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59" r:id="rId5"/>
    <p:sldId id="260" r:id="rId6"/>
    <p:sldId id="266" r:id="rId7"/>
    <p:sldId id="267" r:id="rId8"/>
    <p:sldId id="268" r:id="rId9"/>
    <p:sldId id="269" r:id="rId10"/>
    <p:sldId id="265" r:id="rId11"/>
  </p:sldIdLst>
  <p:sldSz cx="12192000" cy="6858000"/>
  <p:notesSz cx="6858000" cy="9144000"/>
  <p:embeddedFontLst>
    <p:embeddedFont>
      <p:font typeface="Bebas Neue" panose="020B0606020202050201" pitchFamily="34" charset="0"/>
      <p:regular r:id="rId13"/>
      <p:bold r:id="rId14"/>
    </p:embeddedFont>
    <p:embeddedFont>
      <p:font typeface="Bebas Neue Light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941"/>
    <a:srgbClr val="92D050"/>
    <a:srgbClr val="000000"/>
    <a:srgbClr val="805651"/>
    <a:srgbClr val="C1A785"/>
    <a:srgbClr val="9D9385"/>
    <a:srgbClr val="D6C5B8"/>
    <a:srgbClr val="18354D"/>
    <a:srgbClr val="8E8E8E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9CBFD-CF0A-4349-9F5C-DEFAA438BEE7}" v="14" dt="2019-11-08T13:17:29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24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A2AD4548-C098-48C3-BB68-4B8D419818C5}"/>
    <pc:docChg chg="modSld modMainMaster">
      <pc:chgData name="Presentation Point" userId="f45ce91d846791e9" providerId="LiveId" clId="{A2AD4548-C098-48C3-BB68-4B8D419818C5}" dt="2019-10-30T10:50:19.093" v="7"/>
      <pc:docMkLst>
        <pc:docMk/>
      </pc:docMkLst>
      <pc:sldChg chg="modTransition">
        <pc:chgData name="Presentation Point" userId="f45ce91d846791e9" providerId="LiveId" clId="{A2AD4548-C098-48C3-BB68-4B8D419818C5}" dt="2019-10-30T10:50:19.093" v="7"/>
        <pc:sldMkLst>
          <pc:docMk/>
          <pc:sldMk cId="530896210" sldId="256"/>
        </pc:sldMkLst>
      </pc:sldChg>
      <pc:sldChg chg="modTransition">
        <pc:chgData name="Presentation Point" userId="f45ce91d846791e9" providerId="LiveId" clId="{A2AD4548-C098-48C3-BB68-4B8D419818C5}" dt="2019-10-30T10:50:19.093" v="7"/>
        <pc:sldMkLst>
          <pc:docMk/>
          <pc:sldMk cId="3486190034" sldId="257"/>
        </pc:sldMkLst>
      </pc:sldChg>
      <pc:sldChg chg="modTransition">
        <pc:chgData name="Presentation Point" userId="f45ce91d846791e9" providerId="LiveId" clId="{A2AD4548-C098-48C3-BB68-4B8D419818C5}" dt="2019-10-30T10:50:19.093" v="7"/>
        <pc:sldMkLst>
          <pc:docMk/>
          <pc:sldMk cId="3647722523" sldId="259"/>
        </pc:sldMkLst>
      </pc:sldChg>
      <pc:sldChg chg="modTransition">
        <pc:chgData name="Presentation Point" userId="f45ce91d846791e9" providerId="LiveId" clId="{A2AD4548-C098-48C3-BB68-4B8D419818C5}" dt="2019-10-30T10:50:19.093" v="7"/>
        <pc:sldMkLst>
          <pc:docMk/>
          <pc:sldMk cId="3133657370" sldId="260"/>
        </pc:sldMkLst>
      </pc:sldChg>
      <pc:sldChg chg="modTransition">
        <pc:chgData name="Presentation Point" userId="f45ce91d846791e9" providerId="LiveId" clId="{A2AD4548-C098-48C3-BB68-4B8D419818C5}" dt="2019-10-30T10:50:19.093" v="7"/>
        <pc:sldMkLst>
          <pc:docMk/>
          <pc:sldMk cId="3958996708" sldId="265"/>
        </pc:sldMkLst>
      </pc:sldChg>
      <pc:sldChg chg="modTransition">
        <pc:chgData name="Presentation Point" userId="f45ce91d846791e9" providerId="LiveId" clId="{A2AD4548-C098-48C3-BB68-4B8D419818C5}" dt="2019-10-30T10:50:19.093" v="7"/>
        <pc:sldMkLst>
          <pc:docMk/>
          <pc:sldMk cId="2068824727" sldId="266"/>
        </pc:sldMkLst>
      </pc:sldChg>
      <pc:sldChg chg="modTransition">
        <pc:chgData name="Presentation Point" userId="f45ce91d846791e9" providerId="LiveId" clId="{A2AD4548-C098-48C3-BB68-4B8D419818C5}" dt="2019-10-30T10:50:19.093" v="7"/>
        <pc:sldMkLst>
          <pc:docMk/>
          <pc:sldMk cId="187261146" sldId="267"/>
        </pc:sldMkLst>
      </pc:sldChg>
      <pc:sldChg chg="modTransition">
        <pc:chgData name="Presentation Point" userId="f45ce91d846791e9" providerId="LiveId" clId="{A2AD4548-C098-48C3-BB68-4B8D419818C5}" dt="2019-10-30T10:50:19.093" v="7"/>
        <pc:sldMkLst>
          <pc:docMk/>
          <pc:sldMk cId="135827185" sldId="268"/>
        </pc:sldMkLst>
      </pc:sldChg>
      <pc:sldChg chg="modTransition">
        <pc:chgData name="Presentation Point" userId="f45ce91d846791e9" providerId="LiveId" clId="{A2AD4548-C098-48C3-BB68-4B8D419818C5}" dt="2019-10-30T10:50:19.093" v="7"/>
        <pc:sldMkLst>
          <pc:docMk/>
          <pc:sldMk cId="231726780" sldId="269"/>
        </pc:sldMkLst>
      </pc:sldChg>
      <pc:sldChg chg="modTransition">
        <pc:chgData name="Presentation Point" userId="f45ce91d846791e9" providerId="LiveId" clId="{A2AD4548-C098-48C3-BB68-4B8D419818C5}" dt="2019-10-30T10:50:19.093" v="7"/>
        <pc:sldMkLst>
          <pc:docMk/>
          <pc:sldMk cId="227173292" sldId="270"/>
        </pc:sldMkLst>
      </pc:sldChg>
      <pc:sldMasterChg chg="modTransition modSldLayout">
        <pc:chgData name="Presentation Point" userId="f45ce91d846791e9" providerId="LiveId" clId="{A2AD4548-C098-48C3-BB68-4B8D419818C5}" dt="2019-10-30T10:50:19.093" v="7"/>
        <pc:sldMasterMkLst>
          <pc:docMk/>
          <pc:sldMasterMk cId="2758727795" sldId="2147483648"/>
        </pc:sldMasterMkLst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332969042" sldId="2147483649"/>
          </pc:sldLayoutMkLst>
        </pc:sldLayoutChg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1650075750" sldId="2147483650"/>
          </pc:sldLayoutMkLst>
        </pc:sldLayoutChg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3663612209" sldId="2147483651"/>
          </pc:sldLayoutMkLst>
        </pc:sldLayoutChg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2396473840" sldId="2147483652"/>
          </pc:sldLayoutMkLst>
        </pc:sldLayoutChg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3971246816" sldId="2147483653"/>
          </pc:sldLayoutMkLst>
        </pc:sldLayoutChg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2351021315" sldId="2147483654"/>
          </pc:sldLayoutMkLst>
        </pc:sldLayoutChg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2165168036" sldId="2147483655"/>
          </pc:sldLayoutMkLst>
        </pc:sldLayoutChg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2926233052" sldId="2147483656"/>
          </pc:sldLayoutMkLst>
        </pc:sldLayoutChg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1445267977" sldId="2147483657"/>
          </pc:sldLayoutMkLst>
        </pc:sldLayoutChg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856149959" sldId="2147483658"/>
          </pc:sldLayoutMkLst>
        </pc:sldLayoutChg>
        <pc:sldLayoutChg chg="modTransition">
          <pc:chgData name="Presentation Point" userId="f45ce91d846791e9" providerId="LiveId" clId="{A2AD4548-C098-48C3-BB68-4B8D419818C5}" dt="2019-10-30T10:50:19.093" v="7"/>
          <pc:sldLayoutMkLst>
            <pc:docMk/>
            <pc:sldMasterMk cId="2758727795" sldId="2147483648"/>
            <pc:sldLayoutMk cId="1996269219" sldId="2147483659"/>
          </pc:sldLayoutMkLst>
        </pc:sldLayoutChg>
      </pc:sldMasterChg>
    </pc:docChg>
  </pc:docChgLst>
  <pc:docChgLst>
    <pc:chgData name="Bram Dupont" userId="9042b1d383435627" providerId="LiveId" clId="{6209CBFD-CF0A-4349-9F5C-DEFAA438BEE7}"/>
    <pc:docChg chg="modSld">
      <pc:chgData name="Bram Dupont" userId="9042b1d383435627" providerId="LiveId" clId="{6209CBFD-CF0A-4349-9F5C-DEFAA438BEE7}" dt="2019-11-08T13:17:29.222" v="13" actId="20577"/>
      <pc:docMkLst>
        <pc:docMk/>
      </pc:docMkLst>
      <pc:sldChg chg="modSp">
        <pc:chgData name="Bram Dupont" userId="9042b1d383435627" providerId="LiveId" clId="{6209CBFD-CF0A-4349-9F5C-DEFAA438BEE7}" dt="2019-11-08T13:17:29.222" v="13" actId="20577"/>
        <pc:sldMkLst>
          <pc:docMk/>
          <pc:sldMk cId="530896210" sldId="256"/>
        </pc:sldMkLst>
        <pc:spChg chg="mod">
          <ac:chgData name="Bram Dupont" userId="9042b1d383435627" providerId="LiveId" clId="{6209CBFD-CF0A-4349-9F5C-DEFAA438BEE7}" dt="2019-11-08T13:17:29.222" v="13" actId="20577"/>
          <ac:spMkLst>
            <pc:docMk/>
            <pc:sldMk cId="530896210" sldId="256"/>
            <ac:spMk id="12" creationId="{10793A89-8F41-4BFC-9B06-3E7CA1EC65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C12AD-C018-4BDB-B0DF-4B971B7C30C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693C9-03DD-4D34-B9CF-9226E4E56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_jf4UDKcE-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xJTl_gDh2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xJTl_gDh2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xJTl_gDh2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xJTl_gDh2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xJTl_gDh2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93C9-03DD-4D34-B9CF-9226E4E563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693C9-03DD-4D34-B9CF-9226E4E563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1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https://unsplash.com/photos/_jf4UDKcE-U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693C9-03DD-4D34-B9CF-9226E4E563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1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https://unsplash.com/photos/fxJTl_gDh28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693C9-03DD-4D34-B9CF-9226E4E563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https://unsplash.com/photos/fxJTl_gDh28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693C9-03DD-4D34-B9CF-9226E4E563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https://unsplash.com/photos/fxJTl_gDh28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693C9-03DD-4D34-B9CF-9226E4E563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https://unsplash.com/photos/fxJTl_gDh28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693C9-03DD-4D34-B9CF-9226E4E563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4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https://unsplash.com/photos/fxJTl_gDh28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693C9-03DD-4D34-B9CF-9226E4E563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91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693C9-03DD-4D34-B9CF-9226E4E563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FB2C-BDEF-445A-8518-A4223D5EB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C5-AB9E-4DF4-9F9D-56FFF37E6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FB312-FC96-4BDA-A9CB-F0387CDB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4A25-1945-4BBD-92A0-5D24DA41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BA367-7190-4C6D-9948-0159776E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1B33-8711-4880-9B3A-921AF11B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5CA9F-10D2-4BD6-B407-828AA1420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2F6FD-E4AF-4080-A3EF-6EF940D4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BE457-7355-4521-A286-4FCFD71E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BD3A4-F0BE-46EE-B7A0-686D01AB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88D1A-DB4C-4FDF-B4FB-871185F32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AB720-F9FE-4CFC-AF5A-59F1700D6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03A0F-51A9-4A41-95A2-DE652FF7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4144F-380C-49D2-ABB6-8310729D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0F5E-0B38-4642-9A51-3F43B5ED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9C12-A68B-4AAF-8502-EB89F59A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5906C-5D65-4A61-8D81-5C3B095E0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227B-6C85-4AA2-BA51-D02ED8FD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ACDA5-CCDB-4CEF-9A1C-32E03EF4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11E58-2B86-41CF-A534-8C058E7D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CBA7-9E77-4251-AA87-66245E9E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16789-3DD4-4629-A8AC-028D89A3F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2EB9C-0F02-4599-A08C-7E6D5CBA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7565-4B4E-4C0E-BEEE-456FFBFC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ED584-1756-4214-BDC6-854E93A3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8CEE-3695-4537-952F-0BDFD310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DE55-042D-4DAB-947D-06A935182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5B814-B33E-435E-AF30-45B89A14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10BA5-D01F-4004-B594-4051F3D4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4CCD6-0B79-430F-AF4A-80C4EC98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44C8-8FE8-4400-AF50-2F29DB0B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2F27-A434-452C-825E-88FAE3E3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D49A7-5398-4BA5-B325-2E9746A1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B7862-C774-4104-A97B-FAA11A114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22290-5273-47F0-BCFC-D0D7A59EF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07866-C98E-4325-A1A5-4086B4008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9D7A8-3D35-40C5-8B24-D98C09B6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526F4-EDF9-4861-80A8-AD1CAD4C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F6568-331B-45B8-8D7B-96A92AC5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65D9-8FB4-4B1E-A05B-3FE99757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510EB-D813-44A4-84E5-5A833BB7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E7CA9-CA2E-4C5E-B565-75C2D309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9E762-A569-43B4-AE64-E7232EDA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81EA7-59E8-445E-A318-CA15946B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1CC07-61E9-418D-AD65-BAEF9B5C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D5748-0D53-4372-B4D9-FE492FA4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050B-2B33-4104-9C6E-C3A78236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F194-24C6-4DBB-98CB-1FD12F47C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C37D9-0A2A-4A2B-B4CC-46B498C66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E2B3-001C-4ED3-AB46-90C290AA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984EA-81A6-4847-9EB1-9EBDD51B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FDDE5-7DF8-4E44-BEF0-E2E54D86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5169-B5E4-40F3-B96E-FFA8D319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67B8-57DF-447F-A260-D74E11EA3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E3228-7D6B-4E95-A0FF-228565FB4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B708D-0424-4FAB-8313-C222831B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407E2-E5D9-464B-990C-B4AF6133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F10A9-04DD-407A-9BE9-B7ADAF81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2D7C4-D7F3-4A69-B682-E01457FB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8F0DA-DAC0-41F2-93A7-3BB020F79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FA18E-0764-4A22-85ED-4BD692CFB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111D-4412-4D82-85EE-1D9F962759C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96D2C-4DD5-46BF-B615-F7D55EF12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3148D-989E-4DAE-A9BE-1F4714C24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7775-6A76-45DE-B117-5B7DD65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2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0D189-BDDA-4C78-ACA6-AE94414BEE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04" y="5790977"/>
            <a:ext cx="354141" cy="354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B736C-E26A-42BC-8C94-27B0680CC9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07" y="5841650"/>
            <a:ext cx="354141" cy="354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9DD954-67F1-4B1F-9FFD-479A6CAA88C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71" y="5824274"/>
            <a:ext cx="354141" cy="354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793A89-8F41-4BFC-9B06-3E7CA1EC6558}"/>
              </a:ext>
            </a:extLst>
          </p:cNvPr>
          <p:cNvSpPr txBox="1"/>
          <p:nvPr/>
        </p:nvSpPr>
        <p:spPr>
          <a:xfrm>
            <a:off x="1910319" y="5757111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Bebas Neue Light" panose="00000500000000000000" pitchFamily="50" charset="0"/>
              </a:rPr>
              <a:t>+1-800-123-4567</a:t>
            </a:r>
            <a:endParaRPr lang="en-US" sz="2800" dirty="0">
              <a:latin typeface="Bebas Neue Light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1D29-EB1E-4376-9EE9-A62B8ABC243A}"/>
              </a:ext>
            </a:extLst>
          </p:cNvPr>
          <p:cNvSpPr txBox="1"/>
          <p:nvPr/>
        </p:nvSpPr>
        <p:spPr>
          <a:xfrm>
            <a:off x="5476268" y="5739830"/>
            <a:ext cx="20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ebas Neue Light" panose="00000500000000000000" pitchFamily="50" charset="0"/>
              </a:rPr>
              <a:t>EMAIL@REST.COM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386E2-6ACD-4209-BB26-D05DC3EE548E}"/>
              </a:ext>
            </a:extLst>
          </p:cNvPr>
          <p:cNvSpPr txBox="1"/>
          <p:nvPr/>
        </p:nvSpPr>
        <p:spPr>
          <a:xfrm>
            <a:off x="9000612" y="5723245"/>
            <a:ext cx="128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ebas Neue Light" panose="00000500000000000000" pitchFamily="50" charset="0"/>
              </a:rPr>
              <a:t>New York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F55113-8180-44B1-A90A-2DDB33775968}"/>
              </a:ext>
            </a:extLst>
          </p:cNvPr>
          <p:cNvSpPr txBox="1"/>
          <p:nvPr/>
        </p:nvSpPr>
        <p:spPr>
          <a:xfrm>
            <a:off x="4666763" y="3943188"/>
            <a:ext cx="2858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Bebas Neue Light" panose="00000500000000000000" pitchFamily="50" charset="0"/>
              </a:rPr>
              <a:t>RESTAURANT</a:t>
            </a:r>
          </a:p>
        </p:txBody>
      </p:sp>
      <p:sp>
        <p:nvSpPr>
          <p:cNvPr id="3" name="Oval 2"/>
          <p:cNvSpPr/>
          <p:nvPr/>
        </p:nvSpPr>
        <p:spPr>
          <a:xfrm>
            <a:off x="4831500" y="1209009"/>
            <a:ext cx="2529001" cy="2592453"/>
          </a:xfrm>
          <a:prstGeom prst="ellipse">
            <a:avLst/>
          </a:prstGeom>
          <a:noFill/>
          <a:ln w="25400"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C15230-DD33-4F85-8624-EEED101D4D54}"/>
              </a:ext>
            </a:extLst>
          </p:cNvPr>
          <p:cNvGrpSpPr/>
          <p:nvPr/>
        </p:nvGrpSpPr>
        <p:grpSpPr>
          <a:xfrm>
            <a:off x="5162917" y="1849854"/>
            <a:ext cx="1866167" cy="1220022"/>
            <a:chOff x="5186748" y="1849854"/>
            <a:chExt cx="1866167" cy="1220022"/>
          </a:xfrm>
          <a:solidFill>
            <a:srgbClr val="000000">
              <a:alpha val="80000"/>
            </a:srgbClr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A3DDC8A-F41F-42D6-B0E3-8BC99D9BA4DA}"/>
                </a:ext>
              </a:extLst>
            </p:cNvPr>
            <p:cNvSpPr/>
            <p:nvPr/>
          </p:nvSpPr>
          <p:spPr>
            <a:xfrm>
              <a:off x="5832893" y="1849854"/>
              <a:ext cx="1220022" cy="1220022"/>
            </a:xfrm>
            <a:prstGeom prst="ellipse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3B6EA5-2DDE-4FA7-AF1E-8682B9AF153E}"/>
                </a:ext>
              </a:extLst>
            </p:cNvPr>
            <p:cNvSpPr/>
            <p:nvPr/>
          </p:nvSpPr>
          <p:spPr>
            <a:xfrm>
              <a:off x="5186748" y="1849854"/>
              <a:ext cx="1220022" cy="1220022"/>
            </a:xfrm>
            <a:prstGeom prst="ellipse">
              <a:avLst/>
            </a:prstGeom>
            <a:solidFill>
              <a:srgbClr val="0B29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8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54" y="5639331"/>
            <a:ext cx="12192000" cy="748859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6CF90-0F5E-4B3E-8472-4BEA639A752F}"/>
              </a:ext>
            </a:extLst>
          </p:cNvPr>
          <p:cNvSpPr txBox="1"/>
          <p:nvPr/>
        </p:nvSpPr>
        <p:spPr>
          <a:xfrm>
            <a:off x="5465058" y="5059968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E8E8E"/>
                </a:solidFill>
                <a:latin typeface="Bebas Neue Light" panose="00000500000000000000" pitchFamily="50" charset="0"/>
              </a:rPr>
              <a:t>FOLLOW US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993C99-190A-4A38-9D50-2C07C4D87A6D}"/>
              </a:ext>
            </a:extLst>
          </p:cNvPr>
          <p:cNvGrpSpPr/>
          <p:nvPr/>
        </p:nvGrpSpPr>
        <p:grpSpPr>
          <a:xfrm>
            <a:off x="4796070" y="5675456"/>
            <a:ext cx="2599860" cy="676609"/>
            <a:chOff x="4826321" y="5675456"/>
            <a:chExt cx="2599860" cy="676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3FCEB-2171-4014-BBBD-954306CEF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392" y="5726018"/>
              <a:ext cx="575485" cy="5754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814BF-71EB-4321-B6AA-754B85B9D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321" y="5749083"/>
              <a:ext cx="529355" cy="5293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D6A61B-817D-4C19-A312-C97BFC2AE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572" y="5675456"/>
              <a:ext cx="676609" cy="67660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5B6D991-61A4-4B24-A89B-0E7294D4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593" y="5719629"/>
              <a:ext cx="588263" cy="588263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3162635-2076-464C-9B9B-2FCE7BF35945}"/>
              </a:ext>
            </a:extLst>
          </p:cNvPr>
          <p:cNvSpPr txBox="1"/>
          <p:nvPr/>
        </p:nvSpPr>
        <p:spPr>
          <a:xfrm>
            <a:off x="4666763" y="3943188"/>
            <a:ext cx="2858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Bebas Neue Light" panose="00000500000000000000" pitchFamily="50" charset="0"/>
              </a:rPr>
              <a:t>RESTAURANT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99656B-2FC0-452B-9F59-5C609D614C4B}"/>
              </a:ext>
            </a:extLst>
          </p:cNvPr>
          <p:cNvSpPr/>
          <p:nvPr/>
        </p:nvSpPr>
        <p:spPr>
          <a:xfrm>
            <a:off x="4831500" y="1209009"/>
            <a:ext cx="2529001" cy="2592453"/>
          </a:xfrm>
          <a:prstGeom prst="ellipse">
            <a:avLst/>
          </a:prstGeom>
          <a:noFill/>
          <a:ln w="25400"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606047-F00F-4652-963B-3B2A516F3FD8}"/>
              </a:ext>
            </a:extLst>
          </p:cNvPr>
          <p:cNvGrpSpPr/>
          <p:nvPr/>
        </p:nvGrpSpPr>
        <p:grpSpPr>
          <a:xfrm>
            <a:off x="5162917" y="1849854"/>
            <a:ext cx="1866167" cy="1220022"/>
            <a:chOff x="5186748" y="1849854"/>
            <a:chExt cx="1866167" cy="1220022"/>
          </a:xfrm>
          <a:solidFill>
            <a:srgbClr val="000000">
              <a:alpha val="80000"/>
            </a:srgb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86E37B-0C1F-4536-B4AA-609CE73A4BBC}"/>
                </a:ext>
              </a:extLst>
            </p:cNvPr>
            <p:cNvSpPr/>
            <p:nvPr/>
          </p:nvSpPr>
          <p:spPr>
            <a:xfrm>
              <a:off x="5832893" y="1849854"/>
              <a:ext cx="1220022" cy="1220022"/>
            </a:xfrm>
            <a:prstGeom prst="ellipse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76A202-33EC-4E92-A0A4-3E8FFD1C6B00}"/>
                </a:ext>
              </a:extLst>
            </p:cNvPr>
            <p:cNvSpPr/>
            <p:nvPr/>
          </p:nvSpPr>
          <p:spPr>
            <a:xfrm>
              <a:off x="5186748" y="1849854"/>
              <a:ext cx="1220022" cy="1220022"/>
            </a:xfrm>
            <a:prstGeom prst="ellipse">
              <a:avLst/>
            </a:prstGeom>
            <a:solidFill>
              <a:srgbClr val="0B29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89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" grpId="1"/>
      <p:bldP spid="17" grpId="0"/>
      <p:bldP spid="17" grpId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6329" y="-169550"/>
            <a:ext cx="12213772" cy="6879268"/>
            <a:chOff x="2715990" y="1934037"/>
            <a:chExt cx="12213772" cy="68792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4" t="2199" r="10722"/>
            <a:stretch/>
          </p:blipFill>
          <p:spPr>
            <a:xfrm rot="16200000">
              <a:off x="2566067" y="2105225"/>
              <a:ext cx="6858001" cy="65581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0" r="10510" b="15659"/>
            <a:stretch/>
          </p:blipFill>
          <p:spPr>
            <a:xfrm rot="16200000">
              <a:off x="8662320" y="2545863"/>
              <a:ext cx="6879268" cy="5655616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3581401" y="609597"/>
            <a:ext cx="5029199" cy="5638800"/>
          </a:xfrm>
          <a:prstGeom prst="rect">
            <a:avLst/>
          </a:prstGeom>
          <a:solidFill>
            <a:srgbClr val="233952"/>
          </a:solidFill>
          <a:ln>
            <a:noFill/>
          </a:ln>
          <a:effectLst>
            <a:outerShdw blurRad="50800" dist="38100" dir="5400000" sx="101000" sy="101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0BF12-82E3-4169-BFA4-5EFEF8F377E9}"/>
              </a:ext>
            </a:extLst>
          </p:cNvPr>
          <p:cNvSpPr txBox="1"/>
          <p:nvPr/>
        </p:nvSpPr>
        <p:spPr>
          <a:xfrm>
            <a:off x="5317582" y="2598000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600" dirty="0">
                <a:solidFill>
                  <a:schemeClr val="bg1"/>
                </a:solidFill>
                <a:latin typeface="Bebas Neue Light" panose="00000500000000000000" pitchFamily="50" charset="0"/>
              </a:rPr>
              <a:t>MENU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51AD8-B623-404B-B49B-D871EC4EC9DF}"/>
              </a:ext>
            </a:extLst>
          </p:cNvPr>
          <p:cNvSpPr txBox="1"/>
          <p:nvPr/>
        </p:nvSpPr>
        <p:spPr>
          <a:xfrm>
            <a:off x="4576193" y="5142263"/>
            <a:ext cx="310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ebas Neue Light" panose="00000500000000000000" pitchFamily="50" charset="0"/>
              </a:rPr>
              <a:t>FAMILY FRIENDLY RESTAURANT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9A948-1A21-4548-B982-1164D6D84AB4}"/>
              </a:ext>
            </a:extLst>
          </p:cNvPr>
          <p:cNvSpPr txBox="1"/>
          <p:nvPr/>
        </p:nvSpPr>
        <p:spPr>
          <a:xfrm>
            <a:off x="4178099" y="5526052"/>
            <a:ext cx="3835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20000"/>
                    <a:lumOff val="80000"/>
                  </a:schemeClr>
                </a:solidFill>
                <a:latin typeface="Bebas Neue Light" panose="00000500000000000000" pitchFamily="50" charset="0"/>
              </a:rPr>
              <a:t>a casual, family friendly restaurant facing the Hudson River &amp; Statue of Liberty. </a:t>
            </a:r>
          </a:p>
        </p:txBody>
      </p:sp>
    </p:spTree>
    <p:extLst>
      <p:ext uri="{BB962C8B-B14F-4D97-AF65-F5344CB8AC3E}">
        <p14:creationId xmlns:p14="http://schemas.microsoft.com/office/powerpoint/2010/main" val="34861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66DB7-075E-4011-A3F3-71FAB8DF6FBF}"/>
              </a:ext>
            </a:extLst>
          </p:cNvPr>
          <p:cNvSpPr txBox="1"/>
          <p:nvPr/>
        </p:nvSpPr>
        <p:spPr>
          <a:xfrm>
            <a:off x="2005473" y="2311381"/>
            <a:ext cx="2903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</a:rPr>
              <a:t>MENU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64DCF-3278-46D8-90F0-9585CF5DC0EC}"/>
              </a:ext>
            </a:extLst>
          </p:cNvPr>
          <p:cNvSpPr txBox="1"/>
          <p:nvPr/>
        </p:nvSpPr>
        <p:spPr>
          <a:xfrm>
            <a:off x="2294815" y="1675354"/>
            <a:ext cx="2029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Arial" panose="020B0604020202020204" pitchFamily="34" charset="0"/>
              </a:rPr>
              <a:t>FRENCH CUISINE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54050-EC1F-4896-B104-00720FA60C77}"/>
              </a:ext>
            </a:extLst>
          </p:cNvPr>
          <p:cNvSpPr txBox="1"/>
          <p:nvPr/>
        </p:nvSpPr>
        <p:spPr>
          <a:xfrm>
            <a:off x="1716156" y="1426882"/>
            <a:ext cx="2880867" cy="51681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r>
              <a:rPr lang="en-US" sz="4800" spc="600" dirty="0">
                <a:solidFill>
                  <a:schemeClr val="bg1"/>
                </a:solidFill>
                <a:latin typeface="Arial" panose="020B0604020202020204" pitchFamily="34" charset="0"/>
              </a:rPr>
              <a:t>RESTAURANT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C800B-83B4-494A-8002-71F633E9DC47}"/>
              </a:ext>
            </a:extLst>
          </p:cNvPr>
          <p:cNvSpPr txBox="1"/>
          <p:nvPr/>
        </p:nvSpPr>
        <p:spPr>
          <a:xfrm>
            <a:off x="1743008" y="3870738"/>
            <a:ext cx="2749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  <a:latin typeface="Bebas Neue Light" panose="00000500000000000000" pitchFamily="50" charset="0"/>
              </a:rPr>
              <a:t>ESTABLISHED 1798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5D1C4A-7309-41EE-B8F0-827056E2556B}"/>
              </a:ext>
            </a:extLst>
          </p:cNvPr>
          <p:cNvSpPr txBox="1"/>
          <p:nvPr/>
        </p:nvSpPr>
        <p:spPr>
          <a:xfrm>
            <a:off x="1743010" y="3919547"/>
            <a:ext cx="2827158" cy="56095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5400" spc="1500" dirty="0">
                <a:solidFill>
                  <a:schemeClr val="bg1"/>
                </a:solidFill>
                <a:latin typeface="Arial" panose="020B0604020202020204" pitchFamily="34" charset="0"/>
              </a:rPr>
              <a:t>PREMIUM QUALITY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F477F2-E7DA-4ECB-842F-5F2ECFF7F45C}"/>
              </a:ext>
            </a:extLst>
          </p:cNvPr>
          <p:cNvGrpSpPr/>
          <p:nvPr/>
        </p:nvGrpSpPr>
        <p:grpSpPr>
          <a:xfrm>
            <a:off x="938659" y="5592313"/>
            <a:ext cx="4197432" cy="571323"/>
            <a:chOff x="6632976" y="4470595"/>
            <a:chExt cx="4194888" cy="5713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B7AEB7-C435-4326-832B-EC98F34DAF72}"/>
                </a:ext>
              </a:extLst>
            </p:cNvPr>
            <p:cNvSpPr txBox="1"/>
            <p:nvPr/>
          </p:nvSpPr>
          <p:spPr>
            <a:xfrm>
              <a:off x="6632976" y="4470595"/>
              <a:ext cx="4194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FAMILY FRIENDLY RESTAURANT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BC3F00-5802-4D5C-9687-EEB0FD4D6819}"/>
                </a:ext>
              </a:extLst>
            </p:cNvPr>
            <p:cNvSpPr txBox="1"/>
            <p:nvPr/>
          </p:nvSpPr>
          <p:spPr>
            <a:xfrm>
              <a:off x="6950428" y="4811086"/>
              <a:ext cx="37348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Bebas Neue Light" panose="00000500000000000000" pitchFamily="50" charset="0"/>
                </a:rPr>
                <a:t>a casual, family friendly restaurant facing the Hudson River &amp; Statue of Liberty.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C35BF7F-4D7B-446F-8BF0-E7CFCF052E68}"/>
              </a:ext>
            </a:extLst>
          </p:cNvPr>
          <p:cNvSpPr txBox="1"/>
          <p:nvPr/>
        </p:nvSpPr>
        <p:spPr>
          <a:xfrm>
            <a:off x="7578531" y="376789"/>
            <a:ext cx="252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600" dirty="0">
                <a:solidFill>
                  <a:schemeClr val="bg1"/>
                </a:solidFill>
                <a:latin typeface="Bebas Neue" panose="020B0606020202050201" pitchFamily="2" charset="0"/>
              </a:rPr>
              <a:t>APPETIZER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91A325-F966-4FBE-A98B-560407C16351}"/>
              </a:ext>
            </a:extLst>
          </p:cNvPr>
          <p:cNvGrpSpPr/>
          <p:nvPr/>
        </p:nvGrpSpPr>
        <p:grpSpPr>
          <a:xfrm>
            <a:off x="7019921" y="1162068"/>
            <a:ext cx="3652843" cy="1027628"/>
            <a:chOff x="8274028" y="1176155"/>
            <a:chExt cx="2308339" cy="10276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237BF9-896B-4149-91F0-3187EEDC92D4}"/>
                </a:ext>
              </a:extLst>
            </p:cNvPr>
            <p:cNvSpPr txBox="1"/>
            <p:nvPr/>
          </p:nvSpPr>
          <p:spPr>
            <a:xfrm>
              <a:off x="8274028" y="1176155"/>
              <a:ext cx="2308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pc="300" dirty="0">
                  <a:solidFill>
                    <a:schemeClr val="bg1"/>
                  </a:solidFill>
                  <a:latin typeface="Bebas Neue" panose="020B0606020202050201" pitchFamily="2" charset="0"/>
                </a:rPr>
                <a:t>PUMPKIN SOUP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A34819-4DE9-4D0E-90F2-58172FC37DE8}"/>
                </a:ext>
              </a:extLst>
            </p:cNvPr>
            <p:cNvSpPr txBox="1"/>
            <p:nvPr/>
          </p:nvSpPr>
          <p:spPr>
            <a:xfrm>
              <a:off x="8274031" y="1523204"/>
              <a:ext cx="2308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Bebas Neue Light" panose="00000500000000000000" pitchFamily="50" charset="0"/>
                </a:rPr>
                <a:t>DESCRIPTION OF WHAT IS ALL IIN HERE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54A092-0AD9-4FBE-8732-7AC119D667BB}"/>
                </a:ext>
              </a:extLst>
            </p:cNvPr>
            <p:cNvSpPr txBox="1"/>
            <p:nvPr/>
          </p:nvSpPr>
          <p:spPr>
            <a:xfrm>
              <a:off x="8274028" y="1834451"/>
              <a:ext cx="2308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ebas Neue" panose="020B0606020202050201" pitchFamily="2" charset="0"/>
                </a:rPr>
                <a:t>$ 7.00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81A36C-6CDE-4269-95BF-81AFF8FFC700}"/>
              </a:ext>
            </a:extLst>
          </p:cNvPr>
          <p:cNvGrpSpPr/>
          <p:nvPr/>
        </p:nvGrpSpPr>
        <p:grpSpPr>
          <a:xfrm>
            <a:off x="7019921" y="2197076"/>
            <a:ext cx="3652838" cy="1013357"/>
            <a:chOff x="7900217" y="1107732"/>
            <a:chExt cx="3114955" cy="101335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171939-CE91-4374-AFD6-C4C8B54C3099}"/>
                </a:ext>
              </a:extLst>
            </p:cNvPr>
            <p:cNvSpPr txBox="1"/>
            <p:nvPr/>
          </p:nvSpPr>
          <p:spPr>
            <a:xfrm>
              <a:off x="8123410" y="1107732"/>
              <a:ext cx="26685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spc="300" dirty="0">
                  <a:solidFill>
                    <a:schemeClr val="bg1"/>
                  </a:solidFill>
                  <a:latin typeface="Bebas Neue" panose="020B0606020202050201" pitchFamily="2" charset="0"/>
                </a:rPr>
                <a:t>MOZZARELLA CHEESE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365DD2-3546-49AB-8FBB-14F3AFC4EABF}"/>
                </a:ext>
              </a:extLst>
            </p:cNvPr>
            <p:cNvSpPr txBox="1"/>
            <p:nvPr/>
          </p:nvSpPr>
          <p:spPr>
            <a:xfrm>
              <a:off x="7900217" y="1498970"/>
              <a:ext cx="31149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Bebas Neue Light" panose="00000500000000000000" pitchFamily="50" charset="0"/>
                </a:rPr>
                <a:t>DESCRIPTION OF WHAT IS ALL IIN HERE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645E92-797E-48F8-BDDA-53B37792E1B4}"/>
                </a:ext>
              </a:extLst>
            </p:cNvPr>
            <p:cNvSpPr txBox="1"/>
            <p:nvPr/>
          </p:nvSpPr>
          <p:spPr>
            <a:xfrm>
              <a:off x="7900220" y="1751757"/>
              <a:ext cx="3114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ebas Neue" panose="020B0606020202050201" pitchFamily="2" charset="0"/>
                </a:rPr>
                <a:t>$ 5.00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917DEE-3E3F-417E-A64A-8527808F97FC}"/>
              </a:ext>
            </a:extLst>
          </p:cNvPr>
          <p:cNvGrpSpPr/>
          <p:nvPr/>
        </p:nvGrpSpPr>
        <p:grpSpPr>
          <a:xfrm>
            <a:off x="7019921" y="3311353"/>
            <a:ext cx="3652842" cy="1030744"/>
            <a:chOff x="8162391" y="1118708"/>
            <a:chExt cx="2235369" cy="10307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86A97D-0FCB-4D1F-AF73-676B8B01B306}"/>
                </a:ext>
              </a:extLst>
            </p:cNvPr>
            <p:cNvSpPr txBox="1"/>
            <p:nvPr/>
          </p:nvSpPr>
          <p:spPr>
            <a:xfrm>
              <a:off x="8162391" y="1118708"/>
              <a:ext cx="2235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Bebas Neue" panose="020B0606020202050201" pitchFamily="2" charset="0"/>
                </a:rPr>
                <a:t>EGG SALAD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BF71984-7180-4C29-A832-E2FC737B239D}"/>
                </a:ext>
              </a:extLst>
            </p:cNvPr>
            <p:cNvSpPr txBox="1"/>
            <p:nvPr/>
          </p:nvSpPr>
          <p:spPr>
            <a:xfrm>
              <a:off x="8162394" y="1464805"/>
              <a:ext cx="2235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Bebas Neue Light" panose="00000500000000000000" pitchFamily="50" charset="0"/>
                </a:rPr>
                <a:t>DESCRIPTION OF WHAT IS ALL IIN HERE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C6AB54-A115-4568-8D22-06F1544C006F}"/>
                </a:ext>
              </a:extLst>
            </p:cNvPr>
            <p:cNvSpPr txBox="1"/>
            <p:nvPr/>
          </p:nvSpPr>
          <p:spPr>
            <a:xfrm>
              <a:off x="8162392" y="1780120"/>
              <a:ext cx="2235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ebas Neue" panose="020B0606020202050201" pitchFamily="2" charset="0"/>
                </a:rPr>
                <a:t>$ 5.00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FDCEBB-A0C8-43CB-9F6A-34BCBF13FFB8}"/>
              </a:ext>
            </a:extLst>
          </p:cNvPr>
          <p:cNvGrpSpPr/>
          <p:nvPr/>
        </p:nvGrpSpPr>
        <p:grpSpPr>
          <a:xfrm>
            <a:off x="7019925" y="4328414"/>
            <a:ext cx="3652837" cy="1027583"/>
            <a:chOff x="8162392" y="1106829"/>
            <a:chExt cx="2235366" cy="102758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F5CEAF8-731E-43D9-AB93-9BD326EFE608}"/>
                </a:ext>
              </a:extLst>
            </p:cNvPr>
            <p:cNvSpPr txBox="1"/>
            <p:nvPr/>
          </p:nvSpPr>
          <p:spPr>
            <a:xfrm>
              <a:off x="8162392" y="1106829"/>
              <a:ext cx="2235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Bebas Neue" panose="020B0606020202050201" pitchFamily="2" charset="0"/>
                </a:rPr>
                <a:t>KAYA BALL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261CDBA-5884-4260-B357-40459E9996D6}"/>
                </a:ext>
              </a:extLst>
            </p:cNvPr>
            <p:cNvSpPr txBox="1"/>
            <p:nvPr/>
          </p:nvSpPr>
          <p:spPr>
            <a:xfrm>
              <a:off x="8162392" y="1465820"/>
              <a:ext cx="2235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Bebas Neue Light" panose="00000500000000000000" pitchFamily="50" charset="0"/>
                </a:rPr>
                <a:t>DESCRIPTION OF WHAT IS ALL IIN HERE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78F28A-92A1-4D82-BCAE-882D3AF8A007}"/>
                </a:ext>
              </a:extLst>
            </p:cNvPr>
            <p:cNvSpPr txBox="1"/>
            <p:nvPr/>
          </p:nvSpPr>
          <p:spPr>
            <a:xfrm>
              <a:off x="8162392" y="1765080"/>
              <a:ext cx="2235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ebas Neue" panose="020B0606020202050201" pitchFamily="2" charset="0"/>
                </a:rPr>
                <a:t>$ 4.00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C62848-5220-4DC8-9163-216CA2C00676}"/>
              </a:ext>
            </a:extLst>
          </p:cNvPr>
          <p:cNvGrpSpPr/>
          <p:nvPr/>
        </p:nvGrpSpPr>
        <p:grpSpPr>
          <a:xfrm>
            <a:off x="7019925" y="5355997"/>
            <a:ext cx="3652837" cy="1011164"/>
            <a:chOff x="8223142" y="1182343"/>
            <a:chExt cx="2235366" cy="10111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1E360C-06F8-4AAB-94DF-981915B40004}"/>
                </a:ext>
              </a:extLst>
            </p:cNvPr>
            <p:cNvSpPr txBox="1"/>
            <p:nvPr/>
          </p:nvSpPr>
          <p:spPr>
            <a:xfrm>
              <a:off x="8223142" y="1182343"/>
              <a:ext cx="2235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Bebas Neue" panose="020B0606020202050201" pitchFamily="2" charset="0"/>
                </a:rPr>
                <a:t>CUCUMBER SLICE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F785544-319F-4675-BCBF-D55F05CF332F}"/>
                </a:ext>
              </a:extLst>
            </p:cNvPr>
            <p:cNvSpPr txBox="1"/>
            <p:nvPr/>
          </p:nvSpPr>
          <p:spPr>
            <a:xfrm>
              <a:off x="8223142" y="1543706"/>
              <a:ext cx="2235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Bebas Neue Light" panose="00000500000000000000" pitchFamily="50" charset="0"/>
                </a:rPr>
                <a:t>DESCRIPTION OF WHAT IS ALL IIN HERE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241127-AE1C-4B5E-97FA-D0BF6E31535D}"/>
                </a:ext>
              </a:extLst>
            </p:cNvPr>
            <p:cNvSpPr txBox="1"/>
            <p:nvPr/>
          </p:nvSpPr>
          <p:spPr>
            <a:xfrm>
              <a:off x="8223142" y="1824175"/>
              <a:ext cx="2235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ebas Neue" panose="020B0606020202050201" pitchFamily="2" charset="0"/>
                </a:rPr>
                <a:t>$ 5.00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ced hard boiled eggs on plate">
            <a:extLst>
              <a:ext uri="{FF2B5EF4-FFF2-40B4-BE49-F238E27FC236}">
                <a16:creationId xmlns:a16="http://schemas.microsoft.com/office/drawing/2014/main" id="{BF474219-3A0F-4FA6-A5C9-FD9691593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t="34413" r="21907" b="124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788031"/>
            <a:ext cx="12192000" cy="1842963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FF1C3-D0C2-49C7-8BE6-2646A7FFADCA}"/>
              </a:ext>
            </a:extLst>
          </p:cNvPr>
          <p:cNvSpPr txBox="1"/>
          <p:nvPr/>
        </p:nvSpPr>
        <p:spPr>
          <a:xfrm>
            <a:off x="486696" y="2788031"/>
            <a:ext cx="5737468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300" spc="300" dirty="0">
                <a:solidFill>
                  <a:schemeClr val="bg1"/>
                </a:solidFill>
                <a:latin typeface="Arial" panose="020B0604020202020204" pitchFamily="34" charset="0"/>
              </a:rPr>
              <a:t>APPETIZER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D9468-AC2A-4DB2-AB44-687DEDAB3986}"/>
              </a:ext>
            </a:extLst>
          </p:cNvPr>
          <p:cNvSpPr txBox="1"/>
          <p:nvPr/>
        </p:nvSpPr>
        <p:spPr>
          <a:xfrm>
            <a:off x="486696" y="3709512"/>
            <a:ext cx="5556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600" dirty="0">
                <a:solidFill>
                  <a:srgbClr val="A2835A"/>
                </a:solidFill>
                <a:latin typeface="Bebas Neue Light" panose="00000500000000000000" pitchFamily="50" charset="0"/>
              </a:rPr>
              <a:t>SIMPLE AND DELICIOUS</a:t>
            </a:r>
          </a:p>
        </p:txBody>
      </p:sp>
    </p:spTree>
    <p:extLst>
      <p:ext uri="{BB962C8B-B14F-4D97-AF65-F5344CB8AC3E}">
        <p14:creationId xmlns:p14="http://schemas.microsoft.com/office/powerpoint/2010/main" val="36477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p in bowl">
            <a:extLst>
              <a:ext uri="{FF2B5EF4-FFF2-40B4-BE49-F238E27FC236}">
                <a16:creationId xmlns:a16="http://schemas.microsoft.com/office/drawing/2014/main" id="{665CFF3D-A28A-4760-B331-2C211B80D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68"/>
            <a:ext cx="4952353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EB640-B45D-406F-9340-DEC466AD9F5E}"/>
              </a:ext>
            </a:extLst>
          </p:cNvPr>
          <p:cNvSpPr txBox="1"/>
          <p:nvPr/>
        </p:nvSpPr>
        <p:spPr>
          <a:xfrm>
            <a:off x="409122" y="608105"/>
            <a:ext cx="4543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600" dirty="0">
                <a:latin typeface="Bebas Neue" panose="020B0606020202050201" pitchFamily="2" charset="0"/>
              </a:rPr>
              <a:t>PUMPKIN SOUP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50290-C0B7-45AF-B58A-080A3FBFB659}"/>
              </a:ext>
            </a:extLst>
          </p:cNvPr>
          <p:cNvSpPr txBox="1"/>
          <p:nvPr/>
        </p:nvSpPr>
        <p:spPr>
          <a:xfrm>
            <a:off x="450687" y="1316770"/>
            <a:ext cx="443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2835A"/>
                </a:solidFill>
                <a:latin typeface="Bebas Neue Light" panose="00000500000000000000" pitchFamily="50" charset="0"/>
              </a:rPr>
              <a:t>Pumpkin, carrots, baby leeks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16E68-75C2-431D-8ABC-95A58A44B53B}"/>
              </a:ext>
            </a:extLst>
          </p:cNvPr>
          <p:cNvSpPr txBox="1"/>
          <p:nvPr/>
        </p:nvSpPr>
        <p:spPr>
          <a:xfrm>
            <a:off x="333133" y="2425962"/>
            <a:ext cx="198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9B4033"/>
                </a:solidFill>
                <a:latin typeface="Bebas Neue" panose="020B0606020202050201" pitchFamily="2" charset="0"/>
              </a:rPr>
              <a:t>$ 7.00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42276-412F-40A8-B243-6FA4E382283D}"/>
              </a:ext>
            </a:extLst>
          </p:cNvPr>
          <p:cNvSpPr txBox="1"/>
          <p:nvPr/>
        </p:nvSpPr>
        <p:spPr>
          <a:xfrm>
            <a:off x="385124" y="3435568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>
                <a:latin typeface="Bebas Neue" panose="020B0606020202050201" pitchFamily="2" charset="0"/>
              </a:rPr>
              <a:t>homemade pumpkin soup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144C4-BA3A-4925-BC50-A278D3D87519}"/>
              </a:ext>
            </a:extLst>
          </p:cNvPr>
          <p:cNvSpPr txBox="1"/>
          <p:nvPr/>
        </p:nvSpPr>
        <p:spPr>
          <a:xfrm>
            <a:off x="385124" y="3794804"/>
            <a:ext cx="362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9B4033"/>
                </a:solidFill>
                <a:latin typeface="Bebas Neue" panose="020B0606020202050201" pitchFamily="2" charset="0"/>
              </a:rPr>
              <a:t>In this chilly autumn weather, there’s nothing nicer than to </a:t>
            </a:r>
            <a:r>
              <a:rPr lang="en-US" sz="1200" b="1" dirty="0" err="1">
                <a:solidFill>
                  <a:srgbClr val="9B4033"/>
                </a:solidFill>
                <a:latin typeface="Bebas Neue" panose="020B0606020202050201" pitchFamily="2" charset="0"/>
              </a:rPr>
              <a:t>cosy</a:t>
            </a:r>
            <a:r>
              <a:rPr lang="en-US" sz="1200" b="1" dirty="0">
                <a:solidFill>
                  <a:srgbClr val="9B4033"/>
                </a:solidFill>
                <a:latin typeface="Bebas Neue" panose="020B0606020202050201" pitchFamily="2" charset="0"/>
              </a:rPr>
              <a:t> up with family over a bowl of hot soup.</a:t>
            </a:r>
          </a:p>
          <a:p>
            <a:pPr algn="just"/>
            <a:endParaRPr lang="en-US" sz="1200" b="1" dirty="0">
              <a:solidFill>
                <a:srgbClr val="9B4033"/>
              </a:solidFill>
              <a:latin typeface="Bebas Neue" panose="020B0606020202050201" pitchFamily="2" charset="0"/>
            </a:endParaRPr>
          </a:p>
          <a:p>
            <a:pPr algn="just"/>
            <a:r>
              <a:rPr lang="en-US" sz="1200" b="1" dirty="0">
                <a:solidFill>
                  <a:srgbClr val="9B4033"/>
                </a:solidFill>
                <a:latin typeface="Bebas Neue" panose="020B0606020202050201" pitchFamily="2" charset="0"/>
              </a:rPr>
              <a:t>Here’s our recipe for pumpkin soup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005" y="133004"/>
            <a:ext cx="11937076" cy="660030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301984" y="3273591"/>
            <a:ext cx="475488" cy="346643"/>
          </a:xfrm>
          <a:prstGeom prst="rect">
            <a:avLst/>
          </a:prstGeom>
          <a:solidFill>
            <a:srgbClr val="515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0055" y="3774901"/>
            <a:ext cx="3401142" cy="3900"/>
          </a:xfrm>
          <a:prstGeom prst="line">
            <a:avLst/>
          </a:prstGeom>
          <a:ln>
            <a:solidFill>
              <a:srgbClr val="805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57370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zza on plate">
            <a:extLst>
              <a:ext uri="{FF2B5EF4-FFF2-40B4-BE49-F238E27FC236}">
                <a16:creationId xmlns:a16="http://schemas.microsoft.com/office/drawing/2014/main" id="{BA084FC4-D0DF-4A9B-99A6-50220F7FD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8" b="236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68"/>
            <a:ext cx="4952353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005" y="133004"/>
            <a:ext cx="11937076" cy="660030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EB640-B45D-406F-9340-DEC466AD9F5E}"/>
              </a:ext>
            </a:extLst>
          </p:cNvPr>
          <p:cNvSpPr txBox="1"/>
          <p:nvPr/>
        </p:nvSpPr>
        <p:spPr>
          <a:xfrm>
            <a:off x="450055" y="412175"/>
            <a:ext cx="3278462" cy="1512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6000" spc="300" dirty="0">
                <a:latin typeface="Bebas Neue" panose="020B0606020202050201" pitchFamily="2" charset="0"/>
              </a:rPr>
              <a:t>MOZARELLA</a:t>
            </a:r>
          </a:p>
          <a:p>
            <a:pPr>
              <a:lnSpc>
                <a:spcPts val="5300"/>
              </a:lnSpc>
            </a:pPr>
            <a:r>
              <a:rPr lang="en-US" sz="6000" spc="300" dirty="0">
                <a:latin typeface="Bebas Neue" panose="020B0606020202050201" pitchFamily="2" charset="0"/>
              </a:rPr>
              <a:t>CHEESE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50290-C0B7-45AF-B58A-080A3FBFB659}"/>
              </a:ext>
            </a:extLst>
          </p:cNvPr>
          <p:cNvSpPr txBox="1"/>
          <p:nvPr/>
        </p:nvSpPr>
        <p:spPr>
          <a:xfrm>
            <a:off x="450687" y="1675909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2835A"/>
                </a:solidFill>
                <a:latin typeface="Bebas Neue Light" panose="00000500000000000000" pitchFamily="50" charset="0"/>
              </a:rPr>
              <a:t>AWESOME CHEWYNESS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16E68-75C2-431D-8ABC-95A58A44B53B}"/>
              </a:ext>
            </a:extLst>
          </p:cNvPr>
          <p:cNvSpPr txBox="1"/>
          <p:nvPr/>
        </p:nvSpPr>
        <p:spPr>
          <a:xfrm>
            <a:off x="333133" y="2425962"/>
            <a:ext cx="198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9B4033"/>
                </a:solidFill>
                <a:latin typeface="Bebas Neue" panose="020B0606020202050201" pitchFamily="2" charset="0"/>
              </a:rPr>
              <a:t>$ 9.00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42276-412F-40A8-B243-6FA4E382283D}"/>
              </a:ext>
            </a:extLst>
          </p:cNvPr>
          <p:cNvSpPr txBox="1"/>
          <p:nvPr/>
        </p:nvSpPr>
        <p:spPr>
          <a:xfrm>
            <a:off x="354644" y="3435568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>
                <a:latin typeface="Bebas Neue" panose="020B0606020202050201" pitchFamily="2" charset="0"/>
              </a:rPr>
              <a:t>Authentic Italian Flavor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144C4-BA3A-4925-BC50-A278D3D87519}"/>
              </a:ext>
            </a:extLst>
          </p:cNvPr>
          <p:cNvSpPr txBox="1"/>
          <p:nvPr/>
        </p:nvSpPr>
        <p:spPr>
          <a:xfrm>
            <a:off x="331851" y="3811468"/>
            <a:ext cx="362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9B4033"/>
                </a:solidFill>
                <a:latin typeface="Bebas Neue" panose="020B0606020202050201" pitchFamily="2" charset="0"/>
              </a:rPr>
              <a:t>16“ Eggplant &amp; Ricotta/ Breaded Eggplant/ Cow's Milk Ricotta/ Crushed Tomatoes/ Buffalo Mozzarella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01984" y="3273591"/>
            <a:ext cx="475488" cy="346643"/>
          </a:xfrm>
          <a:prstGeom prst="rect">
            <a:avLst/>
          </a:prstGeom>
          <a:solidFill>
            <a:srgbClr val="515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0055" y="3774901"/>
            <a:ext cx="3401142" cy="3900"/>
          </a:xfrm>
          <a:prstGeom prst="line">
            <a:avLst/>
          </a:prstGeom>
          <a:ln>
            <a:solidFill>
              <a:srgbClr val="805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24727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ice noddles with eggs">
            <a:extLst>
              <a:ext uri="{FF2B5EF4-FFF2-40B4-BE49-F238E27FC236}">
                <a16:creationId xmlns:a16="http://schemas.microsoft.com/office/drawing/2014/main" id="{9752C2C7-C4A8-4939-B8D6-609CE75E9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4" r="18934" b="3393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68"/>
            <a:ext cx="4952353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005" y="133004"/>
            <a:ext cx="11937076" cy="660030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50290-C0B7-45AF-B58A-080A3FBFB659}"/>
              </a:ext>
            </a:extLst>
          </p:cNvPr>
          <p:cNvSpPr txBox="1"/>
          <p:nvPr/>
        </p:nvSpPr>
        <p:spPr>
          <a:xfrm>
            <a:off x="450687" y="1316770"/>
            <a:ext cx="300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300" dirty="0">
                <a:solidFill>
                  <a:srgbClr val="A2835A"/>
                </a:solidFill>
                <a:latin typeface="Bebas Neue Light" panose="00000500000000000000" pitchFamily="50" charset="0"/>
              </a:rPr>
              <a:t>HEALTHY LIVING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16E68-75C2-431D-8ABC-95A58A44B53B}"/>
              </a:ext>
            </a:extLst>
          </p:cNvPr>
          <p:cNvSpPr txBox="1"/>
          <p:nvPr/>
        </p:nvSpPr>
        <p:spPr>
          <a:xfrm>
            <a:off x="333133" y="2425962"/>
            <a:ext cx="198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9B4033"/>
                </a:solidFill>
                <a:latin typeface="Bebas Neue" panose="020B0606020202050201" pitchFamily="2" charset="0"/>
              </a:rPr>
              <a:t>$ 6.00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42276-412F-40A8-B243-6FA4E382283D}"/>
              </a:ext>
            </a:extLst>
          </p:cNvPr>
          <p:cNvSpPr txBox="1"/>
          <p:nvPr/>
        </p:nvSpPr>
        <p:spPr>
          <a:xfrm>
            <a:off x="354644" y="3435568"/>
            <a:ext cx="358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>
                <a:latin typeface="Bebas Neue" panose="020B0606020202050201" pitchFamily="2" charset="0"/>
              </a:rPr>
              <a:t>hearty SALAD For every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144C4-BA3A-4925-BC50-A278D3D87519}"/>
              </a:ext>
            </a:extLst>
          </p:cNvPr>
          <p:cNvSpPr txBox="1"/>
          <p:nvPr/>
        </p:nvSpPr>
        <p:spPr>
          <a:xfrm>
            <a:off x="331851" y="3811468"/>
            <a:ext cx="362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9B4033"/>
                </a:solidFill>
                <a:latin typeface="Bebas Neue" panose="020B0606020202050201" pitchFamily="2" charset="0"/>
              </a:rPr>
              <a:t>Packed with Shrimp and chopped hard boiled eggs, This hearty recipe for  Shrimp and Egg Salad makes a healthy and delicious lunch or light dinner.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01984" y="3273591"/>
            <a:ext cx="475488" cy="346643"/>
          </a:xfrm>
          <a:prstGeom prst="rect">
            <a:avLst/>
          </a:prstGeom>
          <a:solidFill>
            <a:srgbClr val="515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0055" y="3774901"/>
            <a:ext cx="3401142" cy="3900"/>
          </a:xfrm>
          <a:prstGeom prst="line">
            <a:avLst/>
          </a:prstGeom>
          <a:ln>
            <a:solidFill>
              <a:srgbClr val="805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40EB640-B45D-406F-9340-DEC466AD9F5E}"/>
              </a:ext>
            </a:extLst>
          </p:cNvPr>
          <p:cNvSpPr txBox="1"/>
          <p:nvPr/>
        </p:nvSpPr>
        <p:spPr>
          <a:xfrm>
            <a:off x="450055" y="623761"/>
            <a:ext cx="3361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600" dirty="0">
                <a:latin typeface="Bebas Neue" panose="020B0606020202050201" pitchFamily="2" charset="0"/>
              </a:rPr>
              <a:t>EGG SALAD</a:t>
            </a:r>
          </a:p>
        </p:txBody>
      </p:sp>
    </p:spTree>
    <p:extLst>
      <p:ext uri="{BB962C8B-B14F-4D97-AF65-F5344CB8AC3E}">
        <p14:creationId xmlns:p14="http://schemas.microsoft.com/office/powerpoint/2010/main" val="187261146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/>
      <p:bldP spid="6" grpId="0"/>
      <p:bldP spid="8" grpId="0"/>
      <p:bldP spid="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meat balls on oval white plate">
            <a:extLst>
              <a:ext uri="{FF2B5EF4-FFF2-40B4-BE49-F238E27FC236}">
                <a16:creationId xmlns:a16="http://schemas.microsoft.com/office/drawing/2014/main" id="{8C02ECC2-328B-4A76-A8B4-03877749A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t="40522" b="30250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68"/>
            <a:ext cx="4952353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005" y="133004"/>
            <a:ext cx="11937076" cy="660030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50290-C0B7-45AF-B58A-080A3FBFB659}"/>
              </a:ext>
            </a:extLst>
          </p:cNvPr>
          <p:cNvSpPr txBox="1"/>
          <p:nvPr/>
        </p:nvSpPr>
        <p:spPr>
          <a:xfrm>
            <a:off x="450687" y="1316770"/>
            <a:ext cx="334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300" dirty="0">
                <a:solidFill>
                  <a:srgbClr val="A2835A"/>
                </a:solidFill>
                <a:latin typeface="Bebas Neue Light" panose="00000500000000000000" pitchFamily="50" charset="0"/>
              </a:rPr>
              <a:t>HOMEMADE TASTE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16E68-75C2-431D-8ABC-95A58A44B53B}"/>
              </a:ext>
            </a:extLst>
          </p:cNvPr>
          <p:cNvSpPr txBox="1"/>
          <p:nvPr/>
        </p:nvSpPr>
        <p:spPr>
          <a:xfrm>
            <a:off x="333133" y="2425962"/>
            <a:ext cx="1960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9B4033"/>
                </a:solidFill>
                <a:latin typeface="Bebas Neue" panose="020B0606020202050201" pitchFamily="2" charset="0"/>
              </a:rPr>
              <a:t>$ 7.00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42276-412F-40A8-B243-6FA4E382283D}"/>
              </a:ext>
            </a:extLst>
          </p:cNvPr>
          <p:cNvSpPr txBox="1"/>
          <p:nvPr/>
        </p:nvSpPr>
        <p:spPr>
          <a:xfrm>
            <a:off x="354644" y="3435568"/>
            <a:ext cx="386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>
                <a:latin typeface="Bebas Neue" panose="020B0606020202050201" pitchFamily="2" charset="0"/>
              </a:rPr>
              <a:t>From classic meatball TO MORE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144C4-BA3A-4925-BC50-A278D3D87519}"/>
              </a:ext>
            </a:extLst>
          </p:cNvPr>
          <p:cNvSpPr txBox="1"/>
          <p:nvPr/>
        </p:nvSpPr>
        <p:spPr>
          <a:xfrm>
            <a:off x="331851" y="3811468"/>
            <a:ext cx="362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9B4033"/>
                </a:solidFill>
                <a:latin typeface="Bebas Neue" panose="020B0606020202050201" pitchFamily="2" charset="0"/>
              </a:rPr>
              <a:t>Traditionally served with either: Chicken or Beef Meatballs, and Tomato Sauce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01984" y="3273591"/>
            <a:ext cx="475488" cy="346643"/>
          </a:xfrm>
          <a:prstGeom prst="rect">
            <a:avLst/>
          </a:prstGeom>
          <a:solidFill>
            <a:srgbClr val="515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0055" y="3774901"/>
            <a:ext cx="3401142" cy="3900"/>
          </a:xfrm>
          <a:prstGeom prst="line">
            <a:avLst/>
          </a:prstGeom>
          <a:ln>
            <a:solidFill>
              <a:srgbClr val="805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40EB640-B45D-406F-9340-DEC466AD9F5E}"/>
              </a:ext>
            </a:extLst>
          </p:cNvPr>
          <p:cNvSpPr txBox="1"/>
          <p:nvPr/>
        </p:nvSpPr>
        <p:spPr>
          <a:xfrm>
            <a:off x="450055" y="623761"/>
            <a:ext cx="3766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600" dirty="0">
                <a:latin typeface="Bebas Neue" panose="020B0606020202050201" pitchFamily="2" charset="0"/>
              </a:rPr>
              <a:t>MEAT BALLS</a:t>
            </a:r>
          </a:p>
        </p:txBody>
      </p:sp>
    </p:spTree>
    <p:extLst>
      <p:ext uri="{BB962C8B-B14F-4D97-AF65-F5344CB8AC3E}">
        <p14:creationId xmlns:p14="http://schemas.microsoft.com/office/powerpoint/2010/main" val="135827185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/>
      <p:bldP spid="6" grpId="0"/>
      <p:bldP spid="8" grpId="0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bread and vegetables on bowl">
            <a:extLst>
              <a:ext uri="{FF2B5EF4-FFF2-40B4-BE49-F238E27FC236}">
                <a16:creationId xmlns:a16="http://schemas.microsoft.com/office/drawing/2014/main" id="{37F78BFC-911F-4A20-959F-3ED3E6AAE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68"/>
            <a:ext cx="4952353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005" y="133004"/>
            <a:ext cx="11937076" cy="660030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50290-C0B7-45AF-B58A-080A3FBFB659}"/>
              </a:ext>
            </a:extLst>
          </p:cNvPr>
          <p:cNvSpPr txBox="1"/>
          <p:nvPr/>
        </p:nvSpPr>
        <p:spPr>
          <a:xfrm>
            <a:off x="450687" y="1781369"/>
            <a:ext cx="4459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300" dirty="0">
                <a:solidFill>
                  <a:srgbClr val="A2835A"/>
                </a:solidFill>
                <a:latin typeface="Bebas Neue Light" panose="00000500000000000000" pitchFamily="50" charset="0"/>
              </a:rPr>
              <a:t>OPENING UP YOUR TASTE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16E68-75C2-431D-8ABC-95A58A44B53B}"/>
              </a:ext>
            </a:extLst>
          </p:cNvPr>
          <p:cNvSpPr txBox="1"/>
          <p:nvPr/>
        </p:nvSpPr>
        <p:spPr>
          <a:xfrm>
            <a:off x="333133" y="2425962"/>
            <a:ext cx="198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9B4033"/>
                </a:solidFill>
                <a:latin typeface="Bebas Neue" panose="020B0606020202050201" pitchFamily="2" charset="0"/>
              </a:rPr>
              <a:t>$ 5.00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42276-412F-40A8-B243-6FA4E382283D}"/>
              </a:ext>
            </a:extLst>
          </p:cNvPr>
          <p:cNvSpPr txBox="1"/>
          <p:nvPr/>
        </p:nvSpPr>
        <p:spPr>
          <a:xfrm>
            <a:off x="354644" y="3435568"/>
            <a:ext cx="209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 err="1">
                <a:latin typeface="Bebas Neue" panose="020B0606020202050201" pitchFamily="2" charset="0"/>
              </a:rPr>
              <a:t>GreEn</a:t>
            </a:r>
            <a:r>
              <a:rPr lang="en-US" b="1" spc="300" dirty="0">
                <a:latin typeface="Bebas Neue" panose="020B0606020202050201" pitchFamily="2" charset="0"/>
              </a:rPr>
              <a:t> &amp; Healthy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144C4-BA3A-4925-BC50-A278D3D87519}"/>
              </a:ext>
            </a:extLst>
          </p:cNvPr>
          <p:cNvSpPr txBox="1"/>
          <p:nvPr/>
        </p:nvSpPr>
        <p:spPr>
          <a:xfrm>
            <a:off x="331851" y="3811468"/>
            <a:ext cx="362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9B4033"/>
                </a:solidFill>
                <a:latin typeface="Bebas Neue" panose="020B0606020202050201" pitchFamily="2" charset="0"/>
              </a:rPr>
              <a:t>Cucumbers are high in water and low in calories, fat, cholesterol, and sodium. They have a mild, refreshing taste and a high water content.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01984" y="3273591"/>
            <a:ext cx="475488" cy="346643"/>
          </a:xfrm>
          <a:prstGeom prst="rect">
            <a:avLst/>
          </a:prstGeom>
          <a:solidFill>
            <a:srgbClr val="515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&gt;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0055" y="3774901"/>
            <a:ext cx="3401142" cy="3900"/>
          </a:xfrm>
          <a:prstGeom prst="line">
            <a:avLst/>
          </a:prstGeom>
          <a:ln>
            <a:solidFill>
              <a:srgbClr val="805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40EB640-B45D-406F-9340-DEC466AD9F5E}"/>
              </a:ext>
            </a:extLst>
          </p:cNvPr>
          <p:cNvSpPr txBox="1"/>
          <p:nvPr/>
        </p:nvSpPr>
        <p:spPr>
          <a:xfrm>
            <a:off x="450055" y="542762"/>
            <a:ext cx="3328155" cy="1512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6000" spc="600" dirty="0">
                <a:latin typeface="Bebas Neue" panose="020B0606020202050201" pitchFamily="2" charset="0"/>
              </a:rPr>
              <a:t>CUCUMBER</a:t>
            </a:r>
          </a:p>
          <a:p>
            <a:pPr>
              <a:lnSpc>
                <a:spcPts val="5300"/>
              </a:lnSpc>
            </a:pPr>
            <a:r>
              <a:rPr lang="en-US" sz="6000" spc="600" dirty="0">
                <a:latin typeface="Bebas Neue" panose="020B0606020202050201" pitchFamily="2" charset="0"/>
              </a:rPr>
              <a:t>SLICE</a:t>
            </a:r>
          </a:p>
        </p:txBody>
      </p:sp>
    </p:spTree>
    <p:extLst>
      <p:ext uri="{BB962C8B-B14F-4D97-AF65-F5344CB8AC3E}">
        <p14:creationId xmlns:p14="http://schemas.microsoft.com/office/powerpoint/2010/main" val="231726780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/>
      <p:bldP spid="6" grpId="0"/>
      <p:bldP spid="8" grpId="0"/>
      <p:bldP spid="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Widescreen</PresentationFormat>
  <Paragraphs>83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Bebas Neue</vt:lpstr>
      <vt:lpstr>Calibri Light</vt:lpstr>
      <vt:lpstr>Bebas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50</cp:revision>
  <dcterms:created xsi:type="dcterms:W3CDTF">2019-10-06T10:50:19Z</dcterms:created>
  <dcterms:modified xsi:type="dcterms:W3CDTF">2019-11-08T13:17:36Z</dcterms:modified>
  <cp:contentStatus/>
</cp:coreProperties>
</file>