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9" r:id="rId3"/>
    <p:sldId id="280" r:id="rId4"/>
    <p:sldId id="282" r:id="rId5"/>
    <p:sldId id="283" r:id="rId6"/>
    <p:sldId id="284" r:id="rId7"/>
    <p:sldId id="285" r:id="rId8"/>
    <p:sldId id="286" r:id="rId9"/>
    <p:sldId id="287" r:id="rId10"/>
    <p:sldId id="289" r:id="rId11"/>
    <p:sldId id="290" r:id="rId12"/>
    <p:sldId id="291" r:id="rId13"/>
    <p:sldId id="267" r:id="rId14"/>
    <p:sldId id="292" r:id="rId15"/>
    <p:sldId id="293" r:id="rId16"/>
    <p:sldId id="294" r:id="rId17"/>
    <p:sldId id="295" r:id="rId18"/>
    <p:sldId id="277" r:id="rId19"/>
    <p:sldId id="29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20B060402020202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323C"/>
    <a:srgbClr val="E5323B"/>
    <a:srgbClr val="EF6548"/>
    <a:srgbClr val="FFCC00"/>
    <a:srgbClr val="FF663B"/>
    <a:srgbClr val="FF8F3B"/>
    <a:srgbClr val="FF5058"/>
    <a:srgbClr val="EBA69B"/>
    <a:srgbClr val="E5E5E4"/>
    <a:srgbClr val="F05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29CBF2-A85C-482C-A59A-6F9C48312991}" v="1" dt="2019-09-23T17:58:12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90" autoAdjust="0"/>
  </p:normalViewPr>
  <p:slideViewPr>
    <p:cSldViewPr snapToGrid="0">
      <p:cViewPr varScale="1">
        <p:scale>
          <a:sx n="94" d="100"/>
          <a:sy n="94" d="100"/>
        </p:scale>
        <p:origin x="114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3129CBF2-A85C-482C-A59A-6F9C48312991}"/>
    <pc:docChg chg="modSld">
      <pc:chgData name="Bram Dupont" userId="9042b1d383435627" providerId="LiveId" clId="{3129CBF2-A85C-482C-A59A-6F9C48312991}" dt="2019-09-23T18:00:48.976" v="71" actId="20577"/>
      <pc:docMkLst>
        <pc:docMk/>
      </pc:docMkLst>
      <pc:sldChg chg="modSp">
        <pc:chgData name="Bram Dupont" userId="9042b1d383435627" providerId="LiveId" clId="{3129CBF2-A85C-482C-A59A-6F9C48312991}" dt="2019-09-23T18:00:48.976" v="71" actId="20577"/>
        <pc:sldMkLst>
          <pc:docMk/>
          <pc:sldMk cId="1171557765" sldId="277"/>
        </pc:sldMkLst>
        <pc:spChg chg="mod">
          <ac:chgData name="Bram Dupont" userId="9042b1d383435627" providerId="LiveId" clId="{3129CBF2-A85C-482C-A59A-6F9C48312991}" dt="2019-09-23T17:58:42.696" v="4" actId="20577"/>
          <ac:spMkLst>
            <pc:docMk/>
            <pc:sldMk cId="1171557765" sldId="277"/>
            <ac:spMk id="66" creationId="{32D38826-0D6C-4CB2-B322-50677018153A}"/>
          </ac:spMkLst>
        </pc:spChg>
        <pc:spChg chg="mod">
          <ac:chgData name="Bram Dupont" userId="9042b1d383435627" providerId="LiveId" clId="{3129CBF2-A85C-482C-A59A-6F9C48312991}" dt="2019-09-23T17:58:47.639" v="7" actId="20577"/>
          <ac:spMkLst>
            <pc:docMk/>
            <pc:sldMk cId="1171557765" sldId="277"/>
            <ac:spMk id="67" creationId="{EF79BB84-AE43-42DC-B98A-BB078C78061B}"/>
          </ac:spMkLst>
        </pc:spChg>
        <pc:spChg chg="mod">
          <ac:chgData name="Bram Dupont" userId="9042b1d383435627" providerId="LiveId" clId="{3129CBF2-A85C-482C-A59A-6F9C48312991}" dt="2019-09-23T17:58:56.742" v="16" actId="20577"/>
          <ac:spMkLst>
            <pc:docMk/>
            <pc:sldMk cId="1171557765" sldId="277"/>
            <ac:spMk id="93" creationId="{AAAABC46-0663-4B2B-8B4B-8C30F17D12E8}"/>
          </ac:spMkLst>
        </pc:spChg>
        <pc:spChg chg="mod">
          <ac:chgData name="Bram Dupont" userId="9042b1d383435627" providerId="LiveId" clId="{3129CBF2-A85C-482C-A59A-6F9C48312991}" dt="2019-09-23T17:59:00.493" v="19" actId="20577"/>
          <ac:spMkLst>
            <pc:docMk/>
            <pc:sldMk cId="1171557765" sldId="277"/>
            <ac:spMk id="94" creationId="{C892A490-2228-4C77-A485-60EAA33D34CB}"/>
          </ac:spMkLst>
        </pc:spChg>
        <pc:spChg chg="mod">
          <ac:chgData name="Bram Dupont" userId="9042b1d383435627" providerId="LiveId" clId="{3129CBF2-A85C-482C-A59A-6F9C48312991}" dt="2019-09-23T17:59:10.970" v="23" actId="20577"/>
          <ac:spMkLst>
            <pc:docMk/>
            <pc:sldMk cId="1171557765" sldId="277"/>
            <ac:spMk id="96" creationId="{0710BA6D-5EC5-42F2-9DD2-1E9B09700E7B}"/>
          </ac:spMkLst>
        </pc:spChg>
        <pc:spChg chg="mod">
          <ac:chgData name="Bram Dupont" userId="9042b1d383435627" providerId="LiveId" clId="{3129CBF2-A85C-482C-A59A-6F9C48312991}" dt="2019-09-23T17:59:15.459" v="28" actId="20577"/>
          <ac:spMkLst>
            <pc:docMk/>
            <pc:sldMk cId="1171557765" sldId="277"/>
            <ac:spMk id="97" creationId="{BC3C16E8-C507-4A24-869D-8471D9C4BB42}"/>
          </ac:spMkLst>
        </pc:spChg>
        <pc:spChg chg="mod">
          <ac:chgData name="Bram Dupont" userId="9042b1d383435627" providerId="LiveId" clId="{3129CBF2-A85C-482C-A59A-6F9C48312991}" dt="2019-09-23T18:00:15.670" v="53" actId="20577"/>
          <ac:spMkLst>
            <pc:docMk/>
            <pc:sldMk cId="1171557765" sldId="277"/>
            <ac:spMk id="99" creationId="{226CA402-5E0F-4682-B3F0-E53FAFAEE780}"/>
          </ac:spMkLst>
        </pc:spChg>
        <pc:spChg chg="mod">
          <ac:chgData name="Bram Dupont" userId="9042b1d383435627" providerId="LiveId" clId="{3129CBF2-A85C-482C-A59A-6F9C48312991}" dt="2019-09-23T18:00:48.976" v="71" actId="20577"/>
          <ac:spMkLst>
            <pc:docMk/>
            <pc:sldMk cId="1171557765" sldId="277"/>
            <ac:spMk id="100" creationId="{37E7CFB9-1B9F-4746-A3FA-68AA7D1E41E9}"/>
          </ac:spMkLst>
        </pc:spChg>
        <pc:spChg chg="mod">
          <ac:chgData name="Bram Dupont" userId="9042b1d383435627" providerId="LiveId" clId="{3129CBF2-A85C-482C-A59A-6F9C48312991}" dt="2019-09-23T17:59:54.228" v="42" actId="20577"/>
          <ac:spMkLst>
            <pc:docMk/>
            <pc:sldMk cId="1171557765" sldId="277"/>
            <ac:spMk id="101" creationId="{AD1DAF81-C23A-4273-A82C-4FD0441191C7}"/>
          </ac:spMkLst>
        </pc:spChg>
        <pc:spChg chg="mod">
          <ac:chgData name="Bram Dupont" userId="9042b1d383435627" providerId="LiveId" clId="{3129CBF2-A85C-482C-A59A-6F9C48312991}" dt="2019-09-23T18:00:10.639" v="49" actId="20577"/>
          <ac:spMkLst>
            <pc:docMk/>
            <pc:sldMk cId="1171557765" sldId="277"/>
            <ac:spMk id="102" creationId="{A4C47C85-43E7-43B6-ACE3-35B6B4A7D8C5}"/>
          </ac:spMkLst>
        </pc:spChg>
        <pc:spChg chg="mod">
          <ac:chgData name="Bram Dupont" userId="9042b1d383435627" providerId="LiveId" clId="{3129CBF2-A85C-482C-A59A-6F9C48312991}" dt="2019-09-23T17:59:33.705" v="33" actId="20577"/>
          <ac:spMkLst>
            <pc:docMk/>
            <pc:sldMk cId="1171557765" sldId="277"/>
            <ac:spMk id="103" creationId="{59D0B6AC-73D2-4CC1-9EF1-BF1A246784BE}"/>
          </ac:spMkLst>
        </pc:spChg>
        <pc:spChg chg="mod">
          <ac:chgData name="Bram Dupont" userId="9042b1d383435627" providerId="LiveId" clId="{3129CBF2-A85C-482C-A59A-6F9C48312991}" dt="2019-09-23T17:59:39.512" v="39" actId="20577"/>
          <ac:spMkLst>
            <pc:docMk/>
            <pc:sldMk cId="1171557765" sldId="277"/>
            <ac:spMk id="104" creationId="{02E5A412-DCD0-4467-BACE-42F1EC1F9AFF}"/>
          </ac:spMkLst>
        </pc:spChg>
      </pc:sldChg>
      <pc:sldChg chg="modSp">
        <pc:chgData name="Bram Dupont" userId="9042b1d383435627" providerId="LiveId" clId="{3129CBF2-A85C-482C-A59A-6F9C48312991}" dt="2019-09-23T17:58:12.564" v="0" actId="20577"/>
        <pc:sldMkLst>
          <pc:docMk/>
          <pc:sldMk cId="759143225" sldId="292"/>
        </pc:sldMkLst>
        <pc:spChg chg="mod">
          <ac:chgData name="Bram Dupont" userId="9042b1d383435627" providerId="LiveId" clId="{3129CBF2-A85C-482C-A59A-6F9C48312991}" dt="2019-09-23T17:58:12.564" v="0" actId="20577"/>
          <ac:spMkLst>
            <pc:docMk/>
            <pc:sldMk cId="759143225" sldId="292"/>
            <ac:spMk id="33" creationId="{45F4D827-5825-4597-BEC3-4B9D1E106DC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056102E5-988A-42AF-BF5D-151DFFCCD1D6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D6495DE4-47BB-4296-BBF4-776CBD3139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89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https://pixabay.com/photos/apartment-architecture-building-1853196/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40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https://unsplash.com/photos/9vnACvX2748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677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https://unsplash.com/photos/SAdzBUiaF7Y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45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https://pixabay.com/photos/apartment-architecture-building-1853196/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81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https://unsplash.com/photos/X_MOr6oa4-k</a:t>
            </a:r>
          </a:p>
          <a:p>
            <a:r>
              <a:rPr lang="en-US" dirty="0"/>
              <a:t>https://unsplash.com/photos/qX2ENCIxquA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74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https://unsplash.com/photos/vdXMSiX-n6M</a:t>
            </a:r>
          </a:p>
          <a:p>
            <a:r>
              <a:rPr lang="en-US" dirty="0"/>
              <a:t>https://unsplash.com/photos/xOj6_Ha1_R8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71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from </a:t>
            </a:r>
            <a:r>
              <a:rPr lang="en-US" dirty="0" err="1"/>
              <a:t>unsplash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2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https://fsmedia.imgix.net/10/d7/40/9b/58b9/4636/8c06/5571d15d98f1/apple-ipad-4-97.jpeg?rect=0%2C735%2C5184%2C2596&amp;auto=format%2Ccompress&amp;w=650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2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https://pixabay.com/photos/junction-city-aerial-view-urban-984045/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19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https://unsplash.com/photos/yTwXpLO5HAA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99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https://unsplash.com/photos/wbXdGS_D17U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4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https://pixabay.com/photos/apartment-architecture-building-1853196/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9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https://www.canva.com/photos/MADGx30qYrg-silver-imac-turned-on/?action=DOWNLOAD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15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https://unsplash.com/photos/gp8BLyaTaA0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2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https://pixabay.com/photos/apartment-architecture-building-1853196/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95DE4-47BB-4296-BBF4-776CBD3139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93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9E9A8-CFEA-4738-8B38-14F774712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FF9A1B-2DBB-42D0-B11D-532227B61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E6984-5969-4A71-9CBB-782C87F2C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D4A3C-2E49-4ABF-BF19-C5E9377E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F3EA-18CB-42F4-8197-1272B7D6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4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D365-7FE6-459A-8692-FABEB920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83BEA7-3D22-4B7F-A6A9-344B724C4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3B155-2A93-40E4-8B5A-2CC09EFC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22DE2-653E-4A66-A7FA-F5CD601A6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F7C4B-78FB-4F49-8881-D6A7A487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6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D44C11-6F42-4FD8-B427-EFC1BE64F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0B297-D4D4-4A66-B5D6-26D77738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A4CD8-7045-49AF-BC61-A777B46D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F07ED-2D29-4E42-B96E-D1DEB571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0B92C-D6FA-4C74-8490-983851D3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7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EB6D3-697D-4E6C-A5AF-F6136A8E9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62FFD-3B2B-413A-B37F-5E20CD3E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12DC6-9CCE-4E89-8BD0-16A90FF0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B3DB0-4688-49CA-A9BF-1E8CF5384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B5EB-EE8A-4A0E-8817-C0A5EFD5D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8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6790-5780-4281-B99D-D2792FEE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63AAF-A97F-4C44-B700-D9657F52D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5D411-3B9A-4B3F-B138-27662A328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9296-EC52-47EE-9715-CE805590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0CF53-610D-4666-A645-D8179BD3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CB7B5-2BA2-4152-9ECE-0C9C3814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43837-682C-4742-BC9D-AE6EC68E1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64D34E-EA25-4B9D-816B-D4AA7B5CE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1ADEB-3E87-4E71-AF70-C21BAEA1A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AC4AA-4176-4084-8C3D-291BD0AA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1F184-CC0A-4077-8E30-73BE4EF1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6A44-5BA3-47D8-A5A5-E01A387AE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378A8-E5AF-433B-B818-A2FC0E480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D4E90-B428-4C24-9B3F-089E6B69F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4FB68-E167-4405-8B23-3C52704C8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B578BA-D426-4448-9456-265E13F7A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B7CFF0-C61B-45B7-8EDD-282CA529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DC6CF3-068D-4FF2-8C86-CF7CBF76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6633B-03C5-4D49-A084-58383123F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4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3F94-FC7E-4988-9AD9-B99B73A7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6654B-F7DE-43C8-842C-FA595B1C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777C2-1807-4D39-BA23-497A492D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F4C66-E395-4AE9-93CA-0E56774B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9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674334-CDB9-44C7-8F4F-B2B141A8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72CEAF-38B1-4EF4-9222-8ED6494E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1570-A349-427F-AC97-663430DCA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0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325C-BCB7-4E4E-9870-C2F4AF692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9B0F2-936E-4B57-9294-55D35634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5A3B8-CE75-4EDB-A2B4-EBE94445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30B2D-8F2E-43B8-A209-BB185E30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232DC-903F-4DBF-8C2F-EF286E67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D3249-5775-4466-BCEB-4B1C351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72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EBAAC-5D71-4393-BBE3-E4FE3B955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D6A688-6616-4163-9A0E-27FA2FE3E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F7F0E-C224-4F4C-A708-8A4BB1D22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D0CAF-6E47-4922-B696-ACE528A5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31996-993F-4490-93C5-363DD4728FB1}" type="datetimeFigureOut">
              <a:rPr lang="en-US" smtClean="0"/>
              <a:t>9/23/2019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2B37F-7F5F-4353-B7CB-2A83288EE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777F6-EBE9-4C2F-84FD-C3D90396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808F3-7EF5-42B4-A841-79FB9CF83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02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793FC1-5376-4105-B242-E7D7991B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C3229-898D-4AFA-9B02-0B7D5296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F401D-89BE-4480-85F9-64E3DC6D9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39831996-993F-4490-93C5-363DD4728FB1}" type="datetimeFigureOut">
              <a:rPr lang="en-US" smtClean="0"/>
              <a:pPr/>
              <a:t>9/23/2019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B1673-9022-4EFB-A52B-A8FDCEDEF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D0502-2D43-454E-A7BD-FEE606569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E45808F3-7EF5-42B4-A841-79FB9CF833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7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65563F-9611-4AFB-8F37-874C53B100FD}"/>
              </a:ext>
            </a:extLst>
          </p:cNvPr>
          <p:cNvSpPr txBox="1"/>
          <p:nvPr/>
        </p:nvSpPr>
        <p:spPr>
          <a:xfrm>
            <a:off x="4059936" y="4076648"/>
            <a:ext cx="4072129" cy="62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oppins" panose="00000500000000000000" pitchFamily="2" charset="0"/>
              </a:rPr>
              <a:t>Circle Company Pack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AE67DB-2007-4E58-93EA-F628D14825AB}"/>
              </a:ext>
            </a:extLst>
          </p:cNvPr>
          <p:cNvSpPr/>
          <p:nvPr/>
        </p:nvSpPr>
        <p:spPr>
          <a:xfrm>
            <a:off x="5382985" y="2403815"/>
            <a:ext cx="1426029" cy="1426029"/>
          </a:xfrm>
          <a:prstGeom prst="ellipse">
            <a:avLst/>
          </a:prstGeom>
          <a:noFill/>
          <a:ln w="76200">
            <a:solidFill>
              <a:srgbClr val="EF65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73711897-54CA-4439-9C7D-0C0A660950CC}"/>
              </a:ext>
            </a:extLst>
          </p:cNvPr>
          <p:cNvSpPr/>
          <p:nvPr/>
        </p:nvSpPr>
        <p:spPr>
          <a:xfrm rot="18900000">
            <a:off x="5721427" y="2805772"/>
            <a:ext cx="749142" cy="749142"/>
          </a:xfrm>
          <a:prstGeom prst="teardrop">
            <a:avLst/>
          </a:prstGeom>
          <a:noFill/>
          <a:ln w="76200">
            <a:solidFill>
              <a:srgbClr val="EF65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"/>
    </mc:Choice>
    <mc:Fallback xmlns="">
      <p:transition spd="slow" advTm="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B6B300EC-5990-44FC-92E5-4A6B63E14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5" r="619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9C1F3AE-AC6C-49E5-9C7A-C980AA66C0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3314700 w 12192000"/>
              <a:gd name="connsiteY5" fmla="*/ 552450 h 6858000"/>
              <a:gd name="connsiteX6" fmla="*/ 1190625 w 12192000"/>
              <a:gd name="connsiteY6" fmla="*/ 2676525 h 6858000"/>
              <a:gd name="connsiteX7" fmla="*/ 3314700 w 12192000"/>
              <a:gd name="connsiteY7" fmla="*/ 4800600 h 6858000"/>
              <a:gd name="connsiteX8" fmla="*/ 8877300 w 12192000"/>
              <a:gd name="connsiteY8" fmla="*/ 4800600 h 6858000"/>
              <a:gd name="connsiteX9" fmla="*/ 11001375 w 12192000"/>
              <a:gd name="connsiteY9" fmla="*/ 2676525 h 6858000"/>
              <a:gd name="connsiteX10" fmla="*/ 8877300 w 12192000"/>
              <a:gd name="connsiteY10" fmla="*/ 552450 h 6858000"/>
              <a:gd name="connsiteX11" fmla="*/ 3314700 w 12192000"/>
              <a:gd name="connsiteY11" fmla="*/ 552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314700" y="552450"/>
                </a:moveTo>
                <a:cubicBezTo>
                  <a:pt x="2141606" y="552450"/>
                  <a:pt x="1190625" y="1503431"/>
                  <a:pt x="1190625" y="2676525"/>
                </a:cubicBezTo>
                <a:cubicBezTo>
                  <a:pt x="1190625" y="3849619"/>
                  <a:pt x="2141606" y="4800600"/>
                  <a:pt x="3314700" y="4800600"/>
                </a:cubicBezTo>
                <a:lnTo>
                  <a:pt x="8877300" y="4800600"/>
                </a:lnTo>
                <a:cubicBezTo>
                  <a:pt x="10050394" y="4800600"/>
                  <a:pt x="11001375" y="3849619"/>
                  <a:pt x="11001375" y="2676525"/>
                </a:cubicBezTo>
                <a:cubicBezTo>
                  <a:pt x="11001375" y="1503431"/>
                  <a:pt x="10050394" y="552450"/>
                  <a:pt x="8877300" y="552450"/>
                </a:cubicBezTo>
                <a:lnTo>
                  <a:pt x="3314700" y="55245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3B5635-2FAF-4825-AD80-B3B77ABE183D}"/>
              </a:ext>
            </a:extLst>
          </p:cNvPr>
          <p:cNvSpPr/>
          <p:nvPr/>
        </p:nvSpPr>
        <p:spPr>
          <a:xfrm>
            <a:off x="1787237" y="1690255"/>
            <a:ext cx="1939636" cy="1939636"/>
          </a:xfrm>
          <a:prstGeom prst="ellipse">
            <a:avLst/>
          </a:prstGeom>
          <a:solidFill>
            <a:srgbClr val="E43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37EA1DF-4C93-41D9-A6DC-77687ED9F827}"/>
              </a:ext>
            </a:extLst>
          </p:cNvPr>
          <p:cNvSpPr/>
          <p:nvPr/>
        </p:nvSpPr>
        <p:spPr>
          <a:xfrm rot="8100000">
            <a:off x="2094545" y="1986749"/>
            <a:ext cx="1299079" cy="1346647"/>
          </a:xfrm>
          <a:custGeom>
            <a:avLst/>
            <a:gdLst>
              <a:gd name="connsiteX0" fmla="*/ 1709154 w 2531538"/>
              <a:gd name="connsiteY0" fmla="*/ 909232 h 2624235"/>
              <a:gd name="connsiteX1" fmla="*/ 1613145 w 2531538"/>
              <a:gd name="connsiteY1" fmla="*/ 813223 h 2624235"/>
              <a:gd name="connsiteX2" fmla="*/ 1826142 w 2531538"/>
              <a:gd name="connsiteY2" fmla="*/ 600226 h 2624235"/>
              <a:gd name="connsiteX3" fmla="*/ 1826142 w 2531538"/>
              <a:gd name="connsiteY3" fmla="*/ 600226 h 2624235"/>
              <a:gd name="connsiteX4" fmla="*/ 1904299 w 2531538"/>
              <a:gd name="connsiteY4" fmla="*/ 522069 h 2624235"/>
              <a:gd name="connsiteX5" fmla="*/ 1903832 w 2531538"/>
              <a:gd name="connsiteY5" fmla="*/ 524469 h 2624235"/>
              <a:gd name="connsiteX6" fmla="*/ 1931387 w 2531538"/>
              <a:gd name="connsiteY6" fmla="*/ 590991 h 2624235"/>
              <a:gd name="connsiteX7" fmla="*/ 1997908 w 2531538"/>
              <a:gd name="connsiteY7" fmla="*/ 618545 h 2624235"/>
              <a:gd name="connsiteX8" fmla="*/ 2000305 w 2531538"/>
              <a:gd name="connsiteY8" fmla="*/ 618079 h 2624235"/>
              <a:gd name="connsiteX9" fmla="*/ 2000307 w 2531538"/>
              <a:gd name="connsiteY9" fmla="*/ 618077 h 2624235"/>
              <a:gd name="connsiteX10" fmla="*/ 2033309 w 2531538"/>
              <a:gd name="connsiteY10" fmla="*/ 611655 h 2624235"/>
              <a:gd name="connsiteX11" fmla="*/ 2064430 w 2531538"/>
              <a:gd name="connsiteY11" fmla="*/ 590989 h 2624235"/>
              <a:gd name="connsiteX12" fmla="*/ 2064430 w 2531538"/>
              <a:gd name="connsiteY12" fmla="*/ 457946 h 2624235"/>
              <a:gd name="connsiteX13" fmla="*/ 1931387 w 2531538"/>
              <a:gd name="connsiteY13" fmla="*/ 457946 h 2624235"/>
              <a:gd name="connsiteX14" fmla="*/ 1910721 w 2531538"/>
              <a:gd name="connsiteY14" fmla="*/ 489067 h 2624235"/>
              <a:gd name="connsiteX15" fmla="*/ 1904299 w 2531538"/>
              <a:gd name="connsiteY15" fmla="*/ 522068 h 2624235"/>
              <a:gd name="connsiteX16" fmla="*/ 1826142 w 2531538"/>
              <a:gd name="connsiteY16" fmla="*/ 600225 h 2624235"/>
              <a:gd name="connsiteX17" fmla="*/ 1823534 w 2531538"/>
              <a:gd name="connsiteY17" fmla="*/ 595269 h 2624235"/>
              <a:gd name="connsiteX18" fmla="*/ 1864865 w 2531538"/>
              <a:gd name="connsiteY18" fmla="*/ 391424 h 2624235"/>
              <a:gd name="connsiteX19" fmla="*/ 2130952 w 2531538"/>
              <a:gd name="connsiteY19" fmla="*/ 391424 h 2624235"/>
              <a:gd name="connsiteX20" fmla="*/ 2130952 w 2531538"/>
              <a:gd name="connsiteY20" fmla="*/ 657511 h 2624235"/>
              <a:gd name="connsiteX21" fmla="*/ 1927107 w 2531538"/>
              <a:gd name="connsiteY21" fmla="*/ 698842 h 2624235"/>
              <a:gd name="connsiteX22" fmla="*/ 1922151 w 2531538"/>
              <a:gd name="connsiteY22" fmla="*/ 696234 h 2624235"/>
              <a:gd name="connsiteX23" fmla="*/ 1922150 w 2531538"/>
              <a:gd name="connsiteY23" fmla="*/ 696235 h 2624235"/>
              <a:gd name="connsiteX24" fmla="*/ 1250471 w 2531538"/>
              <a:gd name="connsiteY24" fmla="*/ 664402 h 2624235"/>
              <a:gd name="connsiteX25" fmla="*/ 1250471 w 2531538"/>
              <a:gd name="connsiteY25" fmla="*/ 363179 h 2624235"/>
              <a:gd name="connsiteX26" fmla="*/ 1250471 w 2531538"/>
              <a:gd name="connsiteY26" fmla="*/ 363178 h 2624235"/>
              <a:gd name="connsiteX27" fmla="*/ 1250471 w 2531538"/>
              <a:gd name="connsiteY27" fmla="*/ 252648 h 2624235"/>
              <a:gd name="connsiteX28" fmla="*/ 1251838 w 2531538"/>
              <a:gd name="connsiteY28" fmla="*/ 254675 h 2624235"/>
              <a:gd name="connsiteX29" fmla="*/ 1318360 w 2531538"/>
              <a:gd name="connsiteY29" fmla="*/ 282229 h 2624235"/>
              <a:gd name="connsiteX30" fmla="*/ 1384882 w 2531538"/>
              <a:gd name="connsiteY30" fmla="*/ 254675 h 2624235"/>
              <a:gd name="connsiteX31" fmla="*/ 1386247 w 2531538"/>
              <a:gd name="connsiteY31" fmla="*/ 252651 h 2624235"/>
              <a:gd name="connsiteX32" fmla="*/ 1386247 w 2531538"/>
              <a:gd name="connsiteY32" fmla="*/ 252648 h 2624235"/>
              <a:gd name="connsiteX33" fmla="*/ 1405042 w 2531538"/>
              <a:gd name="connsiteY33" fmla="*/ 224771 h 2624235"/>
              <a:gd name="connsiteX34" fmla="*/ 1412435 w 2531538"/>
              <a:gd name="connsiteY34" fmla="*/ 188152 h 2624235"/>
              <a:gd name="connsiteX35" fmla="*/ 1318359 w 2531538"/>
              <a:gd name="connsiteY35" fmla="*/ 94076 h 2624235"/>
              <a:gd name="connsiteX36" fmla="*/ 1224283 w 2531538"/>
              <a:gd name="connsiteY36" fmla="*/ 188152 h 2624235"/>
              <a:gd name="connsiteX37" fmla="*/ 1231676 w 2531538"/>
              <a:gd name="connsiteY37" fmla="*/ 224771 h 2624235"/>
              <a:gd name="connsiteX38" fmla="*/ 1250470 w 2531538"/>
              <a:gd name="connsiteY38" fmla="*/ 252647 h 2624235"/>
              <a:gd name="connsiteX39" fmla="*/ 1250470 w 2531538"/>
              <a:gd name="connsiteY39" fmla="*/ 363178 h 2624235"/>
              <a:gd name="connsiteX40" fmla="*/ 1245122 w 2531538"/>
              <a:gd name="connsiteY40" fmla="*/ 361518 h 2624235"/>
              <a:gd name="connsiteX41" fmla="*/ 1130207 w 2531538"/>
              <a:gd name="connsiteY41" fmla="*/ 188152 h 2624235"/>
              <a:gd name="connsiteX42" fmla="*/ 1318359 w 2531538"/>
              <a:gd name="connsiteY42" fmla="*/ 0 h 2624235"/>
              <a:gd name="connsiteX43" fmla="*/ 1506511 w 2531538"/>
              <a:gd name="connsiteY43" fmla="*/ 188152 h 2624235"/>
              <a:gd name="connsiteX44" fmla="*/ 1391596 w 2531538"/>
              <a:gd name="connsiteY44" fmla="*/ 361518 h 2624235"/>
              <a:gd name="connsiteX45" fmla="*/ 1386248 w 2531538"/>
              <a:gd name="connsiteY45" fmla="*/ 363178 h 2624235"/>
              <a:gd name="connsiteX46" fmla="*/ 1386248 w 2531538"/>
              <a:gd name="connsiteY46" fmla="*/ 363179 h 2624235"/>
              <a:gd name="connsiteX47" fmla="*/ 1386248 w 2531538"/>
              <a:gd name="connsiteY47" fmla="*/ 664402 h 2624235"/>
              <a:gd name="connsiteX48" fmla="*/ 1867136 w 2531538"/>
              <a:gd name="connsiteY48" fmla="*/ 1281068 h 2624235"/>
              <a:gd name="connsiteX49" fmla="*/ 1867136 w 2531538"/>
              <a:gd name="connsiteY49" fmla="*/ 1145291 h 2624235"/>
              <a:gd name="connsiteX50" fmla="*/ 2168359 w 2531538"/>
              <a:gd name="connsiteY50" fmla="*/ 1145291 h 2624235"/>
              <a:gd name="connsiteX51" fmla="*/ 2168360 w 2531538"/>
              <a:gd name="connsiteY51" fmla="*/ 1145291 h 2624235"/>
              <a:gd name="connsiteX52" fmla="*/ 2278890 w 2531538"/>
              <a:gd name="connsiteY52" fmla="*/ 1145291 h 2624235"/>
              <a:gd name="connsiteX53" fmla="*/ 2276863 w 2531538"/>
              <a:gd name="connsiteY53" fmla="*/ 1146658 h 2624235"/>
              <a:gd name="connsiteX54" fmla="*/ 2249309 w 2531538"/>
              <a:gd name="connsiteY54" fmla="*/ 1213180 h 2624235"/>
              <a:gd name="connsiteX55" fmla="*/ 2276863 w 2531538"/>
              <a:gd name="connsiteY55" fmla="*/ 1279702 h 2624235"/>
              <a:gd name="connsiteX56" fmla="*/ 2278887 w 2531538"/>
              <a:gd name="connsiteY56" fmla="*/ 1281067 h 2624235"/>
              <a:gd name="connsiteX57" fmla="*/ 2278890 w 2531538"/>
              <a:gd name="connsiteY57" fmla="*/ 1281067 h 2624235"/>
              <a:gd name="connsiteX58" fmla="*/ 2306767 w 2531538"/>
              <a:gd name="connsiteY58" fmla="*/ 1299862 h 2624235"/>
              <a:gd name="connsiteX59" fmla="*/ 2343386 w 2531538"/>
              <a:gd name="connsiteY59" fmla="*/ 1307255 h 2624235"/>
              <a:gd name="connsiteX60" fmla="*/ 2437462 w 2531538"/>
              <a:gd name="connsiteY60" fmla="*/ 1213179 h 2624235"/>
              <a:gd name="connsiteX61" fmla="*/ 2343386 w 2531538"/>
              <a:gd name="connsiteY61" fmla="*/ 1119103 h 2624235"/>
              <a:gd name="connsiteX62" fmla="*/ 2306767 w 2531538"/>
              <a:gd name="connsiteY62" fmla="*/ 1126496 h 2624235"/>
              <a:gd name="connsiteX63" fmla="*/ 2278891 w 2531538"/>
              <a:gd name="connsiteY63" fmla="*/ 1145290 h 2624235"/>
              <a:gd name="connsiteX64" fmla="*/ 2168360 w 2531538"/>
              <a:gd name="connsiteY64" fmla="*/ 1145290 h 2624235"/>
              <a:gd name="connsiteX65" fmla="*/ 2170020 w 2531538"/>
              <a:gd name="connsiteY65" fmla="*/ 1139942 h 2624235"/>
              <a:gd name="connsiteX66" fmla="*/ 2343386 w 2531538"/>
              <a:gd name="connsiteY66" fmla="*/ 1025027 h 2624235"/>
              <a:gd name="connsiteX67" fmla="*/ 2531538 w 2531538"/>
              <a:gd name="connsiteY67" fmla="*/ 1213179 h 2624235"/>
              <a:gd name="connsiteX68" fmla="*/ 2343386 w 2531538"/>
              <a:gd name="connsiteY68" fmla="*/ 1401331 h 2624235"/>
              <a:gd name="connsiteX69" fmla="*/ 2170020 w 2531538"/>
              <a:gd name="connsiteY69" fmla="*/ 1286416 h 2624235"/>
              <a:gd name="connsiteX70" fmla="*/ 2168360 w 2531538"/>
              <a:gd name="connsiteY70" fmla="*/ 1281068 h 2624235"/>
              <a:gd name="connsiteX71" fmla="*/ 2168359 w 2531538"/>
              <a:gd name="connsiteY71" fmla="*/ 1281068 h 2624235"/>
              <a:gd name="connsiteX72" fmla="*/ 377973 w 2531538"/>
              <a:gd name="connsiteY72" fmla="*/ 691765 h 2624235"/>
              <a:gd name="connsiteX73" fmla="*/ 377973 w 2531538"/>
              <a:gd name="connsiteY73" fmla="*/ 425678 h 2624235"/>
              <a:gd name="connsiteX74" fmla="*/ 644061 w 2531538"/>
              <a:gd name="connsiteY74" fmla="*/ 425678 h 2624235"/>
              <a:gd name="connsiteX75" fmla="*/ 685392 w 2531538"/>
              <a:gd name="connsiteY75" fmla="*/ 629523 h 2624235"/>
              <a:gd name="connsiteX76" fmla="*/ 682784 w 2531538"/>
              <a:gd name="connsiteY76" fmla="*/ 634479 h 2624235"/>
              <a:gd name="connsiteX77" fmla="*/ 682785 w 2531538"/>
              <a:gd name="connsiteY77" fmla="*/ 634479 h 2624235"/>
              <a:gd name="connsiteX78" fmla="*/ 895781 w 2531538"/>
              <a:gd name="connsiteY78" fmla="*/ 847476 h 2624235"/>
              <a:gd name="connsiteX79" fmla="*/ 799773 w 2531538"/>
              <a:gd name="connsiteY79" fmla="*/ 943485 h 2624235"/>
              <a:gd name="connsiteX80" fmla="*/ 586776 w 2531538"/>
              <a:gd name="connsiteY80" fmla="*/ 730488 h 2624235"/>
              <a:gd name="connsiteX81" fmla="*/ 586775 w 2531538"/>
              <a:gd name="connsiteY81" fmla="*/ 730487 h 2624235"/>
              <a:gd name="connsiteX82" fmla="*/ 508618 w 2531538"/>
              <a:gd name="connsiteY82" fmla="*/ 652331 h 2624235"/>
              <a:gd name="connsiteX83" fmla="*/ 511018 w 2531538"/>
              <a:gd name="connsiteY83" fmla="*/ 652798 h 2624235"/>
              <a:gd name="connsiteX84" fmla="*/ 577540 w 2531538"/>
              <a:gd name="connsiteY84" fmla="*/ 625243 h 2624235"/>
              <a:gd name="connsiteX85" fmla="*/ 605095 w 2531538"/>
              <a:gd name="connsiteY85" fmla="*/ 558721 h 2624235"/>
              <a:gd name="connsiteX86" fmla="*/ 604629 w 2531538"/>
              <a:gd name="connsiteY86" fmla="*/ 556325 h 2624235"/>
              <a:gd name="connsiteX87" fmla="*/ 604627 w 2531538"/>
              <a:gd name="connsiteY87" fmla="*/ 556323 h 2624235"/>
              <a:gd name="connsiteX88" fmla="*/ 598205 w 2531538"/>
              <a:gd name="connsiteY88" fmla="*/ 523321 h 2624235"/>
              <a:gd name="connsiteX89" fmla="*/ 577539 w 2531538"/>
              <a:gd name="connsiteY89" fmla="*/ 492199 h 2624235"/>
              <a:gd name="connsiteX90" fmla="*/ 444495 w 2531538"/>
              <a:gd name="connsiteY90" fmla="*/ 492199 h 2624235"/>
              <a:gd name="connsiteX91" fmla="*/ 444495 w 2531538"/>
              <a:gd name="connsiteY91" fmla="*/ 625243 h 2624235"/>
              <a:gd name="connsiteX92" fmla="*/ 475616 w 2531538"/>
              <a:gd name="connsiteY92" fmla="*/ 645909 h 2624235"/>
              <a:gd name="connsiteX93" fmla="*/ 508617 w 2531538"/>
              <a:gd name="connsiteY93" fmla="*/ 652331 h 2624235"/>
              <a:gd name="connsiteX94" fmla="*/ 586774 w 2531538"/>
              <a:gd name="connsiteY94" fmla="*/ 730488 h 2624235"/>
              <a:gd name="connsiteX95" fmla="*/ 581819 w 2531538"/>
              <a:gd name="connsiteY95" fmla="*/ 733096 h 2624235"/>
              <a:gd name="connsiteX96" fmla="*/ 377973 w 2531538"/>
              <a:gd name="connsiteY96" fmla="*/ 691765 h 2624235"/>
              <a:gd name="connsiteX97" fmla="*/ 1832016 w 2531538"/>
              <a:gd name="connsiteY97" fmla="*/ 2145807 h 2624235"/>
              <a:gd name="connsiteX98" fmla="*/ 1790684 w 2531538"/>
              <a:gd name="connsiteY98" fmla="*/ 1941961 h 2624235"/>
              <a:gd name="connsiteX99" fmla="*/ 1793292 w 2531538"/>
              <a:gd name="connsiteY99" fmla="*/ 1937006 h 2624235"/>
              <a:gd name="connsiteX100" fmla="*/ 1793292 w 2531538"/>
              <a:gd name="connsiteY100" fmla="*/ 1937005 h 2624235"/>
              <a:gd name="connsiteX101" fmla="*/ 1580295 w 2531538"/>
              <a:gd name="connsiteY101" fmla="*/ 1724008 h 2624235"/>
              <a:gd name="connsiteX102" fmla="*/ 1676304 w 2531538"/>
              <a:gd name="connsiteY102" fmla="*/ 1628000 h 2624235"/>
              <a:gd name="connsiteX103" fmla="*/ 1889300 w 2531538"/>
              <a:gd name="connsiteY103" fmla="*/ 1840996 h 2624235"/>
              <a:gd name="connsiteX104" fmla="*/ 1889301 w 2531538"/>
              <a:gd name="connsiteY104" fmla="*/ 1840997 h 2624235"/>
              <a:gd name="connsiteX105" fmla="*/ 1967458 w 2531538"/>
              <a:gd name="connsiteY105" fmla="*/ 1919154 h 2624235"/>
              <a:gd name="connsiteX106" fmla="*/ 1965058 w 2531538"/>
              <a:gd name="connsiteY106" fmla="*/ 1918687 h 2624235"/>
              <a:gd name="connsiteX107" fmla="*/ 1898536 w 2531538"/>
              <a:gd name="connsiteY107" fmla="*/ 1946242 h 2624235"/>
              <a:gd name="connsiteX108" fmla="*/ 1870981 w 2531538"/>
              <a:gd name="connsiteY108" fmla="*/ 2012763 h 2624235"/>
              <a:gd name="connsiteX109" fmla="*/ 1871447 w 2531538"/>
              <a:gd name="connsiteY109" fmla="*/ 2015160 h 2624235"/>
              <a:gd name="connsiteX110" fmla="*/ 1871449 w 2531538"/>
              <a:gd name="connsiteY110" fmla="*/ 2015162 h 2624235"/>
              <a:gd name="connsiteX111" fmla="*/ 1877871 w 2531538"/>
              <a:gd name="connsiteY111" fmla="*/ 2048164 h 2624235"/>
              <a:gd name="connsiteX112" fmla="*/ 1898537 w 2531538"/>
              <a:gd name="connsiteY112" fmla="*/ 2079285 h 2624235"/>
              <a:gd name="connsiteX113" fmla="*/ 2031581 w 2531538"/>
              <a:gd name="connsiteY113" fmla="*/ 2079285 h 2624235"/>
              <a:gd name="connsiteX114" fmla="*/ 2031581 w 2531538"/>
              <a:gd name="connsiteY114" fmla="*/ 1946242 h 2624235"/>
              <a:gd name="connsiteX115" fmla="*/ 2000460 w 2531538"/>
              <a:gd name="connsiteY115" fmla="*/ 1925576 h 2624235"/>
              <a:gd name="connsiteX116" fmla="*/ 1967459 w 2531538"/>
              <a:gd name="connsiteY116" fmla="*/ 1919154 h 2624235"/>
              <a:gd name="connsiteX117" fmla="*/ 1889302 w 2531538"/>
              <a:gd name="connsiteY117" fmla="*/ 1840996 h 2624235"/>
              <a:gd name="connsiteX118" fmla="*/ 1894257 w 2531538"/>
              <a:gd name="connsiteY118" fmla="*/ 1838389 h 2624235"/>
              <a:gd name="connsiteX119" fmla="*/ 2098103 w 2531538"/>
              <a:gd name="connsiteY119" fmla="*/ 1879720 h 2624235"/>
              <a:gd name="connsiteX120" fmla="*/ 2098103 w 2531538"/>
              <a:gd name="connsiteY120" fmla="*/ 2145807 h 2624235"/>
              <a:gd name="connsiteX121" fmla="*/ 1832016 w 2531538"/>
              <a:gd name="connsiteY121" fmla="*/ 2145807 h 2624235"/>
              <a:gd name="connsiteX122" fmla="*/ 1016068 w 2531538"/>
              <a:gd name="connsiteY122" fmla="*/ 1574569 h 2624235"/>
              <a:gd name="connsiteX123" fmla="*/ 945656 w 2531538"/>
              <a:gd name="connsiteY123" fmla="*/ 1504157 h 2624235"/>
              <a:gd name="connsiteX124" fmla="*/ 979278 w 2531538"/>
              <a:gd name="connsiteY124" fmla="*/ 1470535 h 2624235"/>
              <a:gd name="connsiteX125" fmla="*/ 946314 w 2531538"/>
              <a:gd name="connsiteY125" fmla="*/ 1365801 h 2624235"/>
              <a:gd name="connsiteX126" fmla="*/ 997523 w 2531538"/>
              <a:gd name="connsiteY126" fmla="*/ 1267651 h 2624235"/>
              <a:gd name="connsiteX127" fmla="*/ 1011748 w 2531538"/>
              <a:gd name="connsiteY127" fmla="*/ 1253426 h 2624235"/>
              <a:gd name="connsiteX128" fmla="*/ 1093114 w 2531538"/>
              <a:gd name="connsiteY128" fmla="*/ 1334791 h 2624235"/>
              <a:gd name="connsiteX129" fmla="*/ 1074363 w 2531538"/>
              <a:gd name="connsiteY129" fmla="*/ 1353542 h 2624235"/>
              <a:gd name="connsiteX130" fmla="*/ 1051372 w 2531538"/>
              <a:gd name="connsiteY130" fmla="*/ 1398441 h 2624235"/>
              <a:gd name="connsiteX131" fmla="*/ 1072779 w 2531538"/>
              <a:gd name="connsiteY131" fmla="*/ 1441186 h 2624235"/>
              <a:gd name="connsiteX132" fmla="*/ 1115525 w 2531538"/>
              <a:gd name="connsiteY132" fmla="*/ 1462594 h 2624235"/>
              <a:gd name="connsiteX133" fmla="*/ 1160423 w 2531538"/>
              <a:gd name="connsiteY133" fmla="*/ 1439602 h 2624235"/>
              <a:gd name="connsiteX134" fmla="*/ 1186529 w 2531538"/>
              <a:gd name="connsiteY134" fmla="*/ 1393937 h 2624235"/>
              <a:gd name="connsiteX135" fmla="*/ 1190470 w 2531538"/>
              <a:gd name="connsiteY135" fmla="*/ 1342273 h 2624235"/>
              <a:gd name="connsiteX136" fmla="*/ 1179988 w 2531538"/>
              <a:gd name="connsiteY136" fmla="*/ 1272953 h 2624235"/>
              <a:gd name="connsiteX137" fmla="*/ 1167231 w 2531538"/>
              <a:gd name="connsiteY137" fmla="*/ 1187132 h 2624235"/>
              <a:gd name="connsiteX138" fmla="*/ 1175889 w 2531538"/>
              <a:gd name="connsiteY138" fmla="*/ 1114321 h 2624235"/>
              <a:gd name="connsiteX139" fmla="*/ 1219165 w 2531538"/>
              <a:gd name="connsiteY139" fmla="*/ 1044446 h 2624235"/>
              <a:gd name="connsiteX140" fmla="*/ 1318029 w 2531538"/>
              <a:gd name="connsiteY140" fmla="*/ 993304 h 2624235"/>
              <a:gd name="connsiteX141" fmla="*/ 1423477 w 2531538"/>
              <a:gd name="connsiteY141" fmla="*/ 1026335 h 2624235"/>
              <a:gd name="connsiteX142" fmla="*/ 1456453 w 2531538"/>
              <a:gd name="connsiteY142" fmla="*/ 993360 h 2624235"/>
              <a:gd name="connsiteX143" fmla="*/ 1526865 w 2531538"/>
              <a:gd name="connsiteY143" fmla="*/ 1063772 h 2624235"/>
              <a:gd name="connsiteX144" fmla="*/ 1493890 w 2531538"/>
              <a:gd name="connsiteY144" fmla="*/ 1096747 h 2624235"/>
              <a:gd name="connsiteX145" fmla="*/ 1527310 w 2531538"/>
              <a:gd name="connsiteY145" fmla="*/ 1202586 h 2624235"/>
              <a:gd name="connsiteX146" fmla="*/ 1475779 w 2531538"/>
              <a:gd name="connsiteY146" fmla="*/ 1301060 h 2624235"/>
              <a:gd name="connsiteX147" fmla="*/ 1444743 w 2531538"/>
              <a:gd name="connsiteY147" fmla="*/ 1332095 h 2624235"/>
              <a:gd name="connsiteX148" fmla="*/ 1363378 w 2531538"/>
              <a:gd name="connsiteY148" fmla="*/ 1250730 h 2624235"/>
              <a:gd name="connsiteX149" fmla="*/ 1398939 w 2531538"/>
              <a:gd name="connsiteY149" fmla="*/ 1215168 h 2624235"/>
              <a:gd name="connsiteX150" fmla="*/ 1398312 w 2531538"/>
              <a:gd name="connsiteY150" fmla="*/ 1126606 h 2624235"/>
              <a:gd name="connsiteX151" fmla="*/ 1309750 w 2531538"/>
              <a:gd name="connsiteY151" fmla="*/ 1125979 h 2624235"/>
              <a:gd name="connsiteX152" fmla="*/ 1283645 w 2531538"/>
              <a:gd name="connsiteY152" fmla="*/ 1171644 h 2624235"/>
              <a:gd name="connsiteX153" fmla="*/ 1279703 w 2531538"/>
              <a:gd name="connsiteY153" fmla="*/ 1223308 h 2624235"/>
              <a:gd name="connsiteX154" fmla="*/ 1290185 w 2531538"/>
              <a:gd name="connsiteY154" fmla="*/ 1292629 h 2624235"/>
              <a:gd name="connsiteX155" fmla="*/ 1302942 w 2531538"/>
              <a:gd name="connsiteY155" fmla="*/ 1378448 h 2624235"/>
              <a:gd name="connsiteX156" fmla="*/ 1294283 w 2531538"/>
              <a:gd name="connsiteY156" fmla="*/ 1451260 h 2624235"/>
              <a:gd name="connsiteX157" fmla="*/ 1251008 w 2531538"/>
              <a:gd name="connsiteY157" fmla="*/ 1521136 h 2624235"/>
              <a:gd name="connsiteX158" fmla="*/ 1153896 w 2531538"/>
              <a:gd name="connsiteY158" fmla="*/ 1572089 h 2624235"/>
              <a:gd name="connsiteX159" fmla="*/ 1049690 w 2531538"/>
              <a:gd name="connsiteY159" fmla="*/ 1540947 h 2624235"/>
              <a:gd name="connsiteX160" fmla="*/ 55109 w 2531538"/>
              <a:gd name="connsiteY160" fmla="*/ 1544099 h 2624235"/>
              <a:gd name="connsiteX161" fmla="*/ 0 w 2531538"/>
              <a:gd name="connsiteY161" fmla="*/ 1411056 h 2624235"/>
              <a:gd name="connsiteX162" fmla="*/ 188152 w 2531538"/>
              <a:gd name="connsiteY162" fmla="*/ 1222904 h 2624235"/>
              <a:gd name="connsiteX163" fmla="*/ 361519 w 2531538"/>
              <a:gd name="connsiteY163" fmla="*/ 1337819 h 2624235"/>
              <a:gd name="connsiteX164" fmla="*/ 363179 w 2531538"/>
              <a:gd name="connsiteY164" fmla="*/ 1343166 h 2624235"/>
              <a:gd name="connsiteX165" fmla="*/ 363179 w 2531538"/>
              <a:gd name="connsiteY165" fmla="*/ 1343167 h 2624235"/>
              <a:gd name="connsiteX166" fmla="*/ 664403 w 2531538"/>
              <a:gd name="connsiteY166" fmla="*/ 1343167 h 2624235"/>
              <a:gd name="connsiteX167" fmla="*/ 664402 w 2531538"/>
              <a:gd name="connsiteY167" fmla="*/ 1478944 h 2624235"/>
              <a:gd name="connsiteX168" fmla="*/ 363180 w 2531538"/>
              <a:gd name="connsiteY168" fmla="*/ 1478944 h 2624235"/>
              <a:gd name="connsiteX169" fmla="*/ 363179 w 2531538"/>
              <a:gd name="connsiteY169" fmla="*/ 1478944 h 2624235"/>
              <a:gd name="connsiteX170" fmla="*/ 252648 w 2531538"/>
              <a:gd name="connsiteY170" fmla="*/ 1478944 h 2624235"/>
              <a:gd name="connsiteX171" fmla="*/ 254675 w 2531538"/>
              <a:gd name="connsiteY171" fmla="*/ 1477577 h 2624235"/>
              <a:gd name="connsiteX172" fmla="*/ 282230 w 2531538"/>
              <a:gd name="connsiteY172" fmla="*/ 1411055 h 2624235"/>
              <a:gd name="connsiteX173" fmla="*/ 254676 w 2531538"/>
              <a:gd name="connsiteY173" fmla="*/ 1344533 h 2624235"/>
              <a:gd name="connsiteX174" fmla="*/ 252652 w 2531538"/>
              <a:gd name="connsiteY174" fmla="*/ 1343167 h 2624235"/>
              <a:gd name="connsiteX175" fmla="*/ 252648 w 2531538"/>
              <a:gd name="connsiteY175" fmla="*/ 1343168 h 2624235"/>
              <a:gd name="connsiteX176" fmla="*/ 224772 w 2531538"/>
              <a:gd name="connsiteY176" fmla="*/ 1324372 h 2624235"/>
              <a:gd name="connsiteX177" fmla="*/ 188153 w 2531538"/>
              <a:gd name="connsiteY177" fmla="*/ 1316979 h 2624235"/>
              <a:gd name="connsiteX178" fmla="*/ 94076 w 2531538"/>
              <a:gd name="connsiteY178" fmla="*/ 1411056 h 2624235"/>
              <a:gd name="connsiteX179" fmla="*/ 188153 w 2531538"/>
              <a:gd name="connsiteY179" fmla="*/ 1505132 h 2624235"/>
              <a:gd name="connsiteX180" fmla="*/ 224771 w 2531538"/>
              <a:gd name="connsiteY180" fmla="*/ 1497739 h 2624235"/>
              <a:gd name="connsiteX181" fmla="*/ 252647 w 2531538"/>
              <a:gd name="connsiteY181" fmla="*/ 1478944 h 2624235"/>
              <a:gd name="connsiteX182" fmla="*/ 363179 w 2531538"/>
              <a:gd name="connsiteY182" fmla="*/ 1478945 h 2624235"/>
              <a:gd name="connsiteX183" fmla="*/ 361518 w 2531538"/>
              <a:gd name="connsiteY183" fmla="*/ 1484292 h 2624235"/>
              <a:gd name="connsiteX184" fmla="*/ 188152 w 2531538"/>
              <a:gd name="connsiteY184" fmla="*/ 1599208 h 2624235"/>
              <a:gd name="connsiteX185" fmla="*/ 55109 w 2531538"/>
              <a:gd name="connsiteY185" fmla="*/ 1544099 h 2624235"/>
              <a:gd name="connsiteX186" fmla="*/ 1080136 w 2531538"/>
              <a:gd name="connsiteY186" fmla="*/ 2569126 h 2624235"/>
              <a:gd name="connsiteX187" fmla="*/ 1025028 w 2531538"/>
              <a:gd name="connsiteY187" fmla="*/ 2436083 h 2624235"/>
              <a:gd name="connsiteX188" fmla="*/ 1139943 w 2531538"/>
              <a:gd name="connsiteY188" fmla="*/ 2262717 h 2624235"/>
              <a:gd name="connsiteX189" fmla="*/ 1145290 w 2531538"/>
              <a:gd name="connsiteY189" fmla="*/ 2261057 h 2624235"/>
              <a:gd name="connsiteX190" fmla="*/ 1145291 w 2531538"/>
              <a:gd name="connsiteY190" fmla="*/ 2261056 h 2624235"/>
              <a:gd name="connsiteX191" fmla="*/ 1145291 w 2531538"/>
              <a:gd name="connsiteY191" fmla="*/ 1959833 h 2624235"/>
              <a:gd name="connsiteX192" fmla="*/ 1281068 w 2531538"/>
              <a:gd name="connsiteY192" fmla="*/ 1959833 h 2624235"/>
              <a:gd name="connsiteX193" fmla="*/ 1281068 w 2531538"/>
              <a:gd name="connsiteY193" fmla="*/ 2261056 h 2624235"/>
              <a:gd name="connsiteX194" fmla="*/ 1281068 w 2531538"/>
              <a:gd name="connsiteY194" fmla="*/ 2261057 h 2624235"/>
              <a:gd name="connsiteX195" fmla="*/ 1281068 w 2531538"/>
              <a:gd name="connsiteY195" fmla="*/ 2371587 h 2624235"/>
              <a:gd name="connsiteX196" fmla="*/ 1279701 w 2531538"/>
              <a:gd name="connsiteY196" fmla="*/ 2369560 h 2624235"/>
              <a:gd name="connsiteX197" fmla="*/ 1213179 w 2531538"/>
              <a:gd name="connsiteY197" fmla="*/ 2342006 h 2624235"/>
              <a:gd name="connsiteX198" fmla="*/ 1146657 w 2531538"/>
              <a:gd name="connsiteY198" fmla="*/ 2369560 h 2624235"/>
              <a:gd name="connsiteX199" fmla="*/ 1145292 w 2531538"/>
              <a:gd name="connsiteY199" fmla="*/ 2371585 h 2624235"/>
              <a:gd name="connsiteX200" fmla="*/ 1145292 w 2531538"/>
              <a:gd name="connsiteY200" fmla="*/ 2371587 h 2624235"/>
              <a:gd name="connsiteX201" fmla="*/ 1126497 w 2531538"/>
              <a:gd name="connsiteY201" fmla="*/ 2399464 h 2624235"/>
              <a:gd name="connsiteX202" fmla="*/ 1119103 w 2531538"/>
              <a:gd name="connsiteY202" fmla="*/ 2436083 h 2624235"/>
              <a:gd name="connsiteX203" fmla="*/ 1213180 w 2531538"/>
              <a:gd name="connsiteY203" fmla="*/ 2530159 h 2624235"/>
              <a:gd name="connsiteX204" fmla="*/ 1307256 w 2531538"/>
              <a:gd name="connsiteY204" fmla="*/ 2436083 h 2624235"/>
              <a:gd name="connsiteX205" fmla="*/ 1299863 w 2531538"/>
              <a:gd name="connsiteY205" fmla="*/ 2399464 h 2624235"/>
              <a:gd name="connsiteX206" fmla="*/ 1281068 w 2531538"/>
              <a:gd name="connsiteY206" fmla="*/ 2371588 h 2624235"/>
              <a:gd name="connsiteX207" fmla="*/ 1281069 w 2531538"/>
              <a:gd name="connsiteY207" fmla="*/ 2261057 h 2624235"/>
              <a:gd name="connsiteX208" fmla="*/ 1286417 w 2531538"/>
              <a:gd name="connsiteY208" fmla="*/ 2262716 h 2624235"/>
              <a:gd name="connsiteX209" fmla="*/ 1401332 w 2531538"/>
              <a:gd name="connsiteY209" fmla="*/ 2436083 h 2624235"/>
              <a:gd name="connsiteX210" fmla="*/ 1213180 w 2531538"/>
              <a:gd name="connsiteY210" fmla="*/ 2624235 h 2624235"/>
              <a:gd name="connsiteX211" fmla="*/ 1080136 w 2531538"/>
              <a:gd name="connsiteY211" fmla="*/ 2569126 h 2624235"/>
              <a:gd name="connsiteX212" fmla="*/ 400587 w 2531538"/>
              <a:gd name="connsiteY212" fmla="*/ 2232811 h 2624235"/>
              <a:gd name="connsiteX213" fmla="*/ 400587 w 2531538"/>
              <a:gd name="connsiteY213" fmla="*/ 1966724 h 2624235"/>
              <a:gd name="connsiteX214" fmla="*/ 604432 w 2531538"/>
              <a:gd name="connsiteY214" fmla="*/ 1925392 h 2624235"/>
              <a:gd name="connsiteX215" fmla="*/ 609388 w 2531538"/>
              <a:gd name="connsiteY215" fmla="*/ 1928000 h 2624235"/>
              <a:gd name="connsiteX216" fmla="*/ 609388 w 2531538"/>
              <a:gd name="connsiteY216" fmla="*/ 1928000 h 2624235"/>
              <a:gd name="connsiteX217" fmla="*/ 822385 w 2531538"/>
              <a:gd name="connsiteY217" fmla="*/ 1715003 h 2624235"/>
              <a:gd name="connsiteX218" fmla="*/ 918394 w 2531538"/>
              <a:gd name="connsiteY218" fmla="*/ 1811012 h 2624235"/>
              <a:gd name="connsiteX219" fmla="*/ 705397 w 2531538"/>
              <a:gd name="connsiteY219" fmla="*/ 2024008 h 2624235"/>
              <a:gd name="connsiteX220" fmla="*/ 705396 w 2531538"/>
              <a:gd name="connsiteY220" fmla="*/ 2024009 h 2624235"/>
              <a:gd name="connsiteX221" fmla="*/ 627240 w 2531538"/>
              <a:gd name="connsiteY221" fmla="*/ 2102166 h 2624235"/>
              <a:gd name="connsiteX222" fmla="*/ 627707 w 2531538"/>
              <a:gd name="connsiteY222" fmla="*/ 2099766 h 2624235"/>
              <a:gd name="connsiteX223" fmla="*/ 600152 w 2531538"/>
              <a:gd name="connsiteY223" fmla="*/ 2033244 h 2624235"/>
              <a:gd name="connsiteX224" fmla="*/ 533630 w 2531538"/>
              <a:gd name="connsiteY224" fmla="*/ 2005689 h 2624235"/>
              <a:gd name="connsiteX225" fmla="*/ 531234 w 2531538"/>
              <a:gd name="connsiteY225" fmla="*/ 2006155 h 2624235"/>
              <a:gd name="connsiteX226" fmla="*/ 531232 w 2531538"/>
              <a:gd name="connsiteY226" fmla="*/ 2006158 h 2624235"/>
              <a:gd name="connsiteX227" fmla="*/ 498230 w 2531538"/>
              <a:gd name="connsiteY227" fmla="*/ 2012579 h 2624235"/>
              <a:gd name="connsiteX228" fmla="*/ 467109 w 2531538"/>
              <a:gd name="connsiteY228" fmla="*/ 2033245 h 2624235"/>
              <a:gd name="connsiteX229" fmla="*/ 467109 w 2531538"/>
              <a:gd name="connsiteY229" fmla="*/ 2166289 h 2624235"/>
              <a:gd name="connsiteX230" fmla="*/ 600152 w 2531538"/>
              <a:gd name="connsiteY230" fmla="*/ 2166289 h 2624235"/>
              <a:gd name="connsiteX231" fmla="*/ 620818 w 2531538"/>
              <a:gd name="connsiteY231" fmla="*/ 2135168 h 2624235"/>
              <a:gd name="connsiteX232" fmla="*/ 627240 w 2531538"/>
              <a:gd name="connsiteY232" fmla="*/ 2102167 h 2624235"/>
              <a:gd name="connsiteX233" fmla="*/ 705397 w 2531538"/>
              <a:gd name="connsiteY233" fmla="*/ 2024010 h 2624235"/>
              <a:gd name="connsiteX234" fmla="*/ 708005 w 2531538"/>
              <a:gd name="connsiteY234" fmla="*/ 2028965 h 2624235"/>
              <a:gd name="connsiteX235" fmla="*/ 666674 w 2531538"/>
              <a:gd name="connsiteY235" fmla="*/ 2232811 h 2624235"/>
              <a:gd name="connsiteX236" fmla="*/ 400587 w 2531538"/>
              <a:gd name="connsiteY236" fmla="*/ 2232811 h 262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2531538" h="2624235">
                <a:moveTo>
                  <a:pt x="1709154" y="909232"/>
                </a:moveTo>
                <a:lnTo>
                  <a:pt x="1613145" y="813223"/>
                </a:lnTo>
                <a:lnTo>
                  <a:pt x="1826142" y="600226"/>
                </a:lnTo>
                <a:lnTo>
                  <a:pt x="1826142" y="600226"/>
                </a:lnTo>
                <a:lnTo>
                  <a:pt x="1904299" y="522069"/>
                </a:lnTo>
                <a:lnTo>
                  <a:pt x="1903832" y="524469"/>
                </a:lnTo>
                <a:cubicBezTo>
                  <a:pt x="1903833" y="548545"/>
                  <a:pt x="1913017" y="572622"/>
                  <a:pt x="1931387" y="590991"/>
                </a:cubicBezTo>
                <a:cubicBezTo>
                  <a:pt x="1949757" y="609361"/>
                  <a:pt x="1973833" y="618545"/>
                  <a:pt x="1997908" y="618545"/>
                </a:cubicBezTo>
                <a:lnTo>
                  <a:pt x="2000305" y="618079"/>
                </a:lnTo>
                <a:lnTo>
                  <a:pt x="2000307" y="618077"/>
                </a:lnTo>
                <a:lnTo>
                  <a:pt x="2033309" y="611655"/>
                </a:lnTo>
                <a:cubicBezTo>
                  <a:pt x="2044634" y="607063"/>
                  <a:pt x="2055246" y="600174"/>
                  <a:pt x="2064430" y="590989"/>
                </a:cubicBezTo>
                <a:cubicBezTo>
                  <a:pt x="2101169" y="554250"/>
                  <a:pt x="2101169" y="494685"/>
                  <a:pt x="2064430" y="457946"/>
                </a:cubicBezTo>
                <a:cubicBezTo>
                  <a:pt x="2027691" y="421207"/>
                  <a:pt x="1968126" y="421207"/>
                  <a:pt x="1931387" y="457946"/>
                </a:cubicBezTo>
                <a:cubicBezTo>
                  <a:pt x="1922202" y="467130"/>
                  <a:pt x="1915313" y="477743"/>
                  <a:pt x="1910721" y="489067"/>
                </a:cubicBezTo>
                <a:lnTo>
                  <a:pt x="1904299" y="522068"/>
                </a:lnTo>
                <a:lnTo>
                  <a:pt x="1826142" y="600225"/>
                </a:lnTo>
                <a:lnTo>
                  <a:pt x="1823534" y="595269"/>
                </a:lnTo>
                <a:cubicBezTo>
                  <a:pt x="1795980" y="527321"/>
                  <a:pt x="1809756" y="446532"/>
                  <a:pt x="1864865" y="391424"/>
                </a:cubicBezTo>
                <a:cubicBezTo>
                  <a:pt x="1938342" y="317946"/>
                  <a:pt x="2057474" y="317946"/>
                  <a:pt x="2130952" y="391424"/>
                </a:cubicBezTo>
                <a:cubicBezTo>
                  <a:pt x="2204430" y="464902"/>
                  <a:pt x="2204430" y="584034"/>
                  <a:pt x="2130952" y="657511"/>
                </a:cubicBezTo>
                <a:cubicBezTo>
                  <a:pt x="2075844" y="712619"/>
                  <a:pt x="1995055" y="726397"/>
                  <a:pt x="1927107" y="698842"/>
                </a:cubicBezTo>
                <a:lnTo>
                  <a:pt x="1922151" y="696234"/>
                </a:lnTo>
                <a:lnTo>
                  <a:pt x="1922150" y="696235"/>
                </a:lnTo>
                <a:close/>
                <a:moveTo>
                  <a:pt x="1250471" y="664402"/>
                </a:moveTo>
                <a:lnTo>
                  <a:pt x="1250471" y="363179"/>
                </a:lnTo>
                <a:lnTo>
                  <a:pt x="1250471" y="363178"/>
                </a:lnTo>
                <a:lnTo>
                  <a:pt x="1250471" y="252648"/>
                </a:lnTo>
                <a:lnTo>
                  <a:pt x="1251838" y="254675"/>
                </a:lnTo>
                <a:cubicBezTo>
                  <a:pt x="1268863" y="271699"/>
                  <a:pt x="1292382" y="282229"/>
                  <a:pt x="1318360" y="282229"/>
                </a:cubicBezTo>
                <a:cubicBezTo>
                  <a:pt x="1344339" y="282229"/>
                  <a:pt x="1367858" y="271699"/>
                  <a:pt x="1384882" y="254675"/>
                </a:cubicBezTo>
                <a:lnTo>
                  <a:pt x="1386247" y="252651"/>
                </a:lnTo>
                <a:lnTo>
                  <a:pt x="1386247" y="252648"/>
                </a:lnTo>
                <a:lnTo>
                  <a:pt x="1405042" y="224771"/>
                </a:lnTo>
                <a:cubicBezTo>
                  <a:pt x="1409803" y="213516"/>
                  <a:pt x="1412435" y="201141"/>
                  <a:pt x="1412435" y="188152"/>
                </a:cubicBezTo>
                <a:cubicBezTo>
                  <a:pt x="1412435" y="136195"/>
                  <a:pt x="1370316" y="94076"/>
                  <a:pt x="1318359" y="94076"/>
                </a:cubicBezTo>
                <a:cubicBezTo>
                  <a:pt x="1266402" y="94076"/>
                  <a:pt x="1224283" y="136195"/>
                  <a:pt x="1224283" y="188152"/>
                </a:cubicBezTo>
                <a:cubicBezTo>
                  <a:pt x="1224283" y="201141"/>
                  <a:pt x="1226916" y="213516"/>
                  <a:pt x="1231676" y="224771"/>
                </a:cubicBezTo>
                <a:lnTo>
                  <a:pt x="1250470" y="252647"/>
                </a:lnTo>
                <a:lnTo>
                  <a:pt x="1250470" y="363178"/>
                </a:lnTo>
                <a:lnTo>
                  <a:pt x="1245122" y="361518"/>
                </a:lnTo>
                <a:cubicBezTo>
                  <a:pt x="1177592" y="332955"/>
                  <a:pt x="1130207" y="266087"/>
                  <a:pt x="1130207" y="188152"/>
                </a:cubicBezTo>
                <a:cubicBezTo>
                  <a:pt x="1130207" y="84239"/>
                  <a:pt x="1214446" y="0"/>
                  <a:pt x="1318359" y="0"/>
                </a:cubicBezTo>
                <a:cubicBezTo>
                  <a:pt x="1422272" y="0"/>
                  <a:pt x="1506511" y="84239"/>
                  <a:pt x="1506511" y="188152"/>
                </a:cubicBezTo>
                <a:cubicBezTo>
                  <a:pt x="1506511" y="266087"/>
                  <a:pt x="1459127" y="332955"/>
                  <a:pt x="1391596" y="361518"/>
                </a:cubicBezTo>
                <a:lnTo>
                  <a:pt x="1386248" y="363178"/>
                </a:lnTo>
                <a:lnTo>
                  <a:pt x="1386248" y="363179"/>
                </a:lnTo>
                <a:lnTo>
                  <a:pt x="1386248" y="664402"/>
                </a:lnTo>
                <a:close/>
                <a:moveTo>
                  <a:pt x="1867136" y="1281068"/>
                </a:moveTo>
                <a:lnTo>
                  <a:pt x="1867136" y="1145291"/>
                </a:lnTo>
                <a:lnTo>
                  <a:pt x="2168359" y="1145291"/>
                </a:lnTo>
                <a:lnTo>
                  <a:pt x="2168360" y="1145291"/>
                </a:lnTo>
                <a:lnTo>
                  <a:pt x="2278890" y="1145291"/>
                </a:lnTo>
                <a:lnTo>
                  <a:pt x="2276863" y="1146658"/>
                </a:lnTo>
                <a:cubicBezTo>
                  <a:pt x="2259839" y="1163683"/>
                  <a:pt x="2249309" y="1187202"/>
                  <a:pt x="2249309" y="1213180"/>
                </a:cubicBezTo>
                <a:cubicBezTo>
                  <a:pt x="2249309" y="1239159"/>
                  <a:pt x="2259839" y="1262678"/>
                  <a:pt x="2276863" y="1279702"/>
                </a:cubicBezTo>
                <a:lnTo>
                  <a:pt x="2278887" y="1281067"/>
                </a:lnTo>
                <a:lnTo>
                  <a:pt x="2278890" y="1281067"/>
                </a:lnTo>
                <a:lnTo>
                  <a:pt x="2306767" y="1299862"/>
                </a:lnTo>
                <a:cubicBezTo>
                  <a:pt x="2318022" y="1304623"/>
                  <a:pt x="2330397" y="1307255"/>
                  <a:pt x="2343386" y="1307255"/>
                </a:cubicBezTo>
                <a:cubicBezTo>
                  <a:pt x="2395343" y="1307255"/>
                  <a:pt x="2437462" y="1265136"/>
                  <a:pt x="2437462" y="1213179"/>
                </a:cubicBezTo>
                <a:cubicBezTo>
                  <a:pt x="2437462" y="1161222"/>
                  <a:pt x="2395343" y="1119103"/>
                  <a:pt x="2343386" y="1119103"/>
                </a:cubicBezTo>
                <a:cubicBezTo>
                  <a:pt x="2330397" y="1119103"/>
                  <a:pt x="2318022" y="1121736"/>
                  <a:pt x="2306767" y="1126496"/>
                </a:cubicBezTo>
                <a:lnTo>
                  <a:pt x="2278891" y="1145290"/>
                </a:lnTo>
                <a:lnTo>
                  <a:pt x="2168360" y="1145290"/>
                </a:lnTo>
                <a:lnTo>
                  <a:pt x="2170020" y="1139942"/>
                </a:lnTo>
                <a:cubicBezTo>
                  <a:pt x="2198583" y="1072412"/>
                  <a:pt x="2265451" y="1025027"/>
                  <a:pt x="2343386" y="1025027"/>
                </a:cubicBezTo>
                <a:cubicBezTo>
                  <a:pt x="2447299" y="1025027"/>
                  <a:pt x="2531538" y="1109266"/>
                  <a:pt x="2531538" y="1213179"/>
                </a:cubicBezTo>
                <a:cubicBezTo>
                  <a:pt x="2531538" y="1317092"/>
                  <a:pt x="2447299" y="1401331"/>
                  <a:pt x="2343386" y="1401331"/>
                </a:cubicBezTo>
                <a:cubicBezTo>
                  <a:pt x="2265451" y="1401331"/>
                  <a:pt x="2198583" y="1353947"/>
                  <a:pt x="2170020" y="1286416"/>
                </a:cubicBezTo>
                <a:lnTo>
                  <a:pt x="2168360" y="1281068"/>
                </a:lnTo>
                <a:lnTo>
                  <a:pt x="2168359" y="1281068"/>
                </a:lnTo>
                <a:close/>
                <a:moveTo>
                  <a:pt x="377973" y="691765"/>
                </a:moveTo>
                <a:cubicBezTo>
                  <a:pt x="304496" y="618287"/>
                  <a:pt x="304496" y="499155"/>
                  <a:pt x="377973" y="425678"/>
                </a:cubicBezTo>
                <a:cubicBezTo>
                  <a:pt x="451451" y="352200"/>
                  <a:pt x="570583" y="352200"/>
                  <a:pt x="644061" y="425678"/>
                </a:cubicBezTo>
                <a:cubicBezTo>
                  <a:pt x="699169" y="480786"/>
                  <a:pt x="712946" y="561574"/>
                  <a:pt x="685392" y="629523"/>
                </a:cubicBezTo>
                <a:lnTo>
                  <a:pt x="682784" y="634479"/>
                </a:lnTo>
                <a:lnTo>
                  <a:pt x="682785" y="634479"/>
                </a:lnTo>
                <a:lnTo>
                  <a:pt x="895781" y="847476"/>
                </a:lnTo>
                <a:lnTo>
                  <a:pt x="799773" y="943485"/>
                </a:lnTo>
                <a:lnTo>
                  <a:pt x="586776" y="730488"/>
                </a:lnTo>
                <a:lnTo>
                  <a:pt x="586775" y="730487"/>
                </a:lnTo>
                <a:lnTo>
                  <a:pt x="508618" y="652331"/>
                </a:lnTo>
                <a:lnTo>
                  <a:pt x="511018" y="652798"/>
                </a:lnTo>
                <a:cubicBezTo>
                  <a:pt x="535095" y="652797"/>
                  <a:pt x="559171" y="643612"/>
                  <a:pt x="577540" y="625243"/>
                </a:cubicBezTo>
                <a:cubicBezTo>
                  <a:pt x="595910" y="606873"/>
                  <a:pt x="605095" y="582797"/>
                  <a:pt x="605095" y="558721"/>
                </a:cubicBezTo>
                <a:lnTo>
                  <a:pt x="604629" y="556325"/>
                </a:lnTo>
                <a:lnTo>
                  <a:pt x="604627" y="556323"/>
                </a:lnTo>
                <a:lnTo>
                  <a:pt x="598205" y="523321"/>
                </a:lnTo>
                <a:cubicBezTo>
                  <a:pt x="593613" y="511996"/>
                  <a:pt x="586723" y="501384"/>
                  <a:pt x="577539" y="492199"/>
                </a:cubicBezTo>
                <a:cubicBezTo>
                  <a:pt x="540800" y="455460"/>
                  <a:pt x="481234" y="455460"/>
                  <a:pt x="444495" y="492199"/>
                </a:cubicBezTo>
                <a:cubicBezTo>
                  <a:pt x="407756" y="528939"/>
                  <a:pt x="407756" y="588504"/>
                  <a:pt x="444495" y="625243"/>
                </a:cubicBezTo>
                <a:cubicBezTo>
                  <a:pt x="453680" y="634428"/>
                  <a:pt x="464292" y="641316"/>
                  <a:pt x="475616" y="645909"/>
                </a:cubicBezTo>
                <a:lnTo>
                  <a:pt x="508617" y="652331"/>
                </a:lnTo>
                <a:lnTo>
                  <a:pt x="586774" y="730488"/>
                </a:lnTo>
                <a:lnTo>
                  <a:pt x="581819" y="733096"/>
                </a:lnTo>
                <a:cubicBezTo>
                  <a:pt x="513871" y="760650"/>
                  <a:pt x="433082" y="746873"/>
                  <a:pt x="377973" y="691765"/>
                </a:cubicBezTo>
                <a:close/>
                <a:moveTo>
                  <a:pt x="1832016" y="2145807"/>
                </a:moveTo>
                <a:cubicBezTo>
                  <a:pt x="1776907" y="2090698"/>
                  <a:pt x="1763130" y="2009910"/>
                  <a:pt x="1790684" y="1941961"/>
                </a:cubicBezTo>
                <a:lnTo>
                  <a:pt x="1793292" y="1937006"/>
                </a:lnTo>
                <a:lnTo>
                  <a:pt x="1793292" y="1937005"/>
                </a:lnTo>
                <a:lnTo>
                  <a:pt x="1580295" y="1724008"/>
                </a:lnTo>
                <a:lnTo>
                  <a:pt x="1676304" y="1628000"/>
                </a:lnTo>
                <a:lnTo>
                  <a:pt x="1889300" y="1840996"/>
                </a:lnTo>
                <a:lnTo>
                  <a:pt x="1889301" y="1840997"/>
                </a:lnTo>
                <a:lnTo>
                  <a:pt x="1967458" y="1919154"/>
                </a:lnTo>
                <a:lnTo>
                  <a:pt x="1965058" y="1918687"/>
                </a:lnTo>
                <a:cubicBezTo>
                  <a:pt x="1940981" y="1918688"/>
                  <a:pt x="1916905" y="1927872"/>
                  <a:pt x="1898536" y="1946242"/>
                </a:cubicBezTo>
                <a:cubicBezTo>
                  <a:pt x="1880166" y="1964611"/>
                  <a:pt x="1870981" y="1988688"/>
                  <a:pt x="1870981" y="2012763"/>
                </a:cubicBezTo>
                <a:lnTo>
                  <a:pt x="1871447" y="2015160"/>
                </a:lnTo>
                <a:lnTo>
                  <a:pt x="1871449" y="2015162"/>
                </a:lnTo>
                <a:lnTo>
                  <a:pt x="1877871" y="2048164"/>
                </a:lnTo>
                <a:cubicBezTo>
                  <a:pt x="1882463" y="2059489"/>
                  <a:pt x="1889353" y="2070100"/>
                  <a:pt x="1898537" y="2079285"/>
                </a:cubicBezTo>
                <a:cubicBezTo>
                  <a:pt x="1935276" y="2116024"/>
                  <a:pt x="1994842" y="2116024"/>
                  <a:pt x="2031581" y="2079285"/>
                </a:cubicBezTo>
                <a:cubicBezTo>
                  <a:pt x="2068320" y="2042546"/>
                  <a:pt x="2068320" y="1982981"/>
                  <a:pt x="2031581" y="1946242"/>
                </a:cubicBezTo>
                <a:cubicBezTo>
                  <a:pt x="2022396" y="1937057"/>
                  <a:pt x="2011784" y="1930168"/>
                  <a:pt x="2000460" y="1925576"/>
                </a:cubicBezTo>
                <a:lnTo>
                  <a:pt x="1967459" y="1919154"/>
                </a:lnTo>
                <a:lnTo>
                  <a:pt x="1889302" y="1840996"/>
                </a:lnTo>
                <a:lnTo>
                  <a:pt x="1894257" y="1838389"/>
                </a:lnTo>
                <a:cubicBezTo>
                  <a:pt x="1962205" y="1810835"/>
                  <a:pt x="2042994" y="1824611"/>
                  <a:pt x="2098103" y="1879720"/>
                </a:cubicBezTo>
                <a:cubicBezTo>
                  <a:pt x="2171580" y="1953197"/>
                  <a:pt x="2171580" y="2072329"/>
                  <a:pt x="2098103" y="2145807"/>
                </a:cubicBezTo>
                <a:cubicBezTo>
                  <a:pt x="2024625" y="2219284"/>
                  <a:pt x="1905493" y="2219284"/>
                  <a:pt x="1832016" y="2145807"/>
                </a:cubicBezTo>
                <a:close/>
                <a:moveTo>
                  <a:pt x="1016068" y="1574569"/>
                </a:moveTo>
                <a:lnTo>
                  <a:pt x="945656" y="1504157"/>
                </a:lnTo>
                <a:lnTo>
                  <a:pt x="979278" y="1470535"/>
                </a:lnTo>
                <a:cubicBezTo>
                  <a:pt x="954199" y="1435111"/>
                  <a:pt x="943211" y="1400199"/>
                  <a:pt x="946314" y="1365801"/>
                </a:cubicBezTo>
                <a:cubicBezTo>
                  <a:pt x="949418" y="1331403"/>
                  <a:pt x="966488" y="1298687"/>
                  <a:pt x="997523" y="1267651"/>
                </a:cubicBezTo>
                <a:lnTo>
                  <a:pt x="1011748" y="1253426"/>
                </a:lnTo>
                <a:lnTo>
                  <a:pt x="1093114" y="1334791"/>
                </a:lnTo>
                <a:lnTo>
                  <a:pt x="1074363" y="1353542"/>
                </a:lnTo>
                <a:cubicBezTo>
                  <a:pt x="1058845" y="1369060"/>
                  <a:pt x="1051181" y="1384026"/>
                  <a:pt x="1051372" y="1398441"/>
                </a:cubicBezTo>
                <a:cubicBezTo>
                  <a:pt x="1051561" y="1412855"/>
                  <a:pt x="1058697" y="1427104"/>
                  <a:pt x="1072779" y="1441186"/>
                </a:cubicBezTo>
                <a:cubicBezTo>
                  <a:pt x="1086861" y="1455268"/>
                  <a:pt x="1101110" y="1462404"/>
                  <a:pt x="1115525" y="1462594"/>
                </a:cubicBezTo>
                <a:cubicBezTo>
                  <a:pt x="1129939" y="1462784"/>
                  <a:pt x="1144905" y="1455120"/>
                  <a:pt x="1160423" y="1439602"/>
                </a:cubicBezTo>
                <a:cubicBezTo>
                  <a:pt x="1173785" y="1426239"/>
                  <a:pt x="1182488" y="1411018"/>
                  <a:pt x="1186529" y="1393937"/>
                </a:cubicBezTo>
                <a:cubicBezTo>
                  <a:pt x="1190570" y="1376857"/>
                  <a:pt x="1191883" y="1359636"/>
                  <a:pt x="1190470" y="1342273"/>
                </a:cubicBezTo>
                <a:cubicBezTo>
                  <a:pt x="1189056" y="1324910"/>
                  <a:pt x="1185562" y="1301803"/>
                  <a:pt x="1179988" y="1272953"/>
                </a:cubicBezTo>
                <a:cubicBezTo>
                  <a:pt x="1173010" y="1239249"/>
                  <a:pt x="1168758" y="1210643"/>
                  <a:pt x="1167231" y="1187132"/>
                </a:cubicBezTo>
                <a:cubicBezTo>
                  <a:pt x="1165706" y="1163623"/>
                  <a:pt x="1168591" y="1139352"/>
                  <a:pt x="1175889" y="1114321"/>
                </a:cubicBezTo>
                <a:cubicBezTo>
                  <a:pt x="1183187" y="1089290"/>
                  <a:pt x="1197612" y="1065998"/>
                  <a:pt x="1219165" y="1044446"/>
                </a:cubicBezTo>
                <a:cubicBezTo>
                  <a:pt x="1250200" y="1013410"/>
                  <a:pt x="1283155" y="996362"/>
                  <a:pt x="1318029" y="993304"/>
                </a:cubicBezTo>
                <a:cubicBezTo>
                  <a:pt x="1352904" y="990246"/>
                  <a:pt x="1388054" y="1001256"/>
                  <a:pt x="1423477" y="1026335"/>
                </a:cubicBezTo>
                <a:lnTo>
                  <a:pt x="1456453" y="993360"/>
                </a:lnTo>
                <a:lnTo>
                  <a:pt x="1526865" y="1063772"/>
                </a:lnTo>
                <a:lnTo>
                  <a:pt x="1493890" y="1096747"/>
                </a:lnTo>
                <a:cubicBezTo>
                  <a:pt x="1519490" y="1132693"/>
                  <a:pt x="1530630" y="1167972"/>
                  <a:pt x="1527310" y="1202586"/>
                </a:cubicBezTo>
                <a:cubicBezTo>
                  <a:pt x="1523992" y="1237199"/>
                  <a:pt x="1506814" y="1270024"/>
                  <a:pt x="1475779" y="1301060"/>
                </a:cubicBezTo>
                <a:lnTo>
                  <a:pt x="1444743" y="1332095"/>
                </a:lnTo>
                <a:lnTo>
                  <a:pt x="1363378" y="1250730"/>
                </a:lnTo>
                <a:lnTo>
                  <a:pt x="1398939" y="1215168"/>
                </a:lnTo>
                <a:cubicBezTo>
                  <a:pt x="1428251" y="1185856"/>
                  <a:pt x="1428042" y="1156336"/>
                  <a:pt x="1398312" y="1126606"/>
                </a:cubicBezTo>
                <a:cubicBezTo>
                  <a:pt x="1368583" y="1096877"/>
                  <a:pt x="1339062" y="1096667"/>
                  <a:pt x="1309750" y="1125979"/>
                </a:cubicBezTo>
                <a:cubicBezTo>
                  <a:pt x="1296387" y="1139341"/>
                  <a:pt x="1287686" y="1154563"/>
                  <a:pt x="1283645" y="1171644"/>
                </a:cubicBezTo>
                <a:cubicBezTo>
                  <a:pt x="1279603" y="1188724"/>
                  <a:pt x="1278289" y="1205945"/>
                  <a:pt x="1279703" y="1223308"/>
                </a:cubicBezTo>
                <a:cubicBezTo>
                  <a:pt x="1281118" y="1240671"/>
                  <a:pt x="1284611" y="1263778"/>
                  <a:pt x="1290185" y="1292629"/>
                </a:cubicBezTo>
                <a:cubicBezTo>
                  <a:pt x="1297163" y="1326332"/>
                  <a:pt x="1301415" y="1354939"/>
                  <a:pt x="1302942" y="1378448"/>
                </a:cubicBezTo>
                <a:cubicBezTo>
                  <a:pt x="1304468" y="1401958"/>
                  <a:pt x="1301581" y="1426229"/>
                  <a:pt x="1294283" y="1451260"/>
                </a:cubicBezTo>
                <a:cubicBezTo>
                  <a:pt x="1286985" y="1476291"/>
                  <a:pt x="1272561" y="1499583"/>
                  <a:pt x="1251008" y="1521136"/>
                </a:cubicBezTo>
                <a:cubicBezTo>
                  <a:pt x="1220404" y="1551740"/>
                  <a:pt x="1188032" y="1568724"/>
                  <a:pt x="1153896" y="1572089"/>
                </a:cubicBezTo>
                <a:cubicBezTo>
                  <a:pt x="1119759" y="1575454"/>
                  <a:pt x="1085024" y="1565073"/>
                  <a:pt x="1049690" y="1540947"/>
                </a:cubicBezTo>
                <a:close/>
                <a:moveTo>
                  <a:pt x="55109" y="1544099"/>
                </a:moveTo>
                <a:cubicBezTo>
                  <a:pt x="21060" y="1510050"/>
                  <a:pt x="1" y="1463012"/>
                  <a:pt x="0" y="1411056"/>
                </a:cubicBezTo>
                <a:cubicBezTo>
                  <a:pt x="1" y="1307143"/>
                  <a:pt x="84240" y="1222904"/>
                  <a:pt x="188152" y="1222904"/>
                </a:cubicBezTo>
                <a:cubicBezTo>
                  <a:pt x="266088" y="1222904"/>
                  <a:pt x="332955" y="1270288"/>
                  <a:pt x="361519" y="1337819"/>
                </a:cubicBezTo>
                <a:lnTo>
                  <a:pt x="363179" y="1343166"/>
                </a:lnTo>
                <a:lnTo>
                  <a:pt x="363179" y="1343167"/>
                </a:lnTo>
                <a:lnTo>
                  <a:pt x="664403" y="1343167"/>
                </a:lnTo>
                <a:lnTo>
                  <a:pt x="664402" y="1478944"/>
                </a:lnTo>
                <a:lnTo>
                  <a:pt x="363180" y="1478944"/>
                </a:lnTo>
                <a:lnTo>
                  <a:pt x="363179" y="1478944"/>
                </a:lnTo>
                <a:lnTo>
                  <a:pt x="252648" y="1478944"/>
                </a:lnTo>
                <a:lnTo>
                  <a:pt x="254675" y="1477577"/>
                </a:lnTo>
                <a:cubicBezTo>
                  <a:pt x="271700" y="1460551"/>
                  <a:pt x="282230" y="1437033"/>
                  <a:pt x="282230" y="1411055"/>
                </a:cubicBezTo>
                <a:cubicBezTo>
                  <a:pt x="282230" y="1385076"/>
                  <a:pt x="271700" y="1361556"/>
                  <a:pt x="254676" y="1344533"/>
                </a:cubicBezTo>
                <a:lnTo>
                  <a:pt x="252652" y="1343167"/>
                </a:lnTo>
                <a:lnTo>
                  <a:pt x="252648" y="1343168"/>
                </a:lnTo>
                <a:lnTo>
                  <a:pt x="224772" y="1324372"/>
                </a:lnTo>
                <a:cubicBezTo>
                  <a:pt x="213517" y="1319611"/>
                  <a:pt x="201142" y="1316980"/>
                  <a:pt x="188153" y="1316979"/>
                </a:cubicBezTo>
                <a:cubicBezTo>
                  <a:pt x="136195" y="1316980"/>
                  <a:pt x="94076" y="1359099"/>
                  <a:pt x="94076" y="1411056"/>
                </a:cubicBezTo>
                <a:cubicBezTo>
                  <a:pt x="94076" y="1463013"/>
                  <a:pt x="136195" y="1505131"/>
                  <a:pt x="188153" y="1505132"/>
                </a:cubicBezTo>
                <a:cubicBezTo>
                  <a:pt x="201142" y="1505131"/>
                  <a:pt x="213517" y="1502499"/>
                  <a:pt x="224771" y="1497739"/>
                </a:cubicBezTo>
                <a:lnTo>
                  <a:pt x="252647" y="1478944"/>
                </a:lnTo>
                <a:lnTo>
                  <a:pt x="363179" y="1478945"/>
                </a:lnTo>
                <a:lnTo>
                  <a:pt x="361518" y="1484292"/>
                </a:lnTo>
                <a:cubicBezTo>
                  <a:pt x="332955" y="1551822"/>
                  <a:pt x="266088" y="1599208"/>
                  <a:pt x="188152" y="1599208"/>
                </a:cubicBezTo>
                <a:cubicBezTo>
                  <a:pt x="136197" y="1599208"/>
                  <a:pt x="89158" y="1578148"/>
                  <a:pt x="55109" y="1544099"/>
                </a:cubicBezTo>
                <a:close/>
                <a:moveTo>
                  <a:pt x="1080136" y="2569126"/>
                </a:moveTo>
                <a:cubicBezTo>
                  <a:pt x="1046088" y="2535078"/>
                  <a:pt x="1025028" y="2488039"/>
                  <a:pt x="1025028" y="2436083"/>
                </a:cubicBezTo>
                <a:cubicBezTo>
                  <a:pt x="1025028" y="2358147"/>
                  <a:pt x="1072412" y="2291280"/>
                  <a:pt x="1139943" y="2262717"/>
                </a:cubicBezTo>
                <a:lnTo>
                  <a:pt x="1145290" y="2261057"/>
                </a:lnTo>
                <a:lnTo>
                  <a:pt x="1145291" y="2261056"/>
                </a:lnTo>
                <a:lnTo>
                  <a:pt x="1145291" y="1959833"/>
                </a:lnTo>
                <a:lnTo>
                  <a:pt x="1281068" y="1959833"/>
                </a:lnTo>
                <a:lnTo>
                  <a:pt x="1281068" y="2261056"/>
                </a:lnTo>
                <a:lnTo>
                  <a:pt x="1281068" y="2261057"/>
                </a:lnTo>
                <a:lnTo>
                  <a:pt x="1281068" y="2371587"/>
                </a:lnTo>
                <a:lnTo>
                  <a:pt x="1279701" y="2369560"/>
                </a:lnTo>
                <a:cubicBezTo>
                  <a:pt x="1262676" y="2352537"/>
                  <a:pt x="1239157" y="2342006"/>
                  <a:pt x="1213179" y="2342006"/>
                </a:cubicBezTo>
                <a:cubicBezTo>
                  <a:pt x="1187200" y="2342006"/>
                  <a:pt x="1163681" y="2352537"/>
                  <a:pt x="1146657" y="2369560"/>
                </a:cubicBezTo>
                <a:lnTo>
                  <a:pt x="1145292" y="2371585"/>
                </a:lnTo>
                <a:lnTo>
                  <a:pt x="1145292" y="2371587"/>
                </a:lnTo>
                <a:lnTo>
                  <a:pt x="1126497" y="2399464"/>
                </a:lnTo>
                <a:cubicBezTo>
                  <a:pt x="1121736" y="2410719"/>
                  <a:pt x="1119104" y="2423094"/>
                  <a:pt x="1119103" y="2436083"/>
                </a:cubicBezTo>
                <a:cubicBezTo>
                  <a:pt x="1119104" y="2488040"/>
                  <a:pt x="1161223" y="2530159"/>
                  <a:pt x="1213180" y="2530159"/>
                </a:cubicBezTo>
                <a:cubicBezTo>
                  <a:pt x="1265136" y="2530159"/>
                  <a:pt x="1307255" y="2488040"/>
                  <a:pt x="1307256" y="2436083"/>
                </a:cubicBezTo>
                <a:cubicBezTo>
                  <a:pt x="1307255" y="2423094"/>
                  <a:pt x="1304623" y="2410719"/>
                  <a:pt x="1299863" y="2399464"/>
                </a:cubicBezTo>
                <a:lnTo>
                  <a:pt x="1281068" y="2371588"/>
                </a:lnTo>
                <a:lnTo>
                  <a:pt x="1281069" y="2261057"/>
                </a:lnTo>
                <a:lnTo>
                  <a:pt x="1286417" y="2262716"/>
                </a:lnTo>
                <a:cubicBezTo>
                  <a:pt x="1353946" y="2291280"/>
                  <a:pt x="1401332" y="2358147"/>
                  <a:pt x="1401332" y="2436083"/>
                </a:cubicBezTo>
                <a:cubicBezTo>
                  <a:pt x="1401332" y="2539996"/>
                  <a:pt x="1317093" y="2624235"/>
                  <a:pt x="1213180" y="2624235"/>
                </a:cubicBezTo>
                <a:cubicBezTo>
                  <a:pt x="1161224" y="2624235"/>
                  <a:pt x="1114185" y="2603176"/>
                  <a:pt x="1080136" y="2569126"/>
                </a:cubicBezTo>
                <a:close/>
                <a:moveTo>
                  <a:pt x="400587" y="2232811"/>
                </a:moveTo>
                <a:cubicBezTo>
                  <a:pt x="327109" y="2159333"/>
                  <a:pt x="327109" y="2040201"/>
                  <a:pt x="400587" y="1966724"/>
                </a:cubicBezTo>
                <a:cubicBezTo>
                  <a:pt x="455695" y="1911615"/>
                  <a:pt x="536483" y="1897838"/>
                  <a:pt x="604432" y="1925392"/>
                </a:cubicBezTo>
                <a:lnTo>
                  <a:pt x="609388" y="1928000"/>
                </a:lnTo>
                <a:lnTo>
                  <a:pt x="609388" y="1928000"/>
                </a:lnTo>
                <a:lnTo>
                  <a:pt x="822385" y="1715003"/>
                </a:lnTo>
                <a:lnTo>
                  <a:pt x="918394" y="1811012"/>
                </a:lnTo>
                <a:lnTo>
                  <a:pt x="705397" y="2024008"/>
                </a:lnTo>
                <a:lnTo>
                  <a:pt x="705396" y="2024009"/>
                </a:lnTo>
                <a:lnTo>
                  <a:pt x="627240" y="2102166"/>
                </a:lnTo>
                <a:lnTo>
                  <a:pt x="627707" y="2099766"/>
                </a:lnTo>
                <a:cubicBezTo>
                  <a:pt x="627706" y="2075689"/>
                  <a:pt x="618521" y="2051613"/>
                  <a:pt x="600152" y="2033244"/>
                </a:cubicBezTo>
                <a:cubicBezTo>
                  <a:pt x="581782" y="2014874"/>
                  <a:pt x="557706" y="2005689"/>
                  <a:pt x="533630" y="2005689"/>
                </a:cubicBezTo>
                <a:lnTo>
                  <a:pt x="531234" y="2006155"/>
                </a:lnTo>
                <a:lnTo>
                  <a:pt x="531232" y="2006158"/>
                </a:lnTo>
                <a:lnTo>
                  <a:pt x="498230" y="2012579"/>
                </a:lnTo>
                <a:cubicBezTo>
                  <a:pt x="486905" y="2017171"/>
                  <a:pt x="476293" y="2024061"/>
                  <a:pt x="467109" y="2033245"/>
                </a:cubicBezTo>
                <a:cubicBezTo>
                  <a:pt x="430369" y="2069985"/>
                  <a:pt x="430369" y="2129550"/>
                  <a:pt x="467109" y="2166289"/>
                </a:cubicBezTo>
                <a:cubicBezTo>
                  <a:pt x="503848" y="2203028"/>
                  <a:pt x="563413" y="2203028"/>
                  <a:pt x="600152" y="2166289"/>
                </a:cubicBezTo>
                <a:cubicBezTo>
                  <a:pt x="609337" y="2157104"/>
                  <a:pt x="616225" y="2146492"/>
                  <a:pt x="620818" y="2135168"/>
                </a:cubicBezTo>
                <a:lnTo>
                  <a:pt x="627240" y="2102167"/>
                </a:lnTo>
                <a:lnTo>
                  <a:pt x="705397" y="2024010"/>
                </a:lnTo>
                <a:lnTo>
                  <a:pt x="708005" y="2028965"/>
                </a:lnTo>
                <a:cubicBezTo>
                  <a:pt x="735559" y="2096913"/>
                  <a:pt x="721782" y="2177702"/>
                  <a:pt x="666674" y="2232811"/>
                </a:cubicBezTo>
                <a:cubicBezTo>
                  <a:pt x="593196" y="2306288"/>
                  <a:pt x="474064" y="2306288"/>
                  <a:pt x="400587" y="22328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98A941-8379-4D8A-BE13-632A7E1560BB}"/>
              </a:ext>
            </a:extLst>
          </p:cNvPr>
          <p:cNvGrpSpPr/>
          <p:nvPr/>
        </p:nvGrpSpPr>
        <p:grpSpPr>
          <a:xfrm>
            <a:off x="4180115" y="5108291"/>
            <a:ext cx="3831771" cy="580571"/>
            <a:chOff x="4180115" y="5108291"/>
            <a:chExt cx="3831771" cy="58057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04A42D9-9BF9-4B04-B71E-D7D3530E2953}"/>
                </a:ext>
              </a:extLst>
            </p:cNvPr>
            <p:cNvSpPr/>
            <p:nvPr/>
          </p:nvSpPr>
          <p:spPr>
            <a:xfrm>
              <a:off x="4180115" y="5108291"/>
              <a:ext cx="3831771" cy="58057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9E6D0-05A3-48C9-8D10-7FF3B6BC43E0}"/>
                </a:ext>
              </a:extLst>
            </p:cNvPr>
            <p:cNvSpPr txBox="1"/>
            <p:nvPr/>
          </p:nvSpPr>
          <p:spPr>
            <a:xfrm>
              <a:off x="4495243" y="5167745"/>
              <a:ext cx="3201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Poppins" panose="00000500000000000000" pitchFamily="2" charset="0"/>
                </a:rPr>
                <a:t>CRYPTO CURRENCY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284EA2-CC7E-4EC9-9CCC-FA98208C5446}"/>
              </a:ext>
            </a:extLst>
          </p:cNvPr>
          <p:cNvSpPr/>
          <p:nvPr/>
        </p:nvSpPr>
        <p:spPr>
          <a:xfrm>
            <a:off x="2039112" y="5838114"/>
            <a:ext cx="8113776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Here is the common from your company quality team reviewer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Please remove all third-party brand names and logos from your previous media</a:t>
            </a:r>
          </a:p>
        </p:txBody>
      </p:sp>
    </p:spTree>
    <p:extLst>
      <p:ext uri="{BB962C8B-B14F-4D97-AF65-F5344CB8AC3E}">
        <p14:creationId xmlns:p14="http://schemas.microsoft.com/office/powerpoint/2010/main" val="1686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380">
        <p159:morph option="byObject"/>
      </p:transition>
    </mc:Choice>
    <mc:Fallback xmlns="">
      <p:transition spd="med" advTm="7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6F73DC9-CC8E-451D-9B5A-B0C8286E0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5A674EA-B960-44D9-8844-0A2C22270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05760">
                  <a:shade val="30000"/>
                  <a:satMod val="115000"/>
                  <a:alpha val="0"/>
                </a:srgbClr>
              </a:gs>
              <a:gs pos="62000">
                <a:srgbClr val="F05760">
                  <a:shade val="67500"/>
                  <a:satMod val="115000"/>
                  <a:alpha val="0"/>
                </a:srgbClr>
              </a:gs>
              <a:gs pos="100000">
                <a:srgbClr val="F0576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9B59B21-2D05-45BD-80B7-FEB1EA018474}"/>
              </a:ext>
            </a:extLst>
          </p:cNvPr>
          <p:cNvSpPr/>
          <p:nvPr/>
        </p:nvSpPr>
        <p:spPr>
          <a:xfrm>
            <a:off x="2724150" y="0"/>
            <a:ext cx="9467850" cy="6858000"/>
          </a:xfrm>
          <a:custGeom>
            <a:avLst/>
            <a:gdLst>
              <a:gd name="connsiteX0" fmla="*/ 2013272 w 9467850"/>
              <a:gd name="connsiteY0" fmla="*/ 0 h 6858000"/>
              <a:gd name="connsiteX1" fmla="*/ 9467850 w 9467850"/>
              <a:gd name="connsiteY1" fmla="*/ 0 h 6858000"/>
              <a:gd name="connsiteX2" fmla="*/ 9467850 w 9467850"/>
              <a:gd name="connsiteY2" fmla="*/ 6858000 h 6858000"/>
              <a:gd name="connsiteX3" fmla="*/ 557223 w 9467850"/>
              <a:gd name="connsiteY3" fmla="*/ 6858000 h 6858000"/>
              <a:gd name="connsiteX4" fmla="*/ 473702 w 9467850"/>
              <a:gd name="connsiteY4" fmla="*/ 6677683 h 6858000"/>
              <a:gd name="connsiteX5" fmla="*/ 0 w 9467850"/>
              <a:gd name="connsiteY5" fmla="*/ 4387551 h 6858000"/>
              <a:gd name="connsiteX6" fmla="*/ 1974877 w 9467850"/>
              <a:gd name="connsiteY6" fmla="*/ 32462 h 6858000"/>
              <a:gd name="connsiteX7" fmla="*/ 2013272 w 94678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67850" h="6858000">
                <a:moveTo>
                  <a:pt x="2013272" y="0"/>
                </a:moveTo>
                <a:lnTo>
                  <a:pt x="9467850" y="0"/>
                </a:lnTo>
                <a:lnTo>
                  <a:pt x="9467850" y="6858000"/>
                </a:lnTo>
                <a:lnTo>
                  <a:pt x="557223" y="6858000"/>
                </a:lnTo>
                <a:lnTo>
                  <a:pt x="473702" y="6677683"/>
                </a:lnTo>
                <a:cubicBezTo>
                  <a:pt x="168674" y="5973788"/>
                  <a:pt x="0" y="5199896"/>
                  <a:pt x="0" y="4387551"/>
                </a:cubicBezTo>
                <a:cubicBezTo>
                  <a:pt x="0" y="2661319"/>
                  <a:pt x="761669" y="1108722"/>
                  <a:pt x="1974877" y="32462"/>
                </a:cubicBezTo>
                <a:lnTo>
                  <a:pt x="2013272" y="0"/>
                </a:lnTo>
                <a:close/>
              </a:path>
            </a:pathLst>
          </a:custGeom>
          <a:solidFill>
            <a:srgbClr val="EF6548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4D0FBE3-6407-42E3-B059-8FE405E67775}"/>
              </a:ext>
            </a:extLst>
          </p:cNvPr>
          <p:cNvSpPr/>
          <p:nvPr/>
        </p:nvSpPr>
        <p:spPr>
          <a:xfrm>
            <a:off x="0" y="0"/>
            <a:ext cx="8897408" cy="6858000"/>
          </a:xfrm>
          <a:custGeom>
            <a:avLst/>
            <a:gdLst>
              <a:gd name="connsiteX0" fmla="*/ 0 w 8897407"/>
              <a:gd name="connsiteY0" fmla="*/ 0 h 6858000"/>
              <a:gd name="connsiteX1" fmla="*/ 6884135 w 8897407"/>
              <a:gd name="connsiteY1" fmla="*/ 0 h 6858000"/>
              <a:gd name="connsiteX2" fmla="*/ 6922530 w 8897407"/>
              <a:gd name="connsiteY2" fmla="*/ 32462 h 6858000"/>
              <a:gd name="connsiteX3" fmla="*/ 8897407 w 8897407"/>
              <a:gd name="connsiteY3" fmla="*/ 4387551 h 6858000"/>
              <a:gd name="connsiteX4" fmla="*/ 8423705 w 8897407"/>
              <a:gd name="connsiteY4" fmla="*/ 6677683 h 6858000"/>
              <a:gd name="connsiteX5" fmla="*/ 8340185 w 8897407"/>
              <a:gd name="connsiteY5" fmla="*/ 6858000 h 6858000"/>
              <a:gd name="connsiteX6" fmla="*/ 0 w 8897407"/>
              <a:gd name="connsiteY6" fmla="*/ 6858000 h 6858000"/>
              <a:gd name="connsiteX7" fmla="*/ 0 w 8897407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7407" h="6858000">
                <a:moveTo>
                  <a:pt x="0" y="0"/>
                </a:moveTo>
                <a:lnTo>
                  <a:pt x="6884135" y="0"/>
                </a:lnTo>
                <a:lnTo>
                  <a:pt x="6922530" y="32462"/>
                </a:lnTo>
                <a:cubicBezTo>
                  <a:pt x="8135739" y="1108722"/>
                  <a:pt x="8897407" y="2661319"/>
                  <a:pt x="8897407" y="4387551"/>
                </a:cubicBezTo>
                <a:cubicBezTo>
                  <a:pt x="8897407" y="5199896"/>
                  <a:pt x="8728733" y="5973788"/>
                  <a:pt x="8423705" y="6677683"/>
                </a:cubicBezTo>
                <a:lnTo>
                  <a:pt x="834018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0576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A2E8D71-1529-4E41-B9A2-90536705FD9D}"/>
              </a:ext>
            </a:extLst>
          </p:cNvPr>
          <p:cNvSpPr/>
          <p:nvPr/>
        </p:nvSpPr>
        <p:spPr>
          <a:xfrm>
            <a:off x="1554260" y="0"/>
            <a:ext cx="8990442" cy="5441352"/>
          </a:xfrm>
          <a:custGeom>
            <a:avLst/>
            <a:gdLst>
              <a:gd name="connsiteX0" fmla="*/ 131420 w 8990442"/>
              <a:gd name="connsiteY0" fmla="*/ 0 h 5441352"/>
              <a:gd name="connsiteX1" fmla="*/ 8859022 w 8990442"/>
              <a:gd name="connsiteY1" fmla="*/ 0 h 5441352"/>
              <a:gd name="connsiteX2" fmla="*/ 8899115 w 8990442"/>
              <a:gd name="connsiteY2" fmla="*/ 169556 h 5441352"/>
              <a:gd name="connsiteX3" fmla="*/ 8990442 w 8990442"/>
              <a:gd name="connsiteY3" fmla="*/ 1053801 h 5441352"/>
              <a:gd name="connsiteX4" fmla="*/ 4495221 w 8990442"/>
              <a:gd name="connsiteY4" fmla="*/ 5441352 h 5441352"/>
              <a:gd name="connsiteX5" fmla="*/ 0 w 8990442"/>
              <a:gd name="connsiteY5" fmla="*/ 1053801 h 5441352"/>
              <a:gd name="connsiteX6" fmla="*/ 91327 w 8990442"/>
              <a:gd name="connsiteY6" fmla="*/ 169556 h 5441352"/>
              <a:gd name="connsiteX7" fmla="*/ 131420 w 8990442"/>
              <a:gd name="connsiteY7" fmla="*/ 0 h 544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0442" h="5441352">
                <a:moveTo>
                  <a:pt x="131420" y="0"/>
                </a:moveTo>
                <a:lnTo>
                  <a:pt x="8859022" y="0"/>
                </a:lnTo>
                <a:lnTo>
                  <a:pt x="8899115" y="169556"/>
                </a:lnTo>
                <a:cubicBezTo>
                  <a:pt x="8958995" y="455175"/>
                  <a:pt x="8990442" y="750904"/>
                  <a:pt x="8990442" y="1053801"/>
                </a:cubicBezTo>
                <a:cubicBezTo>
                  <a:pt x="8990442" y="3476979"/>
                  <a:pt x="6977863" y="5441352"/>
                  <a:pt x="4495221" y="5441352"/>
                </a:cubicBezTo>
                <a:cubicBezTo>
                  <a:pt x="2012579" y="5441352"/>
                  <a:pt x="0" y="3476979"/>
                  <a:pt x="0" y="1053801"/>
                </a:cubicBezTo>
                <a:cubicBezTo>
                  <a:pt x="0" y="750904"/>
                  <a:pt x="31447" y="455175"/>
                  <a:pt x="91327" y="169556"/>
                </a:cubicBezTo>
                <a:lnTo>
                  <a:pt x="131420" y="0"/>
                </a:lnTo>
                <a:close/>
              </a:path>
            </a:pathLst>
          </a:custGeom>
          <a:solidFill>
            <a:srgbClr val="F0576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B622D7-8A9B-4CAC-9935-B78E4837514B}"/>
              </a:ext>
            </a:extLst>
          </p:cNvPr>
          <p:cNvSpPr txBox="1"/>
          <p:nvPr/>
        </p:nvSpPr>
        <p:spPr>
          <a:xfrm>
            <a:off x="3535045" y="2903280"/>
            <a:ext cx="5121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Poppins" panose="00000500000000000000" pitchFamily="2" charset="0"/>
              </a:rPr>
              <a:t>OUR SERVICES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F4D827-5825-4597-BEC3-4B9D1E106DCF}"/>
              </a:ext>
            </a:extLst>
          </p:cNvPr>
          <p:cNvSpPr txBox="1"/>
          <p:nvPr/>
        </p:nvSpPr>
        <p:spPr>
          <a:xfrm>
            <a:off x="4216375" y="4002295"/>
            <a:ext cx="3911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A slide to show your 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Ultimate product &amp; descriptions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2A0CA8-1963-49D1-9C9F-9A17241C4CA7}"/>
              </a:ext>
            </a:extLst>
          </p:cNvPr>
          <p:cNvGrpSpPr/>
          <p:nvPr/>
        </p:nvGrpSpPr>
        <p:grpSpPr>
          <a:xfrm>
            <a:off x="3520374" y="3760286"/>
            <a:ext cx="5155886" cy="94265"/>
            <a:chOff x="3520374" y="3760286"/>
            <a:chExt cx="5155886" cy="942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09FCBF8-AA99-488C-9C8C-2AD2AC144CD6}"/>
                </a:ext>
              </a:extLst>
            </p:cNvPr>
            <p:cNvSpPr/>
            <p:nvPr/>
          </p:nvSpPr>
          <p:spPr>
            <a:xfrm>
              <a:off x="3520374" y="3760286"/>
              <a:ext cx="448624" cy="94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895744-9528-4FBC-9FE6-E43D5B5B7CD8}"/>
                </a:ext>
              </a:extLst>
            </p:cNvPr>
            <p:cNvSpPr/>
            <p:nvPr/>
          </p:nvSpPr>
          <p:spPr>
            <a:xfrm>
              <a:off x="8227636" y="3760286"/>
              <a:ext cx="448624" cy="94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30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3"/>
    </mc:Choice>
    <mc:Fallback xmlns="">
      <p:transition spd="slow" advTm="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3" grpId="0" animBg="1"/>
      <p:bldP spid="32" grpId="0"/>
      <p:bldP spid="32" grpId="1"/>
      <p:bldP spid="33" grpId="0"/>
      <p:bldP spid="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4A8CA28-DCFC-4C43-ADC8-D5164003E1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0" b="24037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355544E-5235-4120-8DD2-49F1B91037BF}"/>
              </a:ext>
            </a:extLst>
          </p:cNvPr>
          <p:cNvSpPr/>
          <p:nvPr/>
        </p:nvSpPr>
        <p:spPr>
          <a:xfrm>
            <a:off x="1" y="1"/>
            <a:ext cx="6467367" cy="6842181"/>
          </a:xfrm>
          <a:custGeom>
            <a:avLst/>
            <a:gdLst>
              <a:gd name="connsiteX0" fmla="*/ 0 w 6467367"/>
              <a:gd name="connsiteY0" fmla="*/ 0 h 6842181"/>
              <a:gd name="connsiteX1" fmla="*/ 240483 w 6467367"/>
              <a:gd name="connsiteY1" fmla="*/ 0 h 6842181"/>
              <a:gd name="connsiteX2" fmla="*/ 1000114 w 6467367"/>
              <a:gd name="connsiteY2" fmla="*/ 0 h 6842181"/>
              <a:gd name="connsiteX3" fmla="*/ 980621 w 6467367"/>
              <a:gd name="connsiteY3" fmla="*/ 48554 h 6842181"/>
              <a:gd name="connsiteX4" fmla="*/ 700647 w 6467367"/>
              <a:gd name="connsiteY4" fmla="*/ 1609344 h 6842181"/>
              <a:gd name="connsiteX5" fmla="*/ 6291383 w 6467367"/>
              <a:gd name="connsiteY5" fmla="*/ 6830902 h 6842181"/>
              <a:gd name="connsiteX6" fmla="*/ 6467367 w 6467367"/>
              <a:gd name="connsiteY6" fmla="*/ 6842181 h 6842181"/>
              <a:gd name="connsiteX7" fmla="*/ 6209954 w 6467367"/>
              <a:gd name="connsiteY7" fmla="*/ 6827554 h 6842181"/>
              <a:gd name="connsiteX8" fmla="*/ 46934 w 6467367"/>
              <a:gd name="connsiteY8" fmla="*/ 2663783 h 6842181"/>
              <a:gd name="connsiteX9" fmla="*/ 0 w 6467367"/>
              <a:gd name="connsiteY9" fmla="*/ 2467391 h 6842181"/>
              <a:gd name="connsiteX10" fmla="*/ 0 w 6467367"/>
              <a:gd name="connsiteY10" fmla="*/ 744601 h 684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67367" h="6842181">
                <a:moveTo>
                  <a:pt x="0" y="0"/>
                </a:moveTo>
                <a:lnTo>
                  <a:pt x="240483" y="0"/>
                </a:lnTo>
                <a:lnTo>
                  <a:pt x="1000114" y="0"/>
                </a:lnTo>
                <a:lnTo>
                  <a:pt x="980621" y="48554"/>
                </a:lnTo>
                <a:cubicBezTo>
                  <a:pt x="798667" y="541607"/>
                  <a:pt x="700647" y="1065828"/>
                  <a:pt x="700647" y="1609344"/>
                </a:cubicBezTo>
                <a:cubicBezTo>
                  <a:pt x="700647" y="4326925"/>
                  <a:pt x="3151149" y="6562118"/>
                  <a:pt x="6291383" y="6830902"/>
                </a:cubicBezTo>
                <a:lnTo>
                  <a:pt x="6467367" y="6842181"/>
                </a:lnTo>
                <a:lnTo>
                  <a:pt x="6209954" y="6827554"/>
                </a:lnTo>
                <a:cubicBezTo>
                  <a:pt x="3140369" y="6594608"/>
                  <a:pt x="655102" y="4884670"/>
                  <a:pt x="46934" y="2663783"/>
                </a:cubicBezTo>
                <a:lnTo>
                  <a:pt x="0" y="2467391"/>
                </a:lnTo>
                <a:lnTo>
                  <a:pt x="0" y="744601"/>
                </a:lnTo>
                <a:close/>
              </a:path>
            </a:pathLst>
          </a:custGeom>
          <a:gradFill>
            <a:gsLst>
              <a:gs pos="0">
                <a:srgbClr val="E4323C"/>
              </a:gs>
              <a:gs pos="98230">
                <a:srgbClr val="FFFF00"/>
              </a:gs>
              <a:gs pos="52000">
                <a:srgbClr val="FF8F3B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1BABEB7-97CF-4047-AF3C-F4CBCA03E621}"/>
              </a:ext>
            </a:extLst>
          </p:cNvPr>
          <p:cNvSpPr/>
          <p:nvPr/>
        </p:nvSpPr>
        <p:spPr>
          <a:xfrm>
            <a:off x="700647" y="0"/>
            <a:ext cx="5927826" cy="6848990"/>
          </a:xfrm>
          <a:custGeom>
            <a:avLst/>
            <a:gdLst>
              <a:gd name="connsiteX0" fmla="*/ 299467 w 5927826"/>
              <a:gd name="connsiteY0" fmla="*/ 0 h 6848990"/>
              <a:gd name="connsiteX1" fmla="*/ 1216692 w 5927826"/>
              <a:gd name="connsiteY1" fmla="*/ 0 h 6848990"/>
              <a:gd name="connsiteX2" fmla="*/ 1200215 w 5927826"/>
              <a:gd name="connsiteY2" fmla="*/ 48554 h 6848990"/>
              <a:gd name="connsiteX3" fmla="*/ 963561 w 5927826"/>
              <a:gd name="connsiteY3" fmla="*/ 1609344 h 6848990"/>
              <a:gd name="connsiteX4" fmla="*/ 5689254 w 5927826"/>
              <a:gd name="connsiteY4" fmla="*/ 6830902 h 6848990"/>
              <a:gd name="connsiteX5" fmla="*/ 5927826 w 5927826"/>
              <a:gd name="connsiteY5" fmla="*/ 6848990 h 6848990"/>
              <a:gd name="connsiteX6" fmla="*/ 5866010 w 5927826"/>
              <a:gd name="connsiteY6" fmla="*/ 6847822 h 6848990"/>
              <a:gd name="connsiteX7" fmla="*/ 5766720 w 5927826"/>
              <a:gd name="connsiteY7" fmla="*/ 6842181 h 6848990"/>
              <a:gd name="connsiteX8" fmla="*/ 5590736 w 5927826"/>
              <a:gd name="connsiteY8" fmla="*/ 6830902 h 6848990"/>
              <a:gd name="connsiteX9" fmla="*/ 0 w 5927826"/>
              <a:gd name="connsiteY9" fmla="*/ 1609344 h 6848990"/>
              <a:gd name="connsiteX10" fmla="*/ 279974 w 5927826"/>
              <a:gd name="connsiteY10" fmla="*/ 48554 h 6848990"/>
              <a:gd name="connsiteX11" fmla="*/ 299467 w 5927826"/>
              <a:gd name="connsiteY11" fmla="*/ 0 h 684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27826" h="6848990">
                <a:moveTo>
                  <a:pt x="299467" y="0"/>
                </a:moveTo>
                <a:lnTo>
                  <a:pt x="1216692" y="0"/>
                </a:lnTo>
                <a:lnTo>
                  <a:pt x="1200215" y="48554"/>
                </a:lnTo>
                <a:cubicBezTo>
                  <a:pt x="1046415" y="541607"/>
                  <a:pt x="963561" y="1065828"/>
                  <a:pt x="963561" y="1609344"/>
                </a:cubicBezTo>
                <a:cubicBezTo>
                  <a:pt x="963561" y="4326925"/>
                  <a:pt x="3034903" y="6562118"/>
                  <a:pt x="5689254" y="6830902"/>
                </a:cubicBezTo>
                <a:lnTo>
                  <a:pt x="5927826" y="6848990"/>
                </a:lnTo>
                <a:lnTo>
                  <a:pt x="5866010" y="6847822"/>
                </a:lnTo>
                <a:lnTo>
                  <a:pt x="5766720" y="6842181"/>
                </a:lnTo>
                <a:lnTo>
                  <a:pt x="5590736" y="6830902"/>
                </a:lnTo>
                <a:cubicBezTo>
                  <a:pt x="2450502" y="6562118"/>
                  <a:pt x="0" y="4326925"/>
                  <a:pt x="0" y="1609344"/>
                </a:cubicBezTo>
                <a:cubicBezTo>
                  <a:pt x="0" y="1065828"/>
                  <a:pt x="98020" y="541607"/>
                  <a:pt x="279974" y="48554"/>
                </a:cubicBezTo>
                <a:lnTo>
                  <a:pt x="299467" y="0"/>
                </a:lnTo>
                <a:close/>
              </a:path>
            </a:pathLst>
          </a:custGeom>
          <a:gradFill>
            <a:gsLst>
              <a:gs pos="0">
                <a:srgbClr val="E4323C"/>
              </a:gs>
              <a:gs pos="98230">
                <a:srgbClr val="FFFF00"/>
              </a:gs>
              <a:gs pos="34000">
                <a:srgbClr val="FF8F3B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7CA82736-2A33-45AC-9D14-8939648C83A3}"/>
              </a:ext>
            </a:extLst>
          </p:cNvPr>
          <p:cNvSpPr/>
          <p:nvPr/>
        </p:nvSpPr>
        <p:spPr>
          <a:xfrm rot="10800000" flipH="1">
            <a:off x="8104486" y="2638914"/>
            <a:ext cx="3834384" cy="3975463"/>
          </a:xfrm>
          <a:prstGeom prst="teardrop">
            <a:avLst/>
          </a:prstGeom>
          <a:gradFill>
            <a:gsLst>
              <a:gs pos="1000">
                <a:srgbClr val="EF6548">
                  <a:alpha val="22000"/>
                </a:srgbClr>
              </a:gs>
              <a:gs pos="100000">
                <a:srgbClr val="FF8F3B">
                  <a:alpha val="3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5197615C-3291-483A-908B-C238EE0304A9}"/>
              </a:ext>
            </a:extLst>
          </p:cNvPr>
          <p:cNvSpPr/>
          <p:nvPr/>
        </p:nvSpPr>
        <p:spPr>
          <a:xfrm rot="10800000" flipH="1">
            <a:off x="8278777" y="2819618"/>
            <a:ext cx="3485803" cy="3614057"/>
          </a:xfrm>
          <a:prstGeom prst="teardrop">
            <a:avLst/>
          </a:prstGeom>
          <a:gradFill>
            <a:gsLst>
              <a:gs pos="0">
                <a:srgbClr val="E4323C"/>
              </a:gs>
              <a:gs pos="98230">
                <a:srgbClr val="FFFF00"/>
              </a:gs>
              <a:gs pos="52000">
                <a:srgbClr val="FF8F3B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ED01FBD1-2CB0-46E1-AEEE-2DDC658DDB8D}"/>
              </a:ext>
            </a:extLst>
          </p:cNvPr>
          <p:cNvSpPr/>
          <p:nvPr/>
        </p:nvSpPr>
        <p:spPr>
          <a:xfrm rot="10800000" flipH="1">
            <a:off x="8573562" y="3133232"/>
            <a:ext cx="2880829" cy="2986824"/>
          </a:xfrm>
          <a:prstGeom prst="teardrop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FE9A4C2-D861-4737-B793-5D934989D9AF}"/>
              </a:ext>
            </a:extLst>
          </p:cNvPr>
          <p:cNvSpPr txBox="1"/>
          <p:nvPr/>
        </p:nvSpPr>
        <p:spPr>
          <a:xfrm>
            <a:off x="9166361" y="3841385"/>
            <a:ext cx="1816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</a:rPr>
              <a:t>SOME WORD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</a:rPr>
              <a:t>FOR PRODUCT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706957-570C-4B65-A1FB-D91547EDAF1B}"/>
              </a:ext>
            </a:extLst>
          </p:cNvPr>
          <p:cNvSpPr txBox="1"/>
          <p:nvPr/>
        </p:nvSpPr>
        <p:spPr>
          <a:xfrm>
            <a:off x="8847493" y="4626644"/>
            <a:ext cx="2434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Please remove all third-party brand names from your preview</a:t>
            </a:r>
          </a:p>
        </p:txBody>
      </p:sp>
    </p:spTree>
    <p:extLst>
      <p:ext uri="{BB962C8B-B14F-4D97-AF65-F5344CB8AC3E}">
        <p14:creationId xmlns:p14="http://schemas.microsoft.com/office/powerpoint/2010/main" val="5905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0"/>
    </mc:Choice>
    <mc:Fallback xmlns="">
      <p:transition spd="slow" advTm="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5" grpId="0" animBg="1"/>
      <p:bldP spid="6" grpId="0" animBg="1"/>
      <p:bldP spid="5" grpId="0" animBg="1"/>
      <p:bldP spid="7" grpId="0" animBg="1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9C4D34F-C56A-4EC6-9378-467EF4527D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11E8555-1690-4719-9A12-3363F18925C9}"/>
              </a:ext>
            </a:extLst>
          </p:cNvPr>
          <p:cNvSpPr/>
          <p:nvPr/>
        </p:nvSpPr>
        <p:spPr>
          <a:xfrm flipH="1">
            <a:off x="5724631" y="1"/>
            <a:ext cx="6467369" cy="6842181"/>
          </a:xfrm>
          <a:custGeom>
            <a:avLst/>
            <a:gdLst>
              <a:gd name="connsiteX0" fmla="*/ 0 w 6467367"/>
              <a:gd name="connsiteY0" fmla="*/ 0 h 6842181"/>
              <a:gd name="connsiteX1" fmla="*/ 240483 w 6467367"/>
              <a:gd name="connsiteY1" fmla="*/ 0 h 6842181"/>
              <a:gd name="connsiteX2" fmla="*/ 1000114 w 6467367"/>
              <a:gd name="connsiteY2" fmla="*/ 0 h 6842181"/>
              <a:gd name="connsiteX3" fmla="*/ 980621 w 6467367"/>
              <a:gd name="connsiteY3" fmla="*/ 48554 h 6842181"/>
              <a:gd name="connsiteX4" fmla="*/ 700647 w 6467367"/>
              <a:gd name="connsiteY4" fmla="*/ 1609344 h 6842181"/>
              <a:gd name="connsiteX5" fmla="*/ 6291383 w 6467367"/>
              <a:gd name="connsiteY5" fmla="*/ 6830902 h 6842181"/>
              <a:gd name="connsiteX6" fmla="*/ 6467367 w 6467367"/>
              <a:gd name="connsiteY6" fmla="*/ 6842181 h 6842181"/>
              <a:gd name="connsiteX7" fmla="*/ 6209954 w 6467367"/>
              <a:gd name="connsiteY7" fmla="*/ 6827554 h 6842181"/>
              <a:gd name="connsiteX8" fmla="*/ 46934 w 6467367"/>
              <a:gd name="connsiteY8" fmla="*/ 2663783 h 6842181"/>
              <a:gd name="connsiteX9" fmla="*/ 0 w 6467367"/>
              <a:gd name="connsiteY9" fmla="*/ 2467391 h 6842181"/>
              <a:gd name="connsiteX10" fmla="*/ 0 w 6467367"/>
              <a:gd name="connsiteY10" fmla="*/ 744601 h 6842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67367" h="6842181">
                <a:moveTo>
                  <a:pt x="0" y="0"/>
                </a:moveTo>
                <a:lnTo>
                  <a:pt x="240483" y="0"/>
                </a:lnTo>
                <a:lnTo>
                  <a:pt x="1000114" y="0"/>
                </a:lnTo>
                <a:lnTo>
                  <a:pt x="980621" y="48554"/>
                </a:lnTo>
                <a:cubicBezTo>
                  <a:pt x="798667" y="541607"/>
                  <a:pt x="700647" y="1065828"/>
                  <a:pt x="700647" y="1609344"/>
                </a:cubicBezTo>
                <a:cubicBezTo>
                  <a:pt x="700647" y="4326925"/>
                  <a:pt x="3151149" y="6562118"/>
                  <a:pt x="6291383" y="6830902"/>
                </a:cubicBezTo>
                <a:lnTo>
                  <a:pt x="6467367" y="6842181"/>
                </a:lnTo>
                <a:lnTo>
                  <a:pt x="6209954" y="6827554"/>
                </a:lnTo>
                <a:cubicBezTo>
                  <a:pt x="3140369" y="6594608"/>
                  <a:pt x="655102" y="4884670"/>
                  <a:pt x="46934" y="2663783"/>
                </a:cubicBezTo>
                <a:lnTo>
                  <a:pt x="0" y="2467391"/>
                </a:lnTo>
                <a:lnTo>
                  <a:pt x="0" y="744601"/>
                </a:lnTo>
                <a:close/>
              </a:path>
            </a:pathLst>
          </a:custGeom>
          <a:gradFill>
            <a:gsLst>
              <a:gs pos="0">
                <a:srgbClr val="E4323C"/>
              </a:gs>
              <a:gs pos="98230">
                <a:srgbClr val="FFFF00"/>
              </a:gs>
              <a:gs pos="52000">
                <a:srgbClr val="FF8F3B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91DB7C-C578-40E9-86D0-6B356329E61C}"/>
              </a:ext>
            </a:extLst>
          </p:cNvPr>
          <p:cNvSpPr/>
          <p:nvPr/>
        </p:nvSpPr>
        <p:spPr>
          <a:xfrm flipH="1">
            <a:off x="5563526" y="0"/>
            <a:ext cx="5927828" cy="6848990"/>
          </a:xfrm>
          <a:custGeom>
            <a:avLst/>
            <a:gdLst>
              <a:gd name="connsiteX0" fmla="*/ 299467 w 5927826"/>
              <a:gd name="connsiteY0" fmla="*/ 0 h 6848990"/>
              <a:gd name="connsiteX1" fmla="*/ 1216692 w 5927826"/>
              <a:gd name="connsiteY1" fmla="*/ 0 h 6848990"/>
              <a:gd name="connsiteX2" fmla="*/ 1200215 w 5927826"/>
              <a:gd name="connsiteY2" fmla="*/ 48554 h 6848990"/>
              <a:gd name="connsiteX3" fmla="*/ 963561 w 5927826"/>
              <a:gd name="connsiteY3" fmla="*/ 1609344 h 6848990"/>
              <a:gd name="connsiteX4" fmla="*/ 5689254 w 5927826"/>
              <a:gd name="connsiteY4" fmla="*/ 6830902 h 6848990"/>
              <a:gd name="connsiteX5" fmla="*/ 5927826 w 5927826"/>
              <a:gd name="connsiteY5" fmla="*/ 6848990 h 6848990"/>
              <a:gd name="connsiteX6" fmla="*/ 5866010 w 5927826"/>
              <a:gd name="connsiteY6" fmla="*/ 6847822 h 6848990"/>
              <a:gd name="connsiteX7" fmla="*/ 5766720 w 5927826"/>
              <a:gd name="connsiteY7" fmla="*/ 6842181 h 6848990"/>
              <a:gd name="connsiteX8" fmla="*/ 5590736 w 5927826"/>
              <a:gd name="connsiteY8" fmla="*/ 6830902 h 6848990"/>
              <a:gd name="connsiteX9" fmla="*/ 0 w 5927826"/>
              <a:gd name="connsiteY9" fmla="*/ 1609344 h 6848990"/>
              <a:gd name="connsiteX10" fmla="*/ 279974 w 5927826"/>
              <a:gd name="connsiteY10" fmla="*/ 48554 h 6848990"/>
              <a:gd name="connsiteX11" fmla="*/ 299467 w 5927826"/>
              <a:gd name="connsiteY11" fmla="*/ 0 h 6848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27826" h="6848990">
                <a:moveTo>
                  <a:pt x="299467" y="0"/>
                </a:moveTo>
                <a:lnTo>
                  <a:pt x="1216692" y="0"/>
                </a:lnTo>
                <a:lnTo>
                  <a:pt x="1200215" y="48554"/>
                </a:lnTo>
                <a:cubicBezTo>
                  <a:pt x="1046415" y="541607"/>
                  <a:pt x="963561" y="1065828"/>
                  <a:pt x="963561" y="1609344"/>
                </a:cubicBezTo>
                <a:cubicBezTo>
                  <a:pt x="963561" y="4326925"/>
                  <a:pt x="3034903" y="6562118"/>
                  <a:pt x="5689254" y="6830902"/>
                </a:cubicBezTo>
                <a:lnTo>
                  <a:pt x="5927826" y="6848990"/>
                </a:lnTo>
                <a:lnTo>
                  <a:pt x="5866010" y="6847822"/>
                </a:lnTo>
                <a:lnTo>
                  <a:pt x="5766720" y="6842181"/>
                </a:lnTo>
                <a:lnTo>
                  <a:pt x="5590736" y="6830902"/>
                </a:lnTo>
                <a:cubicBezTo>
                  <a:pt x="2450502" y="6562118"/>
                  <a:pt x="0" y="4326925"/>
                  <a:pt x="0" y="1609344"/>
                </a:cubicBezTo>
                <a:cubicBezTo>
                  <a:pt x="0" y="1065828"/>
                  <a:pt x="98020" y="541607"/>
                  <a:pt x="279974" y="48554"/>
                </a:cubicBezTo>
                <a:lnTo>
                  <a:pt x="299467" y="0"/>
                </a:lnTo>
                <a:close/>
              </a:path>
            </a:pathLst>
          </a:custGeom>
          <a:gradFill>
            <a:gsLst>
              <a:gs pos="0">
                <a:srgbClr val="E4323C"/>
              </a:gs>
              <a:gs pos="98230">
                <a:srgbClr val="FFFF00"/>
              </a:gs>
              <a:gs pos="34000">
                <a:srgbClr val="FF8F3B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ardrop 26">
            <a:extLst>
              <a:ext uri="{FF2B5EF4-FFF2-40B4-BE49-F238E27FC236}">
                <a16:creationId xmlns:a16="http://schemas.microsoft.com/office/drawing/2014/main" id="{8EA78C38-051F-4A27-B5EB-532C64596B99}"/>
              </a:ext>
            </a:extLst>
          </p:cNvPr>
          <p:cNvSpPr/>
          <p:nvPr/>
        </p:nvSpPr>
        <p:spPr>
          <a:xfrm rot="10800000">
            <a:off x="253128" y="2638913"/>
            <a:ext cx="3834386" cy="3975463"/>
          </a:xfrm>
          <a:prstGeom prst="teardrop">
            <a:avLst/>
          </a:prstGeom>
          <a:gradFill>
            <a:gsLst>
              <a:gs pos="1000">
                <a:srgbClr val="EF6548">
                  <a:alpha val="22000"/>
                </a:srgbClr>
              </a:gs>
              <a:gs pos="100000">
                <a:srgbClr val="FF8F3B">
                  <a:alpha val="32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ardrop 27">
            <a:extLst>
              <a:ext uri="{FF2B5EF4-FFF2-40B4-BE49-F238E27FC236}">
                <a16:creationId xmlns:a16="http://schemas.microsoft.com/office/drawing/2014/main" id="{79AFB193-01F3-400A-B75D-EBB9585B34E0}"/>
              </a:ext>
            </a:extLst>
          </p:cNvPr>
          <p:cNvSpPr/>
          <p:nvPr/>
        </p:nvSpPr>
        <p:spPr>
          <a:xfrm rot="10800000">
            <a:off x="427420" y="2819617"/>
            <a:ext cx="3485804" cy="3614057"/>
          </a:xfrm>
          <a:prstGeom prst="teardrop">
            <a:avLst/>
          </a:prstGeom>
          <a:gradFill>
            <a:gsLst>
              <a:gs pos="0">
                <a:srgbClr val="E4323C"/>
              </a:gs>
              <a:gs pos="98230">
                <a:srgbClr val="FFFF00"/>
              </a:gs>
              <a:gs pos="52000">
                <a:srgbClr val="FF8F3B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ardrop 28">
            <a:extLst>
              <a:ext uri="{FF2B5EF4-FFF2-40B4-BE49-F238E27FC236}">
                <a16:creationId xmlns:a16="http://schemas.microsoft.com/office/drawing/2014/main" id="{1B9C4E2C-6B67-441A-AC24-DEA8D482AD04}"/>
              </a:ext>
            </a:extLst>
          </p:cNvPr>
          <p:cNvSpPr/>
          <p:nvPr/>
        </p:nvSpPr>
        <p:spPr>
          <a:xfrm rot="10800000">
            <a:off x="722205" y="3133232"/>
            <a:ext cx="2880830" cy="2986824"/>
          </a:xfrm>
          <a:prstGeom prst="teardrop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D46832-8673-4597-B4CB-B56E9D3E4F25}"/>
              </a:ext>
            </a:extLst>
          </p:cNvPr>
          <p:cNvSpPr txBox="1"/>
          <p:nvPr/>
        </p:nvSpPr>
        <p:spPr>
          <a:xfrm flipH="1">
            <a:off x="1315005" y="3841385"/>
            <a:ext cx="1816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</a:rPr>
              <a:t>SOME WORD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ppins" panose="00000500000000000000" pitchFamily="2" charset="0"/>
              </a:rPr>
              <a:t>FOR PRODUCT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2BC057-2E07-4F1D-88F6-93635A6FB791}"/>
              </a:ext>
            </a:extLst>
          </p:cNvPr>
          <p:cNvSpPr txBox="1"/>
          <p:nvPr/>
        </p:nvSpPr>
        <p:spPr>
          <a:xfrm flipH="1">
            <a:off x="996136" y="4626644"/>
            <a:ext cx="2434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Please remove all third-party brand names from your preview</a:t>
            </a:r>
          </a:p>
        </p:txBody>
      </p:sp>
    </p:spTree>
    <p:extLst>
      <p:ext uri="{BB962C8B-B14F-4D97-AF65-F5344CB8AC3E}">
        <p14:creationId xmlns:p14="http://schemas.microsoft.com/office/powerpoint/2010/main" val="37408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4"/>
    </mc:Choice>
    <mc:Fallback xmlns="">
      <p:transition spd="slow" advTm="6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6F73DC9-CC8E-451D-9B5A-B0C8286E0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5A674EA-B960-44D9-8844-0A2C22270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05760">
                  <a:shade val="30000"/>
                  <a:satMod val="115000"/>
                  <a:alpha val="0"/>
                </a:srgbClr>
              </a:gs>
              <a:gs pos="62000">
                <a:srgbClr val="F05760">
                  <a:shade val="67500"/>
                  <a:satMod val="115000"/>
                  <a:alpha val="0"/>
                </a:srgbClr>
              </a:gs>
              <a:gs pos="100000">
                <a:srgbClr val="F0576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9B59B21-2D05-45BD-80B7-FEB1EA018474}"/>
              </a:ext>
            </a:extLst>
          </p:cNvPr>
          <p:cNvSpPr/>
          <p:nvPr/>
        </p:nvSpPr>
        <p:spPr>
          <a:xfrm>
            <a:off x="2724150" y="0"/>
            <a:ext cx="9467850" cy="6858000"/>
          </a:xfrm>
          <a:custGeom>
            <a:avLst/>
            <a:gdLst>
              <a:gd name="connsiteX0" fmla="*/ 2013272 w 9467850"/>
              <a:gd name="connsiteY0" fmla="*/ 0 h 6858000"/>
              <a:gd name="connsiteX1" fmla="*/ 9467850 w 9467850"/>
              <a:gd name="connsiteY1" fmla="*/ 0 h 6858000"/>
              <a:gd name="connsiteX2" fmla="*/ 9467850 w 9467850"/>
              <a:gd name="connsiteY2" fmla="*/ 6858000 h 6858000"/>
              <a:gd name="connsiteX3" fmla="*/ 557223 w 9467850"/>
              <a:gd name="connsiteY3" fmla="*/ 6858000 h 6858000"/>
              <a:gd name="connsiteX4" fmla="*/ 473702 w 9467850"/>
              <a:gd name="connsiteY4" fmla="*/ 6677683 h 6858000"/>
              <a:gd name="connsiteX5" fmla="*/ 0 w 9467850"/>
              <a:gd name="connsiteY5" fmla="*/ 4387551 h 6858000"/>
              <a:gd name="connsiteX6" fmla="*/ 1974877 w 9467850"/>
              <a:gd name="connsiteY6" fmla="*/ 32462 h 6858000"/>
              <a:gd name="connsiteX7" fmla="*/ 2013272 w 94678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67850" h="6858000">
                <a:moveTo>
                  <a:pt x="2013272" y="0"/>
                </a:moveTo>
                <a:lnTo>
                  <a:pt x="9467850" y="0"/>
                </a:lnTo>
                <a:lnTo>
                  <a:pt x="9467850" y="6858000"/>
                </a:lnTo>
                <a:lnTo>
                  <a:pt x="557223" y="6858000"/>
                </a:lnTo>
                <a:lnTo>
                  <a:pt x="473702" y="6677683"/>
                </a:lnTo>
                <a:cubicBezTo>
                  <a:pt x="168674" y="5973788"/>
                  <a:pt x="0" y="5199896"/>
                  <a:pt x="0" y="4387551"/>
                </a:cubicBezTo>
                <a:cubicBezTo>
                  <a:pt x="0" y="2661319"/>
                  <a:pt x="761669" y="1108722"/>
                  <a:pt x="1974877" y="32462"/>
                </a:cubicBezTo>
                <a:lnTo>
                  <a:pt x="2013272" y="0"/>
                </a:lnTo>
                <a:close/>
              </a:path>
            </a:pathLst>
          </a:custGeom>
          <a:solidFill>
            <a:srgbClr val="EF6548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4D0FBE3-6407-42E3-B059-8FE405E67775}"/>
              </a:ext>
            </a:extLst>
          </p:cNvPr>
          <p:cNvSpPr/>
          <p:nvPr/>
        </p:nvSpPr>
        <p:spPr>
          <a:xfrm>
            <a:off x="0" y="0"/>
            <a:ext cx="8897408" cy="6858000"/>
          </a:xfrm>
          <a:custGeom>
            <a:avLst/>
            <a:gdLst>
              <a:gd name="connsiteX0" fmla="*/ 0 w 8897407"/>
              <a:gd name="connsiteY0" fmla="*/ 0 h 6858000"/>
              <a:gd name="connsiteX1" fmla="*/ 6884135 w 8897407"/>
              <a:gd name="connsiteY1" fmla="*/ 0 h 6858000"/>
              <a:gd name="connsiteX2" fmla="*/ 6922530 w 8897407"/>
              <a:gd name="connsiteY2" fmla="*/ 32462 h 6858000"/>
              <a:gd name="connsiteX3" fmla="*/ 8897407 w 8897407"/>
              <a:gd name="connsiteY3" fmla="*/ 4387551 h 6858000"/>
              <a:gd name="connsiteX4" fmla="*/ 8423705 w 8897407"/>
              <a:gd name="connsiteY4" fmla="*/ 6677683 h 6858000"/>
              <a:gd name="connsiteX5" fmla="*/ 8340185 w 8897407"/>
              <a:gd name="connsiteY5" fmla="*/ 6858000 h 6858000"/>
              <a:gd name="connsiteX6" fmla="*/ 0 w 8897407"/>
              <a:gd name="connsiteY6" fmla="*/ 6858000 h 6858000"/>
              <a:gd name="connsiteX7" fmla="*/ 0 w 8897407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7407" h="6858000">
                <a:moveTo>
                  <a:pt x="0" y="0"/>
                </a:moveTo>
                <a:lnTo>
                  <a:pt x="6884135" y="0"/>
                </a:lnTo>
                <a:lnTo>
                  <a:pt x="6922530" y="32462"/>
                </a:lnTo>
                <a:cubicBezTo>
                  <a:pt x="8135739" y="1108722"/>
                  <a:pt x="8897407" y="2661319"/>
                  <a:pt x="8897407" y="4387551"/>
                </a:cubicBezTo>
                <a:cubicBezTo>
                  <a:pt x="8897407" y="5199896"/>
                  <a:pt x="8728733" y="5973788"/>
                  <a:pt x="8423705" y="6677683"/>
                </a:cubicBezTo>
                <a:lnTo>
                  <a:pt x="834018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0576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A2E8D71-1529-4E41-B9A2-90536705FD9D}"/>
              </a:ext>
            </a:extLst>
          </p:cNvPr>
          <p:cNvSpPr/>
          <p:nvPr/>
        </p:nvSpPr>
        <p:spPr>
          <a:xfrm>
            <a:off x="1554260" y="0"/>
            <a:ext cx="8990442" cy="5441352"/>
          </a:xfrm>
          <a:custGeom>
            <a:avLst/>
            <a:gdLst>
              <a:gd name="connsiteX0" fmla="*/ 131420 w 8990442"/>
              <a:gd name="connsiteY0" fmla="*/ 0 h 5441352"/>
              <a:gd name="connsiteX1" fmla="*/ 8859022 w 8990442"/>
              <a:gd name="connsiteY1" fmla="*/ 0 h 5441352"/>
              <a:gd name="connsiteX2" fmla="*/ 8899115 w 8990442"/>
              <a:gd name="connsiteY2" fmla="*/ 169556 h 5441352"/>
              <a:gd name="connsiteX3" fmla="*/ 8990442 w 8990442"/>
              <a:gd name="connsiteY3" fmla="*/ 1053801 h 5441352"/>
              <a:gd name="connsiteX4" fmla="*/ 4495221 w 8990442"/>
              <a:gd name="connsiteY4" fmla="*/ 5441352 h 5441352"/>
              <a:gd name="connsiteX5" fmla="*/ 0 w 8990442"/>
              <a:gd name="connsiteY5" fmla="*/ 1053801 h 5441352"/>
              <a:gd name="connsiteX6" fmla="*/ 91327 w 8990442"/>
              <a:gd name="connsiteY6" fmla="*/ 169556 h 5441352"/>
              <a:gd name="connsiteX7" fmla="*/ 131420 w 8990442"/>
              <a:gd name="connsiteY7" fmla="*/ 0 h 544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0442" h="5441352">
                <a:moveTo>
                  <a:pt x="131420" y="0"/>
                </a:moveTo>
                <a:lnTo>
                  <a:pt x="8859022" y="0"/>
                </a:lnTo>
                <a:lnTo>
                  <a:pt x="8899115" y="169556"/>
                </a:lnTo>
                <a:cubicBezTo>
                  <a:pt x="8958995" y="455175"/>
                  <a:pt x="8990442" y="750904"/>
                  <a:pt x="8990442" y="1053801"/>
                </a:cubicBezTo>
                <a:cubicBezTo>
                  <a:pt x="8990442" y="3476979"/>
                  <a:pt x="6977863" y="5441352"/>
                  <a:pt x="4495221" y="5441352"/>
                </a:cubicBezTo>
                <a:cubicBezTo>
                  <a:pt x="2012579" y="5441352"/>
                  <a:pt x="0" y="3476979"/>
                  <a:pt x="0" y="1053801"/>
                </a:cubicBezTo>
                <a:cubicBezTo>
                  <a:pt x="0" y="750904"/>
                  <a:pt x="31447" y="455175"/>
                  <a:pt x="91327" y="169556"/>
                </a:cubicBezTo>
                <a:lnTo>
                  <a:pt x="131420" y="0"/>
                </a:lnTo>
                <a:close/>
              </a:path>
            </a:pathLst>
          </a:custGeom>
          <a:solidFill>
            <a:srgbClr val="F0576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B622D7-8A9B-4CAC-9935-B78E4837514B}"/>
              </a:ext>
            </a:extLst>
          </p:cNvPr>
          <p:cNvSpPr txBox="1"/>
          <p:nvPr/>
        </p:nvSpPr>
        <p:spPr>
          <a:xfrm>
            <a:off x="3676915" y="2903280"/>
            <a:ext cx="4838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Poppins" panose="00000500000000000000" pitchFamily="2" charset="0"/>
              </a:rPr>
              <a:t>OUR HISTORY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F4D827-5825-4597-BEC3-4B9D1E106DCF}"/>
              </a:ext>
            </a:extLst>
          </p:cNvPr>
          <p:cNvSpPr txBox="1"/>
          <p:nvPr/>
        </p:nvSpPr>
        <p:spPr>
          <a:xfrm>
            <a:off x="4586670" y="4002295"/>
            <a:ext cx="3171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A slide to show your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Company story from past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2A0CA8-1963-49D1-9C9F-9A17241C4CA7}"/>
              </a:ext>
            </a:extLst>
          </p:cNvPr>
          <p:cNvGrpSpPr/>
          <p:nvPr/>
        </p:nvGrpSpPr>
        <p:grpSpPr>
          <a:xfrm>
            <a:off x="3967786" y="3798386"/>
            <a:ext cx="4261063" cy="94265"/>
            <a:chOff x="3520374" y="3760286"/>
            <a:chExt cx="5155886" cy="942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09FCBF8-AA99-488C-9C8C-2AD2AC144CD6}"/>
                </a:ext>
              </a:extLst>
            </p:cNvPr>
            <p:cNvSpPr/>
            <p:nvPr/>
          </p:nvSpPr>
          <p:spPr>
            <a:xfrm>
              <a:off x="3520374" y="3760286"/>
              <a:ext cx="448624" cy="94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895744-9528-4FBC-9FE6-E43D5B5B7CD8}"/>
                </a:ext>
              </a:extLst>
            </p:cNvPr>
            <p:cNvSpPr/>
            <p:nvPr/>
          </p:nvSpPr>
          <p:spPr>
            <a:xfrm>
              <a:off x="8227636" y="3760286"/>
              <a:ext cx="448624" cy="94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91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"/>
    </mc:Choice>
    <mc:Fallback xmlns="">
      <p:transition spd="slow" advTm="6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3" grpId="0" animBg="1"/>
      <p:bldP spid="32" grpId="0"/>
      <p:bldP spid="32" grpId="1"/>
      <p:bldP spid="33" grpId="0"/>
      <p:bldP spid="3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A5B60209-E35F-4749-A54D-9C1B5D9FE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84" y="-1"/>
            <a:ext cx="7332744" cy="484516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CF39557-37D7-444E-A69B-0663B153DA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44"/>
          <a:stretch/>
        </p:blipFill>
        <p:spPr>
          <a:xfrm>
            <a:off x="525201" y="177906"/>
            <a:ext cx="5875599" cy="5346594"/>
          </a:xfrm>
          <a:prstGeom prst="rect">
            <a:avLst/>
          </a:pr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8ACE424-88E2-474B-AFB4-ED2F8EB2C204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>
              <a:gd name="connsiteX0" fmla="*/ 3967162 w 12192000"/>
              <a:gd name="connsiteY0" fmla="*/ 5605311 h 6858000"/>
              <a:gd name="connsiteX1" fmla="*/ 5686425 w 12192000"/>
              <a:gd name="connsiteY1" fmla="*/ 3909143 h 6858000"/>
              <a:gd name="connsiteX2" fmla="*/ 5686425 w 12192000"/>
              <a:gd name="connsiteY2" fmla="*/ 2212975 h 6858000"/>
              <a:gd name="connsiteX3" fmla="*/ 3967163 w 12192000"/>
              <a:gd name="connsiteY3" fmla="*/ 2212975 h 6858000"/>
              <a:gd name="connsiteX4" fmla="*/ 2247900 w 12192000"/>
              <a:gd name="connsiteY4" fmla="*/ 3909143 h 6858000"/>
              <a:gd name="connsiteX5" fmla="*/ 2247899 w 12192000"/>
              <a:gd name="connsiteY5" fmla="*/ 3909143 h 6858000"/>
              <a:gd name="connsiteX6" fmla="*/ 3967162 w 12192000"/>
              <a:gd name="connsiteY6" fmla="*/ 5605311 h 6858000"/>
              <a:gd name="connsiteX7" fmla="*/ 7940676 w 12192000"/>
              <a:gd name="connsiteY7" fmla="*/ 6438900 h 6858000"/>
              <a:gd name="connsiteX8" fmla="*/ 10039351 w 12192000"/>
              <a:gd name="connsiteY8" fmla="*/ 4311650 h 6858000"/>
              <a:gd name="connsiteX9" fmla="*/ 9424663 w 12192000"/>
              <a:gd name="connsiteY9" fmla="*/ 2807457 h 6858000"/>
              <a:gd name="connsiteX10" fmla="*/ 9398002 w 12192000"/>
              <a:gd name="connsiteY10" fmla="*/ 2782896 h 6858000"/>
              <a:gd name="connsiteX11" fmla="*/ 9398002 w 12192000"/>
              <a:gd name="connsiteY11" fmla="*/ 3517900 h 6858000"/>
              <a:gd name="connsiteX12" fmla="*/ 9398001 w 12192000"/>
              <a:gd name="connsiteY12" fmla="*/ 3517900 h 6858000"/>
              <a:gd name="connsiteX13" fmla="*/ 9398001 w 12192000"/>
              <a:gd name="connsiteY13" fmla="*/ 2782896 h 6858000"/>
              <a:gd name="connsiteX14" fmla="*/ 9275627 w 12192000"/>
              <a:gd name="connsiteY14" fmla="*/ 2670160 h 6858000"/>
              <a:gd name="connsiteX15" fmla="*/ 7940675 w 12192000"/>
              <a:gd name="connsiteY15" fmla="*/ 2184400 h 6858000"/>
              <a:gd name="connsiteX16" fmla="*/ 6781800 w 12192000"/>
              <a:gd name="connsiteY16" fmla="*/ 2184400 h 6858000"/>
              <a:gd name="connsiteX17" fmla="*/ 5872123 w 12192000"/>
              <a:gd name="connsiteY17" fmla="*/ 1515144 h 6858000"/>
              <a:gd name="connsiteX18" fmla="*/ 5867869 w 12192000"/>
              <a:gd name="connsiteY18" fmla="*/ 1498600 h 6858000"/>
              <a:gd name="connsiteX19" fmla="*/ 5829300 w 12192000"/>
              <a:gd name="connsiteY19" fmla="*/ 1498600 h 6858000"/>
              <a:gd name="connsiteX20" fmla="*/ 5829300 w 12192000"/>
              <a:gd name="connsiteY20" fmla="*/ 3517900 h 6858000"/>
              <a:gd name="connsiteX21" fmla="*/ 5842000 w 12192000"/>
              <a:gd name="connsiteY21" fmla="*/ 3517900 h 6858000"/>
              <a:gd name="connsiteX22" fmla="*/ 5842001 w 12192000"/>
              <a:gd name="connsiteY22" fmla="*/ 3517900 h 6858000"/>
              <a:gd name="connsiteX23" fmla="*/ 5842001 w 12192000"/>
              <a:gd name="connsiteY23" fmla="*/ 4311650 h 6858000"/>
              <a:gd name="connsiteX24" fmla="*/ 7940676 w 12192000"/>
              <a:gd name="connsiteY24" fmla="*/ 643890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  <a:gd name="connsiteX27" fmla="*/ 0 w 12192000"/>
              <a:gd name="connsiteY27" fmla="*/ 0 h 6858000"/>
              <a:gd name="connsiteX28" fmla="*/ 12192000 w 12192000"/>
              <a:gd name="connsiteY2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0" h="6858000">
                <a:moveTo>
                  <a:pt x="3967162" y="5605311"/>
                </a:moveTo>
                <a:cubicBezTo>
                  <a:pt x="4916685" y="5605311"/>
                  <a:pt x="5686425" y="4845911"/>
                  <a:pt x="5686425" y="3909143"/>
                </a:cubicBezTo>
                <a:lnTo>
                  <a:pt x="5686425" y="2212975"/>
                </a:lnTo>
                <a:lnTo>
                  <a:pt x="3967163" y="2212975"/>
                </a:lnTo>
                <a:cubicBezTo>
                  <a:pt x="3017640" y="2212975"/>
                  <a:pt x="2247900" y="2972375"/>
                  <a:pt x="2247900" y="3909143"/>
                </a:cubicBezTo>
                <a:lnTo>
                  <a:pt x="2247899" y="3909143"/>
                </a:lnTo>
                <a:cubicBezTo>
                  <a:pt x="2247899" y="4845911"/>
                  <a:pt x="3017639" y="5605311"/>
                  <a:pt x="3967162" y="5605311"/>
                </a:cubicBezTo>
                <a:close/>
                <a:moveTo>
                  <a:pt x="7940676" y="6438900"/>
                </a:moveTo>
                <a:cubicBezTo>
                  <a:pt x="9099742" y="6438900"/>
                  <a:pt x="10039351" y="5486498"/>
                  <a:pt x="10039351" y="4311650"/>
                </a:cubicBezTo>
                <a:cubicBezTo>
                  <a:pt x="10039351" y="3724226"/>
                  <a:pt x="9804449" y="3192413"/>
                  <a:pt x="9424663" y="2807457"/>
                </a:cubicBezTo>
                <a:lnTo>
                  <a:pt x="9398002" y="2782896"/>
                </a:lnTo>
                <a:lnTo>
                  <a:pt x="9398002" y="3517900"/>
                </a:lnTo>
                <a:lnTo>
                  <a:pt x="9398001" y="3517900"/>
                </a:lnTo>
                <a:lnTo>
                  <a:pt x="9398001" y="2782896"/>
                </a:lnTo>
                <a:lnTo>
                  <a:pt x="9275627" y="2670160"/>
                </a:lnTo>
                <a:cubicBezTo>
                  <a:pt x="8912852" y="2366695"/>
                  <a:pt x="8447766" y="2184400"/>
                  <a:pt x="7940675" y="2184400"/>
                </a:cubicBezTo>
                <a:lnTo>
                  <a:pt x="6781800" y="2184400"/>
                </a:lnTo>
                <a:cubicBezTo>
                  <a:pt x="6354383" y="2184400"/>
                  <a:pt x="5992720" y="1902877"/>
                  <a:pt x="5872123" y="1515144"/>
                </a:cubicBezTo>
                <a:lnTo>
                  <a:pt x="5867869" y="1498600"/>
                </a:lnTo>
                <a:lnTo>
                  <a:pt x="5829300" y="1498600"/>
                </a:lnTo>
                <a:lnTo>
                  <a:pt x="5829300" y="3517900"/>
                </a:lnTo>
                <a:lnTo>
                  <a:pt x="5842000" y="3517900"/>
                </a:lnTo>
                <a:lnTo>
                  <a:pt x="5842001" y="3517900"/>
                </a:lnTo>
                <a:lnTo>
                  <a:pt x="5842001" y="4311650"/>
                </a:lnTo>
                <a:cubicBezTo>
                  <a:pt x="5842001" y="5486498"/>
                  <a:pt x="6781610" y="6438900"/>
                  <a:pt x="7940676" y="6438900"/>
                </a:cubicBezTo>
                <a:close/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53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F768EF4-0148-414C-B3EE-14AC65DB16D2}"/>
              </a:ext>
            </a:extLst>
          </p:cNvPr>
          <p:cNvSpPr/>
          <p:nvPr/>
        </p:nvSpPr>
        <p:spPr>
          <a:xfrm>
            <a:off x="4607984" y="4845161"/>
            <a:ext cx="1537824" cy="1537824"/>
          </a:xfrm>
          <a:custGeom>
            <a:avLst/>
            <a:gdLst>
              <a:gd name="connsiteX0" fmla="*/ 768912 w 1537824"/>
              <a:gd name="connsiteY0" fmla="*/ 0 h 1537824"/>
              <a:gd name="connsiteX1" fmla="*/ 1537824 w 1537824"/>
              <a:gd name="connsiteY1" fmla="*/ 768912 h 1537824"/>
              <a:gd name="connsiteX2" fmla="*/ 768912 w 1537824"/>
              <a:gd name="connsiteY2" fmla="*/ 1537824 h 1537824"/>
              <a:gd name="connsiteX3" fmla="*/ 0 w 1537824"/>
              <a:gd name="connsiteY3" fmla="*/ 768912 h 1537824"/>
              <a:gd name="connsiteX4" fmla="*/ 768912 w 1537824"/>
              <a:gd name="connsiteY4" fmla="*/ 0 h 153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824" h="1537824">
                <a:moveTo>
                  <a:pt x="768912" y="0"/>
                </a:moveTo>
                <a:cubicBezTo>
                  <a:pt x="1193570" y="0"/>
                  <a:pt x="1537824" y="344254"/>
                  <a:pt x="1537824" y="768912"/>
                </a:cubicBezTo>
                <a:cubicBezTo>
                  <a:pt x="1537824" y="1193570"/>
                  <a:pt x="1193570" y="1537824"/>
                  <a:pt x="768912" y="1537824"/>
                </a:cubicBezTo>
                <a:cubicBezTo>
                  <a:pt x="344254" y="1537824"/>
                  <a:pt x="0" y="1193570"/>
                  <a:pt x="0" y="768912"/>
                </a:cubicBezTo>
                <a:cubicBezTo>
                  <a:pt x="0" y="344254"/>
                  <a:pt x="344254" y="0"/>
                  <a:pt x="76891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32FDED-15A7-4659-A515-2F169F93B99E}"/>
              </a:ext>
            </a:extLst>
          </p:cNvPr>
          <p:cNvSpPr txBox="1"/>
          <p:nvPr/>
        </p:nvSpPr>
        <p:spPr>
          <a:xfrm>
            <a:off x="4684779" y="5292966"/>
            <a:ext cx="129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4323C"/>
                </a:solidFill>
                <a:latin typeface="Poppins" panose="00000500000000000000" pitchFamily="2" charset="0"/>
              </a:rPr>
              <a:t>2007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8603003-0783-4D04-80F7-43773DF02C00}"/>
              </a:ext>
            </a:extLst>
          </p:cNvPr>
          <p:cNvSpPr/>
          <p:nvPr/>
        </p:nvSpPr>
        <p:spPr>
          <a:xfrm>
            <a:off x="6496050" y="4902409"/>
            <a:ext cx="190500" cy="1270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A490DD-3941-4120-9EEB-7B077A2625F1}"/>
              </a:ext>
            </a:extLst>
          </p:cNvPr>
          <p:cNvSpPr txBox="1"/>
          <p:nvPr/>
        </p:nvSpPr>
        <p:spPr>
          <a:xfrm>
            <a:off x="6838950" y="4957502"/>
            <a:ext cx="2916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</a:rPr>
              <a:t>The beginning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AD2CFD-7505-4E28-A976-F2B26988B65C}"/>
              </a:ext>
            </a:extLst>
          </p:cNvPr>
          <p:cNvSpPr txBox="1"/>
          <p:nvPr/>
        </p:nvSpPr>
        <p:spPr>
          <a:xfrm>
            <a:off x="6838950" y="5357612"/>
            <a:ext cx="3582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</a:rPr>
              <a:t>Please be aware we have updated our watermarks</a:t>
            </a:r>
          </a:p>
        </p:txBody>
      </p:sp>
    </p:spTree>
    <p:extLst>
      <p:ext uri="{BB962C8B-B14F-4D97-AF65-F5344CB8AC3E}">
        <p14:creationId xmlns:p14="http://schemas.microsoft.com/office/powerpoint/2010/main" val="1062842855"/>
      </p:ext>
    </p:extLst>
  </p:cSld>
  <p:clrMapOvr>
    <a:masterClrMapping/>
  </p:clrMapOvr>
  <p:transition spd="slow" advTm="6518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3" grpId="0" animBg="1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50115BC-B6CD-4D49-9F95-1D85EAFBD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1"/>
          <a:stretch/>
        </p:blipFill>
        <p:spPr>
          <a:xfrm>
            <a:off x="776605" y="323849"/>
            <a:ext cx="8922998" cy="5263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7C861C-73D6-425F-941C-3A93D1F5A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628" y="24176"/>
            <a:ext cx="8086072" cy="5390715"/>
          </a:xfrm>
          <a:prstGeom prst="rect">
            <a:avLst/>
          </a:pr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8ACE424-88E2-474B-AFB4-ED2F8EB2C204}"/>
              </a:ext>
            </a:extLst>
          </p:cNvPr>
          <p:cNvSpPr/>
          <p:nvPr/>
        </p:nvSpPr>
        <p:spPr>
          <a:xfrm rot="10800000" flipH="1">
            <a:off x="0" y="0"/>
            <a:ext cx="12192000" cy="6858000"/>
          </a:xfrm>
          <a:custGeom>
            <a:avLst/>
            <a:gdLst>
              <a:gd name="connsiteX0" fmla="*/ 3967162 w 12192000"/>
              <a:gd name="connsiteY0" fmla="*/ 5605311 h 6858000"/>
              <a:gd name="connsiteX1" fmla="*/ 5686425 w 12192000"/>
              <a:gd name="connsiteY1" fmla="*/ 3909143 h 6858000"/>
              <a:gd name="connsiteX2" fmla="*/ 5686425 w 12192000"/>
              <a:gd name="connsiteY2" fmla="*/ 2212975 h 6858000"/>
              <a:gd name="connsiteX3" fmla="*/ 3967163 w 12192000"/>
              <a:gd name="connsiteY3" fmla="*/ 2212975 h 6858000"/>
              <a:gd name="connsiteX4" fmla="*/ 2247900 w 12192000"/>
              <a:gd name="connsiteY4" fmla="*/ 3909143 h 6858000"/>
              <a:gd name="connsiteX5" fmla="*/ 2247899 w 12192000"/>
              <a:gd name="connsiteY5" fmla="*/ 3909143 h 6858000"/>
              <a:gd name="connsiteX6" fmla="*/ 3967162 w 12192000"/>
              <a:gd name="connsiteY6" fmla="*/ 5605311 h 6858000"/>
              <a:gd name="connsiteX7" fmla="*/ 7940676 w 12192000"/>
              <a:gd name="connsiteY7" fmla="*/ 6438900 h 6858000"/>
              <a:gd name="connsiteX8" fmla="*/ 10039351 w 12192000"/>
              <a:gd name="connsiteY8" fmla="*/ 4311650 h 6858000"/>
              <a:gd name="connsiteX9" fmla="*/ 9424663 w 12192000"/>
              <a:gd name="connsiteY9" fmla="*/ 2807457 h 6858000"/>
              <a:gd name="connsiteX10" fmla="*/ 9398002 w 12192000"/>
              <a:gd name="connsiteY10" fmla="*/ 2782896 h 6858000"/>
              <a:gd name="connsiteX11" fmla="*/ 9398002 w 12192000"/>
              <a:gd name="connsiteY11" fmla="*/ 3517900 h 6858000"/>
              <a:gd name="connsiteX12" fmla="*/ 9398001 w 12192000"/>
              <a:gd name="connsiteY12" fmla="*/ 3517900 h 6858000"/>
              <a:gd name="connsiteX13" fmla="*/ 9398001 w 12192000"/>
              <a:gd name="connsiteY13" fmla="*/ 2782896 h 6858000"/>
              <a:gd name="connsiteX14" fmla="*/ 9275627 w 12192000"/>
              <a:gd name="connsiteY14" fmla="*/ 2670160 h 6858000"/>
              <a:gd name="connsiteX15" fmla="*/ 7940675 w 12192000"/>
              <a:gd name="connsiteY15" fmla="*/ 2184400 h 6858000"/>
              <a:gd name="connsiteX16" fmla="*/ 6781800 w 12192000"/>
              <a:gd name="connsiteY16" fmla="*/ 2184400 h 6858000"/>
              <a:gd name="connsiteX17" fmla="*/ 5872123 w 12192000"/>
              <a:gd name="connsiteY17" fmla="*/ 1515144 h 6858000"/>
              <a:gd name="connsiteX18" fmla="*/ 5867869 w 12192000"/>
              <a:gd name="connsiteY18" fmla="*/ 1498600 h 6858000"/>
              <a:gd name="connsiteX19" fmla="*/ 5829300 w 12192000"/>
              <a:gd name="connsiteY19" fmla="*/ 1498600 h 6858000"/>
              <a:gd name="connsiteX20" fmla="*/ 5829300 w 12192000"/>
              <a:gd name="connsiteY20" fmla="*/ 3517900 h 6858000"/>
              <a:gd name="connsiteX21" fmla="*/ 5842000 w 12192000"/>
              <a:gd name="connsiteY21" fmla="*/ 3517900 h 6858000"/>
              <a:gd name="connsiteX22" fmla="*/ 5842001 w 12192000"/>
              <a:gd name="connsiteY22" fmla="*/ 3517900 h 6858000"/>
              <a:gd name="connsiteX23" fmla="*/ 5842001 w 12192000"/>
              <a:gd name="connsiteY23" fmla="*/ 4311650 h 6858000"/>
              <a:gd name="connsiteX24" fmla="*/ 7940676 w 12192000"/>
              <a:gd name="connsiteY24" fmla="*/ 643890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  <a:gd name="connsiteX27" fmla="*/ 0 w 12192000"/>
              <a:gd name="connsiteY27" fmla="*/ 0 h 6858000"/>
              <a:gd name="connsiteX28" fmla="*/ 12192000 w 12192000"/>
              <a:gd name="connsiteY2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0" h="6858000">
                <a:moveTo>
                  <a:pt x="3967162" y="5605311"/>
                </a:moveTo>
                <a:cubicBezTo>
                  <a:pt x="4916685" y="5605311"/>
                  <a:pt x="5686425" y="4845911"/>
                  <a:pt x="5686425" y="3909143"/>
                </a:cubicBezTo>
                <a:lnTo>
                  <a:pt x="5686425" y="2212975"/>
                </a:lnTo>
                <a:lnTo>
                  <a:pt x="3967163" y="2212975"/>
                </a:lnTo>
                <a:cubicBezTo>
                  <a:pt x="3017640" y="2212975"/>
                  <a:pt x="2247900" y="2972375"/>
                  <a:pt x="2247900" y="3909143"/>
                </a:cubicBezTo>
                <a:lnTo>
                  <a:pt x="2247899" y="3909143"/>
                </a:lnTo>
                <a:cubicBezTo>
                  <a:pt x="2247899" y="4845911"/>
                  <a:pt x="3017639" y="5605311"/>
                  <a:pt x="3967162" y="5605311"/>
                </a:cubicBezTo>
                <a:close/>
                <a:moveTo>
                  <a:pt x="7940676" y="6438900"/>
                </a:moveTo>
                <a:cubicBezTo>
                  <a:pt x="9099742" y="6438900"/>
                  <a:pt x="10039351" y="5486498"/>
                  <a:pt x="10039351" y="4311650"/>
                </a:cubicBezTo>
                <a:cubicBezTo>
                  <a:pt x="10039351" y="3724226"/>
                  <a:pt x="9804449" y="3192413"/>
                  <a:pt x="9424663" y="2807457"/>
                </a:cubicBezTo>
                <a:lnTo>
                  <a:pt x="9398002" y="2782896"/>
                </a:lnTo>
                <a:lnTo>
                  <a:pt x="9398002" y="3517900"/>
                </a:lnTo>
                <a:lnTo>
                  <a:pt x="9398001" y="3517900"/>
                </a:lnTo>
                <a:lnTo>
                  <a:pt x="9398001" y="2782896"/>
                </a:lnTo>
                <a:lnTo>
                  <a:pt x="9275627" y="2670160"/>
                </a:lnTo>
                <a:cubicBezTo>
                  <a:pt x="8912852" y="2366695"/>
                  <a:pt x="8447766" y="2184400"/>
                  <a:pt x="7940675" y="2184400"/>
                </a:cubicBezTo>
                <a:lnTo>
                  <a:pt x="6781800" y="2184400"/>
                </a:lnTo>
                <a:cubicBezTo>
                  <a:pt x="6354383" y="2184400"/>
                  <a:pt x="5992720" y="1902877"/>
                  <a:pt x="5872123" y="1515144"/>
                </a:cubicBezTo>
                <a:lnTo>
                  <a:pt x="5867869" y="1498600"/>
                </a:lnTo>
                <a:lnTo>
                  <a:pt x="5829300" y="1498600"/>
                </a:lnTo>
                <a:lnTo>
                  <a:pt x="5829300" y="3517900"/>
                </a:lnTo>
                <a:lnTo>
                  <a:pt x="5842000" y="3517900"/>
                </a:lnTo>
                <a:lnTo>
                  <a:pt x="5842001" y="3517900"/>
                </a:lnTo>
                <a:lnTo>
                  <a:pt x="5842001" y="4311650"/>
                </a:lnTo>
                <a:cubicBezTo>
                  <a:pt x="5842001" y="5486498"/>
                  <a:pt x="6781610" y="6438900"/>
                  <a:pt x="7940676" y="6438900"/>
                </a:cubicBezTo>
                <a:close/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53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F768EF4-0148-414C-B3EE-14AC65DB16D2}"/>
              </a:ext>
            </a:extLst>
          </p:cNvPr>
          <p:cNvSpPr/>
          <p:nvPr/>
        </p:nvSpPr>
        <p:spPr>
          <a:xfrm>
            <a:off x="6081630" y="4902409"/>
            <a:ext cx="1537824" cy="1537824"/>
          </a:xfrm>
          <a:custGeom>
            <a:avLst/>
            <a:gdLst>
              <a:gd name="connsiteX0" fmla="*/ 768912 w 1537824"/>
              <a:gd name="connsiteY0" fmla="*/ 0 h 1537824"/>
              <a:gd name="connsiteX1" fmla="*/ 1537824 w 1537824"/>
              <a:gd name="connsiteY1" fmla="*/ 768912 h 1537824"/>
              <a:gd name="connsiteX2" fmla="*/ 768912 w 1537824"/>
              <a:gd name="connsiteY2" fmla="*/ 1537824 h 1537824"/>
              <a:gd name="connsiteX3" fmla="*/ 0 w 1537824"/>
              <a:gd name="connsiteY3" fmla="*/ 768912 h 1537824"/>
              <a:gd name="connsiteX4" fmla="*/ 768912 w 1537824"/>
              <a:gd name="connsiteY4" fmla="*/ 0 h 153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824" h="1537824">
                <a:moveTo>
                  <a:pt x="768912" y="0"/>
                </a:moveTo>
                <a:cubicBezTo>
                  <a:pt x="1193570" y="0"/>
                  <a:pt x="1537824" y="344254"/>
                  <a:pt x="1537824" y="768912"/>
                </a:cubicBezTo>
                <a:cubicBezTo>
                  <a:pt x="1537824" y="1193570"/>
                  <a:pt x="1193570" y="1537824"/>
                  <a:pt x="768912" y="1537824"/>
                </a:cubicBezTo>
                <a:cubicBezTo>
                  <a:pt x="344254" y="1537824"/>
                  <a:pt x="0" y="1193570"/>
                  <a:pt x="0" y="768912"/>
                </a:cubicBezTo>
                <a:cubicBezTo>
                  <a:pt x="0" y="344254"/>
                  <a:pt x="344254" y="0"/>
                  <a:pt x="76891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32FDED-15A7-4659-A515-2F169F93B99E}"/>
              </a:ext>
            </a:extLst>
          </p:cNvPr>
          <p:cNvSpPr txBox="1"/>
          <p:nvPr/>
        </p:nvSpPr>
        <p:spPr>
          <a:xfrm>
            <a:off x="6233226" y="5350214"/>
            <a:ext cx="123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4323C"/>
                </a:solidFill>
                <a:latin typeface="Poppins" panose="00000500000000000000" pitchFamily="2" charset="0"/>
              </a:rPr>
              <a:t>2014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8603003-0783-4D04-80F7-43773DF02C00}"/>
              </a:ext>
            </a:extLst>
          </p:cNvPr>
          <p:cNvSpPr/>
          <p:nvPr/>
        </p:nvSpPr>
        <p:spPr>
          <a:xfrm>
            <a:off x="5469508" y="4902409"/>
            <a:ext cx="190500" cy="1270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A490DD-3941-4120-9EEB-7B077A2625F1}"/>
              </a:ext>
            </a:extLst>
          </p:cNvPr>
          <p:cNvSpPr txBox="1"/>
          <p:nvPr/>
        </p:nvSpPr>
        <p:spPr>
          <a:xfrm>
            <a:off x="2482605" y="4957502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</a:rPr>
              <a:t>The important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AD2CFD-7505-4E28-A976-F2B26988B65C}"/>
              </a:ext>
            </a:extLst>
          </p:cNvPr>
          <p:cNvSpPr txBox="1"/>
          <p:nvPr/>
        </p:nvSpPr>
        <p:spPr>
          <a:xfrm>
            <a:off x="1816493" y="5357612"/>
            <a:ext cx="3582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</a:rPr>
              <a:t>Please be aware we have updated our watermarks</a:t>
            </a:r>
          </a:p>
        </p:txBody>
      </p:sp>
    </p:spTree>
    <p:extLst>
      <p:ext uri="{BB962C8B-B14F-4D97-AF65-F5344CB8AC3E}">
        <p14:creationId xmlns:p14="http://schemas.microsoft.com/office/powerpoint/2010/main" val="463497804"/>
      </p:ext>
    </p:extLst>
  </p:cSld>
  <p:clrMapOvr>
    <a:masterClrMapping/>
  </p:clrMapOvr>
  <p:transition spd="slow" advTm="480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3" grpId="0" animBg="1"/>
      <p:bldP spid="64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3CDBB6-3B61-4B5D-8C58-45F44F493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471" y="83649"/>
            <a:ext cx="8228144" cy="5485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143200-510D-4A01-A26A-D43A5BA6AD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6"/>
          <a:stretch/>
        </p:blipFill>
        <p:spPr>
          <a:xfrm flipH="1">
            <a:off x="6496050" y="1209554"/>
            <a:ext cx="4105544" cy="3777599"/>
          </a:xfrm>
          <a:prstGeom prst="rect">
            <a:avLst/>
          </a:prstGeom>
        </p:spPr>
      </p:pic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8ACE424-88E2-474B-AFB4-ED2F8EB2C204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custGeom>
            <a:avLst/>
            <a:gdLst>
              <a:gd name="connsiteX0" fmla="*/ 3967162 w 12192000"/>
              <a:gd name="connsiteY0" fmla="*/ 5605311 h 6858000"/>
              <a:gd name="connsiteX1" fmla="*/ 5686425 w 12192000"/>
              <a:gd name="connsiteY1" fmla="*/ 3909143 h 6858000"/>
              <a:gd name="connsiteX2" fmla="*/ 5686425 w 12192000"/>
              <a:gd name="connsiteY2" fmla="*/ 2212975 h 6858000"/>
              <a:gd name="connsiteX3" fmla="*/ 3967163 w 12192000"/>
              <a:gd name="connsiteY3" fmla="*/ 2212975 h 6858000"/>
              <a:gd name="connsiteX4" fmla="*/ 2247900 w 12192000"/>
              <a:gd name="connsiteY4" fmla="*/ 3909143 h 6858000"/>
              <a:gd name="connsiteX5" fmla="*/ 2247899 w 12192000"/>
              <a:gd name="connsiteY5" fmla="*/ 3909143 h 6858000"/>
              <a:gd name="connsiteX6" fmla="*/ 3967162 w 12192000"/>
              <a:gd name="connsiteY6" fmla="*/ 5605311 h 6858000"/>
              <a:gd name="connsiteX7" fmla="*/ 7940676 w 12192000"/>
              <a:gd name="connsiteY7" fmla="*/ 6438900 h 6858000"/>
              <a:gd name="connsiteX8" fmla="*/ 10039351 w 12192000"/>
              <a:gd name="connsiteY8" fmla="*/ 4311650 h 6858000"/>
              <a:gd name="connsiteX9" fmla="*/ 9424663 w 12192000"/>
              <a:gd name="connsiteY9" fmla="*/ 2807457 h 6858000"/>
              <a:gd name="connsiteX10" fmla="*/ 9398002 w 12192000"/>
              <a:gd name="connsiteY10" fmla="*/ 2782896 h 6858000"/>
              <a:gd name="connsiteX11" fmla="*/ 9398002 w 12192000"/>
              <a:gd name="connsiteY11" fmla="*/ 3517900 h 6858000"/>
              <a:gd name="connsiteX12" fmla="*/ 9398001 w 12192000"/>
              <a:gd name="connsiteY12" fmla="*/ 3517900 h 6858000"/>
              <a:gd name="connsiteX13" fmla="*/ 9398001 w 12192000"/>
              <a:gd name="connsiteY13" fmla="*/ 2782896 h 6858000"/>
              <a:gd name="connsiteX14" fmla="*/ 9275627 w 12192000"/>
              <a:gd name="connsiteY14" fmla="*/ 2670160 h 6858000"/>
              <a:gd name="connsiteX15" fmla="*/ 7940675 w 12192000"/>
              <a:gd name="connsiteY15" fmla="*/ 2184400 h 6858000"/>
              <a:gd name="connsiteX16" fmla="*/ 6781800 w 12192000"/>
              <a:gd name="connsiteY16" fmla="*/ 2184400 h 6858000"/>
              <a:gd name="connsiteX17" fmla="*/ 5872123 w 12192000"/>
              <a:gd name="connsiteY17" fmla="*/ 1515144 h 6858000"/>
              <a:gd name="connsiteX18" fmla="*/ 5867869 w 12192000"/>
              <a:gd name="connsiteY18" fmla="*/ 1498600 h 6858000"/>
              <a:gd name="connsiteX19" fmla="*/ 5829300 w 12192000"/>
              <a:gd name="connsiteY19" fmla="*/ 1498600 h 6858000"/>
              <a:gd name="connsiteX20" fmla="*/ 5829300 w 12192000"/>
              <a:gd name="connsiteY20" fmla="*/ 3517900 h 6858000"/>
              <a:gd name="connsiteX21" fmla="*/ 5842000 w 12192000"/>
              <a:gd name="connsiteY21" fmla="*/ 3517900 h 6858000"/>
              <a:gd name="connsiteX22" fmla="*/ 5842001 w 12192000"/>
              <a:gd name="connsiteY22" fmla="*/ 3517900 h 6858000"/>
              <a:gd name="connsiteX23" fmla="*/ 5842001 w 12192000"/>
              <a:gd name="connsiteY23" fmla="*/ 4311650 h 6858000"/>
              <a:gd name="connsiteX24" fmla="*/ 7940676 w 12192000"/>
              <a:gd name="connsiteY24" fmla="*/ 643890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  <a:gd name="connsiteX27" fmla="*/ 0 w 12192000"/>
              <a:gd name="connsiteY27" fmla="*/ 0 h 6858000"/>
              <a:gd name="connsiteX28" fmla="*/ 12192000 w 12192000"/>
              <a:gd name="connsiteY2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2000" h="6858000">
                <a:moveTo>
                  <a:pt x="3967162" y="5605311"/>
                </a:moveTo>
                <a:cubicBezTo>
                  <a:pt x="4916685" y="5605311"/>
                  <a:pt x="5686425" y="4845911"/>
                  <a:pt x="5686425" y="3909143"/>
                </a:cubicBezTo>
                <a:lnTo>
                  <a:pt x="5686425" y="2212975"/>
                </a:lnTo>
                <a:lnTo>
                  <a:pt x="3967163" y="2212975"/>
                </a:lnTo>
                <a:cubicBezTo>
                  <a:pt x="3017640" y="2212975"/>
                  <a:pt x="2247900" y="2972375"/>
                  <a:pt x="2247900" y="3909143"/>
                </a:cubicBezTo>
                <a:lnTo>
                  <a:pt x="2247899" y="3909143"/>
                </a:lnTo>
                <a:cubicBezTo>
                  <a:pt x="2247899" y="4845911"/>
                  <a:pt x="3017639" y="5605311"/>
                  <a:pt x="3967162" y="5605311"/>
                </a:cubicBezTo>
                <a:close/>
                <a:moveTo>
                  <a:pt x="7940676" y="6438900"/>
                </a:moveTo>
                <a:cubicBezTo>
                  <a:pt x="9099742" y="6438900"/>
                  <a:pt x="10039351" y="5486498"/>
                  <a:pt x="10039351" y="4311650"/>
                </a:cubicBezTo>
                <a:cubicBezTo>
                  <a:pt x="10039351" y="3724226"/>
                  <a:pt x="9804449" y="3192413"/>
                  <a:pt x="9424663" y="2807457"/>
                </a:cubicBezTo>
                <a:lnTo>
                  <a:pt x="9398002" y="2782896"/>
                </a:lnTo>
                <a:lnTo>
                  <a:pt x="9398002" y="3517900"/>
                </a:lnTo>
                <a:lnTo>
                  <a:pt x="9398001" y="3517900"/>
                </a:lnTo>
                <a:lnTo>
                  <a:pt x="9398001" y="2782896"/>
                </a:lnTo>
                <a:lnTo>
                  <a:pt x="9275627" y="2670160"/>
                </a:lnTo>
                <a:cubicBezTo>
                  <a:pt x="8912852" y="2366695"/>
                  <a:pt x="8447766" y="2184400"/>
                  <a:pt x="7940675" y="2184400"/>
                </a:cubicBezTo>
                <a:lnTo>
                  <a:pt x="6781800" y="2184400"/>
                </a:lnTo>
                <a:cubicBezTo>
                  <a:pt x="6354383" y="2184400"/>
                  <a:pt x="5992720" y="1902877"/>
                  <a:pt x="5872123" y="1515144"/>
                </a:cubicBezTo>
                <a:lnTo>
                  <a:pt x="5867869" y="1498600"/>
                </a:lnTo>
                <a:lnTo>
                  <a:pt x="5829300" y="1498600"/>
                </a:lnTo>
                <a:lnTo>
                  <a:pt x="5829300" y="3517900"/>
                </a:lnTo>
                <a:lnTo>
                  <a:pt x="5842000" y="3517900"/>
                </a:lnTo>
                <a:lnTo>
                  <a:pt x="5842001" y="3517900"/>
                </a:lnTo>
                <a:lnTo>
                  <a:pt x="5842001" y="4311650"/>
                </a:lnTo>
                <a:cubicBezTo>
                  <a:pt x="5842001" y="5486498"/>
                  <a:pt x="6781610" y="6438900"/>
                  <a:pt x="7940676" y="6438900"/>
                </a:cubicBezTo>
                <a:close/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53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F768EF4-0148-414C-B3EE-14AC65DB16D2}"/>
              </a:ext>
            </a:extLst>
          </p:cNvPr>
          <p:cNvSpPr/>
          <p:nvPr/>
        </p:nvSpPr>
        <p:spPr>
          <a:xfrm>
            <a:off x="4607984" y="4845161"/>
            <a:ext cx="1537824" cy="1537824"/>
          </a:xfrm>
          <a:custGeom>
            <a:avLst/>
            <a:gdLst>
              <a:gd name="connsiteX0" fmla="*/ 768912 w 1537824"/>
              <a:gd name="connsiteY0" fmla="*/ 0 h 1537824"/>
              <a:gd name="connsiteX1" fmla="*/ 1537824 w 1537824"/>
              <a:gd name="connsiteY1" fmla="*/ 768912 h 1537824"/>
              <a:gd name="connsiteX2" fmla="*/ 768912 w 1537824"/>
              <a:gd name="connsiteY2" fmla="*/ 1537824 h 1537824"/>
              <a:gd name="connsiteX3" fmla="*/ 0 w 1537824"/>
              <a:gd name="connsiteY3" fmla="*/ 768912 h 1537824"/>
              <a:gd name="connsiteX4" fmla="*/ 768912 w 1537824"/>
              <a:gd name="connsiteY4" fmla="*/ 0 h 153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824" h="1537824">
                <a:moveTo>
                  <a:pt x="768912" y="0"/>
                </a:moveTo>
                <a:cubicBezTo>
                  <a:pt x="1193570" y="0"/>
                  <a:pt x="1537824" y="344254"/>
                  <a:pt x="1537824" y="768912"/>
                </a:cubicBezTo>
                <a:cubicBezTo>
                  <a:pt x="1537824" y="1193570"/>
                  <a:pt x="1193570" y="1537824"/>
                  <a:pt x="768912" y="1537824"/>
                </a:cubicBezTo>
                <a:cubicBezTo>
                  <a:pt x="344254" y="1537824"/>
                  <a:pt x="0" y="1193570"/>
                  <a:pt x="0" y="768912"/>
                </a:cubicBezTo>
                <a:cubicBezTo>
                  <a:pt x="0" y="344254"/>
                  <a:pt x="344254" y="0"/>
                  <a:pt x="76891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632FDED-15A7-4659-A515-2F169F93B99E}"/>
              </a:ext>
            </a:extLst>
          </p:cNvPr>
          <p:cNvSpPr txBox="1"/>
          <p:nvPr/>
        </p:nvSpPr>
        <p:spPr>
          <a:xfrm>
            <a:off x="4748898" y="5292966"/>
            <a:ext cx="1168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4323C"/>
                </a:solidFill>
                <a:latin typeface="Poppins" panose="00000500000000000000" pitchFamily="2" charset="0"/>
              </a:rPr>
              <a:t>2017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8603003-0783-4D04-80F7-43773DF02C00}"/>
              </a:ext>
            </a:extLst>
          </p:cNvPr>
          <p:cNvSpPr/>
          <p:nvPr/>
        </p:nvSpPr>
        <p:spPr>
          <a:xfrm>
            <a:off x="6496050" y="4902409"/>
            <a:ext cx="190500" cy="12709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A490DD-3941-4120-9EEB-7B077A2625F1}"/>
              </a:ext>
            </a:extLst>
          </p:cNvPr>
          <p:cNvSpPr txBox="1"/>
          <p:nvPr/>
        </p:nvSpPr>
        <p:spPr>
          <a:xfrm>
            <a:off x="6838950" y="4957502"/>
            <a:ext cx="3408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oppins" panose="00000500000000000000" pitchFamily="2" charset="0"/>
              </a:rPr>
              <a:t>The achievement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AD2CFD-7505-4E28-A976-F2B26988B65C}"/>
              </a:ext>
            </a:extLst>
          </p:cNvPr>
          <p:cNvSpPr txBox="1"/>
          <p:nvPr/>
        </p:nvSpPr>
        <p:spPr>
          <a:xfrm>
            <a:off x="6838950" y="5357612"/>
            <a:ext cx="3582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</a:rPr>
              <a:t>Please be aware we have updated our watermarks</a:t>
            </a:r>
          </a:p>
        </p:txBody>
      </p:sp>
    </p:spTree>
    <p:extLst>
      <p:ext uri="{BB962C8B-B14F-4D97-AF65-F5344CB8AC3E}">
        <p14:creationId xmlns:p14="http://schemas.microsoft.com/office/powerpoint/2010/main" val="1272780274"/>
      </p:ext>
    </p:extLst>
  </p:cSld>
  <p:clrMapOvr>
    <a:masterClrMapping/>
  </p:clrMapOvr>
  <p:transition spd="slow" advTm="6032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3" grpId="0" animBg="1"/>
      <p:bldP spid="64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1A9EFA3-A20A-45EB-A682-86A2719FD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1" t="46325" r="68950" b="52430"/>
          <a:stretch/>
        </p:blipFill>
        <p:spPr>
          <a:xfrm>
            <a:off x="5219000" y="-1060633"/>
            <a:ext cx="3234" cy="64164"/>
          </a:xfrm>
          <a:custGeom>
            <a:avLst/>
            <a:gdLst>
              <a:gd name="connsiteX0" fmla="*/ 3234 w 3234"/>
              <a:gd name="connsiteY0" fmla="*/ 0 h 64164"/>
              <a:gd name="connsiteX1" fmla="*/ 3234 w 3234"/>
              <a:gd name="connsiteY1" fmla="*/ 64164 h 64164"/>
              <a:gd name="connsiteX2" fmla="*/ 0 w 3234"/>
              <a:gd name="connsiteY2" fmla="*/ 32082 h 64164"/>
              <a:gd name="connsiteX3" fmla="*/ 3234 w 3234"/>
              <a:gd name="connsiteY3" fmla="*/ 0 h 6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4" h="64164">
                <a:moveTo>
                  <a:pt x="3234" y="0"/>
                </a:moveTo>
                <a:lnTo>
                  <a:pt x="3234" y="64164"/>
                </a:lnTo>
                <a:lnTo>
                  <a:pt x="0" y="32082"/>
                </a:lnTo>
                <a:lnTo>
                  <a:pt x="3234" y="0"/>
                </a:lnTo>
                <a:close/>
              </a:path>
            </a:pathLst>
          </a:cu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B3BF16D-AEC0-4DC6-A3C6-BF5F24022F45}"/>
              </a:ext>
            </a:extLst>
          </p:cNvPr>
          <p:cNvSpPr/>
          <p:nvPr/>
        </p:nvSpPr>
        <p:spPr>
          <a:xfrm rot="1800000">
            <a:off x="4081970" y="1406501"/>
            <a:ext cx="4042709" cy="4042709"/>
          </a:xfrm>
          <a:prstGeom prst="ellipse">
            <a:avLst/>
          </a:prstGeom>
          <a:noFill/>
          <a:ln w="38100">
            <a:solidFill>
              <a:srgbClr val="E53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8F8852-E74B-4B9A-BD3A-8BA749B43FAC}"/>
              </a:ext>
            </a:extLst>
          </p:cNvPr>
          <p:cNvSpPr/>
          <p:nvPr/>
        </p:nvSpPr>
        <p:spPr>
          <a:xfrm rot="1800000">
            <a:off x="6599400" y="1162710"/>
            <a:ext cx="1029203" cy="102920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3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2276DC7-88A7-4B89-ADDE-9529793715C4}"/>
              </a:ext>
            </a:extLst>
          </p:cNvPr>
          <p:cNvSpPr/>
          <p:nvPr/>
        </p:nvSpPr>
        <p:spPr>
          <a:xfrm rot="1800000">
            <a:off x="4535780" y="1169775"/>
            <a:ext cx="1029203" cy="102920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3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69AB170-B02B-4FAB-99A2-5FF1183F087A}"/>
              </a:ext>
            </a:extLst>
          </p:cNvPr>
          <p:cNvSpPr/>
          <p:nvPr/>
        </p:nvSpPr>
        <p:spPr>
          <a:xfrm rot="1800000">
            <a:off x="7642608" y="2955241"/>
            <a:ext cx="1029203" cy="102920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3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EEE76F-B80C-40E1-A82B-87F24831CB2B}"/>
              </a:ext>
            </a:extLst>
          </p:cNvPr>
          <p:cNvSpPr/>
          <p:nvPr/>
        </p:nvSpPr>
        <p:spPr>
          <a:xfrm rot="1800000">
            <a:off x="6867691" y="4666087"/>
            <a:ext cx="1029203" cy="102920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3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A00375E-3BA8-4B5D-A72B-F055959B1649}"/>
              </a:ext>
            </a:extLst>
          </p:cNvPr>
          <p:cNvSpPr/>
          <p:nvPr/>
        </p:nvSpPr>
        <p:spPr>
          <a:xfrm rot="1800000">
            <a:off x="4618348" y="4593992"/>
            <a:ext cx="1029203" cy="102920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3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C9CA049-79F7-4654-B7AD-3B2557620C4E}"/>
              </a:ext>
            </a:extLst>
          </p:cNvPr>
          <p:cNvSpPr/>
          <p:nvPr/>
        </p:nvSpPr>
        <p:spPr>
          <a:xfrm rot="1800000">
            <a:off x="3520188" y="2733404"/>
            <a:ext cx="1029203" cy="1029203"/>
          </a:xfrm>
          <a:prstGeom prst="ellipse">
            <a:avLst/>
          </a:prstGeom>
          <a:solidFill>
            <a:schemeClr val="bg1"/>
          </a:solidFill>
          <a:ln w="38100">
            <a:solidFill>
              <a:srgbClr val="E532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2A70B10-65B3-42E9-94EB-1FE8F776A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" b="30289"/>
          <a:stretch>
            <a:fillRect/>
          </a:stretch>
        </p:blipFill>
        <p:spPr>
          <a:xfrm>
            <a:off x="6687551" y="1251610"/>
            <a:ext cx="833774" cy="836204"/>
          </a:xfrm>
          <a:custGeom>
            <a:avLst/>
            <a:gdLst>
              <a:gd name="connsiteX0" fmla="*/ 554877 w 1109753"/>
              <a:gd name="connsiteY0" fmla="*/ 0 h 1112988"/>
              <a:gd name="connsiteX1" fmla="*/ 1098481 w 1109753"/>
              <a:gd name="connsiteY1" fmla="*/ 444341 h 1112988"/>
              <a:gd name="connsiteX2" fmla="*/ 1109753 w 1109753"/>
              <a:gd name="connsiteY2" fmla="*/ 556484 h 1112988"/>
              <a:gd name="connsiteX3" fmla="*/ 1109753 w 1109753"/>
              <a:gd name="connsiteY3" fmla="*/ 556504 h 1112988"/>
              <a:gd name="connsiteX4" fmla="*/ 1098481 w 1109753"/>
              <a:gd name="connsiteY4" fmla="*/ 668647 h 1112988"/>
              <a:gd name="connsiteX5" fmla="*/ 554877 w 1109753"/>
              <a:gd name="connsiteY5" fmla="*/ 1112988 h 1112988"/>
              <a:gd name="connsiteX6" fmla="*/ 0 w 1109753"/>
              <a:gd name="connsiteY6" fmla="*/ 556494 h 1112988"/>
              <a:gd name="connsiteX7" fmla="*/ 554877 w 1109753"/>
              <a:gd name="connsiteY7" fmla="*/ 0 h 111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53" h="1112988">
                <a:moveTo>
                  <a:pt x="554877" y="0"/>
                </a:moveTo>
                <a:cubicBezTo>
                  <a:pt x="823021" y="0"/>
                  <a:pt x="1046741" y="190756"/>
                  <a:pt x="1098481" y="444341"/>
                </a:cubicBezTo>
                <a:lnTo>
                  <a:pt x="1109753" y="556484"/>
                </a:lnTo>
                <a:lnTo>
                  <a:pt x="1109753" y="556504"/>
                </a:lnTo>
                <a:lnTo>
                  <a:pt x="1098481" y="668647"/>
                </a:lnTo>
                <a:cubicBezTo>
                  <a:pt x="1046741" y="922232"/>
                  <a:pt x="823021" y="1112988"/>
                  <a:pt x="554877" y="1112988"/>
                </a:cubicBezTo>
                <a:cubicBezTo>
                  <a:pt x="248427" y="1112988"/>
                  <a:pt x="0" y="863837"/>
                  <a:pt x="0" y="556494"/>
                </a:cubicBezTo>
                <a:cubicBezTo>
                  <a:pt x="0" y="249151"/>
                  <a:pt x="248427" y="0"/>
                  <a:pt x="554877" y="0"/>
                </a:cubicBezTo>
                <a:close/>
              </a:path>
            </a:pathLst>
          </a:cu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B33F8B-B1CB-43D8-811B-F4C03BB93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26163" r="10822" b="27140"/>
          <a:stretch/>
        </p:blipFill>
        <p:spPr>
          <a:xfrm rot="900000">
            <a:off x="4625046" y="1256745"/>
            <a:ext cx="833775" cy="836204"/>
          </a:xfrm>
          <a:custGeom>
            <a:avLst/>
            <a:gdLst>
              <a:gd name="connsiteX0" fmla="*/ 554878 w 1109754"/>
              <a:gd name="connsiteY0" fmla="*/ 0 h 1112988"/>
              <a:gd name="connsiteX1" fmla="*/ 1098483 w 1109754"/>
              <a:gd name="connsiteY1" fmla="*/ 444341 h 1112988"/>
              <a:gd name="connsiteX2" fmla="*/ 1109754 w 1109754"/>
              <a:gd name="connsiteY2" fmla="*/ 556474 h 1112988"/>
              <a:gd name="connsiteX3" fmla="*/ 1109754 w 1109754"/>
              <a:gd name="connsiteY3" fmla="*/ 556514 h 1112988"/>
              <a:gd name="connsiteX4" fmla="*/ 1098483 w 1109754"/>
              <a:gd name="connsiteY4" fmla="*/ 668647 h 1112988"/>
              <a:gd name="connsiteX5" fmla="*/ 554878 w 1109754"/>
              <a:gd name="connsiteY5" fmla="*/ 1112988 h 1112988"/>
              <a:gd name="connsiteX6" fmla="*/ 0 w 1109754"/>
              <a:gd name="connsiteY6" fmla="*/ 556494 h 1112988"/>
              <a:gd name="connsiteX7" fmla="*/ 554878 w 1109754"/>
              <a:gd name="connsiteY7" fmla="*/ 0 h 111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54" h="1112988">
                <a:moveTo>
                  <a:pt x="554878" y="0"/>
                </a:moveTo>
                <a:cubicBezTo>
                  <a:pt x="823023" y="0"/>
                  <a:pt x="1046743" y="190756"/>
                  <a:pt x="1098483" y="444341"/>
                </a:cubicBezTo>
                <a:lnTo>
                  <a:pt x="1109754" y="556474"/>
                </a:lnTo>
                <a:lnTo>
                  <a:pt x="1109754" y="556514"/>
                </a:lnTo>
                <a:lnTo>
                  <a:pt x="1098483" y="668647"/>
                </a:lnTo>
                <a:cubicBezTo>
                  <a:pt x="1046743" y="922232"/>
                  <a:pt x="823023" y="1112988"/>
                  <a:pt x="554878" y="1112988"/>
                </a:cubicBezTo>
                <a:cubicBezTo>
                  <a:pt x="248427" y="1112988"/>
                  <a:pt x="0" y="863837"/>
                  <a:pt x="0" y="556494"/>
                </a:cubicBezTo>
                <a:cubicBezTo>
                  <a:pt x="0" y="249151"/>
                  <a:pt x="248427" y="0"/>
                  <a:pt x="554878" y="0"/>
                </a:cubicBezTo>
                <a:close/>
              </a:path>
            </a:pathLst>
          </a:cu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4F9AEE-87F8-426F-99A6-EBBDF54D47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 t="23700" r="27664" b="14507"/>
          <a:stretch/>
        </p:blipFill>
        <p:spPr>
          <a:xfrm>
            <a:off x="7731873" y="3042212"/>
            <a:ext cx="833774" cy="836204"/>
          </a:xfrm>
          <a:custGeom>
            <a:avLst/>
            <a:gdLst>
              <a:gd name="connsiteX0" fmla="*/ 554877 w 1109753"/>
              <a:gd name="connsiteY0" fmla="*/ 0 h 1112988"/>
              <a:gd name="connsiteX1" fmla="*/ 1098481 w 1109753"/>
              <a:gd name="connsiteY1" fmla="*/ 444341 h 1112988"/>
              <a:gd name="connsiteX2" fmla="*/ 1109753 w 1109753"/>
              <a:gd name="connsiteY2" fmla="*/ 556484 h 1112988"/>
              <a:gd name="connsiteX3" fmla="*/ 1109753 w 1109753"/>
              <a:gd name="connsiteY3" fmla="*/ 556504 h 1112988"/>
              <a:gd name="connsiteX4" fmla="*/ 1098481 w 1109753"/>
              <a:gd name="connsiteY4" fmla="*/ 668647 h 1112988"/>
              <a:gd name="connsiteX5" fmla="*/ 554877 w 1109753"/>
              <a:gd name="connsiteY5" fmla="*/ 1112988 h 1112988"/>
              <a:gd name="connsiteX6" fmla="*/ 0 w 1109753"/>
              <a:gd name="connsiteY6" fmla="*/ 556494 h 1112988"/>
              <a:gd name="connsiteX7" fmla="*/ 554877 w 1109753"/>
              <a:gd name="connsiteY7" fmla="*/ 0 h 111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53" h="1112988">
                <a:moveTo>
                  <a:pt x="554877" y="0"/>
                </a:moveTo>
                <a:cubicBezTo>
                  <a:pt x="823021" y="0"/>
                  <a:pt x="1046741" y="190756"/>
                  <a:pt x="1098481" y="444341"/>
                </a:cubicBezTo>
                <a:lnTo>
                  <a:pt x="1109753" y="556484"/>
                </a:lnTo>
                <a:lnTo>
                  <a:pt x="1109753" y="556504"/>
                </a:lnTo>
                <a:lnTo>
                  <a:pt x="1098481" y="668647"/>
                </a:lnTo>
                <a:cubicBezTo>
                  <a:pt x="1046741" y="922232"/>
                  <a:pt x="823021" y="1112988"/>
                  <a:pt x="554877" y="1112988"/>
                </a:cubicBezTo>
                <a:cubicBezTo>
                  <a:pt x="248427" y="1112988"/>
                  <a:pt x="0" y="863837"/>
                  <a:pt x="0" y="556494"/>
                </a:cubicBezTo>
                <a:cubicBezTo>
                  <a:pt x="0" y="249151"/>
                  <a:pt x="248427" y="0"/>
                  <a:pt x="554877" y="0"/>
                </a:cubicBezTo>
                <a:close/>
              </a:path>
            </a:pathLst>
          </a:cu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FF0520C-8225-4C9D-B5EE-0D73419CFA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26194" r="17308" b="18961"/>
          <a:stretch/>
        </p:blipFill>
        <p:spPr>
          <a:xfrm>
            <a:off x="6951314" y="4755429"/>
            <a:ext cx="853329" cy="850517"/>
          </a:xfrm>
          <a:custGeom>
            <a:avLst/>
            <a:gdLst>
              <a:gd name="connsiteX0" fmla="*/ 567890 w 1135781"/>
              <a:gd name="connsiteY0" fmla="*/ 0 h 1132038"/>
              <a:gd name="connsiteX1" fmla="*/ 1135781 w 1135781"/>
              <a:gd name="connsiteY1" fmla="*/ 566019 h 1132038"/>
              <a:gd name="connsiteX2" fmla="*/ 567890 w 1135781"/>
              <a:gd name="connsiteY2" fmla="*/ 1132038 h 1132038"/>
              <a:gd name="connsiteX3" fmla="*/ 11537 w 1135781"/>
              <a:gd name="connsiteY3" fmla="*/ 680092 h 1132038"/>
              <a:gd name="connsiteX4" fmla="*/ 0 w 1135781"/>
              <a:gd name="connsiteY4" fmla="*/ 566029 h 1132038"/>
              <a:gd name="connsiteX5" fmla="*/ 0 w 1135781"/>
              <a:gd name="connsiteY5" fmla="*/ 566009 h 1132038"/>
              <a:gd name="connsiteX6" fmla="*/ 11537 w 1135781"/>
              <a:gd name="connsiteY6" fmla="*/ 451946 h 1132038"/>
              <a:gd name="connsiteX7" fmla="*/ 567890 w 1135781"/>
              <a:gd name="connsiteY7" fmla="*/ 0 h 113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5781" h="1132038">
                <a:moveTo>
                  <a:pt x="567890" y="0"/>
                </a:moveTo>
                <a:cubicBezTo>
                  <a:pt x="881528" y="0"/>
                  <a:pt x="1135781" y="253415"/>
                  <a:pt x="1135781" y="566019"/>
                </a:cubicBezTo>
                <a:cubicBezTo>
                  <a:pt x="1135781" y="878623"/>
                  <a:pt x="881528" y="1132038"/>
                  <a:pt x="567890" y="1132038"/>
                </a:cubicBezTo>
                <a:cubicBezTo>
                  <a:pt x="293457" y="1132038"/>
                  <a:pt x="64490" y="938017"/>
                  <a:pt x="11537" y="680092"/>
                </a:cubicBezTo>
                <a:lnTo>
                  <a:pt x="0" y="566029"/>
                </a:lnTo>
                <a:lnTo>
                  <a:pt x="0" y="566009"/>
                </a:lnTo>
                <a:lnTo>
                  <a:pt x="11537" y="451946"/>
                </a:lnTo>
                <a:cubicBezTo>
                  <a:pt x="64490" y="194021"/>
                  <a:pt x="293457" y="0"/>
                  <a:pt x="567890" y="0"/>
                </a:cubicBezTo>
                <a:close/>
              </a:path>
            </a:pathLst>
          </a:cu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FD6AA6-B988-45B5-9584-5B9F9682AA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0" t="34975" r="31149" b="41080"/>
          <a:stretch/>
        </p:blipFill>
        <p:spPr>
          <a:xfrm rot="900000">
            <a:off x="4702556" y="4681224"/>
            <a:ext cx="840915" cy="843124"/>
          </a:xfrm>
          <a:custGeom>
            <a:avLst/>
            <a:gdLst>
              <a:gd name="connsiteX0" fmla="*/ 613975 w 1231184"/>
              <a:gd name="connsiteY0" fmla="*/ 0 h 1234418"/>
              <a:gd name="connsiteX1" fmla="*/ 1231184 w 1231184"/>
              <a:gd name="connsiteY1" fmla="*/ 617209 h 1234418"/>
              <a:gd name="connsiteX2" fmla="*/ 613975 w 1231184"/>
              <a:gd name="connsiteY2" fmla="*/ 1234418 h 1234418"/>
              <a:gd name="connsiteX3" fmla="*/ 9305 w 1231184"/>
              <a:gd name="connsiteY3" fmla="*/ 741598 h 1234418"/>
              <a:gd name="connsiteX4" fmla="*/ 0 w 1231184"/>
              <a:gd name="connsiteY4" fmla="*/ 649291 h 1234418"/>
              <a:gd name="connsiteX5" fmla="*/ 0 w 1231184"/>
              <a:gd name="connsiteY5" fmla="*/ 585127 h 1234418"/>
              <a:gd name="connsiteX6" fmla="*/ 9305 w 1231184"/>
              <a:gd name="connsiteY6" fmla="*/ 492820 h 1234418"/>
              <a:gd name="connsiteX7" fmla="*/ 613975 w 1231184"/>
              <a:gd name="connsiteY7" fmla="*/ 0 h 123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1184" h="1234418">
                <a:moveTo>
                  <a:pt x="613975" y="0"/>
                </a:moveTo>
                <a:cubicBezTo>
                  <a:pt x="954850" y="0"/>
                  <a:pt x="1231184" y="276334"/>
                  <a:pt x="1231184" y="617209"/>
                </a:cubicBezTo>
                <a:cubicBezTo>
                  <a:pt x="1231184" y="958084"/>
                  <a:pt x="954850" y="1234418"/>
                  <a:pt x="613975" y="1234418"/>
                </a:cubicBezTo>
                <a:cubicBezTo>
                  <a:pt x="315710" y="1234418"/>
                  <a:pt x="66858" y="1022850"/>
                  <a:pt x="9305" y="741598"/>
                </a:cubicBezTo>
                <a:lnTo>
                  <a:pt x="0" y="649291"/>
                </a:lnTo>
                <a:lnTo>
                  <a:pt x="0" y="585127"/>
                </a:lnTo>
                <a:lnTo>
                  <a:pt x="9305" y="492820"/>
                </a:lnTo>
                <a:cubicBezTo>
                  <a:pt x="66858" y="211568"/>
                  <a:pt x="315710" y="0"/>
                  <a:pt x="613975" y="0"/>
                </a:cubicBezTo>
                <a:close/>
              </a:path>
            </a:pathLst>
          </a:cu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2B7329-9854-40A1-B8BD-6F44AA546B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28496" r="12782" b="28684"/>
          <a:stretch/>
        </p:blipFill>
        <p:spPr>
          <a:xfrm>
            <a:off x="3609454" y="2820375"/>
            <a:ext cx="833774" cy="836204"/>
          </a:xfrm>
          <a:custGeom>
            <a:avLst/>
            <a:gdLst>
              <a:gd name="connsiteX0" fmla="*/ 554876 w 1109753"/>
              <a:gd name="connsiteY0" fmla="*/ 0 h 1112988"/>
              <a:gd name="connsiteX1" fmla="*/ 1109753 w 1109753"/>
              <a:gd name="connsiteY1" fmla="*/ 556494 h 1112988"/>
              <a:gd name="connsiteX2" fmla="*/ 554876 w 1109753"/>
              <a:gd name="connsiteY2" fmla="*/ 1112988 h 1112988"/>
              <a:gd name="connsiteX3" fmla="*/ 11272 w 1109753"/>
              <a:gd name="connsiteY3" fmla="*/ 668647 h 1112988"/>
              <a:gd name="connsiteX4" fmla="*/ 0 w 1109753"/>
              <a:gd name="connsiteY4" fmla="*/ 556504 h 1112988"/>
              <a:gd name="connsiteX5" fmla="*/ 0 w 1109753"/>
              <a:gd name="connsiteY5" fmla="*/ 556484 h 1112988"/>
              <a:gd name="connsiteX6" fmla="*/ 11272 w 1109753"/>
              <a:gd name="connsiteY6" fmla="*/ 444341 h 1112988"/>
              <a:gd name="connsiteX7" fmla="*/ 554876 w 1109753"/>
              <a:gd name="connsiteY7" fmla="*/ 0 h 111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753" h="1112988">
                <a:moveTo>
                  <a:pt x="554876" y="0"/>
                </a:moveTo>
                <a:cubicBezTo>
                  <a:pt x="861326" y="0"/>
                  <a:pt x="1109753" y="249151"/>
                  <a:pt x="1109753" y="556494"/>
                </a:cubicBezTo>
                <a:cubicBezTo>
                  <a:pt x="1109753" y="863837"/>
                  <a:pt x="861326" y="1112988"/>
                  <a:pt x="554876" y="1112988"/>
                </a:cubicBezTo>
                <a:cubicBezTo>
                  <a:pt x="286732" y="1112988"/>
                  <a:pt x="63012" y="922232"/>
                  <a:pt x="11272" y="668647"/>
                </a:cubicBezTo>
                <a:lnTo>
                  <a:pt x="0" y="556504"/>
                </a:lnTo>
                <a:lnTo>
                  <a:pt x="0" y="556484"/>
                </a:lnTo>
                <a:lnTo>
                  <a:pt x="11272" y="444341"/>
                </a:lnTo>
                <a:cubicBezTo>
                  <a:pt x="63012" y="190756"/>
                  <a:pt x="286732" y="0"/>
                  <a:pt x="554876" y="0"/>
                </a:cubicBezTo>
                <a:close/>
              </a:path>
            </a:pathLst>
          </a:cu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FFA58F8-3BBF-49DE-8AE9-0F9596C990BE}"/>
              </a:ext>
            </a:extLst>
          </p:cNvPr>
          <p:cNvSpPr txBox="1"/>
          <p:nvPr/>
        </p:nvSpPr>
        <p:spPr>
          <a:xfrm>
            <a:off x="4555544" y="2884230"/>
            <a:ext cx="3042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4323C"/>
                </a:solidFill>
                <a:latin typeface="Poppins" panose="00000500000000000000" pitchFamily="2" charset="0"/>
              </a:rPr>
              <a:t>Our Team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72ED1C-5C7B-4E4E-A572-E491D32A526A}"/>
              </a:ext>
            </a:extLst>
          </p:cNvPr>
          <p:cNvSpPr txBox="1"/>
          <p:nvPr/>
        </p:nvSpPr>
        <p:spPr>
          <a:xfrm>
            <a:off x="4475983" y="3692585"/>
            <a:ext cx="3177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E4323C"/>
                </a:solidFill>
                <a:latin typeface="Poppins" panose="00000500000000000000" pitchFamily="2" charset="0"/>
              </a:rPr>
              <a:t>A slide to show you our team</a:t>
            </a:r>
          </a:p>
          <a:p>
            <a:pPr algn="ctr"/>
            <a:r>
              <a:rPr lang="en-US" sz="1600" dirty="0">
                <a:solidFill>
                  <a:srgbClr val="E4323C"/>
                </a:solidFill>
                <a:latin typeface="Poppins" panose="00000500000000000000" pitchFamily="2" charset="0"/>
              </a:rPr>
              <a:t>And how they work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4661F85-6102-4F6D-BD7A-A88D0B76CBE2}"/>
              </a:ext>
            </a:extLst>
          </p:cNvPr>
          <p:cNvGrpSpPr/>
          <p:nvPr/>
        </p:nvGrpSpPr>
        <p:grpSpPr>
          <a:xfrm>
            <a:off x="4756375" y="3541597"/>
            <a:ext cx="2645785" cy="77905"/>
            <a:chOff x="3520374" y="3760286"/>
            <a:chExt cx="5155886" cy="94265"/>
          </a:xfrm>
          <a:solidFill>
            <a:srgbClr val="E4323C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51820EA-CB65-4BE6-B7BB-B20B8E5D2060}"/>
                </a:ext>
              </a:extLst>
            </p:cNvPr>
            <p:cNvSpPr/>
            <p:nvPr/>
          </p:nvSpPr>
          <p:spPr>
            <a:xfrm>
              <a:off x="3520374" y="3760286"/>
              <a:ext cx="448624" cy="94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E4323C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F689B97-1E98-4858-8BC6-34C29E344EFB}"/>
                </a:ext>
              </a:extLst>
            </p:cNvPr>
            <p:cNvSpPr/>
            <p:nvPr/>
          </p:nvSpPr>
          <p:spPr>
            <a:xfrm>
              <a:off x="8227636" y="3760286"/>
              <a:ext cx="448624" cy="94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E4323C"/>
                </a:solidFill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BBB7B89-CB54-4632-8C51-B613C5A93FE8}"/>
              </a:ext>
            </a:extLst>
          </p:cNvPr>
          <p:cNvGrpSpPr/>
          <p:nvPr/>
        </p:nvGrpSpPr>
        <p:grpSpPr>
          <a:xfrm>
            <a:off x="7879478" y="1284321"/>
            <a:ext cx="894797" cy="692611"/>
            <a:chOff x="7892859" y="1238598"/>
            <a:chExt cx="894797" cy="692611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2D38826-0D6C-4CB2-B322-50677018153A}"/>
                </a:ext>
              </a:extLst>
            </p:cNvPr>
            <p:cNvSpPr txBox="1"/>
            <p:nvPr/>
          </p:nvSpPr>
          <p:spPr>
            <a:xfrm>
              <a:off x="7892859" y="1238598"/>
              <a:ext cx="89479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spc="-150" dirty="0">
                  <a:solidFill>
                    <a:srgbClr val="E4323C"/>
                  </a:solidFill>
                  <a:latin typeface="Poppins" panose="00000500000000000000" pitchFamily="2" charset="0"/>
                </a:rPr>
                <a:t>John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F79BB84-AE43-42DC-B98A-BB078C78061B}"/>
                </a:ext>
              </a:extLst>
            </p:cNvPr>
            <p:cNvSpPr txBox="1"/>
            <p:nvPr/>
          </p:nvSpPr>
          <p:spPr>
            <a:xfrm>
              <a:off x="7908107" y="1623432"/>
              <a:ext cx="5549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Poppins" panose="00000500000000000000" pitchFamily="2" charset="0"/>
                </a:rPr>
                <a:t>CEO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267950B-F6E5-48AE-A0C8-1E85C9A01BA9}"/>
              </a:ext>
            </a:extLst>
          </p:cNvPr>
          <p:cNvGrpSpPr/>
          <p:nvPr/>
        </p:nvGrpSpPr>
        <p:grpSpPr>
          <a:xfrm>
            <a:off x="0" y="3760286"/>
            <a:ext cx="5155886" cy="94265"/>
            <a:chOff x="3520374" y="3760286"/>
            <a:chExt cx="5155886" cy="94265"/>
          </a:xfrm>
          <a:noFill/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D74F6CB-45EF-48BF-B9A4-5E0B0E807FE4}"/>
                </a:ext>
              </a:extLst>
            </p:cNvPr>
            <p:cNvSpPr/>
            <p:nvPr/>
          </p:nvSpPr>
          <p:spPr>
            <a:xfrm>
              <a:off x="3520374" y="3760286"/>
              <a:ext cx="448624" cy="94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 dirty="0">
                <a:solidFill>
                  <a:srgbClr val="E4323C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3E97E95-BADB-4ED9-BC56-DEA54577991F}"/>
                </a:ext>
              </a:extLst>
            </p:cNvPr>
            <p:cNvSpPr/>
            <p:nvPr/>
          </p:nvSpPr>
          <p:spPr>
            <a:xfrm>
              <a:off x="8227636" y="3760286"/>
              <a:ext cx="448624" cy="94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>
                <a:solidFill>
                  <a:srgbClr val="E4323C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DB137E8-B848-44AA-891C-4B5B920F6462}"/>
              </a:ext>
            </a:extLst>
          </p:cNvPr>
          <p:cNvGrpSpPr/>
          <p:nvPr/>
        </p:nvGrpSpPr>
        <p:grpSpPr>
          <a:xfrm>
            <a:off x="8884882" y="3031669"/>
            <a:ext cx="734496" cy="692611"/>
            <a:chOff x="7892859" y="1238598"/>
            <a:chExt cx="734496" cy="692611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AAABC46-0663-4B2B-8B4B-8C30F17D12E8}"/>
                </a:ext>
              </a:extLst>
            </p:cNvPr>
            <p:cNvSpPr txBox="1"/>
            <p:nvPr/>
          </p:nvSpPr>
          <p:spPr>
            <a:xfrm>
              <a:off x="7892859" y="1238598"/>
              <a:ext cx="73449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spc="-150" dirty="0">
                  <a:solidFill>
                    <a:srgbClr val="E4323C"/>
                  </a:solidFill>
                  <a:latin typeface="Poppins" panose="00000500000000000000" pitchFamily="2" charset="0"/>
                </a:rPr>
                <a:t>Bob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92A490-2228-4C77-A485-60EAA33D34CB}"/>
                </a:ext>
              </a:extLst>
            </p:cNvPr>
            <p:cNvSpPr txBox="1"/>
            <p:nvPr/>
          </p:nvSpPr>
          <p:spPr>
            <a:xfrm>
              <a:off x="7908107" y="1623432"/>
              <a:ext cx="56137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Poppins" panose="00000500000000000000" pitchFamily="2" charset="0"/>
                </a:rPr>
                <a:t>CTO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8F74711-36B7-46F1-B832-4AC14153DAB2}"/>
              </a:ext>
            </a:extLst>
          </p:cNvPr>
          <p:cNvGrpSpPr/>
          <p:nvPr/>
        </p:nvGrpSpPr>
        <p:grpSpPr>
          <a:xfrm>
            <a:off x="8155874" y="4848907"/>
            <a:ext cx="922047" cy="692611"/>
            <a:chOff x="7892859" y="1238598"/>
            <a:chExt cx="922047" cy="692611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10BA6D-5EC5-42F2-9DD2-1E9B09700E7B}"/>
                </a:ext>
              </a:extLst>
            </p:cNvPr>
            <p:cNvSpPr txBox="1"/>
            <p:nvPr/>
          </p:nvSpPr>
          <p:spPr>
            <a:xfrm>
              <a:off x="7892859" y="1238598"/>
              <a:ext cx="92204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spc="-150" dirty="0">
                  <a:solidFill>
                    <a:srgbClr val="E4323C"/>
                  </a:solidFill>
                  <a:latin typeface="Poppins" panose="00000500000000000000" pitchFamily="2" charset="0"/>
                </a:rPr>
                <a:t>Dave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C3C16E8-C507-4A24-869D-8471D9C4BB42}"/>
                </a:ext>
              </a:extLst>
            </p:cNvPr>
            <p:cNvSpPr txBox="1"/>
            <p:nvPr/>
          </p:nvSpPr>
          <p:spPr>
            <a:xfrm>
              <a:off x="7908107" y="1623432"/>
              <a:ext cx="66075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Poppins" panose="00000500000000000000" pitchFamily="2" charset="0"/>
                </a:rPr>
                <a:t>Sales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7B81747-3719-4CC3-A458-C141657E73C0}"/>
              </a:ext>
            </a:extLst>
          </p:cNvPr>
          <p:cNvGrpSpPr/>
          <p:nvPr/>
        </p:nvGrpSpPr>
        <p:grpSpPr>
          <a:xfrm>
            <a:off x="2836256" y="1284321"/>
            <a:ext cx="995871" cy="686612"/>
            <a:chOff x="2836256" y="1284321"/>
            <a:chExt cx="995871" cy="686612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26CA402-5E0F-4682-B3F0-E53FAFAEE780}"/>
                </a:ext>
              </a:extLst>
            </p:cNvPr>
            <p:cNvSpPr txBox="1"/>
            <p:nvPr/>
          </p:nvSpPr>
          <p:spPr>
            <a:xfrm>
              <a:off x="2836256" y="1284321"/>
              <a:ext cx="66556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spc="-150" dirty="0">
                  <a:solidFill>
                    <a:srgbClr val="E4323C"/>
                  </a:solidFill>
                  <a:latin typeface="Poppins" panose="00000500000000000000" pitchFamily="2" charset="0"/>
                </a:rPr>
                <a:t>Ella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7CFB9-1B9F-4746-A3FA-68AA7D1E41E9}"/>
                </a:ext>
              </a:extLst>
            </p:cNvPr>
            <p:cNvSpPr txBox="1"/>
            <p:nvPr/>
          </p:nvSpPr>
          <p:spPr>
            <a:xfrm>
              <a:off x="2841150" y="1663156"/>
              <a:ext cx="99097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Poppins" panose="00000500000000000000" pitchFamily="2" charset="0"/>
                </a:rPr>
                <a:t>Info desk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FF73720-4B88-4743-8AEB-FD7A160EAECA}"/>
              </a:ext>
            </a:extLst>
          </p:cNvPr>
          <p:cNvGrpSpPr/>
          <p:nvPr/>
        </p:nvGrpSpPr>
        <p:grpSpPr>
          <a:xfrm>
            <a:off x="1829608" y="3067896"/>
            <a:ext cx="997389" cy="692611"/>
            <a:chOff x="1829608" y="3067896"/>
            <a:chExt cx="997389" cy="692611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D1DAF81-C23A-4273-A82C-4FD0441191C7}"/>
                </a:ext>
              </a:extLst>
            </p:cNvPr>
            <p:cNvSpPr txBox="1"/>
            <p:nvPr/>
          </p:nvSpPr>
          <p:spPr>
            <a:xfrm>
              <a:off x="1863270" y="3067896"/>
              <a:ext cx="7248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spc="-150" dirty="0">
                  <a:solidFill>
                    <a:srgbClr val="E4323C"/>
                  </a:solidFill>
                  <a:latin typeface="Poppins" panose="00000500000000000000" pitchFamily="2" charset="0"/>
                </a:rPr>
                <a:t>Tim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4C47C85-43E7-43B6-ACE3-35B6B4A7D8C5}"/>
                </a:ext>
              </a:extLst>
            </p:cNvPr>
            <p:cNvSpPr txBox="1"/>
            <p:nvPr/>
          </p:nvSpPr>
          <p:spPr>
            <a:xfrm>
              <a:off x="1829608" y="3452730"/>
              <a:ext cx="9973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Poppins" panose="00000500000000000000" pitchFamily="2" charset="0"/>
                </a:rPr>
                <a:t>Manager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DDC3C63-42F7-4D1C-8E25-0931E017FC4C}"/>
              </a:ext>
            </a:extLst>
          </p:cNvPr>
          <p:cNvGrpSpPr/>
          <p:nvPr/>
        </p:nvGrpSpPr>
        <p:grpSpPr>
          <a:xfrm>
            <a:off x="3168393" y="4848907"/>
            <a:ext cx="872355" cy="692611"/>
            <a:chOff x="3168393" y="4848907"/>
            <a:chExt cx="872355" cy="69261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9D0B6AC-73D2-4CC1-9EF1-BF1A246784BE}"/>
                </a:ext>
              </a:extLst>
            </p:cNvPr>
            <p:cNvSpPr txBox="1"/>
            <p:nvPr/>
          </p:nvSpPr>
          <p:spPr>
            <a:xfrm>
              <a:off x="3168393" y="4848907"/>
              <a:ext cx="8723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spc="-150" dirty="0">
                  <a:solidFill>
                    <a:srgbClr val="E4323C"/>
                  </a:solidFill>
                  <a:latin typeface="Poppins" panose="00000500000000000000" pitchFamily="2" charset="0"/>
                </a:rPr>
                <a:t>Erica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2E5A412-DCD0-4467-BACE-42F1EC1F9AFF}"/>
                </a:ext>
              </a:extLst>
            </p:cNvPr>
            <p:cNvSpPr txBox="1"/>
            <p:nvPr/>
          </p:nvSpPr>
          <p:spPr>
            <a:xfrm>
              <a:off x="3623646" y="5233741"/>
              <a:ext cx="4171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Poppins" panose="00000500000000000000" pitchFamily="2" charset="0"/>
                </a:rPr>
                <a:t>HR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5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17">
        <p:fade/>
      </p:transition>
    </mc:Choice>
    <mc:Fallback xmlns="">
      <p:transition spd="med" advTm="7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9" presetClass="entr" presetSubtype="0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8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9" presetClass="entr" presetSubtype="0" decel="10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8" decel="10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0" grpId="0" animBg="1"/>
      <p:bldP spid="44" grpId="0" animBg="1"/>
      <p:bldP spid="46" grpId="0" animBg="1"/>
      <p:bldP spid="48" grpId="0" animBg="1"/>
      <p:bldP spid="42" grpId="0" animBg="1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65563F-9611-4AFB-8F37-874C53B100FD}"/>
              </a:ext>
            </a:extLst>
          </p:cNvPr>
          <p:cNvSpPr txBox="1"/>
          <p:nvPr/>
        </p:nvSpPr>
        <p:spPr>
          <a:xfrm>
            <a:off x="4059936" y="4076648"/>
            <a:ext cx="4072129" cy="624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oppins" panose="00000500000000000000" pitchFamily="2" charset="0"/>
              </a:rPr>
              <a:t>Circle Company Pack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AE67DB-2007-4E58-93EA-F628D14825AB}"/>
              </a:ext>
            </a:extLst>
          </p:cNvPr>
          <p:cNvSpPr/>
          <p:nvPr/>
        </p:nvSpPr>
        <p:spPr>
          <a:xfrm>
            <a:off x="5382985" y="2403815"/>
            <a:ext cx="1426029" cy="1426029"/>
          </a:xfrm>
          <a:prstGeom prst="ellipse">
            <a:avLst/>
          </a:prstGeom>
          <a:noFill/>
          <a:ln w="76200">
            <a:solidFill>
              <a:srgbClr val="EF65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73711897-54CA-4439-9C7D-0C0A660950CC}"/>
              </a:ext>
            </a:extLst>
          </p:cNvPr>
          <p:cNvSpPr/>
          <p:nvPr/>
        </p:nvSpPr>
        <p:spPr>
          <a:xfrm rot="18900000">
            <a:off x="5721427" y="2805772"/>
            <a:ext cx="749142" cy="749142"/>
          </a:xfrm>
          <a:prstGeom prst="teardrop">
            <a:avLst/>
          </a:prstGeom>
          <a:noFill/>
          <a:ln w="76200">
            <a:solidFill>
              <a:srgbClr val="EF65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6F73DC9-CC8E-451D-9B5A-B0C8286E0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5A674EA-B960-44D9-8844-0A2C22270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05760">
                  <a:shade val="30000"/>
                  <a:satMod val="115000"/>
                  <a:alpha val="0"/>
                </a:srgbClr>
              </a:gs>
              <a:gs pos="62000">
                <a:srgbClr val="F05760">
                  <a:shade val="67500"/>
                  <a:satMod val="115000"/>
                  <a:alpha val="0"/>
                </a:srgbClr>
              </a:gs>
              <a:gs pos="100000">
                <a:srgbClr val="F0576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9B59B21-2D05-45BD-80B7-FEB1EA018474}"/>
              </a:ext>
            </a:extLst>
          </p:cNvPr>
          <p:cNvSpPr/>
          <p:nvPr/>
        </p:nvSpPr>
        <p:spPr>
          <a:xfrm>
            <a:off x="2724150" y="0"/>
            <a:ext cx="9467850" cy="6858000"/>
          </a:xfrm>
          <a:custGeom>
            <a:avLst/>
            <a:gdLst>
              <a:gd name="connsiteX0" fmla="*/ 2013272 w 9467850"/>
              <a:gd name="connsiteY0" fmla="*/ 0 h 6858000"/>
              <a:gd name="connsiteX1" fmla="*/ 9467850 w 9467850"/>
              <a:gd name="connsiteY1" fmla="*/ 0 h 6858000"/>
              <a:gd name="connsiteX2" fmla="*/ 9467850 w 9467850"/>
              <a:gd name="connsiteY2" fmla="*/ 6858000 h 6858000"/>
              <a:gd name="connsiteX3" fmla="*/ 557223 w 9467850"/>
              <a:gd name="connsiteY3" fmla="*/ 6858000 h 6858000"/>
              <a:gd name="connsiteX4" fmla="*/ 473702 w 9467850"/>
              <a:gd name="connsiteY4" fmla="*/ 6677683 h 6858000"/>
              <a:gd name="connsiteX5" fmla="*/ 0 w 9467850"/>
              <a:gd name="connsiteY5" fmla="*/ 4387551 h 6858000"/>
              <a:gd name="connsiteX6" fmla="*/ 1974877 w 9467850"/>
              <a:gd name="connsiteY6" fmla="*/ 32462 h 6858000"/>
              <a:gd name="connsiteX7" fmla="*/ 2013272 w 94678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67850" h="6858000">
                <a:moveTo>
                  <a:pt x="2013272" y="0"/>
                </a:moveTo>
                <a:lnTo>
                  <a:pt x="9467850" y="0"/>
                </a:lnTo>
                <a:lnTo>
                  <a:pt x="9467850" y="6858000"/>
                </a:lnTo>
                <a:lnTo>
                  <a:pt x="557223" y="6858000"/>
                </a:lnTo>
                <a:lnTo>
                  <a:pt x="473702" y="6677683"/>
                </a:lnTo>
                <a:cubicBezTo>
                  <a:pt x="168674" y="5973788"/>
                  <a:pt x="0" y="5199896"/>
                  <a:pt x="0" y="4387551"/>
                </a:cubicBezTo>
                <a:cubicBezTo>
                  <a:pt x="0" y="2661319"/>
                  <a:pt x="761669" y="1108722"/>
                  <a:pt x="1974877" y="32462"/>
                </a:cubicBezTo>
                <a:lnTo>
                  <a:pt x="2013272" y="0"/>
                </a:lnTo>
                <a:close/>
              </a:path>
            </a:pathLst>
          </a:custGeom>
          <a:solidFill>
            <a:srgbClr val="EF6548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4D0FBE3-6407-42E3-B059-8FE405E67775}"/>
              </a:ext>
            </a:extLst>
          </p:cNvPr>
          <p:cNvSpPr/>
          <p:nvPr/>
        </p:nvSpPr>
        <p:spPr>
          <a:xfrm>
            <a:off x="0" y="0"/>
            <a:ext cx="8897408" cy="6858000"/>
          </a:xfrm>
          <a:custGeom>
            <a:avLst/>
            <a:gdLst>
              <a:gd name="connsiteX0" fmla="*/ 0 w 8897407"/>
              <a:gd name="connsiteY0" fmla="*/ 0 h 6858000"/>
              <a:gd name="connsiteX1" fmla="*/ 6884135 w 8897407"/>
              <a:gd name="connsiteY1" fmla="*/ 0 h 6858000"/>
              <a:gd name="connsiteX2" fmla="*/ 6922530 w 8897407"/>
              <a:gd name="connsiteY2" fmla="*/ 32462 h 6858000"/>
              <a:gd name="connsiteX3" fmla="*/ 8897407 w 8897407"/>
              <a:gd name="connsiteY3" fmla="*/ 4387551 h 6858000"/>
              <a:gd name="connsiteX4" fmla="*/ 8423705 w 8897407"/>
              <a:gd name="connsiteY4" fmla="*/ 6677683 h 6858000"/>
              <a:gd name="connsiteX5" fmla="*/ 8340185 w 8897407"/>
              <a:gd name="connsiteY5" fmla="*/ 6858000 h 6858000"/>
              <a:gd name="connsiteX6" fmla="*/ 0 w 8897407"/>
              <a:gd name="connsiteY6" fmla="*/ 6858000 h 6858000"/>
              <a:gd name="connsiteX7" fmla="*/ 0 w 8897407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7407" h="6858000">
                <a:moveTo>
                  <a:pt x="0" y="0"/>
                </a:moveTo>
                <a:lnTo>
                  <a:pt x="6884135" y="0"/>
                </a:lnTo>
                <a:lnTo>
                  <a:pt x="6922530" y="32462"/>
                </a:lnTo>
                <a:cubicBezTo>
                  <a:pt x="8135739" y="1108722"/>
                  <a:pt x="8897407" y="2661319"/>
                  <a:pt x="8897407" y="4387551"/>
                </a:cubicBezTo>
                <a:cubicBezTo>
                  <a:pt x="8897407" y="5199896"/>
                  <a:pt x="8728733" y="5973788"/>
                  <a:pt x="8423705" y="6677683"/>
                </a:cubicBezTo>
                <a:lnTo>
                  <a:pt x="834018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0576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A2E8D71-1529-4E41-B9A2-90536705FD9D}"/>
              </a:ext>
            </a:extLst>
          </p:cNvPr>
          <p:cNvSpPr/>
          <p:nvPr/>
        </p:nvSpPr>
        <p:spPr>
          <a:xfrm>
            <a:off x="1554260" y="0"/>
            <a:ext cx="8990442" cy="5441352"/>
          </a:xfrm>
          <a:custGeom>
            <a:avLst/>
            <a:gdLst>
              <a:gd name="connsiteX0" fmla="*/ 131420 w 8990442"/>
              <a:gd name="connsiteY0" fmla="*/ 0 h 5441352"/>
              <a:gd name="connsiteX1" fmla="*/ 8859022 w 8990442"/>
              <a:gd name="connsiteY1" fmla="*/ 0 h 5441352"/>
              <a:gd name="connsiteX2" fmla="*/ 8899115 w 8990442"/>
              <a:gd name="connsiteY2" fmla="*/ 169556 h 5441352"/>
              <a:gd name="connsiteX3" fmla="*/ 8990442 w 8990442"/>
              <a:gd name="connsiteY3" fmla="*/ 1053801 h 5441352"/>
              <a:gd name="connsiteX4" fmla="*/ 4495221 w 8990442"/>
              <a:gd name="connsiteY4" fmla="*/ 5441352 h 5441352"/>
              <a:gd name="connsiteX5" fmla="*/ 0 w 8990442"/>
              <a:gd name="connsiteY5" fmla="*/ 1053801 h 5441352"/>
              <a:gd name="connsiteX6" fmla="*/ 91327 w 8990442"/>
              <a:gd name="connsiteY6" fmla="*/ 169556 h 5441352"/>
              <a:gd name="connsiteX7" fmla="*/ 131420 w 8990442"/>
              <a:gd name="connsiteY7" fmla="*/ 0 h 544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0442" h="5441352">
                <a:moveTo>
                  <a:pt x="131420" y="0"/>
                </a:moveTo>
                <a:lnTo>
                  <a:pt x="8859022" y="0"/>
                </a:lnTo>
                <a:lnTo>
                  <a:pt x="8899115" y="169556"/>
                </a:lnTo>
                <a:cubicBezTo>
                  <a:pt x="8958995" y="455175"/>
                  <a:pt x="8990442" y="750904"/>
                  <a:pt x="8990442" y="1053801"/>
                </a:cubicBezTo>
                <a:cubicBezTo>
                  <a:pt x="8990442" y="3476979"/>
                  <a:pt x="6977863" y="5441352"/>
                  <a:pt x="4495221" y="5441352"/>
                </a:cubicBezTo>
                <a:cubicBezTo>
                  <a:pt x="2012579" y="5441352"/>
                  <a:pt x="0" y="3476979"/>
                  <a:pt x="0" y="1053801"/>
                </a:cubicBezTo>
                <a:cubicBezTo>
                  <a:pt x="0" y="750904"/>
                  <a:pt x="31447" y="455175"/>
                  <a:pt x="91327" y="169556"/>
                </a:cubicBezTo>
                <a:lnTo>
                  <a:pt x="131420" y="0"/>
                </a:lnTo>
                <a:close/>
              </a:path>
            </a:pathLst>
          </a:custGeom>
          <a:solidFill>
            <a:srgbClr val="F0576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B622D7-8A9B-4CAC-9935-B78E4837514B}"/>
              </a:ext>
            </a:extLst>
          </p:cNvPr>
          <p:cNvSpPr txBox="1"/>
          <p:nvPr/>
        </p:nvSpPr>
        <p:spPr>
          <a:xfrm>
            <a:off x="3339475" y="2903280"/>
            <a:ext cx="5513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Poppins" panose="00000500000000000000" pitchFamily="2" charset="0"/>
              </a:rPr>
              <a:t>INTRODUCTION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F4D827-5825-4597-BEC3-4B9D1E106DCF}"/>
              </a:ext>
            </a:extLst>
          </p:cNvPr>
          <p:cNvSpPr txBox="1"/>
          <p:nvPr/>
        </p:nvSpPr>
        <p:spPr>
          <a:xfrm>
            <a:off x="3645705" y="4002295"/>
            <a:ext cx="505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A few slides to introduce </a:t>
            </a:r>
            <a:b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your company such as vision and mission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2A0CA8-1963-49D1-9C9F-9A17241C4CA7}"/>
              </a:ext>
            </a:extLst>
          </p:cNvPr>
          <p:cNvGrpSpPr/>
          <p:nvPr/>
        </p:nvGrpSpPr>
        <p:grpSpPr>
          <a:xfrm>
            <a:off x="3520374" y="3760286"/>
            <a:ext cx="5155886" cy="94265"/>
            <a:chOff x="3520374" y="3760286"/>
            <a:chExt cx="5155886" cy="942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09FCBF8-AA99-488C-9C8C-2AD2AC144CD6}"/>
                </a:ext>
              </a:extLst>
            </p:cNvPr>
            <p:cNvSpPr/>
            <p:nvPr/>
          </p:nvSpPr>
          <p:spPr>
            <a:xfrm>
              <a:off x="3520374" y="3760286"/>
              <a:ext cx="448624" cy="94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895744-9528-4FBC-9FE6-E43D5B5B7CD8}"/>
                </a:ext>
              </a:extLst>
            </p:cNvPr>
            <p:cNvSpPr/>
            <p:nvPr/>
          </p:nvSpPr>
          <p:spPr>
            <a:xfrm>
              <a:off x="8227636" y="3760286"/>
              <a:ext cx="448624" cy="94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8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4"/>
    </mc:Choice>
    <mc:Fallback xmlns="">
      <p:transition spd="slow" advTm="6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3" grpId="0" animBg="1"/>
      <p:bldP spid="32" grpId="0"/>
      <p:bldP spid="32" grpId="1"/>
      <p:bldP spid="33" grpId="0"/>
      <p:bldP spid="3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640FEA2C-0F36-43C0-B6AC-0A5147594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54496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82C31708-3C29-4A13-8943-3259CA353C04}"/>
              </a:ext>
            </a:extLst>
          </p:cNvPr>
          <p:cNvSpPr/>
          <p:nvPr/>
        </p:nvSpPr>
        <p:spPr>
          <a:xfrm>
            <a:off x="500087" y="1882752"/>
            <a:ext cx="3891802" cy="3891802"/>
          </a:xfrm>
          <a:prstGeom prst="ellipse">
            <a:avLst/>
          </a:prstGeom>
          <a:solidFill>
            <a:srgbClr val="EBA69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B2C082-7866-489C-87D7-F377F13060CF}"/>
              </a:ext>
            </a:extLst>
          </p:cNvPr>
          <p:cNvSpPr/>
          <p:nvPr/>
        </p:nvSpPr>
        <p:spPr>
          <a:xfrm>
            <a:off x="984004" y="2366669"/>
            <a:ext cx="2923968" cy="2923968"/>
          </a:xfrm>
          <a:prstGeom prst="ellipse">
            <a:avLst/>
          </a:prstGeom>
          <a:solidFill>
            <a:srgbClr val="E5E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20B9FC6-A0EC-47E4-BB69-87BE5269A752}"/>
              </a:ext>
            </a:extLst>
          </p:cNvPr>
          <p:cNvSpPr/>
          <p:nvPr/>
        </p:nvSpPr>
        <p:spPr>
          <a:xfrm>
            <a:off x="1171312" y="2553977"/>
            <a:ext cx="2549352" cy="2520488"/>
          </a:xfrm>
          <a:custGeom>
            <a:avLst/>
            <a:gdLst>
              <a:gd name="connsiteX0" fmla="*/ 1274676 w 2549352"/>
              <a:gd name="connsiteY0" fmla="*/ 0 h 2520488"/>
              <a:gd name="connsiteX1" fmla="*/ 2549352 w 2549352"/>
              <a:gd name="connsiteY1" fmla="*/ 1274676 h 2520488"/>
              <a:gd name="connsiteX2" fmla="*/ 1653726 w 2549352"/>
              <a:gd name="connsiteY2" fmla="*/ 2492045 h 2520488"/>
              <a:gd name="connsiteX3" fmla="*/ 1626505 w 2549352"/>
              <a:gd name="connsiteY3" fmla="*/ 2499045 h 2520488"/>
              <a:gd name="connsiteX4" fmla="*/ 1626502 w 2549352"/>
              <a:gd name="connsiteY4" fmla="*/ 2499046 h 2520488"/>
              <a:gd name="connsiteX5" fmla="*/ 1543113 w 2549352"/>
              <a:gd name="connsiteY5" fmla="*/ 2520488 h 2520488"/>
              <a:gd name="connsiteX6" fmla="*/ 1512509 w 2549352"/>
              <a:gd name="connsiteY6" fmla="*/ 2514309 h 2520488"/>
              <a:gd name="connsiteX7" fmla="*/ 1440838 w 2549352"/>
              <a:gd name="connsiteY7" fmla="*/ 2406183 h 2520488"/>
              <a:gd name="connsiteX8" fmla="*/ 1475208 w 2549352"/>
              <a:gd name="connsiteY8" fmla="*/ 2323205 h 2520488"/>
              <a:gd name="connsiteX9" fmla="*/ 1481149 w 2549352"/>
              <a:gd name="connsiteY9" fmla="*/ 2319200 h 2520488"/>
              <a:gd name="connsiteX10" fmla="*/ 1489293 w 2549352"/>
              <a:gd name="connsiteY10" fmla="*/ 2317957 h 2520488"/>
              <a:gd name="connsiteX11" fmla="*/ 1583039 w 2549352"/>
              <a:gd name="connsiteY11" fmla="*/ 2293853 h 2520488"/>
              <a:gd name="connsiteX12" fmla="*/ 1603863 w 2549352"/>
              <a:gd name="connsiteY12" fmla="*/ 2298057 h 2520488"/>
              <a:gd name="connsiteX13" fmla="*/ 1670259 w 2549352"/>
              <a:gd name="connsiteY13" fmla="*/ 2371288 h 2520488"/>
              <a:gd name="connsiteX14" fmla="*/ 1675534 w 2549352"/>
              <a:gd name="connsiteY14" fmla="*/ 2406183 h 2520488"/>
              <a:gd name="connsiteX15" fmla="*/ 1675534 w 2549352"/>
              <a:gd name="connsiteY15" fmla="*/ 2406182 h 2520488"/>
              <a:gd name="connsiteX16" fmla="*/ 1603863 w 2549352"/>
              <a:gd name="connsiteY16" fmla="*/ 2298056 h 2520488"/>
              <a:gd name="connsiteX17" fmla="*/ 1583039 w 2549352"/>
              <a:gd name="connsiteY17" fmla="*/ 2293852 h 2520488"/>
              <a:gd name="connsiteX18" fmla="*/ 1591349 w 2549352"/>
              <a:gd name="connsiteY18" fmla="*/ 2291715 h 2520488"/>
              <a:gd name="connsiteX19" fmla="*/ 2339591 w 2549352"/>
              <a:gd name="connsiteY19" fmla="*/ 1274676 h 2520488"/>
              <a:gd name="connsiteX20" fmla="*/ 1274676 w 2549352"/>
              <a:gd name="connsiteY20" fmla="*/ 209761 h 2520488"/>
              <a:gd name="connsiteX21" fmla="*/ 209761 w 2549352"/>
              <a:gd name="connsiteY21" fmla="*/ 1274676 h 2520488"/>
              <a:gd name="connsiteX22" fmla="*/ 958003 w 2549352"/>
              <a:gd name="connsiteY22" fmla="*/ 2291715 h 2520488"/>
              <a:gd name="connsiteX23" fmla="*/ 960991 w 2549352"/>
              <a:gd name="connsiteY23" fmla="*/ 2292484 h 2520488"/>
              <a:gd name="connsiteX24" fmla="*/ 1050685 w 2549352"/>
              <a:gd name="connsiteY24" fmla="*/ 2315546 h 2520488"/>
              <a:gd name="connsiteX25" fmla="*/ 1062044 w 2549352"/>
              <a:gd name="connsiteY25" fmla="*/ 2323204 h 2520488"/>
              <a:gd name="connsiteX26" fmla="*/ 1096414 w 2549352"/>
              <a:gd name="connsiteY26" fmla="*/ 2406182 h 2520488"/>
              <a:gd name="connsiteX27" fmla="*/ 1024743 w 2549352"/>
              <a:gd name="connsiteY27" fmla="*/ 2514308 h 2520488"/>
              <a:gd name="connsiteX28" fmla="*/ 1000918 w 2549352"/>
              <a:gd name="connsiteY28" fmla="*/ 2519118 h 2520488"/>
              <a:gd name="connsiteX29" fmla="*/ 903290 w 2549352"/>
              <a:gd name="connsiteY29" fmla="*/ 2494016 h 2520488"/>
              <a:gd name="connsiteX30" fmla="*/ 895626 w 2549352"/>
              <a:gd name="connsiteY30" fmla="*/ 2492045 h 2520488"/>
              <a:gd name="connsiteX31" fmla="*/ 0 w 2549352"/>
              <a:gd name="connsiteY31" fmla="*/ 1274676 h 2520488"/>
              <a:gd name="connsiteX32" fmla="*/ 1274676 w 2549352"/>
              <a:gd name="connsiteY32" fmla="*/ 0 h 252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49352" h="2520488">
                <a:moveTo>
                  <a:pt x="1274676" y="0"/>
                </a:moveTo>
                <a:cubicBezTo>
                  <a:pt x="1978660" y="0"/>
                  <a:pt x="2549352" y="570692"/>
                  <a:pt x="2549352" y="1274676"/>
                </a:cubicBezTo>
                <a:cubicBezTo>
                  <a:pt x="2549352" y="1846663"/>
                  <a:pt x="2172606" y="2330657"/>
                  <a:pt x="1653726" y="2492045"/>
                </a:cubicBezTo>
                <a:lnTo>
                  <a:pt x="1626505" y="2499045"/>
                </a:lnTo>
                <a:lnTo>
                  <a:pt x="1626502" y="2499046"/>
                </a:lnTo>
                <a:lnTo>
                  <a:pt x="1543113" y="2520488"/>
                </a:lnTo>
                <a:lnTo>
                  <a:pt x="1512509" y="2514309"/>
                </a:lnTo>
                <a:cubicBezTo>
                  <a:pt x="1470391" y="2496495"/>
                  <a:pt x="1440838" y="2454791"/>
                  <a:pt x="1440838" y="2406183"/>
                </a:cubicBezTo>
                <a:cubicBezTo>
                  <a:pt x="1440838" y="2373778"/>
                  <a:pt x="1453973" y="2344441"/>
                  <a:pt x="1475208" y="2323205"/>
                </a:cubicBezTo>
                <a:lnTo>
                  <a:pt x="1481149" y="2319200"/>
                </a:lnTo>
                <a:lnTo>
                  <a:pt x="1489293" y="2317957"/>
                </a:lnTo>
                <a:lnTo>
                  <a:pt x="1583039" y="2293853"/>
                </a:lnTo>
                <a:lnTo>
                  <a:pt x="1603863" y="2298057"/>
                </a:lnTo>
                <a:cubicBezTo>
                  <a:pt x="1635453" y="2311418"/>
                  <a:pt x="1659973" y="2338217"/>
                  <a:pt x="1670259" y="2371288"/>
                </a:cubicBezTo>
                <a:lnTo>
                  <a:pt x="1675534" y="2406183"/>
                </a:lnTo>
                <a:lnTo>
                  <a:pt x="1675534" y="2406182"/>
                </a:lnTo>
                <a:cubicBezTo>
                  <a:pt x="1675534" y="2357575"/>
                  <a:pt x="1645982" y="2315870"/>
                  <a:pt x="1603863" y="2298056"/>
                </a:cubicBezTo>
                <a:lnTo>
                  <a:pt x="1583039" y="2293852"/>
                </a:lnTo>
                <a:lnTo>
                  <a:pt x="1591349" y="2291715"/>
                </a:lnTo>
                <a:cubicBezTo>
                  <a:pt x="2024843" y="2156884"/>
                  <a:pt x="2339591" y="1752536"/>
                  <a:pt x="2339591" y="1274676"/>
                </a:cubicBezTo>
                <a:cubicBezTo>
                  <a:pt x="2339591" y="686540"/>
                  <a:pt x="1862812" y="209761"/>
                  <a:pt x="1274676" y="209761"/>
                </a:cubicBezTo>
                <a:cubicBezTo>
                  <a:pt x="686540" y="209761"/>
                  <a:pt x="209761" y="686540"/>
                  <a:pt x="209761" y="1274676"/>
                </a:cubicBezTo>
                <a:cubicBezTo>
                  <a:pt x="209761" y="1752536"/>
                  <a:pt x="524509" y="2156884"/>
                  <a:pt x="958003" y="2291715"/>
                </a:cubicBezTo>
                <a:lnTo>
                  <a:pt x="960991" y="2292484"/>
                </a:lnTo>
                <a:lnTo>
                  <a:pt x="1050685" y="2315546"/>
                </a:lnTo>
                <a:lnTo>
                  <a:pt x="1062044" y="2323204"/>
                </a:lnTo>
                <a:cubicBezTo>
                  <a:pt x="1083280" y="2344440"/>
                  <a:pt x="1096414" y="2373777"/>
                  <a:pt x="1096414" y="2406182"/>
                </a:cubicBezTo>
                <a:cubicBezTo>
                  <a:pt x="1096414" y="2454790"/>
                  <a:pt x="1066862" y="2496494"/>
                  <a:pt x="1024743" y="2514308"/>
                </a:cubicBezTo>
                <a:lnTo>
                  <a:pt x="1000918" y="2519118"/>
                </a:lnTo>
                <a:lnTo>
                  <a:pt x="903290" y="2494016"/>
                </a:lnTo>
                <a:lnTo>
                  <a:pt x="895626" y="2492045"/>
                </a:lnTo>
                <a:cubicBezTo>
                  <a:pt x="376746" y="2330657"/>
                  <a:pt x="0" y="1846663"/>
                  <a:pt x="0" y="1274676"/>
                </a:cubicBezTo>
                <a:cubicBezTo>
                  <a:pt x="0" y="570692"/>
                  <a:pt x="570692" y="0"/>
                  <a:pt x="1274676" y="0"/>
                </a:cubicBezTo>
                <a:close/>
              </a:path>
            </a:pathLst>
          </a:custGeom>
          <a:gradFill>
            <a:gsLst>
              <a:gs pos="0">
                <a:srgbClr val="FF5058"/>
              </a:gs>
              <a:gs pos="100000">
                <a:srgbClr val="FF663B"/>
              </a:gs>
            </a:gsLst>
            <a:lin ang="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46778D7-6BC5-4556-8965-FADE43CE72BA}"/>
              </a:ext>
            </a:extLst>
          </p:cNvPr>
          <p:cNvSpPr txBox="1"/>
          <p:nvPr/>
        </p:nvSpPr>
        <p:spPr>
          <a:xfrm>
            <a:off x="1455171" y="3417337"/>
            <a:ext cx="1981634" cy="493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b="1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USING TABLET</a:t>
            </a:r>
          </a:p>
          <a:p>
            <a:pPr algn="ctr">
              <a:lnSpc>
                <a:spcPts val="1500"/>
              </a:lnSpc>
            </a:pPr>
            <a:r>
              <a:rPr lang="en-US" b="1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WITHOUT LOGO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7157CA1-7E3B-47C9-A9FD-4C1AA51571BA}"/>
              </a:ext>
            </a:extLst>
          </p:cNvPr>
          <p:cNvSpPr/>
          <p:nvPr/>
        </p:nvSpPr>
        <p:spPr>
          <a:xfrm>
            <a:off x="1377683" y="4059230"/>
            <a:ext cx="2136611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Here is the comment from your Company Quality </a:t>
            </a:r>
          </a:p>
          <a:p>
            <a:pPr algn="ctr"/>
            <a:r>
              <a:rPr lang="en-US" sz="1000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Team reviewer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FCB566-5CFC-42B7-A707-B79AA7826C48}"/>
              </a:ext>
            </a:extLst>
          </p:cNvPr>
          <p:cNvGrpSpPr/>
          <p:nvPr/>
        </p:nvGrpSpPr>
        <p:grpSpPr>
          <a:xfrm>
            <a:off x="1614169" y="3935369"/>
            <a:ext cx="1663638" cy="48374"/>
            <a:chOff x="6319821" y="3519325"/>
            <a:chExt cx="1663638" cy="4837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B1D508-780D-409C-ABCB-00B0BA96791C}"/>
                </a:ext>
              </a:extLst>
            </p:cNvPr>
            <p:cNvSpPr/>
            <p:nvPr/>
          </p:nvSpPr>
          <p:spPr>
            <a:xfrm>
              <a:off x="7774173" y="3519325"/>
              <a:ext cx="209286" cy="48374"/>
            </a:xfrm>
            <a:prstGeom prst="rect">
              <a:avLst/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EDF77FF-8F4F-4D9E-BE66-9C5A0E62A41A}"/>
                </a:ext>
              </a:extLst>
            </p:cNvPr>
            <p:cNvSpPr/>
            <p:nvPr/>
          </p:nvSpPr>
          <p:spPr>
            <a:xfrm>
              <a:off x="6319821" y="3519325"/>
              <a:ext cx="209286" cy="48374"/>
            </a:xfrm>
            <a:prstGeom prst="rect">
              <a:avLst/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72DEE9-AEC7-4569-BA77-697BE5CC5108}"/>
              </a:ext>
            </a:extLst>
          </p:cNvPr>
          <p:cNvSpPr/>
          <p:nvPr/>
        </p:nvSpPr>
        <p:spPr>
          <a:xfrm>
            <a:off x="-216" y="3575726"/>
            <a:ext cx="12192000" cy="3324920"/>
          </a:xfrm>
          <a:custGeom>
            <a:avLst/>
            <a:gdLst>
              <a:gd name="connsiteX0" fmla="*/ 12316032 w 12316032"/>
              <a:gd name="connsiteY0" fmla="*/ 0 h 3324920"/>
              <a:gd name="connsiteX1" fmla="*/ 12316032 w 12316032"/>
              <a:gd name="connsiteY1" fmla="*/ 3324920 h 3324920"/>
              <a:gd name="connsiteX2" fmla="*/ 0 w 12316032"/>
              <a:gd name="connsiteY2" fmla="*/ 3324920 h 3324920"/>
              <a:gd name="connsiteX3" fmla="*/ 0 w 12316032"/>
              <a:gd name="connsiteY3" fmla="*/ 153516 h 3324920"/>
              <a:gd name="connsiteX4" fmla="*/ 63280 w 12316032"/>
              <a:gd name="connsiteY4" fmla="*/ 230509 h 3324920"/>
              <a:gd name="connsiteX5" fmla="*/ 6096000 w 12316032"/>
              <a:gd name="connsiteY5" fmla="*/ 2606463 h 3324920"/>
              <a:gd name="connsiteX6" fmla="*/ 12298570 w 12316032"/>
              <a:gd name="connsiteY6" fmla="*/ 23852 h 3324920"/>
              <a:gd name="connsiteX7" fmla="*/ 12316032 w 12316032"/>
              <a:gd name="connsiteY7" fmla="*/ 0 h 332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16032" h="3324920">
                <a:moveTo>
                  <a:pt x="12316032" y="0"/>
                </a:moveTo>
                <a:lnTo>
                  <a:pt x="12316032" y="3324920"/>
                </a:lnTo>
                <a:lnTo>
                  <a:pt x="0" y="3324920"/>
                </a:lnTo>
                <a:lnTo>
                  <a:pt x="0" y="153516"/>
                </a:lnTo>
                <a:lnTo>
                  <a:pt x="63280" y="230509"/>
                </a:lnTo>
                <a:cubicBezTo>
                  <a:pt x="1300452" y="1654949"/>
                  <a:pt x="3539391" y="2606463"/>
                  <a:pt x="6096000" y="2606463"/>
                </a:cubicBezTo>
                <a:cubicBezTo>
                  <a:pt x="8774352" y="2606463"/>
                  <a:pt x="11104060" y="1562171"/>
                  <a:pt x="12298570" y="23852"/>
                </a:cubicBezTo>
                <a:lnTo>
                  <a:pt x="12316032" y="0"/>
                </a:lnTo>
                <a:close/>
              </a:path>
            </a:pathLst>
          </a:custGeom>
          <a:gradFill flip="none" rotWithShape="1">
            <a:gsLst>
              <a:gs pos="0">
                <a:srgbClr val="FF5058"/>
              </a:gs>
              <a:gs pos="100000">
                <a:srgbClr val="FF663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0">
                    <a:srgbClr val="F05760">
                      <a:shade val="30000"/>
                      <a:satMod val="115000"/>
                      <a:alpha val="0"/>
                    </a:srgbClr>
                  </a:gs>
                  <a:gs pos="100000">
                    <a:srgbClr val="F0576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2314D4A-2B8B-4422-88C7-B47F28F95949}"/>
              </a:ext>
            </a:extLst>
          </p:cNvPr>
          <p:cNvSpPr/>
          <p:nvPr/>
        </p:nvSpPr>
        <p:spPr>
          <a:xfrm>
            <a:off x="10365925" y="1788487"/>
            <a:ext cx="448624" cy="94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517D13-F96C-4E0F-8A29-0E057C5B185D}"/>
              </a:ext>
            </a:extLst>
          </p:cNvPr>
          <p:cNvGrpSpPr/>
          <p:nvPr/>
        </p:nvGrpSpPr>
        <p:grpSpPr>
          <a:xfrm>
            <a:off x="2319981" y="4858262"/>
            <a:ext cx="233167" cy="233167"/>
            <a:chOff x="5382985" y="2403815"/>
            <a:chExt cx="1426029" cy="142602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00F1906-8695-41DD-AADD-BE95EDBC4BC7}"/>
                </a:ext>
              </a:extLst>
            </p:cNvPr>
            <p:cNvSpPr/>
            <p:nvPr/>
          </p:nvSpPr>
          <p:spPr>
            <a:xfrm>
              <a:off x="5382985" y="2403815"/>
              <a:ext cx="1426029" cy="1426029"/>
            </a:xfrm>
            <a:prstGeom prst="ellipse">
              <a:avLst/>
            </a:prstGeom>
            <a:noFill/>
            <a:ln w="19050">
              <a:solidFill>
                <a:srgbClr val="EF6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ardrop 71">
              <a:extLst>
                <a:ext uri="{FF2B5EF4-FFF2-40B4-BE49-F238E27FC236}">
                  <a16:creationId xmlns:a16="http://schemas.microsoft.com/office/drawing/2014/main" id="{411D64C3-EA0E-4E09-9F01-D4753A65F529}"/>
                </a:ext>
              </a:extLst>
            </p:cNvPr>
            <p:cNvSpPr/>
            <p:nvPr/>
          </p:nvSpPr>
          <p:spPr>
            <a:xfrm rot="18900000">
              <a:off x="5721427" y="2805772"/>
              <a:ext cx="749142" cy="749142"/>
            </a:xfrm>
            <a:prstGeom prst="teardrop">
              <a:avLst/>
            </a:prstGeom>
            <a:noFill/>
            <a:ln w="19050">
              <a:solidFill>
                <a:srgbClr val="EF6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11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"/>
    </mc:Choice>
    <mc:Fallback xmlns="">
      <p:transition spd="slow" advTm="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2" grpId="0" animBg="1"/>
      <p:bldP spid="53" grpId="0" animBg="1"/>
      <p:bldP spid="57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B3E73D2-0B67-48C3-BD2D-5722093A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316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82C31708-3C29-4A13-8943-3259CA353C04}"/>
              </a:ext>
            </a:extLst>
          </p:cNvPr>
          <p:cNvSpPr/>
          <p:nvPr/>
        </p:nvSpPr>
        <p:spPr>
          <a:xfrm rot="10800000">
            <a:off x="7758137" y="1794156"/>
            <a:ext cx="3891802" cy="3891802"/>
          </a:xfrm>
          <a:prstGeom prst="ellipse">
            <a:avLst/>
          </a:prstGeom>
          <a:solidFill>
            <a:srgbClr val="EBA69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B2C082-7866-489C-87D7-F377F13060CF}"/>
              </a:ext>
            </a:extLst>
          </p:cNvPr>
          <p:cNvSpPr/>
          <p:nvPr/>
        </p:nvSpPr>
        <p:spPr>
          <a:xfrm rot="10800000">
            <a:off x="8242054" y="2278073"/>
            <a:ext cx="2923968" cy="2923968"/>
          </a:xfrm>
          <a:prstGeom prst="ellipse">
            <a:avLst/>
          </a:prstGeom>
          <a:solidFill>
            <a:srgbClr val="E5E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20B9FC6-A0EC-47E4-BB69-87BE5269A752}"/>
              </a:ext>
            </a:extLst>
          </p:cNvPr>
          <p:cNvSpPr/>
          <p:nvPr/>
        </p:nvSpPr>
        <p:spPr>
          <a:xfrm>
            <a:off x="8429362" y="2465381"/>
            <a:ext cx="2549352" cy="2520488"/>
          </a:xfrm>
          <a:custGeom>
            <a:avLst/>
            <a:gdLst>
              <a:gd name="connsiteX0" fmla="*/ 1274676 w 2549352"/>
              <a:gd name="connsiteY0" fmla="*/ 0 h 2520488"/>
              <a:gd name="connsiteX1" fmla="*/ 2549352 w 2549352"/>
              <a:gd name="connsiteY1" fmla="*/ 1274676 h 2520488"/>
              <a:gd name="connsiteX2" fmla="*/ 1653726 w 2549352"/>
              <a:gd name="connsiteY2" fmla="*/ 2492045 h 2520488"/>
              <a:gd name="connsiteX3" fmla="*/ 1626505 w 2549352"/>
              <a:gd name="connsiteY3" fmla="*/ 2499045 h 2520488"/>
              <a:gd name="connsiteX4" fmla="*/ 1626502 w 2549352"/>
              <a:gd name="connsiteY4" fmla="*/ 2499046 h 2520488"/>
              <a:gd name="connsiteX5" fmla="*/ 1543113 w 2549352"/>
              <a:gd name="connsiteY5" fmla="*/ 2520488 h 2520488"/>
              <a:gd name="connsiteX6" fmla="*/ 1512509 w 2549352"/>
              <a:gd name="connsiteY6" fmla="*/ 2514309 h 2520488"/>
              <a:gd name="connsiteX7" fmla="*/ 1440838 w 2549352"/>
              <a:gd name="connsiteY7" fmla="*/ 2406183 h 2520488"/>
              <a:gd name="connsiteX8" fmla="*/ 1475208 w 2549352"/>
              <a:gd name="connsiteY8" fmla="*/ 2323205 h 2520488"/>
              <a:gd name="connsiteX9" fmla="*/ 1481149 w 2549352"/>
              <a:gd name="connsiteY9" fmla="*/ 2319200 h 2520488"/>
              <a:gd name="connsiteX10" fmla="*/ 1489293 w 2549352"/>
              <a:gd name="connsiteY10" fmla="*/ 2317957 h 2520488"/>
              <a:gd name="connsiteX11" fmla="*/ 1583039 w 2549352"/>
              <a:gd name="connsiteY11" fmla="*/ 2293853 h 2520488"/>
              <a:gd name="connsiteX12" fmla="*/ 1603863 w 2549352"/>
              <a:gd name="connsiteY12" fmla="*/ 2298057 h 2520488"/>
              <a:gd name="connsiteX13" fmla="*/ 1670259 w 2549352"/>
              <a:gd name="connsiteY13" fmla="*/ 2371288 h 2520488"/>
              <a:gd name="connsiteX14" fmla="*/ 1675534 w 2549352"/>
              <a:gd name="connsiteY14" fmla="*/ 2406183 h 2520488"/>
              <a:gd name="connsiteX15" fmla="*/ 1675534 w 2549352"/>
              <a:gd name="connsiteY15" fmla="*/ 2406182 h 2520488"/>
              <a:gd name="connsiteX16" fmla="*/ 1603863 w 2549352"/>
              <a:gd name="connsiteY16" fmla="*/ 2298056 h 2520488"/>
              <a:gd name="connsiteX17" fmla="*/ 1583039 w 2549352"/>
              <a:gd name="connsiteY17" fmla="*/ 2293852 h 2520488"/>
              <a:gd name="connsiteX18" fmla="*/ 1591349 w 2549352"/>
              <a:gd name="connsiteY18" fmla="*/ 2291715 h 2520488"/>
              <a:gd name="connsiteX19" fmla="*/ 2339591 w 2549352"/>
              <a:gd name="connsiteY19" fmla="*/ 1274676 h 2520488"/>
              <a:gd name="connsiteX20" fmla="*/ 1274676 w 2549352"/>
              <a:gd name="connsiteY20" fmla="*/ 209761 h 2520488"/>
              <a:gd name="connsiteX21" fmla="*/ 209761 w 2549352"/>
              <a:gd name="connsiteY21" fmla="*/ 1274676 h 2520488"/>
              <a:gd name="connsiteX22" fmla="*/ 958003 w 2549352"/>
              <a:gd name="connsiteY22" fmla="*/ 2291715 h 2520488"/>
              <a:gd name="connsiteX23" fmla="*/ 960991 w 2549352"/>
              <a:gd name="connsiteY23" fmla="*/ 2292484 h 2520488"/>
              <a:gd name="connsiteX24" fmla="*/ 1050685 w 2549352"/>
              <a:gd name="connsiteY24" fmla="*/ 2315546 h 2520488"/>
              <a:gd name="connsiteX25" fmla="*/ 1062044 w 2549352"/>
              <a:gd name="connsiteY25" fmla="*/ 2323204 h 2520488"/>
              <a:gd name="connsiteX26" fmla="*/ 1096414 w 2549352"/>
              <a:gd name="connsiteY26" fmla="*/ 2406182 h 2520488"/>
              <a:gd name="connsiteX27" fmla="*/ 1024743 w 2549352"/>
              <a:gd name="connsiteY27" fmla="*/ 2514308 h 2520488"/>
              <a:gd name="connsiteX28" fmla="*/ 1000918 w 2549352"/>
              <a:gd name="connsiteY28" fmla="*/ 2519118 h 2520488"/>
              <a:gd name="connsiteX29" fmla="*/ 903290 w 2549352"/>
              <a:gd name="connsiteY29" fmla="*/ 2494016 h 2520488"/>
              <a:gd name="connsiteX30" fmla="*/ 895626 w 2549352"/>
              <a:gd name="connsiteY30" fmla="*/ 2492045 h 2520488"/>
              <a:gd name="connsiteX31" fmla="*/ 0 w 2549352"/>
              <a:gd name="connsiteY31" fmla="*/ 1274676 h 2520488"/>
              <a:gd name="connsiteX32" fmla="*/ 1274676 w 2549352"/>
              <a:gd name="connsiteY32" fmla="*/ 0 h 252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49352" h="2520488">
                <a:moveTo>
                  <a:pt x="1274676" y="0"/>
                </a:moveTo>
                <a:cubicBezTo>
                  <a:pt x="1978660" y="0"/>
                  <a:pt x="2549352" y="570692"/>
                  <a:pt x="2549352" y="1274676"/>
                </a:cubicBezTo>
                <a:cubicBezTo>
                  <a:pt x="2549352" y="1846663"/>
                  <a:pt x="2172606" y="2330657"/>
                  <a:pt x="1653726" y="2492045"/>
                </a:cubicBezTo>
                <a:lnTo>
                  <a:pt x="1626505" y="2499045"/>
                </a:lnTo>
                <a:lnTo>
                  <a:pt x="1626502" y="2499046"/>
                </a:lnTo>
                <a:lnTo>
                  <a:pt x="1543113" y="2520488"/>
                </a:lnTo>
                <a:lnTo>
                  <a:pt x="1512509" y="2514309"/>
                </a:lnTo>
                <a:cubicBezTo>
                  <a:pt x="1470391" y="2496495"/>
                  <a:pt x="1440838" y="2454791"/>
                  <a:pt x="1440838" y="2406183"/>
                </a:cubicBezTo>
                <a:cubicBezTo>
                  <a:pt x="1440838" y="2373778"/>
                  <a:pt x="1453973" y="2344441"/>
                  <a:pt x="1475208" y="2323205"/>
                </a:cubicBezTo>
                <a:lnTo>
                  <a:pt x="1481149" y="2319200"/>
                </a:lnTo>
                <a:lnTo>
                  <a:pt x="1489293" y="2317957"/>
                </a:lnTo>
                <a:lnTo>
                  <a:pt x="1583039" y="2293853"/>
                </a:lnTo>
                <a:lnTo>
                  <a:pt x="1603863" y="2298057"/>
                </a:lnTo>
                <a:cubicBezTo>
                  <a:pt x="1635453" y="2311418"/>
                  <a:pt x="1659973" y="2338217"/>
                  <a:pt x="1670259" y="2371288"/>
                </a:cubicBezTo>
                <a:lnTo>
                  <a:pt x="1675534" y="2406183"/>
                </a:lnTo>
                <a:lnTo>
                  <a:pt x="1675534" y="2406182"/>
                </a:lnTo>
                <a:cubicBezTo>
                  <a:pt x="1675534" y="2357575"/>
                  <a:pt x="1645982" y="2315870"/>
                  <a:pt x="1603863" y="2298056"/>
                </a:cubicBezTo>
                <a:lnTo>
                  <a:pt x="1583039" y="2293852"/>
                </a:lnTo>
                <a:lnTo>
                  <a:pt x="1591349" y="2291715"/>
                </a:lnTo>
                <a:cubicBezTo>
                  <a:pt x="2024843" y="2156884"/>
                  <a:pt x="2339591" y="1752536"/>
                  <a:pt x="2339591" y="1274676"/>
                </a:cubicBezTo>
                <a:cubicBezTo>
                  <a:pt x="2339591" y="686540"/>
                  <a:pt x="1862812" y="209761"/>
                  <a:pt x="1274676" y="209761"/>
                </a:cubicBezTo>
                <a:cubicBezTo>
                  <a:pt x="686540" y="209761"/>
                  <a:pt x="209761" y="686540"/>
                  <a:pt x="209761" y="1274676"/>
                </a:cubicBezTo>
                <a:cubicBezTo>
                  <a:pt x="209761" y="1752536"/>
                  <a:pt x="524509" y="2156884"/>
                  <a:pt x="958003" y="2291715"/>
                </a:cubicBezTo>
                <a:lnTo>
                  <a:pt x="960991" y="2292484"/>
                </a:lnTo>
                <a:lnTo>
                  <a:pt x="1050685" y="2315546"/>
                </a:lnTo>
                <a:lnTo>
                  <a:pt x="1062044" y="2323204"/>
                </a:lnTo>
                <a:cubicBezTo>
                  <a:pt x="1083280" y="2344440"/>
                  <a:pt x="1096414" y="2373777"/>
                  <a:pt x="1096414" y="2406182"/>
                </a:cubicBezTo>
                <a:cubicBezTo>
                  <a:pt x="1096414" y="2454790"/>
                  <a:pt x="1066862" y="2496494"/>
                  <a:pt x="1024743" y="2514308"/>
                </a:cubicBezTo>
                <a:lnTo>
                  <a:pt x="1000918" y="2519118"/>
                </a:lnTo>
                <a:lnTo>
                  <a:pt x="903290" y="2494016"/>
                </a:lnTo>
                <a:lnTo>
                  <a:pt x="895626" y="2492045"/>
                </a:lnTo>
                <a:cubicBezTo>
                  <a:pt x="376746" y="2330657"/>
                  <a:pt x="0" y="1846663"/>
                  <a:pt x="0" y="1274676"/>
                </a:cubicBezTo>
                <a:cubicBezTo>
                  <a:pt x="0" y="570692"/>
                  <a:pt x="570692" y="0"/>
                  <a:pt x="1274676" y="0"/>
                </a:cubicBezTo>
                <a:close/>
              </a:path>
            </a:pathLst>
          </a:custGeom>
          <a:gradFill>
            <a:gsLst>
              <a:gs pos="0">
                <a:srgbClr val="FF5058"/>
              </a:gs>
              <a:gs pos="100000">
                <a:srgbClr val="FF663B"/>
              </a:gs>
            </a:gsLst>
            <a:lin ang="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46778D7-6BC5-4556-8965-FADE43CE72BA}"/>
              </a:ext>
            </a:extLst>
          </p:cNvPr>
          <p:cNvSpPr txBox="1"/>
          <p:nvPr/>
        </p:nvSpPr>
        <p:spPr>
          <a:xfrm>
            <a:off x="8709215" y="3328741"/>
            <a:ext cx="1989647" cy="493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b="1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FALLING DOWN </a:t>
            </a:r>
          </a:p>
          <a:p>
            <a:pPr algn="ctr">
              <a:lnSpc>
                <a:spcPts val="1500"/>
              </a:lnSpc>
            </a:pPr>
            <a:r>
              <a:rPr lang="en-US" b="1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TO EARTH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7157CA1-7E3B-47C9-A9FD-4C1AA51571BA}"/>
              </a:ext>
            </a:extLst>
          </p:cNvPr>
          <p:cNvSpPr/>
          <p:nvPr/>
        </p:nvSpPr>
        <p:spPr>
          <a:xfrm>
            <a:off x="8635733" y="3970634"/>
            <a:ext cx="2136611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Here is the comment from your Company Quality </a:t>
            </a:r>
          </a:p>
          <a:p>
            <a:pPr algn="ctr"/>
            <a:r>
              <a:rPr lang="en-US" sz="1000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Team reviewer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FCB566-5CFC-42B7-A707-B79AA7826C48}"/>
              </a:ext>
            </a:extLst>
          </p:cNvPr>
          <p:cNvGrpSpPr/>
          <p:nvPr/>
        </p:nvGrpSpPr>
        <p:grpSpPr>
          <a:xfrm>
            <a:off x="8872219" y="3846773"/>
            <a:ext cx="1663638" cy="48374"/>
            <a:chOff x="6319821" y="3519325"/>
            <a:chExt cx="1663638" cy="4837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B1D508-780D-409C-ABCB-00B0BA96791C}"/>
                </a:ext>
              </a:extLst>
            </p:cNvPr>
            <p:cNvSpPr/>
            <p:nvPr/>
          </p:nvSpPr>
          <p:spPr>
            <a:xfrm>
              <a:off x="7774173" y="3519325"/>
              <a:ext cx="209286" cy="48374"/>
            </a:xfrm>
            <a:prstGeom prst="rect">
              <a:avLst/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EDF77FF-8F4F-4D9E-BE66-9C5A0E62A41A}"/>
                </a:ext>
              </a:extLst>
            </p:cNvPr>
            <p:cNvSpPr/>
            <p:nvPr/>
          </p:nvSpPr>
          <p:spPr>
            <a:xfrm>
              <a:off x="6319821" y="3519325"/>
              <a:ext cx="209286" cy="48374"/>
            </a:xfrm>
            <a:prstGeom prst="rect">
              <a:avLst/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72DEE9-AEC7-4569-BA77-697BE5CC5108}"/>
              </a:ext>
            </a:extLst>
          </p:cNvPr>
          <p:cNvSpPr/>
          <p:nvPr/>
        </p:nvSpPr>
        <p:spPr>
          <a:xfrm>
            <a:off x="-216" y="3534903"/>
            <a:ext cx="12192000" cy="3324920"/>
          </a:xfrm>
          <a:custGeom>
            <a:avLst/>
            <a:gdLst>
              <a:gd name="connsiteX0" fmla="*/ 12316032 w 12316032"/>
              <a:gd name="connsiteY0" fmla="*/ 0 h 3324920"/>
              <a:gd name="connsiteX1" fmla="*/ 12316032 w 12316032"/>
              <a:gd name="connsiteY1" fmla="*/ 3324920 h 3324920"/>
              <a:gd name="connsiteX2" fmla="*/ 0 w 12316032"/>
              <a:gd name="connsiteY2" fmla="*/ 3324920 h 3324920"/>
              <a:gd name="connsiteX3" fmla="*/ 0 w 12316032"/>
              <a:gd name="connsiteY3" fmla="*/ 153516 h 3324920"/>
              <a:gd name="connsiteX4" fmla="*/ 63280 w 12316032"/>
              <a:gd name="connsiteY4" fmla="*/ 230509 h 3324920"/>
              <a:gd name="connsiteX5" fmla="*/ 6096000 w 12316032"/>
              <a:gd name="connsiteY5" fmla="*/ 2606463 h 3324920"/>
              <a:gd name="connsiteX6" fmla="*/ 12298570 w 12316032"/>
              <a:gd name="connsiteY6" fmla="*/ 23852 h 3324920"/>
              <a:gd name="connsiteX7" fmla="*/ 12316032 w 12316032"/>
              <a:gd name="connsiteY7" fmla="*/ 0 h 332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16032" h="3324920">
                <a:moveTo>
                  <a:pt x="12316032" y="0"/>
                </a:moveTo>
                <a:lnTo>
                  <a:pt x="12316032" y="3324920"/>
                </a:lnTo>
                <a:lnTo>
                  <a:pt x="0" y="3324920"/>
                </a:lnTo>
                <a:lnTo>
                  <a:pt x="0" y="153516"/>
                </a:lnTo>
                <a:lnTo>
                  <a:pt x="63280" y="230509"/>
                </a:lnTo>
                <a:cubicBezTo>
                  <a:pt x="1300452" y="1654949"/>
                  <a:pt x="3539391" y="2606463"/>
                  <a:pt x="6096000" y="2606463"/>
                </a:cubicBezTo>
                <a:cubicBezTo>
                  <a:pt x="8774352" y="2606463"/>
                  <a:pt x="11104060" y="1562171"/>
                  <a:pt x="12298570" y="23852"/>
                </a:cubicBezTo>
                <a:lnTo>
                  <a:pt x="12316032" y="0"/>
                </a:lnTo>
                <a:close/>
              </a:path>
            </a:pathLst>
          </a:custGeom>
          <a:gradFill flip="none" rotWithShape="1">
            <a:gsLst>
              <a:gs pos="0">
                <a:srgbClr val="FF5058"/>
              </a:gs>
              <a:gs pos="100000">
                <a:srgbClr val="FF663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0">
                    <a:srgbClr val="F05760">
                      <a:shade val="30000"/>
                      <a:satMod val="115000"/>
                      <a:alpha val="0"/>
                    </a:srgbClr>
                  </a:gs>
                  <a:gs pos="100000">
                    <a:srgbClr val="F0576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517D13-F96C-4E0F-8A29-0E057C5B185D}"/>
              </a:ext>
            </a:extLst>
          </p:cNvPr>
          <p:cNvGrpSpPr/>
          <p:nvPr/>
        </p:nvGrpSpPr>
        <p:grpSpPr>
          <a:xfrm>
            <a:off x="9578031" y="4769666"/>
            <a:ext cx="233167" cy="233167"/>
            <a:chOff x="5382985" y="2403815"/>
            <a:chExt cx="1426029" cy="142602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00F1906-8695-41DD-AADD-BE95EDBC4BC7}"/>
                </a:ext>
              </a:extLst>
            </p:cNvPr>
            <p:cNvSpPr/>
            <p:nvPr/>
          </p:nvSpPr>
          <p:spPr>
            <a:xfrm>
              <a:off x="5382985" y="2403815"/>
              <a:ext cx="1426029" cy="1426029"/>
            </a:xfrm>
            <a:prstGeom prst="ellipse">
              <a:avLst/>
            </a:prstGeom>
            <a:noFill/>
            <a:ln w="19050">
              <a:solidFill>
                <a:srgbClr val="EF6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ardrop 71">
              <a:extLst>
                <a:ext uri="{FF2B5EF4-FFF2-40B4-BE49-F238E27FC236}">
                  <a16:creationId xmlns:a16="http://schemas.microsoft.com/office/drawing/2014/main" id="{411D64C3-EA0E-4E09-9F01-D4753A65F529}"/>
                </a:ext>
              </a:extLst>
            </p:cNvPr>
            <p:cNvSpPr/>
            <p:nvPr/>
          </p:nvSpPr>
          <p:spPr>
            <a:xfrm rot="18900000">
              <a:off x="5721427" y="2805772"/>
              <a:ext cx="749142" cy="749142"/>
            </a:xfrm>
            <a:prstGeom prst="teardrop">
              <a:avLst/>
            </a:prstGeom>
            <a:noFill/>
            <a:ln w="19050">
              <a:solidFill>
                <a:srgbClr val="EF6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3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30">
        <p:fade/>
      </p:transition>
    </mc:Choice>
    <mc:Fallback xmlns="">
      <p:transition spd="med" advTm="6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6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2" grpId="0" animBg="1"/>
      <p:bldP spid="53" grpId="0" animBg="1"/>
      <p:bldP spid="57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7EE8B4-085A-4F9B-B179-365E0C7EAE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503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DCDF6E8-CFFA-41A8-A1C6-C714B6F02BA2}"/>
              </a:ext>
            </a:extLst>
          </p:cNvPr>
          <p:cNvSpPr/>
          <p:nvPr/>
        </p:nvSpPr>
        <p:spPr>
          <a:xfrm>
            <a:off x="500087" y="1882752"/>
            <a:ext cx="3891802" cy="3891802"/>
          </a:xfrm>
          <a:prstGeom prst="ellipse">
            <a:avLst/>
          </a:prstGeom>
          <a:solidFill>
            <a:srgbClr val="EBA69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F088C4-220D-4745-A0CE-57210753B04B}"/>
              </a:ext>
            </a:extLst>
          </p:cNvPr>
          <p:cNvSpPr/>
          <p:nvPr/>
        </p:nvSpPr>
        <p:spPr>
          <a:xfrm>
            <a:off x="984004" y="2366669"/>
            <a:ext cx="2923968" cy="2923968"/>
          </a:xfrm>
          <a:prstGeom prst="ellipse">
            <a:avLst/>
          </a:prstGeom>
          <a:solidFill>
            <a:srgbClr val="E5E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7472DF4-AC8D-4B03-9596-F746AEAFB645}"/>
              </a:ext>
            </a:extLst>
          </p:cNvPr>
          <p:cNvSpPr/>
          <p:nvPr/>
        </p:nvSpPr>
        <p:spPr>
          <a:xfrm>
            <a:off x="1171312" y="2553977"/>
            <a:ext cx="2549352" cy="2520488"/>
          </a:xfrm>
          <a:custGeom>
            <a:avLst/>
            <a:gdLst>
              <a:gd name="connsiteX0" fmla="*/ 1274676 w 2549352"/>
              <a:gd name="connsiteY0" fmla="*/ 0 h 2520488"/>
              <a:gd name="connsiteX1" fmla="*/ 2549352 w 2549352"/>
              <a:gd name="connsiteY1" fmla="*/ 1274676 h 2520488"/>
              <a:gd name="connsiteX2" fmla="*/ 1653726 w 2549352"/>
              <a:gd name="connsiteY2" fmla="*/ 2492045 h 2520488"/>
              <a:gd name="connsiteX3" fmla="*/ 1626505 w 2549352"/>
              <a:gd name="connsiteY3" fmla="*/ 2499045 h 2520488"/>
              <a:gd name="connsiteX4" fmla="*/ 1626502 w 2549352"/>
              <a:gd name="connsiteY4" fmla="*/ 2499046 h 2520488"/>
              <a:gd name="connsiteX5" fmla="*/ 1543113 w 2549352"/>
              <a:gd name="connsiteY5" fmla="*/ 2520488 h 2520488"/>
              <a:gd name="connsiteX6" fmla="*/ 1512509 w 2549352"/>
              <a:gd name="connsiteY6" fmla="*/ 2514309 h 2520488"/>
              <a:gd name="connsiteX7" fmla="*/ 1440838 w 2549352"/>
              <a:gd name="connsiteY7" fmla="*/ 2406183 h 2520488"/>
              <a:gd name="connsiteX8" fmla="*/ 1475208 w 2549352"/>
              <a:gd name="connsiteY8" fmla="*/ 2323205 h 2520488"/>
              <a:gd name="connsiteX9" fmla="*/ 1481149 w 2549352"/>
              <a:gd name="connsiteY9" fmla="*/ 2319200 h 2520488"/>
              <a:gd name="connsiteX10" fmla="*/ 1489293 w 2549352"/>
              <a:gd name="connsiteY10" fmla="*/ 2317957 h 2520488"/>
              <a:gd name="connsiteX11" fmla="*/ 1583039 w 2549352"/>
              <a:gd name="connsiteY11" fmla="*/ 2293853 h 2520488"/>
              <a:gd name="connsiteX12" fmla="*/ 1603863 w 2549352"/>
              <a:gd name="connsiteY12" fmla="*/ 2298057 h 2520488"/>
              <a:gd name="connsiteX13" fmla="*/ 1670259 w 2549352"/>
              <a:gd name="connsiteY13" fmla="*/ 2371288 h 2520488"/>
              <a:gd name="connsiteX14" fmla="*/ 1675534 w 2549352"/>
              <a:gd name="connsiteY14" fmla="*/ 2406183 h 2520488"/>
              <a:gd name="connsiteX15" fmla="*/ 1675534 w 2549352"/>
              <a:gd name="connsiteY15" fmla="*/ 2406182 h 2520488"/>
              <a:gd name="connsiteX16" fmla="*/ 1603863 w 2549352"/>
              <a:gd name="connsiteY16" fmla="*/ 2298056 h 2520488"/>
              <a:gd name="connsiteX17" fmla="*/ 1583039 w 2549352"/>
              <a:gd name="connsiteY17" fmla="*/ 2293852 h 2520488"/>
              <a:gd name="connsiteX18" fmla="*/ 1591349 w 2549352"/>
              <a:gd name="connsiteY18" fmla="*/ 2291715 h 2520488"/>
              <a:gd name="connsiteX19" fmla="*/ 2339591 w 2549352"/>
              <a:gd name="connsiteY19" fmla="*/ 1274676 h 2520488"/>
              <a:gd name="connsiteX20" fmla="*/ 1274676 w 2549352"/>
              <a:gd name="connsiteY20" fmla="*/ 209761 h 2520488"/>
              <a:gd name="connsiteX21" fmla="*/ 209761 w 2549352"/>
              <a:gd name="connsiteY21" fmla="*/ 1274676 h 2520488"/>
              <a:gd name="connsiteX22" fmla="*/ 958003 w 2549352"/>
              <a:gd name="connsiteY22" fmla="*/ 2291715 h 2520488"/>
              <a:gd name="connsiteX23" fmla="*/ 960991 w 2549352"/>
              <a:gd name="connsiteY23" fmla="*/ 2292484 h 2520488"/>
              <a:gd name="connsiteX24" fmla="*/ 1050685 w 2549352"/>
              <a:gd name="connsiteY24" fmla="*/ 2315546 h 2520488"/>
              <a:gd name="connsiteX25" fmla="*/ 1062044 w 2549352"/>
              <a:gd name="connsiteY25" fmla="*/ 2323204 h 2520488"/>
              <a:gd name="connsiteX26" fmla="*/ 1096414 w 2549352"/>
              <a:gd name="connsiteY26" fmla="*/ 2406182 h 2520488"/>
              <a:gd name="connsiteX27" fmla="*/ 1024743 w 2549352"/>
              <a:gd name="connsiteY27" fmla="*/ 2514308 h 2520488"/>
              <a:gd name="connsiteX28" fmla="*/ 1000918 w 2549352"/>
              <a:gd name="connsiteY28" fmla="*/ 2519118 h 2520488"/>
              <a:gd name="connsiteX29" fmla="*/ 903290 w 2549352"/>
              <a:gd name="connsiteY29" fmla="*/ 2494016 h 2520488"/>
              <a:gd name="connsiteX30" fmla="*/ 895626 w 2549352"/>
              <a:gd name="connsiteY30" fmla="*/ 2492045 h 2520488"/>
              <a:gd name="connsiteX31" fmla="*/ 0 w 2549352"/>
              <a:gd name="connsiteY31" fmla="*/ 1274676 h 2520488"/>
              <a:gd name="connsiteX32" fmla="*/ 1274676 w 2549352"/>
              <a:gd name="connsiteY32" fmla="*/ 0 h 252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49352" h="2520488">
                <a:moveTo>
                  <a:pt x="1274676" y="0"/>
                </a:moveTo>
                <a:cubicBezTo>
                  <a:pt x="1978660" y="0"/>
                  <a:pt x="2549352" y="570692"/>
                  <a:pt x="2549352" y="1274676"/>
                </a:cubicBezTo>
                <a:cubicBezTo>
                  <a:pt x="2549352" y="1846663"/>
                  <a:pt x="2172606" y="2330657"/>
                  <a:pt x="1653726" y="2492045"/>
                </a:cubicBezTo>
                <a:lnTo>
                  <a:pt x="1626505" y="2499045"/>
                </a:lnTo>
                <a:lnTo>
                  <a:pt x="1626502" y="2499046"/>
                </a:lnTo>
                <a:lnTo>
                  <a:pt x="1543113" y="2520488"/>
                </a:lnTo>
                <a:lnTo>
                  <a:pt x="1512509" y="2514309"/>
                </a:lnTo>
                <a:cubicBezTo>
                  <a:pt x="1470391" y="2496495"/>
                  <a:pt x="1440838" y="2454791"/>
                  <a:pt x="1440838" y="2406183"/>
                </a:cubicBezTo>
                <a:cubicBezTo>
                  <a:pt x="1440838" y="2373778"/>
                  <a:pt x="1453973" y="2344441"/>
                  <a:pt x="1475208" y="2323205"/>
                </a:cubicBezTo>
                <a:lnTo>
                  <a:pt x="1481149" y="2319200"/>
                </a:lnTo>
                <a:lnTo>
                  <a:pt x="1489293" y="2317957"/>
                </a:lnTo>
                <a:lnTo>
                  <a:pt x="1583039" y="2293853"/>
                </a:lnTo>
                <a:lnTo>
                  <a:pt x="1603863" y="2298057"/>
                </a:lnTo>
                <a:cubicBezTo>
                  <a:pt x="1635453" y="2311418"/>
                  <a:pt x="1659973" y="2338217"/>
                  <a:pt x="1670259" y="2371288"/>
                </a:cubicBezTo>
                <a:lnTo>
                  <a:pt x="1675534" y="2406183"/>
                </a:lnTo>
                <a:lnTo>
                  <a:pt x="1675534" y="2406182"/>
                </a:lnTo>
                <a:cubicBezTo>
                  <a:pt x="1675534" y="2357575"/>
                  <a:pt x="1645982" y="2315870"/>
                  <a:pt x="1603863" y="2298056"/>
                </a:cubicBezTo>
                <a:lnTo>
                  <a:pt x="1583039" y="2293852"/>
                </a:lnTo>
                <a:lnTo>
                  <a:pt x="1591349" y="2291715"/>
                </a:lnTo>
                <a:cubicBezTo>
                  <a:pt x="2024843" y="2156884"/>
                  <a:pt x="2339591" y="1752536"/>
                  <a:pt x="2339591" y="1274676"/>
                </a:cubicBezTo>
                <a:cubicBezTo>
                  <a:pt x="2339591" y="686540"/>
                  <a:pt x="1862812" y="209761"/>
                  <a:pt x="1274676" y="209761"/>
                </a:cubicBezTo>
                <a:cubicBezTo>
                  <a:pt x="686540" y="209761"/>
                  <a:pt x="209761" y="686540"/>
                  <a:pt x="209761" y="1274676"/>
                </a:cubicBezTo>
                <a:cubicBezTo>
                  <a:pt x="209761" y="1752536"/>
                  <a:pt x="524509" y="2156884"/>
                  <a:pt x="958003" y="2291715"/>
                </a:cubicBezTo>
                <a:lnTo>
                  <a:pt x="960991" y="2292484"/>
                </a:lnTo>
                <a:lnTo>
                  <a:pt x="1050685" y="2315546"/>
                </a:lnTo>
                <a:lnTo>
                  <a:pt x="1062044" y="2323204"/>
                </a:lnTo>
                <a:cubicBezTo>
                  <a:pt x="1083280" y="2344440"/>
                  <a:pt x="1096414" y="2373777"/>
                  <a:pt x="1096414" y="2406182"/>
                </a:cubicBezTo>
                <a:cubicBezTo>
                  <a:pt x="1096414" y="2454790"/>
                  <a:pt x="1066862" y="2496494"/>
                  <a:pt x="1024743" y="2514308"/>
                </a:cubicBezTo>
                <a:lnTo>
                  <a:pt x="1000918" y="2519118"/>
                </a:lnTo>
                <a:lnTo>
                  <a:pt x="903290" y="2494016"/>
                </a:lnTo>
                <a:lnTo>
                  <a:pt x="895626" y="2492045"/>
                </a:lnTo>
                <a:cubicBezTo>
                  <a:pt x="376746" y="2330657"/>
                  <a:pt x="0" y="1846663"/>
                  <a:pt x="0" y="1274676"/>
                </a:cubicBezTo>
                <a:cubicBezTo>
                  <a:pt x="0" y="570692"/>
                  <a:pt x="570692" y="0"/>
                  <a:pt x="1274676" y="0"/>
                </a:cubicBezTo>
                <a:close/>
              </a:path>
            </a:pathLst>
          </a:custGeom>
          <a:gradFill>
            <a:gsLst>
              <a:gs pos="0">
                <a:srgbClr val="FF5058"/>
              </a:gs>
              <a:gs pos="100000">
                <a:srgbClr val="FF663B"/>
              </a:gs>
            </a:gsLst>
            <a:lin ang="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7F9AED-1D45-45CD-9250-E5E87FE84DFB}"/>
              </a:ext>
            </a:extLst>
          </p:cNvPr>
          <p:cNvSpPr txBox="1"/>
          <p:nvPr/>
        </p:nvSpPr>
        <p:spPr>
          <a:xfrm>
            <a:off x="1512882" y="3417337"/>
            <a:ext cx="1866217" cy="493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b="1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MEETING WITH</a:t>
            </a:r>
          </a:p>
          <a:p>
            <a:pPr algn="ctr">
              <a:lnSpc>
                <a:spcPts val="1500"/>
              </a:lnSpc>
            </a:pPr>
            <a:r>
              <a:rPr lang="en-US" b="1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A CUSTOMER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750640-252A-4A5D-8BCD-D97D26D9C901}"/>
              </a:ext>
            </a:extLst>
          </p:cNvPr>
          <p:cNvSpPr/>
          <p:nvPr/>
        </p:nvSpPr>
        <p:spPr>
          <a:xfrm>
            <a:off x="1377683" y="4059230"/>
            <a:ext cx="2136611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Here is the comment from your Company Quality </a:t>
            </a:r>
          </a:p>
          <a:p>
            <a:pPr algn="ctr"/>
            <a:r>
              <a:rPr lang="en-US" sz="1000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Team reviewer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53322B0-8B76-4FB3-A3A9-C606D8C6EA9D}"/>
              </a:ext>
            </a:extLst>
          </p:cNvPr>
          <p:cNvGrpSpPr/>
          <p:nvPr/>
        </p:nvGrpSpPr>
        <p:grpSpPr>
          <a:xfrm>
            <a:off x="1614169" y="3935369"/>
            <a:ext cx="1663638" cy="48374"/>
            <a:chOff x="6319821" y="3519325"/>
            <a:chExt cx="1663638" cy="4837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F7DB987-4589-49C7-A680-57080B7923B5}"/>
                </a:ext>
              </a:extLst>
            </p:cNvPr>
            <p:cNvSpPr/>
            <p:nvPr/>
          </p:nvSpPr>
          <p:spPr>
            <a:xfrm>
              <a:off x="7774173" y="3519325"/>
              <a:ext cx="209286" cy="48374"/>
            </a:xfrm>
            <a:prstGeom prst="rect">
              <a:avLst/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F371D2-74AF-4095-B9A3-ACB92B27BC34}"/>
                </a:ext>
              </a:extLst>
            </p:cNvPr>
            <p:cNvSpPr/>
            <p:nvPr/>
          </p:nvSpPr>
          <p:spPr>
            <a:xfrm>
              <a:off x="6319821" y="3519325"/>
              <a:ext cx="209286" cy="48374"/>
            </a:xfrm>
            <a:prstGeom prst="rect">
              <a:avLst/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5530E34-46B6-49FC-8DF0-B1BAE868E074}"/>
              </a:ext>
            </a:extLst>
          </p:cNvPr>
          <p:cNvSpPr/>
          <p:nvPr/>
        </p:nvSpPr>
        <p:spPr>
          <a:xfrm>
            <a:off x="-216" y="3575726"/>
            <a:ext cx="12192000" cy="3324920"/>
          </a:xfrm>
          <a:custGeom>
            <a:avLst/>
            <a:gdLst>
              <a:gd name="connsiteX0" fmla="*/ 12316032 w 12316032"/>
              <a:gd name="connsiteY0" fmla="*/ 0 h 3324920"/>
              <a:gd name="connsiteX1" fmla="*/ 12316032 w 12316032"/>
              <a:gd name="connsiteY1" fmla="*/ 3324920 h 3324920"/>
              <a:gd name="connsiteX2" fmla="*/ 0 w 12316032"/>
              <a:gd name="connsiteY2" fmla="*/ 3324920 h 3324920"/>
              <a:gd name="connsiteX3" fmla="*/ 0 w 12316032"/>
              <a:gd name="connsiteY3" fmla="*/ 153516 h 3324920"/>
              <a:gd name="connsiteX4" fmla="*/ 63280 w 12316032"/>
              <a:gd name="connsiteY4" fmla="*/ 230509 h 3324920"/>
              <a:gd name="connsiteX5" fmla="*/ 6096000 w 12316032"/>
              <a:gd name="connsiteY5" fmla="*/ 2606463 h 3324920"/>
              <a:gd name="connsiteX6" fmla="*/ 12298570 w 12316032"/>
              <a:gd name="connsiteY6" fmla="*/ 23852 h 3324920"/>
              <a:gd name="connsiteX7" fmla="*/ 12316032 w 12316032"/>
              <a:gd name="connsiteY7" fmla="*/ 0 h 332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16032" h="3324920">
                <a:moveTo>
                  <a:pt x="12316032" y="0"/>
                </a:moveTo>
                <a:lnTo>
                  <a:pt x="12316032" y="3324920"/>
                </a:lnTo>
                <a:lnTo>
                  <a:pt x="0" y="3324920"/>
                </a:lnTo>
                <a:lnTo>
                  <a:pt x="0" y="153516"/>
                </a:lnTo>
                <a:lnTo>
                  <a:pt x="63280" y="230509"/>
                </a:lnTo>
                <a:cubicBezTo>
                  <a:pt x="1300452" y="1654949"/>
                  <a:pt x="3539391" y="2606463"/>
                  <a:pt x="6096000" y="2606463"/>
                </a:cubicBezTo>
                <a:cubicBezTo>
                  <a:pt x="8774352" y="2606463"/>
                  <a:pt x="11104060" y="1562171"/>
                  <a:pt x="12298570" y="23852"/>
                </a:cubicBezTo>
                <a:lnTo>
                  <a:pt x="12316032" y="0"/>
                </a:lnTo>
                <a:close/>
              </a:path>
            </a:pathLst>
          </a:custGeom>
          <a:gradFill flip="none" rotWithShape="1">
            <a:gsLst>
              <a:gs pos="0">
                <a:srgbClr val="FF5058"/>
              </a:gs>
              <a:gs pos="100000">
                <a:srgbClr val="FF663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0">
                    <a:srgbClr val="F05760">
                      <a:shade val="30000"/>
                      <a:satMod val="115000"/>
                      <a:alpha val="0"/>
                    </a:srgbClr>
                  </a:gs>
                  <a:gs pos="100000">
                    <a:srgbClr val="F0576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1C1011-B58A-441D-B69C-3348F74B13F6}"/>
              </a:ext>
            </a:extLst>
          </p:cNvPr>
          <p:cNvGrpSpPr/>
          <p:nvPr/>
        </p:nvGrpSpPr>
        <p:grpSpPr>
          <a:xfrm>
            <a:off x="2319981" y="4858262"/>
            <a:ext cx="233167" cy="233167"/>
            <a:chOff x="5382985" y="2403815"/>
            <a:chExt cx="1426029" cy="142602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C1AF4B7-4F16-49F7-9103-298985D9E030}"/>
                </a:ext>
              </a:extLst>
            </p:cNvPr>
            <p:cNvSpPr/>
            <p:nvPr/>
          </p:nvSpPr>
          <p:spPr>
            <a:xfrm>
              <a:off x="5382985" y="2403815"/>
              <a:ext cx="1426029" cy="1426029"/>
            </a:xfrm>
            <a:prstGeom prst="ellipse">
              <a:avLst/>
            </a:prstGeom>
            <a:noFill/>
            <a:ln w="19050">
              <a:solidFill>
                <a:srgbClr val="EF6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ardrop 40">
              <a:extLst>
                <a:ext uri="{FF2B5EF4-FFF2-40B4-BE49-F238E27FC236}">
                  <a16:creationId xmlns:a16="http://schemas.microsoft.com/office/drawing/2014/main" id="{C451DE14-1F6F-47A0-A71F-CD81871F7BEB}"/>
                </a:ext>
              </a:extLst>
            </p:cNvPr>
            <p:cNvSpPr/>
            <p:nvPr/>
          </p:nvSpPr>
          <p:spPr>
            <a:xfrm rot="18900000">
              <a:off x="5721427" y="2805772"/>
              <a:ext cx="749142" cy="749142"/>
            </a:xfrm>
            <a:prstGeom prst="teardrop">
              <a:avLst/>
            </a:prstGeom>
            <a:noFill/>
            <a:ln w="19050">
              <a:solidFill>
                <a:srgbClr val="EF6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49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80">
        <p:fade/>
      </p:transition>
    </mc:Choice>
    <mc:Fallback xmlns="">
      <p:transition spd="med" advTm="6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6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18E1C9-0E9B-4941-BC9E-4D92F30FC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0"/>
          <a:stretch/>
        </p:blipFill>
        <p:spPr>
          <a:xfrm>
            <a:off x="0" y="-3405"/>
            <a:ext cx="12192000" cy="6861405"/>
          </a:xfrm>
          <a:prstGeom prst="rect">
            <a:avLst/>
          </a:prstGeom>
        </p:spPr>
      </p:pic>
      <p:sp>
        <p:nvSpPr>
          <p:cNvPr id="55" name="Oval 54">
            <a:extLst>
              <a:ext uri="{FF2B5EF4-FFF2-40B4-BE49-F238E27FC236}">
                <a16:creationId xmlns:a16="http://schemas.microsoft.com/office/drawing/2014/main" id="{82C31708-3C29-4A13-8943-3259CA353C04}"/>
              </a:ext>
            </a:extLst>
          </p:cNvPr>
          <p:cNvSpPr/>
          <p:nvPr/>
        </p:nvSpPr>
        <p:spPr>
          <a:xfrm rot="10800000">
            <a:off x="7758137" y="1794156"/>
            <a:ext cx="3891802" cy="3891802"/>
          </a:xfrm>
          <a:prstGeom prst="ellipse">
            <a:avLst/>
          </a:prstGeom>
          <a:solidFill>
            <a:srgbClr val="EBA69B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B2C082-7866-489C-87D7-F377F13060CF}"/>
              </a:ext>
            </a:extLst>
          </p:cNvPr>
          <p:cNvSpPr/>
          <p:nvPr/>
        </p:nvSpPr>
        <p:spPr>
          <a:xfrm rot="10800000">
            <a:off x="8242054" y="2278073"/>
            <a:ext cx="2923968" cy="2923968"/>
          </a:xfrm>
          <a:prstGeom prst="ellipse">
            <a:avLst/>
          </a:prstGeom>
          <a:solidFill>
            <a:srgbClr val="E5E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20B9FC6-A0EC-47E4-BB69-87BE5269A752}"/>
              </a:ext>
            </a:extLst>
          </p:cNvPr>
          <p:cNvSpPr/>
          <p:nvPr/>
        </p:nvSpPr>
        <p:spPr>
          <a:xfrm>
            <a:off x="8429362" y="2465381"/>
            <a:ext cx="2549352" cy="2520488"/>
          </a:xfrm>
          <a:custGeom>
            <a:avLst/>
            <a:gdLst>
              <a:gd name="connsiteX0" fmla="*/ 1274676 w 2549352"/>
              <a:gd name="connsiteY0" fmla="*/ 0 h 2520488"/>
              <a:gd name="connsiteX1" fmla="*/ 2549352 w 2549352"/>
              <a:gd name="connsiteY1" fmla="*/ 1274676 h 2520488"/>
              <a:gd name="connsiteX2" fmla="*/ 1653726 w 2549352"/>
              <a:gd name="connsiteY2" fmla="*/ 2492045 h 2520488"/>
              <a:gd name="connsiteX3" fmla="*/ 1626505 w 2549352"/>
              <a:gd name="connsiteY3" fmla="*/ 2499045 h 2520488"/>
              <a:gd name="connsiteX4" fmla="*/ 1626502 w 2549352"/>
              <a:gd name="connsiteY4" fmla="*/ 2499046 h 2520488"/>
              <a:gd name="connsiteX5" fmla="*/ 1543113 w 2549352"/>
              <a:gd name="connsiteY5" fmla="*/ 2520488 h 2520488"/>
              <a:gd name="connsiteX6" fmla="*/ 1512509 w 2549352"/>
              <a:gd name="connsiteY6" fmla="*/ 2514309 h 2520488"/>
              <a:gd name="connsiteX7" fmla="*/ 1440838 w 2549352"/>
              <a:gd name="connsiteY7" fmla="*/ 2406183 h 2520488"/>
              <a:gd name="connsiteX8" fmla="*/ 1475208 w 2549352"/>
              <a:gd name="connsiteY8" fmla="*/ 2323205 h 2520488"/>
              <a:gd name="connsiteX9" fmla="*/ 1481149 w 2549352"/>
              <a:gd name="connsiteY9" fmla="*/ 2319200 h 2520488"/>
              <a:gd name="connsiteX10" fmla="*/ 1489293 w 2549352"/>
              <a:gd name="connsiteY10" fmla="*/ 2317957 h 2520488"/>
              <a:gd name="connsiteX11" fmla="*/ 1583039 w 2549352"/>
              <a:gd name="connsiteY11" fmla="*/ 2293853 h 2520488"/>
              <a:gd name="connsiteX12" fmla="*/ 1603863 w 2549352"/>
              <a:gd name="connsiteY12" fmla="*/ 2298057 h 2520488"/>
              <a:gd name="connsiteX13" fmla="*/ 1670259 w 2549352"/>
              <a:gd name="connsiteY13" fmla="*/ 2371288 h 2520488"/>
              <a:gd name="connsiteX14" fmla="*/ 1675534 w 2549352"/>
              <a:gd name="connsiteY14" fmla="*/ 2406183 h 2520488"/>
              <a:gd name="connsiteX15" fmla="*/ 1675534 w 2549352"/>
              <a:gd name="connsiteY15" fmla="*/ 2406182 h 2520488"/>
              <a:gd name="connsiteX16" fmla="*/ 1603863 w 2549352"/>
              <a:gd name="connsiteY16" fmla="*/ 2298056 h 2520488"/>
              <a:gd name="connsiteX17" fmla="*/ 1583039 w 2549352"/>
              <a:gd name="connsiteY17" fmla="*/ 2293852 h 2520488"/>
              <a:gd name="connsiteX18" fmla="*/ 1591349 w 2549352"/>
              <a:gd name="connsiteY18" fmla="*/ 2291715 h 2520488"/>
              <a:gd name="connsiteX19" fmla="*/ 2339591 w 2549352"/>
              <a:gd name="connsiteY19" fmla="*/ 1274676 h 2520488"/>
              <a:gd name="connsiteX20" fmla="*/ 1274676 w 2549352"/>
              <a:gd name="connsiteY20" fmla="*/ 209761 h 2520488"/>
              <a:gd name="connsiteX21" fmla="*/ 209761 w 2549352"/>
              <a:gd name="connsiteY21" fmla="*/ 1274676 h 2520488"/>
              <a:gd name="connsiteX22" fmla="*/ 958003 w 2549352"/>
              <a:gd name="connsiteY22" fmla="*/ 2291715 h 2520488"/>
              <a:gd name="connsiteX23" fmla="*/ 960991 w 2549352"/>
              <a:gd name="connsiteY23" fmla="*/ 2292484 h 2520488"/>
              <a:gd name="connsiteX24" fmla="*/ 1050685 w 2549352"/>
              <a:gd name="connsiteY24" fmla="*/ 2315546 h 2520488"/>
              <a:gd name="connsiteX25" fmla="*/ 1062044 w 2549352"/>
              <a:gd name="connsiteY25" fmla="*/ 2323204 h 2520488"/>
              <a:gd name="connsiteX26" fmla="*/ 1096414 w 2549352"/>
              <a:gd name="connsiteY26" fmla="*/ 2406182 h 2520488"/>
              <a:gd name="connsiteX27" fmla="*/ 1024743 w 2549352"/>
              <a:gd name="connsiteY27" fmla="*/ 2514308 h 2520488"/>
              <a:gd name="connsiteX28" fmla="*/ 1000918 w 2549352"/>
              <a:gd name="connsiteY28" fmla="*/ 2519118 h 2520488"/>
              <a:gd name="connsiteX29" fmla="*/ 903290 w 2549352"/>
              <a:gd name="connsiteY29" fmla="*/ 2494016 h 2520488"/>
              <a:gd name="connsiteX30" fmla="*/ 895626 w 2549352"/>
              <a:gd name="connsiteY30" fmla="*/ 2492045 h 2520488"/>
              <a:gd name="connsiteX31" fmla="*/ 0 w 2549352"/>
              <a:gd name="connsiteY31" fmla="*/ 1274676 h 2520488"/>
              <a:gd name="connsiteX32" fmla="*/ 1274676 w 2549352"/>
              <a:gd name="connsiteY32" fmla="*/ 0 h 252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49352" h="2520488">
                <a:moveTo>
                  <a:pt x="1274676" y="0"/>
                </a:moveTo>
                <a:cubicBezTo>
                  <a:pt x="1978660" y="0"/>
                  <a:pt x="2549352" y="570692"/>
                  <a:pt x="2549352" y="1274676"/>
                </a:cubicBezTo>
                <a:cubicBezTo>
                  <a:pt x="2549352" y="1846663"/>
                  <a:pt x="2172606" y="2330657"/>
                  <a:pt x="1653726" y="2492045"/>
                </a:cubicBezTo>
                <a:lnTo>
                  <a:pt x="1626505" y="2499045"/>
                </a:lnTo>
                <a:lnTo>
                  <a:pt x="1626502" y="2499046"/>
                </a:lnTo>
                <a:lnTo>
                  <a:pt x="1543113" y="2520488"/>
                </a:lnTo>
                <a:lnTo>
                  <a:pt x="1512509" y="2514309"/>
                </a:lnTo>
                <a:cubicBezTo>
                  <a:pt x="1470391" y="2496495"/>
                  <a:pt x="1440838" y="2454791"/>
                  <a:pt x="1440838" y="2406183"/>
                </a:cubicBezTo>
                <a:cubicBezTo>
                  <a:pt x="1440838" y="2373778"/>
                  <a:pt x="1453973" y="2344441"/>
                  <a:pt x="1475208" y="2323205"/>
                </a:cubicBezTo>
                <a:lnTo>
                  <a:pt x="1481149" y="2319200"/>
                </a:lnTo>
                <a:lnTo>
                  <a:pt x="1489293" y="2317957"/>
                </a:lnTo>
                <a:lnTo>
                  <a:pt x="1583039" y="2293853"/>
                </a:lnTo>
                <a:lnTo>
                  <a:pt x="1603863" y="2298057"/>
                </a:lnTo>
                <a:cubicBezTo>
                  <a:pt x="1635453" y="2311418"/>
                  <a:pt x="1659973" y="2338217"/>
                  <a:pt x="1670259" y="2371288"/>
                </a:cubicBezTo>
                <a:lnTo>
                  <a:pt x="1675534" y="2406183"/>
                </a:lnTo>
                <a:lnTo>
                  <a:pt x="1675534" y="2406182"/>
                </a:lnTo>
                <a:cubicBezTo>
                  <a:pt x="1675534" y="2357575"/>
                  <a:pt x="1645982" y="2315870"/>
                  <a:pt x="1603863" y="2298056"/>
                </a:cubicBezTo>
                <a:lnTo>
                  <a:pt x="1583039" y="2293852"/>
                </a:lnTo>
                <a:lnTo>
                  <a:pt x="1591349" y="2291715"/>
                </a:lnTo>
                <a:cubicBezTo>
                  <a:pt x="2024843" y="2156884"/>
                  <a:pt x="2339591" y="1752536"/>
                  <a:pt x="2339591" y="1274676"/>
                </a:cubicBezTo>
                <a:cubicBezTo>
                  <a:pt x="2339591" y="686540"/>
                  <a:pt x="1862812" y="209761"/>
                  <a:pt x="1274676" y="209761"/>
                </a:cubicBezTo>
                <a:cubicBezTo>
                  <a:pt x="686540" y="209761"/>
                  <a:pt x="209761" y="686540"/>
                  <a:pt x="209761" y="1274676"/>
                </a:cubicBezTo>
                <a:cubicBezTo>
                  <a:pt x="209761" y="1752536"/>
                  <a:pt x="524509" y="2156884"/>
                  <a:pt x="958003" y="2291715"/>
                </a:cubicBezTo>
                <a:lnTo>
                  <a:pt x="960991" y="2292484"/>
                </a:lnTo>
                <a:lnTo>
                  <a:pt x="1050685" y="2315546"/>
                </a:lnTo>
                <a:lnTo>
                  <a:pt x="1062044" y="2323204"/>
                </a:lnTo>
                <a:cubicBezTo>
                  <a:pt x="1083280" y="2344440"/>
                  <a:pt x="1096414" y="2373777"/>
                  <a:pt x="1096414" y="2406182"/>
                </a:cubicBezTo>
                <a:cubicBezTo>
                  <a:pt x="1096414" y="2454790"/>
                  <a:pt x="1066862" y="2496494"/>
                  <a:pt x="1024743" y="2514308"/>
                </a:cubicBezTo>
                <a:lnTo>
                  <a:pt x="1000918" y="2519118"/>
                </a:lnTo>
                <a:lnTo>
                  <a:pt x="903290" y="2494016"/>
                </a:lnTo>
                <a:lnTo>
                  <a:pt x="895626" y="2492045"/>
                </a:lnTo>
                <a:cubicBezTo>
                  <a:pt x="376746" y="2330657"/>
                  <a:pt x="0" y="1846663"/>
                  <a:pt x="0" y="1274676"/>
                </a:cubicBezTo>
                <a:cubicBezTo>
                  <a:pt x="0" y="570692"/>
                  <a:pt x="570692" y="0"/>
                  <a:pt x="1274676" y="0"/>
                </a:cubicBezTo>
                <a:close/>
              </a:path>
            </a:pathLst>
          </a:custGeom>
          <a:gradFill>
            <a:gsLst>
              <a:gs pos="0">
                <a:srgbClr val="FF5058"/>
              </a:gs>
              <a:gs pos="100000">
                <a:srgbClr val="FF663B"/>
              </a:gs>
            </a:gsLst>
            <a:lin ang="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46778D7-6BC5-4556-8965-FADE43CE72BA}"/>
              </a:ext>
            </a:extLst>
          </p:cNvPr>
          <p:cNvSpPr txBox="1"/>
          <p:nvPr/>
        </p:nvSpPr>
        <p:spPr>
          <a:xfrm>
            <a:off x="8682767" y="3328741"/>
            <a:ext cx="2042547" cy="493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b="1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WORKING </a:t>
            </a:r>
          </a:p>
          <a:p>
            <a:pPr algn="ctr">
              <a:lnSpc>
                <a:spcPts val="1500"/>
              </a:lnSpc>
            </a:pPr>
            <a:r>
              <a:rPr lang="en-US" b="1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SPACE PROJECT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7157CA1-7E3B-47C9-A9FD-4C1AA51571BA}"/>
              </a:ext>
            </a:extLst>
          </p:cNvPr>
          <p:cNvSpPr/>
          <p:nvPr/>
        </p:nvSpPr>
        <p:spPr>
          <a:xfrm>
            <a:off x="8635733" y="3970634"/>
            <a:ext cx="2136611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Here is the comment from your Company Quality </a:t>
            </a:r>
          </a:p>
          <a:p>
            <a:pPr algn="ctr"/>
            <a:r>
              <a:rPr lang="en-US" sz="1000" dirty="0">
                <a:gradFill>
                  <a:gsLst>
                    <a:gs pos="0">
                      <a:srgbClr val="FF5058"/>
                    </a:gs>
                    <a:gs pos="100000">
                      <a:srgbClr val="FF663B"/>
                    </a:gs>
                  </a:gsLst>
                  <a:lin ang="0" scaled="0"/>
                </a:gradFill>
                <a:latin typeface="Poppins" panose="00000500000000000000" pitchFamily="2" charset="0"/>
              </a:rPr>
              <a:t>Team reviewer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FCB566-5CFC-42B7-A707-B79AA7826C48}"/>
              </a:ext>
            </a:extLst>
          </p:cNvPr>
          <p:cNvGrpSpPr/>
          <p:nvPr/>
        </p:nvGrpSpPr>
        <p:grpSpPr>
          <a:xfrm>
            <a:off x="8872219" y="3846773"/>
            <a:ext cx="1663638" cy="48374"/>
            <a:chOff x="6319821" y="3519325"/>
            <a:chExt cx="1663638" cy="48374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B1D508-780D-409C-ABCB-00B0BA96791C}"/>
                </a:ext>
              </a:extLst>
            </p:cNvPr>
            <p:cNvSpPr/>
            <p:nvPr/>
          </p:nvSpPr>
          <p:spPr>
            <a:xfrm>
              <a:off x="7774173" y="3519325"/>
              <a:ext cx="209286" cy="48374"/>
            </a:xfrm>
            <a:prstGeom prst="rect">
              <a:avLst/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EDF77FF-8F4F-4D9E-BE66-9C5A0E62A41A}"/>
                </a:ext>
              </a:extLst>
            </p:cNvPr>
            <p:cNvSpPr/>
            <p:nvPr/>
          </p:nvSpPr>
          <p:spPr>
            <a:xfrm>
              <a:off x="6319821" y="3519325"/>
              <a:ext cx="209286" cy="48374"/>
            </a:xfrm>
            <a:prstGeom prst="rect">
              <a:avLst/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72DEE9-AEC7-4569-BA77-697BE5CC5108}"/>
              </a:ext>
            </a:extLst>
          </p:cNvPr>
          <p:cNvSpPr/>
          <p:nvPr/>
        </p:nvSpPr>
        <p:spPr>
          <a:xfrm>
            <a:off x="-216" y="3534903"/>
            <a:ext cx="12192000" cy="3324920"/>
          </a:xfrm>
          <a:custGeom>
            <a:avLst/>
            <a:gdLst>
              <a:gd name="connsiteX0" fmla="*/ 12316032 w 12316032"/>
              <a:gd name="connsiteY0" fmla="*/ 0 h 3324920"/>
              <a:gd name="connsiteX1" fmla="*/ 12316032 w 12316032"/>
              <a:gd name="connsiteY1" fmla="*/ 3324920 h 3324920"/>
              <a:gd name="connsiteX2" fmla="*/ 0 w 12316032"/>
              <a:gd name="connsiteY2" fmla="*/ 3324920 h 3324920"/>
              <a:gd name="connsiteX3" fmla="*/ 0 w 12316032"/>
              <a:gd name="connsiteY3" fmla="*/ 153516 h 3324920"/>
              <a:gd name="connsiteX4" fmla="*/ 63280 w 12316032"/>
              <a:gd name="connsiteY4" fmla="*/ 230509 h 3324920"/>
              <a:gd name="connsiteX5" fmla="*/ 6096000 w 12316032"/>
              <a:gd name="connsiteY5" fmla="*/ 2606463 h 3324920"/>
              <a:gd name="connsiteX6" fmla="*/ 12298570 w 12316032"/>
              <a:gd name="connsiteY6" fmla="*/ 23852 h 3324920"/>
              <a:gd name="connsiteX7" fmla="*/ 12316032 w 12316032"/>
              <a:gd name="connsiteY7" fmla="*/ 0 h 332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16032" h="3324920">
                <a:moveTo>
                  <a:pt x="12316032" y="0"/>
                </a:moveTo>
                <a:lnTo>
                  <a:pt x="12316032" y="3324920"/>
                </a:lnTo>
                <a:lnTo>
                  <a:pt x="0" y="3324920"/>
                </a:lnTo>
                <a:lnTo>
                  <a:pt x="0" y="153516"/>
                </a:lnTo>
                <a:lnTo>
                  <a:pt x="63280" y="230509"/>
                </a:lnTo>
                <a:cubicBezTo>
                  <a:pt x="1300452" y="1654949"/>
                  <a:pt x="3539391" y="2606463"/>
                  <a:pt x="6096000" y="2606463"/>
                </a:cubicBezTo>
                <a:cubicBezTo>
                  <a:pt x="8774352" y="2606463"/>
                  <a:pt x="11104060" y="1562171"/>
                  <a:pt x="12298570" y="23852"/>
                </a:cubicBezTo>
                <a:lnTo>
                  <a:pt x="12316032" y="0"/>
                </a:lnTo>
                <a:close/>
              </a:path>
            </a:pathLst>
          </a:custGeom>
          <a:gradFill flip="none" rotWithShape="1">
            <a:gsLst>
              <a:gs pos="0">
                <a:srgbClr val="FF5058"/>
              </a:gs>
              <a:gs pos="100000">
                <a:srgbClr val="FF663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>
                <a:gsLst>
                  <a:gs pos="0">
                    <a:srgbClr val="F05760">
                      <a:shade val="30000"/>
                      <a:satMod val="115000"/>
                      <a:alpha val="0"/>
                    </a:srgbClr>
                  </a:gs>
                  <a:gs pos="100000">
                    <a:srgbClr val="F0576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</a:gra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517D13-F96C-4E0F-8A29-0E057C5B185D}"/>
              </a:ext>
            </a:extLst>
          </p:cNvPr>
          <p:cNvGrpSpPr/>
          <p:nvPr/>
        </p:nvGrpSpPr>
        <p:grpSpPr>
          <a:xfrm>
            <a:off x="9578031" y="4769666"/>
            <a:ext cx="233167" cy="233167"/>
            <a:chOff x="5382985" y="2403815"/>
            <a:chExt cx="1426029" cy="1426029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00F1906-8695-41DD-AADD-BE95EDBC4BC7}"/>
                </a:ext>
              </a:extLst>
            </p:cNvPr>
            <p:cNvSpPr/>
            <p:nvPr/>
          </p:nvSpPr>
          <p:spPr>
            <a:xfrm>
              <a:off x="5382985" y="2403815"/>
              <a:ext cx="1426029" cy="1426029"/>
            </a:xfrm>
            <a:prstGeom prst="ellipse">
              <a:avLst/>
            </a:prstGeom>
            <a:noFill/>
            <a:ln w="19050">
              <a:solidFill>
                <a:srgbClr val="EF6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ardrop 71">
              <a:extLst>
                <a:ext uri="{FF2B5EF4-FFF2-40B4-BE49-F238E27FC236}">
                  <a16:creationId xmlns:a16="http://schemas.microsoft.com/office/drawing/2014/main" id="{411D64C3-EA0E-4E09-9F01-D4753A65F529}"/>
                </a:ext>
              </a:extLst>
            </p:cNvPr>
            <p:cNvSpPr/>
            <p:nvPr/>
          </p:nvSpPr>
          <p:spPr>
            <a:xfrm rot="18900000">
              <a:off x="5721427" y="2805772"/>
              <a:ext cx="749142" cy="749142"/>
            </a:xfrm>
            <a:prstGeom prst="teardrop">
              <a:avLst/>
            </a:prstGeom>
            <a:noFill/>
            <a:ln w="19050">
              <a:solidFill>
                <a:srgbClr val="EF6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89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15">
        <p:fade/>
      </p:transition>
    </mc:Choice>
    <mc:Fallback xmlns="">
      <p:transition spd="med" advTm="6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6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2" grpId="0" animBg="1"/>
      <p:bldP spid="53" grpId="0" animBg="1"/>
      <p:bldP spid="57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6F73DC9-CC8E-451D-9B5A-B0C8286E0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5A674EA-B960-44D9-8844-0A2C222709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05760">
                  <a:shade val="30000"/>
                  <a:satMod val="115000"/>
                  <a:alpha val="0"/>
                </a:srgbClr>
              </a:gs>
              <a:gs pos="62000">
                <a:srgbClr val="F05760">
                  <a:shade val="67500"/>
                  <a:satMod val="115000"/>
                  <a:alpha val="0"/>
                </a:srgbClr>
              </a:gs>
              <a:gs pos="100000">
                <a:srgbClr val="F0576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9B59B21-2D05-45BD-80B7-FEB1EA018474}"/>
              </a:ext>
            </a:extLst>
          </p:cNvPr>
          <p:cNvSpPr/>
          <p:nvPr/>
        </p:nvSpPr>
        <p:spPr>
          <a:xfrm>
            <a:off x="2724150" y="0"/>
            <a:ext cx="9467850" cy="6858000"/>
          </a:xfrm>
          <a:custGeom>
            <a:avLst/>
            <a:gdLst>
              <a:gd name="connsiteX0" fmla="*/ 2013272 w 9467850"/>
              <a:gd name="connsiteY0" fmla="*/ 0 h 6858000"/>
              <a:gd name="connsiteX1" fmla="*/ 9467850 w 9467850"/>
              <a:gd name="connsiteY1" fmla="*/ 0 h 6858000"/>
              <a:gd name="connsiteX2" fmla="*/ 9467850 w 9467850"/>
              <a:gd name="connsiteY2" fmla="*/ 6858000 h 6858000"/>
              <a:gd name="connsiteX3" fmla="*/ 557223 w 9467850"/>
              <a:gd name="connsiteY3" fmla="*/ 6858000 h 6858000"/>
              <a:gd name="connsiteX4" fmla="*/ 473702 w 9467850"/>
              <a:gd name="connsiteY4" fmla="*/ 6677683 h 6858000"/>
              <a:gd name="connsiteX5" fmla="*/ 0 w 9467850"/>
              <a:gd name="connsiteY5" fmla="*/ 4387551 h 6858000"/>
              <a:gd name="connsiteX6" fmla="*/ 1974877 w 9467850"/>
              <a:gd name="connsiteY6" fmla="*/ 32462 h 6858000"/>
              <a:gd name="connsiteX7" fmla="*/ 2013272 w 94678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67850" h="6858000">
                <a:moveTo>
                  <a:pt x="2013272" y="0"/>
                </a:moveTo>
                <a:lnTo>
                  <a:pt x="9467850" y="0"/>
                </a:lnTo>
                <a:lnTo>
                  <a:pt x="9467850" y="6858000"/>
                </a:lnTo>
                <a:lnTo>
                  <a:pt x="557223" y="6858000"/>
                </a:lnTo>
                <a:lnTo>
                  <a:pt x="473702" y="6677683"/>
                </a:lnTo>
                <a:cubicBezTo>
                  <a:pt x="168674" y="5973788"/>
                  <a:pt x="0" y="5199896"/>
                  <a:pt x="0" y="4387551"/>
                </a:cubicBezTo>
                <a:cubicBezTo>
                  <a:pt x="0" y="2661319"/>
                  <a:pt x="761669" y="1108722"/>
                  <a:pt x="1974877" y="32462"/>
                </a:cubicBezTo>
                <a:lnTo>
                  <a:pt x="2013272" y="0"/>
                </a:lnTo>
                <a:close/>
              </a:path>
            </a:pathLst>
          </a:custGeom>
          <a:solidFill>
            <a:srgbClr val="EF6548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4D0FBE3-6407-42E3-B059-8FE405E67775}"/>
              </a:ext>
            </a:extLst>
          </p:cNvPr>
          <p:cNvSpPr/>
          <p:nvPr/>
        </p:nvSpPr>
        <p:spPr>
          <a:xfrm>
            <a:off x="0" y="0"/>
            <a:ext cx="8897408" cy="6858000"/>
          </a:xfrm>
          <a:custGeom>
            <a:avLst/>
            <a:gdLst>
              <a:gd name="connsiteX0" fmla="*/ 0 w 8897407"/>
              <a:gd name="connsiteY0" fmla="*/ 0 h 6858000"/>
              <a:gd name="connsiteX1" fmla="*/ 6884135 w 8897407"/>
              <a:gd name="connsiteY1" fmla="*/ 0 h 6858000"/>
              <a:gd name="connsiteX2" fmla="*/ 6922530 w 8897407"/>
              <a:gd name="connsiteY2" fmla="*/ 32462 h 6858000"/>
              <a:gd name="connsiteX3" fmla="*/ 8897407 w 8897407"/>
              <a:gd name="connsiteY3" fmla="*/ 4387551 h 6858000"/>
              <a:gd name="connsiteX4" fmla="*/ 8423705 w 8897407"/>
              <a:gd name="connsiteY4" fmla="*/ 6677683 h 6858000"/>
              <a:gd name="connsiteX5" fmla="*/ 8340185 w 8897407"/>
              <a:gd name="connsiteY5" fmla="*/ 6858000 h 6858000"/>
              <a:gd name="connsiteX6" fmla="*/ 0 w 8897407"/>
              <a:gd name="connsiteY6" fmla="*/ 6858000 h 6858000"/>
              <a:gd name="connsiteX7" fmla="*/ 0 w 8897407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7407" h="6858000">
                <a:moveTo>
                  <a:pt x="0" y="0"/>
                </a:moveTo>
                <a:lnTo>
                  <a:pt x="6884135" y="0"/>
                </a:lnTo>
                <a:lnTo>
                  <a:pt x="6922530" y="32462"/>
                </a:lnTo>
                <a:cubicBezTo>
                  <a:pt x="8135739" y="1108722"/>
                  <a:pt x="8897407" y="2661319"/>
                  <a:pt x="8897407" y="4387551"/>
                </a:cubicBezTo>
                <a:cubicBezTo>
                  <a:pt x="8897407" y="5199896"/>
                  <a:pt x="8728733" y="5973788"/>
                  <a:pt x="8423705" y="6677683"/>
                </a:cubicBezTo>
                <a:lnTo>
                  <a:pt x="834018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0576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A2E8D71-1529-4E41-B9A2-90536705FD9D}"/>
              </a:ext>
            </a:extLst>
          </p:cNvPr>
          <p:cNvSpPr/>
          <p:nvPr/>
        </p:nvSpPr>
        <p:spPr>
          <a:xfrm>
            <a:off x="1554260" y="0"/>
            <a:ext cx="8990442" cy="5441352"/>
          </a:xfrm>
          <a:custGeom>
            <a:avLst/>
            <a:gdLst>
              <a:gd name="connsiteX0" fmla="*/ 131420 w 8990442"/>
              <a:gd name="connsiteY0" fmla="*/ 0 h 5441352"/>
              <a:gd name="connsiteX1" fmla="*/ 8859022 w 8990442"/>
              <a:gd name="connsiteY1" fmla="*/ 0 h 5441352"/>
              <a:gd name="connsiteX2" fmla="*/ 8899115 w 8990442"/>
              <a:gd name="connsiteY2" fmla="*/ 169556 h 5441352"/>
              <a:gd name="connsiteX3" fmla="*/ 8990442 w 8990442"/>
              <a:gd name="connsiteY3" fmla="*/ 1053801 h 5441352"/>
              <a:gd name="connsiteX4" fmla="*/ 4495221 w 8990442"/>
              <a:gd name="connsiteY4" fmla="*/ 5441352 h 5441352"/>
              <a:gd name="connsiteX5" fmla="*/ 0 w 8990442"/>
              <a:gd name="connsiteY5" fmla="*/ 1053801 h 5441352"/>
              <a:gd name="connsiteX6" fmla="*/ 91327 w 8990442"/>
              <a:gd name="connsiteY6" fmla="*/ 169556 h 5441352"/>
              <a:gd name="connsiteX7" fmla="*/ 131420 w 8990442"/>
              <a:gd name="connsiteY7" fmla="*/ 0 h 544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0442" h="5441352">
                <a:moveTo>
                  <a:pt x="131420" y="0"/>
                </a:moveTo>
                <a:lnTo>
                  <a:pt x="8859022" y="0"/>
                </a:lnTo>
                <a:lnTo>
                  <a:pt x="8899115" y="169556"/>
                </a:lnTo>
                <a:cubicBezTo>
                  <a:pt x="8958995" y="455175"/>
                  <a:pt x="8990442" y="750904"/>
                  <a:pt x="8990442" y="1053801"/>
                </a:cubicBezTo>
                <a:cubicBezTo>
                  <a:pt x="8990442" y="3476979"/>
                  <a:pt x="6977863" y="5441352"/>
                  <a:pt x="4495221" y="5441352"/>
                </a:cubicBezTo>
                <a:cubicBezTo>
                  <a:pt x="2012579" y="5441352"/>
                  <a:pt x="0" y="3476979"/>
                  <a:pt x="0" y="1053801"/>
                </a:cubicBezTo>
                <a:cubicBezTo>
                  <a:pt x="0" y="750904"/>
                  <a:pt x="31447" y="455175"/>
                  <a:pt x="91327" y="169556"/>
                </a:cubicBezTo>
                <a:lnTo>
                  <a:pt x="131420" y="0"/>
                </a:lnTo>
                <a:close/>
              </a:path>
            </a:pathLst>
          </a:custGeom>
          <a:solidFill>
            <a:srgbClr val="F05760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B622D7-8A9B-4CAC-9935-B78E4837514B}"/>
              </a:ext>
            </a:extLst>
          </p:cNvPr>
          <p:cNvSpPr txBox="1"/>
          <p:nvPr/>
        </p:nvSpPr>
        <p:spPr>
          <a:xfrm>
            <a:off x="3535045" y="2903280"/>
            <a:ext cx="5121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Poppins" panose="00000500000000000000" pitchFamily="2" charset="0"/>
              </a:rPr>
              <a:t>OUR SERVICES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F4D827-5825-4597-BEC3-4B9D1E106DCF}"/>
              </a:ext>
            </a:extLst>
          </p:cNvPr>
          <p:cNvSpPr txBox="1"/>
          <p:nvPr/>
        </p:nvSpPr>
        <p:spPr>
          <a:xfrm>
            <a:off x="4184314" y="4002295"/>
            <a:ext cx="3975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A slide to show your service and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offer to audience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92A0CA8-1963-49D1-9C9F-9A17241C4CA7}"/>
              </a:ext>
            </a:extLst>
          </p:cNvPr>
          <p:cNvGrpSpPr/>
          <p:nvPr/>
        </p:nvGrpSpPr>
        <p:grpSpPr>
          <a:xfrm>
            <a:off x="3520374" y="3760286"/>
            <a:ext cx="5155886" cy="94265"/>
            <a:chOff x="3520374" y="3760286"/>
            <a:chExt cx="5155886" cy="942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09FCBF8-AA99-488C-9C8C-2AD2AC144CD6}"/>
                </a:ext>
              </a:extLst>
            </p:cNvPr>
            <p:cNvSpPr/>
            <p:nvPr/>
          </p:nvSpPr>
          <p:spPr>
            <a:xfrm>
              <a:off x="3520374" y="3760286"/>
              <a:ext cx="448624" cy="94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895744-9528-4FBC-9FE6-E43D5B5B7CD8}"/>
                </a:ext>
              </a:extLst>
            </p:cNvPr>
            <p:cNvSpPr/>
            <p:nvPr/>
          </p:nvSpPr>
          <p:spPr>
            <a:xfrm>
              <a:off x="8227636" y="3760286"/>
              <a:ext cx="448624" cy="94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23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"/>
    </mc:Choice>
    <mc:Fallback xmlns="">
      <p:transition spd="slow" advTm="5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6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  <p:bldP spid="23" grpId="0" animBg="1"/>
      <p:bldP spid="32" grpId="0"/>
      <p:bldP spid="32" grpId="1"/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8A9C4F2-A9FB-4178-BD66-150ED5963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5" r="619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9C1F3AE-AC6C-49E5-9C7A-C980AA66C0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3314700 w 12192000"/>
              <a:gd name="connsiteY5" fmla="*/ 552450 h 6858000"/>
              <a:gd name="connsiteX6" fmla="*/ 1190625 w 12192000"/>
              <a:gd name="connsiteY6" fmla="*/ 2676525 h 6858000"/>
              <a:gd name="connsiteX7" fmla="*/ 3314700 w 12192000"/>
              <a:gd name="connsiteY7" fmla="*/ 4800600 h 6858000"/>
              <a:gd name="connsiteX8" fmla="*/ 8877300 w 12192000"/>
              <a:gd name="connsiteY8" fmla="*/ 4800600 h 6858000"/>
              <a:gd name="connsiteX9" fmla="*/ 11001375 w 12192000"/>
              <a:gd name="connsiteY9" fmla="*/ 2676525 h 6858000"/>
              <a:gd name="connsiteX10" fmla="*/ 8877300 w 12192000"/>
              <a:gd name="connsiteY10" fmla="*/ 552450 h 6858000"/>
              <a:gd name="connsiteX11" fmla="*/ 3314700 w 12192000"/>
              <a:gd name="connsiteY11" fmla="*/ 552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314700" y="552450"/>
                </a:moveTo>
                <a:cubicBezTo>
                  <a:pt x="2141606" y="552450"/>
                  <a:pt x="1190625" y="1503431"/>
                  <a:pt x="1190625" y="2676525"/>
                </a:cubicBezTo>
                <a:cubicBezTo>
                  <a:pt x="1190625" y="3849619"/>
                  <a:pt x="2141606" y="4800600"/>
                  <a:pt x="3314700" y="4800600"/>
                </a:cubicBezTo>
                <a:lnTo>
                  <a:pt x="8877300" y="4800600"/>
                </a:lnTo>
                <a:cubicBezTo>
                  <a:pt x="10050394" y="4800600"/>
                  <a:pt x="11001375" y="3849619"/>
                  <a:pt x="11001375" y="2676525"/>
                </a:cubicBezTo>
                <a:cubicBezTo>
                  <a:pt x="11001375" y="1503431"/>
                  <a:pt x="10050394" y="552450"/>
                  <a:pt x="8877300" y="552450"/>
                </a:cubicBezTo>
                <a:lnTo>
                  <a:pt x="3314700" y="55245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3B5635-2FAF-4825-AD80-B3B77ABE183D}"/>
              </a:ext>
            </a:extLst>
          </p:cNvPr>
          <p:cNvSpPr/>
          <p:nvPr/>
        </p:nvSpPr>
        <p:spPr>
          <a:xfrm>
            <a:off x="1787237" y="1690255"/>
            <a:ext cx="1939636" cy="1939636"/>
          </a:xfrm>
          <a:prstGeom prst="ellipse">
            <a:avLst/>
          </a:prstGeom>
          <a:solidFill>
            <a:srgbClr val="E43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8530747-0F39-4050-8B05-0D3805ED7D0E}"/>
              </a:ext>
            </a:extLst>
          </p:cNvPr>
          <p:cNvGrpSpPr/>
          <p:nvPr/>
        </p:nvGrpSpPr>
        <p:grpSpPr>
          <a:xfrm>
            <a:off x="2336006" y="2166691"/>
            <a:ext cx="823913" cy="986765"/>
            <a:chOff x="2336006" y="2107661"/>
            <a:chExt cx="823913" cy="986765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099D81E-7904-4E58-BF24-B7347A22B108}"/>
                </a:ext>
              </a:extLst>
            </p:cNvPr>
            <p:cNvSpPr/>
            <p:nvPr/>
          </p:nvSpPr>
          <p:spPr>
            <a:xfrm rot="5400000">
              <a:off x="2702168" y="2856450"/>
              <a:ext cx="91590" cy="384361"/>
            </a:xfrm>
            <a:custGeom>
              <a:avLst/>
              <a:gdLst>
                <a:gd name="connsiteX0" fmla="*/ 0 w 91590"/>
                <a:gd name="connsiteY0" fmla="*/ 200747 h 384361"/>
                <a:gd name="connsiteX1" fmla="*/ 0 w 91590"/>
                <a:gd name="connsiteY1" fmla="*/ 183615 h 384361"/>
                <a:gd name="connsiteX2" fmla="*/ 4283 w 91590"/>
                <a:gd name="connsiteY2" fmla="*/ 179332 h 384361"/>
                <a:gd name="connsiteX3" fmla="*/ 53964 w 91590"/>
                <a:gd name="connsiteY3" fmla="*/ 179332 h 384361"/>
                <a:gd name="connsiteX4" fmla="*/ 53964 w 91590"/>
                <a:gd name="connsiteY4" fmla="*/ 6271 h 384361"/>
                <a:gd name="connsiteX5" fmla="*/ 60235 w 91590"/>
                <a:gd name="connsiteY5" fmla="*/ 0 h 384361"/>
                <a:gd name="connsiteX6" fmla="*/ 85319 w 91590"/>
                <a:gd name="connsiteY6" fmla="*/ 0 h 384361"/>
                <a:gd name="connsiteX7" fmla="*/ 91590 w 91590"/>
                <a:gd name="connsiteY7" fmla="*/ 6271 h 384361"/>
                <a:gd name="connsiteX8" fmla="*/ 91590 w 91590"/>
                <a:gd name="connsiteY8" fmla="*/ 378090 h 384361"/>
                <a:gd name="connsiteX9" fmla="*/ 85319 w 91590"/>
                <a:gd name="connsiteY9" fmla="*/ 384361 h 384361"/>
                <a:gd name="connsiteX10" fmla="*/ 60235 w 91590"/>
                <a:gd name="connsiteY10" fmla="*/ 384361 h 384361"/>
                <a:gd name="connsiteX11" fmla="*/ 53964 w 91590"/>
                <a:gd name="connsiteY11" fmla="*/ 378090 h 384361"/>
                <a:gd name="connsiteX12" fmla="*/ 53964 w 91590"/>
                <a:gd name="connsiteY12" fmla="*/ 205030 h 384361"/>
                <a:gd name="connsiteX13" fmla="*/ 4283 w 91590"/>
                <a:gd name="connsiteY13" fmla="*/ 205030 h 384361"/>
                <a:gd name="connsiteX14" fmla="*/ 0 w 91590"/>
                <a:gd name="connsiteY14" fmla="*/ 200747 h 38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590" h="384361">
                  <a:moveTo>
                    <a:pt x="0" y="200747"/>
                  </a:moveTo>
                  <a:lnTo>
                    <a:pt x="0" y="183615"/>
                  </a:lnTo>
                  <a:cubicBezTo>
                    <a:pt x="0" y="181250"/>
                    <a:pt x="1918" y="179332"/>
                    <a:pt x="4283" y="179332"/>
                  </a:cubicBezTo>
                  <a:lnTo>
                    <a:pt x="53964" y="179332"/>
                  </a:lnTo>
                  <a:lnTo>
                    <a:pt x="53964" y="6271"/>
                  </a:lnTo>
                  <a:cubicBezTo>
                    <a:pt x="53964" y="2808"/>
                    <a:pt x="56772" y="0"/>
                    <a:pt x="60235" y="0"/>
                  </a:cubicBezTo>
                  <a:lnTo>
                    <a:pt x="85319" y="0"/>
                  </a:lnTo>
                  <a:cubicBezTo>
                    <a:pt x="88782" y="0"/>
                    <a:pt x="91590" y="2808"/>
                    <a:pt x="91590" y="6271"/>
                  </a:cubicBezTo>
                  <a:lnTo>
                    <a:pt x="91590" y="378090"/>
                  </a:lnTo>
                  <a:cubicBezTo>
                    <a:pt x="91590" y="381553"/>
                    <a:pt x="88782" y="384361"/>
                    <a:pt x="85319" y="384361"/>
                  </a:cubicBezTo>
                  <a:lnTo>
                    <a:pt x="60235" y="384361"/>
                  </a:lnTo>
                  <a:cubicBezTo>
                    <a:pt x="56772" y="384361"/>
                    <a:pt x="53964" y="381553"/>
                    <a:pt x="53964" y="378090"/>
                  </a:cubicBezTo>
                  <a:lnTo>
                    <a:pt x="53964" y="205030"/>
                  </a:lnTo>
                  <a:lnTo>
                    <a:pt x="4283" y="205030"/>
                  </a:lnTo>
                  <a:cubicBezTo>
                    <a:pt x="1918" y="205030"/>
                    <a:pt x="0" y="203112"/>
                    <a:pt x="0" y="2007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1AB717E-19C2-4BFB-A1D2-5BF862E3059A}"/>
                </a:ext>
              </a:extLst>
            </p:cNvPr>
            <p:cNvSpPr/>
            <p:nvPr/>
          </p:nvSpPr>
          <p:spPr>
            <a:xfrm flipH="1">
              <a:off x="2336006" y="2107661"/>
              <a:ext cx="823913" cy="845089"/>
            </a:xfrm>
            <a:custGeom>
              <a:avLst/>
              <a:gdLst>
                <a:gd name="connsiteX0" fmla="*/ 358774 w 823913"/>
                <a:gd name="connsiteY0" fmla="*/ 648087 h 845089"/>
                <a:gd name="connsiteX1" fmla="*/ 365977 w 823913"/>
                <a:gd name="connsiteY1" fmla="*/ 652943 h 845089"/>
                <a:gd name="connsiteX2" fmla="*/ 385721 w 823913"/>
                <a:gd name="connsiteY2" fmla="*/ 682228 h 845089"/>
                <a:gd name="connsiteX3" fmla="*/ 386872 w 823913"/>
                <a:gd name="connsiteY3" fmla="*/ 687927 h 845089"/>
                <a:gd name="connsiteX4" fmla="*/ 330677 w 823913"/>
                <a:gd name="connsiteY4" fmla="*/ 687927 h 845089"/>
                <a:gd name="connsiteX5" fmla="*/ 331828 w 823913"/>
                <a:gd name="connsiteY5" fmla="*/ 682228 h 845089"/>
                <a:gd name="connsiteX6" fmla="*/ 351572 w 823913"/>
                <a:gd name="connsiteY6" fmla="*/ 652943 h 845089"/>
                <a:gd name="connsiteX7" fmla="*/ 471487 w 823913"/>
                <a:gd name="connsiteY7" fmla="*/ 645945 h 845089"/>
                <a:gd name="connsiteX8" fmla="*/ 481865 w 823913"/>
                <a:gd name="connsiteY8" fmla="*/ 652943 h 845089"/>
                <a:gd name="connsiteX9" fmla="*/ 501610 w 823913"/>
                <a:gd name="connsiteY9" fmla="*/ 682228 h 845089"/>
                <a:gd name="connsiteX10" fmla="*/ 502760 w 823913"/>
                <a:gd name="connsiteY10" fmla="*/ 687927 h 845089"/>
                <a:gd name="connsiteX11" fmla="*/ 440213 w 823913"/>
                <a:gd name="connsiteY11" fmla="*/ 687927 h 845089"/>
                <a:gd name="connsiteX12" fmla="*/ 441364 w 823913"/>
                <a:gd name="connsiteY12" fmla="*/ 682228 h 845089"/>
                <a:gd name="connsiteX13" fmla="*/ 461108 w 823913"/>
                <a:gd name="connsiteY13" fmla="*/ 652943 h 845089"/>
                <a:gd name="connsiteX14" fmla="*/ 300830 w 823913"/>
                <a:gd name="connsiteY14" fmla="*/ 625958 h 845089"/>
                <a:gd name="connsiteX15" fmla="*/ 325173 w 823913"/>
                <a:gd name="connsiteY15" fmla="*/ 630873 h 845089"/>
                <a:gd name="connsiteX16" fmla="*/ 299699 w 823913"/>
                <a:gd name="connsiteY16" fmla="*/ 668655 h 845089"/>
                <a:gd name="connsiteX17" fmla="*/ 295808 w 823913"/>
                <a:gd name="connsiteY17" fmla="*/ 687927 h 845089"/>
                <a:gd name="connsiteX18" fmla="*/ 214788 w 823913"/>
                <a:gd name="connsiteY18" fmla="*/ 687927 h 845089"/>
                <a:gd name="connsiteX19" fmla="*/ 215939 w 823913"/>
                <a:gd name="connsiteY19" fmla="*/ 682227 h 845089"/>
                <a:gd name="connsiteX20" fmla="*/ 300830 w 823913"/>
                <a:gd name="connsiteY20" fmla="*/ 625958 h 845089"/>
                <a:gd name="connsiteX21" fmla="*/ 416719 w 823913"/>
                <a:gd name="connsiteY21" fmla="*/ 625958 h 845089"/>
                <a:gd name="connsiteX22" fmla="*/ 435470 w 823913"/>
                <a:gd name="connsiteY22" fmla="*/ 629744 h 845089"/>
                <a:gd name="connsiteX23" fmla="*/ 413542 w 823913"/>
                <a:gd name="connsiteY23" fmla="*/ 662267 h 845089"/>
                <a:gd name="connsiteX24" fmla="*/ 392376 w 823913"/>
                <a:gd name="connsiteY24" fmla="*/ 630873 h 845089"/>
                <a:gd name="connsiteX25" fmla="*/ 526255 w 823913"/>
                <a:gd name="connsiteY25" fmla="*/ 625958 h 845089"/>
                <a:gd name="connsiteX26" fmla="*/ 611146 w 823913"/>
                <a:gd name="connsiteY26" fmla="*/ 682227 h 845089"/>
                <a:gd name="connsiteX27" fmla="*/ 612297 w 823913"/>
                <a:gd name="connsiteY27" fmla="*/ 687927 h 845089"/>
                <a:gd name="connsiteX28" fmla="*/ 537630 w 823913"/>
                <a:gd name="connsiteY28" fmla="*/ 687927 h 845089"/>
                <a:gd name="connsiteX29" fmla="*/ 533739 w 823913"/>
                <a:gd name="connsiteY29" fmla="*/ 668655 h 845089"/>
                <a:gd name="connsiteX30" fmla="*/ 507504 w 823913"/>
                <a:gd name="connsiteY30" fmla="*/ 629744 h 845089"/>
                <a:gd name="connsiteX31" fmla="*/ 425945 w 823913"/>
                <a:gd name="connsiteY31" fmla="*/ 452182 h 845089"/>
                <a:gd name="connsiteX32" fmla="*/ 403045 w 823913"/>
                <a:gd name="connsiteY32" fmla="*/ 452182 h 845089"/>
                <a:gd name="connsiteX33" fmla="*/ 397320 w 823913"/>
                <a:gd name="connsiteY33" fmla="*/ 457907 h 845089"/>
                <a:gd name="connsiteX34" fmla="*/ 397320 w 823913"/>
                <a:gd name="connsiteY34" fmla="*/ 595006 h 845089"/>
                <a:gd name="connsiteX35" fmla="*/ 367285 w 823913"/>
                <a:gd name="connsiteY35" fmla="*/ 601069 h 845089"/>
                <a:gd name="connsiteX36" fmla="*/ 358774 w 823913"/>
                <a:gd name="connsiteY36" fmla="*/ 606807 h 845089"/>
                <a:gd name="connsiteX37" fmla="*/ 350264 w 823913"/>
                <a:gd name="connsiteY37" fmla="*/ 601069 h 845089"/>
                <a:gd name="connsiteX38" fmla="*/ 300830 w 823913"/>
                <a:gd name="connsiteY38" fmla="*/ 591089 h 845089"/>
                <a:gd name="connsiteX39" fmla="*/ 183810 w 823913"/>
                <a:gd name="connsiteY39" fmla="*/ 668655 h 845089"/>
                <a:gd name="connsiteX40" fmla="*/ 179919 w 823913"/>
                <a:gd name="connsiteY40" fmla="*/ 687927 h 845089"/>
                <a:gd name="connsiteX41" fmla="*/ 26194 w 823913"/>
                <a:gd name="connsiteY41" fmla="*/ 687927 h 845089"/>
                <a:gd name="connsiteX42" fmla="*/ 0 w 823913"/>
                <a:gd name="connsiteY42" fmla="*/ 714121 h 845089"/>
                <a:gd name="connsiteX43" fmla="*/ 0 w 823913"/>
                <a:gd name="connsiteY43" fmla="*/ 818895 h 845089"/>
                <a:gd name="connsiteX44" fmla="*/ 26194 w 823913"/>
                <a:gd name="connsiteY44" fmla="*/ 845089 h 845089"/>
                <a:gd name="connsiteX45" fmla="*/ 300830 w 823913"/>
                <a:gd name="connsiteY45" fmla="*/ 845089 h 845089"/>
                <a:gd name="connsiteX46" fmla="*/ 416719 w 823913"/>
                <a:gd name="connsiteY46" fmla="*/ 845089 h 845089"/>
                <a:gd name="connsiteX47" fmla="*/ 526255 w 823913"/>
                <a:gd name="connsiteY47" fmla="*/ 845089 h 845089"/>
                <a:gd name="connsiteX48" fmla="*/ 797719 w 823913"/>
                <a:gd name="connsiteY48" fmla="*/ 845089 h 845089"/>
                <a:gd name="connsiteX49" fmla="*/ 823913 w 823913"/>
                <a:gd name="connsiteY49" fmla="*/ 818895 h 845089"/>
                <a:gd name="connsiteX50" fmla="*/ 823913 w 823913"/>
                <a:gd name="connsiteY50" fmla="*/ 714121 h 845089"/>
                <a:gd name="connsiteX51" fmla="*/ 797719 w 823913"/>
                <a:gd name="connsiteY51" fmla="*/ 687927 h 845089"/>
                <a:gd name="connsiteX52" fmla="*/ 647165 w 823913"/>
                <a:gd name="connsiteY52" fmla="*/ 687927 h 845089"/>
                <a:gd name="connsiteX53" fmla="*/ 643275 w 823913"/>
                <a:gd name="connsiteY53" fmla="*/ 668655 h 845089"/>
                <a:gd name="connsiteX54" fmla="*/ 526255 w 823913"/>
                <a:gd name="connsiteY54" fmla="*/ 591089 h 845089"/>
                <a:gd name="connsiteX55" fmla="*/ 476821 w 823913"/>
                <a:gd name="connsiteY55" fmla="*/ 601069 h 845089"/>
                <a:gd name="connsiteX56" fmla="*/ 471487 w 823913"/>
                <a:gd name="connsiteY56" fmla="*/ 604666 h 845089"/>
                <a:gd name="connsiteX57" fmla="*/ 466153 w 823913"/>
                <a:gd name="connsiteY57" fmla="*/ 601069 h 845089"/>
                <a:gd name="connsiteX58" fmla="*/ 431670 w 823913"/>
                <a:gd name="connsiteY58" fmla="*/ 594108 h 845089"/>
                <a:gd name="connsiteX59" fmla="*/ 431670 w 823913"/>
                <a:gd name="connsiteY59" fmla="*/ 457907 h 845089"/>
                <a:gd name="connsiteX60" fmla="*/ 425945 w 823913"/>
                <a:gd name="connsiteY60" fmla="*/ 452182 h 845089"/>
                <a:gd name="connsiteX61" fmla="*/ 413146 w 823913"/>
                <a:gd name="connsiteY61" fmla="*/ 0 h 845089"/>
                <a:gd name="connsiteX62" fmla="*/ 226247 w 823913"/>
                <a:gd name="connsiteY62" fmla="*/ 261683 h 845089"/>
                <a:gd name="connsiteX63" fmla="*/ 0 w 823913"/>
                <a:gd name="connsiteY63" fmla="*/ 261683 h 845089"/>
                <a:gd name="connsiteX64" fmla="*/ 0 w 823913"/>
                <a:gd name="connsiteY64" fmla="*/ 635539 h 845089"/>
                <a:gd name="connsiteX65" fmla="*/ 34975 w 823913"/>
                <a:gd name="connsiteY65" fmla="*/ 587790 h 845089"/>
                <a:gd name="connsiteX66" fmla="*/ 34975 w 823913"/>
                <a:gd name="connsiteY66" fmla="*/ 296658 h 845089"/>
                <a:gd name="connsiteX67" fmla="*/ 201267 w 823913"/>
                <a:gd name="connsiteY67" fmla="*/ 296658 h 845089"/>
                <a:gd name="connsiteX68" fmla="*/ 120981 w 823913"/>
                <a:gd name="connsiteY68" fmla="*/ 409069 h 845089"/>
                <a:gd name="connsiteX69" fmla="*/ 705312 w 823913"/>
                <a:gd name="connsiteY69" fmla="*/ 409069 h 845089"/>
                <a:gd name="connsiteX70" fmla="*/ 625026 w 823913"/>
                <a:gd name="connsiteY70" fmla="*/ 296658 h 845089"/>
                <a:gd name="connsiteX71" fmla="*/ 788938 w 823913"/>
                <a:gd name="connsiteY71" fmla="*/ 296658 h 845089"/>
                <a:gd name="connsiteX72" fmla="*/ 788938 w 823913"/>
                <a:gd name="connsiteY72" fmla="*/ 587790 h 845089"/>
                <a:gd name="connsiteX73" fmla="*/ 823913 w 823913"/>
                <a:gd name="connsiteY73" fmla="*/ 635539 h 845089"/>
                <a:gd name="connsiteX74" fmla="*/ 823913 w 823913"/>
                <a:gd name="connsiteY74" fmla="*/ 261683 h 845089"/>
                <a:gd name="connsiteX75" fmla="*/ 600046 w 823913"/>
                <a:gd name="connsiteY75" fmla="*/ 261683 h 84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823913" h="845089">
                  <a:moveTo>
                    <a:pt x="358774" y="648087"/>
                  </a:moveTo>
                  <a:lnTo>
                    <a:pt x="365977" y="652943"/>
                  </a:lnTo>
                  <a:cubicBezTo>
                    <a:pt x="374313" y="661279"/>
                    <a:pt x="381059" y="671205"/>
                    <a:pt x="385721" y="682228"/>
                  </a:cubicBezTo>
                  <a:lnTo>
                    <a:pt x="386872" y="687927"/>
                  </a:lnTo>
                  <a:lnTo>
                    <a:pt x="330677" y="687927"/>
                  </a:lnTo>
                  <a:lnTo>
                    <a:pt x="331828" y="682228"/>
                  </a:lnTo>
                  <a:cubicBezTo>
                    <a:pt x="336490" y="671205"/>
                    <a:pt x="343236" y="661279"/>
                    <a:pt x="351572" y="652943"/>
                  </a:cubicBezTo>
                  <a:close/>
                  <a:moveTo>
                    <a:pt x="471487" y="645945"/>
                  </a:moveTo>
                  <a:lnTo>
                    <a:pt x="481865" y="652943"/>
                  </a:lnTo>
                  <a:cubicBezTo>
                    <a:pt x="490201" y="661279"/>
                    <a:pt x="496948" y="671205"/>
                    <a:pt x="501610" y="682228"/>
                  </a:cubicBezTo>
                  <a:lnTo>
                    <a:pt x="502760" y="687927"/>
                  </a:lnTo>
                  <a:lnTo>
                    <a:pt x="440213" y="687927"/>
                  </a:lnTo>
                  <a:lnTo>
                    <a:pt x="441364" y="682228"/>
                  </a:lnTo>
                  <a:cubicBezTo>
                    <a:pt x="446026" y="671205"/>
                    <a:pt x="452772" y="661279"/>
                    <a:pt x="461108" y="652943"/>
                  </a:cubicBezTo>
                  <a:close/>
                  <a:moveTo>
                    <a:pt x="300830" y="625958"/>
                  </a:moveTo>
                  <a:lnTo>
                    <a:pt x="325173" y="630873"/>
                  </a:lnTo>
                  <a:lnTo>
                    <a:pt x="299699" y="668655"/>
                  </a:lnTo>
                  <a:lnTo>
                    <a:pt x="295808" y="687927"/>
                  </a:lnTo>
                  <a:lnTo>
                    <a:pt x="214788" y="687927"/>
                  </a:lnTo>
                  <a:lnTo>
                    <a:pt x="215939" y="682227"/>
                  </a:lnTo>
                  <a:cubicBezTo>
                    <a:pt x="229925" y="649160"/>
                    <a:pt x="262668" y="625958"/>
                    <a:pt x="300830" y="625958"/>
                  </a:cubicBezTo>
                  <a:close/>
                  <a:moveTo>
                    <a:pt x="416719" y="625958"/>
                  </a:moveTo>
                  <a:lnTo>
                    <a:pt x="435470" y="629744"/>
                  </a:lnTo>
                  <a:lnTo>
                    <a:pt x="413542" y="662267"/>
                  </a:lnTo>
                  <a:lnTo>
                    <a:pt x="392376" y="630873"/>
                  </a:lnTo>
                  <a:close/>
                  <a:moveTo>
                    <a:pt x="526255" y="625958"/>
                  </a:moveTo>
                  <a:cubicBezTo>
                    <a:pt x="564417" y="625958"/>
                    <a:pt x="597160" y="649160"/>
                    <a:pt x="611146" y="682227"/>
                  </a:cubicBezTo>
                  <a:lnTo>
                    <a:pt x="612297" y="687927"/>
                  </a:lnTo>
                  <a:lnTo>
                    <a:pt x="537630" y="687927"/>
                  </a:lnTo>
                  <a:lnTo>
                    <a:pt x="533739" y="668655"/>
                  </a:lnTo>
                  <a:lnTo>
                    <a:pt x="507504" y="629744"/>
                  </a:lnTo>
                  <a:close/>
                  <a:moveTo>
                    <a:pt x="425945" y="452182"/>
                  </a:moveTo>
                  <a:lnTo>
                    <a:pt x="403045" y="452182"/>
                  </a:lnTo>
                  <a:cubicBezTo>
                    <a:pt x="399883" y="452182"/>
                    <a:pt x="397320" y="454745"/>
                    <a:pt x="397320" y="457907"/>
                  </a:cubicBezTo>
                  <a:lnTo>
                    <a:pt x="397320" y="595006"/>
                  </a:lnTo>
                  <a:lnTo>
                    <a:pt x="367285" y="601069"/>
                  </a:lnTo>
                  <a:lnTo>
                    <a:pt x="358774" y="606807"/>
                  </a:lnTo>
                  <a:lnTo>
                    <a:pt x="350264" y="601069"/>
                  </a:lnTo>
                  <a:cubicBezTo>
                    <a:pt x="335070" y="594643"/>
                    <a:pt x="318365" y="591089"/>
                    <a:pt x="300830" y="591089"/>
                  </a:cubicBezTo>
                  <a:cubicBezTo>
                    <a:pt x="248225" y="591089"/>
                    <a:pt x="203090" y="623073"/>
                    <a:pt x="183810" y="668655"/>
                  </a:cubicBezTo>
                  <a:lnTo>
                    <a:pt x="179919" y="687927"/>
                  </a:lnTo>
                  <a:lnTo>
                    <a:pt x="26194" y="687927"/>
                  </a:lnTo>
                  <a:cubicBezTo>
                    <a:pt x="11727" y="687927"/>
                    <a:pt x="0" y="699654"/>
                    <a:pt x="0" y="714121"/>
                  </a:cubicBezTo>
                  <a:lnTo>
                    <a:pt x="0" y="818895"/>
                  </a:lnTo>
                  <a:cubicBezTo>
                    <a:pt x="0" y="833362"/>
                    <a:pt x="11727" y="845089"/>
                    <a:pt x="26194" y="845089"/>
                  </a:cubicBezTo>
                  <a:lnTo>
                    <a:pt x="300830" y="845089"/>
                  </a:lnTo>
                  <a:lnTo>
                    <a:pt x="416719" y="845089"/>
                  </a:lnTo>
                  <a:lnTo>
                    <a:pt x="526255" y="845089"/>
                  </a:lnTo>
                  <a:lnTo>
                    <a:pt x="797719" y="845089"/>
                  </a:lnTo>
                  <a:cubicBezTo>
                    <a:pt x="812186" y="845089"/>
                    <a:pt x="823913" y="833362"/>
                    <a:pt x="823913" y="818895"/>
                  </a:cubicBezTo>
                  <a:lnTo>
                    <a:pt x="823913" y="714121"/>
                  </a:lnTo>
                  <a:cubicBezTo>
                    <a:pt x="823913" y="699654"/>
                    <a:pt x="812186" y="687927"/>
                    <a:pt x="797719" y="687927"/>
                  </a:cubicBezTo>
                  <a:lnTo>
                    <a:pt x="647165" y="687927"/>
                  </a:lnTo>
                  <a:lnTo>
                    <a:pt x="643275" y="668655"/>
                  </a:lnTo>
                  <a:cubicBezTo>
                    <a:pt x="623995" y="623073"/>
                    <a:pt x="578860" y="591089"/>
                    <a:pt x="526255" y="591089"/>
                  </a:cubicBezTo>
                  <a:cubicBezTo>
                    <a:pt x="508720" y="591089"/>
                    <a:pt x="492015" y="594643"/>
                    <a:pt x="476821" y="601069"/>
                  </a:cubicBezTo>
                  <a:lnTo>
                    <a:pt x="471487" y="604666"/>
                  </a:lnTo>
                  <a:lnTo>
                    <a:pt x="466153" y="601069"/>
                  </a:lnTo>
                  <a:lnTo>
                    <a:pt x="431670" y="594108"/>
                  </a:lnTo>
                  <a:lnTo>
                    <a:pt x="431670" y="457907"/>
                  </a:lnTo>
                  <a:cubicBezTo>
                    <a:pt x="431670" y="454745"/>
                    <a:pt x="429107" y="452182"/>
                    <a:pt x="425945" y="452182"/>
                  </a:cubicBezTo>
                  <a:close/>
                  <a:moveTo>
                    <a:pt x="413146" y="0"/>
                  </a:moveTo>
                  <a:lnTo>
                    <a:pt x="226247" y="261683"/>
                  </a:lnTo>
                  <a:lnTo>
                    <a:pt x="0" y="261683"/>
                  </a:lnTo>
                  <a:lnTo>
                    <a:pt x="0" y="635539"/>
                  </a:lnTo>
                  <a:lnTo>
                    <a:pt x="34975" y="587790"/>
                  </a:lnTo>
                  <a:lnTo>
                    <a:pt x="34975" y="296658"/>
                  </a:lnTo>
                  <a:lnTo>
                    <a:pt x="201267" y="296658"/>
                  </a:lnTo>
                  <a:lnTo>
                    <a:pt x="120981" y="409069"/>
                  </a:lnTo>
                  <a:lnTo>
                    <a:pt x="705312" y="409069"/>
                  </a:lnTo>
                  <a:lnTo>
                    <a:pt x="625026" y="296658"/>
                  </a:lnTo>
                  <a:lnTo>
                    <a:pt x="788938" y="296658"/>
                  </a:lnTo>
                  <a:lnTo>
                    <a:pt x="788938" y="587790"/>
                  </a:lnTo>
                  <a:lnTo>
                    <a:pt x="823913" y="635539"/>
                  </a:lnTo>
                  <a:lnTo>
                    <a:pt x="823913" y="261683"/>
                  </a:lnTo>
                  <a:lnTo>
                    <a:pt x="600046" y="2616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C5F6F9D-BCCD-4B55-A0F2-E14DD0E04A39}"/>
              </a:ext>
            </a:extLst>
          </p:cNvPr>
          <p:cNvGrpSpPr/>
          <p:nvPr/>
        </p:nvGrpSpPr>
        <p:grpSpPr>
          <a:xfrm>
            <a:off x="4180115" y="5108291"/>
            <a:ext cx="3831771" cy="580571"/>
            <a:chOff x="4180115" y="5108291"/>
            <a:chExt cx="3831771" cy="58057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C0D34DD-8E95-48FC-86E2-0C99F862B6E5}"/>
                </a:ext>
              </a:extLst>
            </p:cNvPr>
            <p:cNvSpPr/>
            <p:nvPr/>
          </p:nvSpPr>
          <p:spPr>
            <a:xfrm>
              <a:off x="4180115" y="5108291"/>
              <a:ext cx="3831771" cy="58057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7A58623-42DE-4790-9C95-F6CDE071F0A4}"/>
                </a:ext>
              </a:extLst>
            </p:cNvPr>
            <p:cNvSpPr txBox="1"/>
            <p:nvPr/>
          </p:nvSpPr>
          <p:spPr>
            <a:xfrm>
              <a:off x="4508866" y="5167745"/>
              <a:ext cx="3174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Poppins" panose="00000500000000000000" pitchFamily="2" charset="0"/>
                </a:rPr>
                <a:t>WEB DEVELOPMENT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7645B73D-8FEF-4AD2-B870-F6A06545C343}"/>
              </a:ext>
            </a:extLst>
          </p:cNvPr>
          <p:cNvSpPr/>
          <p:nvPr/>
        </p:nvSpPr>
        <p:spPr>
          <a:xfrm>
            <a:off x="2039112" y="5838114"/>
            <a:ext cx="8113776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Here is the common from your company quality team reviewer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Please remove all third-party brand names and logos from your previous media</a:t>
            </a:r>
          </a:p>
        </p:txBody>
      </p:sp>
    </p:spTree>
    <p:extLst>
      <p:ext uri="{BB962C8B-B14F-4D97-AF65-F5344CB8AC3E}">
        <p14:creationId xmlns:p14="http://schemas.microsoft.com/office/powerpoint/2010/main" val="40210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41">
        <p:fade/>
      </p:transition>
    </mc:Choice>
    <mc:Fallback xmlns="">
      <p:transition spd="med" advTm="69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49AD3A-42C9-4D52-AD19-BFF404E27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684"/>
            <a:ext cx="12192000" cy="684463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9C1F3AE-AC6C-49E5-9C7A-C980AA66C0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3314700 w 12192000"/>
              <a:gd name="connsiteY5" fmla="*/ 552450 h 6858000"/>
              <a:gd name="connsiteX6" fmla="*/ 1190625 w 12192000"/>
              <a:gd name="connsiteY6" fmla="*/ 2676525 h 6858000"/>
              <a:gd name="connsiteX7" fmla="*/ 3314700 w 12192000"/>
              <a:gd name="connsiteY7" fmla="*/ 4800600 h 6858000"/>
              <a:gd name="connsiteX8" fmla="*/ 8877300 w 12192000"/>
              <a:gd name="connsiteY8" fmla="*/ 4800600 h 6858000"/>
              <a:gd name="connsiteX9" fmla="*/ 11001375 w 12192000"/>
              <a:gd name="connsiteY9" fmla="*/ 2676525 h 6858000"/>
              <a:gd name="connsiteX10" fmla="*/ 8877300 w 12192000"/>
              <a:gd name="connsiteY10" fmla="*/ 552450 h 6858000"/>
              <a:gd name="connsiteX11" fmla="*/ 3314700 w 12192000"/>
              <a:gd name="connsiteY11" fmla="*/ 552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314700" y="552450"/>
                </a:moveTo>
                <a:cubicBezTo>
                  <a:pt x="2141606" y="552450"/>
                  <a:pt x="1190625" y="1503431"/>
                  <a:pt x="1190625" y="2676525"/>
                </a:cubicBezTo>
                <a:cubicBezTo>
                  <a:pt x="1190625" y="3849619"/>
                  <a:pt x="2141606" y="4800600"/>
                  <a:pt x="3314700" y="4800600"/>
                </a:cubicBezTo>
                <a:lnTo>
                  <a:pt x="8877300" y="4800600"/>
                </a:lnTo>
                <a:cubicBezTo>
                  <a:pt x="10050394" y="4800600"/>
                  <a:pt x="11001375" y="3849619"/>
                  <a:pt x="11001375" y="2676525"/>
                </a:cubicBezTo>
                <a:cubicBezTo>
                  <a:pt x="11001375" y="1503431"/>
                  <a:pt x="10050394" y="552450"/>
                  <a:pt x="8877300" y="552450"/>
                </a:cubicBezTo>
                <a:lnTo>
                  <a:pt x="3314700" y="55245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3B5635-2FAF-4825-AD80-B3B77ABE183D}"/>
              </a:ext>
            </a:extLst>
          </p:cNvPr>
          <p:cNvSpPr/>
          <p:nvPr/>
        </p:nvSpPr>
        <p:spPr>
          <a:xfrm>
            <a:off x="8651886" y="1706474"/>
            <a:ext cx="1939636" cy="1939636"/>
          </a:xfrm>
          <a:prstGeom prst="ellipse">
            <a:avLst/>
          </a:prstGeom>
          <a:solidFill>
            <a:srgbClr val="E43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0C4E8A-4FDF-424E-AE8D-496A49F49D61}"/>
              </a:ext>
            </a:extLst>
          </p:cNvPr>
          <p:cNvSpPr/>
          <p:nvPr/>
        </p:nvSpPr>
        <p:spPr>
          <a:xfrm rot="5400000">
            <a:off x="8957866" y="2042277"/>
            <a:ext cx="1280462" cy="1268030"/>
          </a:xfrm>
          <a:custGeom>
            <a:avLst/>
            <a:gdLst>
              <a:gd name="connsiteX0" fmla="*/ 4785273 w 4836677"/>
              <a:gd name="connsiteY0" fmla="*/ 2307000 h 4789714"/>
              <a:gd name="connsiteX1" fmla="*/ 4789709 w 4836677"/>
              <a:gd name="connsiteY1" fmla="*/ 2394858 h 4789714"/>
              <a:gd name="connsiteX2" fmla="*/ 4789709 w 4836677"/>
              <a:gd name="connsiteY2" fmla="*/ 2394857 h 4789714"/>
              <a:gd name="connsiteX3" fmla="*/ 4785273 w 4836677"/>
              <a:gd name="connsiteY3" fmla="*/ 2307000 h 4789714"/>
              <a:gd name="connsiteX4" fmla="*/ 4785175 w 4836677"/>
              <a:gd name="connsiteY4" fmla="*/ 2305072 h 4789714"/>
              <a:gd name="connsiteX5" fmla="*/ 4785175 w 4836677"/>
              <a:gd name="connsiteY5" fmla="*/ 2305073 h 4789714"/>
              <a:gd name="connsiteX6" fmla="*/ 4785240 w 4836677"/>
              <a:gd name="connsiteY6" fmla="*/ 2306358 h 4789714"/>
              <a:gd name="connsiteX7" fmla="*/ 4785175 w 4836677"/>
              <a:gd name="connsiteY7" fmla="*/ 2305072 h 4789714"/>
              <a:gd name="connsiteX8" fmla="*/ 4785176 w 4836677"/>
              <a:gd name="connsiteY8" fmla="*/ 2305073 h 4789714"/>
              <a:gd name="connsiteX9" fmla="*/ 4785176 w 4836677"/>
              <a:gd name="connsiteY9" fmla="*/ 2305073 h 4789714"/>
              <a:gd name="connsiteX10" fmla="*/ 4785175 w 4836677"/>
              <a:gd name="connsiteY10" fmla="*/ 2305071 h 4789714"/>
              <a:gd name="connsiteX11" fmla="*/ 4606739 w 4836677"/>
              <a:gd name="connsiteY11" fmla="*/ 2307000 h 4789714"/>
              <a:gd name="connsiteX12" fmla="*/ 4606740 w 4836677"/>
              <a:gd name="connsiteY12" fmla="*/ 2307000 h 4789714"/>
              <a:gd name="connsiteX13" fmla="*/ 4686762 w 4836677"/>
              <a:gd name="connsiteY13" fmla="*/ 2160204 h 4789714"/>
              <a:gd name="connsiteX14" fmla="*/ 4686762 w 4836677"/>
              <a:gd name="connsiteY14" fmla="*/ 2160204 h 4789714"/>
              <a:gd name="connsiteX15" fmla="*/ 3759632 w 4836677"/>
              <a:gd name="connsiteY15" fmla="*/ 1383501 h 4789714"/>
              <a:gd name="connsiteX16" fmla="*/ 3942883 w 4836677"/>
              <a:gd name="connsiteY16" fmla="*/ 1483063 h 4789714"/>
              <a:gd name="connsiteX17" fmla="*/ 4339202 w 4836677"/>
              <a:gd name="connsiteY17" fmla="*/ 1775496 h 4789714"/>
              <a:gd name="connsiteX18" fmla="*/ 4492789 w 4836677"/>
              <a:gd name="connsiteY18" fmla="*/ 1926623 h 4789714"/>
              <a:gd name="connsiteX19" fmla="*/ 4448747 w 4836677"/>
              <a:gd name="connsiteY19" fmla="*/ 1755341 h 4789714"/>
              <a:gd name="connsiteX20" fmla="*/ 3811976 w 4836677"/>
              <a:gd name="connsiteY20" fmla="*/ 777180 h 4789714"/>
              <a:gd name="connsiteX21" fmla="*/ 3759632 w 4836677"/>
              <a:gd name="connsiteY21" fmla="*/ 734766 h 4789714"/>
              <a:gd name="connsiteX22" fmla="*/ 3759632 w 4836677"/>
              <a:gd name="connsiteY22" fmla="*/ 1383500 h 4789714"/>
              <a:gd name="connsiteX23" fmla="*/ 3759632 w 4836677"/>
              <a:gd name="connsiteY23" fmla="*/ 2307000 h 4789714"/>
              <a:gd name="connsiteX24" fmla="*/ 4491477 w 4836677"/>
              <a:gd name="connsiteY24" fmla="*/ 2307000 h 4789714"/>
              <a:gd name="connsiteX25" fmla="*/ 4463639 w 4836677"/>
              <a:gd name="connsiteY25" fmla="*/ 2266505 h 4789714"/>
              <a:gd name="connsiteX26" fmla="*/ 3854438 w 4836677"/>
              <a:gd name="connsiteY26" fmla="*/ 1715105 h 4789714"/>
              <a:gd name="connsiteX27" fmla="*/ 3759632 w 4836677"/>
              <a:gd name="connsiteY27" fmla="*/ 1662818 h 4789714"/>
              <a:gd name="connsiteX28" fmla="*/ 3759632 w 4836677"/>
              <a:gd name="connsiteY28" fmla="*/ 2307000 h 4789714"/>
              <a:gd name="connsiteX29" fmla="*/ 2689232 w 4836677"/>
              <a:gd name="connsiteY29" fmla="*/ 1085058 h 4789714"/>
              <a:gd name="connsiteX30" fmla="*/ 2719450 w 4836677"/>
              <a:gd name="connsiteY30" fmla="*/ 1086422 h 4789714"/>
              <a:gd name="connsiteX31" fmla="*/ 3241974 w 4836677"/>
              <a:gd name="connsiteY31" fmla="*/ 1181726 h 4789714"/>
              <a:gd name="connsiteX32" fmla="*/ 3454337 w 4836677"/>
              <a:gd name="connsiteY32" fmla="*/ 1251238 h 4789714"/>
              <a:gd name="connsiteX33" fmla="*/ 3454337 w 4836677"/>
              <a:gd name="connsiteY33" fmla="*/ 524750 h 4789714"/>
              <a:gd name="connsiteX34" fmla="*/ 3454337 w 4836677"/>
              <a:gd name="connsiteY34" fmla="*/ 524749 h 4789714"/>
              <a:gd name="connsiteX35" fmla="*/ 3454337 w 4836677"/>
              <a:gd name="connsiteY35" fmla="*/ 524748 h 4789714"/>
              <a:gd name="connsiteX36" fmla="*/ 3397010 w 4836677"/>
              <a:gd name="connsiteY36" fmla="*/ 491558 h 4789714"/>
              <a:gd name="connsiteX37" fmla="*/ 2749008 w 4836677"/>
              <a:gd name="connsiteY37" fmla="*/ 273297 h 4789714"/>
              <a:gd name="connsiteX38" fmla="*/ 2689232 w 4836677"/>
              <a:gd name="connsiteY38" fmla="*/ 265897 h 4789714"/>
              <a:gd name="connsiteX39" fmla="*/ 2689232 w 4836677"/>
              <a:gd name="connsiteY39" fmla="*/ 2307000 h 4789714"/>
              <a:gd name="connsiteX40" fmla="*/ 3454337 w 4836677"/>
              <a:gd name="connsiteY40" fmla="*/ 2307000 h 4789714"/>
              <a:gd name="connsiteX41" fmla="*/ 3454337 w 4836677"/>
              <a:gd name="connsiteY41" fmla="*/ 1515487 h 4789714"/>
              <a:gd name="connsiteX42" fmla="*/ 3337996 w 4836677"/>
              <a:gd name="connsiteY42" fmla="*/ 1467504 h 4789714"/>
              <a:gd name="connsiteX43" fmla="*/ 2755605 w 4836677"/>
              <a:gd name="connsiteY43" fmla="*/ 1335611 h 4789714"/>
              <a:gd name="connsiteX44" fmla="*/ 2689232 w 4836677"/>
              <a:gd name="connsiteY44" fmla="*/ 1330033 h 4789714"/>
              <a:gd name="connsiteX45" fmla="*/ 2383936 w 4836677"/>
              <a:gd name="connsiteY45" fmla="*/ 4544958 h 4789714"/>
              <a:gd name="connsiteX46" fmla="*/ 2383937 w 4836677"/>
              <a:gd name="connsiteY46" fmla="*/ 3714088 h 4789714"/>
              <a:gd name="connsiteX47" fmla="*/ 2445652 w 4836677"/>
              <a:gd name="connsiteY47" fmla="*/ 3715657 h 4789714"/>
              <a:gd name="connsiteX48" fmla="*/ 2689232 w 4836677"/>
              <a:gd name="connsiteY48" fmla="*/ 3704658 h 4789714"/>
              <a:gd name="connsiteX49" fmla="*/ 2689231 w 4836677"/>
              <a:gd name="connsiteY49" fmla="*/ 4523817 h 4789714"/>
              <a:gd name="connsiteX50" fmla="*/ 2689232 w 4836677"/>
              <a:gd name="connsiteY50" fmla="*/ 4523817 h 4789714"/>
              <a:gd name="connsiteX51" fmla="*/ 2689232 w 4836677"/>
              <a:gd name="connsiteY51" fmla="*/ 4523817 h 4789714"/>
              <a:gd name="connsiteX52" fmla="*/ 2749007 w 4836677"/>
              <a:gd name="connsiteY52" fmla="*/ 4516418 h 4789714"/>
              <a:gd name="connsiteX53" fmla="*/ 3397010 w 4836677"/>
              <a:gd name="connsiteY53" fmla="*/ 4298157 h 4789714"/>
              <a:gd name="connsiteX54" fmla="*/ 3454337 w 4836677"/>
              <a:gd name="connsiteY54" fmla="*/ 4264966 h 4789714"/>
              <a:gd name="connsiteX55" fmla="*/ 3543064 w 4836677"/>
              <a:gd name="connsiteY55" fmla="*/ 4213596 h 4789714"/>
              <a:gd name="connsiteX56" fmla="*/ 3681580 w 4836677"/>
              <a:gd name="connsiteY56" fmla="*/ 4118196 h 4789714"/>
              <a:gd name="connsiteX57" fmla="*/ 3759632 w 4836677"/>
              <a:gd name="connsiteY57" fmla="*/ 4054951 h 4789714"/>
              <a:gd name="connsiteX58" fmla="*/ 3811977 w 4836677"/>
              <a:gd name="connsiteY58" fmla="*/ 4012536 h 4789714"/>
              <a:gd name="connsiteX59" fmla="*/ 4448747 w 4836677"/>
              <a:gd name="connsiteY59" fmla="*/ 3034375 h 4789714"/>
              <a:gd name="connsiteX60" fmla="*/ 4492789 w 4836677"/>
              <a:gd name="connsiteY60" fmla="*/ 2863092 h 4789714"/>
              <a:gd name="connsiteX61" fmla="*/ 4492789 w 4836677"/>
              <a:gd name="connsiteY61" fmla="*/ 2863093 h 4789714"/>
              <a:gd name="connsiteX62" fmla="*/ 4512038 w 4836677"/>
              <a:gd name="connsiteY62" fmla="*/ 2844152 h 4789714"/>
              <a:gd name="connsiteX63" fmla="*/ 4492790 w 4836677"/>
              <a:gd name="connsiteY63" fmla="*/ 2863092 h 4789714"/>
              <a:gd name="connsiteX64" fmla="*/ 4492790 w 4836677"/>
              <a:gd name="connsiteY64" fmla="*/ 2863091 h 4789714"/>
              <a:gd name="connsiteX65" fmla="*/ 4492790 w 4836677"/>
              <a:gd name="connsiteY65" fmla="*/ 2863091 h 4789714"/>
              <a:gd name="connsiteX66" fmla="*/ 4495626 w 4836677"/>
              <a:gd name="connsiteY66" fmla="*/ 2852062 h 4789714"/>
              <a:gd name="connsiteX67" fmla="*/ 4501742 w 4836677"/>
              <a:gd name="connsiteY67" fmla="*/ 2828275 h 4789714"/>
              <a:gd name="connsiteX68" fmla="*/ 4534331 w 4836677"/>
              <a:gd name="connsiteY68" fmla="*/ 2614743 h 4789714"/>
              <a:gd name="connsiteX69" fmla="*/ 4534454 w 4836677"/>
              <a:gd name="connsiteY69" fmla="*/ 2612296 h 4789714"/>
              <a:gd name="connsiteX70" fmla="*/ 4677377 w 4836677"/>
              <a:gd name="connsiteY70" fmla="*/ 2612296 h 4789714"/>
              <a:gd name="connsiteX71" fmla="*/ 4698457 w 4836677"/>
              <a:gd name="connsiteY71" fmla="*/ 2612296 h 4789714"/>
              <a:gd name="connsiteX72" fmla="*/ 4698458 w 4836677"/>
              <a:gd name="connsiteY72" fmla="*/ 2612295 h 4789714"/>
              <a:gd name="connsiteX73" fmla="*/ 4698458 w 4836677"/>
              <a:gd name="connsiteY73" fmla="*/ 2612295 h 4789714"/>
              <a:gd name="connsiteX74" fmla="*/ 4785176 w 4836677"/>
              <a:gd name="connsiteY74" fmla="*/ 2484642 h 4789714"/>
              <a:gd name="connsiteX75" fmla="*/ 4785176 w 4836677"/>
              <a:gd name="connsiteY75" fmla="*/ 2484643 h 4789714"/>
              <a:gd name="connsiteX76" fmla="*/ 4778730 w 4836677"/>
              <a:gd name="connsiteY76" fmla="*/ 2612295 h 4789714"/>
              <a:gd name="connsiteX77" fmla="*/ 4698459 w 4836677"/>
              <a:gd name="connsiteY77" fmla="*/ 2612295 h 4789714"/>
              <a:gd name="connsiteX78" fmla="*/ 4698459 w 4836677"/>
              <a:gd name="connsiteY78" fmla="*/ 2612296 h 4789714"/>
              <a:gd name="connsiteX79" fmla="*/ 4778729 w 4836677"/>
              <a:gd name="connsiteY79" fmla="*/ 2612296 h 4789714"/>
              <a:gd name="connsiteX80" fmla="*/ 4777344 w 4836677"/>
              <a:gd name="connsiteY80" fmla="*/ 2639718 h 4789714"/>
              <a:gd name="connsiteX81" fmla="*/ 4754173 w 4836677"/>
              <a:gd name="connsiteY81" fmla="*/ 2791543 h 4789714"/>
              <a:gd name="connsiteX82" fmla="*/ 4741053 w 4836677"/>
              <a:gd name="connsiteY82" fmla="*/ 2877505 h 4789714"/>
              <a:gd name="connsiteX83" fmla="*/ 3918203 w 4836677"/>
              <a:gd name="connsiteY83" fmla="*/ 4242846 h 4789714"/>
              <a:gd name="connsiteX84" fmla="*/ 3759632 w 4836677"/>
              <a:gd name="connsiteY84" fmla="*/ 4362913 h 4789714"/>
              <a:gd name="connsiteX85" fmla="*/ 3757626 w 4836677"/>
              <a:gd name="connsiteY85" fmla="*/ 4364432 h 4789714"/>
              <a:gd name="connsiteX86" fmla="*/ 3586909 w 4836677"/>
              <a:gd name="connsiteY86" fmla="*/ 4472424 h 4789714"/>
              <a:gd name="connsiteX87" fmla="*/ 3454336 w 4836677"/>
              <a:gd name="connsiteY87" fmla="*/ 4541335 h 4789714"/>
              <a:gd name="connsiteX88" fmla="*/ 3406859 w 4836677"/>
              <a:gd name="connsiteY88" fmla="*/ 4566014 h 4789714"/>
              <a:gd name="connsiteX89" fmla="*/ 2818781 w 4836677"/>
              <a:gd name="connsiteY89" fmla="*/ 4752310 h 4789714"/>
              <a:gd name="connsiteX90" fmla="*/ 2689231 w 4836677"/>
              <a:gd name="connsiteY90" fmla="*/ 4769590 h 4789714"/>
              <a:gd name="connsiteX91" fmla="*/ 2689231 w 4836677"/>
              <a:gd name="connsiteY91" fmla="*/ 4769589 h 4789714"/>
              <a:gd name="connsiteX92" fmla="*/ 2609467 w 4836677"/>
              <a:gd name="connsiteY92" fmla="*/ 4780228 h 4789714"/>
              <a:gd name="connsiteX93" fmla="*/ 2394852 w 4836677"/>
              <a:gd name="connsiteY93" fmla="*/ 4789714 h 4789714"/>
              <a:gd name="connsiteX94" fmla="*/ 2383937 w 4836677"/>
              <a:gd name="connsiteY94" fmla="*/ 4789266 h 4789714"/>
              <a:gd name="connsiteX95" fmla="*/ 2383937 w 4836677"/>
              <a:gd name="connsiteY95" fmla="*/ 4544958 h 4789714"/>
              <a:gd name="connsiteX96" fmla="*/ 1618835 w 4836677"/>
              <a:gd name="connsiteY96" fmla="*/ 3343003 h 4789714"/>
              <a:gd name="connsiteX97" fmla="*/ 1618839 w 4836677"/>
              <a:gd name="connsiteY97" fmla="*/ 3343004 h 4789714"/>
              <a:gd name="connsiteX98" fmla="*/ 1618839 w 4836677"/>
              <a:gd name="connsiteY98" fmla="*/ 3343005 h 4789714"/>
              <a:gd name="connsiteX99" fmla="*/ 1693473 w 4836677"/>
              <a:gd name="connsiteY99" fmla="*/ 3366690 h 4789714"/>
              <a:gd name="connsiteX100" fmla="*/ 2289361 w 4836677"/>
              <a:gd name="connsiteY100" fmla="*/ 3467017 h 4789714"/>
              <a:gd name="connsiteX101" fmla="*/ 2383937 w 4836677"/>
              <a:gd name="connsiteY101" fmla="*/ 3469658 h 4789714"/>
              <a:gd name="connsiteX102" fmla="*/ 2383937 w 4836677"/>
              <a:gd name="connsiteY102" fmla="*/ 2612296 h 4789714"/>
              <a:gd name="connsiteX103" fmla="*/ 2689232 w 4836677"/>
              <a:gd name="connsiteY103" fmla="*/ 2612296 h 4789714"/>
              <a:gd name="connsiteX104" fmla="*/ 2689232 w 4836677"/>
              <a:gd name="connsiteY104" fmla="*/ 3459681 h 4789714"/>
              <a:gd name="connsiteX105" fmla="*/ 2689232 w 4836677"/>
              <a:gd name="connsiteY105" fmla="*/ 3459681 h 4789714"/>
              <a:gd name="connsiteX106" fmla="*/ 2755605 w 4836677"/>
              <a:gd name="connsiteY106" fmla="*/ 3454103 h 4789714"/>
              <a:gd name="connsiteX107" fmla="*/ 3337996 w 4836677"/>
              <a:gd name="connsiteY107" fmla="*/ 3322209 h 4789714"/>
              <a:gd name="connsiteX108" fmla="*/ 3454337 w 4836677"/>
              <a:gd name="connsiteY108" fmla="*/ 3274226 h 4789714"/>
              <a:gd name="connsiteX109" fmla="*/ 3605655 w 4836677"/>
              <a:gd name="connsiteY109" fmla="*/ 3211818 h 4789714"/>
              <a:gd name="connsiteX110" fmla="*/ 3759632 w 4836677"/>
              <a:gd name="connsiteY110" fmla="*/ 3126898 h 4789714"/>
              <a:gd name="connsiteX111" fmla="*/ 3854438 w 4836677"/>
              <a:gd name="connsiteY111" fmla="*/ 3074611 h 4789714"/>
              <a:gd name="connsiteX112" fmla="*/ 4285819 w 4836677"/>
              <a:gd name="connsiteY112" fmla="*/ 2728196 h 4789714"/>
              <a:gd name="connsiteX113" fmla="*/ 4386359 w 4836677"/>
              <a:gd name="connsiteY113" fmla="*/ 2612296 h 4789714"/>
              <a:gd name="connsiteX114" fmla="*/ 3759632 w 4836677"/>
              <a:gd name="connsiteY114" fmla="*/ 2612296 h 4789714"/>
              <a:gd name="connsiteX115" fmla="*/ 3759632 w 4836677"/>
              <a:gd name="connsiteY115" fmla="*/ 3126897 h 4789714"/>
              <a:gd name="connsiteX116" fmla="*/ 3605655 w 4836677"/>
              <a:gd name="connsiteY116" fmla="*/ 3211817 h 4789714"/>
              <a:gd name="connsiteX117" fmla="*/ 3454337 w 4836677"/>
              <a:gd name="connsiteY117" fmla="*/ 3274226 h 4789714"/>
              <a:gd name="connsiteX118" fmla="*/ 3454337 w 4836677"/>
              <a:gd name="connsiteY118" fmla="*/ 2612295 h 4789714"/>
              <a:gd name="connsiteX119" fmla="*/ 2689232 w 4836677"/>
              <a:gd name="connsiteY119" fmla="*/ 2612295 h 4789714"/>
              <a:gd name="connsiteX120" fmla="*/ 2383937 w 4836677"/>
              <a:gd name="connsiteY120" fmla="*/ 2612295 h 4789714"/>
              <a:gd name="connsiteX121" fmla="*/ 1618839 w 4836677"/>
              <a:gd name="connsiteY121" fmla="*/ 2612295 h 4789714"/>
              <a:gd name="connsiteX122" fmla="*/ 1618835 w 4836677"/>
              <a:gd name="connsiteY122" fmla="*/ 2612295 h 4789714"/>
              <a:gd name="connsiteX123" fmla="*/ 1313541 w 4836677"/>
              <a:gd name="connsiteY123" fmla="*/ 2612295 h 4789714"/>
              <a:gd name="connsiteX124" fmla="*/ 1313543 w 4836677"/>
              <a:gd name="connsiteY124" fmla="*/ 2612295 h 4789714"/>
              <a:gd name="connsiteX125" fmla="*/ 1313543 w 4836677"/>
              <a:gd name="connsiteY125" fmla="*/ 2307000 h 4789714"/>
              <a:gd name="connsiteX126" fmla="*/ 1313541 w 4836677"/>
              <a:gd name="connsiteY126" fmla="*/ 2307000 h 4789714"/>
              <a:gd name="connsiteX127" fmla="*/ 504947 w 4836677"/>
              <a:gd name="connsiteY127" fmla="*/ 2612296 h 4789714"/>
              <a:gd name="connsiteX128" fmla="*/ 605487 w 4836677"/>
              <a:gd name="connsiteY128" fmla="*/ 2728195 h 4789714"/>
              <a:gd name="connsiteX129" fmla="*/ 1285654 w 4836677"/>
              <a:gd name="connsiteY129" fmla="*/ 3211817 h 4789714"/>
              <a:gd name="connsiteX130" fmla="*/ 1313540 w 4836677"/>
              <a:gd name="connsiteY130" fmla="*/ 3223319 h 4789714"/>
              <a:gd name="connsiteX131" fmla="*/ 1313540 w 4836677"/>
              <a:gd name="connsiteY131" fmla="*/ 2612295 h 4789714"/>
              <a:gd name="connsiteX132" fmla="*/ 504947 w 4836677"/>
              <a:gd name="connsiteY132" fmla="*/ 2612295 h 4789714"/>
              <a:gd name="connsiteX133" fmla="*/ 504948 w 4836677"/>
              <a:gd name="connsiteY133" fmla="*/ 2612296 h 4789714"/>
              <a:gd name="connsiteX134" fmla="*/ 399826 w 4836677"/>
              <a:gd name="connsiteY134" fmla="*/ 2307000 h 4789714"/>
              <a:gd name="connsiteX135" fmla="*/ 1313540 w 4836677"/>
              <a:gd name="connsiteY135" fmla="*/ 2307000 h 4789714"/>
              <a:gd name="connsiteX136" fmla="*/ 1313540 w 4836677"/>
              <a:gd name="connsiteY136" fmla="*/ 1566394 h 4789714"/>
              <a:gd name="connsiteX137" fmla="*/ 1285653 w 4836677"/>
              <a:gd name="connsiteY137" fmla="*/ 1577896 h 4789714"/>
              <a:gd name="connsiteX138" fmla="*/ 427667 w 4836677"/>
              <a:gd name="connsiteY138" fmla="*/ 2266504 h 4789714"/>
              <a:gd name="connsiteX139" fmla="*/ 284568 w 4836677"/>
              <a:gd name="connsiteY139" fmla="*/ 2307000 h 4789714"/>
              <a:gd name="connsiteX140" fmla="*/ 284568 w 4836677"/>
              <a:gd name="connsiteY140" fmla="*/ 2307001 h 4789714"/>
              <a:gd name="connsiteX141" fmla="*/ 284568 w 4836677"/>
              <a:gd name="connsiteY141" fmla="*/ 2307001 h 4789714"/>
              <a:gd name="connsiteX142" fmla="*/ 305771 w 4836677"/>
              <a:gd name="connsiteY142" fmla="*/ 2345895 h 4789714"/>
              <a:gd name="connsiteX143" fmla="*/ 339429 w 4836677"/>
              <a:gd name="connsiteY143" fmla="*/ 2394856 h 4789714"/>
              <a:gd name="connsiteX144" fmla="*/ 339429 w 4836677"/>
              <a:gd name="connsiteY144" fmla="*/ 2394856 h 4789714"/>
              <a:gd name="connsiteX145" fmla="*/ 305771 w 4836677"/>
              <a:gd name="connsiteY145" fmla="*/ 2345895 h 4789714"/>
              <a:gd name="connsiteX146" fmla="*/ 284569 w 4836677"/>
              <a:gd name="connsiteY146" fmla="*/ 2307000 h 4789714"/>
              <a:gd name="connsiteX147" fmla="*/ 399826 w 4836677"/>
              <a:gd name="connsiteY147" fmla="*/ 2307000 h 4789714"/>
              <a:gd name="connsiteX148" fmla="*/ 399826 w 4836677"/>
              <a:gd name="connsiteY148" fmla="*/ 2307000 h 4789714"/>
              <a:gd name="connsiteX149" fmla="*/ 270543 w 4836677"/>
              <a:gd name="connsiteY149" fmla="*/ 2714121 h 4789714"/>
              <a:gd name="connsiteX150" fmla="*/ 287965 w 4836677"/>
              <a:gd name="connsiteY150" fmla="*/ 2828274 h 4789714"/>
              <a:gd name="connsiteX151" fmla="*/ 1171085 w 4836677"/>
              <a:gd name="connsiteY151" fmla="*/ 4163535 h 4789714"/>
              <a:gd name="connsiteX152" fmla="*/ 1313540 w 4836677"/>
              <a:gd name="connsiteY152" fmla="*/ 4253648 h 4789714"/>
              <a:gd name="connsiteX153" fmla="*/ 1313540 w 4836677"/>
              <a:gd name="connsiteY153" fmla="*/ 3490223 h 4789714"/>
              <a:gd name="connsiteX154" fmla="*/ 1555757 w 4836677"/>
              <a:gd name="connsiteY154" fmla="*/ 3580246 h 4789714"/>
              <a:gd name="connsiteX155" fmla="*/ 1618835 w 4836677"/>
              <a:gd name="connsiteY155" fmla="*/ 3596636 h 4789714"/>
              <a:gd name="connsiteX156" fmla="*/ 1618835 w 4836677"/>
              <a:gd name="connsiteY156" fmla="*/ 3596635 h 4789714"/>
              <a:gd name="connsiteX157" fmla="*/ 1555761 w 4836677"/>
              <a:gd name="connsiteY157" fmla="*/ 3580246 h 4789714"/>
              <a:gd name="connsiteX158" fmla="*/ 1313543 w 4836677"/>
              <a:gd name="connsiteY158" fmla="*/ 3490223 h 4789714"/>
              <a:gd name="connsiteX159" fmla="*/ 1313543 w 4836677"/>
              <a:gd name="connsiteY159" fmla="*/ 3223320 h 4789714"/>
              <a:gd name="connsiteX160" fmla="*/ 1313541 w 4836677"/>
              <a:gd name="connsiteY160" fmla="*/ 3223320 h 4789714"/>
              <a:gd name="connsiteX161" fmla="*/ 1313541 w 4836677"/>
              <a:gd name="connsiteY161" fmla="*/ 3490223 h 4789714"/>
              <a:gd name="connsiteX162" fmla="*/ 1284683 w 4836677"/>
              <a:gd name="connsiteY162" fmla="*/ 3479497 h 4789714"/>
              <a:gd name="connsiteX163" fmla="*/ 379268 w 4836677"/>
              <a:gd name="connsiteY163" fmla="*/ 2844150 h 4789714"/>
              <a:gd name="connsiteX164" fmla="*/ 251748 w 4836677"/>
              <a:gd name="connsiteY164" fmla="*/ 2246799 h 4789714"/>
              <a:gd name="connsiteX165" fmla="*/ 284565 w 4836677"/>
              <a:gd name="connsiteY165" fmla="*/ 2307000 h 4789714"/>
              <a:gd name="connsiteX166" fmla="*/ 284566 w 4836677"/>
              <a:gd name="connsiteY166" fmla="*/ 2307000 h 4789714"/>
              <a:gd name="connsiteX167" fmla="*/ 251748 w 4836677"/>
              <a:gd name="connsiteY167" fmla="*/ 2246798 h 4789714"/>
              <a:gd name="connsiteX168" fmla="*/ 242033 w 4836677"/>
              <a:gd name="connsiteY168" fmla="*/ 2560742 h 4789714"/>
              <a:gd name="connsiteX169" fmla="*/ 251750 w 4836677"/>
              <a:gd name="connsiteY169" fmla="*/ 2542918 h 4789714"/>
              <a:gd name="connsiteX170" fmla="*/ 295825 w 4836677"/>
              <a:gd name="connsiteY170" fmla="*/ 2462064 h 4789714"/>
              <a:gd name="connsiteX171" fmla="*/ 305770 w 4836677"/>
              <a:gd name="connsiteY171" fmla="*/ 2443822 h 4789714"/>
              <a:gd name="connsiteX172" fmla="*/ 305770 w 4836677"/>
              <a:gd name="connsiteY172" fmla="*/ 2443821 h 4789714"/>
              <a:gd name="connsiteX173" fmla="*/ 305771 w 4836677"/>
              <a:gd name="connsiteY173" fmla="*/ 2443820 h 4789714"/>
              <a:gd name="connsiteX174" fmla="*/ 323073 w 4836677"/>
              <a:gd name="connsiteY174" fmla="*/ 2418652 h 4789714"/>
              <a:gd name="connsiteX175" fmla="*/ 305770 w 4836677"/>
              <a:gd name="connsiteY175" fmla="*/ 2443821 h 4789714"/>
              <a:gd name="connsiteX176" fmla="*/ 295825 w 4836677"/>
              <a:gd name="connsiteY176" fmla="*/ 2462064 h 4789714"/>
              <a:gd name="connsiteX177" fmla="*/ 251750 w 4836677"/>
              <a:gd name="connsiteY177" fmla="*/ 2542916 h 4789714"/>
              <a:gd name="connsiteX178" fmla="*/ 204545 w 4836677"/>
              <a:gd name="connsiteY178" fmla="*/ 2629510 h 4789714"/>
              <a:gd name="connsiteX179" fmla="*/ 204545 w 4836677"/>
              <a:gd name="connsiteY179" fmla="*/ 2629510 h 4789714"/>
              <a:gd name="connsiteX180" fmla="*/ 209443 w 4836677"/>
              <a:gd name="connsiteY180" fmla="*/ 2620525 h 4789714"/>
              <a:gd name="connsiteX181" fmla="*/ 204544 w 4836677"/>
              <a:gd name="connsiteY181" fmla="*/ 2629512 h 4789714"/>
              <a:gd name="connsiteX182" fmla="*/ 204544 w 4836677"/>
              <a:gd name="connsiteY182" fmla="*/ 2629512 h 4789714"/>
              <a:gd name="connsiteX183" fmla="*/ 204544 w 4836677"/>
              <a:gd name="connsiteY183" fmla="*/ 2629511 h 4789714"/>
              <a:gd name="connsiteX184" fmla="*/ 204544 w 4836677"/>
              <a:gd name="connsiteY184" fmla="*/ 2629510 h 4789714"/>
              <a:gd name="connsiteX185" fmla="*/ 192848 w 4836677"/>
              <a:gd name="connsiteY185" fmla="*/ 2612296 h 4789714"/>
              <a:gd name="connsiteX186" fmla="*/ 192848 w 4836677"/>
              <a:gd name="connsiteY186" fmla="*/ 2612296 h 4789714"/>
              <a:gd name="connsiteX187" fmla="*/ 192848 w 4836677"/>
              <a:gd name="connsiteY187" fmla="*/ 2612296 h 4789714"/>
              <a:gd name="connsiteX188" fmla="*/ 193491 w 4836677"/>
              <a:gd name="connsiteY188" fmla="*/ 2613243 h 4789714"/>
              <a:gd name="connsiteX189" fmla="*/ 192848 w 4836677"/>
              <a:gd name="connsiteY189" fmla="*/ 2612296 h 4789714"/>
              <a:gd name="connsiteX190" fmla="*/ 192850 w 4836677"/>
              <a:gd name="connsiteY190" fmla="*/ 2612296 h 4789714"/>
              <a:gd name="connsiteX191" fmla="*/ 192850 w 4836677"/>
              <a:gd name="connsiteY191" fmla="*/ 2612296 h 4789714"/>
              <a:gd name="connsiteX192" fmla="*/ 100996 w 4836677"/>
              <a:gd name="connsiteY192" fmla="*/ 2312637 h 4789714"/>
              <a:gd name="connsiteX193" fmla="*/ 104825 w 4836677"/>
              <a:gd name="connsiteY193" fmla="*/ 2307000 h 4789714"/>
              <a:gd name="connsiteX194" fmla="*/ 104824 w 4836677"/>
              <a:gd name="connsiteY194" fmla="*/ 2307000 h 4789714"/>
              <a:gd name="connsiteX195" fmla="*/ 104824 w 4836677"/>
              <a:gd name="connsiteY195" fmla="*/ 2307000 h 4789714"/>
              <a:gd name="connsiteX196" fmla="*/ 104824 w 4836677"/>
              <a:gd name="connsiteY196" fmla="*/ 2307000 h 4789714"/>
              <a:gd name="connsiteX197" fmla="*/ 74953 w 4836677"/>
              <a:gd name="connsiteY197" fmla="*/ 2432583 h 4789714"/>
              <a:gd name="connsiteX198" fmla="*/ 90977 w 4836677"/>
              <a:gd name="connsiteY198" fmla="*/ 2462332 h 4789714"/>
              <a:gd name="connsiteX199" fmla="*/ 192850 w 4836677"/>
              <a:gd name="connsiteY199" fmla="*/ 2612295 h 4789714"/>
              <a:gd name="connsiteX200" fmla="*/ 192850 w 4836677"/>
              <a:gd name="connsiteY200" fmla="*/ 2612295 h 4789714"/>
              <a:gd name="connsiteX201" fmla="*/ 192851 w 4836677"/>
              <a:gd name="connsiteY201" fmla="*/ 2612296 h 4789714"/>
              <a:gd name="connsiteX202" fmla="*/ 213928 w 4836677"/>
              <a:gd name="connsiteY202" fmla="*/ 2612296 h 4789714"/>
              <a:gd name="connsiteX203" fmla="*/ 213929 w 4836677"/>
              <a:gd name="connsiteY203" fmla="*/ 2612295 h 4789714"/>
              <a:gd name="connsiteX204" fmla="*/ 192851 w 4836677"/>
              <a:gd name="connsiteY204" fmla="*/ 2612295 h 4789714"/>
              <a:gd name="connsiteX205" fmla="*/ 90977 w 4836677"/>
              <a:gd name="connsiteY205" fmla="*/ 2462330 h 4789714"/>
              <a:gd name="connsiteX206" fmla="*/ 0 w 4836677"/>
              <a:gd name="connsiteY206" fmla="*/ 2394858 h 4789714"/>
              <a:gd name="connsiteX207" fmla="*/ 4436 w 4836677"/>
              <a:gd name="connsiteY207" fmla="*/ 2307000 h 4789714"/>
              <a:gd name="connsiteX208" fmla="*/ 4433 w 4836677"/>
              <a:gd name="connsiteY208" fmla="*/ 2307000 h 4789714"/>
              <a:gd name="connsiteX209" fmla="*/ 4679 w 4836677"/>
              <a:gd name="connsiteY209" fmla="*/ 2302126 h 4789714"/>
              <a:gd name="connsiteX210" fmla="*/ 12361 w 4836677"/>
              <a:gd name="connsiteY210" fmla="*/ 2149997 h 4789714"/>
              <a:gd name="connsiteX211" fmla="*/ 48652 w 4836677"/>
              <a:gd name="connsiteY211" fmla="*/ 1912210 h 4789714"/>
              <a:gd name="connsiteX212" fmla="*/ 76239 w 4836677"/>
              <a:gd name="connsiteY212" fmla="*/ 1804920 h 4789714"/>
              <a:gd name="connsiteX213" fmla="*/ 107665 w 4836677"/>
              <a:gd name="connsiteY213" fmla="*/ 1682700 h 4789714"/>
              <a:gd name="connsiteX214" fmla="*/ 1278868 w 4836677"/>
              <a:gd name="connsiteY214" fmla="*/ 275371 h 4789714"/>
              <a:gd name="connsiteX215" fmla="*/ 1313541 w 4836677"/>
              <a:gd name="connsiteY215" fmla="*/ 258797 h 4789714"/>
              <a:gd name="connsiteX216" fmla="*/ 1313541 w 4836677"/>
              <a:gd name="connsiteY216" fmla="*/ 536063 h 4789714"/>
              <a:gd name="connsiteX217" fmla="*/ 1313543 w 4836677"/>
              <a:gd name="connsiteY217" fmla="*/ 536062 h 4789714"/>
              <a:gd name="connsiteX218" fmla="*/ 1313543 w 4836677"/>
              <a:gd name="connsiteY218" fmla="*/ 258797 h 4789714"/>
              <a:gd name="connsiteX219" fmla="*/ 1449262 w 4836677"/>
              <a:gd name="connsiteY219" fmla="*/ 193920 h 4789714"/>
              <a:gd name="connsiteX220" fmla="*/ 1618834 w 4836677"/>
              <a:gd name="connsiteY220" fmla="*/ 128870 h 4789714"/>
              <a:gd name="connsiteX221" fmla="*/ 1618834 w 4836677"/>
              <a:gd name="connsiteY221" fmla="*/ 128869 h 4789714"/>
              <a:gd name="connsiteX222" fmla="*/ 1626754 w 4836677"/>
              <a:gd name="connsiteY222" fmla="*/ 125831 h 4789714"/>
              <a:gd name="connsiteX223" fmla="*/ 2195401 w 4836677"/>
              <a:gd name="connsiteY223" fmla="*/ 8187 h 4789714"/>
              <a:gd name="connsiteX224" fmla="*/ 2383937 w 4836677"/>
              <a:gd name="connsiteY224" fmla="*/ 448 h 4789714"/>
              <a:gd name="connsiteX225" fmla="*/ 2383937 w 4836677"/>
              <a:gd name="connsiteY225" fmla="*/ 244758 h 4789714"/>
              <a:gd name="connsiteX226" fmla="*/ 2202128 w 4836677"/>
              <a:gd name="connsiteY226" fmla="*/ 252793 h 4789714"/>
              <a:gd name="connsiteX227" fmla="*/ 1655412 w 4836677"/>
              <a:gd name="connsiteY227" fmla="*/ 374772 h 4789714"/>
              <a:gd name="connsiteX228" fmla="*/ 1618838 w 4836677"/>
              <a:gd name="connsiteY228" fmla="*/ 389975 h 4789714"/>
              <a:gd name="connsiteX229" fmla="*/ 1618838 w 4836677"/>
              <a:gd name="connsiteY229" fmla="*/ 389976 h 4789714"/>
              <a:gd name="connsiteX230" fmla="*/ 1618835 w 4836677"/>
              <a:gd name="connsiteY230" fmla="*/ 389977 h 4789714"/>
              <a:gd name="connsiteX231" fmla="*/ 1618835 w 4836677"/>
              <a:gd name="connsiteY231" fmla="*/ 1193079 h 4789714"/>
              <a:gd name="connsiteX232" fmla="*/ 1555757 w 4836677"/>
              <a:gd name="connsiteY232" fmla="*/ 1209468 h 4789714"/>
              <a:gd name="connsiteX233" fmla="*/ 1313540 w 4836677"/>
              <a:gd name="connsiteY233" fmla="*/ 1299491 h 4789714"/>
              <a:gd name="connsiteX234" fmla="*/ 1313540 w 4836677"/>
              <a:gd name="connsiteY234" fmla="*/ 536065 h 4789714"/>
              <a:gd name="connsiteX235" fmla="*/ 1171086 w 4836677"/>
              <a:gd name="connsiteY235" fmla="*/ 626178 h 4789714"/>
              <a:gd name="connsiteX236" fmla="*/ 287964 w 4836677"/>
              <a:gd name="connsiteY236" fmla="*/ 1961440 h 4789714"/>
              <a:gd name="connsiteX237" fmla="*/ 270542 w 4836677"/>
              <a:gd name="connsiteY237" fmla="*/ 2075592 h 4789714"/>
              <a:gd name="connsiteX238" fmla="*/ 270542 w 4836677"/>
              <a:gd name="connsiteY238" fmla="*/ 2075592 h 4789714"/>
              <a:gd name="connsiteX239" fmla="*/ 225109 w 4836677"/>
              <a:gd name="connsiteY239" fmla="*/ 2129928 h 4789714"/>
              <a:gd name="connsiteX240" fmla="*/ 204543 w 4836677"/>
              <a:gd name="connsiteY240" fmla="*/ 2160203 h 4789714"/>
              <a:gd name="connsiteX241" fmla="*/ 104821 w 4836677"/>
              <a:gd name="connsiteY241" fmla="*/ 2307000 h 4789714"/>
              <a:gd name="connsiteX242" fmla="*/ 104822 w 4836677"/>
              <a:gd name="connsiteY242" fmla="*/ 2307000 h 4789714"/>
              <a:gd name="connsiteX243" fmla="*/ 104823 w 4836677"/>
              <a:gd name="connsiteY243" fmla="*/ 2307000 h 4789714"/>
              <a:gd name="connsiteX244" fmla="*/ 104823 w 4836677"/>
              <a:gd name="connsiteY244" fmla="*/ 2307000 h 4789714"/>
              <a:gd name="connsiteX245" fmla="*/ 104822 w 4836677"/>
              <a:gd name="connsiteY245" fmla="*/ 2307000 h 4789714"/>
              <a:gd name="connsiteX246" fmla="*/ 204543 w 4836677"/>
              <a:gd name="connsiteY246" fmla="*/ 2160204 h 4789714"/>
              <a:gd name="connsiteX247" fmla="*/ 225109 w 4836677"/>
              <a:gd name="connsiteY247" fmla="*/ 2129929 h 4789714"/>
              <a:gd name="connsiteX248" fmla="*/ 270542 w 4836677"/>
              <a:gd name="connsiteY248" fmla="*/ 2075593 h 4789714"/>
              <a:gd name="connsiteX249" fmla="*/ 270542 w 4836677"/>
              <a:gd name="connsiteY249" fmla="*/ 2075592 h 4789714"/>
              <a:gd name="connsiteX250" fmla="*/ 379267 w 4836677"/>
              <a:gd name="connsiteY250" fmla="*/ 1945564 h 4789714"/>
              <a:gd name="connsiteX251" fmla="*/ 1284682 w 4836677"/>
              <a:gd name="connsiteY251" fmla="*/ 1310217 h 4789714"/>
              <a:gd name="connsiteX252" fmla="*/ 1313541 w 4836677"/>
              <a:gd name="connsiteY252" fmla="*/ 1299491 h 4789714"/>
              <a:gd name="connsiteX253" fmla="*/ 1313541 w 4836677"/>
              <a:gd name="connsiteY253" fmla="*/ 1566394 h 4789714"/>
              <a:gd name="connsiteX254" fmla="*/ 1313543 w 4836677"/>
              <a:gd name="connsiteY254" fmla="*/ 1566393 h 4789714"/>
              <a:gd name="connsiteX255" fmla="*/ 1313543 w 4836677"/>
              <a:gd name="connsiteY255" fmla="*/ 1299491 h 4789714"/>
              <a:gd name="connsiteX256" fmla="*/ 1555760 w 4836677"/>
              <a:gd name="connsiteY256" fmla="*/ 1209468 h 4789714"/>
              <a:gd name="connsiteX257" fmla="*/ 1618834 w 4836677"/>
              <a:gd name="connsiteY257" fmla="*/ 1193080 h 4789714"/>
              <a:gd name="connsiteX258" fmla="*/ 1618834 w 4836677"/>
              <a:gd name="connsiteY258" fmla="*/ 1193079 h 4789714"/>
              <a:gd name="connsiteX259" fmla="*/ 1840886 w 4836677"/>
              <a:gd name="connsiteY259" fmla="*/ 1135383 h 4789714"/>
              <a:gd name="connsiteX260" fmla="*/ 2290747 w 4836677"/>
              <a:gd name="connsiteY260" fmla="*/ 1077998 h 4789714"/>
              <a:gd name="connsiteX261" fmla="*/ 2383937 w 4836677"/>
              <a:gd name="connsiteY261" fmla="*/ 1075628 h 4789714"/>
              <a:gd name="connsiteX262" fmla="*/ 2383937 w 4836677"/>
              <a:gd name="connsiteY262" fmla="*/ 1320056 h 4789714"/>
              <a:gd name="connsiteX263" fmla="*/ 2289361 w 4836677"/>
              <a:gd name="connsiteY263" fmla="*/ 1322697 h 4789714"/>
              <a:gd name="connsiteX264" fmla="*/ 1693472 w 4836677"/>
              <a:gd name="connsiteY264" fmla="*/ 1423024 h 4789714"/>
              <a:gd name="connsiteX265" fmla="*/ 1618838 w 4836677"/>
              <a:gd name="connsiteY265" fmla="*/ 1446709 h 4789714"/>
              <a:gd name="connsiteX266" fmla="*/ 1618838 w 4836677"/>
              <a:gd name="connsiteY266" fmla="*/ 1446710 h 4789714"/>
              <a:gd name="connsiteX267" fmla="*/ 1618835 w 4836677"/>
              <a:gd name="connsiteY267" fmla="*/ 1446711 h 4789714"/>
              <a:gd name="connsiteX268" fmla="*/ 1618835 w 4836677"/>
              <a:gd name="connsiteY268" fmla="*/ 2307000 h 4789714"/>
              <a:gd name="connsiteX269" fmla="*/ 1618839 w 4836677"/>
              <a:gd name="connsiteY269" fmla="*/ 2307000 h 4789714"/>
              <a:gd name="connsiteX270" fmla="*/ 2383937 w 4836677"/>
              <a:gd name="connsiteY270" fmla="*/ 2307000 h 4789714"/>
              <a:gd name="connsiteX271" fmla="*/ 2383937 w 4836677"/>
              <a:gd name="connsiteY271" fmla="*/ 1320056 h 4789714"/>
              <a:gd name="connsiteX272" fmla="*/ 2383937 w 4836677"/>
              <a:gd name="connsiteY272" fmla="*/ 1075628 h 4789714"/>
              <a:gd name="connsiteX273" fmla="*/ 2383937 w 4836677"/>
              <a:gd name="connsiteY273" fmla="*/ 244758 h 4789714"/>
              <a:gd name="connsiteX274" fmla="*/ 2383937 w 4836677"/>
              <a:gd name="connsiteY274" fmla="*/ 448 h 4789714"/>
              <a:gd name="connsiteX275" fmla="*/ 2394852 w 4836677"/>
              <a:gd name="connsiteY275" fmla="*/ 0 h 4789714"/>
              <a:gd name="connsiteX276" fmla="*/ 2609467 w 4836677"/>
              <a:gd name="connsiteY276" fmla="*/ 9486 h 4789714"/>
              <a:gd name="connsiteX277" fmla="*/ 2689232 w 4836677"/>
              <a:gd name="connsiteY277" fmla="*/ 20126 h 4789714"/>
              <a:gd name="connsiteX278" fmla="*/ 2818782 w 4836677"/>
              <a:gd name="connsiteY278" fmla="*/ 37405 h 4789714"/>
              <a:gd name="connsiteX279" fmla="*/ 3406860 w 4836677"/>
              <a:gd name="connsiteY279" fmla="*/ 223701 h 4789714"/>
              <a:gd name="connsiteX280" fmla="*/ 3454337 w 4836677"/>
              <a:gd name="connsiteY280" fmla="*/ 248380 h 4789714"/>
              <a:gd name="connsiteX281" fmla="*/ 3454337 w 4836677"/>
              <a:gd name="connsiteY281" fmla="*/ 248381 h 4789714"/>
              <a:gd name="connsiteX282" fmla="*/ 3586909 w 4836677"/>
              <a:gd name="connsiteY282" fmla="*/ 317291 h 4789714"/>
              <a:gd name="connsiteX283" fmla="*/ 3757626 w 4836677"/>
              <a:gd name="connsiteY283" fmla="*/ 425283 h 4789714"/>
              <a:gd name="connsiteX284" fmla="*/ 3759632 w 4836677"/>
              <a:gd name="connsiteY284" fmla="*/ 426802 h 4789714"/>
              <a:gd name="connsiteX285" fmla="*/ 3759632 w 4836677"/>
              <a:gd name="connsiteY285" fmla="*/ 426803 h 4789714"/>
              <a:gd name="connsiteX286" fmla="*/ 3918203 w 4836677"/>
              <a:gd name="connsiteY286" fmla="*/ 546870 h 4789714"/>
              <a:gd name="connsiteX287" fmla="*/ 4741053 w 4836677"/>
              <a:gd name="connsiteY287" fmla="*/ 1912211 h 4789714"/>
              <a:gd name="connsiteX288" fmla="*/ 4754173 w 4836677"/>
              <a:gd name="connsiteY288" fmla="*/ 1998172 h 4789714"/>
              <a:gd name="connsiteX289" fmla="*/ 4777344 w 4836677"/>
              <a:gd name="connsiteY289" fmla="*/ 2149998 h 4789714"/>
              <a:gd name="connsiteX290" fmla="*/ 4785175 w 4836677"/>
              <a:gd name="connsiteY290" fmla="*/ 2305070 h 4789714"/>
              <a:gd name="connsiteX291" fmla="*/ 4785176 w 4836677"/>
              <a:gd name="connsiteY291" fmla="*/ 2305072 h 4789714"/>
              <a:gd name="connsiteX292" fmla="*/ 4785176 w 4836677"/>
              <a:gd name="connsiteY292" fmla="*/ 2305073 h 4789714"/>
              <a:gd name="connsiteX293" fmla="*/ 4786484 w 4836677"/>
              <a:gd name="connsiteY293" fmla="*/ 2307000 h 4789714"/>
              <a:gd name="connsiteX294" fmla="*/ 4786485 w 4836677"/>
              <a:gd name="connsiteY294" fmla="*/ 2307000 h 4789714"/>
              <a:gd name="connsiteX295" fmla="*/ 4800332 w 4836677"/>
              <a:gd name="connsiteY295" fmla="*/ 2327384 h 4789714"/>
              <a:gd name="connsiteX296" fmla="*/ 4836677 w 4836677"/>
              <a:gd name="connsiteY296" fmla="*/ 2394857 h 4789714"/>
              <a:gd name="connsiteX297" fmla="*/ 4800332 w 4836677"/>
              <a:gd name="connsiteY297" fmla="*/ 2462330 h 4789714"/>
              <a:gd name="connsiteX298" fmla="*/ 4785176 w 4836677"/>
              <a:gd name="connsiteY298" fmla="*/ 2484641 h 4789714"/>
              <a:gd name="connsiteX299" fmla="*/ 4698458 w 4836677"/>
              <a:gd name="connsiteY299" fmla="*/ 2612295 h 4789714"/>
              <a:gd name="connsiteX300" fmla="*/ 4677377 w 4836677"/>
              <a:gd name="connsiteY300" fmla="*/ 2612295 h 4789714"/>
              <a:gd name="connsiteX301" fmla="*/ 4534454 w 4836677"/>
              <a:gd name="connsiteY301" fmla="*/ 2612295 h 4789714"/>
              <a:gd name="connsiteX302" fmla="*/ 4534454 w 4836677"/>
              <a:gd name="connsiteY302" fmla="*/ 2612295 h 4789714"/>
              <a:gd name="connsiteX303" fmla="*/ 4544923 w 4836677"/>
              <a:gd name="connsiteY303" fmla="*/ 2404974 h 4789714"/>
              <a:gd name="connsiteX304" fmla="*/ 4551878 w 4836677"/>
              <a:gd name="connsiteY304" fmla="*/ 2394858 h 4789714"/>
              <a:gd name="connsiteX305" fmla="*/ 4585538 w 4836677"/>
              <a:gd name="connsiteY305" fmla="*/ 2345895 h 4789714"/>
              <a:gd name="connsiteX306" fmla="*/ 4606739 w 4836677"/>
              <a:gd name="connsiteY306" fmla="*/ 2307000 h 4789714"/>
              <a:gd name="connsiteX307" fmla="*/ 4585538 w 4836677"/>
              <a:gd name="connsiteY307" fmla="*/ 2345894 h 4789714"/>
              <a:gd name="connsiteX308" fmla="*/ 4551878 w 4836677"/>
              <a:gd name="connsiteY308" fmla="*/ 2394857 h 4789714"/>
              <a:gd name="connsiteX309" fmla="*/ 4544923 w 4836677"/>
              <a:gd name="connsiteY309" fmla="*/ 2404973 h 4789714"/>
              <a:gd name="connsiteX310" fmla="*/ 4545434 w 4836677"/>
              <a:gd name="connsiteY310" fmla="*/ 2394857 h 4789714"/>
              <a:gd name="connsiteX311" fmla="*/ 4544923 w 4836677"/>
              <a:gd name="connsiteY311" fmla="*/ 2384740 h 4789714"/>
              <a:gd name="connsiteX312" fmla="*/ 4491479 w 4836677"/>
              <a:gd name="connsiteY312" fmla="*/ 2307001 h 4789714"/>
              <a:gd name="connsiteX313" fmla="*/ 4491479 w 4836677"/>
              <a:gd name="connsiteY313" fmla="*/ 2307001 h 4789714"/>
              <a:gd name="connsiteX314" fmla="*/ 4544922 w 4836677"/>
              <a:gd name="connsiteY314" fmla="*/ 2384741 h 4789714"/>
              <a:gd name="connsiteX315" fmla="*/ 4545433 w 4836677"/>
              <a:gd name="connsiteY315" fmla="*/ 2394858 h 4789714"/>
              <a:gd name="connsiteX316" fmla="*/ 4544922 w 4836677"/>
              <a:gd name="connsiteY316" fmla="*/ 2404974 h 4789714"/>
              <a:gd name="connsiteX317" fmla="*/ 4534453 w 4836677"/>
              <a:gd name="connsiteY317" fmla="*/ 2612296 h 4789714"/>
              <a:gd name="connsiteX318" fmla="*/ 4534330 w 4836677"/>
              <a:gd name="connsiteY318" fmla="*/ 2614743 h 4789714"/>
              <a:gd name="connsiteX319" fmla="*/ 4501741 w 4836677"/>
              <a:gd name="connsiteY319" fmla="*/ 2828275 h 4789714"/>
              <a:gd name="connsiteX320" fmla="*/ 4492789 w 4836677"/>
              <a:gd name="connsiteY320" fmla="*/ 2863092 h 4789714"/>
              <a:gd name="connsiteX321" fmla="*/ 4339202 w 4836677"/>
              <a:gd name="connsiteY321" fmla="*/ 3014220 h 4789714"/>
              <a:gd name="connsiteX322" fmla="*/ 3942883 w 4836677"/>
              <a:gd name="connsiteY322" fmla="*/ 3306653 h 4789714"/>
              <a:gd name="connsiteX323" fmla="*/ 3759632 w 4836677"/>
              <a:gd name="connsiteY323" fmla="*/ 3406214 h 4789714"/>
              <a:gd name="connsiteX324" fmla="*/ 3759632 w 4836677"/>
              <a:gd name="connsiteY324" fmla="*/ 4054950 h 4789714"/>
              <a:gd name="connsiteX325" fmla="*/ 3681580 w 4836677"/>
              <a:gd name="connsiteY325" fmla="*/ 4118195 h 4789714"/>
              <a:gd name="connsiteX326" fmla="*/ 3543064 w 4836677"/>
              <a:gd name="connsiteY326" fmla="*/ 4213595 h 4789714"/>
              <a:gd name="connsiteX327" fmla="*/ 3454337 w 4836677"/>
              <a:gd name="connsiteY327" fmla="*/ 4264965 h 4789714"/>
              <a:gd name="connsiteX328" fmla="*/ 3454337 w 4836677"/>
              <a:gd name="connsiteY328" fmla="*/ 3538477 h 4789714"/>
              <a:gd name="connsiteX329" fmla="*/ 3454337 w 4836677"/>
              <a:gd name="connsiteY329" fmla="*/ 3538478 h 4789714"/>
              <a:gd name="connsiteX330" fmla="*/ 3454337 w 4836677"/>
              <a:gd name="connsiteY330" fmla="*/ 3538477 h 4789714"/>
              <a:gd name="connsiteX331" fmla="*/ 3241974 w 4836677"/>
              <a:gd name="connsiteY331" fmla="*/ 3607988 h 4789714"/>
              <a:gd name="connsiteX332" fmla="*/ 2719450 w 4836677"/>
              <a:gd name="connsiteY332" fmla="*/ 3703292 h 4789714"/>
              <a:gd name="connsiteX333" fmla="*/ 2689232 w 4836677"/>
              <a:gd name="connsiteY333" fmla="*/ 3704657 h 4789714"/>
              <a:gd name="connsiteX334" fmla="*/ 2445652 w 4836677"/>
              <a:gd name="connsiteY334" fmla="*/ 3715656 h 4789714"/>
              <a:gd name="connsiteX335" fmla="*/ 2383937 w 4836677"/>
              <a:gd name="connsiteY335" fmla="*/ 3714087 h 4789714"/>
              <a:gd name="connsiteX336" fmla="*/ 2290747 w 4836677"/>
              <a:gd name="connsiteY336" fmla="*/ 3711716 h 4789714"/>
              <a:gd name="connsiteX337" fmla="*/ 1840886 w 4836677"/>
              <a:gd name="connsiteY337" fmla="*/ 3654331 h 4789714"/>
              <a:gd name="connsiteX338" fmla="*/ 1618835 w 4836677"/>
              <a:gd name="connsiteY338" fmla="*/ 3596636 h 4789714"/>
              <a:gd name="connsiteX339" fmla="*/ 1618835 w 4836677"/>
              <a:gd name="connsiteY339" fmla="*/ 4399737 h 4789714"/>
              <a:gd name="connsiteX340" fmla="*/ 1618838 w 4836677"/>
              <a:gd name="connsiteY340" fmla="*/ 4399739 h 4789714"/>
              <a:gd name="connsiteX341" fmla="*/ 1618838 w 4836677"/>
              <a:gd name="connsiteY341" fmla="*/ 4399740 h 4789714"/>
              <a:gd name="connsiteX342" fmla="*/ 1655412 w 4836677"/>
              <a:gd name="connsiteY342" fmla="*/ 4414943 h 4789714"/>
              <a:gd name="connsiteX343" fmla="*/ 2202127 w 4836677"/>
              <a:gd name="connsiteY343" fmla="*/ 4536922 h 4789714"/>
              <a:gd name="connsiteX344" fmla="*/ 2383936 w 4836677"/>
              <a:gd name="connsiteY344" fmla="*/ 4544958 h 4789714"/>
              <a:gd name="connsiteX345" fmla="*/ 2383936 w 4836677"/>
              <a:gd name="connsiteY345" fmla="*/ 4789267 h 4789714"/>
              <a:gd name="connsiteX346" fmla="*/ 2195400 w 4836677"/>
              <a:gd name="connsiteY346" fmla="*/ 4781528 h 4789714"/>
              <a:gd name="connsiteX347" fmla="*/ 1626754 w 4836677"/>
              <a:gd name="connsiteY347" fmla="*/ 4663884 h 4789714"/>
              <a:gd name="connsiteX348" fmla="*/ 1618834 w 4836677"/>
              <a:gd name="connsiteY348" fmla="*/ 4660846 h 4789714"/>
              <a:gd name="connsiteX349" fmla="*/ 1618834 w 4836677"/>
              <a:gd name="connsiteY349" fmla="*/ 4660844 h 4789714"/>
              <a:gd name="connsiteX350" fmla="*/ 1449262 w 4836677"/>
              <a:gd name="connsiteY350" fmla="*/ 4595795 h 4789714"/>
              <a:gd name="connsiteX351" fmla="*/ 1313543 w 4836677"/>
              <a:gd name="connsiteY351" fmla="*/ 4530919 h 4789714"/>
              <a:gd name="connsiteX352" fmla="*/ 1313543 w 4836677"/>
              <a:gd name="connsiteY352" fmla="*/ 4253651 h 4789714"/>
              <a:gd name="connsiteX353" fmla="*/ 1313541 w 4836677"/>
              <a:gd name="connsiteY353" fmla="*/ 4253650 h 4789714"/>
              <a:gd name="connsiteX354" fmla="*/ 1313541 w 4836677"/>
              <a:gd name="connsiteY354" fmla="*/ 4530918 h 4789714"/>
              <a:gd name="connsiteX355" fmla="*/ 1278868 w 4836677"/>
              <a:gd name="connsiteY355" fmla="*/ 4514343 h 4789714"/>
              <a:gd name="connsiteX356" fmla="*/ 107666 w 4836677"/>
              <a:gd name="connsiteY356" fmla="*/ 3107014 h 4789714"/>
              <a:gd name="connsiteX357" fmla="*/ 76240 w 4836677"/>
              <a:gd name="connsiteY357" fmla="*/ 2984794 h 4789714"/>
              <a:gd name="connsiteX358" fmla="*/ 48653 w 4836677"/>
              <a:gd name="connsiteY358" fmla="*/ 2877504 h 4789714"/>
              <a:gd name="connsiteX359" fmla="*/ 12362 w 4836677"/>
              <a:gd name="connsiteY359" fmla="*/ 2639717 h 4789714"/>
              <a:gd name="connsiteX360" fmla="*/ 10977 w 4836677"/>
              <a:gd name="connsiteY360" fmla="*/ 2612295 h 4789714"/>
              <a:gd name="connsiteX361" fmla="*/ 10979 w 4836677"/>
              <a:gd name="connsiteY361" fmla="*/ 2612295 h 4789714"/>
              <a:gd name="connsiteX362" fmla="*/ 4682 w 4836677"/>
              <a:gd name="connsiteY362" fmla="*/ 2487588 h 478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</a:cxnLst>
            <a:rect l="l" t="t" r="r" b="b"/>
            <a:pathLst>
              <a:path w="4836677" h="4789714">
                <a:moveTo>
                  <a:pt x="4785273" y="2307000"/>
                </a:moveTo>
                <a:lnTo>
                  <a:pt x="4789709" y="2394858"/>
                </a:lnTo>
                <a:lnTo>
                  <a:pt x="4789709" y="2394857"/>
                </a:lnTo>
                <a:lnTo>
                  <a:pt x="4785273" y="2307000"/>
                </a:lnTo>
                <a:close/>
                <a:moveTo>
                  <a:pt x="4785175" y="2305072"/>
                </a:moveTo>
                <a:lnTo>
                  <a:pt x="4785175" y="2305073"/>
                </a:lnTo>
                <a:lnTo>
                  <a:pt x="4785240" y="2306358"/>
                </a:lnTo>
                <a:lnTo>
                  <a:pt x="4785175" y="2305072"/>
                </a:lnTo>
                <a:lnTo>
                  <a:pt x="4785176" y="2305073"/>
                </a:lnTo>
                <a:lnTo>
                  <a:pt x="4785176" y="2305073"/>
                </a:lnTo>
                <a:lnTo>
                  <a:pt x="4785175" y="2305071"/>
                </a:lnTo>
                <a:close/>
                <a:moveTo>
                  <a:pt x="4606739" y="2307000"/>
                </a:moveTo>
                <a:lnTo>
                  <a:pt x="4606740" y="2307000"/>
                </a:lnTo>
                <a:lnTo>
                  <a:pt x="4686762" y="2160204"/>
                </a:lnTo>
                <a:lnTo>
                  <a:pt x="4686762" y="2160204"/>
                </a:lnTo>
                <a:close/>
                <a:moveTo>
                  <a:pt x="3759632" y="1383501"/>
                </a:moveTo>
                <a:lnTo>
                  <a:pt x="3942883" y="1483063"/>
                </a:lnTo>
                <a:cubicBezTo>
                  <a:pt x="4085347" y="1569137"/>
                  <a:pt x="4218052" y="1667150"/>
                  <a:pt x="4339202" y="1775496"/>
                </a:cubicBezTo>
                <a:lnTo>
                  <a:pt x="4492789" y="1926623"/>
                </a:lnTo>
                <a:lnTo>
                  <a:pt x="4448747" y="1755341"/>
                </a:lnTo>
                <a:cubicBezTo>
                  <a:pt x="4329621" y="1372338"/>
                  <a:pt x="4106315" y="1035236"/>
                  <a:pt x="3811976" y="777180"/>
                </a:cubicBezTo>
                <a:lnTo>
                  <a:pt x="3759632" y="734766"/>
                </a:lnTo>
                <a:lnTo>
                  <a:pt x="3759632" y="1383500"/>
                </a:lnTo>
                <a:close/>
                <a:moveTo>
                  <a:pt x="3759632" y="2307000"/>
                </a:moveTo>
                <a:lnTo>
                  <a:pt x="4491477" y="2307000"/>
                </a:lnTo>
                <a:lnTo>
                  <a:pt x="4463639" y="2266505"/>
                </a:lnTo>
                <a:cubicBezTo>
                  <a:pt x="4299637" y="2051983"/>
                  <a:pt x="4092987" y="1865016"/>
                  <a:pt x="3854438" y="1715105"/>
                </a:cubicBezTo>
                <a:lnTo>
                  <a:pt x="3759632" y="1662818"/>
                </a:lnTo>
                <a:lnTo>
                  <a:pt x="3759632" y="2307000"/>
                </a:lnTo>
                <a:close/>
                <a:moveTo>
                  <a:pt x="2689232" y="1085058"/>
                </a:moveTo>
                <a:lnTo>
                  <a:pt x="2719450" y="1086422"/>
                </a:lnTo>
                <a:cubicBezTo>
                  <a:pt x="2899496" y="1102775"/>
                  <a:pt x="3074268" y="1135078"/>
                  <a:pt x="3241974" y="1181726"/>
                </a:cubicBezTo>
                <a:lnTo>
                  <a:pt x="3454337" y="1251238"/>
                </a:lnTo>
                <a:lnTo>
                  <a:pt x="3454337" y="524750"/>
                </a:lnTo>
                <a:lnTo>
                  <a:pt x="3454337" y="524749"/>
                </a:lnTo>
                <a:lnTo>
                  <a:pt x="3454337" y="524748"/>
                </a:lnTo>
                <a:lnTo>
                  <a:pt x="3397010" y="491558"/>
                </a:lnTo>
                <a:cubicBezTo>
                  <a:pt x="3197503" y="386293"/>
                  <a:pt x="2979441" y="311478"/>
                  <a:pt x="2749008" y="273297"/>
                </a:cubicBezTo>
                <a:lnTo>
                  <a:pt x="2689232" y="265897"/>
                </a:lnTo>
                <a:close/>
                <a:moveTo>
                  <a:pt x="2689232" y="2307000"/>
                </a:moveTo>
                <a:lnTo>
                  <a:pt x="3454337" y="2307000"/>
                </a:lnTo>
                <a:lnTo>
                  <a:pt x="3454337" y="1515487"/>
                </a:lnTo>
                <a:lnTo>
                  <a:pt x="3337996" y="1467504"/>
                </a:lnTo>
                <a:cubicBezTo>
                  <a:pt x="3153795" y="1403318"/>
                  <a:pt x="2958603" y="1358415"/>
                  <a:pt x="2755605" y="1335611"/>
                </a:cubicBezTo>
                <a:lnTo>
                  <a:pt x="2689232" y="1330033"/>
                </a:lnTo>
                <a:close/>
                <a:moveTo>
                  <a:pt x="2383936" y="4544958"/>
                </a:moveTo>
                <a:lnTo>
                  <a:pt x="2383937" y="3714088"/>
                </a:lnTo>
                <a:lnTo>
                  <a:pt x="2445652" y="3715657"/>
                </a:lnTo>
                <a:lnTo>
                  <a:pt x="2689232" y="3704658"/>
                </a:lnTo>
                <a:lnTo>
                  <a:pt x="2689231" y="4523817"/>
                </a:lnTo>
                <a:lnTo>
                  <a:pt x="2689232" y="4523817"/>
                </a:lnTo>
                <a:lnTo>
                  <a:pt x="2689232" y="4523817"/>
                </a:lnTo>
                <a:lnTo>
                  <a:pt x="2749007" y="4516418"/>
                </a:lnTo>
                <a:cubicBezTo>
                  <a:pt x="2979441" y="4478237"/>
                  <a:pt x="3197503" y="4403422"/>
                  <a:pt x="3397010" y="4298157"/>
                </a:cubicBezTo>
                <a:lnTo>
                  <a:pt x="3454337" y="4264966"/>
                </a:lnTo>
                <a:lnTo>
                  <a:pt x="3543064" y="4213596"/>
                </a:lnTo>
                <a:cubicBezTo>
                  <a:pt x="3590525" y="4183570"/>
                  <a:pt x="3636729" y="4151738"/>
                  <a:pt x="3681580" y="4118196"/>
                </a:cubicBezTo>
                <a:lnTo>
                  <a:pt x="3759632" y="4054951"/>
                </a:lnTo>
                <a:lnTo>
                  <a:pt x="3811977" y="4012536"/>
                </a:lnTo>
                <a:cubicBezTo>
                  <a:pt x="4106315" y="3754481"/>
                  <a:pt x="4329621" y="3417378"/>
                  <a:pt x="4448747" y="3034375"/>
                </a:cubicBezTo>
                <a:lnTo>
                  <a:pt x="4492789" y="2863092"/>
                </a:lnTo>
                <a:lnTo>
                  <a:pt x="4492789" y="2863093"/>
                </a:lnTo>
                <a:lnTo>
                  <a:pt x="4512038" y="2844152"/>
                </a:lnTo>
                <a:lnTo>
                  <a:pt x="4492790" y="2863092"/>
                </a:lnTo>
                <a:lnTo>
                  <a:pt x="4492790" y="2863091"/>
                </a:lnTo>
                <a:lnTo>
                  <a:pt x="4492790" y="2863091"/>
                </a:lnTo>
                <a:lnTo>
                  <a:pt x="4495626" y="2852062"/>
                </a:lnTo>
                <a:lnTo>
                  <a:pt x="4501742" y="2828275"/>
                </a:lnTo>
                <a:cubicBezTo>
                  <a:pt x="4516066" y="2758276"/>
                  <a:pt x="4526989" y="2687039"/>
                  <a:pt x="4534331" y="2614743"/>
                </a:cubicBezTo>
                <a:lnTo>
                  <a:pt x="4534454" y="2612296"/>
                </a:lnTo>
                <a:lnTo>
                  <a:pt x="4677377" y="2612296"/>
                </a:lnTo>
                <a:lnTo>
                  <a:pt x="4698457" y="2612296"/>
                </a:lnTo>
                <a:lnTo>
                  <a:pt x="4698458" y="2612295"/>
                </a:lnTo>
                <a:lnTo>
                  <a:pt x="4698458" y="2612295"/>
                </a:lnTo>
                <a:lnTo>
                  <a:pt x="4785176" y="2484642"/>
                </a:lnTo>
                <a:lnTo>
                  <a:pt x="4785176" y="2484643"/>
                </a:lnTo>
                <a:lnTo>
                  <a:pt x="4778730" y="2612295"/>
                </a:lnTo>
                <a:lnTo>
                  <a:pt x="4698459" y="2612295"/>
                </a:lnTo>
                <a:lnTo>
                  <a:pt x="4698459" y="2612296"/>
                </a:lnTo>
                <a:lnTo>
                  <a:pt x="4778729" y="2612296"/>
                </a:lnTo>
                <a:lnTo>
                  <a:pt x="4777344" y="2639718"/>
                </a:lnTo>
                <a:lnTo>
                  <a:pt x="4754173" y="2791543"/>
                </a:lnTo>
                <a:lnTo>
                  <a:pt x="4741053" y="2877505"/>
                </a:lnTo>
                <a:cubicBezTo>
                  <a:pt x="4629397" y="3423153"/>
                  <a:pt x="4332175" y="3901206"/>
                  <a:pt x="3918203" y="4242846"/>
                </a:cubicBezTo>
                <a:lnTo>
                  <a:pt x="3759632" y="4362913"/>
                </a:lnTo>
                <a:lnTo>
                  <a:pt x="3757626" y="4364432"/>
                </a:lnTo>
                <a:cubicBezTo>
                  <a:pt x="3702365" y="4402740"/>
                  <a:pt x="3645415" y="4438782"/>
                  <a:pt x="3586909" y="4472424"/>
                </a:cubicBezTo>
                <a:lnTo>
                  <a:pt x="3454336" y="4541335"/>
                </a:lnTo>
                <a:lnTo>
                  <a:pt x="3406859" y="4566014"/>
                </a:lnTo>
                <a:cubicBezTo>
                  <a:pt x="3222412" y="4652134"/>
                  <a:pt x="3025176" y="4715443"/>
                  <a:pt x="2818781" y="4752310"/>
                </a:cubicBezTo>
                <a:lnTo>
                  <a:pt x="2689231" y="4769590"/>
                </a:lnTo>
                <a:lnTo>
                  <a:pt x="2689231" y="4769589"/>
                </a:lnTo>
                <a:lnTo>
                  <a:pt x="2609467" y="4780228"/>
                </a:lnTo>
                <a:cubicBezTo>
                  <a:pt x="2538767" y="4786507"/>
                  <a:pt x="2467184" y="4789714"/>
                  <a:pt x="2394852" y="4789714"/>
                </a:cubicBezTo>
                <a:lnTo>
                  <a:pt x="2383937" y="4789266"/>
                </a:lnTo>
                <a:lnTo>
                  <a:pt x="2383937" y="4544958"/>
                </a:lnTo>
                <a:close/>
                <a:moveTo>
                  <a:pt x="1618835" y="3343003"/>
                </a:moveTo>
                <a:lnTo>
                  <a:pt x="1618839" y="3343004"/>
                </a:lnTo>
                <a:lnTo>
                  <a:pt x="1618839" y="3343005"/>
                </a:lnTo>
                <a:lnTo>
                  <a:pt x="1693473" y="3366690"/>
                </a:lnTo>
                <a:cubicBezTo>
                  <a:pt x="1882967" y="3421059"/>
                  <a:pt x="2082659" y="3455440"/>
                  <a:pt x="2289361" y="3467017"/>
                </a:cubicBezTo>
                <a:lnTo>
                  <a:pt x="2383937" y="3469658"/>
                </a:lnTo>
                <a:lnTo>
                  <a:pt x="2383937" y="2612296"/>
                </a:lnTo>
                <a:lnTo>
                  <a:pt x="2689232" y="2612296"/>
                </a:lnTo>
                <a:lnTo>
                  <a:pt x="2689232" y="3459681"/>
                </a:lnTo>
                <a:lnTo>
                  <a:pt x="2689232" y="3459681"/>
                </a:lnTo>
                <a:lnTo>
                  <a:pt x="2755605" y="3454103"/>
                </a:lnTo>
                <a:cubicBezTo>
                  <a:pt x="2958603" y="3431300"/>
                  <a:pt x="3153795" y="3386397"/>
                  <a:pt x="3337996" y="3322209"/>
                </a:cubicBezTo>
                <a:lnTo>
                  <a:pt x="3454337" y="3274226"/>
                </a:lnTo>
                <a:lnTo>
                  <a:pt x="3605655" y="3211818"/>
                </a:lnTo>
                <a:lnTo>
                  <a:pt x="3759632" y="3126898"/>
                </a:lnTo>
                <a:lnTo>
                  <a:pt x="3854438" y="3074611"/>
                </a:lnTo>
                <a:cubicBezTo>
                  <a:pt x="4013470" y="2974670"/>
                  <a:pt x="4158326" y="2858260"/>
                  <a:pt x="4285819" y="2728196"/>
                </a:cubicBezTo>
                <a:lnTo>
                  <a:pt x="4386359" y="2612296"/>
                </a:lnTo>
                <a:lnTo>
                  <a:pt x="3759632" y="2612296"/>
                </a:lnTo>
                <a:lnTo>
                  <a:pt x="3759632" y="3126897"/>
                </a:lnTo>
                <a:lnTo>
                  <a:pt x="3605655" y="3211817"/>
                </a:lnTo>
                <a:lnTo>
                  <a:pt x="3454337" y="3274226"/>
                </a:lnTo>
                <a:lnTo>
                  <a:pt x="3454337" y="2612295"/>
                </a:lnTo>
                <a:lnTo>
                  <a:pt x="2689232" y="2612295"/>
                </a:lnTo>
                <a:lnTo>
                  <a:pt x="2383937" y="2612295"/>
                </a:lnTo>
                <a:lnTo>
                  <a:pt x="1618839" y="2612295"/>
                </a:lnTo>
                <a:lnTo>
                  <a:pt x="1618835" y="2612295"/>
                </a:lnTo>
                <a:close/>
                <a:moveTo>
                  <a:pt x="1313541" y="2612295"/>
                </a:moveTo>
                <a:lnTo>
                  <a:pt x="1313543" y="2612295"/>
                </a:lnTo>
                <a:lnTo>
                  <a:pt x="1313543" y="2307000"/>
                </a:lnTo>
                <a:lnTo>
                  <a:pt x="1313541" y="2307000"/>
                </a:lnTo>
                <a:close/>
                <a:moveTo>
                  <a:pt x="504947" y="2612296"/>
                </a:moveTo>
                <a:lnTo>
                  <a:pt x="605487" y="2728195"/>
                </a:lnTo>
                <a:cubicBezTo>
                  <a:pt x="796728" y="2923291"/>
                  <a:pt x="1027034" y="3087666"/>
                  <a:pt x="1285654" y="3211817"/>
                </a:cubicBezTo>
                <a:lnTo>
                  <a:pt x="1313540" y="3223319"/>
                </a:lnTo>
                <a:lnTo>
                  <a:pt x="1313540" y="2612295"/>
                </a:lnTo>
                <a:lnTo>
                  <a:pt x="504947" y="2612295"/>
                </a:lnTo>
                <a:lnTo>
                  <a:pt x="504948" y="2612296"/>
                </a:lnTo>
                <a:close/>
                <a:moveTo>
                  <a:pt x="399826" y="2307000"/>
                </a:moveTo>
                <a:lnTo>
                  <a:pt x="1313540" y="2307000"/>
                </a:lnTo>
                <a:lnTo>
                  <a:pt x="1313540" y="1566394"/>
                </a:lnTo>
                <a:lnTo>
                  <a:pt x="1285653" y="1577896"/>
                </a:lnTo>
                <a:cubicBezTo>
                  <a:pt x="940827" y="1743432"/>
                  <a:pt x="646336" y="1980475"/>
                  <a:pt x="427667" y="2266504"/>
                </a:cubicBezTo>
                <a:close/>
                <a:moveTo>
                  <a:pt x="284568" y="2307000"/>
                </a:moveTo>
                <a:lnTo>
                  <a:pt x="284568" y="2307001"/>
                </a:lnTo>
                <a:lnTo>
                  <a:pt x="284568" y="2307001"/>
                </a:lnTo>
                <a:lnTo>
                  <a:pt x="305771" y="2345895"/>
                </a:lnTo>
                <a:lnTo>
                  <a:pt x="339429" y="2394856"/>
                </a:lnTo>
                <a:lnTo>
                  <a:pt x="339429" y="2394856"/>
                </a:lnTo>
                <a:lnTo>
                  <a:pt x="305771" y="2345895"/>
                </a:lnTo>
                <a:lnTo>
                  <a:pt x="284569" y="2307000"/>
                </a:lnTo>
                <a:lnTo>
                  <a:pt x="399826" y="2307000"/>
                </a:lnTo>
                <a:lnTo>
                  <a:pt x="399826" y="2307000"/>
                </a:lnTo>
                <a:close/>
                <a:moveTo>
                  <a:pt x="270543" y="2714121"/>
                </a:moveTo>
                <a:lnTo>
                  <a:pt x="287965" y="2828274"/>
                </a:lnTo>
                <a:cubicBezTo>
                  <a:pt x="400765" y="3379515"/>
                  <a:pt x="724469" y="3853932"/>
                  <a:pt x="1171085" y="4163535"/>
                </a:cubicBezTo>
                <a:lnTo>
                  <a:pt x="1313540" y="4253648"/>
                </a:lnTo>
                <a:lnTo>
                  <a:pt x="1313540" y="3490223"/>
                </a:lnTo>
                <a:lnTo>
                  <a:pt x="1555757" y="3580246"/>
                </a:lnTo>
                <a:lnTo>
                  <a:pt x="1618835" y="3596636"/>
                </a:lnTo>
                <a:lnTo>
                  <a:pt x="1618835" y="3596635"/>
                </a:lnTo>
                <a:lnTo>
                  <a:pt x="1555761" y="3580246"/>
                </a:lnTo>
                <a:lnTo>
                  <a:pt x="1313543" y="3490223"/>
                </a:lnTo>
                <a:lnTo>
                  <a:pt x="1313543" y="3223320"/>
                </a:lnTo>
                <a:lnTo>
                  <a:pt x="1313541" y="3223320"/>
                </a:lnTo>
                <a:lnTo>
                  <a:pt x="1313541" y="3490223"/>
                </a:lnTo>
                <a:lnTo>
                  <a:pt x="1284683" y="3479497"/>
                </a:lnTo>
                <a:cubicBezTo>
                  <a:pt x="933470" y="3328152"/>
                  <a:pt x="624851" y="3110276"/>
                  <a:pt x="379268" y="2844150"/>
                </a:cubicBezTo>
                <a:close/>
                <a:moveTo>
                  <a:pt x="251748" y="2246799"/>
                </a:moveTo>
                <a:lnTo>
                  <a:pt x="284565" y="2307000"/>
                </a:lnTo>
                <a:lnTo>
                  <a:pt x="284566" y="2307000"/>
                </a:lnTo>
                <a:lnTo>
                  <a:pt x="251748" y="2246798"/>
                </a:lnTo>
                <a:close/>
                <a:moveTo>
                  <a:pt x="242033" y="2560742"/>
                </a:moveTo>
                <a:lnTo>
                  <a:pt x="251750" y="2542918"/>
                </a:lnTo>
                <a:lnTo>
                  <a:pt x="295825" y="2462064"/>
                </a:lnTo>
                <a:lnTo>
                  <a:pt x="305770" y="2443822"/>
                </a:lnTo>
                <a:lnTo>
                  <a:pt x="305770" y="2443821"/>
                </a:lnTo>
                <a:lnTo>
                  <a:pt x="305771" y="2443820"/>
                </a:lnTo>
                <a:lnTo>
                  <a:pt x="323073" y="2418652"/>
                </a:lnTo>
                <a:lnTo>
                  <a:pt x="305770" y="2443821"/>
                </a:lnTo>
                <a:lnTo>
                  <a:pt x="295825" y="2462064"/>
                </a:lnTo>
                <a:lnTo>
                  <a:pt x="251750" y="2542916"/>
                </a:lnTo>
                <a:close/>
                <a:moveTo>
                  <a:pt x="204545" y="2629510"/>
                </a:moveTo>
                <a:lnTo>
                  <a:pt x="204545" y="2629510"/>
                </a:lnTo>
                <a:lnTo>
                  <a:pt x="209443" y="2620525"/>
                </a:lnTo>
                <a:close/>
                <a:moveTo>
                  <a:pt x="204544" y="2629512"/>
                </a:moveTo>
                <a:lnTo>
                  <a:pt x="204544" y="2629512"/>
                </a:lnTo>
                <a:lnTo>
                  <a:pt x="204544" y="2629511"/>
                </a:lnTo>
                <a:lnTo>
                  <a:pt x="204544" y="2629510"/>
                </a:lnTo>
                <a:close/>
                <a:moveTo>
                  <a:pt x="192848" y="2612296"/>
                </a:moveTo>
                <a:lnTo>
                  <a:pt x="192848" y="2612296"/>
                </a:lnTo>
                <a:lnTo>
                  <a:pt x="192848" y="2612296"/>
                </a:lnTo>
                <a:lnTo>
                  <a:pt x="193491" y="2613243"/>
                </a:lnTo>
                <a:lnTo>
                  <a:pt x="192848" y="2612296"/>
                </a:lnTo>
                <a:lnTo>
                  <a:pt x="192850" y="2612296"/>
                </a:lnTo>
                <a:lnTo>
                  <a:pt x="192850" y="2612296"/>
                </a:lnTo>
                <a:close/>
                <a:moveTo>
                  <a:pt x="100996" y="2312637"/>
                </a:moveTo>
                <a:lnTo>
                  <a:pt x="104825" y="2307000"/>
                </a:lnTo>
                <a:lnTo>
                  <a:pt x="104824" y="2307000"/>
                </a:lnTo>
                <a:lnTo>
                  <a:pt x="104824" y="2307000"/>
                </a:lnTo>
                <a:lnTo>
                  <a:pt x="104824" y="2307000"/>
                </a:lnTo>
                <a:close/>
                <a:moveTo>
                  <a:pt x="74953" y="2432583"/>
                </a:moveTo>
                <a:lnTo>
                  <a:pt x="90977" y="2462332"/>
                </a:lnTo>
                <a:lnTo>
                  <a:pt x="192850" y="2612295"/>
                </a:lnTo>
                <a:lnTo>
                  <a:pt x="192850" y="2612295"/>
                </a:lnTo>
                <a:lnTo>
                  <a:pt x="192851" y="2612296"/>
                </a:lnTo>
                <a:lnTo>
                  <a:pt x="213928" y="2612296"/>
                </a:lnTo>
                <a:lnTo>
                  <a:pt x="213929" y="2612295"/>
                </a:lnTo>
                <a:lnTo>
                  <a:pt x="192851" y="2612295"/>
                </a:lnTo>
                <a:lnTo>
                  <a:pt x="90977" y="2462330"/>
                </a:lnTo>
                <a:close/>
                <a:moveTo>
                  <a:pt x="0" y="2394858"/>
                </a:moveTo>
                <a:lnTo>
                  <a:pt x="4436" y="2307000"/>
                </a:lnTo>
                <a:lnTo>
                  <a:pt x="4433" y="2307000"/>
                </a:lnTo>
                <a:lnTo>
                  <a:pt x="4679" y="2302126"/>
                </a:lnTo>
                <a:lnTo>
                  <a:pt x="12361" y="2149997"/>
                </a:lnTo>
                <a:cubicBezTo>
                  <a:pt x="20537" y="2069488"/>
                  <a:pt x="32701" y="1990159"/>
                  <a:pt x="48652" y="1912210"/>
                </a:cubicBezTo>
                <a:lnTo>
                  <a:pt x="76239" y="1804920"/>
                </a:lnTo>
                <a:lnTo>
                  <a:pt x="107665" y="1682700"/>
                </a:lnTo>
                <a:cubicBezTo>
                  <a:pt x="297175" y="1073406"/>
                  <a:pt x="723449" y="568425"/>
                  <a:pt x="1278868" y="275371"/>
                </a:cubicBezTo>
                <a:lnTo>
                  <a:pt x="1313541" y="258797"/>
                </a:lnTo>
                <a:lnTo>
                  <a:pt x="1313541" y="536063"/>
                </a:lnTo>
                <a:lnTo>
                  <a:pt x="1313543" y="536062"/>
                </a:lnTo>
                <a:lnTo>
                  <a:pt x="1313543" y="258797"/>
                </a:lnTo>
                <a:lnTo>
                  <a:pt x="1449262" y="193920"/>
                </a:lnTo>
                <a:lnTo>
                  <a:pt x="1618834" y="128870"/>
                </a:lnTo>
                <a:lnTo>
                  <a:pt x="1618834" y="128869"/>
                </a:lnTo>
                <a:lnTo>
                  <a:pt x="1626754" y="125831"/>
                </a:lnTo>
                <a:cubicBezTo>
                  <a:pt x="1807584" y="64637"/>
                  <a:pt x="1998102" y="24454"/>
                  <a:pt x="2195401" y="8187"/>
                </a:cubicBezTo>
                <a:lnTo>
                  <a:pt x="2383937" y="448"/>
                </a:lnTo>
                <a:lnTo>
                  <a:pt x="2383937" y="244758"/>
                </a:lnTo>
                <a:lnTo>
                  <a:pt x="2202128" y="252793"/>
                </a:lnTo>
                <a:cubicBezTo>
                  <a:pt x="2011663" y="269709"/>
                  <a:pt x="1828337" y="311455"/>
                  <a:pt x="1655412" y="374772"/>
                </a:cubicBezTo>
                <a:lnTo>
                  <a:pt x="1618838" y="389975"/>
                </a:lnTo>
                <a:lnTo>
                  <a:pt x="1618838" y="389976"/>
                </a:lnTo>
                <a:lnTo>
                  <a:pt x="1618835" y="389977"/>
                </a:lnTo>
                <a:lnTo>
                  <a:pt x="1618835" y="1193079"/>
                </a:lnTo>
                <a:lnTo>
                  <a:pt x="1555757" y="1209468"/>
                </a:lnTo>
                <a:lnTo>
                  <a:pt x="1313540" y="1299491"/>
                </a:lnTo>
                <a:lnTo>
                  <a:pt x="1313540" y="536065"/>
                </a:lnTo>
                <a:lnTo>
                  <a:pt x="1171086" y="626178"/>
                </a:lnTo>
                <a:cubicBezTo>
                  <a:pt x="724469" y="935782"/>
                  <a:pt x="400764" y="1410199"/>
                  <a:pt x="287964" y="1961440"/>
                </a:cubicBezTo>
                <a:lnTo>
                  <a:pt x="270542" y="2075592"/>
                </a:lnTo>
                <a:lnTo>
                  <a:pt x="270542" y="2075592"/>
                </a:lnTo>
                <a:lnTo>
                  <a:pt x="225109" y="2129928"/>
                </a:lnTo>
                <a:lnTo>
                  <a:pt x="204543" y="2160203"/>
                </a:lnTo>
                <a:lnTo>
                  <a:pt x="104821" y="2307000"/>
                </a:lnTo>
                <a:lnTo>
                  <a:pt x="104822" y="2307000"/>
                </a:lnTo>
                <a:lnTo>
                  <a:pt x="104823" y="2307000"/>
                </a:lnTo>
                <a:lnTo>
                  <a:pt x="104823" y="2307000"/>
                </a:lnTo>
                <a:lnTo>
                  <a:pt x="104822" y="2307000"/>
                </a:lnTo>
                <a:lnTo>
                  <a:pt x="204543" y="2160204"/>
                </a:lnTo>
                <a:lnTo>
                  <a:pt x="225109" y="2129929"/>
                </a:lnTo>
                <a:lnTo>
                  <a:pt x="270542" y="2075593"/>
                </a:lnTo>
                <a:lnTo>
                  <a:pt x="270542" y="2075592"/>
                </a:lnTo>
                <a:lnTo>
                  <a:pt x="379267" y="1945564"/>
                </a:lnTo>
                <a:cubicBezTo>
                  <a:pt x="624850" y="1679439"/>
                  <a:pt x="933469" y="1461562"/>
                  <a:pt x="1284682" y="1310217"/>
                </a:cubicBezTo>
                <a:lnTo>
                  <a:pt x="1313541" y="1299491"/>
                </a:lnTo>
                <a:lnTo>
                  <a:pt x="1313541" y="1566394"/>
                </a:lnTo>
                <a:lnTo>
                  <a:pt x="1313543" y="1566393"/>
                </a:lnTo>
                <a:lnTo>
                  <a:pt x="1313543" y="1299491"/>
                </a:lnTo>
                <a:lnTo>
                  <a:pt x="1555760" y="1209468"/>
                </a:lnTo>
                <a:lnTo>
                  <a:pt x="1618834" y="1193080"/>
                </a:lnTo>
                <a:lnTo>
                  <a:pt x="1618834" y="1193079"/>
                </a:lnTo>
                <a:lnTo>
                  <a:pt x="1840886" y="1135383"/>
                </a:lnTo>
                <a:cubicBezTo>
                  <a:pt x="1986646" y="1105292"/>
                  <a:pt x="2136959" y="1085842"/>
                  <a:pt x="2290747" y="1077998"/>
                </a:cubicBezTo>
                <a:lnTo>
                  <a:pt x="2383937" y="1075628"/>
                </a:lnTo>
                <a:lnTo>
                  <a:pt x="2383937" y="1320056"/>
                </a:lnTo>
                <a:lnTo>
                  <a:pt x="2289361" y="1322697"/>
                </a:lnTo>
                <a:cubicBezTo>
                  <a:pt x="2082659" y="1334274"/>
                  <a:pt x="1882967" y="1368655"/>
                  <a:pt x="1693472" y="1423024"/>
                </a:cubicBezTo>
                <a:lnTo>
                  <a:pt x="1618838" y="1446709"/>
                </a:lnTo>
                <a:lnTo>
                  <a:pt x="1618838" y="1446710"/>
                </a:lnTo>
                <a:lnTo>
                  <a:pt x="1618835" y="1446711"/>
                </a:lnTo>
                <a:lnTo>
                  <a:pt x="1618835" y="2307000"/>
                </a:lnTo>
                <a:lnTo>
                  <a:pt x="1618839" y="2307000"/>
                </a:lnTo>
                <a:lnTo>
                  <a:pt x="2383937" y="2307000"/>
                </a:lnTo>
                <a:lnTo>
                  <a:pt x="2383937" y="1320056"/>
                </a:lnTo>
                <a:lnTo>
                  <a:pt x="2383937" y="1075628"/>
                </a:lnTo>
                <a:lnTo>
                  <a:pt x="2383937" y="244758"/>
                </a:lnTo>
                <a:lnTo>
                  <a:pt x="2383937" y="448"/>
                </a:lnTo>
                <a:lnTo>
                  <a:pt x="2394852" y="0"/>
                </a:lnTo>
                <a:cubicBezTo>
                  <a:pt x="2467184" y="0"/>
                  <a:pt x="2538767" y="3207"/>
                  <a:pt x="2609467" y="9486"/>
                </a:cubicBezTo>
                <a:lnTo>
                  <a:pt x="2689232" y="20126"/>
                </a:lnTo>
                <a:lnTo>
                  <a:pt x="2818782" y="37405"/>
                </a:lnTo>
                <a:cubicBezTo>
                  <a:pt x="3025177" y="74273"/>
                  <a:pt x="3222413" y="137581"/>
                  <a:pt x="3406860" y="223701"/>
                </a:cubicBezTo>
                <a:lnTo>
                  <a:pt x="3454337" y="248380"/>
                </a:lnTo>
                <a:lnTo>
                  <a:pt x="3454337" y="248381"/>
                </a:lnTo>
                <a:lnTo>
                  <a:pt x="3586909" y="317291"/>
                </a:lnTo>
                <a:cubicBezTo>
                  <a:pt x="3645415" y="350933"/>
                  <a:pt x="3702365" y="386975"/>
                  <a:pt x="3757626" y="425283"/>
                </a:cubicBezTo>
                <a:lnTo>
                  <a:pt x="3759632" y="426802"/>
                </a:lnTo>
                <a:lnTo>
                  <a:pt x="3759632" y="426803"/>
                </a:lnTo>
                <a:lnTo>
                  <a:pt x="3918203" y="546870"/>
                </a:lnTo>
                <a:cubicBezTo>
                  <a:pt x="4332175" y="888511"/>
                  <a:pt x="4629397" y="1366563"/>
                  <a:pt x="4741053" y="1912211"/>
                </a:cubicBezTo>
                <a:lnTo>
                  <a:pt x="4754173" y="1998172"/>
                </a:lnTo>
                <a:lnTo>
                  <a:pt x="4777344" y="2149998"/>
                </a:lnTo>
                <a:lnTo>
                  <a:pt x="4785175" y="2305070"/>
                </a:lnTo>
                <a:lnTo>
                  <a:pt x="4785176" y="2305072"/>
                </a:lnTo>
                <a:lnTo>
                  <a:pt x="4785176" y="2305073"/>
                </a:lnTo>
                <a:lnTo>
                  <a:pt x="4786484" y="2307000"/>
                </a:lnTo>
                <a:lnTo>
                  <a:pt x="4786485" y="2307000"/>
                </a:lnTo>
                <a:lnTo>
                  <a:pt x="4800332" y="2327384"/>
                </a:lnTo>
                <a:lnTo>
                  <a:pt x="4836677" y="2394857"/>
                </a:lnTo>
                <a:lnTo>
                  <a:pt x="4800332" y="2462330"/>
                </a:lnTo>
                <a:lnTo>
                  <a:pt x="4785176" y="2484641"/>
                </a:lnTo>
                <a:lnTo>
                  <a:pt x="4698458" y="2612295"/>
                </a:lnTo>
                <a:lnTo>
                  <a:pt x="4677377" y="2612295"/>
                </a:lnTo>
                <a:lnTo>
                  <a:pt x="4534454" y="2612295"/>
                </a:lnTo>
                <a:lnTo>
                  <a:pt x="4534454" y="2612295"/>
                </a:lnTo>
                <a:lnTo>
                  <a:pt x="4544923" y="2404974"/>
                </a:lnTo>
                <a:lnTo>
                  <a:pt x="4551878" y="2394858"/>
                </a:lnTo>
                <a:lnTo>
                  <a:pt x="4585538" y="2345895"/>
                </a:lnTo>
                <a:lnTo>
                  <a:pt x="4606739" y="2307000"/>
                </a:lnTo>
                <a:lnTo>
                  <a:pt x="4585538" y="2345894"/>
                </a:lnTo>
                <a:lnTo>
                  <a:pt x="4551878" y="2394857"/>
                </a:lnTo>
                <a:lnTo>
                  <a:pt x="4544923" y="2404973"/>
                </a:lnTo>
                <a:lnTo>
                  <a:pt x="4545434" y="2394857"/>
                </a:lnTo>
                <a:lnTo>
                  <a:pt x="4544923" y="2384740"/>
                </a:lnTo>
                <a:lnTo>
                  <a:pt x="4491479" y="2307001"/>
                </a:lnTo>
                <a:lnTo>
                  <a:pt x="4491479" y="2307001"/>
                </a:lnTo>
                <a:lnTo>
                  <a:pt x="4544922" y="2384741"/>
                </a:lnTo>
                <a:lnTo>
                  <a:pt x="4545433" y="2394858"/>
                </a:lnTo>
                <a:lnTo>
                  <a:pt x="4544922" y="2404974"/>
                </a:lnTo>
                <a:lnTo>
                  <a:pt x="4534453" y="2612296"/>
                </a:lnTo>
                <a:lnTo>
                  <a:pt x="4534330" y="2614743"/>
                </a:lnTo>
                <a:cubicBezTo>
                  <a:pt x="4526988" y="2687039"/>
                  <a:pt x="4516065" y="2758276"/>
                  <a:pt x="4501741" y="2828275"/>
                </a:cubicBezTo>
                <a:lnTo>
                  <a:pt x="4492789" y="2863092"/>
                </a:lnTo>
                <a:lnTo>
                  <a:pt x="4339202" y="3014220"/>
                </a:lnTo>
                <a:cubicBezTo>
                  <a:pt x="4218052" y="3122566"/>
                  <a:pt x="4085347" y="3220579"/>
                  <a:pt x="3942883" y="3306653"/>
                </a:cubicBezTo>
                <a:lnTo>
                  <a:pt x="3759632" y="3406214"/>
                </a:lnTo>
                <a:lnTo>
                  <a:pt x="3759632" y="4054950"/>
                </a:lnTo>
                <a:lnTo>
                  <a:pt x="3681580" y="4118195"/>
                </a:lnTo>
                <a:cubicBezTo>
                  <a:pt x="3636729" y="4151737"/>
                  <a:pt x="3590525" y="4183569"/>
                  <a:pt x="3543064" y="4213595"/>
                </a:cubicBezTo>
                <a:lnTo>
                  <a:pt x="3454337" y="4264965"/>
                </a:lnTo>
                <a:lnTo>
                  <a:pt x="3454337" y="3538477"/>
                </a:lnTo>
                <a:lnTo>
                  <a:pt x="3454337" y="3538478"/>
                </a:lnTo>
                <a:lnTo>
                  <a:pt x="3454337" y="3538477"/>
                </a:lnTo>
                <a:lnTo>
                  <a:pt x="3241974" y="3607988"/>
                </a:lnTo>
                <a:cubicBezTo>
                  <a:pt x="3074268" y="3654637"/>
                  <a:pt x="2899496" y="3686940"/>
                  <a:pt x="2719450" y="3703292"/>
                </a:cubicBezTo>
                <a:lnTo>
                  <a:pt x="2689232" y="3704657"/>
                </a:lnTo>
                <a:lnTo>
                  <a:pt x="2445652" y="3715656"/>
                </a:lnTo>
                <a:lnTo>
                  <a:pt x="2383937" y="3714087"/>
                </a:lnTo>
                <a:lnTo>
                  <a:pt x="2290747" y="3711716"/>
                </a:lnTo>
                <a:cubicBezTo>
                  <a:pt x="2136959" y="3703872"/>
                  <a:pt x="1986646" y="3684422"/>
                  <a:pt x="1840886" y="3654331"/>
                </a:cubicBezTo>
                <a:lnTo>
                  <a:pt x="1618835" y="3596636"/>
                </a:lnTo>
                <a:lnTo>
                  <a:pt x="1618835" y="4399737"/>
                </a:lnTo>
                <a:lnTo>
                  <a:pt x="1618838" y="4399739"/>
                </a:lnTo>
                <a:lnTo>
                  <a:pt x="1618838" y="4399740"/>
                </a:lnTo>
                <a:lnTo>
                  <a:pt x="1655412" y="4414943"/>
                </a:lnTo>
                <a:cubicBezTo>
                  <a:pt x="1828337" y="4478261"/>
                  <a:pt x="2011662" y="4520006"/>
                  <a:pt x="2202127" y="4536922"/>
                </a:cubicBezTo>
                <a:lnTo>
                  <a:pt x="2383936" y="4544958"/>
                </a:lnTo>
                <a:lnTo>
                  <a:pt x="2383936" y="4789267"/>
                </a:lnTo>
                <a:lnTo>
                  <a:pt x="2195400" y="4781528"/>
                </a:lnTo>
                <a:cubicBezTo>
                  <a:pt x="1998101" y="4765261"/>
                  <a:pt x="1807583" y="4725078"/>
                  <a:pt x="1626754" y="4663884"/>
                </a:cubicBezTo>
                <a:lnTo>
                  <a:pt x="1618834" y="4660846"/>
                </a:lnTo>
                <a:lnTo>
                  <a:pt x="1618834" y="4660844"/>
                </a:lnTo>
                <a:lnTo>
                  <a:pt x="1449262" y="4595795"/>
                </a:lnTo>
                <a:lnTo>
                  <a:pt x="1313543" y="4530919"/>
                </a:lnTo>
                <a:lnTo>
                  <a:pt x="1313543" y="4253651"/>
                </a:lnTo>
                <a:lnTo>
                  <a:pt x="1313541" y="4253650"/>
                </a:lnTo>
                <a:lnTo>
                  <a:pt x="1313541" y="4530918"/>
                </a:lnTo>
                <a:lnTo>
                  <a:pt x="1278868" y="4514343"/>
                </a:lnTo>
                <a:cubicBezTo>
                  <a:pt x="723449" y="4221290"/>
                  <a:pt x="297176" y="3716309"/>
                  <a:pt x="107666" y="3107014"/>
                </a:cubicBezTo>
                <a:lnTo>
                  <a:pt x="76240" y="2984794"/>
                </a:lnTo>
                <a:lnTo>
                  <a:pt x="48653" y="2877504"/>
                </a:lnTo>
                <a:cubicBezTo>
                  <a:pt x="32702" y="2799554"/>
                  <a:pt x="20538" y="2720225"/>
                  <a:pt x="12362" y="2639717"/>
                </a:cubicBezTo>
                <a:lnTo>
                  <a:pt x="10977" y="2612295"/>
                </a:lnTo>
                <a:lnTo>
                  <a:pt x="10979" y="2612295"/>
                </a:lnTo>
                <a:lnTo>
                  <a:pt x="4682" y="248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4EDDCC-6789-4951-975F-B51769AF1BC8}"/>
              </a:ext>
            </a:extLst>
          </p:cNvPr>
          <p:cNvGrpSpPr/>
          <p:nvPr/>
        </p:nvGrpSpPr>
        <p:grpSpPr>
          <a:xfrm>
            <a:off x="4180115" y="5108291"/>
            <a:ext cx="3831771" cy="580571"/>
            <a:chOff x="4180115" y="5108291"/>
            <a:chExt cx="3831771" cy="58057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32C437F-FD49-449B-993C-A4B498F82729}"/>
                </a:ext>
              </a:extLst>
            </p:cNvPr>
            <p:cNvSpPr/>
            <p:nvPr/>
          </p:nvSpPr>
          <p:spPr>
            <a:xfrm>
              <a:off x="4180115" y="5108291"/>
              <a:ext cx="3831771" cy="58057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5058"/>
                </a:gs>
                <a:gs pos="100000">
                  <a:srgbClr val="FF663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A8EB12-605B-49C6-B8AA-EB8445B47E58}"/>
                </a:ext>
              </a:extLst>
            </p:cNvPr>
            <p:cNvSpPr txBox="1"/>
            <p:nvPr/>
          </p:nvSpPr>
          <p:spPr>
            <a:xfrm>
              <a:off x="4911223" y="5167745"/>
              <a:ext cx="23695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Poppins" panose="00000500000000000000" pitchFamily="2" charset="0"/>
                </a:rPr>
                <a:t>NETWORK &amp; IT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A4FCC94-1B63-4826-BD73-A8897C7FA3EE}"/>
              </a:ext>
            </a:extLst>
          </p:cNvPr>
          <p:cNvSpPr/>
          <p:nvPr/>
        </p:nvSpPr>
        <p:spPr>
          <a:xfrm>
            <a:off x="2039112" y="5838114"/>
            <a:ext cx="8113776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Here is the common from your company quality team reviewer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Poppins" panose="00000500000000000000" pitchFamily="2" charset="0"/>
              </a:rPr>
              <a:t>Please remove all third-party brand names and logos from your previous media</a:t>
            </a:r>
          </a:p>
        </p:txBody>
      </p:sp>
    </p:spTree>
    <p:extLst>
      <p:ext uri="{BB962C8B-B14F-4D97-AF65-F5344CB8AC3E}">
        <p14:creationId xmlns:p14="http://schemas.microsoft.com/office/powerpoint/2010/main" val="624033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5998">
        <p159:morph option="byObject"/>
      </p:transition>
    </mc:Choice>
    <mc:Fallback xmlns="">
      <p:transition spd="med" advTm="5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</Words>
  <Application>Microsoft Office PowerPoint</Application>
  <PresentationFormat>Widescreen</PresentationFormat>
  <Paragraphs>100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Poppins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Bram Dupont</cp:lastModifiedBy>
  <cp:revision>42</cp:revision>
  <dcterms:created xsi:type="dcterms:W3CDTF">2019-09-01T13:37:12Z</dcterms:created>
  <dcterms:modified xsi:type="dcterms:W3CDTF">2019-09-23T18:00:50Z</dcterms:modified>
  <cp:contentStatus/>
</cp:coreProperties>
</file>