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0" r:id="rId2"/>
    <p:sldId id="258" r:id="rId3"/>
    <p:sldId id="259" r:id="rId4"/>
    <p:sldId id="267" r:id="rId5"/>
    <p:sldId id="272" r:id="rId6"/>
    <p:sldId id="273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Mongolian Baiti" panose="03000500000000000000" pitchFamily="66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054"/>
    <a:srgbClr val="294299"/>
    <a:srgbClr val="FF1E50"/>
    <a:srgbClr val="00C36E"/>
    <a:srgbClr val="9F25D7"/>
    <a:srgbClr val="FFF587"/>
    <a:srgbClr val="232882"/>
    <a:srgbClr val="FF665A"/>
    <a:srgbClr val="A3A1A8"/>
    <a:srgbClr val="FF8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53F8EC-489F-4D28-96F0-BA9C9053D8E2}" v="46" dt="2019-11-08T12:51:47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4" d="100"/>
          <a:sy n="94" d="100"/>
        </p:scale>
        <p:origin x="21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A2C9B418-18C1-47CF-BC1E-BA01A872D817}"/>
    <pc:docChg chg="modSld">
      <pc:chgData name="Presentation Point" userId="f45ce91d846791e9" providerId="LiveId" clId="{A2C9B418-18C1-47CF-BC1E-BA01A872D817}" dt="2019-07-12T16:30:39.244" v="0" actId="20577"/>
      <pc:docMkLst>
        <pc:docMk/>
      </pc:docMkLst>
      <pc:sldChg chg="modSp">
        <pc:chgData name="Presentation Point" userId="f45ce91d846791e9" providerId="LiveId" clId="{A2C9B418-18C1-47CF-BC1E-BA01A872D817}" dt="2019-07-12T16:30:39.244" v="0" actId="20577"/>
        <pc:sldMkLst>
          <pc:docMk/>
          <pc:sldMk cId="3601100829" sldId="270"/>
        </pc:sldMkLst>
        <pc:spChg chg="mod">
          <ac:chgData name="Presentation Point" userId="f45ce91d846791e9" providerId="LiveId" clId="{A2C9B418-18C1-47CF-BC1E-BA01A872D817}" dt="2019-07-12T16:30:39.244" v="0" actId="20577"/>
          <ac:spMkLst>
            <pc:docMk/>
            <pc:sldMk cId="3601100829" sldId="270"/>
            <ac:spMk id="9" creationId="{00000000-0000-0000-0000-000000000000}"/>
          </ac:spMkLst>
        </pc:spChg>
      </pc:sldChg>
    </pc:docChg>
  </pc:docChgLst>
  <pc:docChgLst>
    <pc:chgData name="Bram Dupont" userId="9042b1d383435627" providerId="LiveId" clId="{0853F8EC-489F-4D28-96F0-BA9C9053D8E2}"/>
    <pc:docChg chg="modSld">
      <pc:chgData name="Bram Dupont" userId="9042b1d383435627" providerId="LiveId" clId="{0853F8EC-489F-4D28-96F0-BA9C9053D8E2}" dt="2019-11-08T12:51:47.131" v="75" actId="20577"/>
      <pc:docMkLst>
        <pc:docMk/>
      </pc:docMkLst>
      <pc:sldChg chg="modSp">
        <pc:chgData name="Bram Dupont" userId="9042b1d383435627" providerId="LiveId" clId="{0853F8EC-489F-4D28-96F0-BA9C9053D8E2}" dt="2019-11-08T12:51:26.706" v="45" actId="20577"/>
        <pc:sldMkLst>
          <pc:docMk/>
          <pc:sldMk cId="4035315247" sldId="258"/>
        </pc:sldMkLst>
        <pc:spChg chg="mod">
          <ac:chgData name="Bram Dupont" userId="9042b1d383435627" providerId="LiveId" clId="{0853F8EC-489F-4D28-96F0-BA9C9053D8E2}" dt="2019-11-08T12:51:26.706" v="45" actId="20577"/>
          <ac:spMkLst>
            <pc:docMk/>
            <pc:sldMk cId="4035315247" sldId="258"/>
            <ac:spMk id="42" creationId="{88ECC854-F21C-4517-BE8E-1B252C243846}"/>
          </ac:spMkLst>
        </pc:spChg>
      </pc:sldChg>
      <pc:sldChg chg="modSp">
        <pc:chgData name="Bram Dupont" userId="9042b1d383435627" providerId="LiveId" clId="{0853F8EC-489F-4D28-96F0-BA9C9053D8E2}" dt="2019-11-08T12:51:33.541" v="59" actId="20577"/>
        <pc:sldMkLst>
          <pc:docMk/>
          <pc:sldMk cId="3171446775" sldId="259"/>
        </pc:sldMkLst>
        <pc:spChg chg="mod">
          <ac:chgData name="Bram Dupont" userId="9042b1d383435627" providerId="LiveId" clId="{0853F8EC-489F-4D28-96F0-BA9C9053D8E2}" dt="2019-11-08T12:51:33.541" v="59" actId="20577"/>
          <ac:spMkLst>
            <pc:docMk/>
            <pc:sldMk cId="3171446775" sldId="259"/>
            <ac:spMk id="25" creationId="{88ECC854-F21C-4517-BE8E-1B252C243846}"/>
          </ac:spMkLst>
        </pc:spChg>
      </pc:sldChg>
      <pc:sldChg chg="modSp">
        <pc:chgData name="Bram Dupont" userId="9042b1d383435627" providerId="LiveId" clId="{0853F8EC-489F-4D28-96F0-BA9C9053D8E2}" dt="2019-11-08T12:51:19.066" v="29" actId="20577"/>
        <pc:sldMkLst>
          <pc:docMk/>
          <pc:sldMk cId="3601100829" sldId="270"/>
        </pc:sldMkLst>
        <pc:spChg chg="mod">
          <ac:chgData name="Bram Dupont" userId="9042b1d383435627" providerId="LiveId" clId="{0853F8EC-489F-4D28-96F0-BA9C9053D8E2}" dt="2019-11-08T12:51:19.066" v="29" actId="20577"/>
          <ac:spMkLst>
            <pc:docMk/>
            <pc:sldMk cId="3601100829" sldId="270"/>
            <ac:spMk id="20" creationId="{00000000-0000-0000-0000-000000000000}"/>
          </ac:spMkLst>
        </pc:spChg>
      </pc:sldChg>
      <pc:sldChg chg="modSp">
        <pc:chgData name="Bram Dupont" userId="9042b1d383435627" providerId="LiveId" clId="{0853F8EC-489F-4D28-96F0-BA9C9053D8E2}" dt="2019-11-08T12:51:47.131" v="75" actId="20577"/>
        <pc:sldMkLst>
          <pc:docMk/>
          <pc:sldMk cId="1064771578" sldId="273"/>
        </pc:sldMkLst>
        <pc:spChg chg="mod">
          <ac:chgData name="Bram Dupont" userId="9042b1d383435627" providerId="LiveId" clId="{0853F8EC-489F-4D28-96F0-BA9C9053D8E2}" dt="2019-11-08T12:51:47.131" v="75" actId="20577"/>
          <ac:spMkLst>
            <pc:docMk/>
            <pc:sldMk cId="1064771578" sldId="273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A2D3-FFC5-47B5-A625-CAF7E010EA98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DE73-9B9E-4CCA-A13A-CFF8FC9A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13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 invX="1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A2D3-FFC5-47B5-A625-CAF7E010EA98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DE73-9B9E-4CCA-A13A-CFF8FC9A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04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 invX="1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719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 invX="1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A2D3-FFC5-47B5-A625-CAF7E010EA98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DE73-9B9E-4CCA-A13A-CFF8FC9A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5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 invX="1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A2D3-FFC5-47B5-A625-CAF7E010EA98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DE73-9B9E-4CCA-A13A-CFF8FC9A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17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 invX="1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A2D3-FFC5-47B5-A625-CAF7E010EA98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DE73-9B9E-4CCA-A13A-CFF8FC9A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9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 invX="1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A2D3-FFC5-47B5-A625-CAF7E010EA98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DE73-9B9E-4CCA-A13A-CFF8FC9A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96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 invX="1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A2D3-FFC5-47B5-A625-CAF7E010EA98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DE73-9B9E-4CCA-A13A-CFF8FC9A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96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 invX="1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A2D3-FFC5-47B5-A625-CAF7E010EA98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DE73-9B9E-4CCA-A13A-CFF8FC9A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24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 invX="1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A2D3-FFC5-47B5-A625-CAF7E010EA98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DE73-9B9E-4CCA-A13A-CFF8FC9A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57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 invX="1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A2D3-FFC5-47B5-A625-CAF7E010EA98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DE73-9B9E-4CCA-A13A-CFF8FC9A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9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 invX="1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AA2D3-FFC5-47B5-A625-CAF7E010EA98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DE73-9B9E-4CCA-A13A-CFF8FC9A7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6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 invX="1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20672" y="1359080"/>
            <a:ext cx="391897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We are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Hiring</a:t>
            </a:r>
            <a:endParaRPr lang="en-US" sz="6000" b="1" dirty="0">
              <a:ln w="31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8D3A030-1756-4B2A-9AA7-81EF1784EE4D}"/>
              </a:ext>
            </a:extLst>
          </p:cNvPr>
          <p:cNvSpPr/>
          <p:nvPr/>
        </p:nvSpPr>
        <p:spPr>
          <a:xfrm rot="21243015">
            <a:off x="1119083" y="2014025"/>
            <a:ext cx="3976152" cy="1142372"/>
          </a:xfrm>
          <a:custGeom>
            <a:avLst/>
            <a:gdLst>
              <a:gd name="connsiteX0" fmla="*/ 7504515 w 9612868"/>
              <a:gd name="connsiteY0" fmla="*/ 2712838 h 2761837"/>
              <a:gd name="connsiteX1" fmla="*/ 7504141 w 9612868"/>
              <a:gd name="connsiteY1" fmla="*/ 2745741 h 2761837"/>
              <a:gd name="connsiteX2" fmla="*/ 7470425 w 9612868"/>
              <a:gd name="connsiteY2" fmla="*/ 2747898 h 2761837"/>
              <a:gd name="connsiteX3" fmla="*/ 7470799 w 9612868"/>
              <a:gd name="connsiteY3" fmla="*/ 2714995 h 2761837"/>
              <a:gd name="connsiteX4" fmla="*/ 3688575 w 9612868"/>
              <a:gd name="connsiteY4" fmla="*/ 2657590 h 2761837"/>
              <a:gd name="connsiteX5" fmla="*/ 3686278 w 9612868"/>
              <a:gd name="connsiteY5" fmla="*/ 2658777 h 2761837"/>
              <a:gd name="connsiteX6" fmla="*/ 3672553 w 9612868"/>
              <a:gd name="connsiteY6" fmla="*/ 2662052 h 2761837"/>
              <a:gd name="connsiteX7" fmla="*/ 7220348 w 9612868"/>
              <a:gd name="connsiteY7" fmla="*/ 2517302 h 2761837"/>
              <a:gd name="connsiteX8" fmla="*/ 7219911 w 9612868"/>
              <a:gd name="connsiteY8" fmla="*/ 2555689 h 2761837"/>
              <a:gd name="connsiteX9" fmla="*/ 7168963 w 9612868"/>
              <a:gd name="connsiteY9" fmla="*/ 2591827 h 2761837"/>
              <a:gd name="connsiteX10" fmla="*/ 7144359 w 9612868"/>
              <a:gd name="connsiteY10" fmla="*/ 2533122 h 2761837"/>
              <a:gd name="connsiteX11" fmla="*/ 7220348 w 9612868"/>
              <a:gd name="connsiteY11" fmla="*/ 2517302 h 2761837"/>
              <a:gd name="connsiteX12" fmla="*/ 7507254 w 9612868"/>
              <a:gd name="connsiteY12" fmla="*/ 2471550 h 2761837"/>
              <a:gd name="connsiteX13" fmla="*/ 7640939 w 9612868"/>
              <a:gd name="connsiteY13" fmla="*/ 2567115 h 2761837"/>
              <a:gd name="connsiteX14" fmla="*/ 7816647 w 9612868"/>
              <a:gd name="connsiteY14" fmla="*/ 2670952 h 2761837"/>
              <a:gd name="connsiteX15" fmla="*/ 7816150 w 9612868"/>
              <a:gd name="connsiteY15" fmla="*/ 2714822 h 2761837"/>
              <a:gd name="connsiteX16" fmla="*/ 7680846 w 9612868"/>
              <a:gd name="connsiteY16" fmla="*/ 2761837 h 2761837"/>
              <a:gd name="connsiteX17" fmla="*/ 7588994 w 9612868"/>
              <a:gd name="connsiteY17" fmla="*/ 2690994 h 2761837"/>
              <a:gd name="connsiteX18" fmla="*/ 7618528 w 9612868"/>
              <a:gd name="connsiteY18" fmla="*/ 2686365 h 2761837"/>
              <a:gd name="connsiteX19" fmla="*/ 7648312 w 9612868"/>
              <a:gd name="connsiteY19" fmla="*/ 2659800 h 2761837"/>
              <a:gd name="connsiteX20" fmla="*/ 7607035 w 9612868"/>
              <a:gd name="connsiteY20" fmla="*/ 2585723 h 2761837"/>
              <a:gd name="connsiteX21" fmla="*/ 7481592 w 9612868"/>
              <a:gd name="connsiteY21" fmla="*/ 2506070 h 2761837"/>
              <a:gd name="connsiteX22" fmla="*/ 7507254 w 9612868"/>
              <a:gd name="connsiteY22" fmla="*/ 2471550 h 2761837"/>
              <a:gd name="connsiteX23" fmla="*/ 6565515 w 9612868"/>
              <a:gd name="connsiteY23" fmla="*/ 2418428 h 2761837"/>
              <a:gd name="connsiteX24" fmla="*/ 6584327 w 9612868"/>
              <a:gd name="connsiteY24" fmla="*/ 2419025 h 2761837"/>
              <a:gd name="connsiteX25" fmla="*/ 6581278 w 9612868"/>
              <a:gd name="connsiteY25" fmla="*/ 2421187 h 2761837"/>
              <a:gd name="connsiteX26" fmla="*/ 6563582 w 9612868"/>
              <a:gd name="connsiteY26" fmla="*/ 2418475 h 2761837"/>
              <a:gd name="connsiteX27" fmla="*/ 6562361 w 9612868"/>
              <a:gd name="connsiteY27" fmla="*/ 2418288 h 2761837"/>
              <a:gd name="connsiteX28" fmla="*/ 6563582 w 9612868"/>
              <a:gd name="connsiteY28" fmla="*/ 2418475 h 2761837"/>
              <a:gd name="connsiteX29" fmla="*/ 6522336 w 9612868"/>
              <a:gd name="connsiteY29" fmla="*/ 2419477 h 2761837"/>
              <a:gd name="connsiteX30" fmla="*/ 6562361 w 9612868"/>
              <a:gd name="connsiteY30" fmla="*/ 2418288 h 2761837"/>
              <a:gd name="connsiteX31" fmla="*/ 6884794 w 9612868"/>
              <a:gd name="connsiteY31" fmla="*/ 2396291 h 2761837"/>
              <a:gd name="connsiteX32" fmla="*/ 6884546 w 9612868"/>
              <a:gd name="connsiteY32" fmla="*/ 2418226 h 2761837"/>
              <a:gd name="connsiteX33" fmla="*/ 6833970 w 9612868"/>
              <a:gd name="connsiteY33" fmla="*/ 2421461 h 2761837"/>
              <a:gd name="connsiteX34" fmla="*/ 6834219 w 9612868"/>
              <a:gd name="connsiteY34" fmla="*/ 2399526 h 2761837"/>
              <a:gd name="connsiteX35" fmla="*/ 4191526 w 9612868"/>
              <a:gd name="connsiteY35" fmla="*/ 2390745 h 2761837"/>
              <a:gd name="connsiteX36" fmla="*/ 4195222 w 9612868"/>
              <a:gd name="connsiteY36" fmla="*/ 2391957 h 2761837"/>
              <a:gd name="connsiteX37" fmla="*/ 4189416 w 9612868"/>
              <a:gd name="connsiteY37" fmla="*/ 2393356 h 2761837"/>
              <a:gd name="connsiteX38" fmla="*/ 5857294 w 9612868"/>
              <a:gd name="connsiteY38" fmla="*/ 2385301 h 2761837"/>
              <a:gd name="connsiteX39" fmla="*/ 6480313 w 9612868"/>
              <a:gd name="connsiteY39" fmla="*/ 2411205 h 2761837"/>
              <a:gd name="connsiteX40" fmla="*/ 6378976 w 9612868"/>
              <a:gd name="connsiteY40" fmla="*/ 2434127 h 2761837"/>
              <a:gd name="connsiteX41" fmla="*/ 5755956 w 9612868"/>
              <a:gd name="connsiteY41" fmla="*/ 2408223 h 2761837"/>
              <a:gd name="connsiteX42" fmla="*/ 5857294 w 9612868"/>
              <a:gd name="connsiteY42" fmla="*/ 2385301 h 2761837"/>
              <a:gd name="connsiteX43" fmla="*/ 3162537 w 9612868"/>
              <a:gd name="connsiteY43" fmla="*/ 2327527 h 2761837"/>
              <a:gd name="connsiteX44" fmla="*/ 3162040 w 9612868"/>
              <a:gd name="connsiteY44" fmla="*/ 2371399 h 2761837"/>
              <a:gd name="connsiteX45" fmla="*/ 3128323 w 9612868"/>
              <a:gd name="connsiteY45" fmla="*/ 2373555 h 2761837"/>
              <a:gd name="connsiteX46" fmla="*/ 3128821 w 9612868"/>
              <a:gd name="connsiteY46" fmla="*/ 2329685 h 2761837"/>
              <a:gd name="connsiteX47" fmla="*/ 4662203 w 9612868"/>
              <a:gd name="connsiteY47" fmla="*/ 2297354 h 2761837"/>
              <a:gd name="connsiteX48" fmla="*/ 4771472 w 9612868"/>
              <a:gd name="connsiteY48" fmla="*/ 2317763 h 2761837"/>
              <a:gd name="connsiteX49" fmla="*/ 4762856 w 9612868"/>
              <a:gd name="connsiteY49" fmla="*/ 2334754 h 2761837"/>
              <a:gd name="connsiteX50" fmla="*/ 4662016 w 9612868"/>
              <a:gd name="connsiteY50" fmla="*/ 2313806 h 2761837"/>
              <a:gd name="connsiteX51" fmla="*/ 3971873 w 9612868"/>
              <a:gd name="connsiteY51" fmla="*/ 2264796 h 2761837"/>
              <a:gd name="connsiteX52" fmla="*/ 3979867 w 9612868"/>
              <a:gd name="connsiteY52" fmla="*/ 2302644 h 2761837"/>
              <a:gd name="connsiteX53" fmla="*/ 3987985 w 9612868"/>
              <a:gd name="connsiteY53" fmla="*/ 2329524 h 2761837"/>
              <a:gd name="connsiteX54" fmla="*/ 4080708 w 9612868"/>
              <a:gd name="connsiteY54" fmla="*/ 2323592 h 2761837"/>
              <a:gd name="connsiteX55" fmla="*/ 4081205 w 9612868"/>
              <a:gd name="connsiteY55" fmla="*/ 2279722 h 2761837"/>
              <a:gd name="connsiteX56" fmla="*/ 3971873 w 9612868"/>
              <a:gd name="connsiteY56" fmla="*/ 2264796 h 2761837"/>
              <a:gd name="connsiteX57" fmla="*/ 3863537 w 9612868"/>
              <a:gd name="connsiteY57" fmla="*/ 2162129 h 2761837"/>
              <a:gd name="connsiteX58" fmla="*/ 3955077 w 9612868"/>
              <a:gd name="connsiteY58" fmla="*/ 2260390 h 2761837"/>
              <a:gd name="connsiteX59" fmla="*/ 4022511 w 9612868"/>
              <a:gd name="connsiteY59" fmla="*/ 2256077 h 2761837"/>
              <a:gd name="connsiteX60" fmla="*/ 4048049 w 9612868"/>
              <a:gd name="connsiteY60" fmla="*/ 2232524 h 2761837"/>
              <a:gd name="connsiteX61" fmla="*/ 4140397 w 9612868"/>
              <a:gd name="connsiteY61" fmla="*/ 2259495 h 2761837"/>
              <a:gd name="connsiteX62" fmla="*/ 4098562 w 9612868"/>
              <a:gd name="connsiteY62" fmla="*/ 2234772 h 2761837"/>
              <a:gd name="connsiteX63" fmla="*/ 4138973 w 9612868"/>
              <a:gd name="connsiteY63" fmla="*/ 2199308 h 2761837"/>
              <a:gd name="connsiteX64" fmla="*/ 4124346 w 9612868"/>
              <a:gd name="connsiteY64" fmla="*/ 2189284 h 2761837"/>
              <a:gd name="connsiteX65" fmla="*/ 3863537 w 9612868"/>
              <a:gd name="connsiteY65" fmla="*/ 2162129 h 2761837"/>
              <a:gd name="connsiteX66" fmla="*/ 3636133 w 9612868"/>
              <a:gd name="connsiteY66" fmla="*/ 2160237 h 2761837"/>
              <a:gd name="connsiteX67" fmla="*/ 3610722 w 9612868"/>
              <a:gd name="connsiteY67" fmla="*/ 2172822 h 2761837"/>
              <a:gd name="connsiteX68" fmla="*/ 3660924 w 9612868"/>
              <a:gd name="connsiteY68" fmla="*/ 2202489 h 2761837"/>
              <a:gd name="connsiteX69" fmla="*/ 3677970 w 9612868"/>
              <a:gd name="connsiteY69" fmla="*/ 2184959 h 2761837"/>
              <a:gd name="connsiteX70" fmla="*/ 2194823 w 9612868"/>
              <a:gd name="connsiteY70" fmla="*/ 2008936 h 2761837"/>
              <a:gd name="connsiteX71" fmla="*/ 2203787 w 9612868"/>
              <a:gd name="connsiteY71" fmla="*/ 2010748 h 2761837"/>
              <a:gd name="connsiteX72" fmla="*/ 2214262 w 9612868"/>
              <a:gd name="connsiteY72" fmla="*/ 2015558 h 2761837"/>
              <a:gd name="connsiteX73" fmla="*/ 2195375 w 9612868"/>
              <a:gd name="connsiteY73" fmla="*/ 2009918 h 2761837"/>
              <a:gd name="connsiteX74" fmla="*/ 6328349 w 9612868"/>
              <a:gd name="connsiteY74" fmla="*/ 1885273 h 2761837"/>
              <a:gd name="connsiteX75" fmla="*/ 6284049 w 9612868"/>
              <a:gd name="connsiteY75" fmla="*/ 1892216 h 2761837"/>
              <a:gd name="connsiteX76" fmla="*/ 6368093 w 9612868"/>
              <a:gd name="connsiteY76" fmla="*/ 1908760 h 2761837"/>
              <a:gd name="connsiteX77" fmla="*/ 6410426 w 9612868"/>
              <a:gd name="connsiteY77" fmla="*/ 1889612 h 2761837"/>
              <a:gd name="connsiteX78" fmla="*/ 6328349 w 9612868"/>
              <a:gd name="connsiteY78" fmla="*/ 1885273 h 2761837"/>
              <a:gd name="connsiteX79" fmla="*/ 6739603 w 9612868"/>
              <a:gd name="connsiteY79" fmla="*/ 1830196 h 2761837"/>
              <a:gd name="connsiteX80" fmla="*/ 6486227 w 9612868"/>
              <a:gd name="connsiteY80" fmla="*/ 1890242 h 2761837"/>
              <a:gd name="connsiteX81" fmla="*/ 6620785 w 9612868"/>
              <a:gd name="connsiteY81" fmla="*/ 1909034 h 2761837"/>
              <a:gd name="connsiteX82" fmla="*/ 6722434 w 9612868"/>
              <a:gd name="connsiteY82" fmla="*/ 1858694 h 2761837"/>
              <a:gd name="connsiteX83" fmla="*/ 6781376 w 9612868"/>
              <a:gd name="connsiteY83" fmla="*/ 1860403 h 2761837"/>
              <a:gd name="connsiteX84" fmla="*/ 7093509 w 9612868"/>
              <a:gd name="connsiteY84" fmla="*/ 1818517 h 2761837"/>
              <a:gd name="connsiteX85" fmla="*/ 7093322 w 9612868"/>
              <a:gd name="connsiteY85" fmla="*/ 1834968 h 2761837"/>
              <a:gd name="connsiteX86" fmla="*/ 7042746 w 9612868"/>
              <a:gd name="connsiteY86" fmla="*/ 1838204 h 2761837"/>
              <a:gd name="connsiteX87" fmla="*/ 7042934 w 9612868"/>
              <a:gd name="connsiteY87" fmla="*/ 1821752 h 2761837"/>
              <a:gd name="connsiteX88" fmla="*/ 4964013 w 9612868"/>
              <a:gd name="connsiteY88" fmla="*/ 1680745 h 2761837"/>
              <a:gd name="connsiteX89" fmla="*/ 6083178 w 9612868"/>
              <a:gd name="connsiteY89" fmla="*/ 1779029 h 2761837"/>
              <a:gd name="connsiteX90" fmla="*/ 6158543 w 9612868"/>
              <a:gd name="connsiteY90" fmla="*/ 1818047 h 2761837"/>
              <a:gd name="connsiteX91" fmla="*/ 6478669 w 9612868"/>
              <a:gd name="connsiteY91" fmla="*/ 1814009 h 2761837"/>
              <a:gd name="connsiteX92" fmla="*/ 6714689 w 9612868"/>
              <a:gd name="connsiteY92" fmla="*/ 1798911 h 2761837"/>
              <a:gd name="connsiteX93" fmla="*/ 6933415 w 9612868"/>
              <a:gd name="connsiteY93" fmla="*/ 1823278 h 2761837"/>
              <a:gd name="connsiteX94" fmla="*/ 6798173 w 9612868"/>
              <a:gd name="connsiteY94" fmla="*/ 1864808 h 2761837"/>
              <a:gd name="connsiteX95" fmla="*/ 6840070 w 9612868"/>
              <a:gd name="connsiteY95" fmla="*/ 1884047 h 2761837"/>
              <a:gd name="connsiteX96" fmla="*/ 7337397 w 9612868"/>
              <a:gd name="connsiteY96" fmla="*/ 1852234 h 2761837"/>
              <a:gd name="connsiteX97" fmla="*/ 7245547 w 9612868"/>
              <a:gd name="connsiteY97" fmla="*/ 1781392 h 2761837"/>
              <a:gd name="connsiteX98" fmla="*/ 7288005 w 9612868"/>
              <a:gd name="connsiteY98" fmla="*/ 1751277 h 2761837"/>
              <a:gd name="connsiteX99" fmla="*/ 7186823 w 9612868"/>
              <a:gd name="connsiteY99" fmla="*/ 1760489 h 2761837"/>
              <a:gd name="connsiteX100" fmla="*/ 7173719 w 9612868"/>
              <a:gd name="connsiteY100" fmla="*/ 1762923 h 2761837"/>
              <a:gd name="connsiteX101" fmla="*/ 7199934 w 9612868"/>
              <a:gd name="connsiteY101" fmla="*/ 1764788 h 2761837"/>
              <a:gd name="connsiteX102" fmla="*/ 7228813 w 9612868"/>
              <a:gd name="connsiteY102" fmla="*/ 1771502 h 2761837"/>
              <a:gd name="connsiteX103" fmla="*/ 7211643 w 9612868"/>
              <a:gd name="connsiteY103" fmla="*/ 1800001 h 2761837"/>
              <a:gd name="connsiteX104" fmla="*/ 7000912 w 9612868"/>
              <a:gd name="connsiteY104" fmla="*/ 1813480 h 2761837"/>
              <a:gd name="connsiteX105" fmla="*/ 6959263 w 9612868"/>
              <a:gd name="connsiteY105" fmla="*/ 1772306 h 2761837"/>
              <a:gd name="connsiteX106" fmla="*/ 6311017 w 9612868"/>
              <a:gd name="connsiteY106" fmla="*/ 1742536 h 2761837"/>
              <a:gd name="connsiteX107" fmla="*/ 6218234 w 9612868"/>
              <a:gd name="connsiteY107" fmla="*/ 1753951 h 2761837"/>
              <a:gd name="connsiteX108" fmla="*/ 5603642 w 9612868"/>
              <a:gd name="connsiteY108" fmla="*/ 1727507 h 2761837"/>
              <a:gd name="connsiteX109" fmla="*/ 5325974 w 9612868"/>
              <a:gd name="connsiteY109" fmla="*/ 1701430 h 2761837"/>
              <a:gd name="connsiteX110" fmla="*/ 4964013 w 9612868"/>
              <a:gd name="connsiteY110" fmla="*/ 1680745 h 2761837"/>
              <a:gd name="connsiteX111" fmla="*/ 2370160 w 9612868"/>
              <a:gd name="connsiteY111" fmla="*/ 1638437 h 2761837"/>
              <a:gd name="connsiteX112" fmla="*/ 2319272 w 9612868"/>
              <a:gd name="connsiteY112" fmla="*/ 1669092 h 2761837"/>
              <a:gd name="connsiteX113" fmla="*/ 2343814 w 9612868"/>
              <a:gd name="connsiteY113" fmla="*/ 1733279 h 2761837"/>
              <a:gd name="connsiteX114" fmla="*/ 2411497 w 9612868"/>
              <a:gd name="connsiteY114" fmla="*/ 1707030 h 2761837"/>
              <a:gd name="connsiteX115" fmla="*/ 2412119 w 9612868"/>
              <a:gd name="connsiteY115" fmla="*/ 1652192 h 2761837"/>
              <a:gd name="connsiteX116" fmla="*/ 2370160 w 9612868"/>
              <a:gd name="connsiteY116" fmla="*/ 1638437 h 2761837"/>
              <a:gd name="connsiteX117" fmla="*/ 2288233 w 9612868"/>
              <a:gd name="connsiteY117" fmla="*/ 1435444 h 2761837"/>
              <a:gd name="connsiteX118" fmla="*/ 2287325 w 9612868"/>
              <a:gd name="connsiteY118" fmla="*/ 1435502 h 2761837"/>
              <a:gd name="connsiteX119" fmla="*/ 2244976 w 9612868"/>
              <a:gd name="connsiteY119" fmla="*/ 1443831 h 2761837"/>
              <a:gd name="connsiteX120" fmla="*/ 2229748 w 9612868"/>
              <a:gd name="connsiteY120" fmla="*/ 1439185 h 2761837"/>
              <a:gd name="connsiteX121" fmla="*/ 2195510 w 9612868"/>
              <a:gd name="connsiteY121" fmla="*/ 1441376 h 2761837"/>
              <a:gd name="connsiteX122" fmla="*/ 2195262 w 9612868"/>
              <a:gd name="connsiteY122" fmla="*/ 1463311 h 2761837"/>
              <a:gd name="connsiteX123" fmla="*/ 2287983 w 9612868"/>
              <a:gd name="connsiteY123" fmla="*/ 1457379 h 2761837"/>
              <a:gd name="connsiteX124" fmla="*/ 7356780 w 9612868"/>
              <a:gd name="connsiteY124" fmla="*/ 1308640 h 2761837"/>
              <a:gd name="connsiteX125" fmla="*/ 7367292 w 9612868"/>
              <a:gd name="connsiteY125" fmla="*/ 1323841 h 2761837"/>
              <a:gd name="connsiteX126" fmla="*/ 7319004 w 9612868"/>
              <a:gd name="connsiteY126" fmla="*/ 1346290 h 2761837"/>
              <a:gd name="connsiteX127" fmla="*/ 7316890 w 9612868"/>
              <a:gd name="connsiteY127" fmla="*/ 1330053 h 2761837"/>
              <a:gd name="connsiteX128" fmla="*/ 7453960 w 9612868"/>
              <a:gd name="connsiteY128" fmla="*/ 1137193 h 2761837"/>
              <a:gd name="connsiteX129" fmla="*/ 7361559 w 9612868"/>
              <a:gd name="connsiteY129" fmla="*/ 1148582 h 2761837"/>
              <a:gd name="connsiteX130" fmla="*/ 7364376 w 9612868"/>
              <a:gd name="connsiteY130" fmla="*/ 1170231 h 2761837"/>
              <a:gd name="connsiteX131" fmla="*/ 7456777 w 9612868"/>
              <a:gd name="connsiteY131" fmla="*/ 1158842 h 2761837"/>
              <a:gd name="connsiteX132" fmla="*/ 2527511 w 9612868"/>
              <a:gd name="connsiteY132" fmla="*/ 1057075 h 2761837"/>
              <a:gd name="connsiteX133" fmla="*/ 2529624 w 9612868"/>
              <a:gd name="connsiteY133" fmla="*/ 1073311 h 2761837"/>
              <a:gd name="connsiteX134" fmla="*/ 2479222 w 9612868"/>
              <a:gd name="connsiteY134" fmla="*/ 1079523 h 2761837"/>
              <a:gd name="connsiteX135" fmla="*/ 2477112 w 9612868"/>
              <a:gd name="connsiteY135" fmla="*/ 1063287 h 2761837"/>
              <a:gd name="connsiteX136" fmla="*/ 2724888 w 9612868"/>
              <a:gd name="connsiteY136" fmla="*/ 999753 h 2761837"/>
              <a:gd name="connsiteX137" fmla="*/ 2229284 w 9612868"/>
              <a:gd name="connsiteY137" fmla="*/ 1060840 h 2761837"/>
              <a:gd name="connsiteX138" fmla="*/ 2331544 w 9612868"/>
              <a:gd name="connsiteY138" fmla="*/ 1125220 h 2761837"/>
              <a:gd name="connsiteX139" fmla="*/ 2293064 w 9612868"/>
              <a:gd name="connsiteY139" fmla="*/ 1157458 h 2761837"/>
              <a:gd name="connsiteX140" fmla="*/ 2393512 w 9612868"/>
              <a:gd name="connsiteY140" fmla="*/ 1142328 h 2761837"/>
              <a:gd name="connsiteX141" fmla="*/ 2406345 w 9612868"/>
              <a:gd name="connsiteY141" fmla="*/ 1139145 h 2761837"/>
              <a:gd name="connsiteX142" fmla="*/ 2379729 w 9612868"/>
              <a:gd name="connsiteY142" fmla="*/ 1138872 h 2761837"/>
              <a:gd name="connsiteX143" fmla="*/ 2349751 w 9612868"/>
              <a:gd name="connsiteY143" fmla="*/ 1133974 h 2761837"/>
              <a:gd name="connsiteX144" fmla="*/ 2363032 w 9612868"/>
              <a:gd name="connsiteY144" fmla="*/ 1104843 h 2761837"/>
              <a:gd name="connsiteX145" fmla="*/ 2573034 w 9612868"/>
              <a:gd name="connsiteY145" fmla="*/ 1078958 h 2761837"/>
              <a:gd name="connsiteX146" fmla="*/ 2620666 w 9612868"/>
              <a:gd name="connsiteY146" fmla="*/ 1117078 h 2761837"/>
              <a:gd name="connsiteX147" fmla="*/ 3276624 w 9612868"/>
              <a:gd name="connsiteY147" fmla="*/ 1107709 h 2761837"/>
              <a:gd name="connsiteX148" fmla="*/ 3368320 w 9612868"/>
              <a:gd name="connsiteY148" fmla="*/ 1090907 h 2761837"/>
              <a:gd name="connsiteX149" fmla="*/ 3989973 w 9612868"/>
              <a:gd name="connsiteY149" fmla="*/ 1080268 h 2761837"/>
              <a:gd name="connsiteX150" fmla="*/ 4272807 w 9612868"/>
              <a:gd name="connsiteY150" fmla="*/ 1089396 h 2761837"/>
              <a:gd name="connsiteX151" fmla="*/ 4639642 w 9612868"/>
              <a:gd name="connsiteY151" fmla="*/ 1088171 h 2761837"/>
              <a:gd name="connsiteX152" fmla="*/ 3500610 w 9612868"/>
              <a:gd name="connsiteY152" fmla="*/ 1058104 h 2761837"/>
              <a:gd name="connsiteX153" fmla="*/ 3419374 w 9612868"/>
              <a:gd name="connsiteY153" fmla="*/ 1024125 h 2761837"/>
              <a:gd name="connsiteX154" fmla="*/ 3098061 w 9612868"/>
              <a:gd name="connsiteY154" fmla="*/ 1047235 h 2761837"/>
              <a:gd name="connsiteX155" fmla="*/ 2862859 w 9612868"/>
              <a:gd name="connsiteY155" fmla="*/ 1076227 h 2761837"/>
              <a:gd name="connsiteX156" fmla="*/ 2639530 w 9612868"/>
              <a:gd name="connsiteY156" fmla="*/ 1065262 h 2761837"/>
              <a:gd name="connsiteX157" fmla="*/ 2769704 w 9612868"/>
              <a:gd name="connsiteY157" fmla="*/ 1016224 h 2761837"/>
              <a:gd name="connsiteX158" fmla="*/ 2724888 w 9612868"/>
              <a:gd name="connsiteY158" fmla="*/ 999753 h 2761837"/>
              <a:gd name="connsiteX159" fmla="*/ 2941880 w 9612868"/>
              <a:gd name="connsiteY159" fmla="*/ 962008 h 2761837"/>
              <a:gd name="connsiteX160" fmla="*/ 2846714 w 9612868"/>
              <a:gd name="connsiteY160" fmla="*/ 1017729 h 2761837"/>
              <a:gd name="connsiteX161" fmla="*/ 2787209 w 9612868"/>
              <a:gd name="connsiteY161" fmla="*/ 1019565 h 2761837"/>
              <a:gd name="connsiteX162" fmla="*/ 2833435 w 9612868"/>
              <a:gd name="connsiteY162" fmla="*/ 1046861 h 2761837"/>
              <a:gd name="connsiteX163" fmla="*/ 3079801 w 9612868"/>
              <a:gd name="connsiteY163" fmla="*/ 972502 h 2761837"/>
              <a:gd name="connsiteX164" fmla="*/ 2941880 w 9612868"/>
              <a:gd name="connsiteY164" fmla="*/ 962008 h 2761837"/>
              <a:gd name="connsiteX165" fmla="*/ 3233794 w 9612868"/>
              <a:gd name="connsiteY165" fmla="*/ 942522 h 2761837"/>
              <a:gd name="connsiteX166" fmla="*/ 3195994 w 9612868"/>
              <a:gd name="connsiteY166" fmla="*/ 947181 h 2761837"/>
              <a:gd name="connsiteX167" fmla="*/ 3156107 w 9612868"/>
              <a:gd name="connsiteY167" fmla="*/ 968594 h 2761837"/>
              <a:gd name="connsiteX168" fmla="*/ 3282811 w 9612868"/>
              <a:gd name="connsiteY168" fmla="*/ 958475 h 2761837"/>
              <a:gd name="connsiteX169" fmla="*/ 3233794 w 9612868"/>
              <a:gd name="connsiteY169" fmla="*/ 942522 h 2761837"/>
              <a:gd name="connsiteX170" fmla="*/ 7266847 w 9612868"/>
              <a:gd name="connsiteY170" fmla="*/ 879813 h 2761837"/>
              <a:gd name="connsiteX171" fmla="*/ 7202462 w 9612868"/>
              <a:gd name="connsiteY171" fmla="*/ 909745 h 2761837"/>
              <a:gd name="connsiteX172" fmla="*/ 7209504 w 9612868"/>
              <a:gd name="connsiteY172" fmla="*/ 963865 h 2761837"/>
              <a:gd name="connsiteX173" fmla="*/ 7253618 w 9612868"/>
              <a:gd name="connsiteY173" fmla="*/ 974924 h 2761837"/>
              <a:gd name="connsiteX174" fmla="*/ 7300496 w 9612868"/>
              <a:gd name="connsiteY174" fmla="*/ 941651 h 2761837"/>
              <a:gd name="connsiteX175" fmla="*/ 7266847 w 9612868"/>
              <a:gd name="connsiteY175" fmla="*/ 879813 h 2761837"/>
              <a:gd name="connsiteX176" fmla="*/ 7357639 w 9612868"/>
              <a:gd name="connsiteY176" fmla="*/ 593675 h 2761837"/>
              <a:gd name="connsiteX177" fmla="*/ 7377419 w 9612868"/>
              <a:gd name="connsiteY177" fmla="*/ 598110 h 2761837"/>
              <a:gd name="connsiteX178" fmla="*/ 7378110 w 9612868"/>
              <a:gd name="connsiteY178" fmla="*/ 599046 h 2761837"/>
              <a:gd name="connsiteX179" fmla="*/ 7368843 w 9612868"/>
              <a:gd name="connsiteY179" fmla="*/ 597792 h 2761837"/>
              <a:gd name="connsiteX180" fmla="*/ 7357639 w 9612868"/>
              <a:gd name="connsiteY180" fmla="*/ 593675 h 2761837"/>
              <a:gd name="connsiteX181" fmla="*/ 5876919 w 9612868"/>
              <a:gd name="connsiteY181" fmla="*/ 495748 h 2761837"/>
              <a:gd name="connsiteX182" fmla="*/ 5862230 w 9612868"/>
              <a:gd name="connsiteY182" fmla="*/ 514054 h 2761837"/>
              <a:gd name="connsiteX183" fmla="*/ 5907752 w 9612868"/>
              <a:gd name="connsiteY183" fmla="*/ 535939 h 2761837"/>
              <a:gd name="connsiteX184" fmla="*/ 5931543 w 9612868"/>
              <a:gd name="connsiteY184" fmla="*/ 522008 h 2761837"/>
              <a:gd name="connsiteX185" fmla="*/ 2655881 w 9612868"/>
              <a:gd name="connsiteY185" fmla="*/ 469364 h 2761837"/>
              <a:gd name="connsiteX186" fmla="*/ 2658697 w 9612868"/>
              <a:gd name="connsiteY186" fmla="*/ 491013 h 2761837"/>
              <a:gd name="connsiteX187" fmla="*/ 2608296 w 9612868"/>
              <a:gd name="connsiteY187" fmla="*/ 497226 h 2761837"/>
              <a:gd name="connsiteX188" fmla="*/ 2605479 w 9612868"/>
              <a:gd name="connsiteY188" fmla="*/ 475577 h 2761837"/>
              <a:gd name="connsiteX189" fmla="*/ 5573059 w 9612868"/>
              <a:gd name="connsiteY189" fmla="*/ 456217 h 2761837"/>
              <a:gd name="connsiteX190" fmla="*/ 5505859 w 9612868"/>
              <a:gd name="connsiteY190" fmla="*/ 464501 h 2761837"/>
              <a:gd name="connsiteX191" fmla="*/ 5483476 w 9612868"/>
              <a:gd name="connsiteY191" fmla="*/ 489255 h 2761837"/>
              <a:gd name="connsiteX192" fmla="*/ 5386850 w 9612868"/>
              <a:gd name="connsiteY192" fmla="*/ 468172 h 2761837"/>
              <a:gd name="connsiteX193" fmla="*/ 5432371 w 9612868"/>
              <a:gd name="connsiteY193" fmla="*/ 490056 h 2761837"/>
              <a:gd name="connsiteX194" fmla="*/ 5412806 w 9612868"/>
              <a:gd name="connsiteY194" fmla="*/ 536460 h 2761837"/>
              <a:gd name="connsiteX195" fmla="*/ 5678838 w 9612868"/>
              <a:gd name="connsiteY195" fmla="*/ 547657 h 2761837"/>
              <a:gd name="connsiteX196" fmla="*/ 5573059 w 9612868"/>
              <a:gd name="connsiteY196" fmla="*/ 456217 h 2761837"/>
              <a:gd name="connsiteX197" fmla="*/ 2909993 w 9612868"/>
              <a:gd name="connsiteY197" fmla="*/ 454539 h 2761837"/>
              <a:gd name="connsiteX198" fmla="*/ 2928165 w 9612868"/>
              <a:gd name="connsiteY198" fmla="*/ 456155 h 2761837"/>
              <a:gd name="connsiteX199" fmla="*/ 2926228 w 9612868"/>
              <a:gd name="connsiteY199" fmla="*/ 456318 h 2761837"/>
              <a:gd name="connsiteX200" fmla="*/ 2907229 w 9612868"/>
              <a:gd name="connsiteY200" fmla="*/ 456853 h 2761837"/>
              <a:gd name="connsiteX201" fmla="*/ 2969498 w 9612868"/>
              <a:gd name="connsiteY201" fmla="*/ 452703 h 2761837"/>
              <a:gd name="connsiteX202" fmla="*/ 2929422 w 9612868"/>
              <a:gd name="connsiteY202" fmla="*/ 456268 h 2761837"/>
              <a:gd name="connsiteX203" fmla="*/ 2928165 w 9612868"/>
              <a:gd name="connsiteY203" fmla="*/ 456155 h 2761837"/>
              <a:gd name="connsiteX204" fmla="*/ 4750458 w 9612868"/>
              <a:gd name="connsiteY204" fmla="*/ 431138 h 2761837"/>
              <a:gd name="connsiteX205" fmla="*/ 4854780 w 9612868"/>
              <a:gd name="connsiteY205" fmla="*/ 445774 h 2761837"/>
              <a:gd name="connsiteX206" fmla="*/ 4856892 w 9612868"/>
              <a:gd name="connsiteY206" fmla="*/ 462011 h 2761837"/>
              <a:gd name="connsiteX207" fmla="*/ 4744171 w 9612868"/>
              <a:gd name="connsiteY207" fmla="*/ 448410 h 2761837"/>
              <a:gd name="connsiteX208" fmla="*/ 3741647 w 9612868"/>
              <a:gd name="connsiteY208" fmla="*/ 418014 h 2761837"/>
              <a:gd name="connsiteX209" fmla="*/ 3642961 w 9612868"/>
              <a:gd name="connsiteY209" fmla="*/ 446675 h 2761837"/>
              <a:gd name="connsiteX210" fmla="*/ 3012907 w 9612868"/>
              <a:gd name="connsiteY210" fmla="*/ 458350 h 2761837"/>
              <a:gd name="connsiteX211" fmla="*/ 3111595 w 9612868"/>
              <a:gd name="connsiteY211" fmla="*/ 429689 h 2761837"/>
              <a:gd name="connsiteX212" fmla="*/ 3741647 w 9612868"/>
              <a:gd name="connsiteY212" fmla="*/ 418014 h 2761837"/>
              <a:gd name="connsiteX213" fmla="*/ 5530305 w 9612868"/>
              <a:gd name="connsiteY213" fmla="*/ 390001 h 2761837"/>
              <a:gd name="connsiteX214" fmla="*/ 5437905 w 9612868"/>
              <a:gd name="connsiteY214" fmla="*/ 401391 h 2761837"/>
              <a:gd name="connsiteX215" fmla="*/ 5443537 w 9612868"/>
              <a:gd name="connsiteY215" fmla="*/ 444687 h 2761837"/>
              <a:gd name="connsiteX216" fmla="*/ 5555554 w 9612868"/>
              <a:gd name="connsiteY216" fmla="*/ 452877 h 2761837"/>
              <a:gd name="connsiteX217" fmla="*/ 5542226 w 9612868"/>
              <a:gd name="connsiteY217" fmla="*/ 416027 h 2761837"/>
              <a:gd name="connsiteX218" fmla="*/ 5530305 w 9612868"/>
              <a:gd name="connsiteY218" fmla="*/ 390001 h 2761837"/>
              <a:gd name="connsiteX219" fmla="*/ 5318844 w 9612868"/>
              <a:gd name="connsiteY219" fmla="*/ 339082 h 2761837"/>
              <a:gd name="connsiteX220" fmla="*/ 5317088 w 9612868"/>
              <a:gd name="connsiteY220" fmla="*/ 341783 h 2761837"/>
              <a:gd name="connsiteX221" fmla="*/ 5313203 w 9612868"/>
              <a:gd name="connsiteY221" fmla="*/ 340808 h 2761837"/>
              <a:gd name="connsiteX222" fmla="*/ 5318844 w 9612868"/>
              <a:gd name="connsiteY222" fmla="*/ 339082 h 2761837"/>
              <a:gd name="connsiteX223" fmla="*/ 2295233 w 9612868"/>
              <a:gd name="connsiteY223" fmla="*/ 321357 h 2761837"/>
              <a:gd name="connsiteX224" fmla="*/ 2328179 w 9612868"/>
              <a:gd name="connsiteY224" fmla="*/ 377784 h 2761837"/>
              <a:gd name="connsiteX225" fmla="*/ 2253984 w 9612868"/>
              <a:gd name="connsiteY225" fmla="*/ 397928 h 2761837"/>
              <a:gd name="connsiteX226" fmla="*/ 2249057 w 9612868"/>
              <a:gd name="connsiteY226" fmla="*/ 360042 h 2761837"/>
              <a:gd name="connsiteX227" fmla="*/ 6388518 w 9612868"/>
              <a:gd name="connsiteY227" fmla="*/ 295215 h 2761837"/>
              <a:gd name="connsiteX228" fmla="*/ 6394151 w 9612868"/>
              <a:gd name="connsiteY228" fmla="*/ 338510 h 2761837"/>
              <a:gd name="connsiteX229" fmla="*/ 6360552 w 9612868"/>
              <a:gd name="connsiteY229" fmla="*/ 342653 h 2761837"/>
              <a:gd name="connsiteX230" fmla="*/ 6354918 w 9612868"/>
              <a:gd name="connsiteY230" fmla="*/ 299357 h 2761837"/>
              <a:gd name="connsiteX231" fmla="*/ 1970298 w 9612868"/>
              <a:gd name="connsiteY231" fmla="*/ 185444 h 2761837"/>
              <a:gd name="connsiteX232" fmla="*/ 1974523 w 9612868"/>
              <a:gd name="connsiteY232" fmla="*/ 217918 h 2761837"/>
              <a:gd name="connsiteX233" fmla="*/ 1940922 w 9612868"/>
              <a:gd name="connsiteY233" fmla="*/ 222059 h 2761837"/>
              <a:gd name="connsiteX234" fmla="*/ 1936697 w 9612868"/>
              <a:gd name="connsiteY234" fmla="*/ 189586 h 2761837"/>
              <a:gd name="connsiteX235" fmla="*/ 1756776 w 9612868"/>
              <a:gd name="connsiteY235" fmla="*/ 184270 h 2761837"/>
              <a:gd name="connsiteX236" fmla="*/ 1859035 w 9612868"/>
              <a:gd name="connsiteY236" fmla="*/ 248650 h 2761837"/>
              <a:gd name="connsiteX237" fmla="*/ 1829986 w 9612868"/>
              <a:gd name="connsiteY237" fmla="*/ 254979 h 2761837"/>
              <a:gd name="connsiteX238" fmla="*/ 1803755 w 9612868"/>
              <a:gd name="connsiteY238" fmla="*/ 282958 h 2761837"/>
              <a:gd name="connsiteX239" fmla="*/ 1855614 w 9612868"/>
              <a:gd name="connsiteY239" fmla="*/ 353550 h 2761837"/>
              <a:gd name="connsiteX240" fmla="*/ 1992881 w 9612868"/>
              <a:gd name="connsiteY240" fmla="*/ 424613 h 2761837"/>
              <a:gd name="connsiteX241" fmla="*/ 1971905 w 9612868"/>
              <a:gd name="connsiteY241" fmla="*/ 460192 h 2761837"/>
              <a:gd name="connsiteX242" fmla="*/ 1824125 w 9612868"/>
              <a:gd name="connsiteY242" fmla="*/ 373927 h 2761837"/>
              <a:gd name="connsiteX243" fmla="*/ 1632938 w 9612868"/>
              <a:gd name="connsiteY243" fmla="*/ 282017 h 2761837"/>
              <a:gd name="connsiteX244" fmla="*/ 1627304 w 9612868"/>
              <a:gd name="connsiteY244" fmla="*/ 238721 h 2761837"/>
              <a:gd name="connsiteX245" fmla="*/ 1756776 w 9612868"/>
              <a:gd name="connsiteY245" fmla="*/ 184270 h 2761837"/>
              <a:gd name="connsiteX246" fmla="*/ 5800970 w 9612868"/>
              <a:gd name="connsiteY246" fmla="*/ 43200 h 2761837"/>
              <a:gd name="connsiteX247" fmla="*/ 5785484 w 9612868"/>
              <a:gd name="connsiteY247" fmla="*/ 48560 h 2761837"/>
              <a:gd name="connsiteX248" fmla="*/ 5787629 w 9612868"/>
              <a:gd name="connsiteY248" fmla="*/ 47252 h 2761837"/>
              <a:gd name="connsiteX249" fmla="*/ 5800970 w 9612868"/>
              <a:gd name="connsiteY249" fmla="*/ 43200 h 2761837"/>
              <a:gd name="connsiteX250" fmla="*/ 5616118 w 9612868"/>
              <a:gd name="connsiteY250" fmla="*/ 0 h 2761837"/>
              <a:gd name="connsiteX251" fmla="*/ 5783995 w 9612868"/>
              <a:gd name="connsiteY251" fmla="*/ 49074 h 2761837"/>
              <a:gd name="connsiteX252" fmla="*/ 5785484 w 9612868"/>
              <a:gd name="connsiteY252" fmla="*/ 48560 h 2761837"/>
              <a:gd name="connsiteX253" fmla="*/ 5772802 w 9612868"/>
              <a:gd name="connsiteY253" fmla="*/ 56296 h 2761837"/>
              <a:gd name="connsiteX254" fmla="*/ 5738698 w 9612868"/>
              <a:gd name="connsiteY254" fmla="*/ 89369 h 2761837"/>
              <a:gd name="connsiteX255" fmla="*/ 5880191 w 9612868"/>
              <a:gd name="connsiteY255" fmla="*/ 192904 h 2761837"/>
              <a:gd name="connsiteX256" fmla="*/ 5864899 w 9612868"/>
              <a:gd name="connsiteY256" fmla="*/ 337761 h 2761837"/>
              <a:gd name="connsiteX257" fmla="*/ 5988131 w 9612868"/>
              <a:gd name="connsiteY257" fmla="*/ 366563 h 2761837"/>
              <a:gd name="connsiteX258" fmla="*/ 6081891 w 9612868"/>
              <a:gd name="connsiteY258" fmla="*/ 300017 h 2761837"/>
              <a:gd name="connsiteX259" fmla="*/ 5944624 w 9612868"/>
              <a:gd name="connsiteY259" fmla="*/ 228954 h 2761837"/>
              <a:gd name="connsiteX260" fmla="*/ 5981695 w 9612868"/>
              <a:gd name="connsiteY260" fmla="*/ 185892 h 2761837"/>
              <a:gd name="connsiteX261" fmla="*/ 6165138 w 9612868"/>
              <a:gd name="connsiteY261" fmla="*/ 218270 h 2761837"/>
              <a:gd name="connsiteX262" fmla="*/ 6192450 w 9612868"/>
              <a:gd name="connsiteY262" fmla="*/ 231399 h 2761837"/>
              <a:gd name="connsiteX263" fmla="*/ 6240739 w 9612868"/>
              <a:gd name="connsiteY263" fmla="*/ 208951 h 2761837"/>
              <a:gd name="connsiteX264" fmla="*/ 6171475 w 9612868"/>
              <a:gd name="connsiteY264" fmla="*/ 266979 h 2761837"/>
              <a:gd name="connsiteX265" fmla="*/ 6227557 w 9612868"/>
              <a:gd name="connsiteY265" fmla="*/ 370044 h 2761837"/>
              <a:gd name="connsiteX266" fmla="*/ 6231080 w 9612868"/>
              <a:gd name="connsiteY266" fmla="*/ 397104 h 2761837"/>
              <a:gd name="connsiteX267" fmla="*/ 6318602 w 9612868"/>
              <a:gd name="connsiteY267" fmla="*/ 413810 h 2761837"/>
              <a:gd name="connsiteX268" fmla="*/ 6385095 w 9612868"/>
              <a:gd name="connsiteY268" fmla="*/ 400114 h 2761837"/>
              <a:gd name="connsiteX269" fmla="*/ 6446362 w 9612868"/>
              <a:gd name="connsiteY269" fmla="*/ 411810 h 2761837"/>
              <a:gd name="connsiteX270" fmla="*/ 6532827 w 9612868"/>
              <a:gd name="connsiteY270" fmla="*/ 420398 h 2761837"/>
              <a:gd name="connsiteX271" fmla="*/ 6590219 w 9612868"/>
              <a:gd name="connsiteY271" fmla="*/ 402327 h 2761837"/>
              <a:gd name="connsiteX272" fmla="*/ 6558708 w 9612868"/>
              <a:gd name="connsiteY272" fmla="*/ 389713 h 2761837"/>
              <a:gd name="connsiteX273" fmla="*/ 6511098 w 9612868"/>
              <a:gd name="connsiteY273" fmla="*/ 384584 h 2761837"/>
              <a:gd name="connsiteX274" fmla="*/ 6558683 w 9612868"/>
              <a:gd name="connsiteY274" fmla="*/ 356722 h 2761837"/>
              <a:gd name="connsiteX275" fmla="*/ 6700828 w 9612868"/>
              <a:gd name="connsiteY275" fmla="*/ 399689 h 2761837"/>
              <a:gd name="connsiteX276" fmla="*/ 6658123 w 9612868"/>
              <a:gd name="connsiteY276" fmla="*/ 399454 h 2761837"/>
              <a:gd name="connsiteX277" fmla="*/ 6607724 w 9612868"/>
              <a:gd name="connsiteY277" fmla="*/ 405667 h 2761837"/>
              <a:gd name="connsiteX278" fmla="*/ 6736591 w 9612868"/>
              <a:gd name="connsiteY278" fmla="*/ 477765 h 2761837"/>
              <a:gd name="connsiteX279" fmla="*/ 6740061 w 9612868"/>
              <a:gd name="connsiteY279" fmla="*/ 438845 h 2761837"/>
              <a:gd name="connsiteX280" fmla="*/ 6765263 w 9612868"/>
              <a:gd name="connsiteY280" fmla="*/ 435739 h 2761837"/>
              <a:gd name="connsiteX281" fmla="*/ 6841566 w 9612868"/>
              <a:gd name="connsiteY281" fmla="*/ 431832 h 2761837"/>
              <a:gd name="connsiteX282" fmla="*/ 6933213 w 9612868"/>
              <a:gd name="connsiteY282" fmla="*/ 349050 h 2761837"/>
              <a:gd name="connsiteX283" fmla="*/ 7000461 w 9612868"/>
              <a:gd name="connsiteY283" fmla="*/ 406748 h 2761837"/>
              <a:gd name="connsiteX284" fmla="*/ 6927678 w 9612868"/>
              <a:gd name="connsiteY284" fmla="*/ 437714 h 2761837"/>
              <a:gd name="connsiteX285" fmla="*/ 7032754 w 9612868"/>
              <a:gd name="connsiteY285" fmla="*/ 523742 h 2761837"/>
              <a:gd name="connsiteX286" fmla="*/ 6988692 w 9612868"/>
              <a:gd name="connsiteY286" fmla="*/ 578664 h 2761837"/>
              <a:gd name="connsiteX287" fmla="*/ 7105989 w 9612868"/>
              <a:gd name="connsiteY287" fmla="*/ 627443 h 2761837"/>
              <a:gd name="connsiteX288" fmla="*/ 7194617 w 9612868"/>
              <a:gd name="connsiteY288" fmla="*/ 718249 h 2761837"/>
              <a:gd name="connsiteX289" fmla="*/ 7188330 w 9612868"/>
              <a:gd name="connsiteY289" fmla="*/ 735520 h 2761837"/>
              <a:gd name="connsiteX290" fmla="*/ 7182042 w 9612868"/>
              <a:gd name="connsiteY290" fmla="*/ 752792 h 2761837"/>
              <a:gd name="connsiteX291" fmla="*/ 7272381 w 9612868"/>
              <a:gd name="connsiteY291" fmla="*/ 791147 h 2761837"/>
              <a:gd name="connsiteX292" fmla="*/ 7266797 w 9612868"/>
              <a:gd name="connsiteY292" fmla="*/ 813833 h 2761837"/>
              <a:gd name="connsiteX293" fmla="*/ 7262622 w 9612868"/>
              <a:gd name="connsiteY293" fmla="*/ 847340 h 2761837"/>
              <a:gd name="connsiteX294" fmla="*/ 7333394 w 9612868"/>
              <a:gd name="connsiteY294" fmla="*/ 932097 h 2761837"/>
              <a:gd name="connsiteX295" fmla="*/ 7353665 w 9612868"/>
              <a:gd name="connsiteY295" fmla="*/ 891108 h 2761837"/>
              <a:gd name="connsiteX296" fmla="*/ 7437664 w 9612868"/>
              <a:gd name="connsiteY296" fmla="*/ 880753 h 2761837"/>
              <a:gd name="connsiteX297" fmla="*/ 7525841 w 9612868"/>
              <a:gd name="connsiteY297" fmla="*/ 836890 h 2761837"/>
              <a:gd name="connsiteX298" fmla="*/ 7489422 w 9612868"/>
              <a:gd name="connsiteY298" fmla="*/ 819384 h 2761837"/>
              <a:gd name="connsiteX299" fmla="*/ 7502703 w 9612868"/>
              <a:gd name="connsiteY299" fmla="*/ 790251 h 2761837"/>
              <a:gd name="connsiteX300" fmla="*/ 7467342 w 9612868"/>
              <a:gd name="connsiteY300" fmla="*/ 780863 h 2761837"/>
              <a:gd name="connsiteX301" fmla="*/ 7431981 w 9612868"/>
              <a:gd name="connsiteY301" fmla="*/ 771475 h 2761837"/>
              <a:gd name="connsiteX302" fmla="*/ 7343805 w 9612868"/>
              <a:gd name="connsiteY302" fmla="*/ 815337 h 2761837"/>
              <a:gd name="connsiteX303" fmla="*/ 7436157 w 9612868"/>
              <a:gd name="connsiteY303" fmla="*/ 737967 h 2761837"/>
              <a:gd name="connsiteX304" fmla="*/ 7308697 w 9612868"/>
              <a:gd name="connsiteY304" fmla="*/ 676693 h 2761837"/>
              <a:gd name="connsiteX305" fmla="*/ 7284250 w 9612868"/>
              <a:gd name="connsiteY305" fmla="*/ 751192 h 2761837"/>
              <a:gd name="connsiteX306" fmla="*/ 7230329 w 9612868"/>
              <a:gd name="connsiteY306" fmla="*/ 730344 h 2761837"/>
              <a:gd name="connsiteX307" fmla="*/ 7267400 w 9612868"/>
              <a:gd name="connsiteY307" fmla="*/ 687283 h 2761837"/>
              <a:gd name="connsiteX308" fmla="*/ 7255480 w 9612868"/>
              <a:gd name="connsiteY308" fmla="*/ 661257 h 2761837"/>
              <a:gd name="connsiteX309" fmla="*/ 7244965 w 9612868"/>
              <a:gd name="connsiteY309" fmla="*/ 646055 h 2761837"/>
              <a:gd name="connsiteX310" fmla="*/ 7290489 w 9612868"/>
              <a:gd name="connsiteY310" fmla="*/ 667939 h 2761837"/>
              <a:gd name="connsiteX311" fmla="*/ 7319160 w 9612868"/>
              <a:gd name="connsiteY311" fmla="*/ 625912 h 2761837"/>
              <a:gd name="connsiteX312" fmla="*/ 7349967 w 9612868"/>
              <a:gd name="connsiteY312" fmla="*/ 633114 h 2761837"/>
              <a:gd name="connsiteX313" fmla="*/ 7381480 w 9612868"/>
              <a:gd name="connsiteY313" fmla="*/ 645725 h 2761837"/>
              <a:gd name="connsiteX314" fmla="*/ 7386360 w 9612868"/>
              <a:gd name="connsiteY314" fmla="*/ 617629 h 2761837"/>
              <a:gd name="connsiteX315" fmla="*/ 7383245 w 9612868"/>
              <a:gd name="connsiteY315" fmla="*/ 605984 h 2761837"/>
              <a:gd name="connsiteX316" fmla="*/ 7378110 w 9612868"/>
              <a:gd name="connsiteY316" fmla="*/ 599046 h 2761837"/>
              <a:gd name="connsiteX317" fmla="*/ 7395450 w 9612868"/>
              <a:gd name="connsiteY317" fmla="*/ 601387 h 2761837"/>
              <a:gd name="connsiteX318" fmla="*/ 7436056 w 9612868"/>
              <a:gd name="connsiteY318" fmla="*/ 606005 h 2761837"/>
              <a:gd name="connsiteX319" fmla="*/ 7542640 w 9612868"/>
              <a:gd name="connsiteY319" fmla="*/ 834819 h 2761837"/>
              <a:gd name="connsiteX320" fmla="*/ 7521739 w 9612868"/>
              <a:gd name="connsiteY320" fmla="*/ 969369 h 2761837"/>
              <a:gd name="connsiteX321" fmla="*/ 7463013 w 9612868"/>
              <a:gd name="connsiteY321" fmla="*/ 1075589 h 2761837"/>
              <a:gd name="connsiteX322" fmla="*/ 7529510 w 9612868"/>
              <a:gd name="connsiteY322" fmla="*/ 1061893 h 2761837"/>
              <a:gd name="connsiteX323" fmla="*/ 7388267 w 9612868"/>
              <a:gd name="connsiteY323" fmla="*/ 1288262 h 2761837"/>
              <a:gd name="connsiteX324" fmla="*/ 7341339 w 9612868"/>
              <a:gd name="connsiteY324" fmla="*/ 1255554 h 2761837"/>
              <a:gd name="connsiteX325" fmla="*/ 7444906 w 9612868"/>
              <a:gd name="connsiteY325" fmla="*/ 1198797 h 2761837"/>
              <a:gd name="connsiteX326" fmla="*/ 7393801 w 9612868"/>
              <a:gd name="connsiteY326" fmla="*/ 1199598 h 2761837"/>
              <a:gd name="connsiteX327" fmla="*/ 7276225 w 9612868"/>
              <a:gd name="connsiteY327" fmla="*/ 1247083 h 2761837"/>
              <a:gd name="connsiteX328" fmla="*/ 7195067 w 9612868"/>
              <a:gd name="connsiteY328" fmla="*/ 1312077 h 2761837"/>
              <a:gd name="connsiteX329" fmla="*/ 7206987 w 9612868"/>
              <a:gd name="connsiteY329" fmla="*/ 1338102 h 2761837"/>
              <a:gd name="connsiteX330" fmla="*/ 7217498 w 9612868"/>
              <a:gd name="connsiteY330" fmla="*/ 1353303 h 2761837"/>
              <a:gd name="connsiteX331" fmla="*/ 7118811 w 9612868"/>
              <a:gd name="connsiteY331" fmla="*/ 1381964 h 2761837"/>
              <a:gd name="connsiteX332" fmla="*/ 7041852 w 9612868"/>
              <a:gd name="connsiteY332" fmla="*/ 1446438 h 2761837"/>
              <a:gd name="connsiteX333" fmla="*/ 6909322 w 9612868"/>
              <a:gd name="connsiteY333" fmla="*/ 1462774 h 2761837"/>
              <a:gd name="connsiteX334" fmla="*/ 7130961 w 9612868"/>
              <a:gd name="connsiteY334" fmla="*/ 1487331 h 2761837"/>
              <a:gd name="connsiteX335" fmla="*/ 7375472 w 9612868"/>
              <a:gd name="connsiteY335" fmla="*/ 1466210 h 2761837"/>
              <a:gd name="connsiteX336" fmla="*/ 7442533 w 9612868"/>
              <a:gd name="connsiteY336" fmla="*/ 1494799 h 2761837"/>
              <a:gd name="connsiteX337" fmla="*/ 7476313 w 9612868"/>
              <a:gd name="connsiteY337" fmla="*/ 1487159 h 2761837"/>
              <a:gd name="connsiteX338" fmla="*/ 7484866 w 9612868"/>
              <a:gd name="connsiteY338" fmla="*/ 1475652 h 2761837"/>
              <a:gd name="connsiteX339" fmla="*/ 7746361 w 9612868"/>
              <a:gd name="connsiteY339" fmla="*/ 1442484 h 2761837"/>
              <a:gd name="connsiteX340" fmla="*/ 7948850 w 9612868"/>
              <a:gd name="connsiteY340" fmla="*/ 1413092 h 2761837"/>
              <a:gd name="connsiteX341" fmla="*/ 8008352 w 9612868"/>
              <a:gd name="connsiteY341" fmla="*/ 1365448 h 2761837"/>
              <a:gd name="connsiteX342" fmla="*/ 8134605 w 9612868"/>
              <a:gd name="connsiteY342" fmla="*/ 1373810 h 2761837"/>
              <a:gd name="connsiteX343" fmla="*/ 8692307 w 9612868"/>
              <a:gd name="connsiteY343" fmla="*/ 1217579 h 2761837"/>
              <a:gd name="connsiteX344" fmla="*/ 9376075 w 9612868"/>
              <a:gd name="connsiteY344" fmla="*/ 1086162 h 2761837"/>
              <a:gd name="connsiteX345" fmla="*/ 9223352 w 9612868"/>
              <a:gd name="connsiteY345" fmla="*/ 1183609 h 2761837"/>
              <a:gd name="connsiteX346" fmla="*/ 9235949 w 9612868"/>
              <a:gd name="connsiteY346" fmla="*/ 1186914 h 2761837"/>
              <a:gd name="connsiteX347" fmla="*/ 9251958 w 9612868"/>
              <a:gd name="connsiteY347" fmla="*/ 1195317 h 2761837"/>
              <a:gd name="connsiteX348" fmla="*/ 9259037 w 9612868"/>
              <a:gd name="connsiteY348" fmla="*/ 1193655 h 2761837"/>
              <a:gd name="connsiteX349" fmla="*/ 9332809 w 9612868"/>
              <a:gd name="connsiteY349" fmla="*/ 1187567 h 2761837"/>
              <a:gd name="connsiteX350" fmla="*/ 9205000 w 9612868"/>
              <a:gd name="connsiteY350" fmla="*/ 1316299 h 2761837"/>
              <a:gd name="connsiteX351" fmla="*/ 9238593 w 9612868"/>
              <a:gd name="connsiteY351" fmla="*/ 1325110 h 2761837"/>
              <a:gd name="connsiteX352" fmla="*/ 9153739 w 9612868"/>
              <a:gd name="connsiteY352" fmla="*/ 1379856 h 2761837"/>
              <a:gd name="connsiteX353" fmla="*/ 9052339 w 9612868"/>
              <a:gd name="connsiteY353" fmla="*/ 1408262 h 2761837"/>
              <a:gd name="connsiteX354" fmla="*/ 9009757 w 9612868"/>
              <a:gd name="connsiteY354" fmla="*/ 1449345 h 2761837"/>
              <a:gd name="connsiteX355" fmla="*/ 8899678 w 9612868"/>
              <a:gd name="connsiteY355" fmla="*/ 1500225 h 2761837"/>
              <a:gd name="connsiteX356" fmla="*/ 8789973 w 9612868"/>
              <a:gd name="connsiteY356" fmla="*/ 1518202 h 2761837"/>
              <a:gd name="connsiteX357" fmla="*/ 8755945 w 9612868"/>
              <a:gd name="connsiteY357" fmla="*/ 1547778 h 2761837"/>
              <a:gd name="connsiteX358" fmla="*/ 9034235 w 9612868"/>
              <a:gd name="connsiteY358" fmla="*/ 1519017 h 2761837"/>
              <a:gd name="connsiteX359" fmla="*/ 9312838 w 9612868"/>
              <a:gd name="connsiteY359" fmla="*/ 1462835 h 2761837"/>
              <a:gd name="connsiteX360" fmla="*/ 9371406 w 9612868"/>
              <a:gd name="connsiteY360" fmla="*/ 1497448 h 2761837"/>
              <a:gd name="connsiteX361" fmla="*/ 9113379 w 9612868"/>
              <a:gd name="connsiteY361" fmla="*/ 1596151 h 2761837"/>
              <a:gd name="connsiteX362" fmla="*/ 8846736 w 9612868"/>
              <a:gd name="connsiteY362" fmla="*/ 1711845 h 2761837"/>
              <a:gd name="connsiteX363" fmla="*/ 8880392 w 9612868"/>
              <a:gd name="connsiteY363" fmla="*/ 1715172 h 2761837"/>
              <a:gd name="connsiteX364" fmla="*/ 8905618 w 9612868"/>
              <a:gd name="connsiteY364" fmla="*/ 1719039 h 2761837"/>
              <a:gd name="connsiteX365" fmla="*/ 8930657 w 9612868"/>
              <a:gd name="connsiteY365" fmla="*/ 1739356 h 2761837"/>
              <a:gd name="connsiteX366" fmla="*/ 9209756 w 9612868"/>
              <a:gd name="connsiteY366" fmla="*/ 1639305 h 2761837"/>
              <a:gd name="connsiteX367" fmla="*/ 9293800 w 9612868"/>
              <a:gd name="connsiteY367" fmla="*/ 1655848 h 2761837"/>
              <a:gd name="connsiteX368" fmla="*/ 9183659 w 9612868"/>
              <a:gd name="connsiteY368" fmla="*/ 1712212 h 2761837"/>
              <a:gd name="connsiteX369" fmla="*/ 9326895 w 9612868"/>
              <a:gd name="connsiteY369" fmla="*/ 1708529 h 2761837"/>
              <a:gd name="connsiteX370" fmla="*/ 9436662 w 9612868"/>
              <a:gd name="connsiteY370" fmla="*/ 1685068 h 2761837"/>
              <a:gd name="connsiteX371" fmla="*/ 9520581 w 9612868"/>
              <a:gd name="connsiteY371" fmla="*/ 1712580 h 2761837"/>
              <a:gd name="connsiteX372" fmla="*/ 9612868 w 9612868"/>
              <a:gd name="connsiteY372" fmla="*/ 1745035 h 2761837"/>
              <a:gd name="connsiteX373" fmla="*/ 9367173 w 9612868"/>
              <a:gd name="connsiteY373" fmla="*/ 1870348 h 2761837"/>
              <a:gd name="connsiteX374" fmla="*/ 9485371 w 9612868"/>
              <a:gd name="connsiteY374" fmla="*/ 1846347 h 2761837"/>
              <a:gd name="connsiteX375" fmla="*/ 9383473 w 9612868"/>
              <a:gd name="connsiteY375" fmla="*/ 1918624 h 2761837"/>
              <a:gd name="connsiteX376" fmla="*/ 9265772 w 9612868"/>
              <a:gd name="connsiteY376" fmla="*/ 1898754 h 2761837"/>
              <a:gd name="connsiteX377" fmla="*/ 9181418 w 9612868"/>
              <a:gd name="connsiteY377" fmla="*/ 1909630 h 2761837"/>
              <a:gd name="connsiteX378" fmla="*/ 9214512 w 9612868"/>
              <a:gd name="connsiteY378" fmla="*/ 1962311 h 2761837"/>
              <a:gd name="connsiteX379" fmla="*/ 9328308 w 9612868"/>
              <a:gd name="connsiteY379" fmla="*/ 1955032 h 2761837"/>
              <a:gd name="connsiteX380" fmla="*/ 9450532 w 9612868"/>
              <a:gd name="connsiteY380" fmla="*/ 1947213 h 2761837"/>
              <a:gd name="connsiteX381" fmla="*/ 9466956 w 9612868"/>
              <a:gd name="connsiteY381" fmla="*/ 1984521 h 2761837"/>
              <a:gd name="connsiteX382" fmla="*/ 9124262 w 9612868"/>
              <a:gd name="connsiteY382" fmla="*/ 2121519 h 2761837"/>
              <a:gd name="connsiteX383" fmla="*/ 8781320 w 9612868"/>
              <a:gd name="connsiteY383" fmla="*/ 2280453 h 2761837"/>
              <a:gd name="connsiteX384" fmla="*/ 8797805 w 9612868"/>
              <a:gd name="connsiteY384" fmla="*/ 2312278 h 2761837"/>
              <a:gd name="connsiteX385" fmla="*/ 8747355 w 9612868"/>
              <a:gd name="connsiteY385" fmla="*/ 2304545 h 2761837"/>
              <a:gd name="connsiteX386" fmla="*/ 8781942 w 9612868"/>
              <a:gd name="connsiteY386" fmla="*/ 2225615 h 2761837"/>
              <a:gd name="connsiteX387" fmla="*/ 8723000 w 9612868"/>
              <a:gd name="connsiteY387" fmla="*/ 2223906 h 2761837"/>
              <a:gd name="connsiteX388" fmla="*/ 8427291 w 9612868"/>
              <a:gd name="connsiteY388" fmla="*/ 2303100 h 2761837"/>
              <a:gd name="connsiteX389" fmla="*/ 7567193 w 9612868"/>
              <a:gd name="connsiteY389" fmla="*/ 2385518 h 2761837"/>
              <a:gd name="connsiteX390" fmla="*/ 7398608 w 9612868"/>
              <a:gd name="connsiteY390" fmla="*/ 2396302 h 2761837"/>
              <a:gd name="connsiteX391" fmla="*/ 7356771 w 9612868"/>
              <a:gd name="connsiteY391" fmla="*/ 2371580 h 2761837"/>
              <a:gd name="connsiteX392" fmla="*/ 7238513 w 9612868"/>
              <a:gd name="connsiteY392" fmla="*/ 2401064 h 2761837"/>
              <a:gd name="connsiteX393" fmla="*/ 7204298 w 9612868"/>
              <a:gd name="connsiteY393" fmla="*/ 2447091 h 2761837"/>
              <a:gd name="connsiteX394" fmla="*/ 7254811 w 9612868"/>
              <a:gd name="connsiteY394" fmla="*/ 2449340 h 2761837"/>
              <a:gd name="connsiteX395" fmla="*/ 7296709 w 9612868"/>
              <a:gd name="connsiteY395" fmla="*/ 2468579 h 2761837"/>
              <a:gd name="connsiteX396" fmla="*/ 7288187 w 9612868"/>
              <a:gd name="connsiteY396" fmla="*/ 2477344 h 2761837"/>
              <a:gd name="connsiteX397" fmla="*/ 7279602 w 9612868"/>
              <a:gd name="connsiteY397" fmla="*/ 2491592 h 2761837"/>
              <a:gd name="connsiteX398" fmla="*/ 7296335 w 9612868"/>
              <a:gd name="connsiteY398" fmla="*/ 2501482 h 2761837"/>
              <a:gd name="connsiteX399" fmla="*/ 7145418 w 9612868"/>
              <a:gd name="connsiteY399" fmla="*/ 2439898 h 2761837"/>
              <a:gd name="connsiteX400" fmla="*/ 7158311 w 9612868"/>
              <a:gd name="connsiteY400" fmla="*/ 2417153 h 2761837"/>
              <a:gd name="connsiteX401" fmla="*/ 7171079 w 9612868"/>
              <a:gd name="connsiteY401" fmla="*/ 2405377 h 2761837"/>
              <a:gd name="connsiteX402" fmla="*/ 7019477 w 9612868"/>
              <a:gd name="connsiteY402" fmla="*/ 2404116 h 2761837"/>
              <a:gd name="connsiteX403" fmla="*/ 6910519 w 9612868"/>
              <a:gd name="connsiteY403" fmla="*/ 2356287 h 2761837"/>
              <a:gd name="connsiteX404" fmla="*/ 6936117 w 9612868"/>
              <a:gd name="connsiteY404" fmla="*/ 2327250 h 2761837"/>
              <a:gd name="connsiteX405" fmla="*/ 7045012 w 9612868"/>
              <a:gd name="connsiteY405" fmla="*/ 2380563 h 2761837"/>
              <a:gd name="connsiteX406" fmla="*/ 7188684 w 9612868"/>
              <a:gd name="connsiteY406" fmla="*/ 2338493 h 2761837"/>
              <a:gd name="connsiteX407" fmla="*/ 7130052 w 9612868"/>
              <a:gd name="connsiteY407" fmla="*/ 2309365 h 2761837"/>
              <a:gd name="connsiteX408" fmla="*/ 7012105 w 9612868"/>
              <a:gd name="connsiteY408" fmla="*/ 2311430 h 2761837"/>
              <a:gd name="connsiteX409" fmla="*/ 6801125 w 9612868"/>
              <a:gd name="connsiteY409" fmla="*/ 2346845 h 2761837"/>
              <a:gd name="connsiteX410" fmla="*/ 6775774 w 9612868"/>
              <a:gd name="connsiteY410" fmla="*/ 2353946 h 2761837"/>
              <a:gd name="connsiteX411" fmla="*/ 6851140 w 9612868"/>
              <a:gd name="connsiteY411" fmla="*/ 2392964 h 2761837"/>
              <a:gd name="connsiteX412" fmla="*/ 6665758 w 9612868"/>
              <a:gd name="connsiteY412" fmla="*/ 2399342 h 2761837"/>
              <a:gd name="connsiteX413" fmla="*/ 6758044 w 9612868"/>
              <a:gd name="connsiteY413" fmla="*/ 2431798 h 2761837"/>
              <a:gd name="connsiteX414" fmla="*/ 6619195 w 9612868"/>
              <a:gd name="connsiteY414" fmla="*/ 2420132 h 2761837"/>
              <a:gd name="connsiteX415" fmla="*/ 6584327 w 9612868"/>
              <a:gd name="connsiteY415" fmla="*/ 2419025 h 2761837"/>
              <a:gd name="connsiteX416" fmla="*/ 6623737 w 9612868"/>
              <a:gd name="connsiteY416" fmla="*/ 2391072 h 2761837"/>
              <a:gd name="connsiteX417" fmla="*/ 6413253 w 9612868"/>
              <a:gd name="connsiteY417" fmla="*/ 2382616 h 2761837"/>
              <a:gd name="connsiteX418" fmla="*/ 6371604 w 9612868"/>
              <a:gd name="connsiteY418" fmla="*/ 2341442 h 2761837"/>
              <a:gd name="connsiteX419" fmla="*/ 5933655 w 9612868"/>
              <a:gd name="connsiteY419" fmla="*/ 2336578 h 2761837"/>
              <a:gd name="connsiteX420" fmla="*/ 5066497 w 9612868"/>
              <a:gd name="connsiteY420" fmla="*/ 2298891 h 2761837"/>
              <a:gd name="connsiteX421" fmla="*/ 4242045 w 9612868"/>
              <a:gd name="connsiteY421" fmla="*/ 2209155 h 2761837"/>
              <a:gd name="connsiteX422" fmla="*/ 4245669 w 9612868"/>
              <a:gd name="connsiteY422" fmla="*/ 2260982 h 2761837"/>
              <a:gd name="connsiteX423" fmla="*/ 4283010 w 9612868"/>
              <a:gd name="connsiteY423" fmla="*/ 2310651 h 2761837"/>
              <a:gd name="connsiteX424" fmla="*/ 4214512 w 9612868"/>
              <a:gd name="connsiteY424" fmla="*/ 2362296 h 2761837"/>
              <a:gd name="connsiteX425" fmla="*/ 4191526 w 9612868"/>
              <a:gd name="connsiteY425" fmla="*/ 2390745 h 2761837"/>
              <a:gd name="connsiteX426" fmla="*/ 4187356 w 9612868"/>
              <a:gd name="connsiteY426" fmla="*/ 2389378 h 2761837"/>
              <a:gd name="connsiteX427" fmla="*/ 4130598 w 9612868"/>
              <a:gd name="connsiteY427" fmla="*/ 2380679 h 2761837"/>
              <a:gd name="connsiteX428" fmla="*/ 4071842 w 9612868"/>
              <a:gd name="connsiteY428" fmla="*/ 2362517 h 2761837"/>
              <a:gd name="connsiteX429" fmla="*/ 4037689 w 9612868"/>
              <a:gd name="connsiteY429" fmla="*/ 2403062 h 2761837"/>
              <a:gd name="connsiteX430" fmla="*/ 4020084 w 9612868"/>
              <a:gd name="connsiteY430" fmla="*/ 2469946 h 2761837"/>
              <a:gd name="connsiteX431" fmla="*/ 3977439 w 9612868"/>
              <a:gd name="connsiteY431" fmla="*/ 2516512 h 2761837"/>
              <a:gd name="connsiteX432" fmla="*/ 3943722 w 9612868"/>
              <a:gd name="connsiteY432" fmla="*/ 2518670 h 2761837"/>
              <a:gd name="connsiteX433" fmla="*/ 3942788 w 9612868"/>
              <a:gd name="connsiteY433" fmla="*/ 2600926 h 2761837"/>
              <a:gd name="connsiteX434" fmla="*/ 3900891 w 9612868"/>
              <a:gd name="connsiteY434" fmla="*/ 2581688 h 2761837"/>
              <a:gd name="connsiteX435" fmla="*/ 3833021 w 9612868"/>
              <a:gd name="connsiteY435" fmla="*/ 2624388 h 2761837"/>
              <a:gd name="connsiteX436" fmla="*/ 3891590 w 9612868"/>
              <a:gd name="connsiteY436" fmla="*/ 2659000 h 2761837"/>
              <a:gd name="connsiteX437" fmla="*/ 3874421 w 9612868"/>
              <a:gd name="connsiteY437" fmla="*/ 2687497 h 2761837"/>
              <a:gd name="connsiteX438" fmla="*/ 3966893 w 9612868"/>
              <a:gd name="connsiteY438" fmla="*/ 2703501 h 2761837"/>
              <a:gd name="connsiteX439" fmla="*/ 3865867 w 9612868"/>
              <a:gd name="connsiteY439" fmla="*/ 2699004 h 2761837"/>
              <a:gd name="connsiteX440" fmla="*/ 3848821 w 9612868"/>
              <a:gd name="connsiteY440" fmla="*/ 2716534 h 2761837"/>
              <a:gd name="connsiteX441" fmla="*/ 3690114 w 9612868"/>
              <a:gd name="connsiteY441" fmla="*/ 2657162 h 2761837"/>
              <a:gd name="connsiteX442" fmla="*/ 3688575 w 9612868"/>
              <a:gd name="connsiteY442" fmla="*/ 2657590 h 2761837"/>
              <a:gd name="connsiteX443" fmla="*/ 3702166 w 9612868"/>
              <a:gd name="connsiteY443" fmla="*/ 2650568 h 2761837"/>
              <a:gd name="connsiteX444" fmla="*/ 3740423 w 9612868"/>
              <a:gd name="connsiteY444" fmla="*/ 2619352 h 2761837"/>
              <a:gd name="connsiteX445" fmla="*/ 3615353 w 9612868"/>
              <a:gd name="connsiteY445" fmla="*/ 2506795 h 2761837"/>
              <a:gd name="connsiteX446" fmla="*/ 3650689 w 9612868"/>
              <a:gd name="connsiteY446" fmla="*/ 2362059 h 2761837"/>
              <a:gd name="connsiteX447" fmla="*/ 3533178 w 9612868"/>
              <a:gd name="connsiteY447" fmla="*/ 2325737 h 2761837"/>
              <a:gd name="connsiteX448" fmla="*/ 3431403 w 9612868"/>
              <a:gd name="connsiteY448" fmla="*/ 2387047 h 2761837"/>
              <a:gd name="connsiteX449" fmla="*/ 3556846 w 9612868"/>
              <a:gd name="connsiteY449" fmla="*/ 2466699 h 2761837"/>
              <a:gd name="connsiteX450" fmla="*/ 3514264 w 9612868"/>
              <a:gd name="connsiteY450" fmla="*/ 2507782 h 2761837"/>
              <a:gd name="connsiteX451" fmla="*/ 3337873 w 9612868"/>
              <a:gd name="connsiteY451" fmla="*/ 2464267 h 2761837"/>
              <a:gd name="connsiteX452" fmla="*/ 3312771 w 9612868"/>
              <a:gd name="connsiteY452" fmla="*/ 2449433 h 2761837"/>
              <a:gd name="connsiteX453" fmla="*/ 3262008 w 9612868"/>
              <a:gd name="connsiteY453" fmla="*/ 2469120 h 2761837"/>
              <a:gd name="connsiteX454" fmla="*/ 3338433 w 9612868"/>
              <a:gd name="connsiteY454" fmla="*/ 2414913 h 2761837"/>
              <a:gd name="connsiteX455" fmla="*/ 3297530 w 9612868"/>
              <a:gd name="connsiteY455" fmla="*/ 2307932 h 2761837"/>
              <a:gd name="connsiteX456" fmla="*/ 3297842 w 9612868"/>
              <a:gd name="connsiteY456" fmla="*/ 2280514 h 2761837"/>
              <a:gd name="connsiteX457" fmla="*/ 3213860 w 9612868"/>
              <a:gd name="connsiteY457" fmla="*/ 2258487 h 2761837"/>
              <a:gd name="connsiteX458" fmla="*/ 3146363 w 9612868"/>
              <a:gd name="connsiteY458" fmla="*/ 2268284 h 2761837"/>
              <a:gd name="connsiteX459" fmla="*/ 3087577 w 9612868"/>
              <a:gd name="connsiteY459" fmla="*/ 2252865 h 2761837"/>
              <a:gd name="connsiteX460" fmla="*/ 3003502 w 9612868"/>
              <a:gd name="connsiteY460" fmla="*/ 2239064 h 2761837"/>
              <a:gd name="connsiteX461" fmla="*/ 2944372 w 9612868"/>
              <a:gd name="connsiteY461" fmla="*/ 2253806 h 2761837"/>
              <a:gd name="connsiteX462" fmla="*/ 2973688 w 9612868"/>
              <a:gd name="connsiteY462" fmla="*/ 2268370 h 2761837"/>
              <a:gd name="connsiteX463" fmla="*/ 3019924 w 9612868"/>
              <a:gd name="connsiteY463" fmla="*/ 2276372 h 2761837"/>
              <a:gd name="connsiteX464" fmla="*/ 2969100 w 9612868"/>
              <a:gd name="connsiteY464" fmla="*/ 2301543 h 2761837"/>
              <a:gd name="connsiteX465" fmla="*/ 2834916 w 9612868"/>
              <a:gd name="connsiteY465" fmla="*/ 2249848 h 2761837"/>
              <a:gd name="connsiteX466" fmla="*/ 2877000 w 9612868"/>
              <a:gd name="connsiteY466" fmla="*/ 2252636 h 2761837"/>
              <a:gd name="connsiteX467" fmla="*/ 2927576 w 9612868"/>
              <a:gd name="connsiteY467" fmla="*/ 2249401 h 2761837"/>
              <a:gd name="connsiteX468" fmla="*/ 2810562 w 9612868"/>
              <a:gd name="connsiteY468" fmla="*/ 2169209 h 2761837"/>
              <a:gd name="connsiteX469" fmla="*/ 2801697 w 9612868"/>
              <a:gd name="connsiteY469" fmla="*/ 2208134 h 2761837"/>
              <a:gd name="connsiteX470" fmla="*/ 2776409 w 9612868"/>
              <a:gd name="connsiteY470" fmla="*/ 2209752 h 2761837"/>
              <a:gd name="connsiteX471" fmla="*/ 2700608 w 9612868"/>
              <a:gd name="connsiteY471" fmla="*/ 2209121 h 2761837"/>
              <a:gd name="connsiteX472" fmla="*/ 2598648 w 9612868"/>
              <a:gd name="connsiteY472" fmla="*/ 2286881 h 2761837"/>
              <a:gd name="connsiteX473" fmla="*/ 2540389 w 9612868"/>
              <a:gd name="connsiteY473" fmla="*/ 2224850 h 2761837"/>
              <a:gd name="connsiteX474" fmla="*/ 2616503 w 9612868"/>
              <a:gd name="connsiteY474" fmla="*/ 2198061 h 2761837"/>
              <a:gd name="connsiteX475" fmla="*/ 2524901 w 9612868"/>
              <a:gd name="connsiteY475" fmla="*/ 2105285 h 2761837"/>
              <a:gd name="connsiteX476" fmla="*/ 2576036 w 9612868"/>
              <a:gd name="connsiteY476" fmla="*/ 2052695 h 2761837"/>
              <a:gd name="connsiteX477" fmla="*/ 2467172 w 9612868"/>
              <a:gd name="connsiteY477" fmla="*/ 1996641 h 2761837"/>
              <a:gd name="connsiteX478" fmla="*/ 2392460 w 9612868"/>
              <a:gd name="connsiteY478" fmla="*/ 1900042 h 2761837"/>
              <a:gd name="connsiteX479" fmla="*/ 2401077 w 9612868"/>
              <a:gd name="connsiteY479" fmla="*/ 1883052 h 2761837"/>
              <a:gd name="connsiteX480" fmla="*/ 2409693 w 9612868"/>
              <a:gd name="connsiteY480" fmla="*/ 1866061 h 2761837"/>
              <a:gd name="connsiteX481" fmla="*/ 2325959 w 9612868"/>
              <a:gd name="connsiteY481" fmla="*/ 1822099 h 2761837"/>
              <a:gd name="connsiteX482" fmla="*/ 2334638 w 9612868"/>
              <a:gd name="connsiteY482" fmla="*/ 1799625 h 2761837"/>
              <a:gd name="connsiteX483" fmla="*/ 2343441 w 9612868"/>
              <a:gd name="connsiteY483" fmla="*/ 1766183 h 2761837"/>
              <a:gd name="connsiteX484" fmla="*/ 2285494 w 9612868"/>
              <a:gd name="connsiteY484" fmla="*/ 1676732 h 2761837"/>
              <a:gd name="connsiteX485" fmla="*/ 2259770 w 9612868"/>
              <a:gd name="connsiteY485" fmla="*/ 1716736 h 2761837"/>
              <a:gd name="connsiteX486" fmla="*/ 2175477 w 9612868"/>
              <a:gd name="connsiteY486" fmla="*/ 1722129 h 2761837"/>
              <a:gd name="connsiteX487" fmla="*/ 2082382 w 9612868"/>
              <a:gd name="connsiteY487" fmla="*/ 1760962 h 2761837"/>
              <a:gd name="connsiteX488" fmla="*/ 2115850 w 9612868"/>
              <a:gd name="connsiteY488" fmla="*/ 1780741 h 2761837"/>
              <a:gd name="connsiteX489" fmla="*/ 2098680 w 9612868"/>
              <a:gd name="connsiteY489" fmla="*/ 1809238 h 2761837"/>
              <a:gd name="connsiteX490" fmla="*/ 2132242 w 9612868"/>
              <a:gd name="connsiteY490" fmla="*/ 1820792 h 2761837"/>
              <a:gd name="connsiteX491" fmla="*/ 2165804 w 9612868"/>
              <a:gd name="connsiteY491" fmla="*/ 1832344 h 2761837"/>
              <a:gd name="connsiteX492" fmla="*/ 2258898 w 9612868"/>
              <a:gd name="connsiteY492" fmla="*/ 1793509 h 2761837"/>
              <a:gd name="connsiteX493" fmla="*/ 2157000 w 9612868"/>
              <a:gd name="connsiteY493" fmla="*/ 1865786 h 2761837"/>
              <a:gd name="connsiteX494" fmla="*/ 2274139 w 9612868"/>
              <a:gd name="connsiteY494" fmla="*/ 1935011 h 2761837"/>
              <a:gd name="connsiteX495" fmla="*/ 2308664 w 9612868"/>
              <a:gd name="connsiteY495" fmla="*/ 1861564 h 2761837"/>
              <a:gd name="connsiteX496" fmla="*/ 2358930 w 9612868"/>
              <a:gd name="connsiteY496" fmla="*/ 1885748 h 2761837"/>
              <a:gd name="connsiteX497" fmla="*/ 2316348 w 9612868"/>
              <a:gd name="connsiteY497" fmla="*/ 1926830 h 2761837"/>
              <a:gd name="connsiteX498" fmla="*/ 2324465 w 9612868"/>
              <a:gd name="connsiteY498" fmla="*/ 1953711 h 2761837"/>
              <a:gd name="connsiteX499" fmla="*/ 2332709 w 9612868"/>
              <a:gd name="connsiteY499" fmla="*/ 1969623 h 2761837"/>
              <a:gd name="connsiteX500" fmla="*/ 2290872 w 9612868"/>
              <a:gd name="connsiteY500" fmla="*/ 1944900 h 2761837"/>
              <a:gd name="connsiteX501" fmla="*/ 2256719 w 9612868"/>
              <a:gd name="connsiteY501" fmla="*/ 1985443 h 2761837"/>
              <a:gd name="connsiteX502" fmla="*/ 2227341 w 9612868"/>
              <a:gd name="connsiteY502" fmla="*/ 1976363 h 2761837"/>
              <a:gd name="connsiteX503" fmla="*/ 2198027 w 9612868"/>
              <a:gd name="connsiteY503" fmla="*/ 1961799 h 2761837"/>
              <a:gd name="connsiteX504" fmla="*/ 2189286 w 9612868"/>
              <a:gd name="connsiteY504" fmla="*/ 1989757 h 2761837"/>
              <a:gd name="connsiteX505" fmla="*/ 2190730 w 9612868"/>
              <a:gd name="connsiteY505" fmla="*/ 2001651 h 2761837"/>
              <a:gd name="connsiteX506" fmla="*/ 2194823 w 9612868"/>
              <a:gd name="connsiteY506" fmla="*/ 2008936 h 2761837"/>
              <a:gd name="connsiteX507" fmla="*/ 2178050 w 9612868"/>
              <a:gd name="connsiteY507" fmla="*/ 2005546 h 2761837"/>
              <a:gd name="connsiteX508" fmla="*/ 2138648 w 9612868"/>
              <a:gd name="connsiteY508" fmla="*/ 1998476 h 2761837"/>
              <a:gd name="connsiteX509" fmla="*/ 2065522 w 9612868"/>
              <a:gd name="connsiteY509" fmla="*/ 1762041 h 2761837"/>
              <a:gd name="connsiteX510" fmla="*/ 2104948 w 9612868"/>
              <a:gd name="connsiteY510" fmla="*/ 1628003 h 2761837"/>
              <a:gd name="connsiteX511" fmla="*/ 2177718 w 9612868"/>
              <a:gd name="connsiteY511" fmla="*/ 1524711 h 2761837"/>
              <a:gd name="connsiteX512" fmla="*/ 2110222 w 9612868"/>
              <a:gd name="connsiteY512" fmla="*/ 1534509 h 2761837"/>
              <a:gd name="connsiteX513" fmla="*/ 2173775 w 9612868"/>
              <a:gd name="connsiteY513" fmla="*/ 1419749 h 2761837"/>
              <a:gd name="connsiteX514" fmla="*/ 2173549 w 9612868"/>
              <a:gd name="connsiteY514" fmla="*/ 1419641 h 2761837"/>
              <a:gd name="connsiteX515" fmla="*/ 2140654 w 9612868"/>
              <a:gd name="connsiteY515" fmla="*/ 1429195 h 2761837"/>
              <a:gd name="connsiteX516" fmla="*/ 2133662 w 9612868"/>
              <a:gd name="connsiteY516" fmla="*/ 1441056 h 2761837"/>
              <a:gd name="connsiteX517" fmla="*/ 1875375 w 9612868"/>
              <a:gd name="connsiteY517" fmla="*/ 1489389 h 2761837"/>
              <a:gd name="connsiteX518" fmla="*/ 1675884 w 9612868"/>
              <a:gd name="connsiteY518" fmla="*/ 1530475 h 2761837"/>
              <a:gd name="connsiteX519" fmla="*/ 1622718 w 9612868"/>
              <a:gd name="connsiteY519" fmla="*/ 1581019 h 2761837"/>
              <a:gd name="connsiteX520" fmla="*/ 1494605 w 9612868"/>
              <a:gd name="connsiteY520" fmla="*/ 1580314 h 2761837"/>
              <a:gd name="connsiteX521" fmla="*/ 955693 w 9612868"/>
              <a:gd name="connsiteY521" fmla="*/ 1767719 h 2761837"/>
              <a:gd name="connsiteX522" fmla="*/ 286556 w 9612868"/>
              <a:gd name="connsiteY522" fmla="*/ 1938179 h 2761837"/>
              <a:gd name="connsiteX523" fmla="*/ 426490 w 9612868"/>
              <a:gd name="connsiteY523" fmla="*/ 1832948 h 2761837"/>
              <a:gd name="connsiteX524" fmla="*/ 413361 w 9612868"/>
              <a:gd name="connsiteY524" fmla="*/ 1830443 h 2761837"/>
              <a:gd name="connsiteX525" fmla="*/ 396091 w 9612868"/>
              <a:gd name="connsiteY525" fmla="*/ 1823111 h 2761837"/>
              <a:gd name="connsiteX526" fmla="*/ 389204 w 9612868"/>
              <a:gd name="connsiteY526" fmla="*/ 1825173 h 2761837"/>
              <a:gd name="connsiteX527" fmla="*/ 315882 w 9612868"/>
              <a:gd name="connsiteY527" fmla="*/ 1835585 h 2761837"/>
              <a:gd name="connsiteX528" fmla="*/ 426391 w 9612868"/>
              <a:gd name="connsiteY528" fmla="*/ 1700987 h 2761837"/>
              <a:gd name="connsiteX529" fmla="*/ 391380 w 9612868"/>
              <a:gd name="connsiteY529" fmla="*/ 1694305 h 2761837"/>
              <a:gd name="connsiteX530" fmla="*/ 469045 w 9612868"/>
              <a:gd name="connsiteY530" fmla="*/ 1635242 h 2761837"/>
              <a:gd name="connsiteX531" fmla="*/ 567030 w 9612868"/>
              <a:gd name="connsiteY531" fmla="*/ 1601167 h 2761837"/>
              <a:gd name="connsiteX532" fmla="*/ 604101 w 9612868"/>
              <a:gd name="connsiteY532" fmla="*/ 1558106 h 2761837"/>
              <a:gd name="connsiteX533" fmla="*/ 707667 w 9612868"/>
              <a:gd name="connsiteY533" fmla="*/ 1501350 h 2761837"/>
              <a:gd name="connsiteX534" fmla="*/ 815460 w 9612868"/>
              <a:gd name="connsiteY534" fmla="*/ 1477065 h 2761837"/>
              <a:gd name="connsiteX535" fmla="*/ 845538 w 9612868"/>
              <a:gd name="connsiteY535" fmla="*/ 1445862 h 2761837"/>
              <a:gd name="connsiteX536" fmla="*/ 569745 w 9612868"/>
              <a:gd name="connsiteY536" fmla="*/ 1490855 h 2761837"/>
              <a:gd name="connsiteX537" fmla="*/ 297475 w 9612868"/>
              <a:gd name="connsiteY537" fmla="*/ 1562909 h 2761837"/>
              <a:gd name="connsiteX538" fmla="*/ 233743 w 9612868"/>
              <a:gd name="connsiteY538" fmla="*/ 1532272 h 2761837"/>
              <a:gd name="connsiteX539" fmla="*/ 479382 w 9612868"/>
              <a:gd name="connsiteY539" fmla="*/ 1419510 h 2761837"/>
              <a:gd name="connsiteX540" fmla="*/ 731309 w 9612868"/>
              <a:gd name="connsiteY540" fmla="*/ 1289476 h 2761837"/>
              <a:gd name="connsiteX541" fmla="*/ 697005 w 9612868"/>
              <a:gd name="connsiteY541" fmla="*/ 1288206 h 2761837"/>
              <a:gd name="connsiteX542" fmla="*/ 671101 w 9612868"/>
              <a:gd name="connsiteY542" fmla="*/ 1285901 h 2761837"/>
              <a:gd name="connsiteX543" fmla="*/ 643083 w 9612868"/>
              <a:gd name="connsiteY543" fmla="*/ 1267358 h 2761837"/>
              <a:gd name="connsiteX544" fmla="*/ 376444 w 9612868"/>
              <a:gd name="connsiteY544" fmla="*/ 1382708 h 2761837"/>
              <a:gd name="connsiteX545" fmla="*/ 289628 w 9612868"/>
              <a:gd name="connsiteY545" fmla="*/ 1371413 h 2761837"/>
              <a:gd name="connsiteX546" fmla="*/ 392491 w 9612868"/>
              <a:gd name="connsiteY546" fmla="*/ 1309244 h 2761837"/>
              <a:gd name="connsiteX547" fmla="*/ 248987 w 9612868"/>
              <a:gd name="connsiteY547" fmla="*/ 1321434 h 2761837"/>
              <a:gd name="connsiteX548" fmla="*/ 141899 w 9612868"/>
              <a:gd name="connsiteY548" fmla="*/ 1351132 h 2761837"/>
              <a:gd name="connsiteX549" fmla="*/ 53673 w 9612868"/>
              <a:gd name="connsiteY549" fmla="*/ 1329012 h 2761837"/>
              <a:gd name="connsiteX550" fmla="*/ 0 w 9612868"/>
              <a:gd name="connsiteY550" fmla="*/ 1312280 h 2761837"/>
              <a:gd name="connsiteX551" fmla="*/ 0 w 9612868"/>
              <a:gd name="connsiteY551" fmla="*/ 1281109 h 2761837"/>
              <a:gd name="connsiteX552" fmla="*/ 50114 w 9612868"/>
              <a:gd name="connsiteY552" fmla="*/ 1252467 h 2761837"/>
              <a:gd name="connsiteX553" fmla="*/ 185862 w 9612868"/>
              <a:gd name="connsiteY553" fmla="*/ 1164249 h 2761837"/>
              <a:gd name="connsiteX554" fmla="*/ 70371 w 9612868"/>
              <a:gd name="connsiteY554" fmla="*/ 1194979 h 2761837"/>
              <a:gd name="connsiteX555" fmla="*/ 162725 w 9612868"/>
              <a:gd name="connsiteY555" fmla="*/ 1117610 h 2761837"/>
              <a:gd name="connsiteX556" fmla="*/ 283844 w 9612868"/>
              <a:gd name="connsiteY556" fmla="*/ 1130174 h 2761837"/>
              <a:gd name="connsiteX557" fmla="*/ 367142 w 9612868"/>
              <a:gd name="connsiteY557" fmla="*/ 1114408 h 2761837"/>
              <a:gd name="connsiteX558" fmla="*/ 326498 w 9612868"/>
              <a:gd name="connsiteY558" fmla="*/ 1064429 h 2761837"/>
              <a:gd name="connsiteX559" fmla="*/ 213097 w 9612868"/>
              <a:gd name="connsiteY559" fmla="*/ 1078408 h 2761837"/>
              <a:gd name="connsiteX560" fmla="*/ 91298 w 9612868"/>
              <a:gd name="connsiteY560" fmla="*/ 1093421 h 2761837"/>
              <a:gd name="connsiteX561" fmla="*/ 69569 w 9612868"/>
              <a:gd name="connsiteY561" fmla="*/ 1057607 h 2761837"/>
              <a:gd name="connsiteX562" fmla="*/ 394982 w 9612868"/>
              <a:gd name="connsiteY562" fmla="*/ 902018 h 2761837"/>
              <a:gd name="connsiteX563" fmla="*/ 717580 w 9612868"/>
              <a:gd name="connsiteY563" fmla="*/ 724780 h 2761837"/>
              <a:gd name="connsiteX564" fmla="*/ 696557 w 9612868"/>
              <a:gd name="connsiteY564" fmla="*/ 694379 h 2761837"/>
              <a:gd name="connsiteX565" fmla="*/ 748364 w 9612868"/>
              <a:gd name="connsiteY565" fmla="*/ 698990 h 2761837"/>
              <a:gd name="connsiteX566" fmla="*/ 724623 w 9612868"/>
              <a:gd name="connsiteY566" fmla="*/ 778902 h 2761837"/>
              <a:gd name="connsiteX567" fmla="*/ 784127 w 9612868"/>
              <a:gd name="connsiteY567" fmla="*/ 777067 h 2761837"/>
              <a:gd name="connsiteX568" fmla="*/ 1070384 w 9612868"/>
              <a:gd name="connsiteY568" fmla="*/ 681293 h 2761837"/>
              <a:gd name="connsiteX569" fmla="*/ 1923668 w 9612868"/>
              <a:gd name="connsiteY569" fmla="*/ 548622 h 2761837"/>
              <a:gd name="connsiteX570" fmla="*/ 2091669 w 9612868"/>
              <a:gd name="connsiteY570" fmla="*/ 527914 h 2761837"/>
              <a:gd name="connsiteX571" fmla="*/ 2137189 w 9612868"/>
              <a:gd name="connsiteY571" fmla="*/ 549796 h 2761837"/>
              <a:gd name="connsiteX572" fmla="*/ 2251973 w 9612868"/>
              <a:gd name="connsiteY572" fmla="*/ 513652 h 2761837"/>
              <a:gd name="connsiteX573" fmla="*/ 2279940 w 9612868"/>
              <a:gd name="connsiteY573" fmla="*/ 466213 h 2761837"/>
              <a:gd name="connsiteX574" fmla="*/ 2228836 w 9612868"/>
              <a:gd name="connsiteY574" fmla="*/ 467014 h 2761837"/>
              <a:gd name="connsiteX575" fmla="*/ 2184019 w 9612868"/>
              <a:gd name="connsiteY575" fmla="*/ 450542 h 2761837"/>
              <a:gd name="connsiteX576" fmla="*/ 2191364 w 9612868"/>
              <a:gd name="connsiteY576" fmla="*/ 441390 h 2761837"/>
              <a:gd name="connsiteX577" fmla="*/ 2198003 w 9612868"/>
              <a:gd name="connsiteY577" fmla="*/ 426824 h 2761837"/>
              <a:gd name="connsiteX578" fmla="*/ 2179795 w 9612868"/>
              <a:gd name="connsiteY578" fmla="*/ 418070 h 2761837"/>
              <a:gd name="connsiteX579" fmla="*/ 2340149 w 9612868"/>
              <a:gd name="connsiteY579" fmla="*/ 469791 h 2761837"/>
              <a:gd name="connsiteX580" fmla="*/ 2330366 w 9612868"/>
              <a:gd name="connsiteY580" fmla="*/ 492992 h 2761837"/>
              <a:gd name="connsiteX581" fmla="*/ 2319174 w 9612868"/>
              <a:gd name="connsiteY581" fmla="*/ 505369 h 2761837"/>
              <a:gd name="connsiteX582" fmla="*/ 2471783 w 9612868"/>
              <a:gd name="connsiteY582" fmla="*/ 497556 h 2761837"/>
              <a:gd name="connsiteX583" fmla="*/ 2588027 w 9612868"/>
              <a:gd name="connsiteY583" fmla="*/ 538216 h 2761837"/>
              <a:gd name="connsiteX584" fmla="*/ 2566347 w 9612868"/>
              <a:gd name="connsiteY584" fmla="*/ 568382 h 2761837"/>
              <a:gd name="connsiteX585" fmla="*/ 2449399 w 9612868"/>
              <a:gd name="connsiteY585" fmla="*/ 522311 h 2761837"/>
              <a:gd name="connsiteX586" fmla="*/ 2310824 w 9612868"/>
              <a:gd name="connsiteY586" fmla="*/ 572385 h 2761837"/>
              <a:gd name="connsiteX587" fmla="*/ 2373849 w 9612868"/>
              <a:gd name="connsiteY587" fmla="*/ 597610 h 2761837"/>
              <a:gd name="connsiteX588" fmla="*/ 2492153 w 9612868"/>
              <a:gd name="connsiteY588" fmla="*/ 588527 h 2761837"/>
              <a:gd name="connsiteX589" fmla="*/ 2699339 w 9612868"/>
              <a:gd name="connsiteY589" fmla="*/ 540992 h 2761837"/>
              <a:gd name="connsiteX590" fmla="*/ 2723834 w 9612868"/>
              <a:gd name="connsiteY590" fmla="*/ 532474 h 2761837"/>
              <a:gd name="connsiteX591" fmla="*/ 2642602 w 9612868"/>
              <a:gd name="connsiteY591" fmla="*/ 498496 h 2761837"/>
              <a:gd name="connsiteX592" fmla="*/ 2828106 w 9612868"/>
              <a:gd name="connsiteY592" fmla="*/ 481130 h 2761837"/>
              <a:gd name="connsiteX593" fmla="*/ 2730776 w 9612868"/>
              <a:gd name="connsiteY593" fmla="*/ 454633 h 2761837"/>
              <a:gd name="connsiteX594" fmla="*/ 2872018 w 9612868"/>
              <a:gd name="connsiteY594" fmla="*/ 457844 h 2761837"/>
              <a:gd name="connsiteX595" fmla="*/ 2907229 w 9612868"/>
              <a:gd name="connsiteY595" fmla="*/ 456853 h 2761837"/>
              <a:gd name="connsiteX596" fmla="*/ 2871516 w 9612868"/>
              <a:gd name="connsiteY596" fmla="*/ 486777 h 2761837"/>
              <a:gd name="connsiteX597" fmla="*/ 3084333 w 9612868"/>
              <a:gd name="connsiteY597" fmla="*/ 482539 h 2761837"/>
              <a:gd name="connsiteX598" fmla="*/ 3131965 w 9612868"/>
              <a:gd name="connsiteY598" fmla="*/ 520659 h 2761837"/>
              <a:gd name="connsiteX599" fmla="*/ 3572993 w 9612868"/>
              <a:gd name="connsiteY599" fmla="*/ 499290 h 2761837"/>
              <a:gd name="connsiteX600" fmla="*/ 4450170 w 9612868"/>
              <a:gd name="connsiteY600" fmla="*/ 484649 h 2761837"/>
              <a:gd name="connsiteX601" fmla="*/ 5291683 w 9612868"/>
              <a:gd name="connsiteY601" fmla="*/ 523894 h 2761837"/>
              <a:gd name="connsiteX602" fmla="*/ 5280792 w 9612868"/>
              <a:gd name="connsiteY602" fmla="*/ 472998 h 2761837"/>
              <a:gd name="connsiteX603" fmla="*/ 5236302 w 9612868"/>
              <a:gd name="connsiteY603" fmla="*/ 426242 h 2761837"/>
              <a:gd name="connsiteX604" fmla="*/ 5297954 w 9612868"/>
              <a:gd name="connsiteY604" fmla="*/ 371215 h 2761837"/>
              <a:gd name="connsiteX605" fmla="*/ 5317088 w 9612868"/>
              <a:gd name="connsiteY605" fmla="*/ 341783 h 2761837"/>
              <a:gd name="connsiteX606" fmla="*/ 5321471 w 9612868"/>
              <a:gd name="connsiteY606" fmla="*/ 342882 h 2761837"/>
              <a:gd name="connsiteX607" fmla="*/ 5379759 w 9612868"/>
              <a:gd name="connsiteY607" fmla="*/ 348071 h 2761837"/>
              <a:gd name="connsiteX608" fmla="*/ 5441375 w 9612868"/>
              <a:gd name="connsiteY608" fmla="*/ 362472 h 2761837"/>
              <a:gd name="connsiteX609" fmla="*/ 5470048 w 9612868"/>
              <a:gd name="connsiteY609" fmla="*/ 320444 h 2761837"/>
              <a:gd name="connsiteX610" fmla="*/ 5478395 w 9612868"/>
              <a:gd name="connsiteY610" fmla="*/ 253429 h 2761837"/>
              <a:gd name="connsiteX611" fmla="*/ 5514763 w 9612868"/>
              <a:gd name="connsiteY611" fmla="*/ 204954 h 2761837"/>
              <a:gd name="connsiteX612" fmla="*/ 5548364 w 9612868"/>
              <a:gd name="connsiteY612" fmla="*/ 200813 h 2761837"/>
              <a:gd name="connsiteX613" fmla="*/ 5537802 w 9612868"/>
              <a:gd name="connsiteY613" fmla="*/ 119632 h 2761837"/>
              <a:gd name="connsiteX614" fmla="*/ 5582618 w 9612868"/>
              <a:gd name="connsiteY614" fmla="*/ 136103 h 2761837"/>
              <a:gd name="connsiteX615" fmla="*/ 5644890 w 9612868"/>
              <a:gd name="connsiteY615" fmla="*/ 89934 h 2761837"/>
              <a:gd name="connsiteX616" fmla="*/ 5581160 w 9612868"/>
              <a:gd name="connsiteY616" fmla="*/ 59298 h 2761837"/>
              <a:gd name="connsiteX617" fmla="*/ 5594439 w 9612868"/>
              <a:gd name="connsiteY617" fmla="*/ 30167 h 2761837"/>
              <a:gd name="connsiteX618" fmla="*/ 5499221 w 9612868"/>
              <a:gd name="connsiteY618" fmla="*/ 19907 h 2761837"/>
              <a:gd name="connsiteX619" fmla="*/ 5601431 w 9612868"/>
              <a:gd name="connsiteY619" fmla="*/ 18306 h 2761837"/>
              <a:gd name="connsiteX620" fmla="*/ 5616118 w 9612868"/>
              <a:gd name="connsiteY620" fmla="*/ 0 h 276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</a:cxnLst>
            <a:rect l="l" t="t" r="r" b="b"/>
            <a:pathLst>
              <a:path w="9612868" h="2761837">
                <a:moveTo>
                  <a:pt x="7504515" y="2712838"/>
                </a:moveTo>
                <a:lnTo>
                  <a:pt x="7504141" y="2745741"/>
                </a:lnTo>
                <a:lnTo>
                  <a:pt x="7470425" y="2747898"/>
                </a:lnTo>
                <a:lnTo>
                  <a:pt x="7470799" y="2714995"/>
                </a:lnTo>
                <a:close/>
                <a:moveTo>
                  <a:pt x="3688575" y="2657590"/>
                </a:moveTo>
                <a:lnTo>
                  <a:pt x="3686278" y="2658777"/>
                </a:lnTo>
                <a:cubicBezTo>
                  <a:pt x="3681343" y="2660691"/>
                  <a:pt x="3676767" y="2661782"/>
                  <a:pt x="3672553" y="2662052"/>
                </a:cubicBezTo>
                <a:close/>
                <a:moveTo>
                  <a:pt x="7220348" y="2517302"/>
                </a:moveTo>
                <a:cubicBezTo>
                  <a:pt x="7203365" y="2529348"/>
                  <a:pt x="7203218" y="2542144"/>
                  <a:pt x="7219911" y="2555689"/>
                </a:cubicBezTo>
                <a:lnTo>
                  <a:pt x="7168963" y="2591827"/>
                </a:lnTo>
                <a:lnTo>
                  <a:pt x="7144359" y="2533122"/>
                </a:lnTo>
                <a:cubicBezTo>
                  <a:pt x="7161217" y="2532045"/>
                  <a:pt x="7186548" y="2526771"/>
                  <a:pt x="7220348" y="2517302"/>
                </a:cubicBezTo>
                <a:close/>
                <a:moveTo>
                  <a:pt x="7507254" y="2471550"/>
                </a:moveTo>
                <a:cubicBezTo>
                  <a:pt x="7523614" y="2514342"/>
                  <a:pt x="7568176" y="2546197"/>
                  <a:pt x="7640939" y="2567115"/>
                </a:cubicBezTo>
                <a:cubicBezTo>
                  <a:pt x="7651557" y="2621234"/>
                  <a:pt x="7710126" y="2655846"/>
                  <a:pt x="7816647" y="2670952"/>
                </a:cubicBezTo>
                <a:lnTo>
                  <a:pt x="7816150" y="2714822"/>
                </a:lnTo>
                <a:cubicBezTo>
                  <a:pt x="7776523" y="2742930"/>
                  <a:pt x="7731420" y="2758602"/>
                  <a:pt x="7680846" y="2761837"/>
                </a:cubicBezTo>
                <a:cubicBezTo>
                  <a:pt x="7698036" y="2731511"/>
                  <a:pt x="7667418" y="2707897"/>
                  <a:pt x="7588994" y="2690994"/>
                </a:cubicBezTo>
                <a:cubicBezTo>
                  <a:pt x="7588994" y="2690994"/>
                  <a:pt x="7598839" y="2689451"/>
                  <a:pt x="7618528" y="2686365"/>
                </a:cubicBezTo>
                <a:cubicBezTo>
                  <a:pt x="7638217" y="2683279"/>
                  <a:pt x="7648145" y="2674425"/>
                  <a:pt x="7648312" y="2659800"/>
                </a:cubicBezTo>
                <a:cubicBezTo>
                  <a:pt x="7648685" y="2626898"/>
                  <a:pt x="7634926" y="2602206"/>
                  <a:pt x="7607035" y="2585723"/>
                </a:cubicBezTo>
                <a:cubicBezTo>
                  <a:pt x="7551213" y="2556415"/>
                  <a:pt x="7509400" y="2529864"/>
                  <a:pt x="7481592" y="2506070"/>
                </a:cubicBezTo>
                <a:cubicBezTo>
                  <a:pt x="7498617" y="2490368"/>
                  <a:pt x="7507171" y="2478861"/>
                  <a:pt x="7507254" y="2471550"/>
                </a:cubicBezTo>
                <a:close/>
                <a:moveTo>
                  <a:pt x="6565515" y="2418428"/>
                </a:moveTo>
                <a:lnTo>
                  <a:pt x="6584327" y="2419025"/>
                </a:lnTo>
                <a:lnTo>
                  <a:pt x="6581278" y="2421187"/>
                </a:lnTo>
                <a:lnTo>
                  <a:pt x="6563582" y="2418475"/>
                </a:lnTo>
                <a:close/>
                <a:moveTo>
                  <a:pt x="6562361" y="2418288"/>
                </a:moveTo>
                <a:lnTo>
                  <a:pt x="6563582" y="2418475"/>
                </a:lnTo>
                <a:lnTo>
                  <a:pt x="6522336" y="2419477"/>
                </a:lnTo>
                <a:cubicBezTo>
                  <a:pt x="6539194" y="2418398"/>
                  <a:pt x="6552536" y="2418002"/>
                  <a:pt x="6562361" y="2418288"/>
                </a:cubicBezTo>
                <a:close/>
                <a:moveTo>
                  <a:pt x="6884794" y="2396291"/>
                </a:moveTo>
                <a:lnTo>
                  <a:pt x="6884546" y="2418226"/>
                </a:lnTo>
                <a:lnTo>
                  <a:pt x="6833970" y="2421461"/>
                </a:lnTo>
                <a:lnTo>
                  <a:pt x="6834219" y="2399526"/>
                </a:lnTo>
                <a:close/>
                <a:moveTo>
                  <a:pt x="4191526" y="2390745"/>
                </a:moveTo>
                <a:lnTo>
                  <a:pt x="4195222" y="2391957"/>
                </a:lnTo>
                <a:cubicBezTo>
                  <a:pt x="4195565" y="2392620"/>
                  <a:pt x="4193630" y="2393087"/>
                  <a:pt x="4189416" y="2393356"/>
                </a:cubicBezTo>
                <a:close/>
                <a:moveTo>
                  <a:pt x="5857294" y="2385301"/>
                </a:moveTo>
                <a:cubicBezTo>
                  <a:pt x="6098517" y="2406403"/>
                  <a:pt x="6306191" y="2415037"/>
                  <a:pt x="6480313" y="2411205"/>
                </a:cubicBezTo>
                <a:lnTo>
                  <a:pt x="6378976" y="2434127"/>
                </a:lnTo>
                <a:cubicBezTo>
                  <a:pt x="6350878" y="2435925"/>
                  <a:pt x="6143204" y="2427290"/>
                  <a:pt x="5755956" y="2408223"/>
                </a:cubicBezTo>
                <a:cubicBezTo>
                  <a:pt x="5767319" y="2396537"/>
                  <a:pt x="5801098" y="2388896"/>
                  <a:pt x="5857294" y="2385301"/>
                </a:cubicBezTo>
                <a:close/>
                <a:moveTo>
                  <a:pt x="3162537" y="2327527"/>
                </a:moveTo>
                <a:lnTo>
                  <a:pt x="3162040" y="2371399"/>
                </a:lnTo>
                <a:lnTo>
                  <a:pt x="3128323" y="2373555"/>
                </a:lnTo>
                <a:lnTo>
                  <a:pt x="3128821" y="2329685"/>
                </a:lnTo>
                <a:close/>
                <a:moveTo>
                  <a:pt x="4662203" y="2297354"/>
                </a:moveTo>
                <a:lnTo>
                  <a:pt x="4771472" y="2317763"/>
                </a:lnTo>
                <a:lnTo>
                  <a:pt x="4762856" y="2334754"/>
                </a:lnTo>
                <a:lnTo>
                  <a:pt x="4662016" y="2313806"/>
                </a:lnTo>
                <a:close/>
                <a:moveTo>
                  <a:pt x="3971873" y="2264796"/>
                </a:moveTo>
                <a:cubicBezTo>
                  <a:pt x="3971790" y="2272108"/>
                  <a:pt x="3974455" y="2284723"/>
                  <a:pt x="3979867" y="2302644"/>
                </a:cubicBezTo>
                <a:cubicBezTo>
                  <a:pt x="3985279" y="2320564"/>
                  <a:pt x="3987985" y="2329524"/>
                  <a:pt x="3987985" y="2329524"/>
                </a:cubicBezTo>
                <a:lnTo>
                  <a:pt x="4080708" y="2323592"/>
                </a:lnTo>
                <a:lnTo>
                  <a:pt x="4081205" y="2279722"/>
                </a:lnTo>
                <a:cubicBezTo>
                  <a:pt x="4030795" y="2268334"/>
                  <a:pt x="3994352" y="2263358"/>
                  <a:pt x="3971873" y="2264796"/>
                </a:cubicBezTo>
                <a:close/>
                <a:moveTo>
                  <a:pt x="3863537" y="2162129"/>
                </a:moveTo>
                <a:cubicBezTo>
                  <a:pt x="3891428" y="2178611"/>
                  <a:pt x="3921941" y="2211365"/>
                  <a:pt x="3955077" y="2260390"/>
                </a:cubicBezTo>
                <a:lnTo>
                  <a:pt x="4022511" y="2256077"/>
                </a:lnTo>
                <a:cubicBezTo>
                  <a:pt x="4022677" y="2241453"/>
                  <a:pt x="4031189" y="2233602"/>
                  <a:pt x="4048049" y="2232524"/>
                </a:cubicBezTo>
                <a:cubicBezTo>
                  <a:pt x="4081516" y="2252302"/>
                  <a:pt x="4112299" y="2261293"/>
                  <a:pt x="4140397" y="2259495"/>
                </a:cubicBezTo>
                <a:lnTo>
                  <a:pt x="4098562" y="2234772"/>
                </a:lnTo>
                <a:cubicBezTo>
                  <a:pt x="4121206" y="2218711"/>
                  <a:pt x="4134678" y="2206889"/>
                  <a:pt x="4138973" y="2199308"/>
                </a:cubicBezTo>
                <a:cubicBezTo>
                  <a:pt x="4143272" y="2191727"/>
                  <a:pt x="4138397" y="2188385"/>
                  <a:pt x="4124346" y="2189284"/>
                </a:cubicBezTo>
                <a:cubicBezTo>
                  <a:pt x="4118687" y="2193300"/>
                  <a:pt x="4031749" y="2184248"/>
                  <a:pt x="3863537" y="2162129"/>
                </a:cubicBezTo>
                <a:close/>
                <a:moveTo>
                  <a:pt x="3636133" y="2160237"/>
                </a:moveTo>
                <a:lnTo>
                  <a:pt x="3610722" y="2172822"/>
                </a:lnTo>
                <a:lnTo>
                  <a:pt x="3660924" y="2202489"/>
                </a:lnTo>
                <a:lnTo>
                  <a:pt x="3677970" y="2184959"/>
                </a:lnTo>
                <a:close/>
                <a:moveTo>
                  <a:pt x="2194823" y="2008936"/>
                </a:moveTo>
                <a:lnTo>
                  <a:pt x="2203787" y="2010748"/>
                </a:lnTo>
                <a:cubicBezTo>
                  <a:pt x="2216391" y="2013596"/>
                  <a:pt x="2219882" y="2015199"/>
                  <a:pt x="2214262" y="2015558"/>
                </a:cubicBezTo>
                <a:cubicBezTo>
                  <a:pt x="2205834" y="2016097"/>
                  <a:pt x="2199536" y="2014218"/>
                  <a:pt x="2195375" y="2009918"/>
                </a:cubicBezTo>
                <a:close/>
                <a:moveTo>
                  <a:pt x="6328349" y="1885273"/>
                </a:moveTo>
                <a:cubicBezTo>
                  <a:pt x="6307286" y="1885707"/>
                  <a:pt x="6292519" y="1888021"/>
                  <a:pt x="6284049" y="1892216"/>
                </a:cubicBezTo>
                <a:cubicBezTo>
                  <a:pt x="6317517" y="1911995"/>
                  <a:pt x="6345533" y="1917509"/>
                  <a:pt x="6368093" y="1908760"/>
                </a:cubicBezTo>
                <a:cubicBezTo>
                  <a:pt x="6379373" y="1904384"/>
                  <a:pt x="6393484" y="1898002"/>
                  <a:pt x="6410426" y="1889612"/>
                </a:cubicBezTo>
                <a:cubicBezTo>
                  <a:pt x="6376771" y="1886285"/>
                  <a:pt x="6349412" y="1884839"/>
                  <a:pt x="6328349" y="1885273"/>
                </a:cubicBezTo>
                <a:close/>
                <a:moveTo>
                  <a:pt x="6739603" y="1830196"/>
                </a:moveTo>
                <a:cubicBezTo>
                  <a:pt x="6570686" y="1870227"/>
                  <a:pt x="6486227" y="1890242"/>
                  <a:pt x="6486227" y="1890242"/>
                </a:cubicBezTo>
                <a:cubicBezTo>
                  <a:pt x="6547835" y="1904568"/>
                  <a:pt x="6592687" y="1910832"/>
                  <a:pt x="6620785" y="1909034"/>
                </a:cubicBezTo>
                <a:cubicBezTo>
                  <a:pt x="6665741" y="1906159"/>
                  <a:pt x="6699624" y="1889378"/>
                  <a:pt x="6722434" y="1858694"/>
                </a:cubicBezTo>
                <a:cubicBezTo>
                  <a:pt x="6728012" y="1861990"/>
                  <a:pt x="6747660" y="1862559"/>
                  <a:pt x="6781376" y="1860403"/>
                </a:cubicBezTo>
                <a:close/>
                <a:moveTo>
                  <a:pt x="7093509" y="1818517"/>
                </a:moveTo>
                <a:lnTo>
                  <a:pt x="7093322" y="1834968"/>
                </a:lnTo>
                <a:lnTo>
                  <a:pt x="7042746" y="1838204"/>
                </a:lnTo>
                <a:lnTo>
                  <a:pt x="7042934" y="1821752"/>
                </a:lnTo>
                <a:close/>
                <a:moveTo>
                  <a:pt x="4964013" y="1680745"/>
                </a:moveTo>
                <a:cubicBezTo>
                  <a:pt x="5070411" y="1706818"/>
                  <a:pt x="5443466" y="1739579"/>
                  <a:pt x="6083178" y="1779029"/>
                </a:cubicBezTo>
                <a:cubicBezTo>
                  <a:pt x="6122431" y="1783824"/>
                  <a:pt x="6147553" y="1796831"/>
                  <a:pt x="6158543" y="1818047"/>
                </a:cubicBezTo>
                <a:cubicBezTo>
                  <a:pt x="6270935" y="1810857"/>
                  <a:pt x="6377643" y="1809511"/>
                  <a:pt x="6478669" y="1814009"/>
                </a:cubicBezTo>
                <a:cubicBezTo>
                  <a:pt x="6484248" y="1817304"/>
                  <a:pt x="6562920" y="1812273"/>
                  <a:pt x="6714689" y="1798911"/>
                </a:cubicBezTo>
                <a:cubicBezTo>
                  <a:pt x="6821460" y="1792080"/>
                  <a:pt x="6894369" y="1800203"/>
                  <a:pt x="6933415" y="1823278"/>
                </a:cubicBezTo>
                <a:cubicBezTo>
                  <a:pt x="6899657" y="1829091"/>
                  <a:pt x="6854575" y="1842934"/>
                  <a:pt x="6798173" y="1864808"/>
                </a:cubicBezTo>
                <a:cubicBezTo>
                  <a:pt x="6809287" y="1875057"/>
                  <a:pt x="6823254" y="1881470"/>
                  <a:pt x="6840070" y="1884047"/>
                </a:cubicBezTo>
                <a:cubicBezTo>
                  <a:pt x="6963658" y="1879795"/>
                  <a:pt x="7129434" y="1869190"/>
                  <a:pt x="7337397" y="1852234"/>
                </a:cubicBezTo>
                <a:cubicBezTo>
                  <a:pt x="7320829" y="1827722"/>
                  <a:pt x="7290213" y="1804108"/>
                  <a:pt x="7245547" y="1781392"/>
                </a:cubicBezTo>
                <a:lnTo>
                  <a:pt x="7288005" y="1751277"/>
                </a:lnTo>
                <a:cubicBezTo>
                  <a:pt x="7248668" y="1753793"/>
                  <a:pt x="7214941" y="1756864"/>
                  <a:pt x="7186823" y="1760489"/>
                </a:cubicBezTo>
                <a:lnTo>
                  <a:pt x="7173719" y="1762923"/>
                </a:lnTo>
                <a:lnTo>
                  <a:pt x="7199934" y="1764788"/>
                </a:lnTo>
                <a:cubicBezTo>
                  <a:pt x="7209395" y="1766238"/>
                  <a:pt x="7219020" y="1768476"/>
                  <a:pt x="7228813" y="1771502"/>
                </a:cubicBezTo>
                <a:cubicBezTo>
                  <a:pt x="7228646" y="1786127"/>
                  <a:pt x="7222924" y="1795625"/>
                  <a:pt x="7211643" y="1800001"/>
                </a:cubicBezTo>
                <a:lnTo>
                  <a:pt x="7000912" y="1813480"/>
                </a:lnTo>
                <a:cubicBezTo>
                  <a:pt x="6984136" y="1807247"/>
                  <a:pt x="6970254" y="1793522"/>
                  <a:pt x="6959263" y="1772306"/>
                </a:cubicBezTo>
                <a:cubicBezTo>
                  <a:pt x="6746012" y="1760375"/>
                  <a:pt x="6529930" y="1750451"/>
                  <a:pt x="6311017" y="1742536"/>
                </a:cubicBezTo>
                <a:cubicBezTo>
                  <a:pt x="6282920" y="1744333"/>
                  <a:pt x="6251992" y="1748138"/>
                  <a:pt x="6218234" y="1753951"/>
                </a:cubicBezTo>
                <a:cubicBezTo>
                  <a:pt x="6178938" y="1752811"/>
                  <a:pt x="5974075" y="1743996"/>
                  <a:pt x="5603642" y="1727507"/>
                </a:cubicBezTo>
                <a:cubicBezTo>
                  <a:pt x="5541994" y="1716837"/>
                  <a:pt x="5449438" y="1708146"/>
                  <a:pt x="5325974" y="1701430"/>
                </a:cubicBezTo>
                <a:cubicBezTo>
                  <a:pt x="5236186" y="1696214"/>
                  <a:pt x="5115533" y="1689320"/>
                  <a:pt x="4964013" y="1680745"/>
                </a:cubicBezTo>
                <a:close/>
                <a:moveTo>
                  <a:pt x="2370160" y="1638437"/>
                </a:moveTo>
                <a:lnTo>
                  <a:pt x="2319272" y="1669092"/>
                </a:lnTo>
                <a:cubicBezTo>
                  <a:pt x="2335924" y="1686292"/>
                  <a:pt x="2344104" y="1707688"/>
                  <a:pt x="2343814" y="1733279"/>
                </a:cubicBezTo>
                <a:cubicBezTo>
                  <a:pt x="2366291" y="1731842"/>
                  <a:pt x="2388853" y="1723093"/>
                  <a:pt x="2411497" y="1707030"/>
                </a:cubicBezTo>
                <a:cubicBezTo>
                  <a:pt x="2411912" y="1670472"/>
                  <a:pt x="2412119" y="1652192"/>
                  <a:pt x="2412119" y="1652192"/>
                </a:cubicBezTo>
                <a:cubicBezTo>
                  <a:pt x="2400881" y="1652911"/>
                  <a:pt x="2386894" y="1648326"/>
                  <a:pt x="2370160" y="1638437"/>
                </a:cubicBezTo>
                <a:close/>
                <a:moveTo>
                  <a:pt x="2288233" y="1435444"/>
                </a:moveTo>
                <a:lnTo>
                  <a:pt x="2287325" y="1435502"/>
                </a:lnTo>
                <a:lnTo>
                  <a:pt x="2244976" y="1443831"/>
                </a:lnTo>
                <a:lnTo>
                  <a:pt x="2229748" y="1439185"/>
                </a:lnTo>
                <a:lnTo>
                  <a:pt x="2195510" y="1441376"/>
                </a:lnTo>
                <a:lnTo>
                  <a:pt x="2195262" y="1463311"/>
                </a:lnTo>
                <a:lnTo>
                  <a:pt x="2287983" y="1457379"/>
                </a:lnTo>
                <a:close/>
                <a:moveTo>
                  <a:pt x="7356780" y="1308640"/>
                </a:moveTo>
                <a:lnTo>
                  <a:pt x="7367292" y="1323841"/>
                </a:lnTo>
                <a:lnTo>
                  <a:pt x="7319004" y="1346290"/>
                </a:lnTo>
                <a:lnTo>
                  <a:pt x="7316890" y="1330053"/>
                </a:lnTo>
                <a:close/>
                <a:moveTo>
                  <a:pt x="7453960" y="1137193"/>
                </a:moveTo>
                <a:lnTo>
                  <a:pt x="7361559" y="1148582"/>
                </a:lnTo>
                <a:lnTo>
                  <a:pt x="7364376" y="1170231"/>
                </a:lnTo>
                <a:lnTo>
                  <a:pt x="7456777" y="1158842"/>
                </a:lnTo>
                <a:close/>
                <a:moveTo>
                  <a:pt x="2527511" y="1057075"/>
                </a:moveTo>
                <a:lnTo>
                  <a:pt x="2529624" y="1073311"/>
                </a:lnTo>
                <a:lnTo>
                  <a:pt x="2479222" y="1079523"/>
                </a:lnTo>
                <a:lnTo>
                  <a:pt x="2477112" y="1063287"/>
                </a:lnTo>
                <a:close/>
                <a:moveTo>
                  <a:pt x="2724888" y="999753"/>
                </a:moveTo>
                <a:cubicBezTo>
                  <a:pt x="2601217" y="1011329"/>
                  <a:pt x="2436015" y="1031694"/>
                  <a:pt x="2229284" y="1060840"/>
                </a:cubicBezTo>
                <a:cubicBezTo>
                  <a:pt x="2249372" y="1084027"/>
                  <a:pt x="2283458" y="1105488"/>
                  <a:pt x="2331544" y="1125220"/>
                </a:cubicBezTo>
                <a:lnTo>
                  <a:pt x="2293064" y="1157458"/>
                </a:lnTo>
                <a:cubicBezTo>
                  <a:pt x="2332265" y="1152627"/>
                  <a:pt x="2365748" y="1147583"/>
                  <a:pt x="2393512" y="1142328"/>
                </a:cubicBezTo>
                <a:lnTo>
                  <a:pt x="2406345" y="1139145"/>
                </a:lnTo>
                <a:lnTo>
                  <a:pt x="2379729" y="1138872"/>
                </a:lnTo>
                <a:cubicBezTo>
                  <a:pt x="2370013" y="1138007"/>
                  <a:pt x="2360021" y="1136375"/>
                  <a:pt x="2349751" y="1133974"/>
                </a:cubicBezTo>
                <a:cubicBezTo>
                  <a:pt x="2347873" y="1119542"/>
                  <a:pt x="2352302" y="1109833"/>
                  <a:pt x="2363032" y="1104843"/>
                </a:cubicBezTo>
                <a:lnTo>
                  <a:pt x="2573034" y="1078958"/>
                </a:lnTo>
                <a:cubicBezTo>
                  <a:pt x="2590772" y="1084103"/>
                  <a:pt x="2606649" y="1096809"/>
                  <a:pt x="2620666" y="1117078"/>
                </a:cubicBezTo>
                <a:cubicBezTo>
                  <a:pt x="2836753" y="1116104"/>
                  <a:pt x="3055405" y="1112980"/>
                  <a:pt x="3276624" y="1107709"/>
                </a:cubicBezTo>
                <a:cubicBezTo>
                  <a:pt x="3304624" y="1104257"/>
                  <a:pt x="3335190" y="1098658"/>
                  <a:pt x="3368320" y="1090907"/>
                </a:cubicBezTo>
                <a:cubicBezTo>
                  <a:pt x="3407989" y="1089683"/>
                  <a:pt x="3615208" y="1086137"/>
                  <a:pt x="3989973" y="1080268"/>
                </a:cubicBezTo>
                <a:cubicBezTo>
                  <a:pt x="4053451" y="1087107"/>
                  <a:pt x="4147730" y="1090150"/>
                  <a:pt x="4272807" y="1089396"/>
                </a:cubicBezTo>
                <a:cubicBezTo>
                  <a:pt x="4363818" y="1089176"/>
                  <a:pt x="4486095" y="1088767"/>
                  <a:pt x="4639642" y="1088171"/>
                </a:cubicBezTo>
                <a:cubicBezTo>
                  <a:pt x="4529017" y="1068813"/>
                  <a:pt x="4149339" y="1058791"/>
                  <a:pt x="3500610" y="1058104"/>
                </a:cubicBezTo>
                <a:cubicBezTo>
                  <a:pt x="3460471" y="1055719"/>
                  <a:pt x="3433391" y="1044394"/>
                  <a:pt x="3419374" y="1024125"/>
                </a:cubicBezTo>
                <a:cubicBezTo>
                  <a:pt x="3307372" y="1037933"/>
                  <a:pt x="3200270" y="1045635"/>
                  <a:pt x="3098061" y="1047235"/>
                </a:cubicBezTo>
                <a:cubicBezTo>
                  <a:pt x="3091990" y="1044317"/>
                  <a:pt x="3013590" y="1053981"/>
                  <a:pt x="2862859" y="1076227"/>
                </a:cubicBezTo>
                <a:cubicBezTo>
                  <a:pt x="2756459" y="1089342"/>
                  <a:pt x="2682016" y="1085687"/>
                  <a:pt x="2639530" y="1065262"/>
                </a:cubicBezTo>
                <a:cubicBezTo>
                  <a:pt x="2672660" y="1057513"/>
                  <a:pt x="2716050" y="1041166"/>
                  <a:pt x="2769704" y="1016224"/>
                </a:cubicBezTo>
                <a:cubicBezTo>
                  <a:pt x="2757095" y="1006779"/>
                  <a:pt x="2742157" y="1001290"/>
                  <a:pt x="2724888" y="999753"/>
                </a:cubicBezTo>
                <a:close/>
                <a:moveTo>
                  <a:pt x="2941880" y="962008"/>
                </a:moveTo>
                <a:cubicBezTo>
                  <a:pt x="2897080" y="967529"/>
                  <a:pt x="2865358" y="986103"/>
                  <a:pt x="2846714" y="1017729"/>
                </a:cubicBezTo>
                <a:cubicBezTo>
                  <a:pt x="2840643" y="1014811"/>
                  <a:pt x="2820810" y="1015424"/>
                  <a:pt x="2787209" y="1019565"/>
                </a:cubicBezTo>
                <a:lnTo>
                  <a:pt x="2833435" y="1046861"/>
                </a:lnTo>
                <a:cubicBezTo>
                  <a:pt x="2997678" y="997288"/>
                  <a:pt x="3079801" y="972502"/>
                  <a:pt x="3079801" y="972502"/>
                </a:cubicBezTo>
                <a:cubicBezTo>
                  <a:pt x="3015856" y="962054"/>
                  <a:pt x="2969880" y="958556"/>
                  <a:pt x="2941880" y="962008"/>
                </a:cubicBezTo>
                <a:close/>
                <a:moveTo>
                  <a:pt x="3233794" y="942522"/>
                </a:moveTo>
                <a:cubicBezTo>
                  <a:pt x="3219325" y="940639"/>
                  <a:pt x="3206724" y="942192"/>
                  <a:pt x="3195994" y="947181"/>
                </a:cubicBezTo>
                <a:cubicBezTo>
                  <a:pt x="3185264" y="952171"/>
                  <a:pt x="3171967" y="959308"/>
                  <a:pt x="3156107" y="968594"/>
                </a:cubicBezTo>
                <a:cubicBezTo>
                  <a:pt x="3224715" y="971136"/>
                  <a:pt x="3266951" y="967762"/>
                  <a:pt x="3282811" y="958475"/>
                </a:cubicBezTo>
                <a:cubicBezTo>
                  <a:pt x="3264603" y="949722"/>
                  <a:pt x="3248264" y="944404"/>
                  <a:pt x="3233794" y="942522"/>
                </a:cubicBezTo>
                <a:close/>
                <a:moveTo>
                  <a:pt x="7266847" y="879813"/>
                </a:moveTo>
                <a:cubicBezTo>
                  <a:pt x="7244446" y="882573"/>
                  <a:pt x="7222986" y="892550"/>
                  <a:pt x="7202462" y="909745"/>
                </a:cubicBezTo>
                <a:cubicBezTo>
                  <a:pt x="7207157" y="945825"/>
                  <a:pt x="7209504" y="963865"/>
                  <a:pt x="7209504" y="963865"/>
                </a:cubicBezTo>
                <a:cubicBezTo>
                  <a:pt x="7220704" y="962484"/>
                  <a:pt x="7235407" y="966172"/>
                  <a:pt x="7253618" y="974924"/>
                </a:cubicBezTo>
                <a:lnTo>
                  <a:pt x="7300496" y="941651"/>
                </a:lnTo>
                <a:cubicBezTo>
                  <a:pt x="7281347" y="925682"/>
                  <a:pt x="7270133" y="905069"/>
                  <a:pt x="7266847" y="879813"/>
                </a:cubicBezTo>
                <a:close/>
                <a:moveTo>
                  <a:pt x="7357639" y="593675"/>
                </a:moveTo>
                <a:cubicBezTo>
                  <a:pt x="7366039" y="592639"/>
                  <a:pt x="7372634" y="594117"/>
                  <a:pt x="7377419" y="598110"/>
                </a:cubicBezTo>
                <a:lnTo>
                  <a:pt x="7378110" y="599046"/>
                </a:lnTo>
                <a:lnTo>
                  <a:pt x="7368843" y="597792"/>
                </a:lnTo>
                <a:cubicBezTo>
                  <a:pt x="7355773" y="595738"/>
                  <a:pt x="7352038" y="594364"/>
                  <a:pt x="7357639" y="593675"/>
                </a:cubicBezTo>
                <a:close/>
                <a:moveTo>
                  <a:pt x="5876919" y="495748"/>
                </a:moveTo>
                <a:lnTo>
                  <a:pt x="5862230" y="514054"/>
                </a:lnTo>
                <a:lnTo>
                  <a:pt x="5907752" y="535939"/>
                </a:lnTo>
                <a:lnTo>
                  <a:pt x="5931543" y="522008"/>
                </a:lnTo>
                <a:close/>
                <a:moveTo>
                  <a:pt x="2655881" y="469364"/>
                </a:moveTo>
                <a:lnTo>
                  <a:pt x="2658697" y="491013"/>
                </a:lnTo>
                <a:lnTo>
                  <a:pt x="2608296" y="497226"/>
                </a:lnTo>
                <a:lnTo>
                  <a:pt x="2605479" y="475577"/>
                </a:lnTo>
                <a:close/>
                <a:moveTo>
                  <a:pt x="5573059" y="456217"/>
                </a:moveTo>
                <a:lnTo>
                  <a:pt x="5505859" y="464501"/>
                </a:lnTo>
                <a:cubicBezTo>
                  <a:pt x="5507735" y="478933"/>
                  <a:pt x="5500274" y="487185"/>
                  <a:pt x="5483476" y="489255"/>
                </a:cubicBezTo>
                <a:cubicBezTo>
                  <a:pt x="5447057" y="471749"/>
                  <a:pt x="5414851" y="464721"/>
                  <a:pt x="5386850" y="468172"/>
                </a:cubicBezTo>
                <a:lnTo>
                  <a:pt x="5432371" y="490056"/>
                </a:lnTo>
                <a:cubicBezTo>
                  <a:pt x="5391326" y="524443"/>
                  <a:pt x="5384803" y="539911"/>
                  <a:pt x="5412806" y="536460"/>
                </a:cubicBezTo>
                <a:cubicBezTo>
                  <a:pt x="5417934" y="532161"/>
                  <a:pt x="5506613" y="535894"/>
                  <a:pt x="5678838" y="547657"/>
                </a:cubicBezTo>
                <a:cubicBezTo>
                  <a:pt x="5648490" y="533069"/>
                  <a:pt x="5613232" y="502589"/>
                  <a:pt x="5573059" y="456217"/>
                </a:cubicBezTo>
                <a:close/>
                <a:moveTo>
                  <a:pt x="2909993" y="454539"/>
                </a:moveTo>
                <a:lnTo>
                  <a:pt x="2928165" y="456155"/>
                </a:lnTo>
                <a:lnTo>
                  <a:pt x="2926228" y="456318"/>
                </a:lnTo>
                <a:lnTo>
                  <a:pt x="2907229" y="456853"/>
                </a:lnTo>
                <a:close/>
                <a:moveTo>
                  <a:pt x="2969498" y="452703"/>
                </a:moveTo>
                <a:cubicBezTo>
                  <a:pt x="2952699" y="454774"/>
                  <a:pt x="2939338" y="455961"/>
                  <a:pt x="2929422" y="456268"/>
                </a:cubicBezTo>
                <a:lnTo>
                  <a:pt x="2928165" y="456155"/>
                </a:lnTo>
                <a:close/>
                <a:moveTo>
                  <a:pt x="4750458" y="431138"/>
                </a:moveTo>
                <a:lnTo>
                  <a:pt x="4854780" y="445774"/>
                </a:lnTo>
                <a:lnTo>
                  <a:pt x="4856892" y="462011"/>
                </a:lnTo>
                <a:lnTo>
                  <a:pt x="4744171" y="448410"/>
                </a:lnTo>
                <a:close/>
                <a:moveTo>
                  <a:pt x="3741647" y="418014"/>
                </a:moveTo>
                <a:cubicBezTo>
                  <a:pt x="3731857" y="430219"/>
                  <a:pt x="3698960" y="439772"/>
                  <a:pt x="3642961" y="446675"/>
                </a:cubicBezTo>
                <a:cubicBezTo>
                  <a:pt x="3397464" y="440276"/>
                  <a:pt x="3187447" y="444167"/>
                  <a:pt x="3012907" y="458350"/>
                </a:cubicBezTo>
                <a:lnTo>
                  <a:pt x="3111595" y="429689"/>
                </a:lnTo>
                <a:cubicBezTo>
                  <a:pt x="3139595" y="426238"/>
                  <a:pt x="3349611" y="422345"/>
                  <a:pt x="3741647" y="418014"/>
                </a:cubicBezTo>
                <a:close/>
                <a:moveTo>
                  <a:pt x="5530305" y="390001"/>
                </a:moveTo>
                <a:lnTo>
                  <a:pt x="5437905" y="401391"/>
                </a:lnTo>
                <a:lnTo>
                  <a:pt x="5443537" y="444687"/>
                </a:lnTo>
                <a:cubicBezTo>
                  <a:pt x="5495816" y="452908"/>
                  <a:pt x="5533154" y="455637"/>
                  <a:pt x="5555554" y="452877"/>
                </a:cubicBezTo>
                <a:cubicBezTo>
                  <a:pt x="5554615" y="445660"/>
                  <a:pt x="5550174" y="433377"/>
                  <a:pt x="5542226" y="416027"/>
                </a:cubicBezTo>
                <a:cubicBezTo>
                  <a:pt x="5534279" y="398678"/>
                  <a:pt x="5530305" y="390001"/>
                  <a:pt x="5530305" y="390001"/>
                </a:cubicBezTo>
                <a:close/>
                <a:moveTo>
                  <a:pt x="5318844" y="339082"/>
                </a:moveTo>
                <a:lnTo>
                  <a:pt x="5317088" y="341783"/>
                </a:lnTo>
                <a:lnTo>
                  <a:pt x="5313203" y="340808"/>
                </a:lnTo>
                <a:cubicBezTo>
                  <a:pt x="5312765" y="340175"/>
                  <a:pt x="5314644" y="339599"/>
                  <a:pt x="5318844" y="339082"/>
                </a:cubicBezTo>
                <a:close/>
                <a:moveTo>
                  <a:pt x="2295233" y="321357"/>
                </a:moveTo>
                <a:lnTo>
                  <a:pt x="2328179" y="377784"/>
                </a:lnTo>
                <a:cubicBezTo>
                  <a:pt x="2311377" y="379855"/>
                  <a:pt x="2286649" y="386570"/>
                  <a:pt x="2253984" y="397928"/>
                </a:cubicBezTo>
                <a:cubicBezTo>
                  <a:pt x="2269377" y="385032"/>
                  <a:pt x="2267734" y="372405"/>
                  <a:pt x="2249057" y="360042"/>
                </a:cubicBezTo>
                <a:close/>
                <a:moveTo>
                  <a:pt x="6388518" y="295215"/>
                </a:moveTo>
                <a:lnTo>
                  <a:pt x="6394151" y="338510"/>
                </a:lnTo>
                <a:lnTo>
                  <a:pt x="6360552" y="342653"/>
                </a:lnTo>
                <a:lnTo>
                  <a:pt x="6354918" y="299357"/>
                </a:lnTo>
                <a:close/>
                <a:moveTo>
                  <a:pt x="1970298" y="185444"/>
                </a:moveTo>
                <a:lnTo>
                  <a:pt x="1974523" y="217918"/>
                </a:lnTo>
                <a:lnTo>
                  <a:pt x="1940922" y="222059"/>
                </a:lnTo>
                <a:lnTo>
                  <a:pt x="1936697" y="189586"/>
                </a:lnTo>
                <a:close/>
                <a:moveTo>
                  <a:pt x="1756776" y="184270"/>
                </a:moveTo>
                <a:cubicBezTo>
                  <a:pt x="1743730" y="215204"/>
                  <a:pt x="1777818" y="236665"/>
                  <a:pt x="1859035" y="248650"/>
                </a:cubicBezTo>
                <a:cubicBezTo>
                  <a:pt x="1859035" y="248650"/>
                  <a:pt x="1849352" y="250759"/>
                  <a:pt x="1829986" y="254979"/>
                </a:cubicBezTo>
                <a:cubicBezTo>
                  <a:pt x="1810620" y="259200"/>
                  <a:pt x="1801878" y="268526"/>
                  <a:pt x="1803755" y="282958"/>
                </a:cubicBezTo>
                <a:cubicBezTo>
                  <a:pt x="1807979" y="315430"/>
                  <a:pt x="1825266" y="338961"/>
                  <a:pt x="1855614" y="353550"/>
                </a:cubicBezTo>
                <a:cubicBezTo>
                  <a:pt x="1915837" y="379119"/>
                  <a:pt x="1961596" y="402808"/>
                  <a:pt x="1992881" y="424613"/>
                </a:cubicBezTo>
                <a:cubicBezTo>
                  <a:pt x="1977957" y="441116"/>
                  <a:pt x="1970966" y="452975"/>
                  <a:pt x="1971905" y="460192"/>
                </a:cubicBezTo>
                <a:cubicBezTo>
                  <a:pt x="1949471" y="418966"/>
                  <a:pt x="1900212" y="390211"/>
                  <a:pt x="1824125" y="373927"/>
                </a:cubicBezTo>
                <a:cubicBezTo>
                  <a:pt x="1805885" y="321188"/>
                  <a:pt x="1742154" y="290550"/>
                  <a:pt x="1632938" y="282017"/>
                </a:cubicBezTo>
                <a:lnTo>
                  <a:pt x="1627304" y="238721"/>
                </a:lnTo>
                <a:cubicBezTo>
                  <a:pt x="1663218" y="208633"/>
                  <a:pt x="1706376" y="190481"/>
                  <a:pt x="1756776" y="184270"/>
                </a:cubicBezTo>
                <a:close/>
                <a:moveTo>
                  <a:pt x="5800970" y="43200"/>
                </a:moveTo>
                <a:lnTo>
                  <a:pt x="5785484" y="48560"/>
                </a:lnTo>
                <a:lnTo>
                  <a:pt x="5787629" y="47252"/>
                </a:lnTo>
                <a:cubicBezTo>
                  <a:pt x="5792322" y="45068"/>
                  <a:pt x="5796771" y="43719"/>
                  <a:pt x="5800970" y="43200"/>
                </a:cubicBezTo>
                <a:close/>
                <a:moveTo>
                  <a:pt x="5616118" y="0"/>
                </a:moveTo>
                <a:cubicBezTo>
                  <a:pt x="5686390" y="42662"/>
                  <a:pt x="5742350" y="59019"/>
                  <a:pt x="5783995" y="49074"/>
                </a:cubicBezTo>
                <a:lnTo>
                  <a:pt x="5785484" y="48560"/>
                </a:lnTo>
                <a:lnTo>
                  <a:pt x="5772802" y="56296"/>
                </a:lnTo>
                <a:cubicBezTo>
                  <a:pt x="5762424" y="63990"/>
                  <a:pt x="5751056" y="75015"/>
                  <a:pt x="5738698" y="89369"/>
                </a:cubicBezTo>
                <a:cubicBezTo>
                  <a:pt x="5833496" y="162000"/>
                  <a:pt x="5880659" y="196512"/>
                  <a:pt x="5880191" y="192904"/>
                </a:cubicBezTo>
                <a:cubicBezTo>
                  <a:pt x="5888172" y="254242"/>
                  <a:pt x="5883074" y="302527"/>
                  <a:pt x="5864899" y="337761"/>
                </a:cubicBezTo>
                <a:cubicBezTo>
                  <a:pt x="5907854" y="361794"/>
                  <a:pt x="5948932" y="371395"/>
                  <a:pt x="5988131" y="366563"/>
                </a:cubicBezTo>
                <a:cubicBezTo>
                  <a:pt x="5999332" y="365182"/>
                  <a:pt x="6030586" y="342999"/>
                  <a:pt x="6081891" y="300017"/>
                </a:cubicBezTo>
                <a:cubicBezTo>
                  <a:pt x="6051074" y="281819"/>
                  <a:pt x="6005318" y="258133"/>
                  <a:pt x="5944624" y="228954"/>
                </a:cubicBezTo>
                <a:cubicBezTo>
                  <a:pt x="5970747" y="211069"/>
                  <a:pt x="5983105" y="196716"/>
                  <a:pt x="5981695" y="185892"/>
                </a:cubicBezTo>
                <a:cubicBezTo>
                  <a:pt x="6067575" y="189971"/>
                  <a:pt x="6128722" y="200762"/>
                  <a:pt x="6165138" y="218270"/>
                </a:cubicBezTo>
                <a:cubicBezTo>
                  <a:pt x="6171207" y="221187"/>
                  <a:pt x="6180311" y="225564"/>
                  <a:pt x="6192450" y="231399"/>
                </a:cubicBezTo>
                <a:cubicBezTo>
                  <a:pt x="6213443" y="217813"/>
                  <a:pt x="6229539" y="210331"/>
                  <a:pt x="6240739" y="208951"/>
                </a:cubicBezTo>
                <a:cubicBezTo>
                  <a:pt x="6230477" y="217548"/>
                  <a:pt x="6207390" y="236890"/>
                  <a:pt x="6171475" y="266979"/>
                </a:cubicBezTo>
                <a:cubicBezTo>
                  <a:pt x="6203702" y="296000"/>
                  <a:pt x="6222394" y="330354"/>
                  <a:pt x="6227557" y="370044"/>
                </a:cubicBezTo>
                <a:lnTo>
                  <a:pt x="6231080" y="397104"/>
                </a:lnTo>
                <a:cubicBezTo>
                  <a:pt x="6260488" y="404477"/>
                  <a:pt x="6289663" y="410045"/>
                  <a:pt x="6318602" y="413810"/>
                </a:cubicBezTo>
                <a:cubicBezTo>
                  <a:pt x="6364808" y="419113"/>
                  <a:pt x="6386975" y="414546"/>
                  <a:pt x="6385095" y="400114"/>
                </a:cubicBezTo>
                <a:cubicBezTo>
                  <a:pt x="6390698" y="399425"/>
                  <a:pt x="6411119" y="403323"/>
                  <a:pt x="6446362" y="411810"/>
                </a:cubicBezTo>
                <a:cubicBezTo>
                  <a:pt x="6481605" y="420296"/>
                  <a:pt x="6510427" y="423159"/>
                  <a:pt x="6532827" y="420398"/>
                </a:cubicBezTo>
                <a:cubicBezTo>
                  <a:pt x="6560829" y="416947"/>
                  <a:pt x="6579958" y="410922"/>
                  <a:pt x="6590219" y="402327"/>
                </a:cubicBezTo>
                <a:cubicBezTo>
                  <a:pt x="6589748" y="398717"/>
                  <a:pt x="6579247" y="394514"/>
                  <a:pt x="6558708" y="389713"/>
                </a:cubicBezTo>
                <a:cubicBezTo>
                  <a:pt x="6538168" y="384913"/>
                  <a:pt x="6522299" y="383203"/>
                  <a:pt x="6511098" y="384584"/>
                </a:cubicBezTo>
                <a:cubicBezTo>
                  <a:pt x="6531619" y="367391"/>
                  <a:pt x="6547482" y="358104"/>
                  <a:pt x="6558683" y="356722"/>
                </a:cubicBezTo>
                <a:cubicBezTo>
                  <a:pt x="6597881" y="351891"/>
                  <a:pt x="6645264" y="366214"/>
                  <a:pt x="6700828" y="399689"/>
                </a:cubicBezTo>
                <a:cubicBezTo>
                  <a:pt x="6695697" y="403988"/>
                  <a:pt x="6681463" y="403909"/>
                  <a:pt x="6658123" y="399454"/>
                </a:cubicBezTo>
                <a:cubicBezTo>
                  <a:pt x="6635255" y="398607"/>
                  <a:pt x="6618453" y="400678"/>
                  <a:pt x="6607724" y="405667"/>
                </a:cubicBezTo>
                <a:cubicBezTo>
                  <a:pt x="6627340" y="425244"/>
                  <a:pt x="6670296" y="449277"/>
                  <a:pt x="6736591" y="477765"/>
                </a:cubicBezTo>
                <a:lnTo>
                  <a:pt x="6740061" y="438845"/>
                </a:lnTo>
                <a:lnTo>
                  <a:pt x="6765263" y="435739"/>
                </a:lnTo>
                <a:cubicBezTo>
                  <a:pt x="6804931" y="434515"/>
                  <a:pt x="6830366" y="433213"/>
                  <a:pt x="6841566" y="431832"/>
                </a:cubicBezTo>
                <a:cubicBezTo>
                  <a:pt x="6880768" y="426999"/>
                  <a:pt x="6911316" y="399407"/>
                  <a:pt x="6933213" y="349050"/>
                </a:cubicBezTo>
                <a:cubicBezTo>
                  <a:pt x="6946289" y="362102"/>
                  <a:pt x="6968707" y="381334"/>
                  <a:pt x="7000461" y="406748"/>
                </a:cubicBezTo>
                <a:cubicBezTo>
                  <a:pt x="6972463" y="410199"/>
                  <a:pt x="6948202" y="420521"/>
                  <a:pt x="6927678" y="437714"/>
                </a:cubicBezTo>
                <a:cubicBezTo>
                  <a:pt x="6991627" y="448162"/>
                  <a:pt x="7026651" y="476838"/>
                  <a:pt x="7032754" y="523742"/>
                </a:cubicBezTo>
                <a:cubicBezTo>
                  <a:pt x="7033693" y="530958"/>
                  <a:pt x="7019005" y="549266"/>
                  <a:pt x="6988692" y="578664"/>
                </a:cubicBezTo>
                <a:cubicBezTo>
                  <a:pt x="7012499" y="586728"/>
                  <a:pt x="7051599" y="602987"/>
                  <a:pt x="7105989" y="627443"/>
                </a:cubicBezTo>
                <a:cubicBezTo>
                  <a:pt x="7160381" y="651900"/>
                  <a:pt x="7189923" y="682168"/>
                  <a:pt x="7194617" y="718249"/>
                </a:cubicBezTo>
                <a:cubicBezTo>
                  <a:pt x="7196025" y="729074"/>
                  <a:pt x="7193930" y="734830"/>
                  <a:pt x="7188330" y="735520"/>
                </a:cubicBezTo>
                <a:cubicBezTo>
                  <a:pt x="7182731" y="736211"/>
                  <a:pt x="7180634" y="741968"/>
                  <a:pt x="7182042" y="752792"/>
                </a:cubicBezTo>
                <a:cubicBezTo>
                  <a:pt x="7183918" y="767225"/>
                  <a:pt x="7214033" y="780011"/>
                  <a:pt x="7272381" y="791147"/>
                </a:cubicBezTo>
                <a:cubicBezTo>
                  <a:pt x="7272850" y="794755"/>
                  <a:pt x="7270989" y="802317"/>
                  <a:pt x="7266797" y="813833"/>
                </a:cubicBezTo>
                <a:cubicBezTo>
                  <a:pt x="7262605" y="825346"/>
                  <a:pt x="7261214" y="836516"/>
                  <a:pt x="7262622" y="847340"/>
                </a:cubicBezTo>
                <a:cubicBezTo>
                  <a:pt x="7261683" y="840124"/>
                  <a:pt x="7285272" y="868377"/>
                  <a:pt x="7333394" y="932097"/>
                </a:cubicBezTo>
                <a:cubicBezTo>
                  <a:pt x="7350192" y="930026"/>
                  <a:pt x="7356951" y="916363"/>
                  <a:pt x="7353665" y="891108"/>
                </a:cubicBezTo>
                <a:cubicBezTo>
                  <a:pt x="7365802" y="896943"/>
                  <a:pt x="7393803" y="893490"/>
                  <a:pt x="7437664" y="880753"/>
                </a:cubicBezTo>
                <a:cubicBezTo>
                  <a:pt x="7481995" y="871622"/>
                  <a:pt x="7511388" y="857001"/>
                  <a:pt x="7525841" y="836890"/>
                </a:cubicBezTo>
                <a:cubicBezTo>
                  <a:pt x="7501561" y="825219"/>
                  <a:pt x="7489422" y="819384"/>
                  <a:pt x="7489422" y="819384"/>
                </a:cubicBezTo>
                <a:cubicBezTo>
                  <a:pt x="7488485" y="812167"/>
                  <a:pt x="7492910" y="802458"/>
                  <a:pt x="7502703" y="790251"/>
                </a:cubicBezTo>
                <a:cubicBezTo>
                  <a:pt x="7496632" y="787334"/>
                  <a:pt x="7484846" y="784205"/>
                  <a:pt x="7467342" y="780863"/>
                </a:cubicBezTo>
                <a:cubicBezTo>
                  <a:pt x="7449838" y="777522"/>
                  <a:pt x="7438049" y="774392"/>
                  <a:pt x="7431981" y="771475"/>
                </a:cubicBezTo>
                <a:cubicBezTo>
                  <a:pt x="7401196" y="797266"/>
                  <a:pt x="7371807" y="811886"/>
                  <a:pt x="7343805" y="815337"/>
                </a:cubicBezTo>
                <a:cubicBezTo>
                  <a:pt x="7369927" y="797454"/>
                  <a:pt x="7400711" y="771663"/>
                  <a:pt x="7436157" y="737967"/>
                </a:cubicBezTo>
                <a:cubicBezTo>
                  <a:pt x="7401148" y="731284"/>
                  <a:pt x="7358662" y="710859"/>
                  <a:pt x="7308697" y="676693"/>
                </a:cubicBezTo>
                <a:cubicBezTo>
                  <a:pt x="7284922" y="712618"/>
                  <a:pt x="7276773" y="737450"/>
                  <a:pt x="7284250" y="751192"/>
                </a:cubicBezTo>
                <a:cubicBezTo>
                  <a:pt x="7281904" y="733152"/>
                  <a:pt x="7263929" y="726203"/>
                  <a:pt x="7230329" y="730344"/>
                </a:cubicBezTo>
                <a:cubicBezTo>
                  <a:pt x="7256452" y="712460"/>
                  <a:pt x="7268809" y="698106"/>
                  <a:pt x="7267400" y="687283"/>
                </a:cubicBezTo>
                <a:cubicBezTo>
                  <a:pt x="7265994" y="676457"/>
                  <a:pt x="7262018" y="667783"/>
                  <a:pt x="7255480" y="661257"/>
                </a:cubicBezTo>
                <a:cubicBezTo>
                  <a:pt x="7248942" y="654731"/>
                  <a:pt x="7245436" y="649664"/>
                  <a:pt x="7244965" y="646055"/>
                </a:cubicBezTo>
                <a:lnTo>
                  <a:pt x="7290489" y="667939"/>
                </a:lnTo>
                <a:cubicBezTo>
                  <a:pt x="7312889" y="665179"/>
                  <a:pt x="7322446" y="651170"/>
                  <a:pt x="7319160" y="625912"/>
                </a:cubicBezTo>
                <a:cubicBezTo>
                  <a:pt x="7325228" y="628831"/>
                  <a:pt x="7335499" y="631230"/>
                  <a:pt x="7349967" y="633114"/>
                </a:cubicBezTo>
                <a:cubicBezTo>
                  <a:pt x="7364437" y="634996"/>
                  <a:pt x="7374942" y="639199"/>
                  <a:pt x="7381480" y="645725"/>
                </a:cubicBezTo>
                <a:cubicBezTo>
                  <a:pt x="7386143" y="637819"/>
                  <a:pt x="7387770" y="628453"/>
                  <a:pt x="7386360" y="617629"/>
                </a:cubicBezTo>
                <a:cubicBezTo>
                  <a:pt x="7385773" y="613119"/>
                  <a:pt x="7384736" y="609237"/>
                  <a:pt x="7383245" y="605984"/>
                </a:cubicBezTo>
                <a:lnTo>
                  <a:pt x="7378110" y="599046"/>
                </a:lnTo>
                <a:lnTo>
                  <a:pt x="7395450" y="601387"/>
                </a:lnTo>
                <a:cubicBezTo>
                  <a:pt x="7406652" y="602757"/>
                  <a:pt x="7420187" y="604294"/>
                  <a:pt x="7436056" y="606005"/>
                </a:cubicBezTo>
                <a:cubicBezTo>
                  <a:pt x="7505704" y="747724"/>
                  <a:pt x="7541231" y="823995"/>
                  <a:pt x="7542640" y="834819"/>
                </a:cubicBezTo>
                <a:cubicBezTo>
                  <a:pt x="7546395" y="863684"/>
                  <a:pt x="7539428" y="908534"/>
                  <a:pt x="7521739" y="969369"/>
                </a:cubicBezTo>
                <a:cubicBezTo>
                  <a:pt x="7504050" y="1030205"/>
                  <a:pt x="7484476" y="1065611"/>
                  <a:pt x="7463013" y="1075589"/>
                </a:cubicBezTo>
                <a:cubicBezTo>
                  <a:pt x="7487291" y="1087260"/>
                  <a:pt x="7509456" y="1082694"/>
                  <a:pt x="7529510" y="1061893"/>
                </a:cubicBezTo>
                <a:cubicBezTo>
                  <a:pt x="7511839" y="1144721"/>
                  <a:pt x="7464755" y="1220179"/>
                  <a:pt x="7388267" y="1288262"/>
                </a:cubicBezTo>
                <a:lnTo>
                  <a:pt x="7341339" y="1255554"/>
                </a:lnTo>
                <a:cubicBezTo>
                  <a:pt x="7387077" y="1257249"/>
                  <a:pt x="7421598" y="1238329"/>
                  <a:pt x="7444906" y="1198797"/>
                </a:cubicBezTo>
                <a:cubicBezTo>
                  <a:pt x="7438836" y="1195878"/>
                  <a:pt x="7421801" y="1196145"/>
                  <a:pt x="7393801" y="1199598"/>
                </a:cubicBezTo>
                <a:cubicBezTo>
                  <a:pt x="7371402" y="1202358"/>
                  <a:pt x="7332208" y="1218186"/>
                  <a:pt x="7276225" y="1247083"/>
                </a:cubicBezTo>
                <a:cubicBezTo>
                  <a:pt x="7220242" y="1275979"/>
                  <a:pt x="7193187" y="1297645"/>
                  <a:pt x="7195067" y="1312077"/>
                </a:cubicBezTo>
                <a:cubicBezTo>
                  <a:pt x="7196475" y="1322900"/>
                  <a:pt x="7200448" y="1331575"/>
                  <a:pt x="7206987" y="1338102"/>
                </a:cubicBezTo>
                <a:cubicBezTo>
                  <a:pt x="7213525" y="1344627"/>
                  <a:pt x="7217028" y="1349693"/>
                  <a:pt x="7217498" y="1353303"/>
                </a:cubicBezTo>
                <a:cubicBezTo>
                  <a:pt x="7194629" y="1352456"/>
                  <a:pt x="7161734" y="1362008"/>
                  <a:pt x="7118811" y="1381964"/>
                </a:cubicBezTo>
                <a:cubicBezTo>
                  <a:pt x="7075889" y="1401918"/>
                  <a:pt x="7050236" y="1423410"/>
                  <a:pt x="7041852" y="1446438"/>
                </a:cubicBezTo>
                <a:lnTo>
                  <a:pt x="6909322" y="1462774"/>
                </a:lnTo>
                <a:lnTo>
                  <a:pt x="7130961" y="1487331"/>
                </a:lnTo>
                <a:cubicBezTo>
                  <a:pt x="7198311" y="1490329"/>
                  <a:pt x="7279815" y="1483289"/>
                  <a:pt x="7375472" y="1466210"/>
                </a:cubicBezTo>
                <a:cubicBezTo>
                  <a:pt x="7425799" y="1484909"/>
                  <a:pt x="7448152" y="1494440"/>
                  <a:pt x="7442533" y="1494799"/>
                </a:cubicBezTo>
                <a:cubicBezTo>
                  <a:pt x="7465012" y="1493361"/>
                  <a:pt x="7476271" y="1490814"/>
                  <a:pt x="7476313" y="1487159"/>
                </a:cubicBezTo>
                <a:cubicBezTo>
                  <a:pt x="7476353" y="1483502"/>
                  <a:pt x="7479205" y="1479667"/>
                  <a:pt x="7484866" y="1475652"/>
                </a:cubicBezTo>
                <a:cubicBezTo>
                  <a:pt x="7541061" y="1472057"/>
                  <a:pt x="7628227" y="1461002"/>
                  <a:pt x="7746361" y="1442484"/>
                </a:cubicBezTo>
                <a:cubicBezTo>
                  <a:pt x="7791317" y="1439609"/>
                  <a:pt x="7858813" y="1429812"/>
                  <a:pt x="7948850" y="1413092"/>
                </a:cubicBezTo>
                <a:cubicBezTo>
                  <a:pt x="7954594" y="1401765"/>
                  <a:pt x="7974429" y="1385883"/>
                  <a:pt x="8008352" y="1365448"/>
                </a:cubicBezTo>
                <a:cubicBezTo>
                  <a:pt x="8036409" y="1367306"/>
                  <a:pt x="8078494" y="1370094"/>
                  <a:pt x="8134605" y="1373810"/>
                </a:cubicBezTo>
                <a:cubicBezTo>
                  <a:pt x="8258525" y="1340311"/>
                  <a:pt x="8444426" y="1288234"/>
                  <a:pt x="8692307" y="1217579"/>
                </a:cubicBezTo>
                <a:cubicBezTo>
                  <a:pt x="8922708" y="1202840"/>
                  <a:pt x="9150631" y="1159035"/>
                  <a:pt x="9376075" y="1086162"/>
                </a:cubicBezTo>
                <a:cubicBezTo>
                  <a:pt x="9319423" y="1129971"/>
                  <a:pt x="9268516" y="1162454"/>
                  <a:pt x="9223352" y="1183609"/>
                </a:cubicBezTo>
                <a:cubicBezTo>
                  <a:pt x="9226162" y="1183429"/>
                  <a:pt x="9230360" y="1184529"/>
                  <a:pt x="9235949" y="1186914"/>
                </a:cubicBezTo>
                <a:lnTo>
                  <a:pt x="9251958" y="1195317"/>
                </a:lnTo>
                <a:lnTo>
                  <a:pt x="9259037" y="1193655"/>
                </a:lnTo>
                <a:cubicBezTo>
                  <a:pt x="9271692" y="1191933"/>
                  <a:pt x="9296282" y="1189903"/>
                  <a:pt x="9332809" y="1187567"/>
                </a:cubicBezTo>
                <a:cubicBezTo>
                  <a:pt x="9264917" y="1232096"/>
                  <a:pt x="9222315" y="1275006"/>
                  <a:pt x="9205000" y="1316299"/>
                </a:cubicBezTo>
                <a:cubicBezTo>
                  <a:pt x="9216156" y="1322891"/>
                  <a:pt x="9227352" y="1325829"/>
                  <a:pt x="9238593" y="1325110"/>
                </a:cubicBezTo>
                <a:cubicBezTo>
                  <a:pt x="9244212" y="1324750"/>
                  <a:pt x="9215927" y="1342999"/>
                  <a:pt x="9153739" y="1379856"/>
                </a:cubicBezTo>
                <a:cubicBezTo>
                  <a:pt x="9142417" y="1387887"/>
                  <a:pt x="9108616" y="1397356"/>
                  <a:pt x="9052339" y="1408262"/>
                </a:cubicBezTo>
                <a:cubicBezTo>
                  <a:pt x="9035398" y="1416652"/>
                  <a:pt x="9021203" y="1430346"/>
                  <a:pt x="9009757" y="1449345"/>
                </a:cubicBezTo>
                <a:cubicBezTo>
                  <a:pt x="9009757" y="1449345"/>
                  <a:pt x="8973064" y="1466304"/>
                  <a:pt x="8899678" y="1500225"/>
                </a:cubicBezTo>
                <a:cubicBezTo>
                  <a:pt x="8854514" y="1521380"/>
                  <a:pt x="8817946" y="1527373"/>
                  <a:pt x="8789973" y="1518202"/>
                </a:cubicBezTo>
                <a:cubicBezTo>
                  <a:pt x="8767329" y="1534263"/>
                  <a:pt x="8755985" y="1544122"/>
                  <a:pt x="8755945" y="1547778"/>
                </a:cubicBezTo>
                <a:cubicBezTo>
                  <a:pt x="8828915" y="1550417"/>
                  <a:pt x="8921679" y="1540829"/>
                  <a:pt x="9034235" y="1519017"/>
                </a:cubicBezTo>
                <a:cubicBezTo>
                  <a:pt x="9214350" y="1481922"/>
                  <a:pt x="9307217" y="1463195"/>
                  <a:pt x="9312838" y="1462835"/>
                </a:cubicBezTo>
                <a:lnTo>
                  <a:pt x="9371406" y="1497448"/>
                </a:lnTo>
                <a:cubicBezTo>
                  <a:pt x="9326035" y="1536883"/>
                  <a:pt x="9240026" y="1569784"/>
                  <a:pt x="9113379" y="1596151"/>
                </a:cubicBezTo>
                <a:cubicBezTo>
                  <a:pt x="8986734" y="1622519"/>
                  <a:pt x="8897853" y="1661083"/>
                  <a:pt x="8846736" y="1711845"/>
                </a:cubicBezTo>
                <a:cubicBezTo>
                  <a:pt x="8852315" y="1715141"/>
                  <a:pt x="8863533" y="1716251"/>
                  <a:pt x="8880392" y="1715172"/>
                </a:cubicBezTo>
                <a:cubicBezTo>
                  <a:pt x="8897251" y="1714094"/>
                  <a:pt x="8905660" y="1715382"/>
                  <a:pt x="8905618" y="1719039"/>
                </a:cubicBezTo>
                <a:lnTo>
                  <a:pt x="8930657" y="1739356"/>
                </a:lnTo>
                <a:cubicBezTo>
                  <a:pt x="9043669" y="1677329"/>
                  <a:pt x="9136703" y="1643978"/>
                  <a:pt x="9209756" y="1639305"/>
                </a:cubicBezTo>
                <a:cubicBezTo>
                  <a:pt x="9237687" y="1652131"/>
                  <a:pt x="9265703" y="1657646"/>
                  <a:pt x="9293800" y="1655848"/>
                </a:cubicBezTo>
                <a:cubicBezTo>
                  <a:pt x="9271280" y="1660942"/>
                  <a:pt x="9234567" y="1679730"/>
                  <a:pt x="9183659" y="1712212"/>
                </a:cubicBezTo>
                <a:cubicBezTo>
                  <a:pt x="9234068" y="1723600"/>
                  <a:pt x="9281814" y="1722373"/>
                  <a:pt x="9326895" y="1708529"/>
                </a:cubicBezTo>
                <a:cubicBezTo>
                  <a:pt x="9388834" y="1693608"/>
                  <a:pt x="9425422" y="1685787"/>
                  <a:pt x="9436662" y="1685068"/>
                </a:cubicBezTo>
                <a:cubicBezTo>
                  <a:pt x="9447901" y="1684349"/>
                  <a:pt x="9475874" y="1693520"/>
                  <a:pt x="9520581" y="1712580"/>
                </a:cubicBezTo>
                <a:cubicBezTo>
                  <a:pt x="9565288" y="1731638"/>
                  <a:pt x="9596051" y="1742457"/>
                  <a:pt x="9612868" y="1745035"/>
                </a:cubicBezTo>
                <a:cubicBezTo>
                  <a:pt x="9562126" y="1762893"/>
                  <a:pt x="9480227" y="1804664"/>
                  <a:pt x="9367173" y="1870348"/>
                </a:cubicBezTo>
                <a:cubicBezTo>
                  <a:pt x="9440145" y="1872987"/>
                  <a:pt x="9479543" y="1864986"/>
                  <a:pt x="9485371" y="1846347"/>
                </a:cubicBezTo>
                <a:cubicBezTo>
                  <a:pt x="9456775" y="1892015"/>
                  <a:pt x="9422808" y="1916108"/>
                  <a:pt x="9383473" y="1918624"/>
                </a:cubicBezTo>
                <a:cubicBezTo>
                  <a:pt x="9411569" y="1916826"/>
                  <a:pt x="9372337" y="1910203"/>
                  <a:pt x="9265772" y="1898754"/>
                </a:cubicBezTo>
                <a:cubicBezTo>
                  <a:pt x="9248956" y="1896176"/>
                  <a:pt x="9220838" y="1899802"/>
                  <a:pt x="9181418" y="1909630"/>
                </a:cubicBezTo>
                <a:cubicBezTo>
                  <a:pt x="9203730" y="1922816"/>
                  <a:pt x="9214762" y="1940375"/>
                  <a:pt x="9214512" y="1962311"/>
                </a:cubicBezTo>
                <a:cubicBezTo>
                  <a:pt x="9236991" y="1960873"/>
                  <a:pt x="9274923" y="1958447"/>
                  <a:pt x="9328308" y="1955032"/>
                </a:cubicBezTo>
                <a:cubicBezTo>
                  <a:pt x="9381694" y="1951617"/>
                  <a:pt x="9422435" y="1949011"/>
                  <a:pt x="9450532" y="1947213"/>
                </a:cubicBezTo>
                <a:cubicBezTo>
                  <a:pt x="9461605" y="1961118"/>
                  <a:pt x="9467080" y="1973554"/>
                  <a:pt x="9466956" y="1984521"/>
                </a:cubicBezTo>
                <a:cubicBezTo>
                  <a:pt x="9466540" y="2021081"/>
                  <a:pt x="9352310" y="2066746"/>
                  <a:pt x="9124262" y="2121519"/>
                </a:cubicBezTo>
                <a:cubicBezTo>
                  <a:pt x="8896216" y="2176292"/>
                  <a:pt x="8781900" y="2229270"/>
                  <a:pt x="8781320" y="2280453"/>
                </a:cubicBezTo>
                <a:cubicBezTo>
                  <a:pt x="8781153" y="2295077"/>
                  <a:pt x="8786649" y="2305685"/>
                  <a:pt x="8797805" y="2312278"/>
                </a:cubicBezTo>
                <a:cubicBezTo>
                  <a:pt x="8775411" y="2306403"/>
                  <a:pt x="8758593" y="2303826"/>
                  <a:pt x="8747355" y="2304545"/>
                </a:cubicBezTo>
                <a:cubicBezTo>
                  <a:pt x="8747562" y="2286266"/>
                  <a:pt x="8759091" y="2259956"/>
                  <a:pt x="8781942" y="2225615"/>
                </a:cubicBezTo>
                <a:cubicBezTo>
                  <a:pt x="8776365" y="2222319"/>
                  <a:pt x="8756716" y="2221749"/>
                  <a:pt x="8723000" y="2223906"/>
                </a:cubicBezTo>
                <a:cubicBezTo>
                  <a:pt x="8773576" y="2220670"/>
                  <a:pt x="8675007" y="2247069"/>
                  <a:pt x="8427291" y="2303100"/>
                </a:cubicBezTo>
                <a:cubicBezTo>
                  <a:pt x="8151602" y="2349961"/>
                  <a:pt x="7864902" y="2377433"/>
                  <a:pt x="7567193" y="2385518"/>
                </a:cubicBezTo>
                <a:cubicBezTo>
                  <a:pt x="7454845" y="2389052"/>
                  <a:pt x="7398648" y="2392647"/>
                  <a:pt x="7398608" y="2396302"/>
                </a:cubicBezTo>
                <a:lnTo>
                  <a:pt x="7356771" y="2371580"/>
                </a:lnTo>
                <a:cubicBezTo>
                  <a:pt x="7317269" y="2388720"/>
                  <a:pt x="7277849" y="2398548"/>
                  <a:pt x="7238513" y="2401064"/>
                </a:cubicBezTo>
                <a:cubicBezTo>
                  <a:pt x="7215870" y="2417125"/>
                  <a:pt x="7204464" y="2432467"/>
                  <a:pt x="7204298" y="2447091"/>
                </a:cubicBezTo>
                <a:cubicBezTo>
                  <a:pt x="7209917" y="2446732"/>
                  <a:pt x="7226755" y="2447481"/>
                  <a:pt x="7254811" y="2449340"/>
                </a:cubicBezTo>
                <a:cubicBezTo>
                  <a:pt x="7282867" y="2451198"/>
                  <a:pt x="7296833" y="2457611"/>
                  <a:pt x="7296709" y="2468579"/>
                </a:cubicBezTo>
                <a:cubicBezTo>
                  <a:pt x="7296625" y="2475890"/>
                  <a:pt x="7293784" y="2478812"/>
                  <a:pt x="7288187" y="2477344"/>
                </a:cubicBezTo>
                <a:cubicBezTo>
                  <a:pt x="7282586" y="2475876"/>
                  <a:pt x="7279725" y="2480624"/>
                  <a:pt x="7279602" y="2491592"/>
                </a:cubicBezTo>
                <a:cubicBezTo>
                  <a:pt x="7279519" y="2498904"/>
                  <a:pt x="7285096" y="2502201"/>
                  <a:pt x="7296335" y="2501482"/>
                </a:cubicBezTo>
                <a:cubicBezTo>
                  <a:pt x="7195349" y="2493329"/>
                  <a:pt x="7145043" y="2472801"/>
                  <a:pt x="7145418" y="2439898"/>
                </a:cubicBezTo>
                <a:cubicBezTo>
                  <a:pt x="7145541" y="2428931"/>
                  <a:pt x="7149840" y="2421349"/>
                  <a:pt x="7158311" y="2417153"/>
                </a:cubicBezTo>
                <a:cubicBezTo>
                  <a:pt x="7166780" y="2412958"/>
                  <a:pt x="7171037" y="2409033"/>
                  <a:pt x="7171079" y="2405377"/>
                </a:cubicBezTo>
                <a:cubicBezTo>
                  <a:pt x="7154344" y="2395488"/>
                  <a:pt x="7103811" y="2395068"/>
                  <a:pt x="7019477" y="2404116"/>
                </a:cubicBezTo>
                <a:cubicBezTo>
                  <a:pt x="6952042" y="2408428"/>
                  <a:pt x="6915722" y="2392486"/>
                  <a:pt x="6910519" y="2356287"/>
                </a:cubicBezTo>
                <a:cubicBezTo>
                  <a:pt x="6910560" y="2352631"/>
                  <a:pt x="6919093" y="2342952"/>
                  <a:pt x="6936117" y="2327250"/>
                </a:cubicBezTo>
                <a:cubicBezTo>
                  <a:pt x="6964132" y="2332765"/>
                  <a:pt x="7000430" y="2350535"/>
                  <a:pt x="7045012" y="2380563"/>
                </a:cubicBezTo>
                <a:cubicBezTo>
                  <a:pt x="7056293" y="2376188"/>
                  <a:pt x="7104183" y="2362164"/>
                  <a:pt x="7188684" y="2338493"/>
                </a:cubicBezTo>
                <a:cubicBezTo>
                  <a:pt x="7166289" y="2332619"/>
                  <a:pt x="7146745" y="2322910"/>
                  <a:pt x="7130052" y="2309365"/>
                </a:cubicBezTo>
                <a:cubicBezTo>
                  <a:pt x="7118856" y="2306427"/>
                  <a:pt x="7079539" y="2307116"/>
                  <a:pt x="7012105" y="2311430"/>
                </a:cubicBezTo>
                <a:cubicBezTo>
                  <a:pt x="7045821" y="2309273"/>
                  <a:pt x="6975496" y="2321078"/>
                  <a:pt x="6801125" y="2346845"/>
                </a:cubicBezTo>
                <a:cubicBezTo>
                  <a:pt x="6795546" y="2343549"/>
                  <a:pt x="6787097" y="2345916"/>
                  <a:pt x="6775774" y="2353946"/>
                </a:cubicBezTo>
                <a:cubicBezTo>
                  <a:pt x="6792550" y="2360179"/>
                  <a:pt x="6817671" y="2373186"/>
                  <a:pt x="6851140" y="2392964"/>
                </a:cubicBezTo>
                <a:cubicBezTo>
                  <a:pt x="6772674" y="2379718"/>
                  <a:pt x="6710880" y="2381844"/>
                  <a:pt x="6665758" y="2399342"/>
                </a:cubicBezTo>
                <a:cubicBezTo>
                  <a:pt x="6676873" y="2409592"/>
                  <a:pt x="6707635" y="2420410"/>
                  <a:pt x="6758044" y="2431798"/>
                </a:cubicBezTo>
                <a:cubicBezTo>
                  <a:pt x="6704762" y="2426074"/>
                  <a:pt x="6658480" y="2422185"/>
                  <a:pt x="6619195" y="2420132"/>
                </a:cubicBezTo>
                <a:lnTo>
                  <a:pt x="6584327" y="2419025"/>
                </a:lnTo>
                <a:lnTo>
                  <a:pt x="6623737" y="2391072"/>
                </a:lnTo>
                <a:cubicBezTo>
                  <a:pt x="6595763" y="2381901"/>
                  <a:pt x="6525601" y="2379082"/>
                  <a:pt x="6413253" y="2382616"/>
                </a:cubicBezTo>
                <a:cubicBezTo>
                  <a:pt x="6407757" y="2372008"/>
                  <a:pt x="6393874" y="2358284"/>
                  <a:pt x="6371604" y="2341442"/>
                </a:cubicBezTo>
                <a:cubicBezTo>
                  <a:pt x="6276156" y="2340241"/>
                  <a:pt x="6130172" y="2338620"/>
                  <a:pt x="5933655" y="2336578"/>
                </a:cubicBezTo>
                <a:cubicBezTo>
                  <a:pt x="5686480" y="2345083"/>
                  <a:pt x="5397427" y="2332520"/>
                  <a:pt x="5066497" y="2298891"/>
                </a:cubicBezTo>
                <a:cubicBezTo>
                  <a:pt x="4791680" y="2268979"/>
                  <a:pt x="4516863" y="2239066"/>
                  <a:pt x="4242045" y="2209155"/>
                </a:cubicBezTo>
                <a:cubicBezTo>
                  <a:pt x="4230724" y="2217185"/>
                  <a:pt x="4231933" y="2234461"/>
                  <a:pt x="4245669" y="2260982"/>
                </a:cubicBezTo>
                <a:cubicBezTo>
                  <a:pt x="4259407" y="2287502"/>
                  <a:pt x="4271854" y="2304058"/>
                  <a:pt x="4283010" y="2310651"/>
                </a:cubicBezTo>
                <a:cubicBezTo>
                  <a:pt x="4261873" y="2317483"/>
                  <a:pt x="4239043" y="2334699"/>
                  <a:pt x="4214512" y="2362296"/>
                </a:cubicBezTo>
                <a:lnTo>
                  <a:pt x="4191526" y="2390745"/>
                </a:lnTo>
                <a:lnTo>
                  <a:pt x="4187356" y="2389378"/>
                </a:lnTo>
                <a:cubicBezTo>
                  <a:pt x="4177554" y="2387266"/>
                  <a:pt x="4158633" y="2384365"/>
                  <a:pt x="4130598" y="2380679"/>
                </a:cubicBezTo>
                <a:cubicBezTo>
                  <a:pt x="4113698" y="2385413"/>
                  <a:pt x="4094112" y="2379360"/>
                  <a:pt x="4071842" y="2362517"/>
                </a:cubicBezTo>
                <a:cubicBezTo>
                  <a:pt x="4060436" y="2377861"/>
                  <a:pt x="4049052" y="2391375"/>
                  <a:pt x="4037689" y="2403062"/>
                </a:cubicBezTo>
                <a:cubicBezTo>
                  <a:pt x="4014962" y="2426434"/>
                  <a:pt x="4009093" y="2448729"/>
                  <a:pt x="4020084" y="2469946"/>
                </a:cubicBezTo>
                <a:lnTo>
                  <a:pt x="3977439" y="2516512"/>
                </a:lnTo>
                <a:cubicBezTo>
                  <a:pt x="3966200" y="2517231"/>
                  <a:pt x="3954961" y="2517951"/>
                  <a:pt x="3943722" y="2518670"/>
                </a:cubicBezTo>
                <a:lnTo>
                  <a:pt x="3942788" y="2600926"/>
                </a:lnTo>
                <a:cubicBezTo>
                  <a:pt x="3937169" y="2601286"/>
                  <a:pt x="3923203" y="2594873"/>
                  <a:pt x="3900891" y="2581688"/>
                </a:cubicBezTo>
                <a:cubicBezTo>
                  <a:pt x="3878454" y="2579469"/>
                  <a:pt x="3855830" y="2593703"/>
                  <a:pt x="3833021" y="2624388"/>
                </a:cubicBezTo>
                <a:cubicBezTo>
                  <a:pt x="3872068" y="2647462"/>
                  <a:pt x="3891590" y="2659000"/>
                  <a:pt x="3891590" y="2659000"/>
                </a:cubicBezTo>
                <a:cubicBezTo>
                  <a:pt x="3891508" y="2666311"/>
                  <a:pt x="3885784" y="2675811"/>
                  <a:pt x="3874421" y="2687497"/>
                </a:cubicBezTo>
                <a:cubicBezTo>
                  <a:pt x="3896732" y="2700683"/>
                  <a:pt x="3927557" y="2706018"/>
                  <a:pt x="3966893" y="2703501"/>
                </a:cubicBezTo>
                <a:cubicBezTo>
                  <a:pt x="3921813" y="2717345"/>
                  <a:pt x="3888137" y="2715846"/>
                  <a:pt x="3865867" y="2699004"/>
                </a:cubicBezTo>
                <a:cubicBezTo>
                  <a:pt x="3854586" y="2703379"/>
                  <a:pt x="3848904" y="2709222"/>
                  <a:pt x="3848821" y="2716534"/>
                </a:cubicBezTo>
                <a:cubicBezTo>
                  <a:pt x="3785481" y="2669441"/>
                  <a:pt x="3732578" y="2649650"/>
                  <a:pt x="3690114" y="2657162"/>
                </a:cubicBezTo>
                <a:lnTo>
                  <a:pt x="3688575" y="2657590"/>
                </a:lnTo>
                <a:lnTo>
                  <a:pt x="3702166" y="2650568"/>
                </a:lnTo>
                <a:cubicBezTo>
                  <a:pt x="3713476" y="2643452"/>
                  <a:pt x="3726229" y="2633046"/>
                  <a:pt x="3740423" y="2619352"/>
                </a:cubicBezTo>
                <a:cubicBezTo>
                  <a:pt x="3657085" y="2540658"/>
                  <a:pt x="3615395" y="2503140"/>
                  <a:pt x="3615353" y="2506795"/>
                </a:cubicBezTo>
                <a:cubicBezTo>
                  <a:pt x="3616059" y="2444645"/>
                  <a:pt x="3627838" y="2396400"/>
                  <a:pt x="3650689" y="2362059"/>
                </a:cubicBezTo>
                <a:cubicBezTo>
                  <a:pt x="3611685" y="2335329"/>
                  <a:pt x="3572513" y="2323221"/>
                  <a:pt x="3533178" y="2325737"/>
                </a:cubicBezTo>
                <a:cubicBezTo>
                  <a:pt x="3521938" y="2326457"/>
                  <a:pt x="3488014" y="2346892"/>
                  <a:pt x="3431403" y="2387047"/>
                </a:cubicBezTo>
                <a:cubicBezTo>
                  <a:pt x="3459251" y="2407184"/>
                  <a:pt x="3501066" y="2433735"/>
                  <a:pt x="3556846" y="2466699"/>
                </a:cubicBezTo>
                <a:cubicBezTo>
                  <a:pt x="3528582" y="2483120"/>
                  <a:pt x="3514389" y="2496814"/>
                  <a:pt x="3514264" y="2507782"/>
                </a:cubicBezTo>
                <a:cubicBezTo>
                  <a:pt x="3430138" y="2498550"/>
                  <a:pt x="3371340" y="2484046"/>
                  <a:pt x="3337873" y="2464267"/>
                </a:cubicBezTo>
                <a:cubicBezTo>
                  <a:pt x="3332294" y="2460971"/>
                  <a:pt x="3323927" y="2456026"/>
                  <a:pt x="3312771" y="2449433"/>
                </a:cubicBezTo>
                <a:cubicBezTo>
                  <a:pt x="3290168" y="2461839"/>
                  <a:pt x="3273247" y="2468401"/>
                  <a:pt x="3262008" y="2469120"/>
                </a:cubicBezTo>
                <a:cubicBezTo>
                  <a:pt x="3273330" y="2461089"/>
                  <a:pt x="3298806" y="2443020"/>
                  <a:pt x="3338433" y="2414913"/>
                </a:cubicBezTo>
                <a:cubicBezTo>
                  <a:pt x="3310709" y="2383807"/>
                  <a:pt x="3297073" y="2348147"/>
                  <a:pt x="3297530" y="2307932"/>
                </a:cubicBezTo>
                <a:lnTo>
                  <a:pt x="3297842" y="2280514"/>
                </a:lnTo>
                <a:cubicBezTo>
                  <a:pt x="3269869" y="2271343"/>
                  <a:pt x="3241875" y="2264001"/>
                  <a:pt x="3213860" y="2258487"/>
                </a:cubicBezTo>
                <a:cubicBezTo>
                  <a:pt x="3169028" y="2250394"/>
                  <a:pt x="3146530" y="2253660"/>
                  <a:pt x="3146363" y="2268284"/>
                </a:cubicBezTo>
                <a:cubicBezTo>
                  <a:pt x="3140744" y="2268643"/>
                  <a:pt x="3121148" y="2263504"/>
                  <a:pt x="3087577" y="2252865"/>
                </a:cubicBezTo>
                <a:cubicBezTo>
                  <a:pt x="3054005" y="2242227"/>
                  <a:pt x="3025980" y="2237626"/>
                  <a:pt x="3003502" y="2239064"/>
                </a:cubicBezTo>
                <a:cubicBezTo>
                  <a:pt x="2975404" y="2240861"/>
                  <a:pt x="2955694" y="2245775"/>
                  <a:pt x="2944372" y="2253806"/>
                </a:cubicBezTo>
                <a:cubicBezTo>
                  <a:pt x="2944331" y="2257462"/>
                  <a:pt x="2954102" y="2262316"/>
                  <a:pt x="2973688" y="2268370"/>
                </a:cubicBezTo>
                <a:cubicBezTo>
                  <a:pt x="2993274" y="2274423"/>
                  <a:pt x="3008685" y="2277091"/>
                  <a:pt x="3019924" y="2276372"/>
                </a:cubicBezTo>
                <a:cubicBezTo>
                  <a:pt x="2997281" y="2292434"/>
                  <a:pt x="2980339" y="2300824"/>
                  <a:pt x="2969100" y="2301543"/>
                </a:cubicBezTo>
                <a:cubicBezTo>
                  <a:pt x="2929763" y="2304059"/>
                  <a:pt x="2885035" y="2286828"/>
                  <a:pt x="2834916" y="2249848"/>
                </a:cubicBezTo>
                <a:cubicBezTo>
                  <a:pt x="2840578" y="2245833"/>
                  <a:pt x="2854605" y="2246762"/>
                  <a:pt x="2877000" y="2252636"/>
                </a:cubicBezTo>
                <a:cubicBezTo>
                  <a:pt x="2899437" y="2254854"/>
                  <a:pt x="2916295" y="2253775"/>
                  <a:pt x="2927576" y="2249401"/>
                </a:cubicBezTo>
                <a:cubicBezTo>
                  <a:pt x="2910966" y="2228544"/>
                  <a:pt x="2871961" y="2201813"/>
                  <a:pt x="2810562" y="2169209"/>
                </a:cubicBezTo>
                <a:lnTo>
                  <a:pt x="2801697" y="2208134"/>
                </a:lnTo>
                <a:lnTo>
                  <a:pt x="2776409" y="2209752"/>
                </a:lnTo>
                <a:cubicBezTo>
                  <a:pt x="2737114" y="2208612"/>
                  <a:pt x="2711848" y="2208402"/>
                  <a:pt x="2700608" y="2209121"/>
                </a:cubicBezTo>
                <a:cubicBezTo>
                  <a:pt x="2661272" y="2211638"/>
                  <a:pt x="2627285" y="2237557"/>
                  <a:pt x="2598648" y="2286881"/>
                </a:cubicBezTo>
                <a:cubicBezTo>
                  <a:pt x="2587575" y="2272977"/>
                  <a:pt x="2568156" y="2252299"/>
                  <a:pt x="2540389" y="2224850"/>
                </a:cubicBezTo>
                <a:cubicBezTo>
                  <a:pt x="2568487" y="2223053"/>
                  <a:pt x="2593859" y="2214123"/>
                  <a:pt x="2616503" y="2198061"/>
                </a:cubicBezTo>
                <a:cubicBezTo>
                  <a:pt x="2554895" y="2183737"/>
                  <a:pt x="2524361" y="2152811"/>
                  <a:pt x="2524901" y="2105285"/>
                </a:cubicBezTo>
                <a:cubicBezTo>
                  <a:pt x="2524983" y="2097973"/>
                  <a:pt x="2542029" y="2080443"/>
                  <a:pt x="2576036" y="2052695"/>
                </a:cubicBezTo>
                <a:cubicBezTo>
                  <a:pt x="2553684" y="2043164"/>
                  <a:pt x="2517395" y="2024480"/>
                  <a:pt x="2467172" y="1996641"/>
                </a:cubicBezTo>
                <a:cubicBezTo>
                  <a:pt x="2416949" y="1968801"/>
                  <a:pt x="2392045" y="1936602"/>
                  <a:pt x="2392460" y="1900042"/>
                </a:cubicBezTo>
                <a:cubicBezTo>
                  <a:pt x="2392585" y="1889075"/>
                  <a:pt x="2395457" y="1883412"/>
                  <a:pt x="2401077" y="1883052"/>
                </a:cubicBezTo>
                <a:cubicBezTo>
                  <a:pt x="2406696" y="1882692"/>
                  <a:pt x="2409568" y="1877028"/>
                  <a:pt x="2409693" y="1866061"/>
                </a:cubicBezTo>
                <a:cubicBezTo>
                  <a:pt x="2409858" y="1851438"/>
                  <a:pt x="2381947" y="1836784"/>
                  <a:pt x="2325959" y="1822099"/>
                </a:cubicBezTo>
                <a:cubicBezTo>
                  <a:pt x="2326001" y="1818443"/>
                  <a:pt x="2328894" y="1810951"/>
                  <a:pt x="2334638" y="1799625"/>
                </a:cubicBezTo>
                <a:cubicBezTo>
                  <a:pt x="2340382" y="1788298"/>
                  <a:pt x="2343316" y="1777150"/>
                  <a:pt x="2343441" y="1766183"/>
                </a:cubicBezTo>
                <a:cubicBezTo>
                  <a:pt x="2343357" y="1773494"/>
                  <a:pt x="2324042" y="1743677"/>
                  <a:pt x="2285494" y="1676732"/>
                </a:cubicBezTo>
                <a:cubicBezTo>
                  <a:pt x="2268636" y="1677811"/>
                  <a:pt x="2260061" y="1691145"/>
                  <a:pt x="2259770" y="1716736"/>
                </a:cubicBezTo>
                <a:cubicBezTo>
                  <a:pt x="2248614" y="1710143"/>
                  <a:pt x="2220516" y="1711941"/>
                  <a:pt x="2175477" y="1722129"/>
                </a:cubicBezTo>
                <a:cubicBezTo>
                  <a:pt x="2130480" y="1728660"/>
                  <a:pt x="2099448" y="1741605"/>
                  <a:pt x="2082382" y="1760962"/>
                </a:cubicBezTo>
                <a:cubicBezTo>
                  <a:pt x="2104694" y="1774148"/>
                  <a:pt x="2115850" y="1780741"/>
                  <a:pt x="2115850" y="1780741"/>
                </a:cubicBezTo>
                <a:cubicBezTo>
                  <a:pt x="2115767" y="1788053"/>
                  <a:pt x="2110044" y="1797551"/>
                  <a:pt x="2098680" y="1809238"/>
                </a:cubicBezTo>
                <a:cubicBezTo>
                  <a:pt x="2104257" y="1812535"/>
                  <a:pt x="2115444" y="1816386"/>
                  <a:pt x="2132242" y="1820792"/>
                </a:cubicBezTo>
                <a:cubicBezTo>
                  <a:pt x="2149037" y="1825196"/>
                  <a:pt x="2160225" y="1829048"/>
                  <a:pt x="2165804" y="1832344"/>
                </a:cubicBezTo>
                <a:cubicBezTo>
                  <a:pt x="2199769" y="1808251"/>
                  <a:pt x="2230802" y="1795307"/>
                  <a:pt x="2258898" y="1793509"/>
                </a:cubicBezTo>
                <a:cubicBezTo>
                  <a:pt x="2230635" y="1809930"/>
                  <a:pt x="2196670" y="1834023"/>
                  <a:pt x="2157000" y="1865786"/>
                </a:cubicBezTo>
                <a:cubicBezTo>
                  <a:pt x="2190593" y="1874596"/>
                  <a:pt x="2229640" y="1897672"/>
                  <a:pt x="2274139" y="1935011"/>
                </a:cubicBezTo>
                <a:cubicBezTo>
                  <a:pt x="2302610" y="1900310"/>
                  <a:pt x="2314118" y="1875828"/>
                  <a:pt x="2308664" y="1861564"/>
                </a:cubicBezTo>
                <a:cubicBezTo>
                  <a:pt x="2308457" y="1879844"/>
                  <a:pt x="2325212" y="1887905"/>
                  <a:pt x="2358930" y="1885748"/>
                </a:cubicBezTo>
                <a:cubicBezTo>
                  <a:pt x="2330666" y="1902169"/>
                  <a:pt x="2316471" y="1915863"/>
                  <a:pt x="2316348" y="1926830"/>
                </a:cubicBezTo>
                <a:cubicBezTo>
                  <a:pt x="2316224" y="1937798"/>
                  <a:pt x="2318928" y="1946758"/>
                  <a:pt x="2324465" y="1953711"/>
                </a:cubicBezTo>
                <a:cubicBezTo>
                  <a:pt x="2330002" y="1960663"/>
                  <a:pt x="2332749" y="1965967"/>
                  <a:pt x="2332709" y="1969623"/>
                </a:cubicBezTo>
                <a:lnTo>
                  <a:pt x="2290872" y="1944900"/>
                </a:lnTo>
                <a:cubicBezTo>
                  <a:pt x="2268395" y="1946338"/>
                  <a:pt x="2257010" y="1959852"/>
                  <a:pt x="2256719" y="1985443"/>
                </a:cubicBezTo>
                <a:cubicBezTo>
                  <a:pt x="2251142" y="1982147"/>
                  <a:pt x="2241349" y="1979120"/>
                  <a:pt x="2227341" y="1976363"/>
                </a:cubicBezTo>
                <a:cubicBezTo>
                  <a:pt x="2213335" y="1973606"/>
                  <a:pt x="2203562" y="1968751"/>
                  <a:pt x="2198027" y="1961799"/>
                </a:cubicBezTo>
                <a:cubicBezTo>
                  <a:pt x="2192323" y="1969471"/>
                  <a:pt x="2189411" y="1978789"/>
                  <a:pt x="2189286" y="1989757"/>
                </a:cubicBezTo>
                <a:cubicBezTo>
                  <a:pt x="2189234" y="1994327"/>
                  <a:pt x="2189715" y="1998292"/>
                  <a:pt x="2190730" y="2001651"/>
                </a:cubicBezTo>
                <a:lnTo>
                  <a:pt x="2194823" y="2008936"/>
                </a:lnTo>
                <a:lnTo>
                  <a:pt x="2178050" y="2005546"/>
                </a:lnTo>
                <a:cubicBezTo>
                  <a:pt x="2167194" y="2003499"/>
                  <a:pt x="2154061" y="2001143"/>
                  <a:pt x="2138648" y="1998476"/>
                </a:cubicBezTo>
                <a:cubicBezTo>
                  <a:pt x="2089774" y="1851820"/>
                  <a:pt x="2065399" y="1773008"/>
                  <a:pt x="2065522" y="1762041"/>
                </a:cubicBezTo>
                <a:cubicBezTo>
                  <a:pt x="2065854" y="1732794"/>
                  <a:pt x="2078997" y="1688115"/>
                  <a:pt x="2104948" y="1628003"/>
                </a:cubicBezTo>
                <a:cubicBezTo>
                  <a:pt x="2130900" y="1567892"/>
                  <a:pt x="2155156" y="1533460"/>
                  <a:pt x="2177718" y="1524711"/>
                </a:cubicBezTo>
                <a:cubicBezTo>
                  <a:pt x="2155406" y="1511525"/>
                  <a:pt x="2132907" y="1514791"/>
                  <a:pt x="2110222" y="1534509"/>
                </a:cubicBezTo>
                <a:lnTo>
                  <a:pt x="2173775" y="1419749"/>
                </a:lnTo>
                <a:lnTo>
                  <a:pt x="2173549" y="1419641"/>
                </a:lnTo>
                <a:cubicBezTo>
                  <a:pt x="2151150" y="1422402"/>
                  <a:pt x="2140186" y="1425586"/>
                  <a:pt x="2140654" y="1429195"/>
                </a:cubicBezTo>
                <a:cubicBezTo>
                  <a:pt x="2141125" y="1432803"/>
                  <a:pt x="2138794" y="1436756"/>
                  <a:pt x="2133662" y="1441056"/>
                </a:cubicBezTo>
                <a:cubicBezTo>
                  <a:pt x="2077663" y="1447958"/>
                  <a:pt x="1991565" y="1464070"/>
                  <a:pt x="1875375" y="1489389"/>
                </a:cubicBezTo>
                <a:cubicBezTo>
                  <a:pt x="1830573" y="1494911"/>
                  <a:pt x="1764077" y="1508607"/>
                  <a:pt x="1675884" y="1530475"/>
                </a:cubicBezTo>
                <a:cubicBezTo>
                  <a:pt x="1671693" y="1541990"/>
                  <a:pt x="1653971" y="1558838"/>
                  <a:pt x="1622718" y="1581019"/>
                </a:cubicBezTo>
                <a:cubicBezTo>
                  <a:pt x="1594248" y="1580863"/>
                  <a:pt x="1551544" y="1580628"/>
                  <a:pt x="1494605" y="1580314"/>
                </a:cubicBezTo>
                <a:cubicBezTo>
                  <a:pt x="1374690" y="1620756"/>
                  <a:pt x="1195052" y="1683225"/>
                  <a:pt x="955693" y="1767719"/>
                </a:cubicBezTo>
                <a:cubicBezTo>
                  <a:pt x="726091" y="1796019"/>
                  <a:pt x="503047" y="1852840"/>
                  <a:pt x="286556" y="1938179"/>
                </a:cubicBezTo>
                <a:cubicBezTo>
                  <a:pt x="337394" y="1891588"/>
                  <a:pt x="384036" y="1856512"/>
                  <a:pt x="426490" y="1832948"/>
                </a:cubicBezTo>
                <a:cubicBezTo>
                  <a:pt x="423690" y="1833294"/>
                  <a:pt x="419314" y="1832460"/>
                  <a:pt x="413361" y="1830443"/>
                </a:cubicBezTo>
                <a:lnTo>
                  <a:pt x="396091" y="1823111"/>
                </a:lnTo>
                <a:lnTo>
                  <a:pt x="389204" y="1825173"/>
                </a:lnTo>
                <a:cubicBezTo>
                  <a:pt x="376723" y="1827627"/>
                  <a:pt x="352281" y="1831098"/>
                  <a:pt x="315882" y="1835585"/>
                </a:cubicBezTo>
                <a:cubicBezTo>
                  <a:pt x="377916" y="1787613"/>
                  <a:pt x="414754" y="1742746"/>
                  <a:pt x="426391" y="1700987"/>
                </a:cubicBezTo>
                <a:cubicBezTo>
                  <a:pt x="414252" y="1695151"/>
                  <a:pt x="402581" y="1692924"/>
                  <a:pt x="391380" y="1694305"/>
                </a:cubicBezTo>
                <a:cubicBezTo>
                  <a:pt x="385781" y="1694995"/>
                  <a:pt x="411668" y="1675308"/>
                  <a:pt x="469045" y="1635242"/>
                </a:cubicBezTo>
                <a:cubicBezTo>
                  <a:pt x="479305" y="1626645"/>
                  <a:pt x="511966" y="1615287"/>
                  <a:pt x="567030" y="1601167"/>
                </a:cubicBezTo>
                <a:cubicBezTo>
                  <a:pt x="582889" y="1591881"/>
                  <a:pt x="595247" y="1577528"/>
                  <a:pt x="604101" y="1558106"/>
                </a:cubicBezTo>
                <a:cubicBezTo>
                  <a:pt x="604101" y="1558106"/>
                  <a:pt x="638623" y="1539188"/>
                  <a:pt x="707667" y="1501350"/>
                </a:cubicBezTo>
                <a:cubicBezTo>
                  <a:pt x="750121" y="1477786"/>
                  <a:pt x="786051" y="1469691"/>
                  <a:pt x="815460" y="1477065"/>
                </a:cubicBezTo>
                <a:cubicBezTo>
                  <a:pt x="835982" y="1459871"/>
                  <a:pt x="846008" y="1449472"/>
                  <a:pt x="845538" y="1445862"/>
                </a:cubicBezTo>
                <a:cubicBezTo>
                  <a:pt x="771799" y="1447619"/>
                  <a:pt x="679867" y="1462617"/>
                  <a:pt x="569745" y="1490855"/>
                </a:cubicBezTo>
                <a:cubicBezTo>
                  <a:pt x="393831" y="1538201"/>
                  <a:pt x="303073" y="1562218"/>
                  <a:pt x="297475" y="1562909"/>
                </a:cubicBezTo>
                <a:lnTo>
                  <a:pt x="233743" y="1532272"/>
                </a:lnTo>
                <a:cubicBezTo>
                  <a:pt x="273849" y="1490668"/>
                  <a:pt x="355728" y="1453082"/>
                  <a:pt x="479382" y="1419510"/>
                </a:cubicBezTo>
                <a:cubicBezTo>
                  <a:pt x="603036" y="1385939"/>
                  <a:pt x="687012" y="1342593"/>
                  <a:pt x="731309" y="1289476"/>
                </a:cubicBezTo>
                <a:cubicBezTo>
                  <a:pt x="725240" y="1286559"/>
                  <a:pt x="713805" y="1286135"/>
                  <a:pt x="697005" y="1288206"/>
                </a:cubicBezTo>
                <a:cubicBezTo>
                  <a:pt x="680205" y="1290277"/>
                  <a:pt x="671569" y="1289507"/>
                  <a:pt x="671101" y="1285901"/>
                </a:cubicBezTo>
                <a:lnTo>
                  <a:pt x="643083" y="1267358"/>
                </a:lnTo>
                <a:cubicBezTo>
                  <a:pt x="538127" y="1335284"/>
                  <a:pt x="449244" y="1373735"/>
                  <a:pt x="376444" y="1382708"/>
                </a:cubicBezTo>
                <a:cubicBezTo>
                  <a:pt x="346567" y="1371727"/>
                  <a:pt x="317628" y="1367963"/>
                  <a:pt x="289628" y="1371413"/>
                </a:cubicBezTo>
                <a:cubicBezTo>
                  <a:pt x="311558" y="1365044"/>
                  <a:pt x="345847" y="1344321"/>
                  <a:pt x="392491" y="1309244"/>
                </a:cubicBezTo>
                <a:cubicBezTo>
                  <a:pt x="340212" y="1301024"/>
                  <a:pt x="292377" y="1305089"/>
                  <a:pt x="248987" y="1321434"/>
                </a:cubicBezTo>
                <a:cubicBezTo>
                  <a:pt x="188795" y="1339852"/>
                  <a:pt x="153098" y="1349750"/>
                  <a:pt x="141899" y="1351132"/>
                </a:cubicBezTo>
                <a:cubicBezTo>
                  <a:pt x="130698" y="1352511"/>
                  <a:pt x="101290" y="1345139"/>
                  <a:pt x="53673" y="1329012"/>
                </a:cubicBezTo>
                <a:lnTo>
                  <a:pt x="0" y="1312280"/>
                </a:lnTo>
                <a:lnTo>
                  <a:pt x="0" y="1281109"/>
                </a:lnTo>
                <a:lnTo>
                  <a:pt x="50114" y="1252467"/>
                </a:lnTo>
                <a:cubicBezTo>
                  <a:pt x="88367" y="1229422"/>
                  <a:pt x="133617" y="1200016"/>
                  <a:pt x="185862" y="1164249"/>
                </a:cubicBezTo>
                <a:cubicBezTo>
                  <a:pt x="112122" y="1166006"/>
                  <a:pt x="73626" y="1176249"/>
                  <a:pt x="70371" y="1194979"/>
                </a:cubicBezTo>
                <a:cubicBezTo>
                  <a:pt x="92738" y="1148231"/>
                  <a:pt x="123523" y="1122442"/>
                  <a:pt x="162725" y="1117610"/>
                </a:cubicBezTo>
                <a:cubicBezTo>
                  <a:pt x="134722" y="1121060"/>
                  <a:pt x="175097" y="1125249"/>
                  <a:pt x="283844" y="1130174"/>
                </a:cubicBezTo>
                <a:cubicBezTo>
                  <a:pt x="301115" y="1131712"/>
                  <a:pt x="328881" y="1126456"/>
                  <a:pt x="367142" y="1114408"/>
                </a:cubicBezTo>
                <a:cubicBezTo>
                  <a:pt x="342864" y="1102736"/>
                  <a:pt x="329317" y="1086078"/>
                  <a:pt x="326498" y="1064429"/>
                </a:cubicBezTo>
                <a:cubicBezTo>
                  <a:pt x="304098" y="1067190"/>
                  <a:pt x="266298" y="1071850"/>
                  <a:pt x="213097" y="1078408"/>
                </a:cubicBezTo>
                <a:cubicBezTo>
                  <a:pt x="159898" y="1084965"/>
                  <a:pt x="119297" y="1089969"/>
                  <a:pt x="91298" y="1093421"/>
                </a:cubicBezTo>
                <a:cubicBezTo>
                  <a:pt x="78221" y="1080368"/>
                  <a:pt x="70977" y="1068432"/>
                  <a:pt x="69569" y="1057607"/>
                </a:cubicBezTo>
                <a:cubicBezTo>
                  <a:pt x="64875" y="1021525"/>
                  <a:pt x="173347" y="969664"/>
                  <a:pt x="394982" y="902018"/>
                </a:cubicBezTo>
                <a:cubicBezTo>
                  <a:pt x="616621" y="834374"/>
                  <a:pt x="724153" y="775293"/>
                  <a:pt x="717580" y="724780"/>
                </a:cubicBezTo>
                <a:cubicBezTo>
                  <a:pt x="715703" y="710349"/>
                  <a:pt x="708695" y="700215"/>
                  <a:pt x="696557" y="694379"/>
                </a:cubicBezTo>
                <a:cubicBezTo>
                  <a:pt x="719896" y="698833"/>
                  <a:pt x="737165" y="700371"/>
                  <a:pt x="748364" y="698990"/>
                </a:cubicBezTo>
                <a:cubicBezTo>
                  <a:pt x="750712" y="717031"/>
                  <a:pt x="742800" y="743668"/>
                  <a:pt x="724623" y="778902"/>
                </a:cubicBezTo>
                <a:cubicBezTo>
                  <a:pt x="730694" y="781819"/>
                  <a:pt x="750527" y="781208"/>
                  <a:pt x="784127" y="777067"/>
                </a:cubicBezTo>
                <a:cubicBezTo>
                  <a:pt x="733727" y="783279"/>
                  <a:pt x="829146" y="751354"/>
                  <a:pt x="1070384" y="681293"/>
                </a:cubicBezTo>
                <a:cubicBezTo>
                  <a:pt x="1341029" y="618606"/>
                  <a:pt x="1625459" y="574381"/>
                  <a:pt x="1923668" y="548622"/>
                </a:cubicBezTo>
                <a:cubicBezTo>
                  <a:pt x="2036139" y="538424"/>
                  <a:pt x="2092136" y="531521"/>
                  <a:pt x="2091669" y="527914"/>
                </a:cubicBezTo>
                <a:lnTo>
                  <a:pt x="2137189" y="549796"/>
                </a:lnTo>
                <a:cubicBezTo>
                  <a:pt x="2174512" y="530532"/>
                  <a:pt x="2212774" y="518484"/>
                  <a:pt x="2251973" y="513652"/>
                </a:cubicBezTo>
                <a:cubicBezTo>
                  <a:pt x="2272498" y="496459"/>
                  <a:pt x="2281817" y="480646"/>
                  <a:pt x="2279940" y="466213"/>
                </a:cubicBezTo>
                <a:cubicBezTo>
                  <a:pt x="2274340" y="466904"/>
                  <a:pt x="2257305" y="467171"/>
                  <a:pt x="2228836" y="467014"/>
                </a:cubicBezTo>
                <a:cubicBezTo>
                  <a:pt x="2200368" y="466858"/>
                  <a:pt x="2185426" y="461367"/>
                  <a:pt x="2184019" y="450542"/>
                </a:cubicBezTo>
                <a:cubicBezTo>
                  <a:pt x="2183081" y="443326"/>
                  <a:pt x="2185529" y="440275"/>
                  <a:pt x="2191364" y="441390"/>
                </a:cubicBezTo>
                <a:cubicBezTo>
                  <a:pt x="2197196" y="442504"/>
                  <a:pt x="2199412" y="437647"/>
                  <a:pt x="2198003" y="426824"/>
                </a:cubicBezTo>
                <a:cubicBezTo>
                  <a:pt x="2197064" y="419608"/>
                  <a:pt x="2190994" y="416689"/>
                  <a:pt x="2179795" y="418070"/>
                </a:cubicBezTo>
                <a:cubicBezTo>
                  <a:pt x="2282473" y="420077"/>
                  <a:pt x="2335923" y="437317"/>
                  <a:pt x="2340149" y="469791"/>
                </a:cubicBezTo>
                <a:cubicBezTo>
                  <a:pt x="2341558" y="480614"/>
                  <a:pt x="2338296" y="488347"/>
                  <a:pt x="2330366" y="492992"/>
                </a:cubicBezTo>
                <a:cubicBezTo>
                  <a:pt x="2322435" y="497636"/>
                  <a:pt x="2318703" y="501761"/>
                  <a:pt x="2319174" y="505369"/>
                </a:cubicBezTo>
                <a:cubicBezTo>
                  <a:pt x="2337382" y="514122"/>
                  <a:pt x="2388251" y="511518"/>
                  <a:pt x="2471783" y="497556"/>
                </a:cubicBezTo>
                <a:cubicBezTo>
                  <a:pt x="2538984" y="489273"/>
                  <a:pt x="2577732" y="502826"/>
                  <a:pt x="2588027" y="538216"/>
                </a:cubicBezTo>
                <a:cubicBezTo>
                  <a:pt x="2588496" y="541825"/>
                  <a:pt x="2581269" y="551881"/>
                  <a:pt x="2566347" y="568382"/>
                </a:cubicBezTo>
                <a:cubicBezTo>
                  <a:pt x="2537405" y="564619"/>
                  <a:pt x="2498425" y="549261"/>
                  <a:pt x="2449399" y="522311"/>
                </a:cubicBezTo>
                <a:cubicBezTo>
                  <a:pt x="2438669" y="527299"/>
                  <a:pt x="2392476" y="543991"/>
                  <a:pt x="2310824" y="572385"/>
                </a:cubicBezTo>
                <a:cubicBezTo>
                  <a:pt x="2334164" y="576840"/>
                  <a:pt x="2355171" y="585248"/>
                  <a:pt x="2373849" y="597610"/>
                </a:cubicBezTo>
                <a:cubicBezTo>
                  <a:pt x="2385518" y="599837"/>
                  <a:pt x="2424952" y="596810"/>
                  <a:pt x="2492153" y="588527"/>
                </a:cubicBezTo>
                <a:cubicBezTo>
                  <a:pt x="2458553" y="592669"/>
                  <a:pt x="2527616" y="576823"/>
                  <a:pt x="2699339" y="540992"/>
                </a:cubicBezTo>
                <a:cubicBezTo>
                  <a:pt x="2705407" y="543910"/>
                  <a:pt x="2713574" y="541071"/>
                  <a:pt x="2723834" y="532474"/>
                </a:cubicBezTo>
                <a:cubicBezTo>
                  <a:pt x="2706096" y="527329"/>
                  <a:pt x="2679018" y="516003"/>
                  <a:pt x="2642602" y="498496"/>
                </a:cubicBezTo>
                <a:cubicBezTo>
                  <a:pt x="2723349" y="506872"/>
                  <a:pt x="2785184" y="501084"/>
                  <a:pt x="2828106" y="481130"/>
                </a:cubicBezTo>
                <a:cubicBezTo>
                  <a:pt x="2815497" y="471686"/>
                  <a:pt x="2783054" y="462853"/>
                  <a:pt x="2730776" y="454633"/>
                </a:cubicBezTo>
                <a:cubicBezTo>
                  <a:pt x="2785150" y="457097"/>
                  <a:pt x="2832232" y="458166"/>
                  <a:pt x="2872018" y="457844"/>
                </a:cubicBezTo>
                <a:lnTo>
                  <a:pt x="2907229" y="456853"/>
                </a:lnTo>
                <a:lnTo>
                  <a:pt x="2871516" y="486777"/>
                </a:lnTo>
                <a:cubicBezTo>
                  <a:pt x="2900923" y="494149"/>
                  <a:pt x="2971863" y="492737"/>
                  <a:pt x="3084333" y="482539"/>
                </a:cubicBezTo>
                <a:cubicBezTo>
                  <a:pt x="3091342" y="492674"/>
                  <a:pt x="3107219" y="505379"/>
                  <a:pt x="3131965" y="520659"/>
                </a:cubicBezTo>
                <a:cubicBezTo>
                  <a:pt x="3228105" y="516141"/>
                  <a:pt x="3375114" y="509019"/>
                  <a:pt x="3572993" y="499290"/>
                </a:cubicBezTo>
                <a:cubicBezTo>
                  <a:pt x="3820334" y="476135"/>
                  <a:pt x="4112726" y="471254"/>
                  <a:pt x="4450170" y="484649"/>
                </a:cubicBezTo>
                <a:cubicBezTo>
                  <a:pt x="4730675" y="497731"/>
                  <a:pt x="5011178" y="510813"/>
                  <a:pt x="5291683" y="523894"/>
                </a:cubicBezTo>
                <a:cubicBezTo>
                  <a:pt x="5301942" y="515298"/>
                  <a:pt x="5298314" y="498332"/>
                  <a:pt x="5280792" y="472998"/>
                </a:cubicBezTo>
                <a:cubicBezTo>
                  <a:pt x="5263273" y="447662"/>
                  <a:pt x="5248442" y="432077"/>
                  <a:pt x="5236302" y="426242"/>
                </a:cubicBezTo>
                <a:cubicBezTo>
                  <a:pt x="5256598" y="418241"/>
                  <a:pt x="5277147" y="399896"/>
                  <a:pt x="5297954" y="371215"/>
                </a:cubicBezTo>
                <a:lnTo>
                  <a:pt x="5317088" y="341783"/>
                </a:lnTo>
                <a:lnTo>
                  <a:pt x="5321471" y="342882"/>
                </a:lnTo>
                <a:cubicBezTo>
                  <a:pt x="5331624" y="344380"/>
                  <a:pt x="5351053" y="346110"/>
                  <a:pt x="5379759" y="348071"/>
                </a:cubicBezTo>
                <a:cubicBezTo>
                  <a:pt x="5396090" y="342392"/>
                  <a:pt x="5416628" y="347193"/>
                  <a:pt x="5441375" y="362472"/>
                </a:cubicBezTo>
                <a:cubicBezTo>
                  <a:pt x="5450696" y="346658"/>
                  <a:pt x="5460255" y="332650"/>
                  <a:pt x="5470048" y="320444"/>
                </a:cubicBezTo>
                <a:cubicBezTo>
                  <a:pt x="5489630" y="296036"/>
                  <a:pt x="5492414" y="273696"/>
                  <a:pt x="5478395" y="253429"/>
                </a:cubicBezTo>
                <a:lnTo>
                  <a:pt x="5514763" y="204954"/>
                </a:lnTo>
                <a:cubicBezTo>
                  <a:pt x="5525963" y="203574"/>
                  <a:pt x="5537163" y="202194"/>
                  <a:pt x="5548364" y="200813"/>
                </a:cubicBezTo>
                <a:lnTo>
                  <a:pt x="5537802" y="119632"/>
                </a:lnTo>
                <a:cubicBezTo>
                  <a:pt x="5543401" y="118941"/>
                  <a:pt x="5558341" y="124432"/>
                  <a:pt x="5582618" y="136103"/>
                </a:cubicBezTo>
                <a:cubicBezTo>
                  <a:pt x="5605487" y="136950"/>
                  <a:pt x="5626245" y="121560"/>
                  <a:pt x="5644890" y="89934"/>
                </a:cubicBezTo>
                <a:cubicBezTo>
                  <a:pt x="5602403" y="69511"/>
                  <a:pt x="5581160" y="59298"/>
                  <a:pt x="5581160" y="59298"/>
                </a:cubicBezTo>
                <a:cubicBezTo>
                  <a:pt x="5580219" y="52082"/>
                  <a:pt x="5584649" y="42371"/>
                  <a:pt x="5594439" y="30167"/>
                </a:cubicBezTo>
                <a:cubicBezTo>
                  <a:pt x="5570162" y="18495"/>
                  <a:pt x="5538423" y="15075"/>
                  <a:pt x="5499221" y="19907"/>
                </a:cubicBezTo>
                <a:cubicBezTo>
                  <a:pt x="5542614" y="3562"/>
                  <a:pt x="5576682" y="3027"/>
                  <a:pt x="5601431" y="18306"/>
                </a:cubicBezTo>
                <a:cubicBezTo>
                  <a:pt x="5612162" y="13318"/>
                  <a:pt x="5617057" y="7216"/>
                  <a:pt x="5616118" y="0"/>
                </a:cubicBezTo>
                <a:close/>
              </a:path>
            </a:pathLst>
          </a:custGeom>
          <a:gradFill>
            <a:gsLst>
              <a:gs pos="0">
                <a:srgbClr val="9F25D7"/>
              </a:gs>
              <a:gs pos="100000">
                <a:srgbClr val="00C36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13">
            <a:extLst>
              <a:ext uri="{FF2B5EF4-FFF2-40B4-BE49-F238E27FC236}">
                <a16:creationId xmlns:a16="http://schemas.microsoft.com/office/drawing/2014/main" id="{BB8A6B36-B86B-444C-AED0-F7327A848D1F}"/>
              </a:ext>
            </a:extLst>
          </p:cNvPr>
          <p:cNvSpPr/>
          <p:nvPr/>
        </p:nvSpPr>
        <p:spPr>
          <a:xfrm rot="13751807" flipH="1">
            <a:off x="4349583" y="-1133357"/>
            <a:ext cx="9199630" cy="9124710"/>
          </a:xfrm>
          <a:custGeom>
            <a:avLst/>
            <a:gdLst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663863 w 9199630"/>
              <a:gd name="connsiteY6" fmla="*/ 2195678 h 9124710"/>
              <a:gd name="connsiteX7" fmla="*/ 4535131 w 9199630"/>
              <a:gd name="connsiteY7" fmla="*/ 2195677 h 9124710"/>
              <a:gd name="connsiteX8" fmla="*/ 4535131 w 9199630"/>
              <a:gd name="connsiteY8" fmla="*/ 566388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439057 w 9199630"/>
              <a:gd name="connsiteY6" fmla="*/ 2314248 h 9124710"/>
              <a:gd name="connsiteX7" fmla="*/ 4535131 w 9199630"/>
              <a:gd name="connsiteY7" fmla="*/ 2195677 h 9124710"/>
              <a:gd name="connsiteX8" fmla="*/ 4535131 w 9199630"/>
              <a:gd name="connsiteY8" fmla="*/ 566388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439057 w 9199630"/>
              <a:gd name="connsiteY6" fmla="*/ 2314248 h 9124710"/>
              <a:gd name="connsiteX7" fmla="*/ 4727772 w 9199630"/>
              <a:gd name="connsiteY7" fmla="*/ 2331372 h 9124710"/>
              <a:gd name="connsiteX8" fmla="*/ 4535131 w 9199630"/>
              <a:gd name="connsiteY8" fmla="*/ 566388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439057 w 9199630"/>
              <a:gd name="connsiteY6" fmla="*/ 2314248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439057 w 9199630"/>
              <a:gd name="connsiteY6" fmla="*/ 2314248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439057 w 9199630"/>
              <a:gd name="connsiteY6" fmla="*/ 2314248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439057 w 9199630"/>
              <a:gd name="connsiteY6" fmla="*/ 2314248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635999 w 9199630"/>
              <a:gd name="connsiteY6" fmla="*/ 2192553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635999 w 9199630"/>
              <a:gd name="connsiteY6" fmla="*/ 2192553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635999 w 9199630"/>
              <a:gd name="connsiteY6" fmla="*/ 2192553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635999 w 9199630"/>
              <a:gd name="connsiteY6" fmla="*/ 2192553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635999 w 9199630"/>
              <a:gd name="connsiteY6" fmla="*/ 2192553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635999 w 9199630"/>
              <a:gd name="connsiteY6" fmla="*/ 2192553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635999 w 9199630"/>
              <a:gd name="connsiteY6" fmla="*/ 2192553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635999 w 9199630"/>
              <a:gd name="connsiteY6" fmla="*/ 2192553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99630" h="9124710">
                <a:moveTo>
                  <a:pt x="0" y="4481451"/>
                </a:moveTo>
                <a:lnTo>
                  <a:pt x="7834" y="4474688"/>
                </a:lnTo>
                <a:cubicBezTo>
                  <a:pt x="69392" y="4452141"/>
                  <a:pt x="147961" y="4329803"/>
                  <a:pt x="369351" y="4346170"/>
                </a:cubicBezTo>
                <a:cubicBezTo>
                  <a:pt x="590741" y="4362537"/>
                  <a:pt x="1150714" y="4638821"/>
                  <a:pt x="1336173" y="4572890"/>
                </a:cubicBezTo>
                <a:cubicBezTo>
                  <a:pt x="1521632" y="4506959"/>
                  <a:pt x="1190608" y="4149283"/>
                  <a:pt x="1482103" y="3950585"/>
                </a:cubicBezTo>
                <a:cubicBezTo>
                  <a:pt x="1773598" y="3751888"/>
                  <a:pt x="2892825" y="3673710"/>
                  <a:pt x="3085141" y="3380705"/>
                </a:cubicBezTo>
                <a:cubicBezTo>
                  <a:pt x="2869780" y="3025219"/>
                  <a:pt x="1754184" y="2217019"/>
                  <a:pt x="2635999" y="2192553"/>
                </a:cubicBezTo>
                <a:cubicBezTo>
                  <a:pt x="3517814" y="2168087"/>
                  <a:pt x="4709859" y="2873154"/>
                  <a:pt x="4727772" y="2331372"/>
                </a:cubicBezTo>
                <a:cubicBezTo>
                  <a:pt x="4745685" y="1789590"/>
                  <a:pt x="4574850" y="1295702"/>
                  <a:pt x="4781510" y="706026"/>
                </a:cubicBezTo>
                <a:cubicBezTo>
                  <a:pt x="5134252" y="610035"/>
                  <a:pt x="5054652" y="235342"/>
                  <a:pt x="5191223" y="0"/>
                </a:cubicBezTo>
                <a:lnTo>
                  <a:pt x="9199630" y="4643260"/>
                </a:lnTo>
                <a:lnTo>
                  <a:pt x="4008410" y="9124710"/>
                </a:lnTo>
                <a:lnTo>
                  <a:pt x="0" y="4481451"/>
                </a:lnTo>
                <a:close/>
              </a:path>
            </a:pathLst>
          </a:custGeom>
          <a:gradFill>
            <a:gsLst>
              <a:gs pos="0">
                <a:srgbClr val="00C36E"/>
              </a:gs>
              <a:gs pos="50000">
                <a:srgbClr val="FF1E50"/>
              </a:gs>
              <a:gs pos="100000">
                <a:srgbClr val="294299"/>
              </a:gs>
            </a:gsLst>
            <a:lin ang="0" scaled="0"/>
          </a:gradFill>
          <a:ln>
            <a:noFill/>
          </a:ln>
          <a:effectLst>
            <a:outerShdw blurRad="25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13">
            <a:extLst>
              <a:ext uri="{FF2B5EF4-FFF2-40B4-BE49-F238E27FC236}">
                <a16:creationId xmlns:a16="http://schemas.microsoft.com/office/drawing/2014/main" id="{0D1EDE98-B7C7-464B-83DD-0B5AB0D645D6}"/>
              </a:ext>
            </a:extLst>
          </p:cNvPr>
          <p:cNvSpPr/>
          <p:nvPr/>
        </p:nvSpPr>
        <p:spPr>
          <a:xfrm rot="13751807" flipH="1">
            <a:off x="4519166" y="-1133357"/>
            <a:ext cx="9199630" cy="9124710"/>
          </a:xfrm>
          <a:custGeom>
            <a:avLst/>
            <a:gdLst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663863 w 9199630"/>
              <a:gd name="connsiteY6" fmla="*/ 2195678 h 9124710"/>
              <a:gd name="connsiteX7" fmla="*/ 4535131 w 9199630"/>
              <a:gd name="connsiteY7" fmla="*/ 2195677 h 9124710"/>
              <a:gd name="connsiteX8" fmla="*/ 4535131 w 9199630"/>
              <a:gd name="connsiteY8" fmla="*/ 566388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439057 w 9199630"/>
              <a:gd name="connsiteY6" fmla="*/ 2314248 h 9124710"/>
              <a:gd name="connsiteX7" fmla="*/ 4535131 w 9199630"/>
              <a:gd name="connsiteY7" fmla="*/ 2195677 h 9124710"/>
              <a:gd name="connsiteX8" fmla="*/ 4535131 w 9199630"/>
              <a:gd name="connsiteY8" fmla="*/ 566388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439057 w 9199630"/>
              <a:gd name="connsiteY6" fmla="*/ 2314248 h 9124710"/>
              <a:gd name="connsiteX7" fmla="*/ 4727772 w 9199630"/>
              <a:gd name="connsiteY7" fmla="*/ 2331372 h 9124710"/>
              <a:gd name="connsiteX8" fmla="*/ 4535131 w 9199630"/>
              <a:gd name="connsiteY8" fmla="*/ 566388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439057 w 9199630"/>
              <a:gd name="connsiteY6" fmla="*/ 2314248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439057 w 9199630"/>
              <a:gd name="connsiteY6" fmla="*/ 2314248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439057 w 9199630"/>
              <a:gd name="connsiteY6" fmla="*/ 2314248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439057 w 9199630"/>
              <a:gd name="connsiteY6" fmla="*/ 2314248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635999 w 9199630"/>
              <a:gd name="connsiteY6" fmla="*/ 2192553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635999 w 9199630"/>
              <a:gd name="connsiteY6" fmla="*/ 2192553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635999 w 9199630"/>
              <a:gd name="connsiteY6" fmla="*/ 2192553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635999 w 9199630"/>
              <a:gd name="connsiteY6" fmla="*/ 2192553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635999 w 9199630"/>
              <a:gd name="connsiteY6" fmla="*/ 2192553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635999 w 9199630"/>
              <a:gd name="connsiteY6" fmla="*/ 2192553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635999 w 9199630"/>
              <a:gd name="connsiteY6" fmla="*/ 2192553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635999 w 9199630"/>
              <a:gd name="connsiteY6" fmla="*/ 2192553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99630" h="9124710">
                <a:moveTo>
                  <a:pt x="0" y="4481451"/>
                </a:moveTo>
                <a:lnTo>
                  <a:pt x="7834" y="4474688"/>
                </a:lnTo>
                <a:cubicBezTo>
                  <a:pt x="69392" y="4452141"/>
                  <a:pt x="147961" y="4329803"/>
                  <a:pt x="369351" y="4346170"/>
                </a:cubicBezTo>
                <a:cubicBezTo>
                  <a:pt x="590741" y="4362537"/>
                  <a:pt x="1150714" y="4638821"/>
                  <a:pt x="1336173" y="4572890"/>
                </a:cubicBezTo>
                <a:cubicBezTo>
                  <a:pt x="1521632" y="4506959"/>
                  <a:pt x="1190608" y="4149283"/>
                  <a:pt x="1482103" y="3950585"/>
                </a:cubicBezTo>
                <a:cubicBezTo>
                  <a:pt x="1773598" y="3751888"/>
                  <a:pt x="2892825" y="3673710"/>
                  <a:pt x="3085141" y="3380705"/>
                </a:cubicBezTo>
                <a:cubicBezTo>
                  <a:pt x="2869780" y="3025219"/>
                  <a:pt x="1754184" y="2217019"/>
                  <a:pt x="2635999" y="2192553"/>
                </a:cubicBezTo>
                <a:cubicBezTo>
                  <a:pt x="3517814" y="2168087"/>
                  <a:pt x="4709859" y="2873154"/>
                  <a:pt x="4727772" y="2331372"/>
                </a:cubicBezTo>
                <a:cubicBezTo>
                  <a:pt x="4745685" y="1789590"/>
                  <a:pt x="4574850" y="1295702"/>
                  <a:pt x="4781510" y="706026"/>
                </a:cubicBezTo>
                <a:cubicBezTo>
                  <a:pt x="5134252" y="610035"/>
                  <a:pt x="5054652" y="235342"/>
                  <a:pt x="5191223" y="0"/>
                </a:cubicBezTo>
                <a:lnTo>
                  <a:pt x="9199630" y="4643260"/>
                </a:lnTo>
                <a:lnTo>
                  <a:pt x="4008410" y="9124710"/>
                </a:lnTo>
                <a:lnTo>
                  <a:pt x="0" y="448145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11131" r="-54947"/>
            </a:stretch>
          </a:blipFill>
          <a:ln>
            <a:noFill/>
          </a:ln>
          <a:effectLst>
            <a:outerShdw blurRad="25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7D221D-9C69-48CF-8135-4500C0CEF78C}"/>
              </a:ext>
            </a:extLst>
          </p:cNvPr>
          <p:cNvGrpSpPr/>
          <p:nvPr/>
        </p:nvGrpSpPr>
        <p:grpSpPr>
          <a:xfrm>
            <a:off x="901292" y="4316789"/>
            <a:ext cx="4572407" cy="2498445"/>
            <a:chOff x="901292" y="4316789"/>
            <a:chExt cx="4572407" cy="249844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81250FA-CC7A-47E5-B3CC-0C0538D4A174}"/>
                </a:ext>
              </a:extLst>
            </p:cNvPr>
            <p:cNvSpPr/>
            <p:nvPr/>
          </p:nvSpPr>
          <p:spPr>
            <a:xfrm rot="16200000">
              <a:off x="3892069" y="5233604"/>
              <a:ext cx="796719" cy="2366541"/>
            </a:xfrm>
            <a:custGeom>
              <a:avLst/>
              <a:gdLst>
                <a:gd name="connsiteX0" fmla="*/ 2169193 w 2615832"/>
                <a:gd name="connsiteY0" fmla="*/ 5778624 h 6249897"/>
                <a:gd name="connsiteX1" fmla="*/ 2169195 w 2615832"/>
                <a:gd name="connsiteY1" fmla="*/ 5778630 h 6249897"/>
                <a:gd name="connsiteX2" fmla="*/ 2187628 w 2615832"/>
                <a:gd name="connsiteY2" fmla="*/ 5808175 h 6249897"/>
                <a:gd name="connsiteX3" fmla="*/ 2218416 w 2615832"/>
                <a:gd name="connsiteY3" fmla="*/ 5860150 h 6249897"/>
                <a:gd name="connsiteX4" fmla="*/ 2238482 w 2615832"/>
                <a:gd name="connsiteY4" fmla="*/ 5865540 h 6249897"/>
                <a:gd name="connsiteX5" fmla="*/ 2259884 w 2615832"/>
                <a:gd name="connsiteY5" fmla="*/ 5874652 h 6249897"/>
                <a:gd name="connsiteX6" fmla="*/ 2259884 w 2615832"/>
                <a:gd name="connsiteY6" fmla="*/ 5874650 h 6249897"/>
                <a:gd name="connsiteX7" fmla="*/ 2238481 w 2615832"/>
                <a:gd name="connsiteY7" fmla="*/ 5865538 h 6249897"/>
                <a:gd name="connsiteX8" fmla="*/ 2218416 w 2615832"/>
                <a:gd name="connsiteY8" fmla="*/ 5860148 h 6249897"/>
                <a:gd name="connsiteX9" fmla="*/ 2187628 w 2615832"/>
                <a:gd name="connsiteY9" fmla="*/ 5808173 h 6249897"/>
                <a:gd name="connsiteX10" fmla="*/ 1205543 w 2615832"/>
                <a:gd name="connsiteY10" fmla="*/ 5060247 h 6249897"/>
                <a:gd name="connsiteX11" fmla="*/ 1205544 w 2615832"/>
                <a:gd name="connsiteY11" fmla="*/ 5060249 h 6249897"/>
                <a:gd name="connsiteX12" fmla="*/ 1264388 w 2615832"/>
                <a:gd name="connsiteY12" fmla="*/ 5064291 h 6249897"/>
                <a:gd name="connsiteX13" fmla="*/ 1296497 w 2615832"/>
                <a:gd name="connsiteY13" fmla="*/ 5077957 h 6249897"/>
                <a:gd name="connsiteX14" fmla="*/ 1296499 w 2615832"/>
                <a:gd name="connsiteY14" fmla="*/ 5077957 h 6249897"/>
                <a:gd name="connsiteX15" fmla="*/ 1205543 w 2615832"/>
                <a:gd name="connsiteY15" fmla="*/ 5060247 h 6249897"/>
                <a:gd name="connsiteX16" fmla="*/ 1705652 w 2615832"/>
                <a:gd name="connsiteY16" fmla="*/ 4871852 h 6249897"/>
                <a:gd name="connsiteX17" fmla="*/ 1705649 w 2615832"/>
                <a:gd name="connsiteY17" fmla="*/ 4871855 h 6249897"/>
                <a:gd name="connsiteX18" fmla="*/ 1719024 w 2615832"/>
                <a:gd name="connsiteY18" fmla="*/ 4875447 h 6249897"/>
                <a:gd name="connsiteX19" fmla="*/ 1697647 w 2615832"/>
                <a:gd name="connsiteY19" fmla="*/ 4916770 h 6249897"/>
                <a:gd name="connsiteX20" fmla="*/ 1697649 w 2615832"/>
                <a:gd name="connsiteY20" fmla="*/ 4916770 h 6249897"/>
                <a:gd name="connsiteX21" fmla="*/ 1719028 w 2615832"/>
                <a:gd name="connsiteY21" fmla="*/ 4875446 h 6249897"/>
                <a:gd name="connsiteX22" fmla="*/ 1654771 w 2615832"/>
                <a:gd name="connsiteY22" fmla="*/ 4764052 h 6249897"/>
                <a:gd name="connsiteX23" fmla="*/ 1654767 w 2615832"/>
                <a:gd name="connsiteY23" fmla="*/ 4764054 h 6249897"/>
                <a:gd name="connsiteX24" fmla="*/ 1692271 w 2615832"/>
                <a:gd name="connsiteY24" fmla="*/ 4868260 h 6249897"/>
                <a:gd name="connsiteX25" fmla="*/ 1692275 w 2615832"/>
                <a:gd name="connsiteY25" fmla="*/ 4868259 h 6249897"/>
                <a:gd name="connsiteX26" fmla="*/ 1076958 w 2615832"/>
                <a:gd name="connsiteY26" fmla="*/ 4702967 h 6249897"/>
                <a:gd name="connsiteX27" fmla="*/ 1141249 w 2615832"/>
                <a:gd name="connsiteY27" fmla="*/ 4881607 h 6249897"/>
                <a:gd name="connsiteX28" fmla="*/ 1141251 w 2615832"/>
                <a:gd name="connsiteY28" fmla="*/ 4881607 h 6249897"/>
                <a:gd name="connsiteX29" fmla="*/ 1076959 w 2615832"/>
                <a:gd name="connsiteY29" fmla="*/ 4702967 h 6249897"/>
                <a:gd name="connsiteX30" fmla="*/ 1563709 w 2615832"/>
                <a:gd name="connsiteY30" fmla="*/ 4544602 h 6249897"/>
                <a:gd name="connsiteX31" fmla="*/ 1507541 w 2615832"/>
                <a:gd name="connsiteY31" fmla="*/ 4556409 h 6249897"/>
                <a:gd name="connsiteX32" fmla="*/ 1507545 w 2615832"/>
                <a:gd name="connsiteY32" fmla="*/ 4556410 h 6249897"/>
                <a:gd name="connsiteX33" fmla="*/ 1522919 w 2615832"/>
                <a:gd name="connsiteY33" fmla="*/ 4557182 h 6249897"/>
                <a:gd name="connsiteX34" fmla="*/ 1563706 w 2615832"/>
                <a:gd name="connsiteY34" fmla="*/ 4544603 h 6249897"/>
                <a:gd name="connsiteX35" fmla="*/ 1563704 w 2615832"/>
                <a:gd name="connsiteY35" fmla="*/ 4544629 h 6249897"/>
                <a:gd name="connsiteX36" fmla="*/ 1557043 w 2615832"/>
                <a:gd name="connsiteY36" fmla="*/ 4584835 h 6249897"/>
                <a:gd name="connsiteX37" fmla="*/ 1558403 w 2615832"/>
                <a:gd name="connsiteY37" fmla="*/ 4630560 h 6249897"/>
                <a:gd name="connsiteX38" fmla="*/ 1558402 w 2615832"/>
                <a:gd name="connsiteY38" fmla="*/ 4630580 h 6249897"/>
                <a:gd name="connsiteX39" fmla="*/ 1558404 w 2615832"/>
                <a:gd name="connsiteY39" fmla="*/ 4630586 h 6249897"/>
                <a:gd name="connsiteX40" fmla="*/ 1558403 w 2615832"/>
                <a:gd name="connsiteY40" fmla="*/ 4630560 h 6249897"/>
                <a:gd name="connsiteX41" fmla="*/ 1563704 w 2615832"/>
                <a:gd name="connsiteY41" fmla="*/ 4544629 h 6249897"/>
                <a:gd name="connsiteX42" fmla="*/ 1997346 w 2615832"/>
                <a:gd name="connsiteY42" fmla="*/ 4477695 h 6249897"/>
                <a:gd name="connsiteX43" fmla="*/ 1997350 w 2615832"/>
                <a:gd name="connsiteY43" fmla="*/ 4477708 h 6249897"/>
                <a:gd name="connsiteX44" fmla="*/ 2024037 w 2615832"/>
                <a:gd name="connsiteY44" fmla="*/ 4528150 h 6249897"/>
                <a:gd name="connsiteX45" fmla="*/ 2024039 w 2615832"/>
                <a:gd name="connsiteY45" fmla="*/ 4528149 h 6249897"/>
                <a:gd name="connsiteX46" fmla="*/ 2258868 w 2615832"/>
                <a:gd name="connsiteY46" fmla="*/ 3298030 h 6249897"/>
                <a:gd name="connsiteX47" fmla="*/ 2237333 w 2615832"/>
                <a:gd name="connsiteY47" fmla="*/ 3409166 h 6249897"/>
                <a:gd name="connsiteX48" fmla="*/ 2237335 w 2615832"/>
                <a:gd name="connsiteY48" fmla="*/ 3409160 h 6249897"/>
                <a:gd name="connsiteX49" fmla="*/ 2237593 w 2615832"/>
                <a:gd name="connsiteY49" fmla="*/ 3362297 h 6249897"/>
                <a:gd name="connsiteX50" fmla="*/ 2258869 w 2615832"/>
                <a:gd name="connsiteY50" fmla="*/ 3298032 h 6249897"/>
                <a:gd name="connsiteX51" fmla="*/ 335173 w 2615832"/>
                <a:gd name="connsiteY51" fmla="*/ 3111889 h 6249897"/>
                <a:gd name="connsiteX52" fmla="*/ 335169 w 2615832"/>
                <a:gd name="connsiteY52" fmla="*/ 3111895 h 6249897"/>
                <a:gd name="connsiteX53" fmla="*/ 331852 w 2615832"/>
                <a:gd name="connsiteY53" fmla="*/ 3161428 h 6249897"/>
                <a:gd name="connsiteX54" fmla="*/ 295114 w 2615832"/>
                <a:gd name="connsiteY54" fmla="*/ 3235600 h 6249897"/>
                <a:gd name="connsiteX55" fmla="*/ 295114 w 2615832"/>
                <a:gd name="connsiteY55" fmla="*/ 3235602 h 6249897"/>
                <a:gd name="connsiteX56" fmla="*/ 335173 w 2615832"/>
                <a:gd name="connsiteY56" fmla="*/ 3111889 h 6249897"/>
                <a:gd name="connsiteX57" fmla="*/ 920382 w 2615832"/>
                <a:gd name="connsiteY57" fmla="*/ 1984864 h 6249897"/>
                <a:gd name="connsiteX58" fmla="*/ 920381 w 2615832"/>
                <a:gd name="connsiteY58" fmla="*/ 1984867 h 6249897"/>
                <a:gd name="connsiteX59" fmla="*/ 944490 w 2615832"/>
                <a:gd name="connsiteY59" fmla="*/ 2051855 h 6249897"/>
                <a:gd name="connsiteX60" fmla="*/ 944492 w 2615832"/>
                <a:gd name="connsiteY60" fmla="*/ 2051854 h 6249897"/>
                <a:gd name="connsiteX61" fmla="*/ 733078 w 2615832"/>
                <a:gd name="connsiteY61" fmla="*/ 1867310 h 6249897"/>
                <a:gd name="connsiteX62" fmla="*/ 733076 w 2615832"/>
                <a:gd name="connsiteY62" fmla="*/ 1867311 h 6249897"/>
                <a:gd name="connsiteX63" fmla="*/ 837478 w 2615832"/>
                <a:gd name="connsiteY63" fmla="*/ 2023108 h 6249897"/>
                <a:gd name="connsiteX64" fmla="*/ 837481 w 2615832"/>
                <a:gd name="connsiteY64" fmla="*/ 2023107 h 6249897"/>
                <a:gd name="connsiteX65" fmla="*/ 893646 w 2615832"/>
                <a:gd name="connsiteY65" fmla="*/ 2011301 h 6249897"/>
                <a:gd name="connsiteX66" fmla="*/ 872915 w 2615832"/>
                <a:gd name="connsiteY66" fmla="*/ 2012458 h 6249897"/>
                <a:gd name="connsiteX67" fmla="*/ 837481 w 2615832"/>
                <a:gd name="connsiteY67" fmla="*/ 2023107 h 6249897"/>
                <a:gd name="connsiteX68" fmla="*/ 733078 w 2615832"/>
                <a:gd name="connsiteY68" fmla="*/ 1867310 h 6249897"/>
                <a:gd name="connsiteX69" fmla="*/ 1210597 w 2615832"/>
                <a:gd name="connsiteY69" fmla="*/ 1855691 h 6249897"/>
                <a:gd name="connsiteX70" fmla="*/ 1204187 w 2615832"/>
                <a:gd name="connsiteY70" fmla="*/ 1866829 h 6249897"/>
                <a:gd name="connsiteX71" fmla="*/ 1204187 w 2615832"/>
                <a:gd name="connsiteY71" fmla="*/ 1866831 h 6249897"/>
                <a:gd name="connsiteX72" fmla="*/ 1210597 w 2615832"/>
                <a:gd name="connsiteY72" fmla="*/ 1855693 h 6249897"/>
                <a:gd name="connsiteX73" fmla="*/ 1400121 w 2615832"/>
                <a:gd name="connsiteY73" fmla="*/ 1802783 h 6249897"/>
                <a:gd name="connsiteX74" fmla="*/ 1384551 w 2615832"/>
                <a:gd name="connsiteY74" fmla="*/ 1805426 h 6249897"/>
                <a:gd name="connsiteX75" fmla="*/ 1400118 w 2615832"/>
                <a:gd name="connsiteY75" fmla="*/ 1802784 h 6249897"/>
                <a:gd name="connsiteX76" fmla="*/ 1410262 w 2615832"/>
                <a:gd name="connsiteY76" fmla="*/ 1806384 h 6249897"/>
                <a:gd name="connsiteX77" fmla="*/ 1410259 w 2615832"/>
                <a:gd name="connsiteY77" fmla="*/ 1806381 h 6249897"/>
                <a:gd name="connsiteX78" fmla="*/ 1174269 w 2615832"/>
                <a:gd name="connsiteY78" fmla="*/ 1775125 h 6249897"/>
                <a:gd name="connsiteX79" fmla="*/ 1174268 w 2615832"/>
                <a:gd name="connsiteY79" fmla="*/ 1775126 h 6249897"/>
                <a:gd name="connsiteX80" fmla="*/ 1186571 w 2615832"/>
                <a:gd name="connsiteY80" fmla="*/ 1820926 h 6249897"/>
                <a:gd name="connsiteX81" fmla="*/ 1186573 w 2615832"/>
                <a:gd name="connsiteY81" fmla="*/ 1820925 h 6249897"/>
                <a:gd name="connsiteX82" fmla="*/ 1373933 w 2615832"/>
                <a:gd name="connsiteY82" fmla="*/ 1725817 h 6249897"/>
                <a:gd name="connsiteX83" fmla="*/ 1373786 w 2615832"/>
                <a:gd name="connsiteY83" fmla="*/ 1807252 h 6249897"/>
                <a:gd name="connsiteX84" fmla="*/ 1373788 w 2615832"/>
                <a:gd name="connsiteY84" fmla="*/ 1807252 h 6249897"/>
                <a:gd name="connsiteX85" fmla="*/ 1373935 w 2615832"/>
                <a:gd name="connsiteY85" fmla="*/ 1725823 h 6249897"/>
                <a:gd name="connsiteX86" fmla="*/ 1638495 w 2615832"/>
                <a:gd name="connsiteY86" fmla="*/ 1562806 h 6249897"/>
                <a:gd name="connsiteX87" fmla="*/ 1687714 w 2615832"/>
                <a:gd name="connsiteY87" fmla="*/ 1746006 h 6249897"/>
                <a:gd name="connsiteX88" fmla="*/ 1687715 w 2615832"/>
                <a:gd name="connsiteY88" fmla="*/ 1746006 h 6249897"/>
                <a:gd name="connsiteX89" fmla="*/ 1638497 w 2615832"/>
                <a:gd name="connsiteY89" fmla="*/ 1562806 h 6249897"/>
                <a:gd name="connsiteX90" fmla="*/ 1276668 w 2615832"/>
                <a:gd name="connsiteY90" fmla="*/ 1473085 h 6249897"/>
                <a:gd name="connsiteX91" fmla="*/ 1276666 w 2615832"/>
                <a:gd name="connsiteY91" fmla="*/ 1473086 h 6249897"/>
                <a:gd name="connsiteX92" fmla="*/ 1305377 w 2615832"/>
                <a:gd name="connsiteY92" fmla="*/ 1579954 h 6249897"/>
                <a:gd name="connsiteX93" fmla="*/ 1305379 w 2615832"/>
                <a:gd name="connsiteY93" fmla="*/ 1579953 h 6249897"/>
                <a:gd name="connsiteX94" fmla="*/ 1271248 w 2615832"/>
                <a:gd name="connsiteY94" fmla="*/ 1425586 h 6249897"/>
                <a:gd name="connsiteX95" fmla="*/ 1271246 w 2615832"/>
                <a:gd name="connsiteY95" fmla="*/ 1425587 h 6249897"/>
                <a:gd name="connsiteX96" fmla="*/ 1258793 w 2615832"/>
                <a:gd name="connsiteY96" fmla="*/ 1461220 h 6249897"/>
                <a:gd name="connsiteX97" fmla="*/ 1267729 w 2615832"/>
                <a:gd name="connsiteY97" fmla="*/ 1467153 h 6249897"/>
                <a:gd name="connsiteX98" fmla="*/ 1267732 w 2615832"/>
                <a:gd name="connsiteY98" fmla="*/ 1467150 h 6249897"/>
                <a:gd name="connsiteX99" fmla="*/ 1258795 w 2615832"/>
                <a:gd name="connsiteY99" fmla="*/ 1461219 h 6249897"/>
                <a:gd name="connsiteX100" fmla="*/ 1528775 w 2615832"/>
                <a:gd name="connsiteY100" fmla="*/ 1345708 h 6249897"/>
                <a:gd name="connsiteX101" fmla="*/ 1589275 w 2615832"/>
                <a:gd name="connsiteY101" fmla="*/ 1379607 h 6249897"/>
                <a:gd name="connsiteX102" fmla="*/ 1589274 w 2615832"/>
                <a:gd name="connsiteY102" fmla="*/ 1379605 h 6249897"/>
                <a:gd name="connsiteX103" fmla="*/ 1550422 w 2615832"/>
                <a:gd name="connsiteY103" fmla="*/ 1364782 h 6249897"/>
                <a:gd name="connsiteX104" fmla="*/ 1528777 w 2615832"/>
                <a:gd name="connsiteY104" fmla="*/ 1345708 h 6249897"/>
                <a:gd name="connsiteX105" fmla="*/ 864303 w 2615832"/>
                <a:gd name="connsiteY105" fmla="*/ 402790 h 6249897"/>
                <a:gd name="connsiteX106" fmla="*/ 864303 w 2615832"/>
                <a:gd name="connsiteY106" fmla="*/ 402792 h 6249897"/>
                <a:gd name="connsiteX107" fmla="*/ 878733 w 2615832"/>
                <a:gd name="connsiteY107" fmla="*/ 415508 h 6249897"/>
                <a:gd name="connsiteX108" fmla="*/ 892135 w 2615832"/>
                <a:gd name="connsiteY108" fmla="*/ 424408 h 6249897"/>
                <a:gd name="connsiteX109" fmla="*/ 897995 w 2615832"/>
                <a:gd name="connsiteY109" fmla="*/ 440582 h 6249897"/>
                <a:gd name="connsiteX110" fmla="*/ 899240 w 2615832"/>
                <a:gd name="connsiteY110" fmla="*/ 444019 h 6249897"/>
                <a:gd name="connsiteX111" fmla="*/ 914401 w 2615832"/>
                <a:gd name="connsiteY111" fmla="*/ 479956 h 6249897"/>
                <a:gd name="connsiteX112" fmla="*/ 917609 w 2615832"/>
                <a:gd name="connsiteY112" fmla="*/ 487632 h 6249897"/>
                <a:gd name="connsiteX113" fmla="*/ 927672 w 2615832"/>
                <a:gd name="connsiteY113" fmla="*/ 511712 h 6249897"/>
                <a:gd name="connsiteX114" fmla="*/ 927670 w 2615832"/>
                <a:gd name="connsiteY114" fmla="*/ 511706 h 6249897"/>
                <a:gd name="connsiteX115" fmla="*/ 917609 w 2615832"/>
                <a:gd name="connsiteY115" fmla="*/ 487632 h 6249897"/>
                <a:gd name="connsiteX116" fmla="*/ 914402 w 2615832"/>
                <a:gd name="connsiteY116" fmla="*/ 479958 h 6249897"/>
                <a:gd name="connsiteX117" fmla="*/ 899241 w 2615832"/>
                <a:gd name="connsiteY117" fmla="*/ 444021 h 6249897"/>
                <a:gd name="connsiteX118" fmla="*/ 897995 w 2615832"/>
                <a:gd name="connsiteY118" fmla="*/ 440582 h 6249897"/>
                <a:gd name="connsiteX119" fmla="*/ 892135 w 2615832"/>
                <a:gd name="connsiteY119" fmla="*/ 424406 h 6249897"/>
                <a:gd name="connsiteX120" fmla="*/ 878732 w 2615832"/>
                <a:gd name="connsiteY120" fmla="*/ 415506 h 6249897"/>
                <a:gd name="connsiteX121" fmla="*/ 616591 w 2615832"/>
                <a:gd name="connsiteY121" fmla="*/ 0 h 6249897"/>
                <a:gd name="connsiteX122" fmla="*/ 714885 w 2615832"/>
                <a:gd name="connsiteY122" fmla="*/ 65262 h 6249897"/>
                <a:gd name="connsiteX123" fmla="*/ 808200 w 2615832"/>
                <a:gd name="connsiteY123" fmla="*/ 221293 h 6249897"/>
                <a:gd name="connsiteX124" fmla="*/ 822702 w 2615832"/>
                <a:gd name="connsiteY124" fmla="*/ 193292 h 6249897"/>
                <a:gd name="connsiteX125" fmla="*/ 832956 w 2615832"/>
                <a:gd name="connsiteY125" fmla="*/ 231458 h 6249897"/>
                <a:gd name="connsiteX126" fmla="*/ 832919 w 2615832"/>
                <a:gd name="connsiteY126" fmla="*/ 251365 h 6249897"/>
                <a:gd name="connsiteX127" fmla="*/ 838595 w 2615832"/>
                <a:gd name="connsiteY127" fmla="*/ 252449 h 6249897"/>
                <a:gd name="connsiteX128" fmla="*/ 872068 w 2615832"/>
                <a:gd name="connsiteY128" fmla="*/ 295059 h 6249897"/>
                <a:gd name="connsiteX129" fmla="*/ 892723 w 2615832"/>
                <a:gd name="connsiteY129" fmla="*/ 289958 h 6249897"/>
                <a:gd name="connsiteX130" fmla="*/ 861961 w 2615832"/>
                <a:gd name="connsiteY130" fmla="*/ 175458 h 6249897"/>
                <a:gd name="connsiteX131" fmla="*/ 877196 w 2615832"/>
                <a:gd name="connsiteY131" fmla="*/ 122856 h 6249897"/>
                <a:gd name="connsiteX132" fmla="*/ 1012258 w 2615832"/>
                <a:gd name="connsiteY132" fmla="*/ 406955 h 6249897"/>
                <a:gd name="connsiteX133" fmla="*/ 998635 w 2615832"/>
                <a:gd name="connsiteY133" fmla="*/ 328920 h 6249897"/>
                <a:gd name="connsiteX134" fmla="*/ 1062503 w 2615832"/>
                <a:gd name="connsiteY134" fmla="*/ 402686 h 6249897"/>
                <a:gd name="connsiteX135" fmla="*/ 1068070 w 2615832"/>
                <a:gd name="connsiteY135" fmla="*/ 368752 h 6249897"/>
                <a:gd name="connsiteX136" fmla="*/ 951614 w 2615832"/>
                <a:gd name="connsiteY136" fmla="*/ 71919 h 6249897"/>
                <a:gd name="connsiteX137" fmla="*/ 1236092 w 2615832"/>
                <a:gd name="connsiteY137" fmla="*/ 693547 h 6249897"/>
                <a:gd name="connsiteX138" fmla="*/ 1323105 w 2615832"/>
                <a:gd name="connsiteY138" fmla="*/ 908113 h 6249897"/>
                <a:gd name="connsiteX139" fmla="*/ 1410853 w 2615832"/>
                <a:gd name="connsiteY139" fmla="*/ 1098078 h 6249897"/>
                <a:gd name="connsiteX140" fmla="*/ 1394446 w 2615832"/>
                <a:gd name="connsiteY140" fmla="*/ 1037010 h 6249897"/>
                <a:gd name="connsiteX141" fmla="*/ 1429604 w 2615832"/>
                <a:gd name="connsiteY141" fmla="*/ 1003910 h 6249897"/>
                <a:gd name="connsiteX142" fmla="*/ 1422571 w 2615832"/>
                <a:gd name="connsiteY142" fmla="*/ 1087045 h 6249897"/>
                <a:gd name="connsiteX143" fmla="*/ 1449379 w 2615832"/>
                <a:gd name="connsiteY143" fmla="*/ 1104843 h 6249897"/>
                <a:gd name="connsiteX144" fmla="*/ 1470034 w 2615832"/>
                <a:gd name="connsiteY144" fmla="*/ 1099742 h 6249897"/>
                <a:gd name="connsiteX145" fmla="*/ 1462563 w 2615832"/>
                <a:gd name="connsiteY145" fmla="*/ 1044609 h 6249897"/>
                <a:gd name="connsiteX146" fmla="*/ 1441324 w 2615832"/>
                <a:gd name="connsiteY146" fmla="*/ 992876 h 6249897"/>
                <a:gd name="connsiteX147" fmla="*/ 1424917 w 2615832"/>
                <a:gd name="connsiteY147" fmla="*/ 931808 h 6249897"/>
                <a:gd name="connsiteX148" fmla="*/ 1424990 w 2615832"/>
                <a:gd name="connsiteY148" fmla="*/ 891093 h 6249897"/>
                <a:gd name="connsiteX149" fmla="*/ 1423013 w 2615832"/>
                <a:gd name="connsiteY149" fmla="*/ 842741 h 6249897"/>
                <a:gd name="connsiteX150" fmla="*/ 1373647 w 2615832"/>
                <a:gd name="connsiteY150" fmla="*/ 740976 h 6249897"/>
                <a:gd name="connsiteX151" fmla="*/ 1324280 w 2615832"/>
                <a:gd name="connsiteY151" fmla="*/ 639210 h 6249897"/>
                <a:gd name="connsiteX152" fmla="*/ 1322961 w 2615832"/>
                <a:gd name="connsiteY152" fmla="*/ 606977 h 6249897"/>
                <a:gd name="connsiteX153" fmla="*/ 1291466 w 2615832"/>
                <a:gd name="connsiteY153" fmla="*/ 517077 h 6249897"/>
                <a:gd name="connsiteX154" fmla="*/ 1456706 w 2615832"/>
                <a:gd name="connsiteY154" fmla="*/ 858841 h 6249897"/>
                <a:gd name="connsiteX155" fmla="*/ 1470476 w 2615832"/>
                <a:gd name="connsiteY155" fmla="*/ 855441 h 6249897"/>
                <a:gd name="connsiteX156" fmla="*/ 1465056 w 2615832"/>
                <a:gd name="connsiteY156" fmla="*/ 807940 h 6249897"/>
                <a:gd name="connsiteX157" fmla="*/ 1303333 w 2615832"/>
                <a:gd name="connsiteY157" fmla="*/ 424609 h 6249897"/>
                <a:gd name="connsiteX158" fmla="*/ 1523506 w 2615832"/>
                <a:gd name="connsiteY158" fmla="*/ 834204 h 6249897"/>
                <a:gd name="connsiteX159" fmla="*/ 1693431 w 2615832"/>
                <a:gd name="connsiteY159" fmla="*/ 1248069 h 6249897"/>
                <a:gd name="connsiteX160" fmla="*/ 1867897 w 2615832"/>
                <a:gd name="connsiteY160" fmla="*/ 1815466 h 6249897"/>
                <a:gd name="connsiteX161" fmla="*/ 1877980 w 2615832"/>
                <a:gd name="connsiteY161" fmla="*/ 1821117 h 6249897"/>
                <a:gd name="connsiteX162" fmla="*/ 1869947 w 2615832"/>
                <a:gd name="connsiteY162" fmla="*/ 1823100 h 6249897"/>
                <a:gd name="connsiteX163" fmla="*/ 1878151 w 2615832"/>
                <a:gd name="connsiteY163" fmla="*/ 1853632 h 6249897"/>
                <a:gd name="connsiteX164" fmla="*/ 1898806 w 2615832"/>
                <a:gd name="connsiteY164" fmla="*/ 1848533 h 6249897"/>
                <a:gd name="connsiteX165" fmla="*/ 1925467 w 2615832"/>
                <a:gd name="connsiteY165" fmla="*/ 1947765 h 6249897"/>
                <a:gd name="connsiteX166" fmla="*/ 1921950 w 2615832"/>
                <a:gd name="connsiteY166" fmla="*/ 1989333 h 6249897"/>
                <a:gd name="connsiteX167" fmla="*/ 1948757 w 2615832"/>
                <a:gd name="connsiteY167" fmla="*/ 2007132 h 6249897"/>
                <a:gd name="connsiteX168" fmla="*/ 1981058 w 2615832"/>
                <a:gd name="connsiteY168" fmla="*/ 2127356 h 6249897"/>
                <a:gd name="connsiteX169" fmla="*/ 1981570 w 2615832"/>
                <a:gd name="connsiteY169" fmla="*/ 2129263 h 6249897"/>
                <a:gd name="connsiteX170" fmla="*/ 1946413 w 2615832"/>
                <a:gd name="connsiteY170" fmla="*/ 2162365 h 6249897"/>
                <a:gd name="connsiteX171" fmla="*/ 1977323 w 2615832"/>
                <a:gd name="connsiteY171" fmla="*/ 2195432 h 6249897"/>
                <a:gd name="connsiteX172" fmla="*/ 1970071 w 2615832"/>
                <a:gd name="connsiteY172" fmla="*/ 2209433 h 6249897"/>
                <a:gd name="connsiteX173" fmla="*/ 1964870 w 2615832"/>
                <a:gd name="connsiteY173" fmla="*/ 2231066 h 6249897"/>
                <a:gd name="connsiteX174" fmla="*/ 1983400 w 2615832"/>
                <a:gd name="connsiteY174" fmla="*/ 2259048 h 6249897"/>
                <a:gd name="connsiteX175" fmla="*/ 1999880 w 2615832"/>
                <a:gd name="connsiteY175" fmla="*/ 2279399 h 6249897"/>
                <a:gd name="connsiteX176" fmla="*/ 2024344 w 2615832"/>
                <a:gd name="connsiteY176" fmla="*/ 2452433 h 6249897"/>
                <a:gd name="connsiteX177" fmla="*/ 2048806 w 2615832"/>
                <a:gd name="connsiteY177" fmla="*/ 2625466 h 6249897"/>
                <a:gd name="connsiteX178" fmla="*/ 2085428 w 2615832"/>
                <a:gd name="connsiteY178" fmla="*/ 2734449 h 6249897"/>
                <a:gd name="connsiteX179" fmla="*/ 2097440 w 2615832"/>
                <a:gd name="connsiteY179" fmla="*/ 2751831 h 6249897"/>
                <a:gd name="connsiteX180" fmla="*/ 2007499 w 2615832"/>
                <a:gd name="connsiteY180" fmla="*/ 2253098 h 6249897"/>
                <a:gd name="connsiteX181" fmla="*/ 2036649 w 2615832"/>
                <a:gd name="connsiteY181" fmla="*/ 2306947 h 6249897"/>
                <a:gd name="connsiteX182" fmla="*/ 2063750 w 2615832"/>
                <a:gd name="connsiteY182" fmla="*/ 2353164 h 6249897"/>
                <a:gd name="connsiteX183" fmla="*/ 2204670 w 2615832"/>
                <a:gd name="connsiteY183" fmla="*/ 2823029 h 6249897"/>
                <a:gd name="connsiteX184" fmla="*/ 2217410 w 2615832"/>
                <a:gd name="connsiteY184" fmla="*/ 2795540 h 6249897"/>
                <a:gd name="connsiteX185" fmla="*/ 2225983 w 2615832"/>
                <a:gd name="connsiteY185" fmla="*/ 2834044 h 6249897"/>
                <a:gd name="connsiteX186" fmla="*/ 2257323 w 2615832"/>
                <a:gd name="connsiteY186" fmla="*/ 2962646 h 6249897"/>
                <a:gd name="connsiteX187" fmla="*/ 2273669 w 2615832"/>
                <a:gd name="connsiteY187" fmla="*/ 3030167 h 6249897"/>
                <a:gd name="connsiteX188" fmla="*/ 2278242 w 2615832"/>
                <a:gd name="connsiteY188" fmla="*/ 3049052 h 6249897"/>
                <a:gd name="connsiteX189" fmla="*/ 2281140 w 2615832"/>
                <a:gd name="connsiteY189" fmla="*/ 3061249 h 6249897"/>
                <a:gd name="connsiteX190" fmla="*/ 2262679 w 2615832"/>
                <a:gd name="connsiteY190" fmla="*/ 3093592 h 6249897"/>
                <a:gd name="connsiteX191" fmla="*/ 2262678 w 2615832"/>
                <a:gd name="connsiteY191" fmla="*/ 3093596 h 6249897"/>
                <a:gd name="connsiteX192" fmla="*/ 2281141 w 2615832"/>
                <a:gd name="connsiteY192" fmla="*/ 3061251 h 6249897"/>
                <a:gd name="connsiteX193" fmla="*/ 2288745 w 2615832"/>
                <a:gd name="connsiteY193" fmla="*/ 3093262 h 6249897"/>
                <a:gd name="connsiteX194" fmla="*/ 2288828 w 2615832"/>
                <a:gd name="connsiteY194" fmla="*/ 3095278 h 6249897"/>
                <a:gd name="connsiteX195" fmla="*/ 2461093 w 2615832"/>
                <a:gd name="connsiteY195" fmla="*/ 4119047 h 6249897"/>
                <a:gd name="connsiteX196" fmla="*/ 2478083 w 2615832"/>
                <a:gd name="connsiteY196" fmla="*/ 4236947 h 6249897"/>
                <a:gd name="connsiteX197" fmla="*/ 2464900 w 2615832"/>
                <a:gd name="connsiteY197" fmla="*/ 4297182 h 6249897"/>
                <a:gd name="connsiteX198" fmla="*/ 2481379 w 2615832"/>
                <a:gd name="connsiteY198" fmla="*/ 4317532 h 6249897"/>
                <a:gd name="connsiteX199" fmla="*/ 2492432 w 2615832"/>
                <a:gd name="connsiteY199" fmla="*/ 4327271 h 6249897"/>
                <a:gd name="connsiteX200" fmla="*/ 2491463 w 2615832"/>
                <a:gd name="connsiteY200" fmla="*/ 4334337 h 6249897"/>
                <a:gd name="connsiteX201" fmla="*/ 2487021 w 2615832"/>
                <a:gd name="connsiteY201" fmla="*/ 4338522 h 6249897"/>
                <a:gd name="connsiteX202" fmla="*/ 2491465 w 2615832"/>
                <a:gd name="connsiteY202" fmla="*/ 4334336 h 6249897"/>
                <a:gd name="connsiteX203" fmla="*/ 2489585 w 2615832"/>
                <a:gd name="connsiteY203" fmla="*/ 4348063 h 6249897"/>
                <a:gd name="connsiteX204" fmla="*/ 2473750 w 2615832"/>
                <a:gd name="connsiteY204" fmla="*/ 4351974 h 6249897"/>
                <a:gd name="connsiteX205" fmla="*/ 2479988 w 2615832"/>
                <a:gd name="connsiteY205" fmla="*/ 4326016 h 6249897"/>
                <a:gd name="connsiteX206" fmla="*/ 2479988 w 2615832"/>
                <a:gd name="connsiteY206" fmla="*/ 4326014 h 6249897"/>
                <a:gd name="connsiteX207" fmla="*/ 2473747 w 2615832"/>
                <a:gd name="connsiteY207" fmla="*/ 4351975 h 6249897"/>
                <a:gd name="connsiteX208" fmla="*/ 2406963 w 2615832"/>
                <a:gd name="connsiteY208" fmla="*/ 4368468 h 6249897"/>
                <a:gd name="connsiteX209" fmla="*/ 2379422 w 2615832"/>
                <a:gd name="connsiteY209" fmla="*/ 4375268 h 6249897"/>
                <a:gd name="connsiteX210" fmla="*/ 2306909 w 2615832"/>
                <a:gd name="connsiteY210" fmla="*/ 4515273 h 6249897"/>
                <a:gd name="connsiteX211" fmla="*/ 2272484 w 2615832"/>
                <a:gd name="connsiteY211" fmla="*/ 4523774 h 6249897"/>
                <a:gd name="connsiteX212" fmla="*/ 2236009 w 2615832"/>
                <a:gd name="connsiteY212" fmla="*/ 4524643 h 6249897"/>
                <a:gd name="connsiteX213" fmla="*/ 2101385 w 2615832"/>
                <a:gd name="connsiteY213" fmla="*/ 4378813 h 6249897"/>
                <a:gd name="connsiteX214" fmla="*/ 2105339 w 2615832"/>
                <a:gd name="connsiteY214" fmla="*/ 4475514 h 6249897"/>
                <a:gd name="connsiteX215" fmla="*/ 2129950 w 2615832"/>
                <a:gd name="connsiteY215" fmla="*/ 4567113 h 6249897"/>
                <a:gd name="connsiteX216" fmla="*/ 2079117 w 2615832"/>
                <a:gd name="connsiteY216" fmla="*/ 4514547 h 6249897"/>
                <a:gd name="connsiteX217" fmla="*/ 2035151 w 2615832"/>
                <a:gd name="connsiteY217" fmla="*/ 4572132 h 6249897"/>
                <a:gd name="connsiteX218" fmla="*/ 2070654 w 2615832"/>
                <a:gd name="connsiteY218" fmla="*/ 4643804 h 6249897"/>
                <a:gd name="connsiteX219" fmla="*/ 2106802 w 2615832"/>
                <a:gd name="connsiteY219" fmla="*/ 4710665 h 6249897"/>
                <a:gd name="connsiteX220" fmla="*/ 2114855 w 2615832"/>
                <a:gd name="connsiteY220" fmla="*/ 4766619 h 6249897"/>
                <a:gd name="connsiteX221" fmla="*/ 2122910 w 2615832"/>
                <a:gd name="connsiteY221" fmla="*/ 4822572 h 6249897"/>
                <a:gd name="connsiteX222" fmla="*/ 2163092 w 2615832"/>
                <a:gd name="connsiteY222" fmla="*/ 4934222 h 6249897"/>
                <a:gd name="connsiteX223" fmla="*/ 2224705 w 2615832"/>
                <a:gd name="connsiteY223" fmla="*/ 5105419 h 6249897"/>
                <a:gd name="connsiteX224" fmla="*/ 2185907 w 2615832"/>
                <a:gd name="connsiteY224" fmla="*/ 5081549 h 6249897"/>
                <a:gd name="connsiteX225" fmla="*/ 2147108 w 2615832"/>
                <a:gd name="connsiteY225" fmla="*/ 5057679 h 6249897"/>
                <a:gd name="connsiteX226" fmla="*/ 2045348 w 2615832"/>
                <a:gd name="connsiteY226" fmla="*/ 4842079 h 6249897"/>
                <a:gd name="connsiteX227" fmla="*/ 1978404 w 2615832"/>
                <a:gd name="connsiteY227" fmla="*/ 4706430 h 6249897"/>
                <a:gd name="connsiteX228" fmla="*/ 1949017 w 2615832"/>
                <a:gd name="connsiteY228" fmla="*/ 4648130 h 6249897"/>
                <a:gd name="connsiteX229" fmla="*/ 1915781 w 2615832"/>
                <a:gd name="connsiteY229" fmla="*/ 4644422 h 6249897"/>
                <a:gd name="connsiteX230" fmla="*/ 1883234 w 2615832"/>
                <a:gd name="connsiteY230" fmla="*/ 4613251 h 6249897"/>
                <a:gd name="connsiteX231" fmla="*/ 2038043 w 2615832"/>
                <a:gd name="connsiteY231" fmla="*/ 4939292 h 6249897"/>
                <a:gd name="connsiteX232" fmla="*/ 2264993 w 2615832"/>
                <a:gd name="connsiteY232" fmla="*/ 5418810 h 6249897"/>
                <a:gd name="connsiteX233" fmla="*/ 2254332 w 2615832"/>
                <a:gd name="connsiteY233" fmla="*/ 5489906 h 6249897"/>
                <a:gd name="connsiteX234" fmla="*/ 2283773 w 2615832"/>
                <a:gd name="connsiteY234" fmla="*/ 5521347 h 6249897"/>
                <a:gd name="connsiteX235" fmla="*/ 2321232 w 2615832"/>
                <a:gd name="connsiteY235" fmla="*/ 5541496 h 6249897"/>
                <a:gd name="connsiteX236" fmla="*/ 2305229 w 2615832"/>
                <a:gd name="connsiteY236" fmla="*/ 5631329 h 6249897"/>
                <a:gd name="connsiteX237" fmla="*/ 2340028 w 2615832"/>
                <a:gd name="connsiteY237" fmla="*/ 5677657 h 6249897"/>
                <a:gd name="connsiteX238" fmla="*/ 2374825 w 2615832"/>
                <a:gd name="connsiteY238" fmla="*/ 5723986 h 6249897"/>
                <a:gd name="connsiteX239" fmla="*/ 2615832 w 2615832"/>
                <a:gd name="connsiteY239" fmla="*/ 6225769 h 6249897"/>
                <a:gd name="connsiteX240" fmla="*/ 2468691 w 2615832"/>
                <a:gd name="connsiteY240" fmla="*/ 6186243 h 6249897"/>
                <a:gd name="connsiteX241" fmla="*/ 2334874 w 2615832"/>
                <a:gd name="connsiteY241" fmla="*/ 6049440 h 6249897"/>
                <a:gd name="connsiteX242" fmla="*/ 2310817 w 2615832"/>
                <a:gd name="connsiteY242" fmla="*/ 6083320 h 6249897"/>
                <a:gd name="connsiteX243" fmla="*/ 2297423 w 2615832"/>
                <a:gd name="connsiteY243" fmla="*/ 6046103 h 6249897"/>
                <a:gd name="connsiteX244" fmla="*/ 2298720 w 2615832"/>
                <a:gd name="connsiteY244" fmla="*/ 6025086 h 6249897"/>
                <a:gd name="connsiteX245" fmla="*/ 2290058 w 2615832"/>
                <a:gd name="connsiteY245" fmla="*/ 6025634 h 6249897"/>
                <a:gd name="connsiteX246" fmla="*/ 2241221 w 2615832"/>
                <a:gd name="connsiteY246" fmla="*/ 5990663 h 6249897"/>
                <a:gd name="connsiteX247" fmla="*/ 2209129 w 2615832"/>
                <a:gd name="connsiteY247" fmla="*/ 6002213 h 6249897"/>
                <a:gd name="connsiteX248" fmla="*/ 2249311 w 2615832"/>
                <a:gd name="connsiteY248" fmla="*/ 6113863 h 6249897"/>
                <a:gd name="connsiteX249" fmla="*/ 2222593 w 2615832"/>
                <a:gd name="connsiteY249" fmla="*/ 6173923 h 6249897"/>
                <a:gd name="connsiteX250" fmla="*/ 2032539 w 2615832"/>
                <a:gd name="connsiteY250" fmla="*/ 5914433 h 6249897"/>
                <a:gd name="connsiteX251" fmla="*/ 2048629 w 2615832"/>
                <a:gd name="connsiteY251" fmla="*/ 5992717 h 6249897"/>
                <a:gd name="connsiteX252" fmla="*/ 1954977 w 2615832"/>
                <a:gd name="connsiteY252" fmla="*/ 5933940 h 6249897"/>
                <a:gd name="connsiteX253" fmla="*/ 1944297 w 2615832"/>
                <a:gd name="connsiteY253" fmla="*/ 5971413 h 6249897"/>
                <a:gd name="connsiteX254" fmla="*/ 2104938 w 2615832"/>
                <a:gd name="connsiteY254" fmla="*/ 6249897 h 6249897"/>
                <a:gd name="connsiteX255" fmla="*/ 1706076 w 2615832"/>
                <a:gd name="connsiteY255" fmla="*/ 5678814 h 6249897"/>
                <a:gd name="connsiteX256" fmla="*/ 1585599 w 2615832"/>
                <a:gd name="connsiteY256" fmla="*/ 5478357 h 6249897"/>
                <a:gd name="connsiteX257" fmla="*/ 1462462 w 2615832"/>
                <a:gd name="connsiteY257" fmla="*/ 5304080 h 6249897"/>
                <a:gd name="connsiteX258" fmla="*/ 1483893 w 2615832"/>
                <a:gd name="connsiteY258" fmla="*/ 5363627 h 6249897"/>
                <a:gd name="connsiteX259" fmla="*/ 1427745 w 2615832"/>
                <a:gd name="connsiteY259" fmla="*/ 5409057 h 6249897"/>
                <a:gd name="connsiteX260" fmla="*/ 1443746 w 2615832"/>
                <a:gd name="connsiteY260" fmla="*/ 5319224 h 6249897"/>
                <a:gd name="connsiteX261" fmla="*/ 1403617 w 2615832"/>
                <a:gd name="connsiteY261" fmla="*/ 5308443 h 6249897"/>
                <a:gd name="connsiteX262" fmla="*/ 1371524 w 2615832"/>
                <a:gd name="connsiteY262" fmla="*/ 5319993 h 6249897"/>
                <a:gd name="connsiteX263" fmla="*/ 1379578 w 2615832"/>
                <a:gd name="connsiteY263" fmla="*/ 5375947 h 6249897"/>
                <a:gd name="connsiteX264" fmla="*/ 1409028 w 2615832"/>
                <a:gd name="connsiteY264" fmla="*/ 5424200 h 6249897"/>
                <a:gd name="connsiteX265" fmla="*/ 1430459 w 2615832"/>
                <a:gd name="connsiteY265" fmla="*/ 5483747 h 6249897"/>
                <a:gd name="connsiteX266" fmla="*/ 1427806 w 2615832"/>
                <a:gd name="connsiteY266" fmla="*/ 5526739 h 6249897"/>
                <a:gd name="connsiteX267" fmla="*/ 1427832 w 2615832"/>
                <a:gd name="connsiteY267" fmla="*/ 5577174 h 6249897"/>
                <a:gd name="connsiteX268" fmla="*/ 1497429 w 2615832"/>
                <a:gd name="connsiteY268" fmla="*/ 5669830 h 6249897"/>
                <a:gd name="connsiteX269" fmla="*/ 1567025 w 2615832"/>
                <a:gd name="connsiteY269" fmla="*/ 5762487 h 6249897"/>
                <a:gd name="connsiteX270" fmla="*/ 1567044 w 2615832"/>
                <a:gd name="connsiteY270" fmla="*/ 5796110 h 6249897"/>
                <a:gd name="connsiteX271" fmla="*/ 1609886 w 2615832"/>
                <a:gd name="connsiteY271" fmla="*/ 5881580 h 6249897"/>
                <a:gd name="connsiteX272" fmla="*/ 1377006 w 2615832"/>
                <a:gd name="connsiteY272" fmla="*/ 5570243 h 6249897"/>
                <a:gd name="connsiteX273" fmla="*/ 1355611 w 2615832"/>
                <a:gd name="connsiteY273" fmla="*/ 5577943 h 6249897"/>
                <a:gd name="connsiteX274" fmla="*/ 1360987 w 2615832"/>
                <a:gd name="connsiteY274" fmla="*/ 5626453 h 6249897"/>
                <a:gd name="connsiteX275" fmla="*/ 1585866 w 2615832"/>
                <a:gd name="connsiteY275" fmla="*/ 5982707 h 6249897"/>
                <a:gd name="connsiteX276" fmla="*/ 1272708 w 2615832"/>
                <a:gd name="connsiteY276" fmla="*/ 5616188 h 6249897"/>
                <a:gd name="connsiteX277" fmla="*/ 1037114 w 2615832"/>
                <a:gd name="connsiteY277" fmla="*/ 5230160 h 6249897"/>
                <a:gd name="connsiteX278" fmla="*/ 804110 w 2615832"/>
                <a:gd name="connsiteY278" fmla="*/ 4683460 h 6249897"/>
                <a:gd name="connsiteX279" fmla="*/ 788949 w 2615832"/>
                <a:gd name="connsiteY279" fmla="*/ 4680508 h 6249897"/>
                <a:gd name="connsiteX280" fmla="*/ 801431 w 2615832"/>
                <a:gd name="connsiteY280" fmla="*/ 4676016 h 6249897"/>
                <a:gd name="connsiteX281" fmla="*/ 790716 w 2615832"/>
                <a:gd name="connsiteY281" fmla="*/ 4646243 h 6249897"/>
                <a:gd name="connsiteX282" fmla="*/ 758622 w 2615832"/>
                <a:gd name="connsiteY282" fmla="*/ 4657794 h 6249897"/>
                <a:gd name="connsiteX283" fmla="*/ 723799 w 2615832"/>
                <a:gd name="connsiteY283" fmla="*/ 4561030 h 6249897"/>
                <a:gd name="connsiteX284" fmla="*/ 731798 w 2615832"/>
                <a:gd name="connsiteY284" fmla="*/ 4516113 h 6249897"/>
                <a:gd name="connsiteX285" fmla="*/ 691670 w 2615832"/>
                <a:gd name="connsiteY285" fmla="*/ 4505333 h 6249897"/>
                <a:gd name="connsiteX286" fmla="*/ 649478 w 2615832"/>
                <a:gd name="connsiteY286" fmla="*/ 4388102 h 6249897"/>
                <a:gd name="connsiteX287" fmla="*/ 648808 w 2615832"/>
                <a:gd name="connsiteY287" fmla="*/ 4386240 h 6249897"/>
                <a:gd name="connsiteX288" fmla="*/ 704958 w 2615832"/>
                <a:gd name="connsiteY288" fmla="*/ 4340809 h 6249897"/>
                <a:gd name="connsiteX289" fmla="*/ 659470 w 2615832"/>
                <a:gd name="connsiteY289" fmla="*/ 4315143 h 6249897"/>
                <a:gd name="connsiteX290" fmla="*/ 671499 w 2615832"/>
                <a:gd name="connsiteY290" fmla="*/ 4298203 h 6249897"/>
                <a:gd name="connsiteX291" fmla="*/ 680849 w 2615832"/>
                <a:gd name="connsiteY291" fmla="*/ 4273819 h 6249897"/>
                <a:gd name="connsiteX292" fmla="*/ 654086 w 2615832"/>
                <a:gd name="connsiteY292" fmla="*/ 4249821 h 6249897"/>
                <a:gd name="connsiteX293" fmla="*/ 630003 w 2615832"/>
                <a:gd name="connsiteY293" fmla="*/ 4233266 h 6249897"/>
                <a:gd name="connsiteX294" fmla="*/ 603163 w 2615832"/>
                <a:gd name="connsiteY294" fmla="*/ 4057962 h 6249897"/>
                <a:gd name="connsiteX295" fmla="*/ 576321 w 2615832"/>
                <a:gd name="connsiteY295" fmla="*/ 3882659 h 6249897"/>
                <a:gd name="connsiteX296" fmla="*/ 526779 w 2615832"/>
                <a:gd name="connsiteY296" fmla="*/ 3778581 h 6249897"/>
                <a:gd name="connsiteX297" fmla="*/ 509385 w 2615832"/>
                <a:gd name="connsiteY297" fmla="*/ 3763823 h 6249897"/>
                <a:gd name="connsiteX298" fmla="*/ 616644 w 2615832"/>
                <a:gd name="connsiteY298" fmla="*/ 4263297 h 6249897"/>
                <a:gd name="connsiteX299" fmla="*/ 575159 w 2615832"/>
                <a:gd name="connsiteY299" fmla="*/ 4215171 h 6249897"/>
                <a:gd name="connsiteX300" fmla="*/ 536351 w 2615832"/>
                <a:gd name="connsiteY300" fmla="*/ 4174490 h 6249897"/>
                <a:gd name="connsiteX301" fmla="*/ 348868 w 2615832"/>
                <a:gd name="connsiteY301" fmla="*/ 3720703 h 6249897"/>
                <a:gd name="connsiteX302" fmla="*/ 327555 w 2615832"/>
                <a:gd name="connsiteY302" fmla="*/ 3753516 h 6249897"/>
                <a:gd name="connsiteX303" fmla="*/ 316767 w 2615832"/>
                <a:gd name="connsiteY303" fmla="*/ 3715441 h 6249897"/>
                <a:gd name="connsiteX304" fmla="*/ 276577 w 2615832"/>
                <a:gd name="connsiteY304" fmla="*/ 3589082 h 6249897"/>
                <a:gd name="connsiteX305" fmla="*/ 255641 w 2615832"/>
                <a:gd name="connsiteY305" fmla="*/ 3522706 h 6249897"/>
                <a:gd name="connsiteX306" fmla="*/ 249784 w 2615832"/>
                <a:gd name="connsiteY306" fmla="*/ 3504142 h 6249897"/>
                <a:gd name="connsiteX307" fmla="*/ 246089 w 2615832"/>
                <a:gd name="connsiteY307" fmla="*/ 3492134 h 6249897"/>
                <a:gd name="connsiteX308" fmla="*/ 276503 w 2615832"/>
                <a:gd name="connsiteY308" fmla="*/ 3452491 h 6249897"/>
                <a:gd name="connsiteX309" fmla="*/ 276505 w 2615832"/>
                <a:gd name="connsiteY309" fmla="*/ 3452486 h 6249897"/>
                <a:gd name="connsiteX310" fmla="*/ 246088 w 2615832"/>
                <a:gd name="connsiteY310" fmla="*/ 3492132 h 6249897"/>
                <a:gd name="connsiteX311" fmla="*/ 236385 w 2615832"/>
                <a:gd name="connsiteY311" fmla="*/ 3460620 h 6249897"/>
                <a:gd name="connsiteX312" fmla="*/ 236384 w 2615832"/>
                <a:gd name="connsiteY312" fmla="*/ 3458518 h 6249897"/>
                <a:gd name="connsiteX313" fmla="*/ 35224 w 2615832"/>
                <a:gd name="connsiteY313" fmla="*/ 2429540 h 6249897"/>
                <a:gd name="connsiteX314" fmla="*/ 16437 w 2615832"/>
                <a:gd name="connsiteY314" fmla="*/ 2310190 h 6249897"/>
                <a:gd name="connsiteX315" fmla="*/ 40476 w 2615832"/>
                <a:gd name="connsiteY315" fmla="*/ 2242686 h 6249897"/>
                <a:gd name="connsiteX316" fmla="*/ 16392 w 2615832"/>
                <a:gd name="connsiteY316" fmla="*/ 2226132 h 6249897"/>
                <a:gd name="connsiteX317" fmla="*/ 0 w 2615832"/>
                <a:gd name="connsiteY317" fmla="*/ 2219153 h 6249897"/>
                <a:gd name="connsiteX318" fmla="*/ 1931 w 2615832"/>
                <a:gd name="connsiteY318" fmla="*/ 2211405 h 6249897"/>
                <a:gd name="connsiteX319" fmla="*/ 9024 w 2615832"/>
                <a:gd name="connsiteY319" fmla="*/ 2205664 h 6249897"/>
                <a:gd name="connsiteX320" fmla="*/ 1928 w 2615832"/>
                <a:gd name="connsiteY320" fmla="*/ 2211406 h 6249897"/>
                <a:gd name="connsiteX321" fmla="*/ 5675 w 2615832"/>
                <a:gd name="connsiteY321" fmla="*/ 2196359 h 6249897"/>
                <a:gd name="connsiteX322" fmla="*/ 30279 w 2615832"/>
                <a:gd name="connsiteY322" fmla="*/ 2187504 h 6249897"/>
                <a:gd name="connsiteX323" fmla="*/ 19391 w 2615832"/>
                <a:gd name="connsiteY323" fmla="*/ 2215907 h 6249897"/>
                <a:gd name="connsiteX324" fmla="*/ 19062 w 2615832"/>
                <a:gd name="connsiteY324" fmla="*/ 2216763 h 6249897"/>
                <a:gd name="connsiteX325" fmla="*/ 19063 w 2615832"/>
                <a:gd name="connsiteY325" fmla="*/ 2216761 h 6249897"/>
                <a:gd name="connsiteX326" fmla="*/ 19391 w 2615832"/>
                <a:gd name="connsiteY326" fmla="*/ 2215907 h 6249897"/>
                <a:gd name="connsiteX327" fmla="*/ 30281 w 2615832"/>
                <a:gd name="connsiteY327" fmla="*/ 2187503 h 6249897"/>
                <a:gd name="connsiteX328" fmla="*/ 134048 w 2615832"/>
                <a:gd name="connsiteY328" fmla="*/ 2150158 h 6249897"/>
                <a:gd name="connsiteX329" fmla="*/ 176839 w 2615832"/>
                <a:gd name="connsiteY329" fmla="*/ 2134758 h 6249897"/>
                <a:gd name="connsiteX330" fmla="*/ 297119 w 2615832"/>
                <a:gd name="connsiteY330" fmla="*/ 1965358 h 6249897"/>
                <a:gd name="connsiteX331" fmla="*/ 350609 w 2615832"/>
                <a:gd name="connsiteY331" fmla="*/ 1946107 h 6249897"/>
                <a:gd name="connsiteX332" fmla="*/ 406775 w 2615832"/>
                <a:gd name="connsiteY332" fmla="*/ 1934300 h 6249897"/>
                <a:gd name="connsiteX333" fmla="*/ 604777 w 2615832"/>
                <a:gd name="connsiteY333" fmla="*/ 2048004 h 6249897"/>
                <a:gd name="connsiteX334" fmla="*/ 604725 w 2615832"/>
                <a:gd name="connsiteY334" fmla="*/ 1947134 h 6249897"/>
                <a:gd name="connsiteX335" fmla="*/ 572579 w 2615832"/>
                <a:gd name="connsiteY335" fmla="*/ 1857813 h 6249897"/>
                <a:gd name="connsiteX336" fmla="*/ 647498 w 2615832"/>
                <a:gd name="connsiteY336" fmla="*/ 1898110 h 6249897"/>
                <a:gd name="connsiteX337" fmla="*/ 837322 w 2615832"/>
                <a:gd name="connsiteY337" fmla="*/ 1720497 h 6249897"/>
                <a:gd name="connsiteX338" fmla="*/ 906864 w 2615832"/>
                <a:gd name="connsiteY338" fmla="*/ 1712284 h 6249897"/>
                <a:gd name="connsiteX339" fmla="*/ 1013719 w 2615832"/>
                <a:gd name="connsiteY339" fmla="*/ 1761580 h 6249897"/>
                <a:gd name="connsiteX340" fmla="*/ 1094504 w 2615832"/>
                <a:gd name="connsiteY340" fmla="*/ 1802418 h 6249897"/>
                <a:gd name="connsiteX341" fmla="*/ 1069088 w 2615832"/>
                <a:gd name="connsiteY341" fmla="*/ 1711563 h 6249897"/>
                <a:gd name="connsiteX342" fmla="*/ 1036568 w 2615832"/>
                <a:gd name="connsiteY342" fmla="*/ 1617847 h 6249897"/>
                <a:gd name="connsiteX343" fmla="*/ 1010200 w 2615832"/>
                <a:gd name="connsiteY343" fmla="*/ 1547031 h 6249897"/>
                <a:gd name="connsiteX344" fmla="*/ 1002730 w 2615832"/>
                <a:gd name="connsiteY344" fmla="*/ 1491896 h 6249897"/>
                <a:gd name="connsiteX345" fmla="*/ 995259 w 2615832"/>
                <a:gd name="connsiteY345" fmla="*/ 1436763 h 6249897"/>
                <a:gd name="connsiteX346" fmla="*/ 964497 w 2615832"/>
                <a:gd name="connsiteY346" fmla="*/ 1322263 h 6249897"/>
                <a:gd name="connsiteX347" fmla="*/ 917328 w 2615832"/>
                <a:gd name="connsiteY347" fmla="*/ 1146698 h 6249897"/>
                <a:gd name="connsiteX348" fmla="*/ 943769 w 2615832"/>
                <a:gd name="connsiteY348" fmla="*/ 1176796 h 6249897"/>
                <a:gd name="connsiteX349" fmla="*/ 970210 w 2615832"/>
                <a:gd name="connsiteY349" fmla="*/ 1206894 h 6249897"/>
                <a:gd name="connsiteX350" fmla="*/ 1045505 w 2615832"/>
                <a:gd name="connsiteY350" fmla="*/ 1432496 h 6249897"/>
                <a:gd name="connsiteX351" fmla="*/ 1094797 w 2615832"/>
                <a:gd name="connsiteY351" fmla="*/ 1574978 h 6249897"/>
                <a:gd name="connsiteX352" fmla="*/ 1144090 w 2615832"/>
                <a:gd name="connsiteY352" fmla="*/ 1717460 h 6249897"/>
                <a:gd name="connsiteX353" fmla="*/ 1168115 w 2615832"/>
                <a:gd name="connsiteY353" fmla="*/ 1752226 h 6249897"/>
                <a:gd name="connsiteX354" fmla="*/ 1175732 w 2615832"/>
                <a:gd name="connsiteY354" fmla="*/ 1725926 h 6249897"/>
                <a:gd name="connsiteX355" fmla="*/ 878656 w 2615832"/>
                <a:gd name="connsiteY355" fmla="*/ 838796 h 6249897"/>
                <a:gd name="connsiteX356" fmla="*/ 882906 w 2615832"/>
                <a:gd name="connsiteY356" fmla="*/ 772629 h 6249897"/>
                <a:gd name="connsiteX357" fmla="*/ 862324 w 2615832"/>
                <a:gd name="connsiteY357" fmla="*/ 737013 h 6249897"/>
                <a:gd name="connsiteX358" fmla="*/ 836907 w 2615832"/>
                <a:gd name="connsiteY358" fmla="*/ 710730 h 6249897"/>
                <a:gd name="connsiteX359" fmla="*/ 843940 w 2615832"/>
                <a:gd name="connsiteY359" fmla="*/ 627595 h 6249897"/>
                <a:gd name="connsiteX360" fmla="*/ 819257 w 2615832"/>
                <a:gd name="connsiteY360" fmla="*/ 576713 h 6249897"/>
                <a:gd name="connsiteX361" fmla="*/ 794572 w 2615832"/>
                <a:gd name="connsiteY361" fmla="*/ 525829 h 6249897"/>
                <a:gd name="connsiteX362" fmla="*/ 616591 w 2615832"/>
                <a:gd name="connsiteY362" fmla="*/ 0 h 62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</a:cxnLst>
              <a:rect l="l" t="t" r="r" b="b"/>
              <a:pathLst>
                <a:path w="2615832" h="6249897">
                  <a:moveTo>
                    <a:pt x="2169193" y="5778624"/>
                  </a:moveTo>
                  <a:lnTo>
                    <a:pt x="2169195" y="5778630"/>
                  </a:lnTo>
                  <a:lnTo>
                    <a:pt x="2187628" y="5808175"/>
                  </a:lnTo>
                  <a:cubicBezTo>
                    <a:pt x="2205475" y="5835382"/>
                    <a:pt x="2215737" y="5852706"/>
                    <a:pt x="2218416" y="5860150"/>
                  </a:cubicBezTo>
                  <a:cubicBezTo>
                    <a:pt x="2221095" y="5867593"/>
                    <a:pt x="2227783" y="5869390"/>
                    <a:pt x="2238482" y="5865540"/>
                  </a:cubicBezTo>
                  <a:lnTo>
                    <a:pt x="2259884" y="5874652"/>
                  </a:lnTo>
                  <a:lnTo>
                    <a:pt x="2259884" y="5874650"/>
                  </a:lnTo>
                  <a:cubicBezTo>
                    <a:pt x="2256312" y="5864725"/>
                    <a:pt x="2249178" y="5861688"/>
                    <a:pt x="2238481" y="5865538"/>
                  </a:cubicBezTo>
                  <a:cubicBezTo>
                    <a:pt x="2227782" y="5869388"/>
                    <a:pt x="2221094" y="5867591"/>
                    <a:pt x="2218416" y="5860148"/>
                  </a:cubicBezTo>
                  <a:cubicBezTo>
                    <a:pt x="2215737" y="5852705"/>
                    <a:pt x="2205474" y="5835380"/>
                    <a:pt x="2187628" y="5808173"/>
                  </a:cubicBezTo>
                  <a:close/>
                  <a:moveTo>
                    <a:pt x="1205543" y="5060247"/>
                  </a:moveTo>
                  <a:lnTo>
                    <a:pt x="1205544" y="5060249"/>
                  </a:lnTo>
                  <a:lnTo>
                    <a:pt x="1264388" y="5064291"/>
                  </a:lnTo>
                  <a:cubicBezTo>
                    <a:pt x="1279549" y="5067242"/>
                    <a:pt x="1290251" y="5071798"/>
                    <a:pt x="1296497" y="5077957"/>
                  </a:cubicBezTo>
                  <a:lnTo>
                    <a:pt x="1296499" y="5077957"/>
                  </a:lnTo>
                  <a:cubicBezTo>
                    <a:pt x="1284010" y="5065637"/>
                    <a:pt x="1253691" y="5059733"/>
                    <a:pt x="1205543" y="5060247"/>
                  </a:cubicBezTo>
                  <a:close/>
                  <a:moveTo>
                    <a:pt x="1705652" y="4871852"/>
                  </a:moveTo>
                  <a:lnTo>
                    <a:pt x="1705649" y="4871855"/>
                  </a:lnTo>
                  <a:lnTo>
                    <a:pt x="1719024" y="4875447"/>
                  </a:lnTo>
                  <a:lnTo>
                    <a:pt x="1697647" y="4916770"/>
                  </a:lnTo>
                  <a:lnTo>
                    <a:pt x="1697649" y="4916770"/>
                  </a:lnTo>
                  <a:lnTo>
                    <a:pt x="1719028" y="4875446"/>
                  </a:lnTo>
                  <a:close/>
                  <a:moveTo>
                    <a:pt x="1654771" y="4764052"/>
                  </a:moveTo>
                  <a:lnTo>
                    <a:pt x="1654767" y="4764054"/>
                  </a:lnTo>
                  <a:lnTo>
                    <a:pt x="1692271" y="4868260"/>
                  </a:lnTo>
                  <a:lnTo>
                    <a:pt x="1692275" y="4868259"/>
                  </a:lnTo>
                  <a:close/>
                  <a:moveTo>
                    <a:pt x="1076958" y="4702967"/>
                  </a:moveTo>
                  <a:lnTo>
                    <a:pt x="1141249" y="4881607"/>
                  </a:lnTo>
                  <a:lnTo>
                    <a:pt x="1141251" y="4881607"/>
                  </a:lnTo>
                  <a:lnTo>
                    <a:pt x="1076959" y="4702967"/>
                  </a:lnTo>
                  <a:close/>
                  <a:moveTo>
                    <a:pt x="1563709" y="4544602"/>
                  </a:moveTo>
                  <a:cubicBezTo>
                    <a:pt x="1528050" y="4557436"/>
                    <a:pt x="1509327" y="4561372"/>
                    <a:pt x="1507541" y="4556409"/>
                  </a:cubicBezTo>
                  <a:lnTo>
                    <a:pt x="1507545" y="4556410"/>
                  </a:lnTo>
                  <a:lnTo>
                    <a:pt x="1522919" y="4557182"/>
                  </a:lnTo>
                  <a:cubicBezTo>
                    <a:pt x="1532280" y="4555214"/>
                    <a:pt x="1545876" y="4551020"/>
                    <a:pt x="1563706" y="4544603"/>
                  </a:cubicBezTo>
                  <a:lnTo>
                    <a:pt x="1563704" y="4544629"/>
                  </a:lnTo>
                  <a:lnTo>
                    <a:pt x="1557043" y="4584835"/>
                  </a:lnTo>
                  <a:lnTo>
                    <a:pt x="1558403" y="4630560"/>
                  </a:lnTo>
                  <a:lnTo>
                    <a:pt x="1558402" y="4630580"/>
                  </a:lnTo>
                  <a:lnTo>
                    <a:pt x="1558404" y="4630586"/>
                  </a:lnTo>
                  <a:lnTo>
                    <a:pt x="1558403" y="4630560"/>
                  </a:lnTo>
                  <a:lnTo>
                    <a:pt x="1563704" y="4544629"/>
                  </a:lnTo>
                  <a:close/>
                  <a:moveTo>
                    <a:pt x="1997346" y="4477695"/>
                  </a:moveTo>
                  <a:lnTo>
                    <a:pt x="1997350" y="4477708"/>
                  </a:lnTo>
                  <a:lnTo>
                    <a:pt x="2024037" y="4528150"/>
                  </a:lnTo>
                  <a:lnTo>
                    <a:pt x="2024039" y="4528149"/>
                  </a:lnTo>
                  <a:close/>
                  <a:moveTo>
                    <a:pt x="2258868" y="3298030"/>
                  </a:moveTo>
                  <a:cubicBezTo>
                    <a:pt x="2237677" y="3346677"/>
                    <a:pt x="2230498" y="3383722"/>
                    <a:pt x="2237333" y="3409166"/>
                  </a:cubicBezTo>
                  <a:lnTo>
                    <a:pt x="2237335" y="3409160"/>
                  </a:lnTo>
                  <a:lnTo>
                    <a:pt x="2237593" y="3362297"/>
                  </a:lnTo>
                  <a:lnTo>
                    <a:pt x="2258869" y="3298032"/>
                  </a:lnTo>
                  <a:close/>
                  <a:moveTo>
                    <a:pt x="335173" y="3111889"/>
                  </a:moveTo>
                  <a:lnTo>
                    <a:pt x="335169" y="3111895"/>
                  </a:lnTo>
                  <a:lnTo>
                    <a:pt x="331852" y="3161428"/>
                  </a:lnTo>
                  <a:lnTo>
                    <a:pt x="295114" y="3235600"/>
                  </a:lnTo>
                  <a:lnTo>
                    <a:pt x="295114" y="3235602"/>
                  </a:lnTo>
                  <a:cubicBezTo>
                    <a:pt x="330749" y="3177938"/>
                    <a:pt x="344102" y="3136700"/>
                    <a:pt x="335173" y="3111889"/>
                  </a:cubicBezTo>
                  <a:close/>
                  <a:moveTo>
                    <a:pt x="920382" y="1984864"/>
                  </a:moveTo>
                  <a:lnTo>
                    <a:pt x="920381" y="1984867"/>
                  </a:lnTo>
                  <a:lnTo>
                    <a:pt x="944490" y="2051855"/>
                  </a:lnTo>
                  <a:lnTo>
                    <a:pt x="944492" y="2051854"/>
                  </a:lnTo>
                  <a:close/>
                  <a:moveTo>
                    <a:pt x="733078" y="1867310"/>
                  </a:moveTo>
                  <a:lnTo>
                    <a:pt x="733076" y="1867311"/>
                  </a:lnTo>
                  <a:cubicBezTo>
                    <a:pt x="783033" y="1916591"/>
                    <a:pt x="817833" y="1968524"/>
                    <a:pt x="837478" y="2023108"/>
                  </a:cubicBezTo>
                  <a:lnTo>
                    <a:pt x="837481" y="2023107"/>
                  </a:lnTo>
                  <a:lnTo>
                    <a:pt x="893646" y="2011301"/>
                  </a:lnTo>
                  <a:cubicBezTo>
                    <a:pt x="889186" y="2010104"/>
                    <a:pt x="882277" y="2010489"/>
                    <a:pt x="872915" y="2012458"/>
                  </a:cubicBezTo>
                  <a:lnTo>
                    <a:pt x="837481" y="2023107"/>
                  </a:lnTo>
                  <a:cubicBezTo>
                    <a:pt x="817837" y="1968522"/>
                    <a:pt x="783035" y="1916590"/>
                    <a:pt x="733078" y="1867310"/>
                  </a:cubicBezTo>
                  <a:close/>
                  <a:moveTo>
                    <a:pt x="1210597" y="1855691"/>
                  </a:moveTo>
                  <a:lnTo>
                    <a:pt x="1204187" y="1866829"/>
                  </a:lnTo>
                  <a:lnTo>
                    <a:pt x="1204187" y="1866831"/>
                  </a:lnTo>
                  <a:lnTo>
                    <a:pt x="1210597" y="1855693"/>
                  </a:lnTo>
                  <a:close/>
                  <a:moveTo>
                    <a:pt x="1400121" y="1802783"/>
                  </a:moveTo>
                  <a:lnTo>
                    <a:pt x="1384551" y="1805426"/>
                  </a:lnTo>
                  <a:lnTo>
                    <a:pt x="1400118" y="1802784"/>
                  </a:lnTo>
                  <a:cubicBezTo>
                    <a:pt x="1406197" y="1802639"/>
                    <a:pt x="1409578" y="1803839"/>
                    <a:pt x="1410262" y="1806384"/>
                  </a:cubicBezTo>
                  <a:lnTo>
                    <a:pt x="1410259" y="1806381"/>
                  </a:lnTo>
                  <a:close/>
                  <a:moveTo>
                    <a:pt x="1174269" y="1775125"/>
                  </a:moveTo>
                  <a:lnTo>
                    <a:pt x="1174268" y="1775126"/>
                  </a:lnTo>
                  <a:lnTo>
                    <a:pt x="1186571" y="1820926"/>
                  </a:lnTo>
                  <a:lnTo>
                    <a:pt x="1186573" y="1820925"/>
                  </a:lnTo>
                  <a:close/>
                  <a:moveTo>
                    <a:pt x="1373933" y="1725817"/>
                  </a:moveTo>
                  <a:cubicBezTo>
                    <a:pt x="1377546" y="1757485"/>
                    <a:pt x="1377497" y="1784629"/>
                    <a:pt x="1373786" y="1807252"/>
                  </a:cubicBezTo>
                  <a:lnTo>
                    <a:pt x="1373788" y="1807252"/>
                  </a:lnTo>
                  <a:lnTo>
                    <a:pt x="1373935" y="1725823"/>
                  </a:lnTo>
                  <a:close/>
                  <a:moveTo>
                    <a:pt x="1638495" y="1562806"/>
                  </a:moveTo>
                  <a:lnTo>
                    <a:pt x="1687714" y="1746006"/>
                  </a:lnTo>
                  <a:lnTo>
                    <a:pt x="1687715" y="1746006"/>
                  </a:lnTo>
                  <a:lnTo>
                    <a:pt x="1638497" y="1562806"/>
                  </a:lnTo>
                  <a:close/>
                  <a:moveTo>
                    <a:pt x="1276668" y="1473085"/>
                  </a:moveTo>
                  <a:lnTo>
                    <a:pt x="1276666" y="1473086"/>
                  </a:lnTo>
                  <a:lnTo>
                    <a:pt x="1305377" y="1579954"/>
                  </a:lnTo>
                  <a:lnTo>
                    <a:pt x="1305379" y="1579953"/>
                  </a:lnTo>
                  <a:close/>
                  <a:moveTo>
                    <a:pt x="1271248" y="1425586"/>
                  </a:moveTo>
                  <a:lnTo>
                    <a:pt x="1271246" y="1425587"/>
                  </a:lnTo>
                  <a:lnTo>
                    <a:pt x="1258793" y="1461220"/>
                  </a:lnTo>
                  <a:lnTo>
                    <a:pt x="1267729" y="1467153"/>
                  </a:lnTo>
                  <a:lnTo>
                    <a:pt x="1267732" y="1467150"/>
                  </a:lnTo>
                  <a:lnTo>
                    <a:pt x="1258795" y="1461219"/>
                  </a:lnTo>
                  <a:close/>
                  <a:moveTo>
                    <a:pt x="1528775" y="1345708"/>
                  </a:moveTo>
                  <a:cubicBezTo>
                    <a:pt x="1537467" y="1359843"/>
                    <a:pt x="1557633" y="1371142"/>
                    <a:pt x="1589275" y="1379607"/>
                  </a:cubicBezTo>
                  <a:lnTo>
                    <a:pt x="1589274" y="1379605"/>
                  </a:lnTo>
                  <a:lnTo>
                    <a:pt x="1550422" y="1364782"/>
                  </a:lnTo>
                  <a:cubicBezTo>
                    <a:pt x="1540337" y="1359132"/>
                    <a:pt x="1533123" y="1352774"/>
                    <a:pt x="1528777" y="1345708"/>
                  </a:cubicBezTo>
                  <a:close/>
                  <a:moveTo>
                    <a:pt x="864303" y="402790"/>
                  </a:moveTo>
                  <a:lnTo>
                    <a:pt x="864303" y="402792"/>
                  </a:lnTo>
                  <a:cubicBezTo>
                    <a:pt x="867037" y="412970"/>
                    <a:pt x="871848" y="417210"/>
                    <a:pt x="878733" y="415508"/>
                  </a:cubicBezTo>
                  <a:cubicBezTo>
                    <a:pt x="885617" y="413808"/>
                    <a:pt x="890086" y="416776"/>
                    <a:pt x="892135" y="424408"/>
                  </a:cubicBezTo>
                  <a:lnTo>
                    <a:pt x="897995" y="440582"/>
                  </a:lnTo>
                  <a:lnTo>
                    <a:pt x="899240" y="444019"/>
                  </a:lnTo>
                  <a:cubicBezTo>
                    <a:pt x="902951" y="453277"/>
                    <a:pt x="908005" y="465256"/>
                    <a:pt x="914401" y="479956"/>
                  </a:cubicBezTo>
                  <a:lnTo>
                    <a:pt x="917609" y="487632"/>
                  </a:lnTo>
                  <a:lnTo>
                    <a:pt x="927672" y="511712"/>
                  </a:lnTo>
                  <a:lnTo>
                    <a:pt x="927670" y="511706"/>
                  </a:lnTo>
                  <a:lnTo>
                    <a:pt x="917609" y="487632"/>
                  </a:lnTo>
                  <a:lnTo>
                    <a:pt x="914402" y="479958"/>
                  </a:lnTo>
                  <a:cubicBezTo>
                    <a:pt x="908006" y="465258"/>
                    <a:pt x="902952" y="453280"/>
                    <a:pt x="899241" y="444021"/>
                  </a:cubicBezTo>
                  <a:lnTo>
                    <a:pt x="897995" y="440582"/>
                  </a:lnTo>
                  <a:lnTo>
                    <a:pt x="892135" y="424406"/>
                  </a:lnTo>
                  <a:cubicBezTo>
                    <a:pt x="890085" y="416774"/>
                    <a:pt x="885617" y="413808"/>
                    <a:pt x="878732" y="415506"/>
                  </a:cubicBezTo>
                  <a:close/>
                  <a:moveTo>
                    <a:pt x="616591" y="0"/>
                  </a:moveTo>
                  <a:cubicBezTo>
                    <a:pt x="682120" y="43508"/>
                    <a:pt x="714885" y="65262"/>
                    <a:pt x="714885" y="65262"/>
                  </a:cubicBezTo>
                  <a:cubicBezTo>
                    <a:pt x="761957" y="167596"/>
                    <a:pt x="793061" y="219605"/>
                    <a:pt x="808200" y="221293"/>
                  </a:cubicBezTo>
                  <a:lnTo>
                    <a:pt x="822702" y="193292"/>
                  </a:lnTo>
                  <a:cubicBezTo>
                    <a:pt x="826803" y="208558"/>
                    <a:pt x="830222" y="221281"/>
                    <a:pt x="832956" y="231458"/>
                  </a:cubicBezTo>
                  <a:lnTo>
                    <a:pt x="832919" y="251365"/>
                  </a:lnTo>
                  <a:lnTo>
                    <a:pt x="838595" y="252449"/>
                  </a:lnTo>
                  <a:cubicBezTo>
                    <a:pt x="844894" y="257678"/>
                    <a:pt x="856052" y="271880"/>
                    <a:pt x="872068" y="295059"/>
                  </a:cubicBezTo>
                  <a:lnTo>
                    <a:pt x="892723" y="289958"/>
                  </a:lnTo>
                  <a:cubicBezTo>
                    <a:pt x="894090" y="295047"/>
                    <a:pt x="883835" y="256879"/>
                    <a:pt x="861961" y="175458"/>
                  </a:cubicBezTo>
                  <a:cubicBezTo>
                    <a:pt x="861961" y="175458"/>
                    <a:pt x="867039" y="157924"/>
                    <a:pt x="877196" y="122856"/>
                  </a:cubicBezTo>
                  <a:cubicBezTo>
                    <a:pt x="915087" y="227455"/>
                    <a:pt x="960108" y="322156"/>
                    <a:pt x="1012258" y="406955"/>
                  </a:cubicBezTo>
                  <a:cubicBezTo>
                    <a:pt x="1013235" y="374154"/>
                    <a:pt x="1008694" y="348143"/>
                    <a:pt x="998635" y="328920"/>
                  </a:cubicBezTo>
                  <a:cubicBezTo>
                    <a:pt x="1023343" y="366231"/>
                    <a:pt x="1044633" y="390820"/>
                    <a:pt x="1062503" y="402686"/>
                  </a:cubicBezTo>
                  <a:cubicBezTo>
                    <a:pt x="1068951" y="390241"/>
                    <a:pt x="1070806" y="378928"/>
                    <a:pt x="1068070" y="368752"/>
                  </a:cubicBezTo>
                  <a:cubicBezTo>
                    <a:pt x="1070806" y="378928"/>
                    <a:pt x="1031986" y="279986"/>
                    <a:pt x="951614" y="71919"/>
                  </a:cubicBezTo>
                  <a:cubicBezTo>
                    <a:pt x="1084624" y="348384"/>
                    <a:pt x="1179452" y="555594"/>
                    <a:pt x="1236092" y="693547"/>
                  </a:cubicBezTo>
                  <a:cubicBezTo>
                    <a:pt x="1254843" y="726903"/>
                    <a:pt x="1283848" y="798424"/>
                    <a:pt x="1323105" y="908113"/>
                  </a:cubicBezTo>
                  <a:cubicBezTo>
                    <a:pt x="1362365" y="1017802"/>
                    <a:pt x="1391613" y="1081122"/>
                    <a:pt x="1410853" y="1098078"/>
                  </a:cubicBezTo>
                  <a:cubicBezTo>
                    <a:pt x="1415932" y="1080544"/>
                    <a:pt x="1410462" y="1060189"/>
                    <a:pt x="1394446" y="1037010"/>
                  </a:cubicBezTo>
                  <a:cubicBezTo>
                    <a:pt x="1408216" y="1033611"/>
                    <a:pt x="1419936" y="1022576"/>
                    <a:pt x="1429604" y="1003910"/>
                  </a:cubicBezTo>
                  <a:cubicBezTo>
                    <a:pt x="1430482" y="1025398"/>
                    <a:pt x="1428138" y="1053110"/>
                    <a:pt x="1422571" y="1087045"/>
                  </a:cubicBezTo>
                  <a:lnTo>
                    <a:pt x="1449379" y="1104843"/>
                  </a:lnTo>
                  <a:lnTo>
                    <a:pt x="1470034" y="1099742"/>
                  </a:lnTo>
                  <a:cubicBezTo>
                    <a:pt x="1471890" y="1088431"/>
                    <a:pt x="1469400" y="1070052"/>
                    <a:pt x="1462563" y="1044609"/>
                  </a:cubicBezTo>
                  <a:cubicBezTo>
                    <a:pt x="1461198" y="1039520"/>
                    <a:pt x="1454116" y="1022275"/>
                    <a:pt x="1441324" y="992876"/>
                  </a:cubicBezTo>
                  <a:cubicBezTo>
                    <a:pt x="1433119" y="962342"/>
                    <a:pt x="1427651" y="941988"/>
                    <a:pt x="1424917" y="931808"/>
                  </a:cubicBezTo>
                  <a:cubicBezTo>
                    <a:pt x="1423550" y="926720"/>
                    <a:pt x="1423574" y="913148"/>
                    <a:pt x="1424990" y="891093"/>
                  </a:cubicBezTo>
                  <a:cubicBezTo>
                    <a:pt x="1426407" y="869037"/>
                    <a:pt x="1425746" y="852919"/>
                    <a:pt x="1423013" y="842741"/>
                  </a:cubicBezTo>
                  <a:cubicBezTo>
                    <a:pt x="1420278" y="832564"/>
                    <a:pt x="1403823" y="798642"/>
                    <a:pt x="1373647" y="740976"/>
                  </a:cubicBezTo>
                  <a:cubicBezTo>
                    <a:pt x="1343469" y="683311"/>
                    <a:pt x="1327014" y="649387"/>
                    <a:pt x="1324280" y="639210"/>
                  </a:cubicBezTo>
                  <a:lnTo>
                    <a:pt x="1322961" y="606977"/>
                  </a:lnTo>
                  <a:cubicBezTo>
                    <a:pt x="1313392" y="571354"/>
                    <a:pt x="1302893" y="541388"/>
                    <a:pt x="1291466" y="517077"/>
                  </a:cubicBezTo>
                  <a:cubicBezTo>
                    <a:pt x="1363734" y="640320"/>
                    <a:pt x="1418815" y="754242"/>
                    <a:pt x="1456706" y="858841"/>
                  </a:cubicBezTo>
                  <a:lnTo>
                    <a:pt x="1470476" y="855441"/>
                  </a:lnTo>
                  <a:cubicBezTo>
                    <a:pt x="1473698" y="849217"/>
                    <a:pt x="1471891" y="833385"/>
                    <a:pt x="1465056" y="807940"/>
                  </a:cubicBezTo>
                  <a:cubicBezTo>
                    <a:pt x="1443181" y="726517"/>
                    <a:pt x="1389274" y="598742"/>
                    <a:pt x="1303333" y="424609"/>
                  </a:cubicBezTo>
                  <a:cubicBezTo>
                    <a:pt x="1382047" y="535407"/>
                    <a:pt x="1455438" y="671939"/>
                    <a:pt x="1523506" y="834204"/>
                  </a:cubicBezTo>
                  <a:cubicBezTo>
                    <a:pt x="1580147" y="972159"/>
                    <a:pt x="1636789" y="1110114"/>
                    <a:pt x="1693431" y="1248069"/>
                  </a:cubicBezTo>
                  <a:cubicBezTo>
                    <a:pt x="1775561" y="1499112"/>
                    <a:pt x="1833716" y="1688244"/>
                    <a:pt x="1867897" y="1815466"/>
                  </a:cubicBezTo>
                  <a:lnTo>
                    <a:pt x="1877980" y="1821117"/>
                  </a:lnTo>
                  <a:lnTo>
                    <a:pt x="1869947" y="1823100"/>
                  </a:lnTo>
                  <a:lnTo>
                    <a:pt x="1878151" y="1853632"/>
                  </a:lnTo>
                  <a:lnTo>
                    <a:pt x="1898806" y="1848533"/>
                  </a:lnTo>
                  <a:lnTo>
                    <a:pt x="1925467" y="1947765"/>
                  </a:lnTo>
                  <a:cubicBezTo>
                    <a:pt x="1923123" y="1975477"/>
                    <a:pt x="1921950" y="1989333"/>
                    <a:pt x="1921950" y="1989333"/>
                  </a:cubicBezTo>
                  <a:cubicBezTo>
                    <a:pt x="1935720" y="1985931"/>
                    <a:pt x="1944656" y="1991865"/>
                    <a:pt x="1948757" y="2007132"/>
                  </a:cubicBezTo>
                  <a:cubicBezTo>
                    <a:pt x="1967216" y="2075831"/>
                    <a:pt x="1977982" y="2115905"/>
                    <a:pt x="1981058" y="2127356"/>
                  </a:cubicBezTo>
                  <a:lnTo>
                    <a:pt x="1981570" y="2129263"/>
                  </a:lnTo>
                  <a:cubicBezTo>
                    <a:pt x="1958620" y="2134933"/>
                    <a:pt x="1946902" y="2145966"/>
                    <a:pt x="1946413" y="2162365"/>
                  </a:cubicBezTo>
                  <a:cubicBezTo>
                    <a:pt x="1962917" y="2169143"/>
                    <a:pt x="1973219" y="2180165"/>
                    <a:pt x="1977323" y="2195432"/>
                  </a:cubicBezTo>
                  <a:cubicBezTo>
                    <a:pt x="1978689" y="2200521"/>
                    <a:pt x="1976273" y="2205188"/>
                    <a:pt x="1970071" y="2209433"/>
                  </a:cubicBezTo>
                  <a:cubicBezTo>
                    <a:pt x="1963870" y="2213677"/>
                    <a:pt x="1962135" y="2220888"/>
                    <a:pt x="1964870" y="2231066"/>
                  </a:cubicBezTo>
                  <a:cubicBezTo>
                    <a:pt x="1967604" y="2241245"/>
                    <a:pt x="1973781" y="2250572"/>
                    <a:pt x="1983400" y="2259048"/>
                  </a:cubicBezTo>
                  <a:cubicBezTo>
                    <a:pt x="1993020" y="2267526"/>
                    <a:pt x="1998513" y="2274310"/>
                    <a:pt x="1999880" y="2279399"/>
                  </a:cubicBezTo>
                  <a:cubicBezTo>
                    <a:pt x="2002616" y="2289576"/>
                    <a:pt x="2010770" y="2347254"/>
                    <a:pt x="2024344" y="2452433"/>
                  </a:cubicBezTo>
                  <a:cubicBezTo>
                    <a:pt x="2037918" y="2557610"/>
                    <a:pt x="2046072" y="2615289"/>
                    <a:pt x="2048806" y="2625466"/>
                  </a:cubicBezTo>
                  <a:cubicBezTo>
                    <a:pt x="2066580" y="2691622"/>
                    <a:pt x="2078788" y="2727949"/>
                    <a:pt x="2085428" y="2734449"/>
                  </a:cubicBezTo>
                  <a:cubicBezTo>
                    <a:pt x="2092069" y="2740948"/>
                    <a:pt x="2096073" y="2746743"/>
                    <a:pt x="2097440" y="2751831"/>
                  </a:cubicBezTo>
                  <a:lnTo>
                    <a:pt x="2007499" y="2253098"/>
                  </a:lnTo>
                  <a:cubicBezTo>
                    <a:pt x="2010233" y="2263275"/>
                    <a:pt x="2019949" y="2281225"/>
                    <a:pt x="2036649" y="2306947"/>
                  </a:cubicBezTo>
                  <a:cubicBezTo>
                    <a:pt x="2053348" y="2332669"/>
                    <a:pt x="2062383" y="2348075"/>
                    <a:pt x="2063750" y="2353164"/>
                  </a:cubicBezTo>
                  <a:cubicBezTo>
                    <a:pt x="2098029" y="2426095"/>
                    <a:pt x="2145002" y="2582719"/>
                    <a:pt x="2204670" y="2823029"/>
                  </a:cubicBezTo>
                  <a:lnTo>
                    <a:pt x="2217410" y="2795540"/>
                  </a:lnTo>
                  <a:lnTo>
                    <a:pt x="2225983" y="2834044"/>
                  </a:lnTo>
                  <a:cubicBezTo>
                    <a:pt x="2238168" y="2883945"/>
                    <a:pt x="2248613" y="2926811"/>
                    <a:pt x="2257323" y="2962646"/>
                  </a:cubicBezTo>
                  <a:lnTo>
                    <a:pt x="2273669" y="3030167"/>
                  </a:lnTo>
                  <a:lnTo>
                    <a:pt x="2278242" y="3049052"/>
                  </a:lnTo>
                  <a:lnTo>
                    <a:pt x="2281140" y="3061249"/>
                  </a:lnTo>
                  <a:lnTo>
                    <a:pt x="2262679" y="3093592"/>
                  </a:lnTo>
                  <a:lnTo>
                    <a:pt x="2262678" y="3093596"/>
                  </a:lnTo>
                  <a:lnTo>
                    <a:pt x="2281141" y="3061251"/>
                  </a:lnTo>
                  <a:lnTo>
                    <a:pt x="2288745" y="3093262"/>
                  </a:lnTo>
                  <a:cubicBezTo>
                    <a:pt x="2290508" y="3100967"/>
                    <a:pt x="2290536" y="3101639"/>
                    <a:pt x="2288828" y="3095278"/>
                  </a:cubicBezTo>
                  <a:lnTo>
                    <a:pt x="2461093" y="4119047"/>
                  </a:lnTo>
                  <a:cubicBezTo>
                    <a:pt x="2474765" y="4169935"/>
                    <a:pt x="2480428" y="4209235"/>
                    <a:pt x="2478083" y="4236947"/>
                  </a:cubicBezTo>
                  <a:cubicBezTo>
                    <a:pt x="2472029" y="4287280"/>
                    <a:pt x="2467634" y="4307359"/>
                    <a:pt x="2464900" y="4297182"/>
                  </a:cubicBezTo>
                  <a:cubicBezTo>
                    <a:pt x="2467634" y="4307359"/>
                    <a:pt x="2473128" y="4314142"/>
                    <a:pt x="2481379" y="4317532"/>
                  </a:cubicBezTo>
                  <a:lnTo>
                    <a:pt x="2492432" y="4327271"/>
                  </a:lnTo>
                  <a:lnTo>
                    <a:pt x="2491463" y="4334337"/>
                  </a:lnTo>
                  <a:lnTo>
                    <a:pt x="2487021" y="4338522"/>
                  </a:lnTo>
                  <a:lnTo>
                    <a:pt x="2491465" y="4334336"/>
                  </a:lnTo>
                  <a:lnTo>
                    <a:pt x="2489585" y="4348063"/>
                  </a:lnTo>
                  <a:lnTo>
                    <a:pt x="2473750" y="4351974"/>
                  </a:lnTo>
                  <a:lnTo>
                    <a:pt x="2479988" y="4326016"/>
                  </a:lnTo>
                  <a:lnTo>
                    <a:pt x="2479988" y="4326014"/>
                  </a:lnTo>
                  <a:lnTo>
                    <a:pt x="2473747" y="4351975"/>
                  </a:lnTo>
                  <a:lnTo>
                    <a:pt x="2406963" y="4368468"/>
                  </a:lnTo>
                  <a:cubicBezTo>
                    <a:pt x="2388602" y="4373002"/>
                    <a:pt x="2379422" y="4375268"/>
                    <a:pt x="2379422" y="4375268"/>
                  </a:cubicBezTo>
                  <a:cubicBezTo>
                    <a:pt x="2335671" y="4467471"/>
                    <a:pt x="2311499" y="4514139"/>
                    <a:pt x="2306909" y="4515273"/>
                  </a:cubicBezTo>
                  <a:cubicBezTo>
                    <a:pt x="2297730" y="4517541"/>
                    <a:pt x="2286254" y="4520373"/>
                    <a:pt x="2272484" y="4523774"/>
                  </a:cubicBezTo>
                  <a:cubicBezTo>
                    <a:pt x="2252757" y="4523221"/>
                    <a:pt x="2240598" y="4523510"/>
                    <a:pt x="2236009" y="4524643"/>
                  </a:cubicBezTo>
                  <a:cubicBezTo>
                    <a:pt x="2180635" y="4446065"/>
                    <a:pt x="2135761" y="4397456"/>
                    <a:pt x="2101385" y="4378813"/>
                  </a:cubicBezTo>
                  <a:cubicBezTo>
                    <a:pt x="2101385" y="4378813"/>
                    <a:pt x="2102704" y="4411046"/>
                    <a:pt x="2105339" y="4475514"/>
                  </a:cubicBezTo>
                  <a:cubicBezTo>
                    <a:pt x="2102506" y="4519625"/>
                    <a:pt x="2110711" y="4550159"/>
                    <a:pt x="2129950" y="4567113"/>
                  </a:cubicBezTo>
                  <a:cubicBezTo>
                    <a:pt x="2100651" y="4530936"/>
                    <a:pt x="2083707" y="4513414"/>
                    <a:pt x="2079117" y="4514547"/>
                  </a:cubicBezTo>
                  <a:lnTo>
                    <a:pt x="2035151" y="4572132"/>
                  </a:lnTo>
                  <a:lnTo>
                    <a:pt x="2070654" y="4643804"/>
                  </a:lnTo>
                  <a:cubicBezTo>
                    <a:pt x="2092968" y="4683416"/>
                    <a:pt x="2105016" y="4705703"/>
                    <a:pt x="2106802" y="4710665"/>
                  </a:cubicBezTo>
                  <a:cubicBezTo>
                    <a:pt x="2110374" y="4720590"/>
                    <a:pt x="2113057" y="4739241"/>
                    <a:pt x="2114855" y="4766619"/>
                  </a:cubicBezTo>
                  <a:cubicBezTo>
                    <a:pt x="2116653" y="4793997"/>
                    <a:pt x="2119338" y="4812648"/>
                    <a:pt x="2122910" y="4822572"/>
                  </a:cubicBezTo>
                  <a:cubicBezTo>
                    <a:pt x="2122910" y="4822572"/>
                    <a:pt x="2136304" y="4859789"/>
                    <a:pt x="2163092" y="4934222"/>
                  </a:cubicBezTo>
                  <a:cubicBezTo>
                    <a:pt x="2189881" y="5008655"/>
                    <a:pt x="2210418" y="5065721"/>
                    <a:pt x="2224705" y="5105419"/>
                  </a:cubicBezTo>
                  <a:cubicBezTo>
                    <a:pt x="2221134" y="5095495"/>
                    <a:pt x="2208200" y="5087538"/>
                    <a:pt x="2185907" y="5081549"/>
                  </a:cubicBezTo>
                  <a:cubicBezTo>
                    <a:pt x="2163612" y="5075560"/>
                    <a:pt x="2150680" y="5067603"/>
                    <a:pt x="2147108" y="5057679"/>
                  </a:cubicBezTo>
                  <a:cubicBezTo>
                    <a:pt x="2091769" y="4948681"/>
                    <a:pt x="2057849" y="4876815"/>
                    <a:pt x="2045348" y="4842079"/>
                  </a:cubicBezTo>
                  <a:cubicBezTo>
                    <a:pt x="2041776" y="4832154"/>
                    <a:pt x="2019462" y="4786938"/>
                    <a:pt x="1978404" y="4706430"/>
                  </a:cubicBezTo>
                  <a:lnTo>
                    <a:pt x="1949017" y="4648130"/>
                  </a:lnTo>
                  <a:lnTo>
                    <a:pt x="1915781" y="4644422"/>
                  </a:lnTo>
                  <a:lnTo>
                    <a:pt x="1883234" y="4613251"/>
                  </a:lnTo>
                  <a:lnTo>
                    <a:pt x="2038043" y="4939292"/>
                  </a:lnTo>
                  <a:cubicBezTo>
                    <a:pt x="2188003" y="5255250"/>
                    <a:pt x="2263654" y="5415088"/>
                    <a:pt x="2264993" y="5418810"/>
                  </a:cubicBezTo>
                  <a:cubicBezTo>
                    <a:pt x="2268565" y="5428734"/>
                    <a:pt x="2265012" y="5452432"/>
                    <a:pt x="2254332" y="5489906"/>
                  </a:cubicBezTo>
                  <a:cubicBezTo>
                    <a:pt x="2252558" y="5507359"/>
                    <a:pt x="2262371" y="5517840"/>
                    <a:pt x="2283773" y="5521347"/>
                  </a:cubicBezTo>
                  <a:cubicBezTo>
                    <a:pt x="2305173" y="5524855"/>
                    <a:pt x="2317660" y="5531572"/>
                    <a:pt x="2321232" y="5541496"/>
                  </a:cubicBezTo>
                  <a:cubicBezTo>
                    <a:pt x="2303419" y="5581537"/>
                    <a:pt x="2298086" y="5611481"/>
                    <a:pt x="2305229" y="5631329"/>
                  </a:cubicBezTo>
                  <a:cubicBezTo>
                    <a:pt x="2308801" y="5641254"/>
                    <a:pt x="2320400" y="5656697"/>
                    <a:pt x="2340028" y="5677657"/>
                  </a:cubicBezTo>
                  <a:cubicBezTo>
                    <a:pt x="2359654" y="5698619"/>
                    <a:pt x="2371253" y="5714062"/>
                    <a:pt x="2374825" y="5723986"/>
                  </a:cubicBezTo>
                  <a:cubicBezTo>
                    <a:pt x="2487301" y="5969360"/>
                    <a:pt x="2567636" y="6136621"/>
                    <a:pt x="2615832" y="6225769"/>
                  </a:cubicBezTo>
                  <a:cubicBezTo>
                    <a:pt x="2517737" y="6199419"/>
                    <a:pt x="2468691" y="6186243"/>
                    <a:pt x="2468691" y="6186243"/>
                  </a:cubicBezTo>
                  <a:cubicBezTo>
                    <a:pt x="2402661" y="6092303"/>
                    <a:pt x="2358056" y="6046702"/>
                    <a:pt x="2334874" y="6049440"/>
                  </a:cubicBezTo>
                  <a:lnTo>
                    <a:pt x="2310817" y="6083320"/>
                  </a:lnTo>
                  <a:cubicBezTo>
                    <a:pt x="2305459" y="6068433"/>
                    <a:pt x="2300994" y="6056028"/>
                    <a:pt x="2297423" y="6046103"/>
                  </a:cubicBezTo>
                  <a:lnTo>
                    <a:pt x="2298720" y="6025086"/>
                  </a:lnTo>
                  <a:lnTo>
                    <a:pt x="2290058" y="6025634"/>
                  </a:lnTo>
                  <a:cubicBezTo>
                    <a:pt x="2280693" y="6021999"/>
                    <a:pt x="2264414" y="6010341"/>
                    <a:pt x="2241221" y="5990663"/>
                  </a:cubicBezTo>
                  <a:lnTo>
                    <a:pt x="2209129" y="6002213"/>
                  </a:lnTo>
                  <a:cubicBezTo>
                    <a:pt x="2207343" y="5997251"/>
                    <a:pt x="2220737" y="6034468"/>
                    <a:pt x="2249311" y="6113863"/>
                  </a:cubicBezTo>
                  <a:cubicBezTo>
                    <a:pt x="2249311" y="6113863"/>
                    <a:pt x="2240404" y="6133883"/>
                    <a:pt x="2222593" y="6173923"/>
                  </a:cubicBezTo>
                  <a:cubicBezTo>
                    <a:pt x="2170827" y="6074850"/>
                    <a:pt x="2107474" y="5988354"/>
                    <a:pt x="2032539" y="5914433"/>
                  </a:cubicBezTo>
                  <a:cubicBezTo>
                    <a:pt x="2028990" y="5949340"/>
                    <a:pt x="2034354" y="5975434"/>
                    <a:pt x="2048629" y="5992717"/>
                  </a:cubicBezTo>
                  <a:cubicBezTo>
                    <a:pt x="2012946" y="5960719"/>
                    <a:pt x="1981730" y="5941126"/>
                    <a:pt x="1954977" y="5933940"/>
                  </a:cubicBezTo>
                  <a:cubicBezTo>
                    <a:pt x="1944285" y="5948998"/>
                    <a:pt x="1940725" y="5961489"/>
                    <a:pt x="1944297" y="5971413"/>
                  </a:cubicBezTo>
                  <a:cubicBezTo>
                    <a:pt x="1940725" y="5961489"/>
                    <a:pt x="1994273" y="6054317"/>
                    <a:pt x="2104938" y="6249897"/>
                  </a:cubicBezTo>
                  <a:cubicBezTo>
                    <a:pt x="1917562" y="5997850"/>
                    <a:pt x="1784607" y="5807489"/>
                    <a:pt x="1706076" y="5678814"/>
                  </a:cubicBezTo>
                  <a:cubicBezTo>
                    <a:pt x="1679311" y="5649211"/>
                    <a:pt x="1639153" y="5582392"/>
                    <a:pt x="1585599" y="5478357"/>
                  </a:cubicBezTo>
                  <a:cubicBezTo>
                    <a:pt x="1532047" y="5374321"/>
                    <a:pt x="1491001" y="5316229"/>
                    <a:pt x="1462462" y="5304080"/>
                  </a:cubicBezTo>
                  <a:cubicBezTo>
                    <a:pt x="1453557" y="5324100"/>
                    <a:pt x="1460701" y="5343948"/>
                    <a:pt x="1483893" y="5363627"/>
                  </a:cubicBezTo>
                  <a:cubicBezTo>
                    <a:pt x="1462497" y="5371327"/>
                    <a:pt x="1443782" y="5386470"/>
                    <a:pt x="1427745" y="5409057"/>
                  </a:cubicBezTo>
                  <a:cubicBezTo>
                    <a:pt x="1427732" y="5386641"/>
                    <a:pt x="1433067" y="5356696"/>
                    <a:pt x="1443746" y="5319224"/>
                  </a:cubicBezTo>
                  <a:lnTo>
                    <a:pt x="1403617" y="5308443"/>
                  </a:lnTo>
                  <a:lnTo>
                    <a:pt x="1371524" y="5319993"/>
                  </a:lnTo>
                  <a:cubicBezTo>
                    <a:pt x="1367965" y="5332484"/>
                    <a:pt x="1370648" y="5351136"/>
                    <a:pt x="1379578" y="5375947"/>
                  </a:cubicBezTo>
                  <a:cubicBezTo>
                    <a:pt x="1381364" y="5380909"/>
                    <a:pt x="1391180" y="5396994"/>
                    <a:pt x="1409028" y="5424200"/>
                  </a:cubicBezTo>
                  <a:cubicBezTo>
                    <a:pt x="1419743" y="5453973"/>
                    <a:pt x="1426887" y="5473822"/>
                    <a:pt x="1430459" y="5483747"/>
                  </a:cubicBezTo>
                  <a:cubicBezTo>
                    <a:pt x="1432244" y="5488709"/>
                    <a:pt x="1431361" y="5503039"/>
                    <a:pt x="1427806" y="5526739"/>
                  </a:cubicBezTo>
                  <a:cubicBezTo>
                    <a:pt x="1424252" y="5550437"/>
                    <a:pt x="1424260" y="5567249"/>
                    <a:pt x="1427832" y="5577174"/>
                  </a:cubicBezTo>
                  <a:cubicBezTo>
                    <a:pt x="1431405" y="5587098"/>
                    <a:pt x="1454603" y="5617984"/>
                    <a:pt x="1497429" y="5669830"/>
                  </a:cubicBezTo>
                  <a:cubicBezTo>
                    <a:pt x="1540255" y="5721677"/>
                    <a:pt x="1563453" y="5752562"/>
                    <a:pt x="1567025" y="5762487"/>
                  </a:cubicBezTo>
                  <a:lnTo>
                    <a:pt x="1567044" y="5796110"/>
                  </a:lnTo>
                  <a:cubicBezTo>
                    <a:pt x="1579545" y="5830845"/>
                    <a:pt x="1593826" y="5859336"/>
                    <a:pt x="1609886" y="5881580"/>
                  </a:cubicBezTo>
                  <a:cubicBezTo>
                    <a:pt x="1506400" y="5773096"/>
                    <a:pt x="1428772" y="5669317"/>
                    <a:pt x="1377006" y="5570243"/>
                  </a:cubicBezTo>
                  <a:lnTo>
                    <a:pt x="1355611" y="5577943"/>
                  </a:lnTo>
                  <a:cubicBezTo>
                    <a:pt x="1350265" y="5585472"/>
                    <a:pt x="1352056" y="5601643"/>
                    <a:pt x="1360987" y="5626453"/>
                  </a:cubicBezTo>
                  <a:cubicBezTo>
                    <a:pt x="1389561" y="5705849"/>
                    <a:pt x="1464521" y="5824600"/>
                    <a:pt x="1585866" y="5982707"/>
                  </a:cubicBezTo>
                  <a:cubicBezTo>
                    <a:pt x="1471687" y="5889280"/>
                    <a:pt x="1367302" y="5767107"/>
                    <a:pt x="1272708" y="5616188"/>
                  </a:cubicBezTo>
                  <a:cubicBezTo>
                    <a:pt x="1194177" y="5487512"/>
                    <a:pt x="1115645" y="5358836"/>
                    <a:pt x="1037114" y="5230160"/>
                  </a:cubicBezTo>
                  <a:cubicBezTo>
                    <a:pt x="926424" y="4989749"/>
                    <a:pt x="848757" y="4807515"/>
                    <a:pt x="804110" y="4683460"/>
                  </a:cubicBezTo>
                  <a:lnTo>
                    <a:pt x="788949" y="4680508"/>
                  </a:lnTo>
                  <a:lnTo>
                    <a:pt x="801431" y="4676016"/>
                  </a:lnTo>
                  <a:lnTo>
                    <a:pt x="790716" y="4646243"/>
                  </a:lnTo>
                  <a:lnTo>
                    <a:pt x="758622" y="4657794"/>
                  </a:lnTo>
                  <a:lnTo>
                    <a:pt x="723799" y="4561030"/>
                  </a:lnTo>
                  <a:cubicBezTo>
                    <a:pt x="729132" y="4531085"/>
                    <a:pt x="731798" y="4516113"/>
                    <a:pt x="731798" y="4516113"/>
                  </a:cubicBezTo>
                  <a:cubicBezTo>
                    <a:pt x="710405" y="4523813"/>
                    <a:pt x="697027" y="4520220"/>
                    <a:pt x="691670" y="4505333"/>
                  </a:cubicBezTo>
                  <a:cubicBezTo>
                    <a:pt x="667560" y="4438343"/>
                    <a:pt x="653497" y="4399267"/>
                    <a:pt x="649478" y="4388102"/>
                  </a:cubicBezTo>
                  <a:lnTo>
                    <a:pt x="648808" y="4386240"/>
                  </a:lnTo>
                  <a:cubicBezTo>
                    <a:pt x="684468" y="4373406"/>
                    <a:pt x="703183" y="4358263"/>
                    <a:pt x="704958" y="4340809"/>
                  </a:cubicBezTo>
                  <a:cubicBezTo>
                    <a:pt x="679991" y="4338585"/>
                    <a:pt x="664828" y="4330030"/>
                    <a:pt x="659470" y="4315143"/>
                  </a:cubicBezTo>
                  <a:cubicBezTo>
                    <a:pt x="657684" y="4310181"/>
                    <a:pt x="661695" y="4304534"/>
                    <a:pt x="671499" y="4298203"/>
                  </a:cubicBezTo>
                  <a:cubicBezTo>
                    <a:pt x="681303" y="4291872"/>
                    <a:pt x="684420" y="4283744"/>
                    <a:pt x="680849" y="4273819"/>
                  </a:cubicBezTo>
                  <a:cubicBezTo>
                    <a:pt x="677277" y="4263895"/>
                    <a:pt x="668355" y="4255896"/>
                    <a:pt x="654086" y="4249821"/>
                  </a:cubicBezTo>
                  <a:cubicBezTo>
                    <a:pt x="639818" y="4243746"/>
                    <a:pt x="631789" y="4238229"/>
                    <a:pt x="630003" y="4233266"/>
                  </a:cubicBezTo>
                  <a:cubicBezTo>
                    <a:pt x="626431" y="4223342"/>
                    <a:pt x="617485" y="4164907"/>
                    <a:pt x="603163" y="4057962"/>
                  </a:cubicBezTo>
                  <a:cubicBezTo>
                    <a:pt x="588840" y="3951018"/>
                    <a:pt x="579893" y="3892584"/>
                    <a:pt x="576321" y="3882659"/>
                  </a:cubicBezTo>
                  <a:cubicBezTo>
                    <a:pt x="553104" y="3818150"/>
                    <a:pt x="536591" y="3783457"/>
                    <a:pt x="526779" y="3778581"/>
                  </a:cubicBezTo>
                  <a:cubicBezTo>
                    <a:pt x="516969" y="3773704"/>
                    <a:pt x="511171" y="3768785"/>
                    <a:pt x="509385" y="3763823"/>
                  </a:cubicBezTo>
                  <a:lnTo>
                    <a:pt x="616644" y="4263297"/>
                  </a:lnTo>
                  <a:cubicBezTo>
                    <a:pt x="613072" y="4253372"/>
                    <a:pt x="599244" y="4237330"/>
                    <a:pt x="575159" y="4215171"/>
                  </a:cubicBezTo>
                  <a:cubicBezTo>
                    <a:pt x="551073" y="4193013"/>
                    <a:pt x="538137" y="4179452"/>
                    <a:pt x="536351" y="4174490"/>
                  </a:cubicBezTo>
                  <a:cubicBezTo>
                    <a:pt x="488168" y="4107756"/>
                    <a:pt x="425674" y="3956494"/>
                    <a:pt x="348868" y="3720703"/>
                  </a:cubicBezTo>
                  <a:lnTo>
                    <a:pt x="327555" y="3753516"/>
                  </a:lnTo>
                  <a:lnTo>
                    <a:pt x="316767" y="3715441"/>
                  </a:lnTo>
                  <a:cubicBezTo>
                    <a:pt x="301137" y="3666418"/>
                    <a:pt x="287742" y="3624298"/>
                    <a:pt x="276577" y="3589082"/>
                  </a:cubicBezTo>
                  <a:lnTo>
                    <a:pt x="255641" y="3522706"/>
                  </a:lnTo>
                  <a:lnTo>
                    <a:pt x="249784" y="3504142"/>
                  </a:lnTo>
                  <a:lnTo>
                    <a:pt x="246089" y="3492134"/>
                  </a:lnTo>
                  <a:lnTo>
                    <a:pt x="276503" y="3452491"/>
                  </a:lnTo>
                  <a:lnTo>
                    <a:pt x="276505" y="3452486"/>
                  </a:lnTo>
                  <a:lnTo>
                    <a:pt x="246088" y="3492132"/>
                  </a:lnTo>
                  <a:lnTo>
                    <a:pt x="236385" y="3460620"/>
                  </a:lnTo>
                  <a:cubicBezTo>
                    <a:pt x="234155" y="3453015"/>
                    <a:pt x="234151" y="3452315"/>
                    <a:pt x="236384" y="3458518"/>
                  </a:cubicBezTo>
                  <a:lnTo>
                    <a:pt x="35224" y="2429540"/>
                  </a:lnTo>
                  <a:cubicBezTo>
                    <a:pt x="17365" y="2379918"/>
                    <a:pt x="11104" y="2340134"/>
                    <a:pt x="16437" y="2310190"/>
                  </a:cubicBezTo>
                  <a:cubicBezTo>
                    <a:pt x="28891" y="2255263"/>
                    <a:pt x="36904" y="2232762"/>
                    <a:pt x="40476" y="2242686"/>
                  </a:cubicBezTo>
                  <a:cubicBezTo>
                    <a:pt x="36904" y="2232762"/>
                    <a:pt x="28877" y="2227243"/>
                    <a:pt x="16392" y="2226132"/>
                  </a:cubicBezTo>
                  <a:lnTo>
                    <a:pt x="0" y="2219153"/>
                  </a:lnTo>
                  <a:lnTo>
                    <a:pt x="1931" y="2211405"/>
                  </a:lnTo>
                  <a:lnTo>
                    <a:pt x="9024" y="2205664"/>
                  </a:lnTo>
                  <a:lnTo>
                    <a:pt x="1928" y="2211406"/>
                  </a:lnTo>
                  <a:lnTo>
                    <a:pt x="5675" y="2196359"/>
                  </a:lnTo>
                  <a:lnTo>
                    <a:pt x="30279" y="2187504"/>
                  </a:lnTo>
                  <a:lnTo>
                    <a:pt x="19391" y="2215907"/>
                  </a:lnTo>
                  <a:lnTo>
                    <a:pt x="19062" y="2216763"/>
                  </a:lnTo>
                  <a:lnTo>
                    <a:pt x="19063" y="2216761"/>
                  </a:lnTo>
                  <a:lnTo>
                    <a:pt x="19391" y="2215907"/>
                  </a:lnTo>
                  <a:lnTo>
                    <a:pt x="30281" y="2187503"/>
                  </a:lnTo>
                  <a:lnTo>
                    <a:pt x="134048" y="2150158"/>
                  </a:lnTo>
                  <a:cubicBezTo>
                    <a:pt x="162574" y="2139891"/>
                    <a:pt x="176839" y="2134758"/>
                    <a:pt x="176839" y="2134758"/>
                  </a:cubicBezTo>
                  <a:cubicBezTo>
                    <a:pt x="249895" y="2024391"/>
                    <a:pt x="289988" y="1967924"/>
                    <a:pt x="297119" y="1965358"/>
                  </a:cubicBezTo>
                  <a:cubicBezTo>
                    <a:pt x="311384" y="1960224"/>
                    <a:pt x="329213" y="1953807"/>
                    <a:pt x="350609" y="1946107"/>
                  </a:cubicBezTo>
                  <a:cubicBezTo>
                    <a:pt x="380921" y="1940803"/>
                    <a:pt x="399644" y="1936867"/>
                    <a:pt x="406775" y="1934300"/>
                  </a:cubicBezTo>
                  <a:cubicBezTo>
                    <a:pt x="487057" y="2000691"/>
                    <a:pt x="553059" y="2038593"/>
                    <a:pt x="604777" y="2048004"/>
                  </a:cubicBezTo>
                  <a:cubicBezTo>
                    <a:pt x="604777" y="2048004"/>
                    <a:pt x="604760" y="2014380"/>
                    <a:pt x="604725" y="1947134"/>
                  </a:cubicBezTo>
                  <a:cubicBezTo>
                    <a:pt x="611834" y="1899736"/>
                    <a:pt x="601118" y="1869962"/>
                    <a:pt x="572579" y="1857813"/>
                  </a:cubicBezTo>
                  <a:cubicBezTo>
                    <a:pt x="615393" y="1887245"/>
                    <a:pt x="640366" y="1900677"/>
                    <a:pt x="647498" y="1898110"/>
                  </a:cubicBezTo>
                  <a:cubicBezTo>
                    <a:pt x="745521" y="1789968"/>
                    <a:pt x="808795" y="1730763"/>
                    <a:pt x="837322" y="1720497"/>
                  </a:cubicBezTo>
                  <a:cubicBezTo>
                    <a:pt x="858718" y="1712796"/>
                    <a:pt x="881899" y="1710058"/>
                    <a:pt x="906864" y="1712284"/>
                  </a:cubicBezTo>
                  <a:cubicBezTo>
                    <a:pt x="945213" y="1729309"/>
                    <a:pt x="980833" y="1745741"/>
                    <a:pt x="1013719" y="1761580"/>
                  </a:cubicBezTo>
                  <a:lnTo>
                    <a:pt x="1094504" y="1802418"/>
                  </a:lnTo>
                  <a:lnTo>
                    <a:pt x="1069088" y="1711563"/>
                  </a:lnTo>
                  <a:cubicBezTo>
                    <a:pt x="1063620" y="1691208"/>
                    <a:pt x="1052778" y="1659968"/>
                    <a:pt x="1036568" y="1617847"/>
                  </a:cubicBezTo>
                  <a:cubicBezTo>
                    <a:pt x="1020357" y="1575726"/>
                    <a:pt x="1011567" y="1552120"/>
                    <a:pt x="1010200" y="1547031"/>
                  </a:cubicBezTo>
                  <a:cubicBezTo>
                    <a:pt x="1007465" y="1536852"/>
                    <a:pt x="1004976" y="1518475"/>
                    <a:pt x="1002730" y="1491896"/>
                  </a:cubicBezTo>
                  <a:cubicBezTo>
                    <a:pt x="1000483" y="1465320"/>
                    <a:pt x="997993" y="1446941"/>
                    <a:pt x="995259" y="1436763"/>
                  </a:cubicBezTo>
                  <a:cubicBezTo>
                    <a:pt x="995259" y="1436763"/>
                    <a:pt x="985005" y="1398597"/>
                    <a:pt x="964497" y="1322263"/>
                  </a:cubicBezTo>
                  <a:cubicBezTo>
                    <a:pt x="943989" y="1245930"/>
                    <a:pt x="928264" y="1187408"/>
                    <a:pt x="917328" y="1146698"/>
                  </a:cubicBezTo>
                  <a:cubicBezTo>
                    <a:pt x="920062" y="1156875"/>
                    <a:pt x="928876" y="1166908"/>
                    <a:pt x="943769" y="1176796"/>
                  </a:cubicBezTo>
                  <a:cubicBezTo>
                    <a:pt x="958662" y="1186684"/>
                    <a:pt x="967476" y="1196717"/>
                    <a:pt x="970210" y="1206894"/>
                  </a:cubicBezTo>
                  <a:cubicBezTo>
                    <a:pt x="1010837" y="1321673"/>
                    <a:pt x="1035935" y="1396873"/>
                    <a:pt x="1045505" y="1432496"/>
                  </a:cubicBezTo>
                  <a:cubicBezTo>
                    <a:pt x="1048239" y="1442673"/>
                    <a:pt x="1064671" y="1490168"/>
                    <a:pt x="1094797" y="1574978"/>
                  </a:cubicBezTo>
                  <a:cubicBezTo>
                    <a:pt x="1124925" y="1659788"/>
                    <a:pt x="1141356" y="1707283"/>
                    <a:pt x="1144090" y="1717460"/>
                  </a:cubicBezTo>
                  <a:cubicBezTo>
                    <a:pt x="1146826" y="1727637"/>
                    <a:pt x="1154832" y="1739227"/>
                    <a:pt x="1168115" y="1752226"/>
                  </a:cubicBezTo>
                  <a:lnTo>
                    <a:pt x="1175732" y="1725926"/>
                  </a:lnTo>
                  <a:cubicBezTo>
                    <a:pt x="979049" y="1139594"/>
                    <a:pt x="880023" y="843885"/>
                    <a:pt x="878656" y="838796"/>
                  </a:cubicBezTo>
                  <a:cubicBezTo>
                    <a:pt x="875922" y="828619"/>
                    <a:pt x="877338" y="806563"/>
                    <a:pt x="882906" y="772629"/>
                  </a:cubicBezTo>
                  <a:cubicBezTo>
                    <a:pt x="883393" y="756228"/>
                    <a:pt x="876533" y="744355"/>
                    <a:pt x="862324" y="737013"/>
                  </a:cubicBezTo>
                  <a:cubicBezTo>
                    <a:pt x="848114" y="729668"/>
                    <a:pt x="839641" y="720907"/>
                    <a:pt x="836907" y="710730"/>
                  </a:cubicBezTo>
                  <a:cubicBezTo>
                    <a:pt x="847064" y="675662"/>
                    <a:pt x="849408" y="647950"/>
                    <a:pt x="843940" y="627595"/>
                  </a:cubicBezTo>
                  <a:cubicBezTo>
                    <a:pt x="841206" y="617418"/>
                    <a:pt x="832978" y="600457"/>
                    <a:pt x="819257" y="576713"/>
                  </a:cubicBezTo>
                  <a:cubicBezTo>
                    <a:pt x="805536" y="552969"/>
                    <a:pt x="797309" y="536008"/>
                    <a:pt x="794572" y="525829"/>
                  </a:cubicBezTo>
                  <a:cubicBezTo>
                    <a:pt x="711075" y="269698"/>
                    <a:pt x="651749" y="94421"/>
                    <a:pt x="616591" y="0"/>
                  </a:cubicBezTo>
                  <a:close/>
                </a:path>
              </a:pathLst>
            </a:custGeom>
            <a:gradFill>
              <a:gsLst>
                <a:gs pos="0">
                  <a:srgbClr val="0E1054"/>
                </a:gs>
                <a:gs pos="100000">
                  <a:srgbClr val="9F25D7"/>
                </a:gs>
              </a:gsLst>
              <a:lin ang="0" scaled="0"/>
            </a:gradFill>
            <a:ln>
              <a:noFill/>
            </a:ln>
            <a:effectLst>
              <a:outerShdw blurRad="25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B113DF3-29C3-44E6-B78A-83BFE17ACF58}"/>
                </a:ext>
              </a:extLst>
            </p:cNvPr>
            <p:cNvSpPr/>
            <p:nvPr/>
          </p:nvSpPr>
          <p:spPr>
            <a:xfrm rot="16200000">
              <a:off x="2125455" y="3092626"/>
              <a:ext cx="1242578" cy="3690904"/>
            </a:xfrm>
            <a:custGeom>
              <a:avLst/>
              <a:gdLst>
                <a:gd name="connsiteX0" fmla="*/ 2169193 w 2615832"/>
                <a:gd name="connsiteY0" fmla="*/ 5778624 h 6249897"/>
                <a:gd name="connsiteX1" fmla="*/ 2169195 w 2615832"/>
                <a:gd name="connsiteY1" fmla="*/ 5778630 h 6249897"/>
                <a:gd name="connsiteX2" fmla="*/ 2187628 w 2615832"/>
                <a:gd name="connsiteY2" fmla="*/ 5808175 h 6249897"/>
                <a:gd name="connsiteX3" fmla="*/ 2218416 w 2615832"/>
                <a:gd name="connsiteY3" fmla="*/ 5860150 h 6249897"/>
                <a:gd name="connsiteX4" fmla="*/ 2238482 w 2615832"/>
                <a:gd name="connsiteY4" fmla="*/ 5865540 h 6249897"/>
                <a:gd name="connsiteX5" fmla="*/ 2259884 w 2615832"/>
                <a:gd name="connsiteY5" fmla="*/ 5874652 h 6249897"/>
                <a:gd name="connsiteX6" fmla="*/ 2259884 w 2615832"/>
                <a:gd name="connsiteY6" fmla="*/ 5874650 h 6249897"/>
                <a:gd name="connsiteX7" fmla="*/ 2238481 w 2615832"/>
                <a:gd name="connsiteY7" fmla="*/ 5865538 h 6249897"/>
                <a:gd name="connsiteX8" fmla="*/ 2218416 w 2615832"/>
                <a:gd name="connsiteY8" fmla="*/ 5860148 h 6249897"/>
                <a:gd name="connsiteX9" fmla="*/ 2187628 w 2615832"/>
                <a:gd name="connsiteY9" fmla="*/ 5808173 h 6249897"/>
                <a:gd name="connsiteX10" fmla="*/ 1205543 w 2615832"/>
                <a:gd name="connsiteY10" fmla="*/ 5060247 h 6249897"/>
                <a:gd name="connsiteX11" fmla="*/ 1205544 w 2615832"/>
                <a:gd name="connsiteY11" fmla="*/ 5060249 h 6249897"/>
                <a:gd name="connsiteX12" fmla="*/ 1264388 w 2615832"/>
                <a:gd name="connsiteY12" fmla="*/ 5064291 h 6249897"/>
                <a:gd name="connsiteX13" fmla="*/ 1296497 w 2615832"/>
                <a:gd name="connsiteY13" fmla="*/ 5077957 h 6249897"/>
                <a:gd name="connsiteX14" fmla="*/ 1296499 w 2615832"/>
                <a:gd name="connsiteY14" fmla="*/ 5077957 h 6249897"/>
                <a:gd name="connsiteX15" fmla="*/ 1205543 w 2615832"/>
                <a:gd name="connsiteY15" fmla="*/ 5060247 h 6249897"/>
                <a:gd name="connsiteX16" fmla="*/ 1705652 w 2615832"/>
                <a:gd name="connsiteY16" fmla="*/ 4871852 h 6249897"/>
                <a:gd name="connsiteX17" fmla="*/ 1705649 w 2615832"/>
                <a:gd name="connsiteY17" fmla="*/ 4871855 h 6249897"/>
                <a:gd name="connsiteX18" fmla="*/ 1719024 w 2615832"/>
                <a:gd name="connsiteY18" fmla="*/ 4875447 h 6249897"/>
                <a:gd name="connsiteX19" fmla="*/ 1697647 w 2615832"/>
                <a:gd name="connsiteY19" fmla="*/ 4916770 h 6249897"/>
                <a:gd name="connsiteX20" fmla="*/ 1697649 w 2615832"/>
                <a:gd name="connsiteY20" fmla="*/ 4916770 h 6249897"/>
                <a:gd name="connsiteX21" fmla="*/ 1719028 w 2615832"/>
                <a:gd name="connsiteY21" fmla="*/ 4875446 h 6249897"/>
                <a:gd name="connsiteX22" fmla="*/ 1654771 w 2615832"/>
                <a:gd name="connsiteY22" fmla="*/ 4764052 h 6249897"/>
                <a:gd name="connsiteX23" fmla="*/ 1654767 w 2615832"/>
                <a:gd name="connsiteY23" fmla="*/ 4764054 h 6249897"/>
                <a:gd name="connsiteX24" fmla="*/ 1692271 w 2615832"/>
                <a:gd name="connsiteY24" fmla="*/ 4868260 h 6249897"/>
                <a:gd name="connsiteX25" fmla="*/ 1692275 w 2615832"/>
                <a:gd name="connsiteY25" fmla="*/ 4868259 h 6249897"/>
                <a:gd name="connsiteX26" fmla="*/ 1076958 w 2615832"/>
                <a:gd name="connsiteY26" fmla="*/ 4702967 h 6249897"/>
                <a:gd name="connsiteX27" fmla="*/ 1141249 w 2615832"/>
                <a:gd name="connsiteY27" fmla="*/ 4881607 h 6249897"/>
                <a:gd name="connsiteX28" fmla="*/ 1141251 w 2615832"/>
                <a:gd name="connsiteY28" fmla="*/ 4881607 h 6249897"/>
                <a:gd name="connsiteX29" fmla="*/ 1076959 w 2615832"/>
                <a:gd name="connsiteY29" fmla="*/ 4702967 h 6249897"/>
                <a:gd name="connsiteX30" fmla="*/ 1563709 w 2615832"/>
                <a:gd name="connsiteY30" fmla="*/ 4544602 h 6249897"/>
                <a:gd name="connsiteX31" fmla="*/ 1507541 w 2615832"/>
                <a:gd name="connsiteY31" fmla="*/ 4556409 h 6249897"/>
                <a:gd name="connsiteX32" fmla="*/ 1507545 w 2615832"/>
                <a:gd name="connsiteY32" fmla="*/ 4556410 h 6249897"/>
                <a:gd name="connsiteX33" fmla="*/ 1522919 w 2615832"/>
                <a:gd name="connsiteY33" fmla="*/ 4557182 h 6249897"/>
                <a:gd name="connsiteX34" fmla="*/ 1563706 w 2615832"/>
                <a:gd name="connsiteY34" fmla="*/ 4544603 h 6249897"/>
                <a:gd name="connsiteX35" fmla="*/ 1563704 w 2615832"/>
                <a:gd name="connsiteY35" fmla="*/ 4544629 h 6249897"/>
                <a:gd name="connsiteX36" fmla="*/ 1557043 w 2615832"/>
                <a:gd name="connsiteY36" fmla="*/ 4584835 h 6249897"/>
                <a:gd name="connsiteX37" fmla="*/ 1558403 w 2615832"/>
                <a:gd name="connsiteY37" fmla="*/ 4630560 h 6249897"/>
                <a:gd name="connsiteX38" fmla="*/ 1558402 w 2615832"/>
                <a:gd name="connsiteY38" fmla="*/ 4630580 h 6249897"/>
                <a:gd name="connsiteX39" fmla="*/ 1558404 w 2615832"/>
                <a:gd name="connsiteY39" fmla="*/ 4630586 h 6249897"/>
                <a:gd name="connsiteX40" fmla="*/ 1558403 w 2615832"/>
                <a:gd name="connsiteY40" fmla="*/ 4630560 h 6249897"/>
                <a:gd name="connsiteX41" fmla="*/ 1563704 w 2615832"/>
                <a:gd name="connsiteY41" fmla="*/ 4544629 h 6249897"/>
                <a:gd name="connsiteX42" fmla="*/ 1997346 w 2615832"/>
                <a:gd name="connsiteY42" fmla="*/ 4477695 h 6249897"/>
                <a:gd name="connsiteX43" fmla="*/ 1997350 w 2615832"/>
                <a:gd name="connsiteY43" fmla="*/ 4477708 h 6249897"/>
                <a:gd name="connsiteX44" fmla="*/ 2024037 w 2615832"/>
                <a:gd name="connsiteY44" fmla="*/ 4528150 h 6249897"/>
                <a:gd name="connsiteX45" fmla="*/ 2024039 w 2615832"/>
                <a:gd name="connsiteY45" fmla="*/ 4528149 h 6249897"/>
                <a:gd name="connsiteX46" fmla="*/ 2258868 w 2615832"/>
                <a:gd name="connsiteY46" fmla="*/ 3298030 h 6249897"/>
                <a:gd name="connsiteX47" fmla="*/ 2237333 w 2615832"/>
                <a:gd name="connsiteY47" fmla="*/ 3409166 h 6249897"/>
                <a:gd name="connsiteX48" fmla="*/ 2237335 w 2615832"/>
                <a:gd name="connsiteY48" fmla="*/ 3409160 h 6249897"/>
                <a:gd name="connsiteX49" fmla="*/ 2237593 w 2615832"/>
                <a:gd name="connsiteY49" fmla="*/ 3362297 h 6249897"/>
                <a:gd name="connsiteX50" fmla="*/ 2258869 w 2615832"/>
                <a:gd name="connsiteY50" fmla="*/ 3298032 h 6249897"/>
                <a:gd name="connsiteX51" fmla="*/ 335173 w 2615832"/>
                <a:gd name="connsiteY51" fmla="*/ 3111889 h 6249897"/>
                <a:gd name="connsiteX52" fmla="*/ 335169 w 2615832"/>
                <a:gd name="connsiteY52" fmla="*/ 3111895 h 6249897"/>
                <a:gd name="connsiteX53" fmla="*/ 331852 w 2615832"/>
                <a:gd name="connsiteY53" fmla="*/ 3161428 h 6249897"/>
                <a:gd name="connsiteX54" fmla="*/ 295114 w 2615832"/>
                <a:gd name="connsiteY54" fmla="*/ 3235600 h 6249897"/>
                <a:gd name="connsiteX55" fmla="*/ 295114 w 2615832"/>
                <a:gd name="connsiteY55" fmla="*/ 3235602 h 6249897"/>
                <a:gd name="connsiteX56" fmla="*/ 335173 w 2615832"/>
                <a:gd name="connsiteY56" fmla="*/ 3111889 h 6249897"/>
                <a:gd name="connsiteX57" fmla="*/ 920382 w 2615832"/>
                <a:gd name="connsiteY57" fmla="*/ 1984864 h 6249897"/>
                <a:gd name="connsiteX58" fmla="*/ 920381 w 2615832"/>
                <a:gd name="connsiteY58" fmla="*/ 1984867 h 6249897"/>
                <a:gd name="connsiteX59" fmla="*/ 944490 w 2615832"/>
                <a:gd name="connsiteY59" fmla="*/ 2051855 h 6249897"/>
                <a:gd name="connsiteX60" fmla="*/ 944492 w 2615832"/>
                <a:gd name="connsiteY60" fmla="*/ 2051854 h 6249897"/>
                <a:gd name="connsiteX61" fmla="*/ 733078 w 2615832"/>
                <a:gd name="connsiteY61" fmla="*/ 1867310 h 6249897"/>
                <a:gd name="connsiteX62" fmla="*/ 733076 w 2615832"/>
                <a:gd name="connsiteY62" fmla="*/ 1867311 h 6249897"/>
                <a:gd name="connsiteX63" fmla="*/ 837478 w 2615832"/>
                <a:gd name="connsiteY63" fmla="*/ 2023108 h 6249897"/>
                <a:gd name="connsiteX64" fmla="*/ 837481 w 2615832"/>
                <a:gd name="connsiteY64" fmla="*/ 2023107 h 6249897"/>
                <a:gd name="connsiteX65" fmla="*/ 893646 w 2615832"/>
                <a:gd name="connsiteY65" fmla="*/ 2011301 h 6249897"/>
                <a:gd name="connsiteX66" fmla="*/ 872915 w 2615832"/>
                <a:gd name="connsiteY66" fmla="*/ 2012458 h 6249897"/>
                <a:gd name="connsiteX67" fmla="*/ 837481 w 2615832"/>
                <a:gd name="connsiteY67" fmla="*/ 2023107 h 6249897"/>
                <a:gd name="connsiteX68" fmla="*/ 733078 w 2615832"/>
                <a:gd name="connsiteY68" fmla="*/ 1867310 h 6249897"/>
                <a:gd name="connsiteX69" fmla="*/ 1210597 w 2615832"/>
                <a:gd name="connsiteY69" fmla="*/ 1855691 h 6249897"/>
                <a:gd name="connsiteX70" fmla="*/ 1204187 w 2615832"/>
                <a:gd name="connsiteY70" fmla="*/ 1866829 h 6249897"/>
                <a:gd name="connsiteX71" fmla="*/ 1204187 w 2615832"/>
                <a:gd name="connsiteY71" fmla="*/ 1866831 h 6249897"/>
                <a:gd name="connsiteX72" fmla="*/ 1210597 w 2615832"/>
                <a:gd name="connsiteY72" fmla="*/ 1855693 h 6249897"/>
                <a:gd name="connsiteX73" fmla="*/ 1400121 w 2615832"/>
                <a:gd name="connsiteY73" fmla="*/ 1802783 h 6249897"/>
                <a:gd name="connsiteX74" fmla="*/ 1384551 w 2615832"/>
                <a:gd name="connsiteY74" fmla="*/ 1805426 h 6249897"/>
                <a:gd name="connsiteX75" fmla="*/ 1400118 w 2615832"/>
                <a:gd name="connsiteY75" fmla="*/ 1802784 h 6249897"/>
                <a:gd name="connsiteX76" fmla="*/ 1410262 w 2615832"/>
                <a:gd name="connsiteY76" fmla="*/ 1806384 h 6249897"/>
                <a:gd name="connsiteX77" fmla="*/ 1410259 w 2615832"/>
                <a:gd name="connsiteY77" fmla="*/ 1806381 h 6249897"/>
                <a:gd name="connsiteX78" fmla="*/ 1174269 w 2615832"/>
                <a:gd name="connsiteY78" fmla="*/ 1775125 h 6249897"/>
                <a:gd name="connsiteX79" fmla="*/ 1174268 w 2615832"/>
                <a:gd name="connsiteY79" fmla="*/ 1775126 h 6249897"/>
                <a:gd name="connsiteX80" fmla="*/ 1186571 w 2615832"/>
                <a:gd name="connsiteY80" fmla="*/ 1820926 h 6249897"/>
                <a:gd name="connsiteX81" fmla="*/ 1186573 w 2615832"/>
                <a:gd name="connsiteY81" fmla="*/ 1820925 h 6249897"/>
                <a:gd name="connsiteX82" fmla="*/ 1373933 w 2615832"/>
                <a:gd name="connsiteY82" fmla="*/ 1725817 h 6249897"/>
                <a:gd name="connsiteX83" fmla="*/ 1373786 w 2615832"/>
                <a:gd name="connsiteY83" fmla="*/ 1807252 h 6249897"/>
                <a:gd name="connsiteX84" fmla="*/ 1373788 w 2615832"/>
                <a:gd name="connsiteY84" fmla="*/ 1807252 h 6249897"/>
                <a:gd name="connsiteX85" fmla="*/ 1373935 w 2615832"/>
                <a:gd name="connsiteY85" fmla="*/ 1725823 h 6249897"/>
                <a:gd name="connsiteX86" fmla="*/ 1638495 w 2615832"/>
                <a:gd name="connsiteY86" fmla="*/ 1562806 h 6249897"/>
                <a:gd name="connsiteX87" fmla="*/ 1687714 w 2615832"/>
                <a:gd name="connsiteY87" fmla="*/ 1746006 h 6249897"/>
                <a:gd name="connsiteX88" fmla="*/ 1687715 w 2615832"/>
                <a:gd name="connsiteY88" fmla="*/ 1746006 h 6249897"/>
                <a:gd name="connsiteX89" fmla="*/ 1638497 w 2615832"/>
                <a:gd name="connsiteY89" fmla="*/ 1562806 h 6249897"/>
                <a:gd name="connsiteX90" fmla="*/ 1276668 w 2615832"/>
                <a:gd name="connsiteY90" fmla="*/ 1473085 h 6249897"/>
                <a:gd name="connsiteX91" fmla="*/ 1276666 w 2615832"/>
                <a:gd name="connsiteY91" fmla="*/ 1473086 h 6249897"/>
                <a:gd name="connsiteX92" fmla="*/ 1305377 w 2615832"/>
                <a:gd name="connsiteY92" fmla="*/ 1579954 h 6249897"/>
                <a:gd name="connsiteX93" fmla="*/ 1305379 w 2615832"/>
                <a:gd name="connsiteY93" fmla="*/ 1579953 h 6249897"/>
                <a:gd name="connsiteX94" fmla="*/ 1271248 w 2615832"/>
                <a:gd name="connsiteY94" fmla="*/ 1425586 h 6249897"/>
                <a:gd name="connsiteX95" fmla="*/ 1271246 w 2615832"/>
                <a:gd name="connsiteY95" fmla="*/ 1425587 h 6249897"/>
                <a:gd name="connsiteX96" fmla="*/ 1258793 w 2615832"/>
                <a:gd name="connsiteY96" fmla="*/ 1461220 h 6249897"/>
                <a:gd name="connsiteX97" fmla="*/ 1267729 w 2615832"/>
                <a:gd name="connsiteY97" fmla="*/ 1467153 h 6249897"/>
                <a:gd name="connsiteX98" fmla="*/ 1267732 w 2615832"/>
                <a:gd name="connsiteY98" fmla="*/ 1467150 h 6249897"/>
                <a:gd name="connsiteX99" fmla="*/ 1258795 w 2615832"/>
                <a:gd name="connsiteY99" fmla="*/ 1461219 h 6249897"/>
                <a:gd name="connsiteX100" fmla="*/ 1528775 w 2615832"/>
                <a:gd name="connsiteY100" fmla="*/ 1345708 h 6249897"/>
                <a:gd name="connsiteX101" fmla="*/ 1589275 w 2615832"/>
                <a:gd name="connsiteY101" fmla="*/ 1379607 h 6249897"/>
                <a:gd name="connsiteX102" fmla="*/ 1589274 w 2615832"/>
                <a:gd name="connsiteY102" fmla="*/ 1379605 h 6249897"/>
                <a:gd name="connsiteX103" fmla="*/ 1550422 w 2615832"/>
                <a:gd name="connsiteY103" fmla="*/ 1364782 h 6249897"/>
                <a:gd name="connsiteX104" fmla="*/ 1528777 w 2615832"/>
                <a:gd name="connsiteY104" fmla="*/ 1345708 h 6249897"/>
                <a:gd name="connsiteX105" fmla="*/ 864303 w 2615832"/>
                <a:gd name="connsiteY105" fmla="*/ 402790 h 6249897"/>
                <a:gd name="connsiteX106" fmla="*/ 864303 w 2615832"/>
                <a:gd name="connsiteY106" fmla="*/ 402792 h 6249897"/>
                <a:gd name="connsiteX107" fmla="*/ 878733 w 2615832"/>
                <a:gd name="connsiteY107" fmla="*/ 415508 h 6249897"/>
                <a:gd name="connsiteX108" fmla="*/ 892135 w 2615832"/>
                <a:gd name="connsiteY108" fmla="*/ 424408 h 6249897"/>
                <a:gd name="connsiteX109" fmla="*/ 897995 w 2615832"/>
                <a:gd name="connsiteY109" fmla="*/ 440582 h 6249897"/>
                <a:gd name="connsiteX110" fmla="*/ 899240 w 2615832"/>
                <a:gd name="connsiteY110" fmla="*/ 444019 h 6249897"/>
                <a:gd name="connsiteX111" fmla="*/ 914401 w 2615832"/>
                <a:gd name="connsiteY111" fmla="*/ 479956 h 6249897"/>
                <a:gd name="connsiteX112" fmla="*/ 917609 w 2615832"/>
                <a:gd name="connsiteY112" fmla="*/ 487632 h 6249897"/>
                <a:gd name="connsiteX113" fmla="*/ 927672 w 2615832"/>
                <a:gd name="connsiteY113" fmla="*/ 511712 h 6249897"/>
                <a:gd name="connsiteX114" fmla="*/ 927670 w 2615832"/>
                <a:gd name="connsiteY114" fmla="*/ 511706 h 6249897"/>
                <a:gd name="connsiteX115" fmla="*/ 917609 w 2615832"/>
                <a:gd name="connsiteY115" fmla="*/ 487632 h 6249897"/>
                <a:gd name="connsiteX116" fmla="*/ 914402 w 2615832"/>
                <a:gd name="connsiteY116" fmla="*/ 479958 h 6249897"/>
                <a:gd name="connsiteX117" fmla="*/ 899241 w 2615832"/>
                <a:gd name="connsiteY117" fmla="*/ 444021 h 6249897"/>
                <a:gd name="connsiteX118" fmla="*/ 897995 w 2615832"/>
                <a:gd name="connsiteY118" fmla="*/ 440582 h 6249897"/>
                <a:gd name="connsiteX119" fmla="*/ 892135 w 2615832"/>
                <a:gd name="connsiteY119" fmla="*/ 424406 h 6249897"/>
                <a:gd name="connsiteX120" fmla="*/ 878732 w 2615832"/>
                <a:gd name="connsiteY120" fmla="*/ 415506 h 6249897"/>
                <a:gd name="connsiteX121" fmla="*/ 616591 w 2615832"/>
                <a:gd name="connsiteY121" fmla="*/ 0 h 6249897"/>
                <a:gd name="connsiteX122" fmla="*/ 714885 w 2615832"/>
                <a:gd name="connsiteY122" fmla="*/ 65262 h 6249897"/>
                <a:gd name="connsiteX123" fmla="*/ 808200 w 2615832"/>
                <a:gd name="connsiteY123" fmla="*/ 221293 h 6249897"/>
                <a:gd name="connsiteX124" fmla="*/ 822702 w 2615832"/>
                <a:gd name="connsiteY124" fmla="*/ 193292 h 6249897"/>
                <a:gd name="connsiteX125" fmla="*/ 832956 w 2615832"/>
                <a:gd name="connsiteY125" fmla="*/ 231458 h 6249897"/>
                <a:gd name="connsiteX126" fmla="*/ 832919 w 2615832"/>
                <a:gd name="connsiteY126" fmla="*/ 251365 h 6249897"/>
                <a:gd name="connsiteX127" fmla="*/ 838595 w 2615832"/>
                <a:gd name="connsiteY127" fmla="*/ 252449 h 6249897"/>
                <a:gd name="connsiteX128" fmla="*/ 872068 w 2615832"/>
                <a:gd name="connsiteY128" fmla="*/ 295059 h 6249897"/>
                <a:gd name="connsiteX129" fmla="*/ 892723 w 2615832"/>
                <a:gd name="connsiteY129" fmla="*/ 289958 h 6249897"/>
                <a:gd name="connsiteX130" fmla="*/ 861961 w 2615832"/>
                <a:gd name="connsiteY130" fmla="*/ 175458 h 6249897"/>
                <a:gd name="connsiteX131" fmla="*/ 877196 w 2615832"/>
                <a:gd name="connsiteY131" fmla="*/ 122856 h 6249897"/>
                <a:gd name="connsiteX132" fmla="*/ 1012258 w 2615832"/>
                <a:gd name="connsiteY132" fmla="*/ 406955 h 6249897"/>
                <a:gd name="connsiteX133" fmla="*/ 998635 w 2615832"/>
                <a:gd name="connsiteY133" fmla="*/ 328920 h 6249897"/>
                <a:gd name="connsiteX134" fmla="*/ 1062503 w 2615832"/>
                <a:gd name="connsiteY134" fmla="*/ 402686 h 6249897"/>
                <a:gd name="connsiteX135" fmla="*/ 1068070 w 2615832"/>
                <a:gd name="connsiteY135" fmla="*/ 368752 h 6249897"/>
                <a:gd name="connsiteX136" fmla="*/ 951614 w 2615832"/>
                <a:gd name="connsiteY136" fmla="*/ 71919 h 6249897"/>
                <a:gd name="connsiteX137" fmla="*/ 1236092 w 2615832"/>
                <a:gd name="connsiteY137" fmla="*/ 693547 h 6249897"/>
                <a:gd name="connsiteX138" fmla="*/ 1323105 w 2615832"/>
                <a:gd name="connsiteY138" fmla="*/ 908113 h 6249897"/>
                <a:gd name="connsiteX139" fmla="*/ 1410853 w 2615832"/>
                <a:gd name="connsiteY139" fmla="*/ 1098078 h 6249897"/>
                <a:gd name="connsiteX140" fmla="*/ 1394446 w 2615832"/>
                <a:gd name="connsiteY140" fmla="*/ 1037010 h 6249897"/>
                <a:gd name="connsiteX141" fmla="*/ 1429604 w 2615832"/>
                <a:gd name="connsiteY141" fmla="*/ 1003910 h 6249897"/>
                <a:gd name="connsiteX142" fmla="*/ 1422571 w 2615832"/>
                <a:gd name="connsiteY142" fmla="*/ 1087045 h 6249897"/>
                <a:gd name="connsiteX143" fmla="*/ 1449379 w 2615832"/>
                <a:gd name="connsiteY143" fmla="*/ 1104843 h 6249897"/>
                <a:gd name="connsiteX144" fmla="*/ 1470034 w 2615832"/>
                <a:gd name="connsiteY144" fmla="*/ 1099742 h 6249897"/>
                <a:gd name="connsiteX145" fmla="*/ 1462563 w 2615832"/>
                <a:gd name="connsiteY145" fmla="*/ 1044609 h 6249897"/>
                <a:gd name="connsiteX146" fmla="*/ 1441324 w 2615832"/>
                <a:gd name="connsiteY146" fmla="*/ 992876 h 6249897"/>
                <a:gd name="connsiteX147" fmla="*/ 1424917 w 2615832"/>
                <a:gd name="connsiteY147" fmla="*/ 931808 h 6249897"/>
                <a:gd name="connsiteX148" fmla="*/ 1424990 w 2615832"/>
                <a:gd name="connsiteY148" fmla="*/ 891093 h 6249897"/>
                <a:gd name="connsiteX149" fmla="*/ 1423013 w 2615832"/>
                <a:gd name="connsiteY149" fmla="*/ 842741 h 6249897"/>
                <a:gd name="connsiteX150" fmla="*/ 1373647 w 2615832"/>
                <a:gd name="connsiteY150" fmla="*/ 740976 h 6249897"/>
                <a:gd name="connsiteX151" fmla="*/ 1324280 w 2615832"/>
                <a:gd name="connsiteY151" fmla="*/ 639210 h 6249897"/>
                <a:gd name="connsiteX152" fmla="*/ 1322961 w 2615832"/>
                <a:gd name="connsiteY152" fmla="*/ 606977 h 6249897"/>
                <a:gd name="connsiteX153" fmla="*/ 1291466 w 2615832"/>
                <a:gd name="connsiteY153" fmla="*/ 517077 h 6249897"/>
                <a:gd name="connsiteX154" fmla="*/ 1456706 w 2615832"/>
                <a:gd name="connsiteY154" fmla="*/ 858841 h 6249897"/>
                <a:gd name="connsiteX155" fmla="*/ 1470476 w 2615832"/>
                <a:gd name="connsiteY155" fmla="*/ 855441 h 6249897"/>
                <a:gd name="connsiteX156" fmla="*/ 1465056 w 2615832"/>
                <a:gd name="connsiteY156" fmla="*/ 807940 h 6249897"/>
                <a:gd name="connsiteX157" fmla="*/ 1303333 w 2615832"/>
                <a:gd name="connsiteY157" fmla="*/ 424609 h 6249897"/>
                <a:gd name="connsiteX158" fmla="*/ 1523506 w 2615832"/>
                <a:gd name="connsiteY158" fmla="*/ 834204 h 6249897"/>
                <a:gd name="connsiteX159" fmla="*/ 1693431 w 2615832"/>
                <a:gd name="connsiteY159" fmla="*/ 1248069 h 6249897"/>
                <a:gd name="connsiteX160" fmla="*/ 1867897 w 2615832"/>
                <a:gd name="connsiteY160" fmla="*/ 1815466 h 6249897"/>
                <a:gd name="connsiteX161" fmla="*/ 1877980 w 2615832"/>
                <a:gd name="connsiteY161" fmla="*/ 1821117 h 6249897"/>
                <a:gd name="connsiteX162" fmla="*/ 1869947 w 2615832"/>
                <a:gd name="connsiteY162" fmla="*/ 1823100 h 6249897"/>
                <a:gd name="connsiteX163" fmla="*/ 1878151 w 2615832"/>
                <a:gd name="connsiteY163" fmla="*/ 1853632 h 6249897"/>
                <a:gd name="connsiteX164" fmla="*/ 1898806 w 2615832"/>
                <a:gd name="connsiteY164" fmla="*/ 1848533 h 6249897"/>
                <a:gd name="connsiteX165" fmla="*/ 1925467 w 2615832"/>
                <a:gd name="connsiteY165" fmla="*/ 1947765 h 6249897"/>
                <a:gd name="connsiteX166" fmla="*/ 1921950 w 2615832"/>
                <a:gd name="connsiteY166" fmla="*/ 1989333 h 6249897"/>
                <a:gd name="connsiteX167" fmla="*/ 1948757 w 2615832"/>
                <a:gd name="connsiteY167" fmla="*/ 2007132 h 6249897"/>
                <a:gd name="connsiteX168" fmla="*/ 1981058 w 2615832"/>
                <a:gd name="connsiteY168" fmla="*/ 2127356 h 6249897"/>
                <a:gd name="connsiteX169" fmla="*/ 1981570 w 2615832"/>
                <a:gd name="connsiteY169" fmla="*/ 2129263 h 6249897"/>
                <a:gd name="connsiteX170" fmla="*/ 1946413 w 2615832"/>
                <a:gd name="connsiteY170" fmla="*/ 2162365 h 6249897"/>
                <a:gd name="connsiteX171" fmla="*/ 1977323 w 2615832"/>
                <a:gd name="connsiteY171" fmla="*/ 2195432 h 6249897"/>
                <a:gd name="connsiteX172" fmla="*/ 1970071 w 2615832"/>
                <a:gd name="connsiteY172" fmla="*/ 2209433 h 6249897"/>
                <a:gd name="connsiteX173" fmla="*/ 1964870 w 2615832"/>
                <a:gd name="connsiteY173" fmla="*/ 2231066 h 6249897"/>
                <a:gd name="connsiteX174" fmla="*/ 1983400 w 2615832"/>
                <a:gd name="connsiteY174" fmla="*/ 2259048 h 6249897"/>
                <a:gd name="connsiteX175" fmla="*/ 1999880 w 2615832"/>
                <a:gd name="connsiteY175" fmla="*/ 2279399 h 6249897"/>
                <a:gd name="connsiteX176" fmla="*/ 2024344 w 2615832"/>
                <a:gd name="connsiteY176" fmla="*/ 2452433 h 6249897"/>
                <a:gd name="connsiteX177" fmla="*/ 2048806 w 2615832"/>
                <a:gd name="connsiteY177" fmla="*/ 2625466 h 6249897"/>
                <a:gd name="connsiteX178" fmla="*/ 2085428 w 2615832"/>
                <a:gd name="connsiteY178" fmla="*/ 2734449 h 6249897"/>
                <a:gd name="connsiteX179" fmla="*/ 2097440 w 2615832"/>
                <a:gd name="connsiteY179" fmla="*/ 2751831 h 6249897"/>
                <a:gd name="connsiteX180" fmla="*/ 2007499 w 2615832"/>
                <a:gd name="connsiteY180" fmla="*/ 2253098 h 6249897"/>
                <a:gd name="connsiteX181" fmla="*/ 2036649 w 2615832"/>
                <a:gd name="connsiteY181" fmla="*/ 2306947 h 6249897"/>
                <a:gd name="connsiteX182" fmla="*/ 2063750 w 2615832"/>
                <a:gd name="connsiteY182" fmla="*/ 2353164 h 6249897"/>
                <a:gd name="connsiteX183" fmla="*/ 2204670 w 2615832"/>
                <a:gd name="connsiteY183" fmla="*/ 2823029 h 6249897"/>
                <a:gd name="connsiteX184" fmla="*/ 2217410 w 2615832"/>
                <a:gd name="connsiteY184" fmla="*/ 2795540 h 6249897"/>
                <a:gd name="connsiteX185" fmla="*/ 2225983 w 2615832"/>
                <a:gd name="connsiteY185" fmla="*/ 2834044 h 6249897"/>
                <a:gd name="connsiteX186" fmla="*/ 2257323 w 2615832"/>
                <a:gd name="connsiteY186" fmla="*/ 2962646 h 6249897"/>
                <a:gd name="connsiteX187" fmla="*/ 2273669 w 2615832"/>
                <a:gd name="connsiteY187" fmla="*/ 3030167 h 6249897"/>
                <a:gd name="connsiteX188" fmla="*/ 2278242 w 2615832"/>
                <a:gd name="connsiteY188" fmla="*/ 3049052 h 6249897"/>
                <a:gd name="connsiteX189" fmla="*/ 2281140 w 2615832"/>
                <a:gd name="connsiteY189" fmla="*/ 3061249 h 6249897"/>
                <a:gd name="connsiteX190" fmla="*/ 2262679 w 2615832"/>
                <a:gd name="connsiteY190" fmla="*/ 3093592 h 6249897"/>
                <a:gd name="connsiteX191" fmla="*/ 2262678 w 2615832"/>
                <a:gd name="connsiteY191" fmla="*/ 3093596 h 6249897"/>
                <a:gd name="connsiteX192" fmla="*/ 2281141 w 2615832"/>
                <a:gd name="connsiteY192" fmla="*/ 3061251 h 6249897"/>
                <a:gd name="connsiteX193" fmla="*/ 2288745 w 2615832"/>
                <a:gd name="connsiteY193" fmla="*/ 3093262 h 6249897"/>
                <a:gd name="connsiteX194" fmla="*/ 2288828 w 2615832"/>
                <a:gd name="connsiteY194" fmla="*/ 3095278 h 6249897"/>
                <a:gd name="connsiteX195" fmla="*/ 2461093 w 2615832"/>
                <a:gd name="connsiteY195" fmla="*/ 4119047 h 6249897"/>
                <a:gd name="connsiteX196" fmla="*/ 2478083 w 2615832"/>
                <a:gd name="connsiteY196" fmla="*/ 4236947 h 6249897"/>
                <a:gd name="connsiteX197" fmla="*/ 2464900 w 2615832"/>
                <a:gd name="connsiteY197" fmla="*/ 4297182 h 6249897"/>
                <a:gd name="connsiteX198" fmla="*/ 2481379 w 2615832"/>
                <a:gd name="connsiteY198" fmla="*/ 4317532 h 6249897"/>
                <a:gd name="connsiteX199" fmla="*/ 2492432 w 2615832"/>
                <a:gd name="connsiteY199" fmla="*/ 4327271 h 6249897"/>
                <a:gd name="connsiteX200" fmla="*/ 2491463 w 2615832"/>
                <a:gd name="connsiteY200" fmla="*/ 4334337 h 6249897"/>
                <a:gd name="connsiteX201" fmla="*/ 2487021 w 2615832"/>
                <a:gd name="connsiteY201" fmla="*/ 4338522 h 6249897"/>
                <a:gd name="connsiteX202" fmla="*/ 2491465 w 2615832"/>
                <a:gd name="connsiteY202" fmla="*/ 4334336 h 6249897"/>
                <a:gd name="connsiteX203" fmla="*/ 2489585 w 2615832"/>
                <a:gd name="connsiteY203" fmla="*/ 4348063 h 6249897"/>
                <a:gd name="connsiteX204" fmla="*/ 2473750 w 2615832"/>
                <a:gd name="connsiteY204" fmla="*/ 4351974 h 6249897"/>
                <a:gd name="connsiteX205" fmla="*/ 2479988 w 2615832"/>
                <a:gd name="connsiteY205" fmla="*/ 4326016 h 6249897"/>
                <a:gd name="connsiteX206" fmla="*/ 2479988 w 2615832"/>
                <a:gd name="connsiteY206" fmla="*/ 4326014 h 6249897"/>
                <a:gd name="connsiteX207" fmla="*/ 2473747 w 2615832"/>
                <a:gd name="connsiteY207" fmla="*/ 4351975 h 6249897"/>
                <a:gd name="connsiteX208" fmla="*/ 2406963 w 2615832"/>
                <a:gd name="connsiteY208" fmla="*/ 4368468 h 6249897"/>
                <a:gd name="connsiteX209" fmla="*/ 2379422 w 2615832"/>
                <a:gd name="connsiteY209" fmla="*/ 4375268 h 6249897"/>
                <a:gd name="connsiteX210" fmla="*/ 2306909 w 2615832"/>
                <a:gd name="connsiteY210" fmla="*/ 4515273 h 6249897"/>
                <a:gd name="connsiteX211" fmla="*/ 2272484 w 2615832"/>
                <a:gd name="connsiteY211" fmla="*/ 4523774 h 6249897"/>
                <a:gd name="connsiteX212" fmla="*/ 2236009 w 2615832"/>
                <a:gd name="connsiteY212" fmla="*/ 4524643 h 6249897"/>
                <a:gd name="connsiteX213" fmla="*/ 2101385 w 2615832"/>
                <a:gd name="connsiteY213" fmla="*/ 4378813 h 6249897"/>
                <a:gd name="connsiteX214" fmla="*/ 2105339 w 2615832"/>
                <a:gd name="connsiteY214" fmla="*/ 4475514 h 6249897"/>
                <a:gd name="connsiteX215" fmla="*/ 2129950 w 2615832"/>
                <a:gd name="connsiteY215" fmla="*/ 4567113 h 6249897"/>
                <a:gd name="connsiteX216" fmla="*/ 2079117 w 2615832"/>
                <a:gd name="connsiteY216" fmla="*/ 4514547 h 6249897"/>
                <a:gd name="connsiteX217" fmla="*/ 2035151 w 2615832"/>
                <a:gd name="connsiteY217" fmla="*/ 4572132 h 6249897"/>
                <a:gd name="connsiteX218" fmla="*/ 2070654 w 2615832"/>
                <a:gd name="connsiteY218" fmla="*/ 4643804 h 6249897"/>
                <a:gd name="connsiteX219" fmla="*/ 2106802 w 2615832"/>
                <a:gd name="connsiteY219" fmla="*/ 4710665 h 6249897"/>
                <a:gd name="connsiteX220" fmla="*/ 2114855 w 2615832"/>
                <a:gd name="connsiteY220" fmla="*/ 4766619 h 6249897"/>
                <a:gd name="connsiteX221" fmla="*/ 2122910 w 2615832"/>
                <a:gd name="connsiteY221" fmla="*/ 4822572 h 6249897"/>
                <a:gd name="connsiteX222" fmla="*/ 2163092 w 2615832"/>
                <a:gd name="connsiteY222" fmla="*/ 4934222 h 6249897"/>
                <a:gd name="connsiteX223" fmla="*/ 2224705 w 2615832"/>
                <a:gd name="connsiteY223" fmla="*/ 5105419 h 6249897"/>
                <a:gd name="connsiteX224" fmla="*/ 2185907 w 2615832"/>
                <a:gd name="connsiteY224" fmla="*/ 5081549 h 6249897"/>
                <a:gd name="connsiteX225" fmla="*/ 2147108 w 2615832"/>
                <a:gd name="connsiteY225" fmla="*/ 5057679 h 6249897"/>
                <a:gd name="connsiteX226" fmla="*/ 2045348 w 2615832"/>
                <a:gd name="connsiteY226" fmla="*/ 4842079 h 6249897"/>
                <a:gd name="connsiteX227" fmla="*/ 1978404 w 2615832"/>
                <a:gd name="connsiteY227" fmla="*/ 4706430 h 6249897"/>
                <a:gd name="connsiteX228" fmla="*/ 1949017 w 2615832"/>
                <a:gd name="connsiteY228" fmla="*/ 4648130 h 6249897"/>
                <a:gd name="connsiteX229" fmla="*/ 1915781 w 2615832"/>
                <a:gd name="connsiteY229" fmla="*/ 4644422 h 6249897"/>
                <a:gd name="connsiteX230" fmla="*/ 1883234 w 2615832"/>
                <a:gd name="connsiteY230" fmla="*/ 4613251 h 6249897"/>
                <a:gd name="connsiteX231" fmla="*/ 2038043 w 2615832"/>
                <a:gd name="connsiteY231" fmla="*/ 4939292 h 6249897"/>
                <a:gd name="connsiteX232" fmla="*/ 2264993 w 2615832"/>
                <a:gd name="connsiteY232" fmla="*/ 5418810 h 6249897"/>
                <a:gd name="connsiteX233" fmla="*/ 2254332 w 2615832"/>
                <a:gd name="connsiteY233" fmla="*/ 5489906 h 6249897"/>
                <a:gd name="connsiteX234" fmla="*/ 2283773 w 2615832"/>
                <a:gd name="connsiteY234" fmla="*/ 5521347 h 6249897"/>
                <a:gd name="connsiteX235" fmla="*/ 2321232 w 2615832"/>
                <a:gd name="connsiteY235" fmla="*/ 5541496 h 6249897"/>
                <a:gd name="connsiteX236" fmla="*/ 2305229 w 2615832"/>
                <a:gd name="connsiteY236" fmla="*/ 5631329 h 6249897"/>
                <a:gd name="connsiteX237" fmla="*/ 2340028 w 2615832"/>
                <a:gd name="connsiteY237" fmla="*/ 5677657 h 6249897"/>
                <a:gd name="connsiteX238" fmla="*/ 2374825 w 2615832"/>
                <a:gd name="connsiteY238" fmla="*/ 5723986 h 6249897"/>
                <a:gd name="connsiteX239" fmla="*/ 2615832 w 2615832"/>
                <a:gd name="connsiteY239" fmla="*/ 6225769 h 6249897"/>
                <a:gd name="connsiteX240" fmla="*/ 2468691 w 2615832"/>
                <a:gd name="connsiteY240" fmla="*/ 6186243 h 6249897"/>
                <a:gd name="connsiteX241" fmla="*/ 2334874 w 2615832"/>
                <a:gd name="connsiteY241" fmla="*/ 6049440 h 6249897"/>
                <a:gd name="connsiteX242" fmla="*/ 2310817 w 2615832"/>
                <a:gd name="connsiteY242" fmla="*/ 6083320 h 6249897"/>
                <a:gd name="connsiteX243" fmla="*/ 2297423 w 2615832"/>
                <a:gd name="connsiteY243" fmla="*/ 6046103 h 6249897"/>
                <a:gd name="connsiteX244" fmla="*/ 2298720 w 2615832"/>
                <a:gd name="connsiteY244" fmla="*/ 6025086 h 6249897"/>
                <a:gd name="connsiteX245" fmla="*/ 2290058 w 2615832"/>
                <a:gd name="connsiteY245" fmla="*/ 6025634 h 6249897"/>
                <a:gd name="connsiteX246" fmla="*/ 2241221 w 2615832"/>
                <a:gd name="connsiteY246" fmla="*/ 5990663 h 6249897"/>
                <a:gd name="connsiteX247" fmla="*/ 2209129 w 2615832"/>
                <a:gd name="connsiteY247" fmla="*/ 6002213 h 6249897"/>
                <a:gd name="connsiteX248" fmla="*/ 2249311 w 2615832"/>
                <a:gd name="connsiteY248" fmla="*/ 6113863 h 6249897"/>
                <a:gd name="connsiteX249" fmla="*/ 2222593 w 2615832"/>
                <a:gd name="connsiteY249" fmla="*/ 6173923 h 6249897"/>
                <a:gd name="connsiteX250" fmla="*/ 2032539 w 2615832"/>
                <a:gd name="connsiteY250" fmla="*/ 5914433 h 6249897"/>
                <a:gd name="connsiteX251" fmla="*/ 2048629 w 2615832"/>
                <a:gd name="connsiteY251" fmla="*/ 5992717 h 6249897"/>
                <a:gd name="connsiteX252" fmla="*/ 1954977 w 2615832"/>
                <a:gd name="connsiteY252" fmla="*/ 5933940 h 6249897"/>
                <a:gd name="connsiteX253" fmla="*/ 1944297 w 2615832"/>
                <a:gd name="connsiteY253" fmla="*/ 5971413 h 6249897"/>
                <a:gd name="connsiteX254" fmla="*/ 2104938 w 2615832"/>
                <a:gd name="connsiteY254" fmla="*/ 6249897 h 6249897"/>
                <a:gd name="connsiteX255" fmla="*/ 1706076 w 2615832"/>
                <a:gd name="connsiteY255" fmla="*/ 5678814 h 6249897"/>
                <a:gd name="connsiteX256" fmla="*/ 1585599 w 2615832"/>
                <a:gd name="connsiteY256" fmla="*/ 5478357 h 6249897"/>
                <a:gd name="connsiteX257" fmla="*/ 1462462 w 2615832"/>
                <a:gd name="connsiteY257" fmla="*/ 5304080 h 6249897"/>
                <a:gd name="connsiteX258" fmla="*/ 1483893 w 2615832"/>
                <a:gd name="connsiteY258" fmla="*/ 5363627 h 6249897"/>
                <a:gd name="connsiteX259" fmla="*/ 1427745 w 2615832"/>
                <a:gd name="connsiteY259" fmla="*/ 5409057 h 6249897"/>
                <a:gd name="connsiteX260" fmla="*/ 1443746 w 2615832"/>
                <a:gd name="connsiteY260" fmla="*/ 5319224 h 6249897"/>
                <a:gd name="connsiteX261" fmla="*/ 1403617 w 2615832"/>
                <a:gd name="connsiteY261" fmla="*/ 5308443 h 6249897"/>
                <a:gd name="connsiteX262" fmla="*/ 1371524 w 2615832"/>
                <a:gd name="connsiteY262" fmla="*/ 5319993 h 6249897"/>
                <a:gd name="connsiteX263" fmla="*/ 1379578 w 2615832"/>
                <a:gd name="connsiteY263" fmla="*/ 5375947 h 6249897"/>
                <a:gd name="connsiteX264" fmla="*/ 1409028 w 2615832"/>
                <a:gd name="connsiteY264" fmla="*/ 5424200 h 6249897"/>
                <a:gd name="connsiteX265" fmla="*/ 1430459 w 2615832"/>
                <a:gd name="connsiteY265" fmla="*/ 5483747 h 6249897"/>
                <a:gd name="connsiteX266" fmla="*/ 1427806 w 2615832"/>
                <a:gd name="connsiteY266" fmla="*/ 5526739 h 6249897"/>
                <a:gd name="connsiteX267" fmla="*/ 1427832 w 2615832"/>
                <a:gd name="connsiteY267" fmla="*/ 5577174 h 6249897"/>
                <a:gd name="connsiteX268" fmla="*/ 1497429 w 2615832"/>
                <a:gd name="connsiteY268" fmla="*/ 5669830 h 6249897"/>
                <a:gd name="connsiteX269" fmla="*/ 1567025 w 2615832"/>
                <a:gd name="connsiteY269" fmla="*/ 5762487 h 6249897"/>
                <a:gd name="connsiteX270" fmla="*/ 1567044 w 2615832"/>
                <a:gd name="connsiteY270" fmla="*/ 5796110 h 6249897"/>
                <a:gd name="connsiteX271" fmla="*/ 1609886 w 2615832"/>
                <a:gd name="connsiteY271" fmla="*/ 5881580 h 6249897"/>
                <a:gd name="connsiteX272" fmla="*/ 1377006 w 2615832"/>
                <a:gd name="connsiteY272" fmla="*/ 5570243 h 6249897"/>
                <a:gd name="connsiteX273" fmla="*/ 1355611 w 2615832"/>
                <a:gd name="connsiteY273" fmla="*/ 5577943 h 6249897"/>
                <a:gd name="connsiteX274" fmla="*/ 1360987 w 2615832"/>
                <a:gd name="connsiteY274" fmla="*/ 5626453 h 6249897"/>
                <a:gd name="connsiteX275" fmla="*/ 1585866 w 2615832"/>
                <a:gd name="connsiteY275" fmla="*/ 5982707 h 6249897"/>
                <a:gd name="connsiteX276" fmla="*/ 1272708 w 2615832"/>
                <a:gd name="connsiteY276" fmla="*/ 5616188 h 6249897"/>
                <a:gd name="connsiteX277" fmla="*/ 1037114 w 2615832"/>
                <a:gd name="connsiteY277" fmla="*/ 5230160 h 6249897"/>
                <a:gd name="connsiteX278" fmla="*/ 804110 w 2615832"/>
                <a:gd name="connsiteY278" fmla="*/ 4683460 h 6249897"/>
                <a:gd name="connsiteX279" fmla="*/ 788949 w 2615832"/>
                <a:gd name="connsiteY279" fmla="*/ 4680508 h 6249897"/>
                <a:gd name="connsiteX280" fmla="*/ 801431 w 2615832"/>
                <a:gd name="connsiteY280" fmla="*/ 4676016 h 6249897"/>
                <a:gd name="connsiteX281" fmla="*/ 790716 w 2615832"/>
                <a:gd name="connsiteY281" fmla="*/ 4646243 h 6249897"/>
                <a:gd name="connsiteX282" fmla="*/ 758622 w 2615832"/>
                <a:gd name="connsiteY282" fmla="*/ 4657794 h 6249897"/>
                <a:gd name="connsiteX283" fmla="*/ 723799 w 2615832"/>
                <a:gd name="connsiteY283" fmla="*/ 4561030 h 6249897"/>
                <a:gd name="connsiteX284" fmla="*/ 731798 w 2615832"/>
                <a:gd name="connsiteY284" fmla="*/ 4516113 h 6249897"/>
                <a:gd name="connsiteX285" fmla="*/ 691670 w 2615832"/>
                <a:gd name="connsiteY285" fmla="*/ 4505333 h 6249897"/>
                <a:gd name="connsiteX286" fmla="*/ 649478 w 2615832"/>
                <a:gd name="connsiteY286" fmla="*/ 4388102 h 6249897"/>
                <a:gd name="connsiteX287" fmla="*/ 648808 w 2615832"/>
                <a:gd name="connsiteY287" fmla="*/ 4386240 h 6249897"/>
                <a:gd name="connsiteX288" fmla="*/ 704958 w 2615832"/>
                <a:gd name="connsiteY288" fmla="*/ 4340809 h 6249897"/>
                <a:gd name="connsiteX289" fmla="*/ 659470 w 2615832"/>
                <a:gd name="connsiteY289" fmla="*/ 4315143 h 6249897"/>
                <a:gd name="connsiteX290" fmla="*/ 671499 w 2615832"/>
                <a:gd name="connsiteY290" fmla="*/ 4298203 h 6249897"/>
                <a:gd name="connsiteX291" fmla="*/ 680849 w 2615832"/>
                <a:gd name="connsiteY291" fmla="*/ 4273819 h 6249897"/>
                <a:gd name="connsiteX292" fmla="*/ 654086 w 2615832"/>
                <a:gd name="connsiteY292" fmla="*/ 4249821 h 6249897"/>
                <a:gd name="connsiteX293" fmla="*/ 630003 w 2615832"/>
                <a:gd name="connsiteY293" fmla="*/ 4233266 h 6249897"/>
                <a:gd name="connsiteX294" fmla="*/ 603163 w 2615832"/>
                <a:gd name="connsiteY294" fmla="*/ 4057962 h 6249897"/>
                <a:gd name="connsiteX295" fmla="*/ 576321 w 2615832"/>
                <a:gd name="connsiteY295" fmla="*/ 3882659 h 6249897"/>
                <a:gd name="connsiteX296" fmla="*/ 526779 w 2615832"/>
                <a:gd name="connsiteY296" fmla="*/ 3778581 h 6249897"/>
                <a:gd name="connsiteX297" fmla="*/ 509385 w 2615832"/>
                <a:gd name="connsiteY297" fmla="*/ 3763823 h 6249897"/>
                <a:gd name="connsiteX298" fmla="*/ 616644 w 2615832"/>
                <a:gd name="connsiteY298" fmla="*/ 4263297 h 6249897"/>
                <a:gd name="connsiteX299" fmla="*/ 575159 w 2615832"/>
                <a:gd name="connsiteY299" fmla="*/ 4215171 h 6249897"/>
                <a:gd name="connsiteX300" fmla="*/ 536351 w 2615832"/>
                <a:gd name="connsiteY300" fmla="*/ 4174490 h 6249897"/>
                <a:gd name="connsiteX301" fmla="*/ 348868 w 2615832"/>
                <a:gd name="connsiteY301" fmla="*/ 3720703 h 6249897"/>
                <a:gd name="connsiteX302" fmla="*/ 327555 w 2615832"/>
                <a:gd name="connsiteY302" fmla="*/ 3753516 h 6249897"/>
                <a:gd name="connsiteX303" fmla="*/ 316767 w 2615832"/>
                <a:gd name="connsiteY303" fmla="*/ 3715441 h 6249897"/>
                <a:gd name="connsiteX304" fmla="*/ 276577 w 2615832"/>
                <a:gd name="connsiteY304" fmla="*/ 3589082 h 6249897"/>
                <a:gd name="connsiteX305" fmla="*/ 255641 w 2615832"/>
                <a:gd name="connsiteY305" fmla="*/ 3522706 h 6249897"/>
                <a:gd name="connsiteX306" fmla="*/ 249784 w 2615832"/>
                <a:gd name="connsiteY306" fmla="*/ 3504142 h 6249897"/>
                <a:gd name="connsiteX307" fmla="*/ 246089 w 2615832"/>
                <a:gd name="connsiteY307" fmla="*/ 3492134 h 6249897"/>
                <a:gd name="connsiteX308" fmla="*/ 276503 w 2615832"/>
                <a:gd name="connsiteY308" fmla="*/ 3452491 h 6249897"/>
                <a:gd name="connsiteX309" fmla="*/ 276505 w 2615832"/>
                <a:gd name="connsiteY309" fmla="*/ 3452486 h 6249897"/>
                <a:gd name="connsiteX310" fmla="*/ 246088 w 2615832"/>
                <a:gd name="connsiteY310" fmla="*/ 3492132 h 6249897"/>
                <a:gd name="connsiteX311" fmla="*/ 236385 w 2615832"/>
                <a:gd name="connsiteY311" fmla="*/ 3460620 h 6249897"/>
                <a:gd name="connsiteX312" fmla="*/ 236384 w 2615832"/>
                <a:gd name="connsiteY312" fmla="*/ 3458518 h 6249897"/>
                <a:gd name="connsiteX313" fmla="*/ 35224 w 2615832"/>
                <a:gd name="connsiteY313" fmla="*/ 2429540 h 6249897"/>
                <a:gd name="connsiteX314" fmla="*/ 16437 w 2615832"/>
                <a:gd name="connsiteY314" fmla="*/ 2310190 h 6249897"/>
                <a:gd name="connsiteX315" fmla="*/ 40476 w 2615832"/>
                <a:gd name="connsiteY315" fmla="*/ 2242686 h 6249897"/>
                <a:gd name="connsiteX316" fmla="*/ 16392 w 2615832"/>
                <a:gd name="connsiteY316" fmla="*/ 2226132 h 6249897"/>
                <a:gd name="connsiteX317" fmla="*/ 0 w 2615832"/>
                <a:gd name="connsiteY317" fmla="*/ 2219153 h 6249897"/>
                <a:gd name="connsiteX318" fmla="*/ 1931 w 2615832"/>
                <a:gd name="connsiteY318" fmla="*/ 2211405 h 6249897"/>
                <a:gd name="connsiteX319" fmla="*/ 9024 w 2615832"/>
                <a:gd name="connsiteY319" fmla="*/ 2205664 h 6249897"/>
                <a:gd name="connsiteX320" fmla="*/ 1928 w 2615832"/>
                <a:gd name="connsiteY320" fmla="*/ 2211406 h 6249897"/>
                <a:gd name="connsiteX321" fmla="*/ 5675 w 2615832"/>
                <a:gd name="connsiteY321" fmla="*/ 2196359 h 6249897"/>
                <a:gd name="connsiteX322" fmla="*/ 30279 w 2615832"/>
                <a:gd name="connsiteY322" fmla="*/ 2187504 h 6249897"/>
                <a:gd name="connsiteX323" fmla="*/ 19391 w 2615832"/>
                <a:gd name="connsiteY323" fmla="*/ 2215907 h 6249897"/>
                <a:gd name="connsiteX324" fmla="*/ 19062 w 2615832"/>
                <a:gd name="connsiteY324" fmla="*/ 2216763 h 6249897"/>
                <a:gd name="connsiteX325" fmla="*/ 19063 w 2615832"/>
                <a:gd name="connsiteY325" fmla="*/ 2216761 h 6249897"/>
                <a:gd name="connsiteX326" fmla="*/ 19391 w 2615832"/>
                <a:gd name="connsiteY326" fmla="*/ 2215907 h 6249897"/>
                <a:gd name="connsiteX327" fmla="*/ 30281 w 2615832"/>
                <a:gd name="connsiteY327" fmla="*/ 2187503 h 6249897"/>
                <a:gd name="connsiteX328" fmla="*/ 134048 w 2615832"/>
                <a:gd name="connsiteY328" fmla="*/ 2150158 h 6249897"/>
                <a:gd name="connsiteX329" fmla="*/ 176839 w 2615832"/>
                <a:gd name="connsiteY329" fmla="*/ 2134758 h 6249897"/>
                <a:gd name="connsiteX330" fmla="*/ 297119 w 2615832"/>
                <a:gd name="connsiteY330" fmla="*/ 1965358 h 6249897"/>
                <a:gd name="connsiteX331" fmla="*/ 350609 w 2615832"/>
                <a:gd name="connsiteY331" fmla="*/ 1946107 h 6249897"/>
                <a:gd name="connsiteX332" fmla="*/ 406775 w 2615832"/>
                <a:gd name="connsiteY332" fmla="*/ 1934300 h 6249897"/>
                <a:gd name="connsiteX333" fmla="*/ 604777 w 2615832"/>
                <a:gd name="connsiteY333" fmla="*/ 2048004 h 6249897"/>
                <a:gd name="connsiteX334" fmla="*/ 604725 w 2615832"/>
                <a:gd name="connsiteY334" fmla="*/ 1947134 h 6249897"/>
                <a:gd name="connsiteX335" fmla="*/ 572579 w 2615832"/>
                <a:gd name="connsiteY335" fmla="*/ 1857813 h 6249897"/>
                <a:gd name="connsiteX336" fmla="*/ 647498 w 2615832"/>
                <a:gd name="connsiteY336" fmla="*/ 1898110 h 6249897"/>
                <a:gd name="connsiteX337" fmla="*/ 837322 w 2615832"/>
                <a:gd name="connsiteY337" fmla="*/ 1720497 h 6249897"/>
                <a:gd name="connsiteX338" fmla="*/ 906864 w 2615832"/>
                <a:gd name="connsiteY338" fmla="*/ 1712284 h 6249897"/>
                <a:gd name="connsiteX339" fmla="*/ 1013719 w 2615832"/>
                <a:gd name="connsiteY339" fmla="*/ 1761580 h 6249897"/>
                <a:gd name="connsiteX340" fmla="*/ 1094504 w 2615832"/>
                <a:gd name="connsiteY340" fmla="*/ 1802418 h 6249897"/>
                <a:gd name="connsiteX341" fmla="*/ 1069088 w 2615832"/>
                <a:gd name="connsiteY341" fmla="*/ 1711563 h 6249897"/>
                <a:gd name="connsiteX342" fmla="*/ 1036568 w 2615832"/>
                <a:gd name="connsiteY342" fmla="*/ 1617847 h 6249897"/>
                <a:gd name="connsiteX343" fmla="*/ 1010200 w 2615832"/>
                <a:gd name="connsiteY343" fmla="*/ 1547031 h 6249897"/>
                <a:gd name="connsiteX344" fmla="*/ 1002730 w 2615832"/>
                <a:gd name="connsiteY344" fmla="*/ 1491896 h 6249897"/>
                <a:gd name="connsiteX345" fmla="*/ 995259 w 2615832"/>
                <a:gd name="connsiteY345" fmla="*/ 1436763 h 6249897"/>
                <a:gd name="connsiteX346" fmla="*/ 964497 w 2615832"/>
                <a:gd name="connsiteY346" fmla="*/ 1322263 h 6249897"/>
                <a:gd name="connsiteX347" fmla="*/ 917328 w 2615832"/>
                <a:gd name="connsiteY347" fmla="*/ 1146698 h 6249897"/>
                <a:gd name="connsiteX348" fmla="*/ 943769 w 2615832"/>
                <a:gd name="connsiteY348" fmla="*/ 1176796 h 6249897"/>
                <a:gd name="connsiteX349" fmla="*/ 970210 w 2615832"/>
                <a:gd name="connsiteY349" fmla="*/ 1206894 h 6249897"/>
                <a:gd name="connsiteX350" fmla="*/ 1045505 w 2615832"/>
                <a:gd name="connsiteY350" fmla="*/ 1432496 h 6249897"/>
                <a:gd name="connsiteX351" fmla="*/ 1094797 w 2615832"/>
                <a:gd name="connsiteY351" fmla="*/ 1574978 h 6249897"/>
                <a:gd name="connsiteX352" fmla="*/ 1144090 w 2615832"/>
                <a:gd name="connsiteY352" fmla="*/ 1717460 h 6249897"/>
                <a:gd name="connsiteX353" fmla="*/ 1168115 w 2615832"/>
                <a:gd name="connsiteY353" fmla="*/ 1752226 h 6249897"/>
                <a:gd name="connsiteX354" fmla="*/ 1175732 w 2615832"/>
                <a:gd name="connsiteY354" fmla="*/ 1725926 h 6249897"/>
                <a:gd name="connsiteX355" fmla="*/ 878656 w 2615832"/>
                <a:gd name="connsiteY355" fmla="*/ 838796 h 6249897"/>
                <a:gd name="connsiteX356" fmla="*/ 882906 w 2615832"/>
                <a:gd name="connsiteY356" fmla="*/ 772629 h 6249897"/>
                <a:gd name="connsiteX357" fmla="*/ 862324 w 2615832"/>
                <a:gd name="connsiteY357" fmla="*/ 737013 h 6249897"/>
                <a:gd name="connsiteX358" fmla="*/ 836907 w 2615832"/>
                <a:gd name="connsiteY358" fmla="*/ 710730 h 6249897"/>
                <a:gd name="connsiteX359" fmla="*/ 843940 w 2615832"/>
                <a:gd name="connsiteY359" fmla="*/ 627595 h 6249897"/>
                <a:gd name="connsiteX360" fmla="*/ 819257 w 2615832"/>
                <a:gd name="connsiteY360" fmla="*/ 576713 h 6249897"/>
                <a:gd name="connsiteX361" fmla="*/ 794572 w 2615832"/>
                <a:gd name="connsiteY361" fmla="*/ 525829 h 6249897"/>
                <a:gd name="connsiteX362" fmla="*/ 616591 w 2615832"/>
                <a:gd name="connsiteY362" fmla="*/ 0 h 62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</a:cxnLst>
              <a:rect l="l" t="t" r="r" b="b"/>
              <a:pathLst>
                <a:path w="2615832" h="6249897">
                  <a:moveTo>
                    <a:pt x="2169193" y="5778624"/>
                  </a:moveTo>
                  <a:lnTo>
                    <a:pt x="2169195" y="5778630"/>
                  </a:lnTo>
                  <a:lnTo>
                    <a:pt x="2187628" y="5808175"/>
                  </a:lnTo>
                  <a:cubicBezTo>
                    <a:pt x="2205475" y="5835382"/>
                    <a:pt x="2215737" y="5852706"/>
                    <a:pt x="2218416" y="5860150"/>
                  </a:cubicBezTo>
                  <a:cubicBezTo>
                    <a:pt x="2221095" y="5867593"/>
                    <a:pt x="2227783" y="5869390"/>
                    <a:pt x="2238482" y="5865540"/>
                  </a:cubicBezTo>
                  <a:lnTo>
                    <a:pt x="2259884" y="5874652"/>
                  </a:lnTo>
                  <a:lnTo>
                    <a:pt x="2259884" y="5874650"/>
                  </a:lnTo>
                  <a:cubicBezTo>
                    <a:pt x="2256312" y="5864725"/>
                    <a:pt x="2249178" y="5861688"/>
                    <a:pt x="2238481" y="5865538"/>
                  </a:cubicBezTo>
                  <a:cubicBezTo>
                    <a:pt x="2227782" y="5869388"/>
                    <a:pt x="2221094" y="5867591"/>
                    <a:pt x="2218416" y="5860148"/>
                  </a:cubicBezTo>
                  <a:cubicBezTo>
                    <a:pt x="2215737" y="5852705"/>
                    <a:pt x="2205474" y="5835380"/>
                    <a:pt x="2187628" y="5808173"/>
                  </a:cubicBezTo>
                  <a:close/>
                  <a:moveTo>
                    <a:pt x="1205543" y="5060247"/>
                  </a:moveTo>
                  <a:lnTo>
                    <a:pt x="1205544" y="5060249"/>
                  </a:lnTo>
                  <a:lnTo>
                    <a:pt x="1264388" y="5064291"/>
                  </a:lnTo>
                  <a:cubicBezTo>
                    <a:pt x="1279549" y="5067242"/>
                    <a:pt x="1290251" y="5071798"/>
                    <a:pt x="1296497" y="5077957"/>
                  </a:cubicBezTo>
                  <a:lnTo>
                    <a:pt x="1296499" y="5077957"/>
                  </a:lnTo>
                  <a:cubicBezTo>
                    <a:pt x="1284010" y="5065637"/>
                    <a:pt x="1253691" y="5059733"/>
                    <a:pt x="1205543" y="5060247"/>
                  </a:cubicBezTo>
                  <a:close/>
                  <a:moveTo>
                    <a:pt x="1705652" y="4871852"/>
                  </a:moveTo>
                  <a:lnTo>
                    <a:pt x="1705649" y="4871855"/>
                  </a:lnTo>
                  <a:lnTo>
                    <a:pt x="1719024" y="4875447"/>
                  </a:lnTo>
                  <a:lnTo>
                    <a:pt x="1697647" y="4916770"/>
                  </a:lnTo>
                  <a:lnTo>
                    <a:pt x="1697649" y="4916770"/>
                  </a:lnTo>
                  <a:lnTo>
                    <a:pt x="1719028" y="4875446"/>
                  </a:lnTo>
                  <a:close/>
                  <a:moveTo>
                    <a:pt x="1654771" y="4764052"/>
                  </a:moveTo>
                  <a:lnTo>
                    <a:pt x="1654767" y="4764054"/>
                  </a:lnTo>
                  <a:lnTo>
                    <a:pt x="1692271" y="4868260"/>
                  </a:lnTo>
                  <a:lnTo>
                    <a:pt x="1692275" y="4868259"/>
                  </a:lnTo>
                  <a:close/>
                  <a:moveTo>
                    <a:pt x="1076958" y="4702967"/>
                  </a:moveTo>
                  <a:lnTo>
                    <a:pt x="1141249" y="4881607"/>
                  </a:lnTo>
                  <a:lnTo>
                    <a:pt x="1141251" y="4881607"/>
                  </a:lnTo>
                  <a:lnTo>
                    <a:pt x="1076959" y="4702967"/>
                  </a:lnTo>
                  <a:close/>
                  <a:moveTo>
                    <a:pt x="1563709" y="4544602"/>
                  </a:moveTo>
                  <a:cubicBezTo>
                    <a:pt x="1528050" y="4557436"/>
                    <a:pt x="1509327" y="4561372"/>
                    <a:pt x="1507541" y="4556409"/>
                  </a:cubicBezTo>
                  <a:lnTo>
                    <a:pt x="1507545" y="4556410"/>
                  </a:lnTo>
                  <a:lnTo>
                    <a:pt x="1522919" y="4557182"/>
                  </a:lnTo>
                  <a:cubicBezTo>
                    <a:pt x="1532280" y="4555214"/>
                    <a:pt x="1545876" y="4551020"/>
                    <a:pt x="1563706" y="4544603"/>
                  </a:cubicBezTo>
                  <a:lnTo>
                    <a:pt x="1563704" y="4544629"/>
                  </a:lnTo>
                  <a:lnTo>
                    <a:pt x="1557043" y="4584835"/>
                  </a:lnTo>
                  <a:lnTo>
                    <a:pt x="1558403" y="4630560"/>
                  </a:lnTo>
                  <a:lnTo>
                    <a:pt x="1558402" y="4630580"/>
                  </a:lnTo>
                  <a:lnTo>
                    <a:pt x="1558404" y="4630586"/>
                  </a:lnTo>
                  <a:lnTo>
                    <a:pt x="1558403" y="4630560"/>
                  </a:lnTo>
                  <a:lnTo>
                    <a:pt x="1563704" y="4544629"/>
                  </a:lnTo>
                  <a:close/>
                  <a:moveTo>
                    <a:pt x="1997346" y="4477695"/>
                  </a:moveTo>
                  <a:lnTo>
                    <a:pt x="1997350" y="4477708"/>
                  </a:lnTo>
                  <a:lnTo>
                    <a:pt x="2024037" y="4528150"/>
                  </a:lnTo>
                  <a:lnTo>
                    <a:pt x="2024039" y="4528149"/>
                  </a:lnTo>
                  <a:close/>
                  <a:moveTo>
                    <a:pt x="2258868" y="3298030"/>
                  </a:moveTo>
                  <a:cubicBezTo>
                    <a:pt x="2237677" y="3346677"/>
                    <a:pt x="2230498" y="3383722"/>
                    <a:pt x="2237333" y="3409166"/>
                  </a:cubicBezTo>
                  <a:lnTo>
                    <a:pt x="2237335" y="3409160"/>
                  </a:lnTo>
                  <a:lnTo>
                    <a:pt x="2237593" y="3362297"/>
                  </a:lnTo>
                  <a:lnTo>
                    <a:pt x="2258869" y="3298032"/>
                  </a:lnTo>
                  <a:close/>
                  <a:moveTo>
                    <a:pt x="335173" y="3111889"/>
                  </a:moveTo>
                  <a:lnTo>
                    <a:pt x="335169" y="3111895"/>
                  </a:lnTo>
                  <a:lnTo>
                    <a:pt x="331852" y="3161428"/>
                  </a:lnTo>
                  <a:lnTo>
                    <a:pt x="295114" y="3235600"/>
                  </a:lnTo>
                  <a:lnTo>
                    <a:pt x="295114" y="3235602"/>
                  </a:lnTo>
                  <a:cubicBezTo>
                    <a:pt x="330749" y="3177938"/>
                    <a:pt x="344102" y="3136700"/>
                    <a:pt x="335173" y="3111889"/>
                  </a:cubicBezTo>
                  <a:close/>
                  <a:moveTo>
                    <a:pt x="920382" y="1984864"/>
                  </a:moveTo>
                  <a:lnTo>
                    <a:pt x="920381" y="1984867"/>
                  </a:lnTo>
                  <a:lnTo>
                    <a:pt x="944490" y="2051855"/>
                  </a:lnTo>
                  <a:lnTo>
                    <a:pt x="944492" y="2051854"/>
                  </a:lnTo>
                  <a:close/>
                  <a:moveTo>
                    <a:pt x="733078" y="1867310"/>
                  </a:moveTo>
                  <a:lnTo>
                    <a:pt x="733076" y="1867311"/>
                  </a:lnTo>
                  <a:cubicBezTo>
                    <a:pt x="783033" y="1916591"/>
                    <a:pt x="817833" y="1968524"/>
                    <a:pt x="837478" y="2023108"/>
                  </a:cubicBezTo>
                  <a:lnTo>
                    <a:pt x="837481" y="2023107"/>
                  </a:lnTo>
                  <a:lnTo>
                    <a:pt x="893646" y="2011301"/>
                  </a:lnTo>
                  <a:cubicBezTo>
                    <a:pt x="889186" y="2010104"/>
                    <a:pt x="882277" y="2010489"/>
                    <a:pt x="872915" y="2012458"/>
                  </a:cubicBezTo>
                  <a:lnTo>
                    <a:pt x="837481" y="2023107"/>
                  </a:lnTo>
                  <a:cubicBezTo>
                    <a:pt x="817837" y="1968522"/>
                    <a:pt x="783035" y="1916590"/>
                    <a:pt x="733078" y="1867310"/>
                  </a:cubicBezTo>
                  <a:close/>
                  <a:moveTo>
                    <a:pt x="1210597" y="1855691"/>
                  </a:moveTo>
                  <a:lnTo>
                    <a:pt x="1204187" y="1866829"/>
                  </a:lnTo>
                  <a:lnTo>
                    <a:pt x="1204187" y="1866831"/>
                  </a:lnTo>
                  <a:lnTo>
                    <a:pt x="1210597" y="1855693"/>
                  </a:lnTo>
                  <a:close/>
                  <a:moveTo>
                    <a:pt x="1400121" y="1802783"/>
                  </a:moveTo>
                  <a:lnTo>
                    <a:pt x="1384551" y="1805426"/>
                  </a:lnTo>
                  <a:lnTo>
                    <a:pt x="1400118" y="1802784"/>
                  </a:lnTo>
                  <a:cubicBezTo>
                    <a:pt x="1406197" y="1802639"/>
                    <a:pt x="1409578" y="1803839"/>
                    <a:pt x="1410262" y="1806384"/>
                  </a:cubicBezTo>
                  <a:lnTo>
                    <a:pt x="1410259" y="1806381"/>
                  </a:lnTo>
                  <a:close/>
                  <a:moveTo>
                    <a:pt x="1174269" y="1775125"/>
                  </a:moveTo>
                  <a:lnTo>
                    <a:pt x="1174268" y="1775126"/>
                  </a:lnTo>
                  <a:lnTo>
                    <a:pt x="1186571" y="1820926"/>
                  </a:lnTo>
                  <a:lnTo>
                    <a:pt x="1186573" y="1820925"/>
                  </a:lnTo>
                  <a:close/>
                  <a:moveTo>
                    <a:pt x="1373933" y="1725817"/>
                  </a:moveTo>
                  <a:cubicBezTo>
                    <a:pt x="1377546" y="1757485"/>
                    <a:pt x="1377497" y="1784629"/>
                    <a:pt x="1373786" y="1807252"/>
                  </a:cubicBezTo>
                  <a:lnTo>
                    <a:pt x="1373788" y="1807252"/>
                  </a:lnTo>
                  <a:lnTo>
                    <a:pt x="1373935" y="1725823"/>
                  </a:lnTo>
                  <a:close/>
                  <a:moveTo>
                    <a:pt x="1638495" y="1562806"/>
                  </a:moveTo>
                  <a:lnTo>
                    <a:pt x="1687714" y="1746006"/>
                  </a:lnTo>
                  <a:lnTo>
                    <a:pt x="1687715" y="1746006"/>
                  </a:lnTo>
                  <a:lnTo>
                    <a:pt x="1638497" y="1562806"/>
                  </a:lnTo>
                  <a:close/>
                  <a:moveTo>
                    <a:pt x="1276668" y="1473085"/>
                  </a:moveTo>
                  <a:lnTo>
                    <a:pt x="1276666" y="1473086"/>
                  </a:lnTo>
                  <a:lnTo>
                    <a:pt x="1305377" y="1579954"/>
                  </a:lnTo>
                  <a:lnTo>
                    <a:pt x="1305379" y="1579953"/>
                  </a:lnTo>
                  <a:close/>
                  <a:moveTo>
                    <a:pt x="1271248" y="1425586"/>
                  </a:moveTo>
                  <a:lnTo>
                    <a:pt x="1271246" y="1425587"/>
                  </a:lnTo>
                  <a:lnTo>
                    <a:pt x="1258793" y="1461220"/>
                  </a:lnTo>
                  <a:lnTo>
                    <a:pt x="1267729" y="1467153"/>
                  </a:lnTo>
                  <a:lnTo>
                    <a:pt x="1267732" y="1467150"/>
                  </a:lnTo>
                  <a:lnTo>
                    <a:pt x="1258795" y="1461219"/>
                  </a:lnTo>
                  <a:close/>
                  <a:moveTo>
                    <a:pt x="1528775" y="1345708"/>
                  </a:moveTo>
                  <a:cubicBezTo>
                    <a:pt x="1537467" y="1359843"/>
                    <a:pt x="1557633" y="1371142"/>
                    <a:pt x="1589275" y="1379607"/>
                  </a:cubicBezTo>
                  <a:lnTo>
                    <a:pt x="1589274" y="1379605"/>
                  </a:lnTo>
                  <a:lnTo>
                    <a:pt x="1550422" y="1364782"/>
                  </a:lnTo>
                  <a:cubicBezTo>
                    <a:pt x="1540337" y="1359132"/>
                    <a:pt x="1533123" y="1352774"/>
                    <a:pt x="1528777" y="1345708"/>
                  </a:cubicBezTo>
                  <a:close/>
                  <a:moveTo>
                    <a:pt x="864303" y="402790"/>
                  </a:moveTo>
                  <a:lnTo>
                    <a:pt x="864303" y="402792"/>
                  </a:lnTo>
                  <a:cubicBezTo>
                    <a:pt x="867037" y="412970"/>
                    <a:pt x="871848" y="417210"/>
                    <a:pt x="878733" y="415508"/>
                  </a:cubicBezTo>
                  <a:cubicBezTo>
                    <a:pt x="885617" y="413808"/>
                    <a:pt x="890086" y="416776"/>
                    <a:pt x="892135" y="424408"/>
                  </a:cubicBezTo>
                  <a:lnTo>
                    <a:pt x="897995" y="440582"/>
                  </a:lnTo>
                  <a:lnTo>
                    <a:pt x="899240" y="444019"/>
                  </a:lnTo>
                  <a:cubicBezTo>
                    <a:pt x="902951" y="453277"/>
                    <a:pt x="908005" y="465256"/>
                    <a:pt x="914401" y="479956"/>
                  </a:cubicBezTo>
                  <a:lnTo>
                    <a:pt x="917609" y="487632"/>
                  </a:lnTo>
                  <a:lnTo>
                    <a:pt x="927672" y="511712"/>
                  </a:lnTo>
                  <a:lnTo>
                    <a:pt x="927670" y="511706"/>
                  </a:lnTo>
                  <a:lnTo>
                    <a:pt x="917609" y="487632"/>
                  </a:lnTo>
                  <a:lnTo>
                    <a:pt x="914402" y="479958"/>
                  </a:lnTo>
                  <a:cubicBezTo>
                    <a:pt x="908006" y="465258"/>
                    <a:pt x="902952" y="453280"/>
                    <a:pt x="899241" y="444021"/>
                  </a:cubicBezTo>
                  <a:lnTo>
                    <a:pt x="897995" y="440582"/>
                  </a:lnTo>
                  <a:lnTo>
                    <a:pt x="892135" y="424406"/>
                  </a:lnTo>
                  <a:cubicBezTo>
                    <a:pt x="890085" y="416774"/>
                    <a:pt x="885617" y="413808"/>
                    <a:pt x="878732" y="415506"/>
                  </a:cubicBezTo>
                  <a:close/>
                  <a:moveTo>
                    <a:pt x="616591" y="0"/>
                  </a:moveTo>
                  <a:cubicBezTo>
                    <a:pt x="682120" y="43508"/>
                    <a:pt x="714885" y="65262"/>
                    <a:pt x="714885" y="65262"/>
                  </a:cubicBezTo>
                  <a:cubicBezTo>
                    <a:pt x="761957" y="167596"/>
                    <a:pt x="793061" y="219605"/>
                    <a:pt x="808200" y="221293"/>
                  </a:cubicBezTo>
                  <a:lnTo>
                    <a:pt x="822702" y="193292"/>
                  </a:lnTo>
                  <a:cubicBezTo>
                    <a:pt x="826803" y="208558"/>
                    <a:pt x="830222" y="221281"/>
                    <a:pt x="832956" y="231458"/>
                  </a:cubicBezTo>
                  <a:lnTo>
                    <a:pt x="832919" y="251365"/>
                  </a:lnTo>
                  <a:lnTo>
                    <a:pt x="838595" y="252449"/>
                  </a:lnTo>
                  <a:cubicBezTo>
                    <a:pt x="844894" y="257678"/>
                    <a:pt x="856052" y="271880"/>
                    <a:pt x="872068" y="295059"/>
                  </a:cubicBezTo>
                  <a:lnTo>
                    <a:pt x="892723" y="289958"/>
                  </a:lnTo>
                  <a:cubicBezTo>
                    <a:pt x="894090" y="295047"/>
                    <a:pt x="883835" y="256879"/>
                    <a:pt x="861961" y="175458"/>
                  </a:cubicBezTo>
                  <a:cubicBezTo>
                    <a:pt x="861961" y="175458"/>
                    <a:pt x="867039" y="157924"/>
                    <a:pt x="877196" y="122856"/>
                  </a:cubicBezTo>
                  <a:cubicBezTo>
                    <a:pt x="915087" y="227455"/>
                    <a:pt x="960108" y="322156"/>
                    <a:pt x="1012258" y="406955"/>
                  </a:cubicBezTo>
                  <a:cubicBezTo>
                    <a:pt x="1013235" y="374154"/>
                    <a:pt x="1008694" y="348143"/>
                    <a:pt x="998635" y="328920"/>
                  </a:cubicBezTo>
                  <a:cubicBezTo>
                    <a:pt x="1023343" y="366231"/>
                    <a:pt x="1044633" y="390820"/>
                    <a:pt x="1062503" y="402686"/>
                  </a:cubicBezTo>
                  <a:cubicBezTo>
                    <a:pt x="1068951" y="390241"/>
                    <a:pt x="1070806" y="378928"/>
                    <a:pt x="1068070" y="368752"/>
                  </a:cubicBezTo>
                  <a:cubicBezTo>
                    <a:pt x="1070806" y="378928"/>
                    <a:pt x="1031986" y="279986"/>
                    <a:pt x="951614" y="71919"/>
                  </a:cubicBezTo>
                  <a:cubicBezTo>
                    <a:pt x="1084624" y="348384"/>
                    <a:pt x="1179452" y="555594"/>
                    <a:pt x="1236092" y="693547"/>
                  </a:cubicBezTo>
                  <a:cubicBezTo>
                    <a:pt x="1254843" y="726903"/>
                    <a:pt x="1283848" y="798424"/>
                    <a:pt x="1323105" y="908113"/>
                  </a:cubicBezTo>
                  <a:cubicBezTo>
                    <a:pt x="1362365" y="1017802"/>
                    <a:pt x="1391613" y="1081122"/>
                    <a:pt x="1410853" y="1098078"/>
                  </a:cubicBezTo>
                  <a:cubicBezTo>
                    <a:pt x="1415932" y="1080544"/>
                    <a:pt x="1410462" y="1060189"/>
                    <a:pt x="1394446" y="1037010"/>
                  </a:cubicBezTo>
                  <a:cubicBezTo>
                    <a:pt x="1408216" y="1033611"/>
                    <a:pt x="1419936" y="1022576"/>
                    <a:pt x="1429604" y="1003910"/>
                  </a:cubicBezTo>
                  <a:cubicBezTo>
                    <a:pt x="1430482" y="1025398"/>
                    <a:pt x="1428138" y="1053110"/>
                    <a:pt x="1422571" y="1087045"/>
                  </a:cubicBezTo>
                  <a:lnTo>
                    <a:pt x="1449379" y="1104843"/>
                  </a:lnTo>
                  <a:lnTo>
                    <a:pt x="1470034" y="1099742"/>
                  </a:lnTo>
                  <a:cubicBezTo>
                    <a:pt x="1471890" y="1088431"/>
                    <a:pt x="1469400" y="1070052"/>
                    <a:pt x="1462563" y="1044609"/>
                  </a:cubicBezTo>
                  <a:cubicBezTo>
                    <a:pt x="1461198" y="1039520"/>
                    <a:pt x="1454116" y="1022275"/>
                    <a:pt x="1441324" y="992876"/>
                  </a:cubicBezTo>
                  <a:cubicBezTo>
                    <a:pt x="1433119" y="962342"/>
                    <a:pt x="1427651" y="941988"/>
                    <a:pt x="1424917" y="931808"/>
                  </a:cubicBezTo>
                  <a:cubicBezTo>
                    <a:pt x="1423550" y="926720"/>
                    <a:pt x="1423574" y="913148"/>
                    <a:pt x="1424990" y="891093"/>
                  </a:cubicBezTo>
                  <a:cubicBezTo>
                    <a:pt x="1426407" y="869037"/>
                    <a:pt x="1425746" y="852919"/>
                    <a:pt x="1423013" y="842741"/>
                  </a:cubicBezTo>
                  <a:cubicBezTo>
                    <a:pt x="1420278" y="832564"/>
                    <a:pt x="1403823" y="798642"/>
                    <a:pt x="1373647" y="740976"/>
                  </a:cubicBezTo>
                  <a:cubicBezTo>
                    <a:pt x="1343469" y="683311"/>
                    <a:pt x="1327014" y="649387"/>
                    <a:pt x="1324280" y="639210"/>
                  </a:cubicBezTo>
                  <a:lnTo>
                    <a:pt x="1322961" y="606977"/>
                  </a:lnTo>
                  <a:cubicBezTo>
                    <a:pt x="1313392" y="571354"/>
                    <a:pt x="1302893" y="541388"/>
                    <a:pt x="1291466" y="517077"/>
                  </a:cubicBezTo>
                  <a:cubicBezTo>
                    <a:pt x="1363734" y="640320"/>
                    <a:pt x="1418815" y="754242"/>
                    <a:pt x="1456706" y="858841"/>
                  </a:cubicBezTo>
                  <a:lnTo>
                    <a:pt x="1470476" y="855441"/>
                  </a:lnTo>
                  <a:cubicBezTo>
                    <a:pt x="1473698" y="849217"/>
                    <a:pt x="1471891" y="833385"/>
                    <a:pt x="1465056" y="807940"/>
                  </a:cubicBezTo>
                  <a:cubicBezTo>
                    <a:pt x="1443181" y="726517"/>
                    <a:pt x="1389274" y="598742"/>
                    <a:pt x="1303333" y="424609"/>
                  </a:cubicBezTo>
                  <a:cubicBezTo>
                    <a:pt x="1382047" y="535407"/>
                    <a:pt x="1455438" y="671939"/>
                    <a:pt x="1523506" y="834204"/>
                  </a:cubicBezTo>
                  <a:cubicBezTo>
                    <a:pt x="1580147" y="972159"/>
                    <a:pt x="1636789" y="1110114"/>
                    <a:pt x="1693431" y="1248069"/>
                  </a:cubicBezTo>
                  <a:cubicBezTo>
                    <a:pt x="1775561" y="1499112"/>
                    <a:pt x="1833716" y="1688244"/>
                    <a:pt x="1867897" y="1815466"/>
                  </a:cubicBezTo>
                  <a:lnTo>
                    <a:pt x="1877980" y="1821117"/>
                  </a:lnTo>
                  <a:lnTo>
                    <a:pt x="1869947" y="1823100"/>
                  </a:lnTo>
                  <a:lnTo>
                    <a:pt x="1878151" y="1853632"/>
                  </a:lnTo>
                  <a:lnTo>
                    <a:pt x="1898806" y="1848533"/>
                  </a:lnTo>
                  <a:lnTo>
                    <a:pt x="1925467" y="1947765"/>
                  </a:lnTo>
                  <a:cubicBezTo>
                    <a:pt x="1923123" y="1975477"/>
                    <a:pt x="1921950" y="1989333"/>
                    <a:pt x="1921950" y="1989333"/>
                  </a:cubicBezTo>
                  <a:cubicBezTo>
                    <a:pt x="1935720" y="1985931"/>
                    <a:pt x="1944656" y="1991865"/>
                    <a:pt x="1948757" y="2007132"/>
                  </a:cubicBezTo>
                  <a:cubicBezTo>
                    <a:pt x="1967216" y="2075831"/>
                    <a:pt x="1977982" y="2115905"/>
                    <a:pt x="1981058" y="2127356"/>
                  </a:cubicBezTo>
                  <a:lnTo>
                    <a:pt x="1981570" y="2129263"/>
                  </a:lnTo>
                  <a:cubicBezTo>
                    <a:pt x="1958620" y="2134933"/>
                    <a:pt x="1946902" y="2145966"/>
                    <a:pt x="1946413" y="2162365"/>
                  </a:cubicBezTo>
                  <a:cubicBezTo>
                    <a:pt x="1962917" y="2169143"/>
                    <a:pt x="1973219" y="2180165"/>
                    <a:pt x="1977323" y="2195432"/>
                  </a:cubicBezTo>
                  <a:cubicBezTo>
                    <a:pt x="1978689" y="2200521"/>
                    <a:pt x="1976273" y="2205188"/>
                    <a:pt x="1970071" y="2209433"/>
                  </a:cubicBezTo>
                  <a:cubicBezTo>
                    <a:pt x="1963870" y="2213677"/>
                    <a:pt x="1962135" y="2220888"/>
                    <a:pt x="1964870" y="2231066"/>
                  </a:cubicBezTo>
                  <a:cubicBezTo>
                    <a:pt x="1967604" y="2241245"/>
                    <a:pt x="1973781" y="2250572"/>
                    <a:pt x="1983400" y="2259048"/>
                  </a:cubicBezTo>
                  <a:cubicBezTo>
                    <a:pt x="1993020" y="2267526"/>
                    <a:pt x="1998513" y="2274310"/>
                    <a:pt x="1999880" y="2279399"/>
                  </a:cubicBezTo>
                  <a:cubicBezTo>
                    <a:pt x="2002616" y="2289576"/>
                    <a:pt x="2010770" y="2347254"/>
                    <a:pt x="2024344" y="2452433"/>
                  </a:cubicBezTo>
                  <a:cubicBezTo>
                    <a:pt x="2037918" y="2557610"/>
                    <a:pt x="2046072" y="2615289"/>
                    <a:pt x="2048806" y="2625466"/>
                  </a:cubicBezTo>
                  <a:cubicBezTo>
                    <a:pt x="2066580" y="2691622"/>
                    <a:pt x="2078788" y="2727949"/>
                    <a:pt x="2085428" y="2734449"/>
                  </a:cubicBezTo>
                  <a:cubicBezTo>
                    <a:pt x="2092069" y="2740948"/>
                    <a:pt x="2096073" y="2746743"/>
                    <a:pt x="2097440" y="2751831"/>
                  </a:cubicBezTo>
                  <a:lnTo>
                    <a:pt x="2007499" y="2253098"/>
                  </a:lnTo>
                  <a:cubicBezTo>
                    <a:pt x="2010233" y="2263275"/>
                    <a:pt x="2019949" y="2281225"/>
                    <a:pt x="2036649" y="2306947"/>
                  </a:cubicBezTo>
                  <a:cubicBezTo>
                    <a:pt x="2053348" y="2332669"/>
                    <a:pt x="2062383" y="2348075"/>
                    <a:pt x="2063750" y="2353164"/>
                  </a:cubicBezTo>
                  <a:cubicBezTo>
                    <a:pt x="2098029" y="2426095"/>
                    <a:pt x="2145002" y="2582719"/>
                    <a:pt x="2204670" y="2823029"/>
                  </a:cubicBezTo>
                  <a:lnTo>
                    <a:pt x="2217410" y="2795540"/>
                  </a:lnTo>
                  <a:lnTo>
                    <a:pt x="2225983" y="2834044"/>
                  </a:lnTo>
                  <a:cubicBezTo>
                    <a:pt x="2238168" y="2883945"/>
                    <a:pt x="2248613" y="2926811"/>
                    <a:pt x="2257323" y="2962646"/>
                  </a:cubicBezTo>
                  <a:lnTo>
                    <a:pt x="2273669" y="3030167"/>
                  </a:lnTo>
                  <a:lnTo>
                    <a:pt x="2278242" y="3049052"/>
                  </a:lnTo>
                  <a:lnTo>
                    <a:pt x="2281140" y="3061249"/>
                  </a:lnTo>
                  <a:lnTo>
                    <a:pt x="2262679" y="3093592"/>
                  </a:lnTo>
                  <a:lnTo>
                    <a:pt x="2262678" y="3093596"/>
                  </a:lnTo>
                  <a:lnTo>
                    <a:pt x="2281141" y="3061251"/>
                  </a:lnTo>
                  <a:lnTo>
                    <a:pt x="2288745" y="3093262"/>
                  </a:lnTo>
                  <a:cubicBezTo>
                    <a:pt x="2290508" y="3100967"/>
                    <a:pt x="2290536" y="3101639"/>
                    <a:pt x="2288828" y="3095278"/>
                  </a:cubicBezTo>
                  <a:lnTo>
                    <a:pt x="2461093" y="4119047"/>
                  </a:lnTo>
                  <a:cubicBezTo>
                    <a:pt x="2474765" y="4169935"/>
                    <a:pt x="2480428" y="4209235"/>
                    <a:pt x="2478083" y="4236947"/>
                  </a:cubicBezTo>
                  <a:cubicBezTo>
                    <a:pt x="2472029" y="4287280"/>
                    <a:pt x="2467634" y="4307359"/>
                    <a:pt x="2464900" y="4297182"/>
                  </a:cubicBezTo>
                  <a:cubicBezTo>
                    <a:pt x="2467634" y="4307359"/>
                    <a:pt x="2473128" y="4314142"/>
                    <a:pt x="2481379" y="4317532"/>
                  </a:cubicBezTo>
                  <a:lnTo>
                    <a:pt x="2492432" y="4327271"/>
                  </a:lnTo>
                  <a:lnTo>
                    <a:pt x="2491463" y="4334337"/>
                  </a:lnTo>
                  <a:lnTo>
                    <a:pt x="2487021" y="4338522"/>
                  </a:lnTo>
                  <a:lnTo>
                    <a:pt x="2491465" y="4334336"/>
                  </a:lnTo>
                  <a:lnTo>
                    <a:pt x="2489585" y="4348063"/>
                  </a:lnTo>
                  <a:lnTo>
                    <a:pt x="2473750" y="4351974"/>
                  </a:lnTo>
                  <a:lnTo>
                    <a:pt x="2479988" y="4326016"/>
                  </a:lnTo>
                  <a:lnTo>
                    <a:pt x="2479988" y="4326014"/>
                  </a:lnTo>
                  <a:lnTo>
                    <a:pt x="2473747" y="4351975"/>
                  </a:lnTo>
                  <a:lnTo>
                    <a:pt x="2406963" y="4368468"/>
                  </a:lnTo>
                  <a:cubicBezTo>
                    <a:pt x="2388602" y="4373002"/>
                    <a:pt x="2379422" y="4375268"/>
                    <a:pt x="2379422" y="4375268"/>
                  </a:cubicBezTo>
                  <a:cubicBezTo>
                    <a:pt x="2335671" y="4467471"/>
                    <a:pt x="2311499" y="4514139"/>
                    <a:pt x="2306909" y="4515273"/>
                  </a:cubicBezTo>
                  <a:cubicBezTo>
                    <a:pt x="2297730" y="4517541"/>
                    <a:pt x="2286254" y="4520373"/>
                    <a:pt x="2272484" y="4523774"/>
                  </a:cubicBezTo>
                  <a:cubicBezTo>
                    <a:pt x="2252757" y="4523221"/>
                    <a:pt x="2240598" y="4523510"/>
                    <a:pt x="2236009" y="4524643"/>
                  </a:cubicBezTo>
                  <a:cubicBezTo>
                    <a:pt x="2180635" y="4446065"/>
                    <a:pt x="2135761" y="4397456"/>
                    <a:pt x="2101385" y="4378813"/>
                  </a:cubicBezTo>
                  <a:cubicBezTo>
                    <a:pt x="2101385" y="4378813"/>
                    <a:pt x="2102704" y="4411046"/>
                    <a:pt x="2105339" y="4475514"/>
                  </a:cubicBezTo>
                  <a:cubicBezTo>
                    <a:pt x="2102506" y="4519625"/>
                    <a:pt x="2110711" y="4550159"/>
                    <a:pt x="2129950" y="4567113"/>
                  </a:cubicBezTo>
                  <a:cubicBezTo>
                    <a:pt x="2100651" y="4530936"/>
                    <a:pt x="2083707" y="4513414"/>
                    <a:pt x="2079117" y="4514547"/>
                  </a:cubicBezTo>
                  <a:lnTo>
                    <a:pt x="2035151" y="4572132"/>
                  </a:lnTo>
                  <a:lnTo>
                    <a:pt x="2070654" y="4643804"/>
                  </a:lnTo>
                  <a:cubicBezTo>
                    <a:pt x="2092968" y="4683416"/>
                    <a:pt x="2105016" y="4705703"/>
                    <a:pt x="2106802" y="4710665"/>
                  </a:cubicBezTo>
                  <a:cubicBezTo>
                    <a:pt x="2110374" y="4720590"/>
                    <a:pt x="2113057" y="4739241"/>
                    <a:pt x="2114855" y="4766619"/>
                  </a:cubicBezTo>
                  <a:cubicBezTo>
                    <a:pt x="2116653" y="4793997"/>
                    <a:pt x="2119338" y="4812648"/>
                    <a:pt x="2122910" y="4822572"/>
                  </a:cubicBezTo>
                  <a:cubicBezTo>
                    <a:pt x="2122910" y="4822572"/>
                    <a:pt x="2136304" y="4859789"/>
                    <a:pt x="2163092" y="4934222"/>
                  </a:cubicBezTo>
                  <a:cubicBezTo>
                    <a:pt x="2189881" y="5008655"/>
                    <a:pt x="2210418" y="5065721"/>
                    <a:pt x="2224705" y="5105419"/>
                  </a:cubicBezTo>
                  <a:cubicBezTo>
                    <a:pt x="2221134" y="5095495"/>
                    <a:pt x="2208200" y="5087538"/>
                    <a:pt x="2185907" y="5081549"/>
                  </a:cubicBezTo>
                  <a:cubicBezTo>
                    <a:pt x="2163612" y="5075560"/>
                    <a:pt x="2150680" y="5067603"/>
                    <a:pt x="2147108" y="5057679"/>
                  </a:cubicBezTo>
                  <a:cubicBezTo>
                    <a:pt x="2091769" y="4948681"/>
                    <a:pt x="2057849" y="4876815"/>
                    <a:pt x="2045348" y="4842079"/>
                  </a:cubicBezTo>
                  <a:cubicBezTo>
                    <a:pt x="2041776" y="4832154"/>
                    <a:pt x="2019462" y="4786938"/>
                    <a:pt x="1978404" y="4706430"/>
                  </a:cubicBezTo>
                  <a:lnTo>
                    <a:pt x="1949017" y="4648130"/>
                  </a:lnTo>
                  <a:lnTo>
                    <a:pt x="1915781" y="4644422"/>
                  </a:lnTo>
                  <a:lnTo>
                    <a:pt x="1883234" y="4613251"/>
                  </a:lnTo>
                  <a:lnTo>
                    <a:pt x="2038043" y="4939292"/>
                  </a:lnTo>
                  <a:cubicBezTo>
                    <a:pt x="2188003" y="5255250"/>
                    <a:pt x="2263654" y="5415088"/>
                    <a:pt x="2264993" y="5418810"/>
                  </a:cubicBezTo>
                  <a:cubicBezTo>
                    <a:pt x="2268565" y="5428734"/>
                    <a:pt x="2265012" y="5452432"/>
                    <a:pt x="2254332" y="5489906"/>
                  </a:cubicBezTo>
                  <a:cubicBezTo>
                    <a:pt x="2252558" y="5507359"/>
                    <a:pt x="2262371" y="5517840"/>
                    <a:pt x="2283773" y="5521347"/>
                  </a:cubicBezTo>
                  <a:cubicBezTo>
                    <a:pt x="2305173" y="5524855"/>
                    <a:pt x="2317660" y="5531572"/>
                    <a:pt x="2321232" y="5541496"/>
                  </a:cubicBezTo>
                  <a:cubicBezTo>
                    <a:pt x="2303419" y="5581537"/>
                    <a:pt x="2298086" y="5611481"/>
                    <a:pt x="2305229" y="5631329"/>
                  </a:cubicBezTo>
                  <a:cubicBezTo>
                    <a:pt x="2308801" y="5641254"/>
                    <a:pt x="2320400" y="5656697"/>
                    <a:pt x="2340028" y="5677657"/>
                  </a:cubicBezTo>
                  <a:cubicBezTo>
                    <a:pt x="2359654" y="5698619"/>
                    <a:pt x="2371253" y="5714062"/>
                    <a:pt x="2374825" y="5723986"/>
                  </a:cubicBezTo>
                  <a:cubicBezTo>
                    <a:pt x="2487301" y="5969360"/>
                    <a:pt x="2567636" y="6136621"/>
                    <a:pt x="2615832" y="6225769"/>
                  </a:cubicBezTo>
                  <a:cubicBezTo>
                    <a:pt x="2517737" y="6199419"/>
                    <a:pt x="2468691" y="6186243"/>
                    <a:pt x="2468691" y="6186243"/>
                  </a:cubicBezTo>
                  <a:cubicBezTo>
                    <a:pt x="2402661" y="6092303"/>
                    <a:pt x="2358056" y="6046702"/>
                    <a:pt x="2334874" y="6049440"/>
                  </a:cubicBezTo>
                  <a:lnTo>
                    <a:pt x="2310817" y="6083320"/>
                  </a:lnTo>
                  <a:cubicBezTo>
                    <a:pt x="2305459" y="6068433"/>
                    <a:pt x="2300994" y="6056028"/>
                    <a:pt x="2297423" y="6046103"/>
                  </a:cubicBezTo>
                  <a:lnTo>
                    <a:pt x="2298720" y="6025086"/>
                  </a:lnTo>
                  <a:lnTo>
                    <a:pt x="2290058" y="6025634"/>
                  </a:lnTo>
                  <a:cubicBezTo>
                    <a:pt x="2280693" y="6021999"/>
                    <a:pt x="2264414" y="6010341"/>
                    <a:pt x="2241221" y="5990663"/>
                  </a:cubicBezTo>
                  <a:lnTo>
                    <a:pt x="2209129" y="6002213"/>
                  </a:lnTo>
                  <a:cubicBezTo>
                    <a:pt x="2207343" y="5997251"/>
                    <a:pt x="2220737" y="6034468"/>
                    <a:pt x="2249311" y="6113863"/>
                  </a:cubicBezTo>
                  <a:cubicBezTo>
                    <a:pt x="2249311" y="6113863"/>
                    <a:pt x="2240404" y="6133883"/>
                    <a:pt x="2222593" y="6173923"/>
                  </a:cubicBezTo>
                  <a:cubicBezTo>
                    <a:pt x="2170827" y="6074850"/>
                    <a:pt x="2107474" y="5988354"/>
                    <a:pt x="2032539" y="5914433"/>
                  </a:cubicBezTo>
                  <a:cubicBezTo>
                    <a:pt x="2028990" y="5949340"/>
                    <a:pt x="2034354" y="5975434"/>
                    <a:pt x="2048629" y="5992717"/>
                  </a:cubicBezTo>
                  <a:cubicBezTo>
                    <a:pt x="2012946" y="5960719"/>
                    <a:pt x="1981730" y="5941126"/>
                    <a:pt x="1954977" y="5933940"/>
                  </a:cubicBezTo>
                  <a:cubicBezTo>
                    <a:pt x="1944285" y="5948998"/>
                    <a:pt x="1940725" y="5961489"/>
                    <a:pt x="1944297" y="5971413"/>
                  </a:cubicBezTo>
                  <a:cubicBezTo>
                    <a:pt x="1940725" y="5961489"/>
                    <a:pt x="1994273" y="6054317"/>
                    <a:pt x="2104938" y="6249897"/>
                  </a:cubicBezTo>
                  <a:cubicBezTo>
                    <a:pt x="1917562" y="5997850"/>
                    <a:pt x="1784607" y="5807489"/>
                    <a:pt x="1706076" y="5678814"/>
                  </a:cubicBezTo>
                  <a:cubicBezTo>
                    <a:pt x="1679311" y="5649211"/>
                    <a:pt x="1639153" y="5582392"/>
                    <a:pt x="1585599" y="5478357"/>
                  </a:cubicBezTo>
                  <a:cubicBezTo>
                    <a:pt x="1532047" y="5374321"/>
                    <a:pt x="1491001" y="5316229"/>
                    <a:pt x="1462462" y="5304080"/>
                  </a:cubicBezTo>
                  <a:cubicBezTo>
                    <a:pt x="1453557" y="5324100"/>
                    <a:pt x="1460701" y="5343948"/>
                    <a:pt x="1483893" y="5363627"/>
                  </a:cubicBezTo>
                  <a:cubicBezTo>
                    <a:pt x="1462497" y="5371327"/>
                    <a:pt x="1443782" y="5386470"/>
                    <a:pt x="1427745" y="5409057"/>
                  </a:cubicBezTo>
                  <a:cubicBezTo>
                    <a:pt x="1427732" y="5386641"/>
                    <a:pt x="1433067" y="5356696"/>
                    <a:pt x="1443746" y="5319224"/>
                  </a:cubicBezTo>
                  <a:lnTo>
                    <a:pt x="1403617" y="5308443"/>
                  </a:lnTo>
                  <a:lnTo>
                    <a:pt x="1371524" y="5319993"/>
                  </a:lnTo>
                  <a:cubicBezTo>
                    <a:pt x="1367965" y="5332484"/>
                    <a:pt x="1370648" y="5351136"/>
                    <a:pt x="1379578" y="5375947"/>
                  </a:cubicBezTo>
                  <a:cubicBezTo>
                    <a:pt x="1381364" y="5380909"/>
                    <a:pt x="1391180" y="5396994"/>
                    <a:pt x="1409028" y="5424200"/>
                  </a:cubicBezTo>
                  <a:cubicBezTo>
                    <a:pt x="1419743" y="5453973"/>
                    <a:pt x="1426887" y="5473822"/>
                    <a:pt x="1430459" y="5483747"/>
                  </a:cubicBezTo>
                  <a:cubicBezTo>
                    <a:pt x="1432244" y="5488709"/>
                    <a:pt x="1431361" y="5503039"/>
                    <a:pt x="1427806" y="5526739"/>
                  </a:cubicBezTo>
                  <a:cubicBezTo>
                    <a:pt x="1424252" y="5550437"/>
                    <a:pt x="1424260" y="5567249"/>
                    <a:pt x="1427832" y="5577174"/>
                  </a:cubicBezTo>
                  <a:cubicBezTo>
                    <a:pt x="1431405" y="5587098"/>
                    <a:pt x="1454603" y="5617984"/>
                    <a:pt x="1497429" y="5669830"/>
                  </a:cubicBezTo>
                  <a:cubicBezTo>
                    <a:pt x="1540255" y="5721677"/>
                    <a:pt x="1563453" y="5752562"/>
                    <a:pt x="1567025" y="5762487"/>
                  </a:cubicBezTo>
                  <a:lnTo>
                    <a:pt x="1567044" y="5796110"/>
                  </a:lnTo>
                  <a:cubicBezTo>
                    <a:pt x="1579545" y="5830845"/>
                    <a:pt x="1593826" y="5859336"/>
                    <a:pt x="1609886" y="5881580"/>
                  </a:cubicBezTo>
                  <a:cubicBezTo>
                    <a:pt x="1506400" y="5773096"/>
                    <a:pt x="1428772" y="5669317"/>
                    <a:pt x="1377006" y="5570243"/>
                  </a:cubicBezTo>
                  <a:lnTo>
                    <a:pt x="1355611" y="5577943"/>
                  </a:lnTo>
                  <a:cubicBezTo>
                    <a:pt x="1350265" y="5585472"/>
                    <a:pt x="1352056" y="5601643"/>
                    <a:pt x="1360987" y="5626453"/>
                  </a:cubicBezTo>
                  <a:cubicBezTo>
                    <a:pt x="1389561" y="5705849"/>
                    <a:pt x="1464521" y="5824600"/>
                    <a:pt x="1585866" y="5982707"/>
                  </a:cubicBezTo>
                  <a:cubicBezTo>
                    <a:pt x="1471687" y="5889280"/>
                    <a:pt x="1367302" y="5767107"/>
                    <a:pt x="1272708" y="5616188"/>
                  </a:cubicBezTo>
                  <a:cubicBezTo>
                    <a:pt x="1194177" y="5487512"/>
                    <a:pt x="1115645" y="5358836"/>
                    <a:pt x="1037114" y="5230160"/>
                  </a:cubicBezTo>
                  <a:cubicBezTo>
                    <a:pt x="926424" y="4989749"/>
                    <a:pt x="848757" y="4807515"/>
                    <a:pt x="804110" y="4683460"/>
                  </a:cubicBezTo>
                  <a:lnTo>
                    <a:pt x="788949" y="4680508"/>
                  </a:lnTo>
                  <a:lnTo>
                    <a:pt x="801431" y="4676016"/>
                  </a:lnTo>
                  <a:lnTo>
                    <a:pt x="790716" y="4646243"/>
                  </a:lnTo>
                  <a:lnTo>
                    <a:pt x="758622" y="4657794"/>
                  </a:lnTo>
                  <a:lnTo>
                    <a:pt x="723799" y="4561030"/>
                  </a:lnTo>
                  <a:cubicBezTo>
                    <a:pt x="729132" y="4531085"/>
                    <a:pt x="731798" y="4516113"/>
                    <a:pt x="731798" y="4516113"/>
                  </a:cubicBezTo>
                  <a:cubicBezTo>
                    <a:pt x="710405" y="4523813"/>
                    <a:pt x="697027" y="4520220"/>
                    <a:pt x="691670" y="4505333"/>
                  </a:cubicBezTo>
                  <a:cubicBezTo>
                    <a:pt x="667560" y="4438343"/>
                    <a:pt x="653497" y="4399267"/>
                    <a:pt x="649478" y="4388102"/>
                  </a:cubicBezTo>
                  <a:lnTo>
                    <a:pt x="648808" y="4386240"/>
                  </a:lnTo>
                  <a:cubicBezTo>
                    <a:pt x="684468" y="4373406"/>
                    <a:pt x="703183" y="4358263"/>
                    <a:pt x="704958" y="4340809"/>
                  </a:cubicBezTo>
                  <a:cubicBezTo>
                    <a:pt x="679991" y="4338585"/>
                    <a:pt x="664828" y="4330030"/>
                    <a:pt x="659470" y="4315143"/>
                  </a:cubicBezTo>
                  <a:cubicBezTo>
                    <a:pt x="657684" y="4310181"/>
                    <a:pt x="661695" y="4304534"/>
                    <a:pt x="671499" y="4298203"/>
                  </a:cubicBezTo>
                  <a:cubicBezTo>
                    <a:pt x="681303" y="4291872"/>
                    <a:pt x="684420" y="4283744"/>
                    <a:pt x="680849" y="4273819"/>
                  </a:cubicBezTo>
                  <a:cubicBezTo>
                    <a:pt x="677277" y="4263895"/>
                    <a:pt x="668355" y="4255896"/>
                    <a:pt x="654086" y="4249821"/>
                  </a:cubicBezTo>
                  <a:cubicBezTo>
                    <a:pt x="639818" y="4243746"/>
                    <a:pt x="631789" y="4238229"/>
                    <a:pt x="630003" y="4233266"/>
                  </a:cubicBezTo>
                  <a:cubicBezTo>
                    <a:pt x="626431" y="4223342"/>
                    <a:pt x="617485" y="4164907"/>
                    <a:pt x="603163" y="4057962"/>
                  </a:cubicBezTo>
                  <a:cubicBezTo>
                    <a:pt x="588840" y="3951018"/>
                    <a:pt x="579893" y="3892584"/>
                    <a:pt x="576321" y="3882659"/>
                  </a:cubicBezTo>
                  <a:cubicBezTo>
                    <a:pt x="553104" y="3818150"/>
                    <a:pt x="536591" y="3783457"/>
                    <a:pt x="526779" y="3778581"/>
                  </a:cubicBezTo>
                  <a:cubicBezTo>
                    <a:pt x="516969" y="3773704"/>
                    <a:pt x="511171" y="3768785"/>
                    <a:pt x="509385" y="3763823"/>
                  </a:cubicBezTo>
                  <a:lnTo>
                    <a:pt x="616644" y="4263297"/>
                  </a:lnTo>
                  <a:cubicBezTo>
                    <a:pt x="613072" y="4253372"/>
                    <a:pt x="599244" y="4237330"/>
                    <a:pt x="575159" y="4215171"/>
                  </a:cubicBezTo>
                  <a:cubicBezTo>
                    <a:pt x="551073" y="4193013"/>
                    <a:pt x="538137" y="4179452"/>
                    <a:pt x="536351" y="4174490"/>
                  </a:cubicBezTo>
                  <a:cubicBezTo>
                    <a:pt x="488168" y="4107756"/>
                    <a:pt x="425674" y="3956494"/>
                    <a:pt x="348868" y="3720703"/>
                  </a:cubicBezTo>
                  <a:lnTo>
                    <a:pt x="327555" y="3753516"/>
                  </a:lnTo>
                  <a:lnTo>
                    <a:pt x="316767" y="3715441"/>
                  </a:lnTo>
                  <a:cubicBezTo>
                    <a:pt x="301137" y="3666418"/>
                    <a:pt x="287742" y="3624298"/>
                    <a:pt x="276577" y="3589082"/>
                  </a:cubicBezTo>
                  <a:lnTo>
                    <a:pt x="255641" y="3522706"/>
                  </a:lnTo>
                  <a:lnTo>
                    <a:pt x="249784" y="3504142"/>
                  </a:lnTo>
                  <a:lnTo>
                    <a:pt x="246089" y="3492134"/>
                  </a:lnTo>
                  <a:lnTo>
                    <a:pt x="276503" y="3452491"/>
                  </a:lnTo>
                  <a:lnTo>
                    <a:pt x="276505" y="3452486"/>
                  </a:lnTo>
                  <a:lnTo>
                    <a:pt x="246088" y="3492132"/>
                  </a:lnTo>
                  <a:lnTo>
                    <a:pt x="236385" y="3460620"/>
                  </a:lnTo>
                  <a:cubicBezTo>
                    <a:pt x="234155" y="3453015"/>
                    <a:pt x="234151" y="3452315"/>
                    <a:pt x="236384" y="3458518"/>
                  </a:cubicBezTo>
                  <a:lnTo>
                    <a:pt x="35224" y="2429540"/>
                  </a:lnTo>
                  <a:cubicBezTo>
                    <a:pt x="17365" y="2379918"/>
                    <a:pt x="11104" y="2340134"/>
                    <a:pt x="16437" y="2310190"/>
                  </a:cubicBezTo>
                  <a:cubicBezTo>
                    <a:pt x="28891" y="2255263"/>
                    <a:pt x="36904" y="2232762"/>
                    <a:pt x="40476" y="2242686"/>
                  </a:cubicBezTo>
                  <a:cubicBezTo>
                    <a:pt x="36904" y="2232762"/>
                    <a:pt x="28877" y="2227243"/>
                    <a:pt x="16392" y="2226132"/>
                  </a:cubicBezTo>
                  <a:lnTo>
                    <a:pt x="0" y="2219153"/>
                  </a:lnTo>
                  <a:lnTo>
                    <a:pt x="1931" y="2211405"/>
                  </a:lnTo>
                  <a:lnTo>
                    <a:pt x="9024" y="2205664"/>
                  </a:lnTo>
                  <a:lnTo>
                    <a:pt x="1928" y="2211406"/>
                  </a:lnTo>
                  <a:lnTo>
                    <a:pt x="5675" y="2196359"/>
                  </a:lnTo>
                  <a:lnTo>
                    <a:pt x="30279" y="2187504"/>
                  </a:lnTo>
                  <a:lnTo>
                    <a:pt x="19391" y="2215907"/>
                  </a:lnTo>
                  <a:lnTo>
                    <a:pt x="19062" y="2216763"/>
                  </a:lnTo>
                  <a:lnTo>
                    <a:pt x="19063" y="2216761"/>
                  </a:lnTo>
                  <a:lnTo>
                    <a:pt x="19391" y="2215907"/>
                  </a:lnTo>
                  <a:lnTo>
                    <a:pt x="30281" y="2187503"/>
                  </a:lnTo>
                  <a:lnTo>
                    <a:pt x="134048" y="2150158"/>
                  </a:lnTo>
                  <a:cubicBezTo>
                    <a:pt x="162574" y="2139891"/>
                    <a:pt x="176839" y="2134758"/>
                    <a:pt x="176839" y="2134758"/>
                  </a:cubicBezTo>
                  <a:cubicBezTo>
                    <a:pt x="249895" y="2024391"/>
                    <a:pt x="289988" y="1967924"/>
                    <a:pt x="297119" y="1965358"/>
                  </a:cubicBezTo>
                  <a:cubicBezTo>
                    <a:pt x="311384" y="1960224"/>
                    <a:pt x="329213" y="1953807"/>
                    <a:pt x="350609" y="1946107"/>
                  </a:cubicBezTo>
                  <a:cubicBezTo>
                    <a:pt x="380921" y="1940803"/>
                    <a:pt x="399644" y="1936867"/>
                    <a:pt x="406775" y="1934300"/>
                  </a:cubicBezTo>
                  <a:cubicBezTo>
                    <a:pt x="487057" y="2000691"/>
                    <a:pt x="553059" y="2038593"/>
                    <a:pt x="604777" y="2048004"/>
                  </a:cubicBezTo>
                  <a:cubicBezTo>
                    <a:pt x="604777" y="2048004"/>
                    <a:pt x="604760" y="2014380"/>
                    <a:pt x="604725" y="1947134"/>
                  </a:cubicBezTo>
                  <a:cubicBezTo>
                    <a:pt x="611834" y="1899736"/>
                    <a:pt x="601118" y="1869962"/>
                    <a:pt x="572579" y="1857813"/>
                  </a:cubicBezTo>
                  <a:cubicBezTo>
                    <a:pt x="615393" y="1887245"/>
                    <a:pt x="640366" y="1900677"/>
                    <a:pt x="647498" y="1898110"/>
                  </a:cubicBezTo>
                  <a:cubicBezTo>
                    <a:pt x="745521" y="1789968"/>
                    <a:pt x="808795" y="1730763"/>
                    <a:pt x="837322" y="1720497"/>
                  </a:cubicBezTo>
                  <a:cubicBezTo>
                    <a:pt x="858718" y="1712796"/>
                    <a:pt x="881899" y="1710058"/>
                    <a:pt x="906864" y="1712284"/>
                  </a:cubicBezTo>
                  <a:cubicBezTo>
                    <a:pt x="945213" y="1729309"/>
                    <a:pt x="980833" y="1745741"/>
                    <a:pt x="1013719" y="1761580"/>
                  </a:cubicBezTo>
                  <a:lnTo>
                    <a:pt x="1094504" y="1802418"/>
                  </a:lnTo>
                  <a:lnTo>
                    <a:pt x="1069088" y="1711563"/>
                  </a:lnTo>
                  <a:cubicBezTo>
                    <a:pt x="1063620" y="1691208"/>
                    <a:pt x="1052778" y="1659968"/>
                    <a:pt x="1036568" y="1617847"/>
                  </a:cubicBezTo>
                  <a:cubicBezTo>
                    <a:pt x="1020357" y="1575726"/>
                    <a:pt x="1011567" y="1552120"/>
                    <a:pt x="1010200" y="1547031"/>
                  </a:cubicBezTo>
                  <a:cubicBezTo>
                    <a:pt x="1007465" y="1536852"/>
                    <a:pt x="1004976" y="1518475"/>
                    <a:pt x="1002730" y="1491896"/>
                  </a:cubicBezTo>
                  <a:cubicBezTo>
                    <a:pt x="1000483" y="1465320"/>
                    <a:pt x="997993" y="1446941"/>
                    <a:pt x="995259" y="1436763"/>
                  </a:cubicBezTo>
                  <a:cubicBezTo>
                    <a:pt x="995259" y="1436763"/>
                    <a:pt x="985005" y="1398597"/>
                    <a:pt x="964497" y="1322263"/>
                  </a:cubicBezTo>
                  <a:cubicBezTo>
                    <a:pt x="943989" y="1245930"/>
                    <a:pt x="928264" y="1187408"/>
                    <a:pt x="917328" y="1146698"/>
                  </a:cubicBezTo>
                  <a:cubicBezTo>
                    <a:pt x="920062" y="1156875"/>
                    <a:pt x="928876" y="1166908"/>
                    <a:pt x="943769" y="1176796"/>
                  </a:cubicBezTo>
                  <a:cubicBezTo>
                    <a:pt x="958662" y="1186684"/>
                    <a:pt x="967476" y="1196717"/>
                    <a:pt x="970210" y="1206894"/>
                  </a:cubicBezTo>
                  <a:cubicBezTo>
                    <a:pt x="1010837" y="1321673"/>
                    <a:pt x="1035935" y="1396873"/>
                    <a:pt x="1045505" y="1432496"/>
                  </a:cubicBezTo>
                  <a:cubicBezTo>
                    <a:pt x="1048239" y="1442673"/>
                    <a:pt x="1064671" y="1490168"/>
                    <a:pt x="1094797" y="1574978"/>
                  </a:cubicBezTo>
                  <a:cubicBezTo>
                    <a:pt x="1124925" y="1659788"/>
                    <a:pt x="1141356" y="1707283"/>
                    <a:pt x="1144090" y="1717460"/>
                  </a:cubicBezTo>
                  <a:cubicBezTo>
                    <a:pt x="1146826" y="1727637"/>
                    <a:pt x="1154832" y="1739227"/>
                    <a:pt x="1168115" y="1752226"/>
                  </a:cubicBezTo>
                  <a:lnTo>
                    <a:pt x="1175732" y="1725926"/>
                  </a:lnTo>
                  <a:cubicBezTo>
                    <a:pt x="979049" y="1139594"/>
                    <a:pt x="880023" y="843885"/>
                    <a:pt x="878656" y="838796"/>
                  </a:cubicBezTo>
                  <a:cubicBezTo>
                    <a:pt x="875922" y="828619"/>
                    <a:pt x="877338" y="806563"/>
                    <a:pt x="882906" y="772629"/>
                  </a:cubicBezTo>
                  <a:cubicBezTo>
                    <a:pt x="883393" y="756228"/>
                    <a:pt x="876533" y="744355"/>
                    <a:pt x="862324" y="737013"/>
                  </a:cubicBezTo>
                  <a:cubicBezTo>
                    <a:pt x="848114" y="729668"/>
                    <a:pt x="839641" y="720907"/>
                    <a:pt x="836907" y="710730"/>
                  </a:cubicBezTo>
                  <a:cubicBezTo>
                    <a:pt x="847064" y="675662"/>
                    <a:pt x="849408" y="647950"/>
                    <a:pt x="843940" y="627595"/>
                  </a:cubicBezTo>
                  <a:cubicBezTo>
                    <a:pt x="841206" y="617418"/>
                    <a:pt x="832978" y="600457"/>
                    <a:pt x="819257" y="576713"/>
                  </a:cubicBezTo>
                  <a:cubicBezTo>
                    <a:pt x="805536" y="552969"/>
                    <a:pt x="797309" y="536008"/>
                    <a:pt x="794572" y="525829"/>
                  </a:cubicBezTo>
                  <a:cubicBezTo>
                    <a:pt x="711075" y="269698"/>
                    <a:pt x="651749" y="94421"/>
                    <a:pt x="616591" y="0"/>
                  </a:cubicBezTo>
                  <a:close/>
                </a:path>
              </a:pathLst>
            </a:custGeom>
            <a:gradFill>
              <a:gsLst>
                <a:gs pos="0">
                  <a:srgbClr val="9F25D7"/>
                </a:gs>
                <a:gs pos="100000">
                  <a:srgbClr val="294299"/>
                </a:gs>
              </a:gsLst>
              <a:lin ang="0" scaled="0"/>
            </a:gradFill>
            <a:ln>
              <a:noFill/>
            </a:ln>
            <a:effectLst>
              <a:outerShdw blurRad="25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05AFBB3-75A6-4B56-B227-FE942D02D671}"/>
              </a:ext>
            </a:extLst>
          </p:cNvPr>
          <p:cNvSpPr/>
          <p:nvPr/>
        </p:nvSpPr>
        <p:spPr>
          <a:xfrm rot="16200000">
            <a:off x="1976859" y="2874539"/>
            <a:ext cx="2006599" cy="5960317"/>
          </a:xfrm>
          <a:custGeom>
            <a:avLst/>
            <a:gdLst>
              <a:gd name="connsiteX0" fmla="*/ 2169193 w 2615832"/>
              <a:gd name="connsiteY0" fmla="*/ 5778624 h 6249897"/>
              <a:gd name="connsiteX1" fmla="*/ 2169195 w 2615832"/>
              <a:gd name="connsiteY1" fmla="*/ 5778630 h 6249897"/>
              <a:gd name="connsiteX2" fmla="*/ 2187628 w 2615832"/>
              <a:gd name="connsiteY2" fmla="*/ 5808175 h 6249897"/>
              <a:gd name="connsiteX3" fmla="*/ 2218416 w 2615832"/>
              <a:gd name="connsiteY3" fmla="*/ 5860150 h 6249897"/>
              <a:gd name="connsiteX4" fmla="*/ 2238482 w 2615832"/>
              <a:gd name="connsiteY4" fmla="*/ 5865540 h 6249897"/>
              <a:gd name="connsiteX5" fmla="*/ 2259884 w 2615832"/>
              <a:gd name="connsiteY5" fmla="*/ 5874652 h 6249897"/>
              <a:gd name="connsiteX6" fmla="*/ 2259884 w 2615832"/>
              <a:gd name="connsiteY6" fmla="*/ 5874650 h 6249897"/>
              <a:gd name="connsiteX7" fmla="*/ 2238481 w 2615832"/>
              <a:gd name="connsiteY7" fmla="*/ 5865538 h 6249897"/>
              <a:gd name="connsiteX8" fmla="*/ 2218416 w 2615832"/>
              <a:gd name="connsiteY8" fmla="*/ 5860148 h 6249897"/>
              <a:gd name="connsiteX9" fmla="*/ 2187628 w 2615832"/>
              <a:gd name="connsiteY9" fmla="*/ 5808173 h 6249897"/>
              <a:gd name="connsiteX10" fmla="*/ 1205543 w 2615832"/>
              <a:gd name="connsiteY10" fmla="*/ 5060247 h 6249897"/>
              <a:gd name="connsiteX11" fmla="*/ 1205544 w 2615832"/>
              <a:gd name="connsiteY11" fmla="*/ 5060249 h 6249897"/>
              <a:gd name="connsiteX12" fmla="*/ 1264388 w 2615832"/>
              <a:gd name="connsiteY12" fmla="*/ 5064291 h 6249897"/>
              <a:gd name="connsiteX13" fmla="*/ 1296497 w 2615832"/>
              <a:gd name="connsiteY13" fmla="*/ 5077957 h 6249897"/>
              <a:gd name="connsiteX14" fmla="*/ 1296499 w 2615832"/>
              <a:gd name="connsiteY14" fmla="*/ 5077957 h 6249897"/>
              <a:gd name="connsiteX15" fmla="*/ 1205543 w 2615832"/>
              <a:gd name="connsiteY15" fmla="*/ 5060247 h 6249897"/>
              <a:gd name="connsiteX16" fmla="*/ 1705652 w 2615832"/>
              <a:gd name="connsiteY16" fmla="*/ 4871852 h 6249897"/>
              <a:gd name="connsiteX17" fmla="*/ 1705649 w 2615832"/>
              <a:gd name="connsiteY17" fmla="*/ 4871855 h 6249897"/>
              <a:gd name="connsiteX18" fmla="*/ 1719024 w 2615832"/>
              <a:gd name="connsiteY18" fmla="*/ 4875447 h 6249897"/>
              <a:gd name="connsiteX19" fmla="*/ 1697647 w 2615832"/>
              <a:gd name="connsiteY19" fmla="*/ 4916770 h 6249897"/>
              <a:gd name="connsiteX20" fmla="*/ 1697649 w 2615832"/>
              <a:gd name="connsiteY20" fmla="*/ 4916770 h 6249897"/>
              <a:gd name="connsiteX21" fmla="*/ 1719028 w 2615832"/>
              <a:gd name="connsiteY21" fmla="*/ 4875446 h 6249897"/>
              <a:gd name="connsiteX22" fmla="*/ 1654771 w 2615832"/>
              <a:gd name="connsiteY22" fmla="*/ 4764052 h 6249897"/>
              <a:gd name="connsiteX23" fmla="*/ 1654767 w 2615832"/>
              <a:gd name="connsiteY23" fmla="*/ 4764054 h 6249897"/>
              <a:gd name="connsiteX24" fmla="*/ 1692271 w 2615832"/>
              <a:gd name="connsiteY24" fmla="*/ 4868260 h 6249897"/>
              <a:gd name="connsiteX25" fmla="*/ 1692275 w 2615832"/>
              <a:gd name="connsiteY25" fmla="*/ 4868259 h 6249897"/>
              <a:gd name="connsiteX26" fmla="*/ 1076958 w 2615832"/>
              <a:gd name="connsiteY26" fmla="*/ 4702967 h 6249897"/>
              <a:gd name="connsiteX27" fmla="*/ 1141249 w 2615832"/>
              <a:gd name="connsiteY27" fmla="*/ 4881607 h 6249897"/>
              <a:gd name="connsiteX28" fmla="*/ 1141251 w 2615832"/>
              <a:gd name="connsiteY28" fmla="*/ 4881607 h 6249897"/>
              <a:gd name="connsiteX29" fmla="*/ 1076959 w 2615832"/>
              <a:gd name="connsiteY29" fmla="*/ 4702967 h 6249897"/>
              <a:gd name="connsiteX30" fmla="*/ 1563709 w 2615832"/>
              <a:gd name="connsiteY30" fmla="*/ 4544602 h 6249897"/>
              <a:gd name="connsiteX31" fmla="*/ 1507541 w 2615832"/>
              <a:gd name="connsiteY31" fmla="*/ 4556409 h 6249897"/>
              <a:gd name="connsiteX32" fmla="*/ 1507545 w 2615832"/>
              <a:gd name="connsiteY32" fmla="*/ 4556410 h 6249897"/>
              <a:gd name="connsiteX33" fmla="*/ 1522919 w 2615832"/>
              <a:gd name="connsiteY33" fmla="*/ 4557182 h 6249897"/>
              <a:gd name="connsiteX34" fmla="*/ 1563706 w 2615832"/>
              <a:gd name="connsiteY34" fmla="*/ 4544603 h 6249897"/>
              <a:gd name="connsiteX35" fmla="*/ 1563704 w 2615832"/>
              <a:gd name="connsiteY35" fmla="*/ 4544629 h 6249897"/>
              <a:gd name="connsiteX36" fmla="*/ 1557043 w 2615832"/>
              <a:gd name="connsiteY36" fmla="*/ 4584835 h 6249897"/>
              <a:gd name="connsiteX37" fmla="*/ 1558403 w 2615832"/>
              <a:gd name="connsiteY37" fmla="*/ 4630560 h 6249897"/>
              <a:gd name="connsiteX38" fmla="*/ 1558402 w 2615832"/>
              <a:gd name="connsiteY38" fmla="*/ 4630580 h 6249897"/>
              <a:gd name="connsiteX39" fmla="*/ 1558404 w 2615832"/>
              <a:gd name="connsiteY39" fmla="*/ 4630586 h 6249897"/>
              <a:gd name="connsiteX40" fmla="*/ 1558403 w 2615832"/>
              <a:gd name="connsiteY40" fmla="*/ 4630560 h 6249897"/>
              <a:gd name="connsiteX41" fmla="*/ 1563704 w 2615832"/>
              <a:gd name="connsiteY41" fmla="*/ 4544629 h 6249897"/>
              <a:gd name="connsiteX42" fmla="*/ 1997346 w 2615832"/>
              <a:gd name="connsiteY42" fmla="*/ 4477695 h 6249897"/>
              <a:gd name="connsiteX43" fmla="*/ 1997350 w 2615832"/>
              <a:gd name="connsiteY43" fmla="*/ 4477708 h 6249897"/>
              <a:gd name="connsiteX44" fmla="*/ 2024037 w 2615832"/>
              <a:gd name="connsiteY44" fmla="*/ 4528150 h 6249897"/>
              <a:gd name="connsiteX45" fmla="*/ 2024039 w 2615832"/>
              <a:gd name="connsiteY45" fmla="*/ 4528149 h 6249897"/>
              <a:gd name="connsiteX46" fmla="*/ 2258868 w 2615832"/>
              <a:gd name="connsiteY46" fmla="*/ 3298030 h 6249897"/>
              <a:gd name="connsiteX47" fmla="*/ 2237333 w 2615832"/>
              <a:gd name="connsiteY47" fmla="*/ 3409166 h 6249897"/>
              <a:gd name="connsiteX48" fmla="*/ 2237335 w 2615832"/>
              <a:gd name="connsiteY48" fmla="*/ 3409160 h 6249897"/>
              <a:gd name="connsiteX49" fmla="*/ 2237593 w 2615832"/>
              <a:gd name="connsiteY49" fmla="*/ 3362297 h 6249897"/>
              <a:gd name="connsiteX50" fmla="*/ 2258869 w 2615832"/>
              <a:gd name="connsiteY50" fmla="*/ 3298032 h 6249897"/>
              <a:gd name="connsiteX51" fmla="*/ 335173 w 2615832"/>
              <a:gd name="connsiteY51" fmla="*/ 3111889 h 6249897"/>
              <a:gd name="connsiteX52" fmla="*/ 335169 w 2615832"/>
              <a:gd name="connsiteY52" fmla="*/ 3111895 h 6249897"/>
              <a:gd name="connsiteX53" fmla="*/ 331852 w 2615832"/>
              <a:gd name="connsiteY53" fmla="*/ 3161428 h 6249897"/>
              <a:gd name="connsiteX54" fmla="*/ 295114 w 2615832"/>
              <a:gd name="connsiteY54" fmla="*/ 3235600 h 6249897"/>
              <a:gd name="connsiteX55" fmla="*/ 295114 w 2615832"/>
              <a:gd name="connsiteY55" fmla="*/ 3235602 h 6249897"/>
              <a:gd name="connsiteX56" fmla="*/ 335173 w 2615832"/>
              <a:gd name="connsiteY56" fmla="*/ 3111889 h 6249897"/>
              <a:gd name="connsiteX57" fmla="*/ 920382 w 2615832"/>
              <a:gd name="connsiteY57" fmla="*/ 1984864 h 6249897"/>
              <a:gd name="connsiteX58" fmla="*/ 920381 w 2615832"/>
              <a:gd name="connsiteY58" fmla="*/ 1984867 h 6249897"/>
              <a:gd name="connsiteX59" fmla="*/ 944490 w 2615832"/>
              <a:gd name="connsiteY59" fmla="*/ 2051855 h 6249897"/>
              <a:gd name="connsiteX60" fmla="*/ 944492 w 2615832"/>
              <a:gd name="connsiteY60" fmla="*/ 2051854 h 6249897"/>
              <a:gd name="connsiteX61" fmla="*/ 733078 w 2615832"/>
              <a:gd name="connsiteY61" fmla="*/ 1867310 h 6249897"/>
              <a:gd name="connsiteX62" fmla="*/ 733076 w 2615832"/>
              <a:gd name="connsiteY62" fmla="*/ 1867311 h 6249897"/>
              <a:gd name="connsiteX63" fmla="*/ 837478 w 2615832"/>
              <a:gd name="connsiteY63" fmla="*/ 2023108 h 6249897"/>
              <a:gd name="connsiteX64" fmla="*/ 837481 w 2615832"/>
              <a:gd name="connsiteY64" fmla="*/ 2023107 h 6249897"/>
              <a:gd name="connsiteX65" fmla="*/ 893646 w 2615832"/>
              <a:gd name="connsiteY65" fmla="*/ 2011301 h 6249897"/>
              <a:gd name="connsiteX66" fmla="*/ 872915 w 2615832"/>
              <a:gd name="connsiteY66" fmla="*/ 2012458 h 6249897"/>
              <a:gd name="connsiteX67" fmla="*/ 837481 w 2615832"/>
              <a:gd name="connsiteY67" fmla="*/ 2023107 h 6249897"/>
              <a:gd name="connsiteX68" fmla="*/ 733078 w 2615832"/>
              <a:gd name="connsiteY68" fmla="*/ 1867310 h 6249897"/>
              <a:gd name="connsiteX69" fmla="*/ 1210597 w 2615832"/>
              <a:gd name="connsiteY69" fmla="*/ 1855691 h 6249897"/>
              <a:gd name="connsiteX70" fmla="*/ 1204187 w 2615832"/>
              <a:gd name="connsiteY70" fmla="*/ 1866829 h 6249897"/>
              <a:gd name="connsiteX71" fmla="*/ 1204187 w 2615832"/>
              <a:gd name="connsiteY71" fmla="*/ 1866831 h 6249897"/>
              <a:gd name="connsiteX72" fmla="*/ 1210597 w 2615832"/>
              <a:gd name="connsiteY72" fmla="*/ 1855693 h 6249897"/>
              <a:gd name="connsiteX73" fmla="*/ 1400121 w 2615832"/>
              <a:gd name="connsiteY73" fmla="*/ 1802783 h 6249897"/>
              <a:gd name="connsiteX74" fmla="*/ 1384551 w 2615832"/>
              <a:gd name="connsiteY74" fmla="*/ 1805426 h 6249897"/>
              <a:gd name="connsiteX75" fmla="*/ 1400118 w 2615832"/>
              <a:gd name="connsiteY75" fmla="*/ 1802784 h 6249897"/>
              <a:gd name="connsiteX76" fmla="*/ 1410262 w 2615832"/>
              <a:gd name="connsiteY76" fmla="*/ 1806384 h 6249897"/>
              <a:gd name="connsiteX77" fmla="*/ 1410259 w 2615832"/>
              <a:gd name="connsiteY77" fmla="*/ 1806381 h 6249897"/>
              <a:gd name="connsiteX78" fmla="*/ 1174269 w 2615832"/>
              <a:gd name="connsiteY78" fmla="*/ 1775125 h 6249897"/>
              <a:gd name="connsiteX79" fmla="*/ 1174268 w 2615832"/>
              <a:gd name="connsiteY79" fmla="*/ 1775126 h 6249897"/>
              <a:gd name="connsiteX80" fmla="*/ 1186571 w 2615832"/>
              <a:gd name="connsiteY80" fmla="*/ 1820926 h 6249897"/>
              <a:gd name="connsiteX81" fmla="*/ 1186573 w 2615832"/>
              <a:gd name="connsiteY81" fmla="*/ 1820925 h 6249897"/>
              <a:gd name="connsiteX82" fmla="*/ 1373933 w 2615832"/>
              <a:gd name="connsiteY82" fmla="*/ 1725817 h 6249897"/>
              <a:gd name="connsiteX83" fmla="*/ 1373786 w 2615832"/>
              <a:gd name="connsiteY83" fmla="*/ 1807252 h 6249897"/>
              <a:gd name="connsiteX84" fmla="*/ 1373788 w 2615832"/>
              <a:gd name="connsiteY84" fmla="*/ 1807252 h 6249897"/>
              <a:gd name="connsiteX85" fmla="*/ 1373935 w 2615832"/>
              <a:gd name="connsiteY85" fmla="*/ 1725823 h 6249897"/>
              <a:gd name="connsiteX86" fmla="*/ 1638495 w 2615832"/>
              <a:gd name="connsiteY86" fmla="*/ 1562806 h 6249897"/>
              <a:gd name="connsiteX87" fmla="*/ 1687714 w 2615832"/>
              <a:gd name="connsiteY87" fmla="*/ 1746006 h 6249897"/>
              <a:gd name="connsiteX88" fmla="*/ 1687715 w 2615832"/>
              <a:gd name="connsiteY88" fmla="*/ 1746006 h 6249897"/>
              <a:gd name="connsiteX89" fmla="*/ 1638497 w 2615832"/>
              <a:gd name="connsiteY89" fmla="*/ 1562806 h 6249897"/>
              <a:gd name="connsiteX90" fmla="*/ 1276668 w 2615832"/>
              <a:gd name="connsiteY90" fmla="*/ 1473085 h 6249897"/>
              <a:gd name="connsiteX91" fmla="*/ 1276666 w 2615832"/>
              <a:gd name="connsiteY91" fmla="*/ 1473086 h 6249897"/>
              <a:gd name="connsiteX92" fmla="*/ 1305377 w 2615832"/>
              <a:gd name="connsiteY92" fmla="*/ 1579954 h 6249897"/>
              <a:gd name="connsiteX93" fmla="*/ 1305379 w 2615832"/>
              <a:gd name="connsiteY93" fmla="*/ 1579953 h 6249897"/>
              <a:gd name="connsiteX94" fmla="*/ 1271248 w 2615832"/>
              <a:gd name="connsiteY94" fmla="*/ 1425586 h 6249897"/>
              <a:gd name="connsiteX95" fmla="*/ 1271246 w 2615832"/>
              <a:gd name="connsiteY95" fmla="*/ 1425587 h 6249897"/>
              <a:gd name="connsiteX96" fmla="*/ 1258793 w 2615832"/>
              <a:gd name="connsiteY96" fmla="*/ 1461220 h 6249897"/>
              <a:gd name="connsiteX97" fmla="*/ 1267729 w 2615832"/>
              <a:gd name="connsiteY97" fmla="*/ 1467153 h 6249897"/>
              <a:gd name="connsiteX98" fmla="*/ 1267732 w 2615832"/>
              <a:gd name="connsiteY98" fmla="*/ 1467150 h 6249897"/>
              <a:gd name="connsiteX99" fmla="*/ 1258795 w 2615832"/>
              <a:gd name="connsiteY99" fmla="*/ 1461219 h 6249897"/>
              <a:gd name="connsiteX100" fmla="*/ 1528775 w 2615832"/>
              <a:gd name="connsiteY100" fmla="*/ 1345708 h 6249897"/>
              <a:gd name="connsiteX101" fmla="*/ 1589275 w 2615832"/>
              <a:gd name="connsiteY101" fmla="*/ 1379607 h 6249897"/>
              <a:gd name="connsiteX102" fmla="*/ 1589274 w 2615832"/>
              <a:gd name="connsiteY102" fmla="*/ 1379605 h 6249897"/>
              <a:gd name="connsiteX103" fmla="*/ 1550422 w 2615832"/>
              <a:gd name="connsiteY103" fmla="*/ 1364782 h 6249897"/>
              <a:gd name="connsiteX104" fmla="*/ 1528777 w 2615832"/>
              <a:gd name="connsiteY104" fmla="*/ 1345708 h 6249897"/>
              <a:gd name="connsiteX105" fmla="*/ 864303 w 2615832"/>
              <a:gd name="connsiteY105" fmla="*/ 402790 h 6249897"/>
              <a:gd name="connsiteX106" fmla="*/ 864303 w 2615832"/>
              <a:gd name="connsiteY106" fmla="*/ 402792 h 6249897"/>
              <a:gd name="connsiteX107" fmla="*/ 878733 w 2615832"/>
              <a:gd name="connsiteY107" fmla="*/ 415508 h 6249897"/>
              <a:gd name="connsiteX108" fmla="*/ 892135 w 2615832"/>
              <a:gd name="connsiteY108" fmla="*/ 424408 h 6249897"/>
              <a:gd name="connsiteX109" fmla="*/ 897995 w 2615832"/>
              <a:gd name="connsiteY109" fmla="*/ 440582 h 6249897"/>
              <a:gd name="connsiteX110" fmla="*/ 899240 w 2615832"/>
              <a:gd name="connsiteY110" fmla="*/ 444019 h 6249897"/>
              <a:gd name="connsiteX111" fmla="*/ 914401 w 2615832"/>
              <a:gd name="connsiteY111" fmla="*/ 479956 h 6249897"/>
              <a:gd name="connsiteX112" fmla="*/ 917609 w 2615832"/>
              <a:gd name="connsiteY112" fmla="*/ 487632 h 6249897"/>
              <a:gd name="connsiteX113" fmla="*/ 927672 w 2615832"/>
              <a:gd name="connsiteY113" fmla="*/ 511712 h 6249897"/>
              <a:gd name="connsiteX114" fmla="*/ 927670 w 2615832"/>
              <a:gd name="connsiteY114" fmla="*/ 511706 h 6249897"/>
              <a:gd name="connsiteX115" fmla="*/ 917609 w 2615832"/>
              <a:gd name="connsiteY115" fmla="*/ 487632 h 6249897"/>
              <a:gd name="connsiteX116" fmla="*/ 914402 w 2615832"/>
              <a:gd name="connsiteY116" fmla="*/ 479958 h 6249897"/>
              <a:gd name="connsiteX117" fmla="*/ 899241 w 2615832"/>
              <a:gd name="connsiteY117" fmla="*/ 444021 h 6249897"/>
              <a:gd name="connsiteX118" fmla="*/ 897995 w 2615832"/>
              <a:gd name="connsiteY118" fmla="*/ 440582 h 6249897"/>
              <a:gd name="connsiteX119" fmla="*/ 892135 w 2615832"/>
              <a:gd name="connsiteY119" fmla="*/ 424406 h 6249897"/>
              <a:gd name="connsiteX120" fmla="*/ 878732 w 2615832"/>
              <a:gd name="connsiteY120" fmla="*/ 415506 h 6249897"/>
              <a:gd name="connsiteX121" fmla="*/ 616591 w 2615832"/>
              <a:gd name="connsiteY121" fmla="*/ 0 h 6249897"/>
              <a:gd name="connsiteX122" fmla="*/ 714885 w 2615832"/>
              <a:gd name="connsiteY122" fmla="*/ 65262 h 6249897"/>
              <a:gd name="connsiteX123" fmla="*/ 808200 w 2615832"/>
              <a:gd name="connsiteY123" fmla="*/ 221293 h 6249897"/>
              <a:gd name="connsiteX124" fmla="*/ 822702 w 2615832"/>
              <a:gd name="connsiteY124" fmla="*/ 193292 h 6249897"/>
              <a:gd name="connsiteX125" fmla="*/ 832956 w 2615832"/>
              <a:gd name="connsiteY125" fmla="*/ 231458 h 6249897"/>
              <a:gd name="connsiteX126" fmla="*/ 832919 w 2615832"/>
              <a:gd name="connsiteY126" fmla="*/ 251365 h 6249897"/>
              <a:gd name="connsiteX127" fmla="*/ 838595 w 2615832"/>
              <a:gd name="connsiteY127" fmla="*/ 252449 h 6249897"/>
              <a:gd name="connsiteX128" fmla="*/ 872068 w 2615832"/>
              <a:gd name="connsiteY128" fmla="*/ 295059 h 6249897"/>
              <a:gd name="connsiteX129" fmla="*/ 892723 w 2615832"/>
              <a:gd name="connsiteY129" fmla="*/ 289958 h 6249897"/>
              <a:gd name="connsiteX130" fmla="*/ 861961 w 2615832"/>
              <a:gd name="connsiteY130" fmla="*/ 175458 h 6249897"/>
              <a:gd name="connsiteX131" fmla="*/ 877196 w 2615832"/>
              <a:gd name="connsiteY131" fmla="*/ 122856 h 6249897"/>
              <a:gd name="connsiteX132" fmla="*/ 1012258 w 2615832"/>
              <a:gd name="connsiteY132" fmla="*/ 406955 h 6249897"/>
              <a:gd name="connsiteX133" fmla="*/ 998635 w 2615832"/>
              <a:gd name="connsiteY133" fmla="*/ 328920 h 6249897"/>
              <a:gd name="connsiteX134" fmla="*/ 1062503 w 2615832"/>
              <a:gd name="connsiteY134" fmla="*/ 402686 h 6249897"/>
              <a:gd name="connsiteX135" fmla="*/ 1068070 w 2615832"/>
              <a:gd name="connsiteY135" fmla="*/ 368752 h 6249897"/>
              <a:gd name="connsiteX136" fmla="*/ 951614 w 2615832"/>
              <a:gd name="connsiteY136" fmla="*/ 71919 h 6249897"/>
              <a:gd name="connsiteX137" fmla="*/ 1236092 w 2615832"/>
              <a:gd name="connsiteY137" fmla="*/ 693547 h 6249897"/>
              <a:gd name="connsiteX138" fmla="*/ 1323105 w 2615832"/>
              <a:gd name="connsiteY138" fmla="*/ 908113 h 6249897"/>
              <a:gd name="connsiteX139" fmla="*/ 1410853 w 2615832"/>
              <a:gd name="connsiteY139" fmla="*/ 1098078 h 6249897"/>
              <a:gd name="connsiteX140" fmla="*/ 1394446 w 2615832"/>
              <a:gd name="connsiteY140" fmla="*/ 1037010 h 6249897"/>
              <a:gd name="connsiteX141" fmla="*/ 1429604 w 2615832"/>
              <a:gd name="connsiteY141" fmla="*/ 1003910 h 6249897"/>
              <a:gd name="connsiteX142" fmla="*/ 1422571 w 2615832"/>
              <a:gd name="connsiteY142" fmla="*/ 1087045 h 6249897"/>
              <a:gd name="connsiteX143" fmla="*/ 1449379 w 2615832"/>
              <a:gd name="connsiteY143" fmla="*/ 1104843 h 6249897"/>
              <a:gd name="connsiteX144" fmla="*/ 1470034 w 2615832"/>
              <a:gd name="connsiteY144" fmla="*/ 1099742 h 6249897"/>
              <a:gd name="connsiteX145" fmla="*/ 1462563 w 2615832"/>
              <a:gd name="connsiteY145" fmla="*/ 1044609 h 6249897"/>
              <a:gd name="connsiteX146" fmla="*/ 1441324 w 2615832"/>
              <a:gd name="connsiteY146" fmla="*/ 992876 h 6249897"/>
              <a:gd name="connsiteX147" fmla="*/ 1424917 w 2615832"/>
              <a:gd name="connsiteY147" fmla="*/ 931808 h 6249897"/>
              <a:gd name="connsiteX148" fmla="*/ 1424990 w 2615832"/>
              <a:gd name="connsiteY148" fmla="*/ 891093 h 6249897"/>
              <a:gd name="connsiteX149" fmla="*/ 1423013 w 2615832"/>
              <a:gd name="connsiteY149" fmla="*/ 842741 h 6249897"/>
              <a:gd name="connsiteX150" fmla="*/ 1373647 w 2615832"/>
              <a:gd name="connsiteY150" fmla="*/ 740976 h 6249897"/>
              <a:gd name="connsiteX151" fmla="*/ 1324280 w 2615832"/>
              <a:gd name="connsiteY151" fmla="*/ 639210 h 6249897"/>
              <a:gd name="connsiteX152" fmla="*/ 1322961 w 2615832"/>
              <a:gd name="connsiteY152" fmla="*/ 606977 h 6249897"/>
              <a:gd name="connsiteX153" fmla="*/ 1291466 w 2615832"/>
              <a:gd name="connsiteY153" fmla="*/ 517077 h 6249897"/>
              <a:gd name="connsiteX154" fmla="*/ 1456706 w 2615832"/>
              <a:gd name="connsiteY154" fmla="*/ 858841 h 6249897"/>
              <a:gd name="connsiteX155" fmla="*/ 1470476 w 2615832"/>
              <a:gd name="connsiteY155" fmla="*/ 855441 h 6249897"/>
              <a:gd name="connsiteX156" fmla="*/ 1465056 w 2615832"/>
              <a:gd name="connsiteY156" fmla="*/ 807940 h 6249897"/>
              <a:gd name="connsiteX157" fmla="*/ 1303333 w 2615832"/>
              <a:gd name="connsiteY157" fmla="*/ 424609 h 6249897"/>
              <a:gd name="connsiteX158" fmla="*/ 1523506 w 2615832"/>
              <a:gd name="connsiteY158" fmla="*/ 834204 h 6249897"/>
              <a:gd name="connsiteX159" fmla="*/ 1693431 w 2615832"/>
              <a:gd name="connsiteY159" fmla="*/ 1248069 h 6249897"/>
              <a:gd name="connsiteX160" fmla="*/ 1867897 w 2615832"/>
              <a:gd name="connsiteY160" fmla="*/ 1815466 h 6249897"/>
              <a:gd name="connsiteX161" fmla="*/ 1877980 w 2615832"/>
              <a:gd name="connsiteY161" fmla="*/ 1821117 h 6249897"/>
              <a:gd name="connsiteX162" fmla="*/ 1869947 w 2615832"/>
              <a:gd name="connsiteY162" fmla="*/ 1823100 h 6249897"/>
              <a:gd name="connsiteX163" fmla="*/ 1878151 w 2615832"/>
              <a:gd name="connsiteY163" fmla="*/ 1853632 h 6249897"/>
              <a:gd name="connsiteX164" fmla="*/ 1898806 w 2615832"/>
              <a:gd name="connsiteY164" fmla="*/ 1848533 h 6249897"/>
              <a:gd name="connsiteX165" fmla="*/ 1925467 w 2615832"/>
              <a:gd name="connsiteY165" fmla="*/ 1947765 h 6249897"/>
              <a:gd name="connsiteX166" fmla="*/ 1921950 w 2615832"/>
              <a:gd name="connsiteY166" fmla="*/ 1989333 h 6249897"/>
              <a:gd name="connsiteX167" fmla="*/ 1948757 w 2615832"/>
              <a:gd name="connsiteY167" fmla="*/ 2007132 h 6249897"/>
              <a:gd name="connsiteX168" fmla="*/ 1981058 w 2615832"/>
              <a:gd name="connsiteY168" fmla="*/ 2127356 h 6249897"/>
              <a:gd name="connsiteX169" fmla="*/ 1981570 w 2615832"/>
              <a:gd name="connsiteY169" fmla="*/ 2129263 h 6249897"/>
              <a:gd name="connsiteX170" fmla="*/ 1946413 w 2615832"/>
              <a:gd name="connsiteY170" fmla="*/ 2162365 h 6249897"/>
              <a:gd name="connsiteX171" fmla="*/ 1977323 w 2615832"/>
              <a:gd name="connsiteY171" fmla="*/ 2195432 h 6249897"/>
              <a:gd name="connsiteX172" fmla="*/ 1970071 w 2615832"/>
              <a:gd name="connsiteY172" fmla="*/ 2209433 h 6249897"/>
              <a:gd name="connsiteX173" fmla="*/ 1964870 w 2615832"/>
              <a:gd name="connsiteY173" fmla="*/ 2231066 h 6249897"/>
              <a:gd name="connsiteX174" fmla="*/ 1983400 w 2615832"/>
              <a:gd name="connsiteY174" fmla="*/ 2259048 h 6249897"/>
              <a:gd name="connsiteX175" fmla="*/ 1999880 w 2615832"/>
              <a:gd name="connsiteY175" fmla="*/ 2279399 h 6249897"/>
              <a:gd name="connsiteX176" fmla="*/ 2024344 w 2615832"/>
              <a:gd name="connsiteY176" fmla="*/ 2452433 h 6249897"/>
              <a:gd name="connsiteX177" fmla="*/ 2048806 w 2615832"/>
              <a:gd name="connsiteY177" fmla="*/ 2625466 h 6249897"/>
              <a:gd name="connsiteX178" fmla="*/ 2085428 w 2615832"/>
              <a:gd name="connsiteY178" fmla="*/ 2734449 h 6249897"/>
              <a:gd name="connsiteX179" fmla="*/ 2097440 w 2615832"/>
              <a:gd name="connsiteY179" fmla="*/ 2751831 h 6249897"/>
              <a:gd name="connsiteX180" fmla="*/ 2007499 w 2615832"/>
              <a:gd name="connsiteY180" fmla="*/ 2253098 h 6249897"/>
              <a:gd name="connsiteX181" fmla="*/ 2036649 w 2615832"/>
              <a:gd name="connsiteY181" fmla="*/ 2306947 h 6249897"/>
              <a:gd name="connsiteX182" fmla="*/ 2063750 w 2615832"/>
              <a:gd name="connsiteY182" fmla="*/ 2353164 h 6249897"/>
              <a:gd name="connsiteX183" fmla="*/ 2204670 w 2615832"/>
              <a:gd name="connsiteY183" fmla="*/ 2823029 h 6249897"/>
              <a:gd name="connsiteX184" fmla="*/ 2217410 w 2615832"/>
              <a:gd name="connsiteY184" fmla="*/ 2795540 h 6249897"/>
              <a:gd name="connsiteX185" fmla="*/ 2225983 w 2615832"/>
              <a:gd name="connsiteY185" fmla="*/ 2834044 h 6249897"/>
              <a:gd name="connsiteX186" fmla="*/ 2257323 w 2615832"/>
              <a:gd name="connsiteY186" fmla="*/ 2962646 h 6249897"/>
              <a:gd name="connsiteX187" fmla="*/ 2273669 w 2615832"/>
              <a:gd name="connsiteY187" fmla="*/ 3030167 h 6249897"/>
              <a:gd name="connsiteX188" fmla="*/ 2278242 w 2615832"/>
              <a:gd name="connsiteY188" fmla="*/ 3049052 h 6249897"/>
              <a:gd name="connsiteX189" fmla="*/ 2281140 w 2615832"/>
              <a:gd name="connsiteY189" fmla="*/ 3061249 h 6249897"/>
              <a:gd name="connsiteX190" fmla="*/ 2262679 w 2615832"/>
              <a:gd name="connsiteY190" fmla="*/ 3093592 h 6249897"/>
              <a:gd name="connsiteX191" fmla="*/ 2262678 w 2615832"/>
              <a:gd name="connsiteY191" fmla="*/ 3093596 h 6249897"/>
              <a:gd name="connsiteX192" fmla="*/ 2281141 w 2615832"/>
              <a:gd name="connsiteY192" fmla="*/ 3061251 h 6249897"/>
              <a:gd name="connsiteX193" fmla="*/ 2288745 w 2615832"/>
              <a:gd name="connsiteY193" fmla="*/ 3093262 h 6249897"/>
              <a:gd name="connsiteX194" fmla="*/ 2288828 w 2615832"/>
              <a:gd name="connsiteY194" fmla="*/ 3095278 h 6249897"/>
              <a:gd name="connsiteX195" fmla="*/ 2461093 w 2615832"/>
              <a:gd name="connsiteY195" fmla="*/ 4119047 h 6249897"/>
              <a:gd name="connsiteX196" fmla="*/ 2478083 w 2615832"/>
              <a:gd name="connsiteY196" fmla="*/ 4236947 h 6249897"/>
              <a:gd name="connsiteX197" fmla="*/ 2464900 w 2615832"/>
              <a:gd name="connsiteY197" fmla="*/ 4297182 h 6249897"/>
              <a:gd name="connsiteX198" fmla="*/ 2481379 w 2615832"/>
              <a:gd name="connsiteY198" fmla="*/ 4317532 h 6249897"/>
              <a:gd name="connsiteX199" fmla="*/ 2492432 w 2615832"/>
              <a:gd name="connsiteY199" fmla="*/ 4327271 h 6249897"/>
              <a:gd name="connsiteX200" fmla="*/ 2491463 w 2615832"/>
              <a:gd name="connsiteY200" fmla="*/ 4334337 h 6249897"/>
              <a:gd name="connsiteX201" fmla="*/ 2487021 w 2615832"/>
              <a:gd name="connsiteY201" fmla="*/ 4338522 h 6249897"/>
              <a:gd name="connsiteX202" fmla="*/ 2491465 w 2615832"/>
              <a:gd name="connsiteY202" fmla="*/ 4334336 h 6249897"/>
              <a:gd name="connsiteX203" fmla="*/ 2489585 w 2615832"/>
              <a:gd name="connsiteY203" fmla="*/ 4348063 h 6249897"/>
              <a:gd name="connsiteX204" fmla="*/ 2473750 w 2615832"/>
              <a:gd name="connsiteY204" fmla="*/ 4351974 h 6249897"/>
              <a:gd name="connsiteX205" fmla="*/ 2479988 w 2615832"/>
              <a:gd name="connsiteY205" fmla="*/ 4326016 h 6249897"/>
              <a:gd name="connsiteX206" fmla="*/ 2479988 w 2615832"/>
              <a:gd name="connsiteY206" fmla="*/ 4326014 h 6249897"/>
              <a:gd name="connsiteX207" fmla="*/ 2473747 w 2615832"/>
              <a:gd name="connsiteY207" fmla="*/ 4351975 h 6249897"/>
              <a:gd name="connsiteX208" fmla="*/ 2406963 w 2615832"/>
              <a:gd name="connsiteY208" fmla="*/ 4368468 h 6249897"/>
              <a:gd name="connsiteX209" fmla="*/ 2379422 w 2615832"/>
              <a:gd name="connsiteY209" fmla="*/ 4375268 h 6249897"/>
              <a:gd name="connsiteX210" fmla="*/ 2306909 w 2615832"/>
              <a:gd name="connsiteY210" fmla="*/ 4515273 h 6249897"/>
              <a:gd name="connsiteX211" fmla="*/ 2272484 w 2615832"/>
              <a:gd name="connsiteY211" fmla="*/ 4523774 h 6249897"/>
              <a:gd name="connsiteX212" fmla="*/ 2236009 w 2615832"/>
              <a:gd name="connsiteY212" fmla="*/ 4524643 h 6249897"/>
              <a:gd name="connsiteX213" fmla="*/ 2101385 w 2615832"/>
              <a:gd name="connsiteY213" fmla="*/ 4378813 h 6249897"/>
              <a:gd name="connsiteX214" fmla="*/ 2105339 w 2615832"/>
              <a:gd name="connsiteY214" fmla="*/ 4475514 h 6249897"/>
              <a:gd name="connsiteX215" fmla="*/ 2129950 w 2615832"/>
              <a:gd name="connsiteY215" fmla="*/ 4567113 h 6249897"/>
              <a:gd name="connsiteX216" fmla="*/ 2079117 w 2615832"/>
              <a:gd name="connsiteY216" fmla="*/ 4514547 h 6249897"/>
              <a:gd name="connsiteX217" fmla="*/ 2035151 w 2615832"/>
              <a:gd name="connsiteY217" fmla="*/ 4572132 h 6249897"/>
              <a:gd name="connsiteX218" fmla="*/ 2070654 w 2615832"/>
              <a:gd name="connsiteY218" fmla="*/ 4643804 h 6249897"/>
              <a:gd name="connsiteX219" fmla="*/ 2106802 w 2615832"/>
              <a:gd name="connsiteY219" fmla="*/ 4710665 h 6249897"/>
              <a:gd name="connsiteX220" fmla="*/ 2114855 w 2615832"/>
              <a:gd name="connsiteY220" fmla="*/ 4766619 h 6249897"/>
              <a:gd name="connsiteX221" fmla="*/ 2122910 w 2615832"/>
              <a:gd name="connsiteY221" fmla="*/ 4822572 h 6249897"/>
              <a:gd name="connsiteX222" fmla="*/ 2163092 w 2615832"/>
              <a:gd name="connsiteY222" fmla="*/ 4934222 h 6249897"/>
              <a:gd name="connsiteX223" fmla="*/ 2224705 w 2615832"/>
              <a:gd name="connsiteY223" fmla="*/ 5105419 h 6249897"/>
              <a:gd name="connsiteX224" fmla="*/ 2185907 w 2615832"/>
              <a:gd name="connsiteY224" fmla="*/ 5081549 h 6249897"/>
              <a:gd name="connsiteX225" fmla="*/ 2147108 w 2615832"/>
              <a:gd name="connsiteY225" fmla="*/ 5057679 h 6249897"/>
              <a:gd name="connsiteX226" fmla="*/ 2045348 w 2615832"/>
              <a:gd name="connsiteY226" fmla="*/ 4842079 h 6249897"/>
              <a:gd name="connsiteX227" fmla="*/ 1978404 w 2615832"/>
              <a:gd name="connsiteY227" fmla="*/ 4706430 h 6249897"/>
              <a:gd name="connsiteX228" fmla="*/ 1949017 w 2615832"/>
              <a:gd name="connsiteY228" fmla="*/ 4648130 h 6249897"/>
              <a:gd name="connsiteX229" fmla="*/ 1915781 w 2615832"/>
              <a:gd name="connsiteY229" fmla="*/ 4644422 h 6249897"/>
              <a:gd name="connsiteX230" fmla="*/ 1883234 w 2615832"/>
              <a:gd name="connsiteY230" fmla="*/ 4613251 h 6249897"/>
              <a:gd name="connsiteX231" fmla="*/ 2038043 w 2615832"/>
              <a:gd name="connsiteY231" fmla="*/ 4939292 h 6249897"/>
              <a:gd name="connsiteX232" fmla="*/ 2264993 w 2615832"/>
              <a:gd name="connsiteY232" fmla="*/ 5418810 h 6249897"/>
              <a:gd name="connsiteX233" fmla="*/ 2254332 w 2615832"/>
              <a:gd name="connsiteY233" fmla="*/ 5489906 h 6249897"/>
              <a:gd name="connsiteX234" fmla="*/ 2283773 w 2615832"/>
              <a:gd name="connsiteY234" fmla="*/ 5521347 h 6249897"/>
              <a:gd name="connsiteX235" fmla="*/ 2321232 w 2615832"/>
              <a:gd name="connsiteY235" fmla="*/ 5541496 h 6249897"/>
              <a:gd name="connsiteX236" fmla="*/ 2305229 w 2615832"/>
              <a:gd name="connsiteY236" fmla="*/ 5631329 h 6249897"/>
              <a:gd name="connsiteX237" fmla="*/ 2340028 w 2615832"/>
              <a:gd name="connsiteY237" fmla="*/ 5677657 h 6249897"/>
              <a:gd name="connsiteX238" fmla="*/ 2374825 w 2615832"/>
              <a:gd name="connsiteY238" fmla="*/ 5723986 h 6249897"/>
              <a:gd name="connsiteX239" fmla="*/ 2615832 w 2615832"/>
              <a:gd name="connsiteY239" fmla="*/ 6225769 h 6249897"/>
              <a:gd name="connsiteX240" fmla="*/ 2468691 w 2615832"/>
              <a:gd name="connsiteY240" fmla="*/ 6186243 h 6249897"/>
              <a:gd name="connsiteX241" fmla="*/ 2334874 w 2615832"/>
              <a:gd name="connsiteY241" fmla="*/ 6049440 h 6249897"/>
              <a:gd name="connsiteX242" fmla="*/ 2310817 w 2615832"/>
              <a:gd name="connsiteY242" fmla="*/ 6083320 h 6249897"/>
              <a:gd name="connsiteX243" fmla="*/ 2297423 w 2615832"/>
              <a:gd name="connsiteY243" fmla="*/ 6046103 h 6249897"/>
              <a:gd name="connsiteX244" fmla="*/ 2298720 w 2615832"/>
              <a:gd name="connsiteY244" fmla="*/ 6025086 h 6249897"/>
              <a:gd name="connsiteX245" fmla="*/ 2290058 w 2615832"/>
              <a:gd name="connsiteY245" fmla="*/ 6025634 h 6249897"/>
              <a:gd name="connsiteX246" fmla="*/ 2241221 w 2615832"/>
              <a:gd name="connsiteY246" fmla="*/ 5990663 h 6249897"/>
              <a:gd name="connsiteX247" fmla="*/ 2209129 w 2615832"/>
              <a:gd name="connsiteY247" fmla="*/ 6002213 h 6249897"/>
              <a:gd name="connsiteX248" fmla="*/ 2249311 w 2615832"/>
              <a:gd name="connsiteY248" fmla="*/ 6113863 h 6249897"/>
              <a:gd name="connsiteX249" fmla="*/ 2222593 w 2615832"/>
              <a:gd name="connsiteY249" fmla="*/ 6173923 h 6249897"/>
              <a:gd name="connsiteX250" fmla="*/ 2032539 w 2615832"/>
              <a:gd name="connsiteY250" fmla="*/ 5914433 h 6249897"/>
              <a:gd name="connsiteX251" fmla="*/ 2048629 w 2615832"/>
              <a:gd name="connsiteY251" fmla="*/ 5992717 h 6249897"/>
              <a:gd name="connsiteX252" fmla="*/ 1954977 w 2615832"/>
              <a:gd name="connsiteY252" fmla="*/ 5933940 h 6249897"/>
              <a:gd name="connsiteX253" fmla="*/ 1944297 w 2615832"/>
              <a:gd name="connsiteY253" fmla="*/ 5971413 h 6249897"/>
              <a:gd name="connsiteX254" fmla="*/ 2104938 w 2615832"/>
              <a:gd name="connsiteY254" fmla="*/ 6249897 h 6249897"/>
              <a:gd name="connsiteX255" fmla="*/ 1706076 w 2615832"/>
              <a:gd name="connsiteY255" fmla="*/ 5678814 h 6249897"/>
              <a:gd name="connsiteX256" fmla="*/ 1585599 w 2615832"/>
              <a:gd name="connsiteY256" fmla="*/ 5478357 h 6249897"/>
              <a:gd name="connsiteX257" fmla="*/ 1462462 w 2615832"/>
              <a:gd name="connsiteY257" fmla="*/ 5304080 h 6249897"/>
              <a:gd name="connsiteX258" fmla="*/ 1483893 w 2615832"/>
              <a:gd name="connsiteY258" fmla="*/ 5363627 h 6249897"/>
              <a:gd name="connsiteX259" fmla="*/ 1427745 w 2615832"/>
              <a:gd name="connsiteY259" fmla="*/ 5409057 h 6249897"/>
              <a:gd name="connsiteX260" fmla="*/ 1443746 w 2615832"/>
              <a:gd name="connsiteY260" fmla="*/ 5319224 h 6249897"/>
              <a:gd name="connsiteX261" fmla="*/ 1403617 w 2615832"/>
              <a:gd name="connsiteY261" fmla="*/ 5308443 h 6249897"/>
              <a:gd name="connsiteX262" fmla="*/ 1371524 w 2615832"/>
              <a:gd name="connsiteY262" fmla="*/ 5319993 h 6249897"/>
              <a:gd name="connsiteX263" fmla="*/ 1379578 w 2615832"/>
              <a:gd name="connsiteY263" fmla="*/ 5375947 h 6249897"/>
              <a:gd name="connsiteX264" fmla="*/ 1409028 w 2615832"/>
              <a:gd name="connsiteY264" fmla="*/ 5424200 h 6249897"/>
              <a:gd name="connsiteX265" fmla="*/ 1430459 w 2615832"/>
              <a:gd name="connsiteY265" fmla="*/ 5483747 h 6249897"/>
              <a:gd name="connsiteX266" fmla="*/ 1427806 w 2615832"/>
              <a:gd name="connsiteY266" fmla="*/ 5526739 h 6249897"/>
              <a:gd name="connsiteX267" fmla="*/ 1427832 w 2615832"/>
              <a:gd name="connsiteY267" fmla="*/ 5577174 h 6249897"/>
              <a:gd name="connsiteX268" fmla="*/ 1497429 w 2615832"/>
              <a:gd name="connsiteY268" fmla="*/ 5669830 h 6249897"/>
              <a:gd name="connsiteX269" fmla="*/ 1567025 w 2615832"/>
              <a:gd name="connsiteY269" fmla="*/ 5762487 h 6249897"/>
              <a:gd name="connsiteX270" fmla="*/ 1567044 w 2615832"/>
              <a:gd name="connsiteY270" fmla="*/ 5796110 h 6249897"/>
              <a:gd name="connsiteX271" fmla="*/ 1609886 w 2615832"/>
              <a:gd name="connsiteY271" fmla="*/ 5881580 h 6249897"/>
              <a:gd name="connsiteX272" fmla="*/ 1377006 w 2615832"/>
              <a:gd name="connsiteY272" fmla="*/ 5570243 h 6249897"/>
              <a:gd name="connsiteX273" fmla="*/ 1355611 w 2615832"/>
              <a:gd name="connsiteY273" fmla="*/ 5577943 h 6249897"/>
              <a:gd name="connsiteX274" fmla="*/ 1360987 w 2615832"/>
              <a:gd name="connsiteY274" fmla="*/ 5626453 h 6249897"/>
              <a:gd name="connsiteX275" fmla="*/ 1585866 w 2615832"/>
              <a:gd name="connsiteY275" fmla="*/ 5982707 h 6249897"/>
              <a:gd name="connsiteX276" fmla="*/ 1272708 w 2615832"/>
              <a:gd name="connsiteY276" fmla="*/ 5616188 h 6249897"/>
              <a:gd name="connsiteX277" fmla="*/ 1037114 w 2615832"/>
              <a:gd name="connsiteY277" fmla="*/ 5230160 h 6249897"/>
              <a:gd name="connsiteX278" fmla="*/ 804110 w 2615832"/>
              <a:gd name="connsiteY278" fmla="*/ 4683460 h 6249897"/>
              <a:gd name="connsiteX279" fmla="*/ 788949 w 2615832"/>
              <a:gd name="connsiteY279" fmla="*/ 4680508 h 6249897"/>
              <a:gd name="connsiteX280" fmla="*/ 801431 w 2615832"/>
              <a:gd name="connsiteY280" fmla="*/ 4676016 h 6249897"/>
              <a:gd name="connsiteX281" fmla="*/ 790716 w 2615832"/>
              <a:gd name="connsiteY281" fmla="*/ 4646243 h 6249897"/>
              <a:gd name="connsiteX282" fmla="*/ 758622 w 2615832"/>
              <a:gd name="connsiteY282" fmla="*/ 4657794 h 6249897"/>
              <a:gd name="connsiteX283" fmla="*/ 723799 w 2615832"/>
              <a:gd name="connsiteY283" fmla="*/ 4561030 h 6249897"/>
              <a:gd name="connsiteX284" fmla="*/ 731798 w 2615832"/>
              <a:gd name="connsiteY284" fmla="*/ 4516113 h 6249897"/>
              <a:gd name="connsiteX285" fmla="*/ 691670 w 2615832"/>
              <a:gd name="connsiteY285" fmla="*/ 4505333 h 6249897"/>
              <a:gd name="connsiteX286" fmla="*/ 649478 w 2615832"/>
              <a:gd name="connsiteY286" fmla="*/ 4388102 h 6249897"/>
              <a:gd name="connsiteX287" fmla="*/ 648808 w 2615832"/>
              <a:gd name="connsiteY287" fmla="*/ 4386240 h 6249897"/>
              <a:gd name="connsiteX288" fmla="*/ 704958 w 2615832"/>
              <a:gd name="connsiteY288" fmla="*/ 4340809 h 6249897"/>
              <a:gd name="connsiteX289" fmla="*/ 659470 w 2615832"/>
              <a:gd name="connsiteY289" fmla="*/ 4315143 h 6249897"/>
              <a:gd name="connsiteX290" fmla="*/ 671499 w 2615832"/>
              <a:gd name="connsiteY290" fmla="*/ 4298203 h 6249897"/>
              <a:gd name="connsiteX291" fmla="*/ 680849 w 2615832"/>
              <a:gd name="connsiteY291" fmla="*/ 4273819 h 6249897"/>
              <a:gd name="connsiteX292" fmla="*/ 654086 w 2615832"/>
              <a:gd name="connsiteY292" fmla="*/ 4249821 h 6249897"/>
              <a:gd name="connsiteX293" fmla="*/ 630003 w 2615832"/>
              <a:gd name="connsiteY293" fmla="*/ 4233266 h 6249897"/>
              <a:gd name="connsiteX294" fmla="*/ 603163 w 2615832"/>
              <a:gd name="connsiteY294" fmla="*/ 4057962 h 6249897"/>
              <a:gd name="connsiteX295" fmla="*/ 576321 w 2615832"/>
              <a:gd name="connsiteY295" fmla="*/ 3882659 h 6249897"/>
              <a:gd name="connsiteX296" fmla="*/ 526779 w 2615832"/>
              <a:gd name="connsiteY296" fmla="*/ 3778581 h 6249897"/>
              <a:gd name="connsiteX297" fmla="*/ 509385 w 2615832"/>
              <a:gd name="connsiteY297" fmla="*/ 3763823 h 6249897"/>
              <a:gd name="connsiteX298" fmla="*/ 616644 w 2615832"/>
              <a:gd name="connsiteY298" fmla="*/ 4263297 h 6249897"/>
              <a:gd name="connsiteX299" fmla="*/ 575159 w 2615832"/>
              <a:gd name="connsiteY299" fmla="*/ 4215171 h 6249897"/>
              <a:gd name="connsiteX300" fmla="*/ 536351 w 2615832"/>
              <a:gd name="connsiteY300" fmla="*/ 4174490 h 6249897"/>
              <a:gd name="connsiteX301" fmla="*/ 348868 w 2615832"/>
              <a:gd name="connsiteY301" fmla="*/ 3720703 h 6249897"/>
              <a:gd name="connsiteX302" fmla="*/ 327555 w 2615832"/>
              <a:gd name="connsiteY302" fmla="*/ 3753516 h 6249897"/>
              <a:gd name="connsiteX303" fmla="*/ 316767 w 2615832"/>
              <a:gd name="connsiteY303" fmla="*/ 3715441 h 6249897"/>
              <a:gd name="connsiteX304" fmla="*/ 276577 w 2615832"/>
              <a:gd name="connsiteY304" fmla="*/ 3589082 h 6249897"/>
              <a:gd name="connsiteX305" fmla="*/ 255641 w 2615832"/>
              <a:gd name="connsiteY305" fmla="*/ 3522706 h 6249897"/>
              <a:gd name="connsiteX306" fmla="*/ 249784 w 2615832"/>
              <a:gd name="connsiteY306" fmla="*/ 3504142 h 6249897"/>
              <a:gd name="connsiteX307" fmla="*/ 246089 w 2615832"/>
              <a:gd name="connsiteY307" fmla="*/ 3492134 h 6249897"/>
              <a:gd name="connsiteX308" fmla="*/ 276503 w 2615832"/>
              <a:gd name="connsiteY308" fmla="*/ 3452491 h 6249897"/>
              <a:gd name="connsiteX309" fmla="*/ 276505 w 2615832"/>
              <a:gd name="connsiteY309" fmla="*/ 3452486 h 6249897"/>
              <a:gd name="connsiteX310" fmla="*/ 246088 w 2615832"/>
              <a:gd name="connsiteY310" fmla="*/ 3492132 h 6249897"/>
              <a:gd name="connsiteX311" fmla="*/ 236385 w 2615832"/>
              <a:gd name="connsiteY311" fmla="*/ 3460620 h 6249897"/>
              <a:gd name="connsiteX312" fmla="*/ 236384 w 2615832"/>
              <a:gd name="connsiteY312" fmla="*/ 3458518 h 6249897"/>
              <a:gd name="connsiteX313" fmla="*/ 35224 w 2615832"/>
              <a:gd name="connsiteY313" fmla="*/ 2429540 h 6249897"/>
              <a:gd name="connsiteX314" fmla="*/ 16437 w 2615832"/>
              <a:gd name="connsiteY314" fmla="*/ 2310190 h 6249897"/>
              <a:gd name="connsiteX315" fmla="*/ 40476 w 2615832"/>
              <a:gd name="connsiteY315" fmla="*/ 2242686 h 6249897"/>
              <a:gd name="connsiteX316" fmla="*/ 16392 w 2615832"/>
              <a:gd name="connsiteY316" fmla="*/ 2226132 h 6249897"/>
              <a:gd name="connsiteX317" fmla="*/ 0 w 2615832"/>
              <a:gd name="connsiteY317" fmla="*/ 2219153 h 6249897"/>
              <a:gd name="connsiteX318" fmla="*/ 1931 w 2615832"/>
              <a:gd name="connsiteY318" fmla="*/ 2211405 h 6249897"/>
              <a:gd name="connsiteX319" fmla="*/ 9024 w 2615832"/>
              <a:gd name="connsiteY319" fmla="*/ 2205664 h 6249897"/>
              <a:gd name="connsiteX320" fmla="*/ 1928 w 2615832"/>
              <a:gd name="connsiteY320" fmla="*/ 2211406 h 6249897"/>
              <a:gd name="connsiteX321" fmla="*/ 5675 w 2615832"/>
              <a:gd name="connsiteY321" fmla="*/ 2196359 h 6249897"/>
              <a:gd name="connsiteX322" fmla="*/ 30279 w 2615832"/>
              <a:gd name="connsiteY322" fmla="*/ 2187504 h 6249897"/>
              <a:gd name="connsiteX323" fmla="*/ 19391 w 2615832"/>
              <a:gd name="connsiteY323" fmla="*/ 2215907 h 6249897"/>
              <a:gd name="connsiteX324" fmla="*/ 19062 w 2615832"/>
              <a:gd name="connsiteY324" fmla="*/ 2216763 h 6249897"/>
              <a:gd name="connsiteX325" fmla="*/ 19063 w 2615832"/>
              <a:gd name="connsiteY325" fmla="*/ 2216761 h 6249897"/>
              <a:gd name="connsiteX326" fmla="*/ 19391 w 2615832"/>
              <a:gd name="connsiteY326" fmla="*/ 2215907 h 6249897"/>
              <a:gd name="connsiteX327" fmla="*/ 30281 w 2615832"/>
              <a:gd name="connsiteY327" fmla="*/ 2187503 h 6249897"/>
              <a:gd name="connsiteX328" fmla="*/ 134048 w 2615832"/>
              <a:gd name="connsiteY328" fmla="*/ 2150158 h 6249897"/>
              <a:gd name="connsiteX329" fmla="*/ 176839 w 2615832"/>
              <a:gd name="connsiteY329" fmla="*/ 2134758 h 6249897"/>
              <a:gd name="connsiteX330" fmla="*/ 297119 w 2615832"/>
              <a:gd name="connsiteY330" fmla="*/ 1965358 h 6249897"/>
              <a:gd name="connsiteX331" fmla="*/ 350609 w 2615832"/>
              <a:gd name="connsiteY331" fmla="*/ 1946107 h 6249897"/>
              <a:gd name="connsiteX332" fmla="*/ 406775 w 2615832"/>
              <a:gd name="connsiteY332" fmla="*/ 1934300 h 6249897"/>
              <a:gd name="connsiteX333" fmla="*/ 604777 w 2615832"/>
              <a:gd name="connsiteY333" fmla="*/ 2048004 h 6249897"/>
              <a:gd name="connsiteX334" fmla="*/ 604725 w 2615832"/>
              <a:gd name="connsiteY334" fmla="*/ 1947134 h 6249897"/>
              <a:gd name="connsiteX335" fmla="*/ 572579 w 2615832"/>
              <a:gd name="connsiteY335" fmla="*/ 1857813 h 6249897"/>
              <a:gd name="connsiteX336" fmla="*/ 647498 w 2615832"/>
              <a:gd name="connsiteY336" fmla="*/ 1898110 h 6249897"/>
              <a:gd name="connsiteX337" fmla="*/ 837322 w 2615832"/>
              <a:gd name="connsiteY337" fmla="*/ 1720497 h 6249897"/>
              <a:gd name="connsiteX338" fmla="*/ 906864 w 2615832"/>
              <a:gd name="connsiteY338" fmla="*/ 1712284 h 6249897"/>
              <a:gd name="connsiteX339" fmla="*/ 1013719 w 2615832"/>
              <a:gd name="connsiteY339" fmla="*/ 1761580 h 6249897"/>
              <a:gd name="connsiteX340" fmla="*/ 1094504 w 2615832"/>
              <a:gd name="connsiteY340" fmla="*/ 1802418 h 6249897"/>
              <a:gd name="connsiteX341" fmla="*/ 1069088 w 2615832"/>
              <a:gd name="connsiteY341" fmla="*/ 1711563 h 6249897"/>
              <a:gd name="connsiteX342" fmla="*/ 1036568 w 2615832"/>
              <a:gd name="connsiteY342" fmla="*/ 1617847 h 6249897"/>
              <a:gd name="connsiteX343" fmla="*/ 1010200 w 2615832"/>
              <a:gd name="connsiteY343" fmla="*/ 1547031 h 6249897"/>
              <a:gd name="connsiteX344" fmla="*/ 1002730 w 2615832"/>
              <a:gd name="connsiteY344" fmla="*/ 1491896 h 6249897"/>
              <a:gd name="connsiteX345" fmla="*/ 995259 w 2615832"/>
              <a:gd name="connsiteY345" fmla="*/ 1436763 h 6249897"/>
              <a:gd name="connsiteX346" fmla="*/ 964497 w 2615832"/>
              <a:gd name="connsiteY346" fmla="*/ 1322263 h 6249897"/>
              <a:gd name="connsiteX347" fmla="*/ 917328 w 2615832"/>
              <a:gd name="connsiteY347" fmla="*/ 1146698 h 6249897"/>
              <a:gd name="connsiteX348" fmla="*/ 943769 w 2615832"/>
              <a:gd name="connsiteY348" fmla="*/ 1176796 h 6249897"/>
              <a:gd name="connsiteX349" fmla="*/ 970210 w 2615832"/>
              <a:gd name="connsiteY349" fmla="*/ 1206894 h 6249897"/>
              <a:gd name="connsiteX350" fmla="*/ 1045505 w 2615832"/>
              <a:gd name="connsiteY350" fmla="*/ 1432496 h 6249897"/>
              <a:gd name="connsiteX351" fmla="*/ 1094797 w 2615832"/>
              <a:gd name="connsiteY351" fmla="*/ 1574978 h 6249897"/>
              <a:gd name="connsiteX352" fmla="*/ 1144090 w 2615832"/>
              <a:gd name="connsiteY352" fmla="*/ 1717460 h 6249897"/>
              <a:gd name="connsiteX353" fmla="*/ 1168115 w 2615832"/>
              <a:gd name="connsiteY353" fmla="*/ 1752226 h 6249897"/>
              <a:gd name="connsiteX354" fmla="*/ 1175732 w 2615832"/>
              <a:gd name="connsiteY354" fmla="*/ 1725926 h 6249897"/>
              <a:gd name="connsiteX355" fmla="*/ 878656 w 2615832"/>
              <a:gd name="connsiteY355" fmla="*/ 838796 h 6249897"/>
              <a:gd name="connsiteX356" fmla="*/ 882906 w 2615832"/>
              <a:gd name="connsiteY356" fmla="*/ 772629 h 6249897"/>
              <a:gd name="connsiteX357" fmla="*/ 862324 w 2615832"/>
              <a:gd name="connsiteY357" fmla="*/ 737013 h 6249897"/>
              <a:gd name="connsiteX358" fmla="*/ 836907 w 2615832"/>
              <a:gd name="connsiteY358" fmla="*/ 710730 h 6249897"/>
              <a:gd name="connsiteX359" fmla="*/ 843940 w 2615832"/>
              <a:gd name="connsiteY359" fmla="*/ 627595 h 6249897"/>
              <a:gd name="connsiteX360" fmla="*/ 819257 w 2615832"/>
              <a:gd name="connsiteY360" fmla="*/ 576713 h 6249897"/>
              <a:gd name="connsiteX361" fmla="*/ 794572 w 2615832"/>
              <a:gd name="connsiteY361" fmla="*/ 525829 h 6249897"/>
              <a:gd name="connsiteX362" fmla="*/ 616591 w 2615832"/>
              <a:gd name="connsiteY362" fmla="*/ 0 h 624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</a:cxnLst>
            <a:rect l="l" t="t" r="r" b="b"/>
            <a:pathLst>
              <a:path w="2615832" h="6249897">
                <a:moveTo>
                  <a:pt x="2169193" y="5778624"/>
                </a:moveTo>
                <a:lnTo>
                  <a:pt x="2169195" y="5778630"/>
                </a:lnTo>
                <a:lnTo>
                  <a:pt x="2187628" y="5808175"/>
                </a:lnTo>
                <a:cubicBezTo>
                  <a:pt x="2205475" y="5835382"/>
                  <a:pt x="2215737" y="5852706"/>
                  <a:pt x="2218416" y="5860150"/>
                </a:cubicBezTo>
                <a:cubicBezTo>
                  <a:pt x="2221095" y="5867593"/>
                  <a:pt x="2227783" y="5869390"/>
                  <a:pt x="2238482" y="5865540"/>
                </a:cubicBezTo>
                <a:lnTo>
                  <a:pt x="2259884" y="5874652"/>
                </a:lnTo>
                <a:lnTo>
                  <a:pt x="2259884" y="5874650"/>
                </a:lnTo>
                <a:cubicBezTo>
                  <a:pt x="2256312" y="5864725"/>
                  <a:pt x="2249178" y="5861688"/>
                  <a:pt x="2238481" y="5865538"/>
                </a:cubicBezTo>
                <a:cubicBezTo>
                  <a:pt x="2227782" y="5869388"/>
                  <a:pt x="2221094" y="5867591"/>
                  <a:pt x="2218416" y="5860148"/>
                </a:cubicBezTo>
                <a:cubicBezTo>
                  <a:pt x="2215737" y="5852705"/>
                  <a:pt x="2205474" y="5835380"/>
                  <a:pt x="2187628" y="5808173"/>
                </a:cubicBezTo>
                <a:close/>
                <a:moveTo>
                  <a:pt x="1205543" y="5060247"/>
                </a:moveTo>
                <a:lnTo>
                  <a:pt x="1205544" y="5060249"/>
                </a:lnTo>
                <a:lnTo>
                  <a:pt x="1264388" y="5064291"/>
                </a:lnTo>
                <a:cubicBezTo>
                  <a:pt x="1279549" y="5067242"/>
                  <a:pt x="1290251" y="5071798"/>
                  <a:pt x="1296497" y="5077957"/>
                </a:cubicBezTo>
                <a:lnTo>
                  <a:pt x="1296499" y="5077957"/>
                </a:lnTo>
                <a:cubicBezTo>
                  <a:pt x="1284010" y="5065637"/>
                  <a:pt x="1253691" y="5059733"/>
                  <a:pt x="1205543" y="5060247"/>
                </a:cubicBezTo>
                <a:close/>
                <a:moveTo>
                  <a:pt x="1705652" y="4871852"/>
                </a:moveTo>
                <a:lnTo>
                  <a:pt x="1705649" y="4871855"/>
                </a:lnTo>
                <a:lnTo>
                  <a:pt x="1719024" y="4875447"/>
                </a:lnTo>
                <a:lnTo>
                  <a:pt x="1697647" y="4916770"/>
                </a:lnTo>
                <a:lnTo>
                  <a:pt x="1697649" y="4916770"/>
                </a:lnTo>
                <a:lnTo>
                  <a:pt x="1719028" y="4875446"/>
                </a:lnTo>
                <a:close/>
                <a:moveTo>
                  <a:pt x="1654771" y="4764052"/>
                </a:moveTo>
                <a:lnTo>
                  <a:pt x="1654767" y="4764054"/>
                </a:lnTo>
                <a:lnTo>
                  <a:pt x="1692271" y="4868260"/>
                </a:lnTo>
                <a:lnTo>
                  <a:pt x="1692275" y="4868259"/>
                </a:lnTo>
                <a:close/>
                <a:moveTo>
                  <a:pt x="1076958" y="4702967"/>
                </a:moveTo>
                <a:lnTo>
                  <a:pt x="1141249" y="4881607"/>
                </a:lnTo>
                <a:lnTo>
                  <a:pt x="1141251" y="4881607"/>
                </a:lnTo>
                <a:lnTo>
                  <a:pt x="1076959" y="4702967"/>
                </a:lnTo>
                <a:close/>
                <a:moveTo>
                  <a:pt x="1563709" y="4544602"/>
                </a:moveTo>
                <a:cubicBezTo>
                  <a:pt x="1528050" y="4557436"/>
                  <a:pt x="1509327" y="4561372"/>
                  <a:pt x="1507541" y="4556409"/>
                </a:cubicBezTo>
                <a:lnTo>
                  <a:pt x="1507545" y="4556410"/>
                </a:lnTo>
                <a:lnTo>
                  <a:pt x="1522919" y="4557182"/>
                </a:lnTo>
                <a:cubicBezTo>
                  <a:pt x="1532280" y="4555214"/>
                  <a:pt x="1545876" y="4551020"/>
                  <a:pt x="1563706" y="4544603"/>
                </a:cubicBezTo>
                <a:lnTo>
                  <a:pt x="1563704" y="4544629"/>
                </a:lnTo>
                <a:lnTo>
                  <a:pt x="1557043" y="4584835"/>
                </a:lnTo>
                <a:lnTo>
                  <a:pt x="1558403" y="4630560"/>
                </a:lnTo>
                <a:lnTo>
                  <a:pt x="1558402" y="4630580"/>
                </a:lnTo>
                <a:lnTo>
                  <a:pt x="1558404" y="4630586"/>
                </a:lnTo>
                <a:lnTo>
                  <a:pt x="1558403" y="4630560"/>
                </a:lnTo>
                <a:lnTo>
                  <a:pt x="1563704" y="4544629"/>
                </a:lnTo>
                <a:close/>
                <a:moveTo>
                  <a:pt x="1997346" y="4477695"/>
                </a:moveTo>
                <a:lnTo>
                  <a:pt x="1997350" y="4477708"/>
                </a:lnTo>
                <a:lnTo>
                  <a:pt x="2024037" y="4528150"/>
                </a:lnTo>
                <a:lnTo>
                  <a:pt x="2024039" y="4528149"/>
                </a:lnTo>
                <a:close/>
                <a:moveTo>
                  <a:pt x="2258868" y="3298030"/>
                </a:moveTo>
                <a:cubicBezTo>
                  <a:pt x="2237677" y="3346677"/>
                  <a:pt x="2230498" y="3383722"/>
                  <a:pt x="2237333" y="3409166"/>
                </a:cubicBezTo>
                <a:lnTo>
                  <a:pt x="2237335" y="3409160"/>
                </a:lnTo>
                <a:lnTo>
                  <a:pt x="2237593" y="3362297"/>
                </a:lnTo>
                <a:lnTo>
                  <a:pt x="2258869" y="3298032"/>
                </a:lnTo>
                <a:close/>
                <a:moveTo>
                  <a:pt x="335173" y="3111889"/>
                </a:moveTo>
                <a:lnTo>
                  <a:pt x="335169" y="3111895"/>
                </a:lnTo>
                <a:lnTo>
                  <a:pt x="331852" y="3161428"/>
                </a:lnTo>
                <a:lnTo>
                  <a:pt x="295114" y="3235600"/>
                </a:lnTo>
                <a:lnTo>
                  <a:pt x="295114" y="3235602"/>
                </a:lnTo>
                <a:cubicBezTo>
                  <a:pt x="330749" y="3177938"/>
                  <a:pt x="344102" y="3136700"/>
                  <a:pt x="335173" y="3111889"/>
                </a:cubicBezTo>
                <a:close/>
                <a:moveTo>
                  <a:pt x="920382" y="1984864"/>
                </a:moveTo>
                <a:lnTo>
                  <a:pt x="920381" y="1984867"/>
                </a:lnTo>
                <a:lnTo>
                  <a:pt x="944490" y="2051855"/>
                </a:lnTo>
                <a:lnTo>
                  <a:pt x="944492" y="2051854"/>
                </a:lnTo>
                <a:close/>
                <a:moveTo>
                  <a:pt x="733078" y="1867310"/>
                </a:moveTo>
                <a:lnTo>
                  <a:pt x="733076" y="1867311"/>
                </a:lnTo>
                <a:cubicBezTo>
                  <a:pt x="783033" y="1916591"/>
                  <a:pt x="817833" y="1968524"/>
                  <a:pt x="837478" y="2023108"/>
                </a:cubicBezTo>
                <a:lnTo>
                  <a:pt x="837481" y="2023107"/>
                </a:lnTo>
                <a:lnTo>
                  <a:pt x="893646" y="2011301"/>
                </a:lnTo>
                <a:cubicBezTo>
                  <a:pt x="889186" y="2010104"/>
                  <a:pt x="882277" y="2010489"/>
                  <a:pt x="872915" y="2012458"/>
                </a:cubicBezTo>
                <a:lnTo>
                  <a:pt x="837481" y="2023107"/>
                </a:lnTo>
                <a:cubicBezTo>
                  <a:pt x="817837" y="1968522"/>
                  <a:pt x="783035" y="1916590"/>
                  <a:pt x="733078" y="1867310"/>
                </a:cubicBezTo>
                <a:close/>
                <a:moveTo>
                  <a:pt x="1210597" y="1855691"/>
                </a:moveTo>
                <a:lnTo>
                  <a:pt x="1204187" y="1866829"/>
                </a:lnTo>
                <a:lnTo>
                  <a:pt x="1204187" y="1866831"/>
                </a:lnTo>
                <a:lnTo>
                  <a:pt x="1210597" y="1855693"/>
                </a:lnTo>
                <a:close/>
                <a:moveTo>
                  <a:pt x="1400121" y="1802783"/>
                </a:moveTo>
                <a:lnTo>
                  <a:pt x="1384551" y="1805426"/>
                </a:lnTo>
                <a:lnTo>
                  <a:pt x="1400118" y="1802784"/>
                </a:lnTo>
                <a:cubicBezTo>
                  <a:pt x="1406197" y="1802639"/>
                  <a:pt x="1409578" y="1803839"/>
                  <a:pt x="1410262" y="1806384"/>
                </a:cubicBezTo>
                <a:lnTo>
                  <a:pt x="1410259" y="1806381"/>
                </a:lnTo>
                <a:close/>
                <a:moveTo>
                  <a:pt x="1174269" y="1775125"/>
                </a:moveTo>
                <a:lnTo>
                  <a:pt x="1174268" y="1775126"/>
                </a:lnTo>
                <a:lnTo>
                  <a:pt x="1186571" y="1820926"/>
                </a:lnTo>
                <a:lnTo>
                  <a:pt x="1186573" y="1820925"/>
                </a:lnTo>
                <a:close/>
                <a:moveTo>
                  <a:pt x="1373933" y="1725817"/>
                </a:moveTo>
                <a:cubicBezTo>
                  <a:pt x="1377546" y="1757485"/>
                  <a:pt x="1377497" y="1784629"/>
                  <a:pt x="1373786" y="1807252"/>
                </a:cubicBezTo>
                <a:lnTo>
                  <a:pt x="1373788" y="1807252"/>
                </a:lnTo>
                <a:lnTo>
                  <a:pt x="1373935" y="1725823"/>
                </a:lnTo>
                <a:close/>
                <a:moveTo>
                  <a:pt x="1638495" y="1562806"/>
                </a:moveTo>
                <a:lnTo>
                  <a:pt x="1687714" y="1746006"/>
                </a:lnTo>
                <a:lnTo>
                  <a:pt x="1687715" y="1746006"/>
                </a:lnTo>
                <a:lnTo>
                  <a:pt x="1638497" y="1562806"/>
                </a:lnTo>
                <a:close/>
                <a:moveTo>
                  <a:pt x="1276668" y="1473085"/>
                </a:moveTo>
                <a:lnTo>
                  <a:pt x="1276666" y="1473086"/>
                </a:lnTo>
                <a:lnTo>
                  <a:pt x="1305377" y="1579954"/>
                </a:lnTo>
                <a:lnTo>
                  <a:pt x="1305379" y="1579953"/>
                </a:lnTo>
                <a:close/>
                <a:moveTo>
                  <a:pt x="1271248" y="1425586"/>
                </a:moveTo>
                <a:lnTo>
                  <a:pt x="1271246" y="1425587"/>
                </a:lnTo>
                <a:lnTo>
                  <a:pt x="1258793" y="1461220"/>
                </a:lnTo>
                <a:lnTo>
                  <a:pt x="1267729" y="1467153"/>
                </a:lnTo>
                <a:lnTo>
                  <a:pt x="1267732" y="1467150"/>
                </a:lnTo>
                <a:lnTo>
                  <a:pt x="1258795" y="1461219"/>
                </a:lnTo>
                <a:close/>
                <a:moveTo>
                  <a:pt x="1528775" y="1345708"/>
                </a:moveTo>
                <a:cubicBezTo>
                  <a:pt x="1537467" y="1359843"/>
                  <a:pt x="1557633" y="1371142"/>
                  <a:pt x="1589275" y="1379607"/>
                </a:cubicBezTo>
                <a:lnTo>
                  <a:pt x="1589274" y="1379605"/>
                </a:lnTo>
                <a:lnTo>
                  <a:pt x="1550422" y="1364782"/>
                </a:lnTo>
                <a:cubicBezTo>
                  <a:pt x="1540337" y="1359132"/>
                  <a:pt x="1533123" y="1352774"/>
                  <a:pt x="1528777" y="1345708"/>
                </a:cubicBezTo>
                <a:close/>
                <a:moveTo>
                  <a:pt x="864303" y="402790"/>
                </a:moveTo>
                <a:lnTo>
                  <a:pt x="864303" y="402792"/>
                </a:lnTo>
                <a:cubicBezTo>
                  <a:pt x="867037" y="412970"/>
                  <a:pt x="871848" y="417210"/>
                  <a:pt x="878733" y="415508"/>
                </a:cubicBezTo>
                <a:cubicBezTo>
                  <a:pt x="885617" y="413808"/>
                  <a:pt x="890086" y="416776"/>
                  <a:pt x="892135" y="424408"/>
                </a:cubicBezTo>
                <a:lnTo>
                  <a:pt x="897995" y="440582"/>
                </a:lnTo>
                <a:lnTo>
                  <a:pt x="899240" y="444019"/>
                </a:lnTo>
                <a:cubicBezTo>
                  <a:pt x="902951" y="453277"/>
                  <a:pt x="908005" y="465256"/>
                  <a:pt x="914401" y="479956"/>
                </a:cubicBezTo>
                <a:lnTo>
                  <a:pt x="917609" y="487632"/>
                </a:lnTo>
                <a:lnTo>
                  <a:pt x="927672" y="511712"/>
                </a:lnTo>
                <a:lnTo>
                  <a:pt x="927670" y="511706"/>
                </a:lnTo>
                <a:lnTo>
                  <a:pt x="917609" y="487632"/>
                </a:lnTo>
                <a:lnTo>
                  <a:pt x="914402" y="479958"/>
                </a:lnTo>
                <a:cubicBezTo>
                  <a:pt x="908006" y="465258"/>
                  <a:pt x="902952" y="453280"/>
                  <a:pt x="899241" y="444021"/>
                </a:cubicBezTo>
                <a:lnTo>
                  <a:pt x="897995" y="440582"/>
                </a:lnTo>
                <a:lnTo>
                  <a:pt x="892135" y="424406"/>
                </a:lnTo>
                <a:cubicBezTo>
                  <a:pt x="890085" y="416774"/>
                  <a:pt x="885617" y="413808"/>
                  <a:pt x="878732" y="415506"/>
                </a:cubicBezTo>
                <a:close/>
                <a:moveTo>
                  <a:pt x="616591" y="0"/>
                </a:moveTo>
                <a:cubicBezTo>
                  <a:pt x="682120" y="43508"/>
                  <a:pt x="714885" y="65262"/>
                  <a:pt x="714885" y="65262"/>
                </a:cubicBezTo>
                <a:cubicBezTo>
                  <a:pt x="761957" y="167596"/>
                  <a:pt x="793061" y="219605"/>
                  <a:pt x="808200" y="221293"/>
                </a:cubicBezTo>
                <a:lnTo>
                  <a:pt x="822702" y="193292"/>
                </a:lnTo>
                <a:cubicBezTo>
                  <a:pt x="826803" y="208558"/>
                  <a:pt x="830222" y="221281"/>
                  <a:pt x="832956" y="231458"/>
                </a:cubicBezTo>
                <a:lnTo>
                  <a:pt x="832919" y="251365"/>
                </a:lnTo>
                <a:lnTo>
                  <a:pt x="838595" y="252449"/>
                </a:lnTo>
                <a:cubicBezTo>
                  <a:pt x="844894" y="257678"/>
                  <a:pt x="856052" y="271880"/>
                  <a:pt x="872068" y="295059"/>
                </a:cubicBezTo>
                <a:lnTo>
                  <a:pt x="892723" y="289958"/>
                </a:lnTo>
                <a:cubicBezTo>
                  <a:pt x="894090" y="295047"/>
                  <a:pt x="883835" y="256879"/>
                  <a:pt x="861961" y="175458"/>
                </a:cubicBezTo>
                <a:cubicBezTo>
                  <a:pt x="861961" y="175458"/>
                  <a:pt x="867039" y="157924"/>
                  <a:pt x="877196" y="122856"/>
                </a:cubicBezTo>
                <a:cubicBezTo>
                  <a:pt x="915087" y="227455"/>
                  <a:pt x="960108" y="322156"/>
                  <a:pt x="1012258" y="406955"/>
                </a:cubicBezTo>
                <a:cubicBezTo>
                  <a:pt x="1013235" y="374154"/>
                  <a:pt x="1008694" y="348143"/>
                  <a:pt x="998635" y="328920"/>
                </a:cubicBezTo>
                <a:cubicBezTo>
                  <a:pt x="1023343" y="366231"/>
                  <a:pt x="1044633" y="390820"/>
                  <a:pt x="1062503" y="402686"/>
                </a:cubicBezTo>
                <a:cubicBezTo>
                  <a:pt x="1068951" y="390241"/>
                  <a:pt x="1070806" y="378928"/>
                  <a:pt x="1068070" y="368752"/>
                </a:cubicBezTo>
                <a:cubicBezTo>
                  <a:pt x="1070806" y="378928"/>
                  <a:pt x="1031986" y="279986"/>
                  <a:pt x="951614" y="71919"/>
                </a:cubicBezTo>
                <a:cubicBezTo>
                  <a:pt x="1084624" y="348384"/>
                  <a:pt x="1179452" y="555594"/>
                  <a:pt x="1236092" y="693547"/>
                </a:cubicBezTo>
                <a:cubicBezTo>
                  <a:pt x="1254843" y="726903"/>
                  <a:pt x="1283848" y="798424"/>
                  <a:pt x="1323105" y="908113"/>
                </a:cubicBezTo>
                <a:cubicBezTo>
                  <a:pt x="1362365" y="1017802"/>
                  <a:pt x="1391613" y="1081122"/>
                  <a:pt x="1410853" y="1098078"/>
                </a:cubicBezTo>
                <a:cubicBezTo>
                  <a:pt x="1415932" y="1080544"/>
                  <a:pt x="1410462" y="1060189"/>
                  <a:pt x="1394446" y="1037010"/>
                </a:cubicBezTo>
                <a:cubicBezTo>
                  <a:pt x="1408216" y="1033611"/>
                  <a:pt x="1419936" y="1022576"/>
                  <a:pt x="1429604" y="1003910"/>
                </a:cubicBezTo>
                <a:cubicBezTo>
                  <a:pt x="1430482" y="1025398"/>
                  <a:pt x="1428138" y="1053110"/>
                  <a:pt x="1422571" y="1087045"/>
                </a:cubicBezTo>
                <a:lnTo>
                  <a:pt x="1449379" y="1104843"/>
                </a:lnTo>
                <a:lnTo>
                  <a:pt x="1470034" y="1099742"/>
                </a:lnTo>
                <a:cubicBezTo>
                  <a:pt x="1471890" y="1088431"/>
                  <a:pt x="1469400" y="1070052"/>
                  <a:pt x="1462563" y="1044609"/>
                </a:cubicBezTo>
                <a:cubicBezTo>
                  <a:pt x="1461198" y="1039520"/>
                  <a:pt x="1454116" y="1022275"/>
                  <a:pt x="1441324" y="992876"/>
                </a:cubicBezTo>
                <a:cubicBezTo>
                  <a:pt x="1433119" y="962342"/>
                  <a:pt x="1427651" y="941988"/>
                  <a:pt x="1424917" y="931808"/>
                </a:cubicBezTo>
                <a:cubicBezTo>
                  <a:pt x="1423550" y="926720"/>
                  <a:pt x="1423574" y="913148"/>
                  <a:pt x="1424990" y="891093"/>
                </a:cubicBezTo>
                <a:cubicBezTo>
                  <a:pt x="1426407" y="869037"/>
                  <a:pt x="1425746" y="852919"/>
                  <a:pt x="1423013" y="842741"/>
                </a:cubicBezTo>
                <a:cubicBezTo>
                  <a:pt x="1420278" y="832564"/>
                  <a:pt x="1403823" y="798642"/>
                  <a:pt x="1373647" y="740976"/>
                </a:cubicBezTo>
                <a:cubicBezTo>
                  <a:pt x="1343469" y="683311"/>
                  <a:pt x="1327014" y="649387"/>
                  <a:pt x="1324280" y="639210"/>
                </a:cubicBezTo>
                <a:lnTo>
                  <a:pt x="1322961" y="606977"/>
                </a:lnTo>
                <a:cubicBezTo>
                  <a:pt x="1313392" y="571354"/>
                  <a:pt x="1302893" y="541388"/>
                  <a:pt x="1291466" y="517077"/>
                </a:cubicBezTo>
                <a:cubicBezTo>
                  <a:pt x="1363734" y="640320"/>
                  <a:pt x="1418815" y="754242"/>
                  <a:pt x="1456706" y="858841"/>
                </a:cubicBezTo>
                <a:lnTo>
                  <a:pt x="1470476" y="855441"/>
                </a:lnTo>
                <a:cubicBezTo>
                  <a:pt x="1473698" y="849217"/>
                  <a:pt x="1471891" y="833385"/>
                  <a:pt x="1465056" y="807940"/>
                </a:cubicBezTo>
                <a:cubicBezTo>
                  <a:pt x="1443181" y="726517"/>
                  <a:pt x="1389274" y="598742"/>
                  <a:pt x="1303333" y="424609"/>
                </a:cubicBezTo>
                <a:cubicBezTo>
                  <a:pt x="1382047" y="535407"/>
                  <a:pt x="1455438" y="671939"/>
                  <a:pt x="1523506" y="834204"/>
                </a:cubicBezTo>
                <a:cubicBezTo>
                  <a:pt x="1580147" y="972159"/>
                  <a:pt x="1636789" y="1110114"/>
                  <a:pt x="1693431" y="1248069"/>
                </a:cubicBezTo>
                <a:cubicBezTo>
                  <a:pt x="1775561" y="1499112"/>
                  <a:pt x="1833716" y="1688244"/>
                  <a:pt x="1867897" y="1815466"/>
                </a:cubicBezTo>
                <a:lnTo>
                  <a:pt x="1877980" y="1821117"/>
                </a:lnTo>
                <a:lnTo>
                  <a:pt x="1869947" y="1823100"/>
                </a:lnTo>
                <a:lnTo>
                  <a:pt x="1878151" y="1853632"/>
                </a:lnTo>
                <a:lnTo>
                  <a:pt x="1898806" y="1848533"/>
                </a:lnTo>
                <a:lnTo>
                  <a:pt x="1925467" y="1947765"/>
                </a:lnTo>
                <a:cubicBezTo>
                  <a:pt x="1923123" y="1975477"/>
                  <a:pt x="1921950" y="1989333"/>
                  <a:pt x="1921950" y="1989333"/>
                </a:cubicBezTo>
                <a:cubicBezTo>
                  <a:pt x="1935720" y="1985931"/>
                  <a:pt x="1944656" y="1991865"/>
                  <a:pt x="1948757" y="2007132"/>
                </a:cubicBezTo>
                <a:cubicBezTo>
                  <a:pt x="1967216" y="2075831"/>
                  <a:pt x="1977982" y="2115905"/>
                  <a:pt x="1981058" y="2127356"/>
                </a:cubicBezTo>
                <a:lnTo>
                  <a:pt x="1981570" y="2129263"/>
                </a:lnTo>
                <a:cubicBezTo>
                  <a:pt x="1958620" y="2134933"/>
                  <a:pt x="1946902" y="2145966"/>
                  <a:pt x="1946413" y="2162365"/>
                </a:cubicBezTo>
                <a:cubicBezTo>
                  <a:pt x="1962917" y="2169143"/>
                  <a:pt x="1973219" y="2180165"/>
                  <a:pt x="1977323" y="2195432"/>
                </a:cubicBezTo>
                <a:cubicBezTo>
                  <a:pt x="1978689" y="2200521"/>
                  <a:pt x="1976273" y="2205188"/>
                  <a:pt x="1970071" y="2209433"/>
                </a:cubicBezTo>
                <a:cubicBezTo>
                  <a:pt x="1963870" y="2213677"/>
                  <a:pt x="1962135" y="2220888"/>
                  <a:pt x="1964870" y="2231066"/>
                </a:cubicBezTo>
                <a:cubicBezTo>
                  <a:pt x="1967604" y="2241245"/>
                  <a:pt x="1973781" y="2250572"/>
                  <a:pt x="1983400" y="2259048"/>
                </a:cubicBezTo>
                <a:cubicBezTo>
                  <a:pt x="1993020" y="2267526"/>
                  <a:pt x="1998513" y="2274310"/>
                  <a:pt x="1999880" y="2279399"/>
                </a:cubicBezTo>
                <a:cubicBezTo>
                  <a:pt x="2002616" y="2289576"/>
                  <a:pt x="2010770" y="2347254"/>
                  <a:pt x="2024344" y="2452433"/>
                </a:cubicBezTo>
                <a:cubicBezTo>
                  <a:pt x="2037918" y="2557610"/>
                  <a:pt x="2046072" y="2615289"/>
                  <a:pt x="2048806" y="2625466"/>
                </a:cubicBezTo>
                <a:cubicBezTo>
                  <a:pt x="2066580" y="2691622"/>
                  <a:pt x="2078788" y="2727949"/>
                  <a:pt x="2085428" y="2734449"/>
                </a:cubicBezTo>
                <a:cubicBezTo>
                  <a:pt x="2092069" y="2740948"/>
                  <a:pt x="2096073" y="2746743"/>
                  <a:pt x="2097440" y="2751831"/>
                </a:cubicBezTo>
                <a:lnTo>
                  <a:pt x="2007499" y="2253098"/>
                </a:lnTo>
                <a:cubicBezTo>
                  <a:pt x="2010233" y="2263275"/>
                  <a:pt x="2019949" y="2281225"/>
                  <a:pt x="2036649" y="2306947"/>
                </a:cubicBezTo>
                <a:cubicBezTo>
                  <a:pt x="2053348" y="2332669"/>
                  <a:pt x="2062383" y="2348075"/>
                  <a:pt x="2063750" y="2353164"/>
                </a:cubicBezTo>
                <a:cubicBezTo>
                  <a:pt x="2098029" y="2426095"/>
                  <a:pt x="2145002" y="2582719"/>
                  <a:pt x="2204670" y="2823029"/>
                </a:cubicBezTo>
                <a:lnTo>
                  <a:pt x="2217410" y="2795540"/>
                </a:lnTo>
                <a:lnTo>
                  <a:pt x="2225983" y="2834044"/>
                </a:lnTo>
                <a:cubicBezTo>
                  <a:pt x="2238168" y="2883945"/>
                  <a:pt x="2248613" y="2926811"/>
                  <a:pt x="2257323" y="2962646"/>
                </a:cubicBezTo>
                <a:lnTo>
                  <a:pt x="2273669" y="3030167"/>
                </a:lnTo>
                <a:lnTo>
                  <a:pt x="2278242" y="3049052"/>
                </a:lnTo>
                <a:lnTo>
                  <a:pt x="2281140" y="3061249"/>
                </a:lnTo>
                <a:lnTo>
                  <a:pt x="2262679" y="3093592"/>
                </a:lnTo>
                <a:lnTo>
                  <a:pt x="2262678" y="3093596"/>
                </a:lnTo>
                <a:lnTo>
                  <a:pt x="2281141" y="3061251"/>
                </a:lnTo>
                <a:lnTo>
                  <a:pt x="2288745" y="3093262"/>
                </a:lnTo>
                <a:cubicBezTo>
                  <a:pt x="2290508" y="3100967"/>
                  <a:pt x="2290536" y="3101639"/>
                  <a:pt x="2288828" y="3095278"/>
                </a:cubicBezTo>
                <a:lnTo>
                  <a:pt x="2461093" y="4119047"/>
                </a:lnTo>
                <a:cubicBezTo>
                  <a:pt x="2474765" y="4169935"/>
                  <a:pt x="2480428" y="4209235"/>
                  <a:pt x="2478083" y="4236947"/>
                </a:cubicBezTo>
                <a:cubicBezTo>
                  <a:pt x="2472029" y="4287280"/>
                  <a:pt x="2467634" y="4307359"/>
                  <a:pt x="2464900" y="4297182"/>
                </a:cubicBezTo>
                <a:cubicBezTo>
                  <a:pt x="2467634" y="4307359"/>
                  <a:pt x="2473128" y="4314142"/>
                  <a:pt x="2481379" y="4317532"/>
                </a:cubicBezTo>
                <a:lnTo>
                  <a:pt x="2492432" y="4327271"/>
                </a:lnTo>
                <a:lnTo>
                  <a:pt x="2491463" y="4334337"/>
                </a:lnTo>
                <a:lnTo>
                  <a:pt x="2487021" y="4338522"/>
                </a:lnTo>
                <a:lnTo>
                  <a:pt x="2491465" y="4334336"/>
                </a:lnTo>
                <a:lnTo>
                  <a:pt x="2489585" y="4348063"/>
                </a:lnTo>
                <a:lnTo>
                  <a:pt x="2473750" y="4351974"/>
                </a:lnTo>
                <a:lnTo>
                  <a:pt x="2479988" y="4326016"/>
                </a:lnTo>
                <a:lnTo>
                  <a:pt x="2479988" y="4326014"/>
                </a:lnTo>
                <a:lnTo>
                  <a:pt x="2473747" y="4351975"/>
                </a:lnTo>
                <a:lnTo>
                  <a:pt x="2406963" y="4368468"/>
                </a:lnTo>
                <a:cubicBezTo>
                  <a:pt x="2388602" y="4373002"/>
                  <a:pt x="2379422" y="4375268"/>
                  <a:pt x="2379422" y="4375268"/>
                </a:cubicBezTo>
                <a:cubicBezTo>
                  <a:pt x="2335671" y="4467471"/>
                  <a:pt x="2311499" y="4514139"/>
                  <a:pt x="2306909" y="4515273"/>
                </a:cubicBezTo>
                <a:cubicBezTo>
                  <a:pt x="2297730" y="4517541"/>
                  <a:pt x="2286254" y="4520373"/>
                  <a:pt x="2272484" y="4523774"/>
                </a:cubicBezTo>
                <a:cubicBezTo>
                  <a:pt x="2252757" y="4523221"/>
                  <a:pt x="2240598" y="4523510"/>
                  <a:pt x="2236009" y="4524643"/>
                </a:cubicBezTo>
                <a:cubicBezTo>
                  <a:pt x="2180635" y="4446065"/>
                  <a:pt x="2135761" y="4397456"/>
                  <a:pt x="2101385" y="4378813"/>
                </a:cubicBezTo>
                <a:cubicBezTo>
                  <a:pt x="2101385" y="4378813"/>
                  <a:pt x="2102704" y="4411046"/>
                  <a:pt x="2105339" y="4475514"/>
                </a:cubicBezTo>
                <a:cubicBezTo>
                  <a:pt x="2102506" y="4519625"/>
                  <a:pt x="2110711" y="4550159"/>
                  <a:pt x="2129950" y="4567113"/>
                </a:cubicBezTo>
                <a:cubicBezTo>
                  <a:pt x="2100651" y="4530936"/>
                  <a:pt x="2083707" y="4513414"/>
                  <a:pt x="2079117" y="4514547"/>
                </a:cubicBezTo>
                <a:lnTo>
                  <a:pt x="2035151" y="4572132"/>
                </a:lnTo>
                <a:lnTo>
                  <a:pt x="2070654" y="4643804"/>
                </a:lnTo>
                <a:cubicBezTo>
                  <a:pt x="2092968" y="4683416"/>
                  <a:pt x="2105016" y="4705703"/>
                  <a:pt x="2106802" y="4710665"/>
                </a:cubicBezTo>
                <a:cubicBezTo>
                  <a:pt x="2110374" y="4720590"/>
                  <a:pt x="2113057" y="4739241"/>
                  <a:pt x="2114855" y="4766619"/>
                </a:cubicBezTo>
                <a:cubicBezTo>
                  <a:pt x="2116653" y="4793997"/>
                  <a:pt x="2119338" y="4812648"/>
                  <a:pt x="2122910" y="4822572"/>
                </a:cubicBezTo>
                <a:cubicBezTo>
                  <a:pt x="2122910" y="4822572"/>
                  <a:pt x="2136304" y="4859789"/>
                  <a:pt x="2163092" y="4934222"/>
                </a:cubicBezTo>
                <a:cubicBezTo>
                  <a:pt x="2189881" y="5008655"/>
                  <a:pt x="2210418" y="5065721"/>
                  <a:pt x="2224705" y="5105419"/>
                </a:cubicBezTo>
                <a:cubicBezTo>
                  <a:pt x="2221134" y="5095495"/>
                  <a:pt x="2208200" y="5087538"/>
                  <a:pt x="2185907" y="5081549"/>
                </a:cubicBezTo>
                <a:cubicBezTo>
                  <a:pt x="2163612" y="5075560"/>
                  <a:pt x="2150680" y="5067603"/>
                  <a:pt x="2147108" y="5057679"/>
                </a:cubicBezTo>
                <a:cubicBezTo>
                  <a:pt x="2091769" y="4948681"/>
                  <a:pt x="2057849" y="4876815"/>
                  <a:pt x="2045348" y="4842079"/>
                </a:cubicBezTo>
                <a:cubicBezTo>
                  <a:pt x="2041776" y="4832154"/>
                  <a:pt x="2019462" y="4786938"/>
                  <a:pt x="1978404" y="4706430"/>
                </a:cubicBezTo>
                <a:lnTo>
                  <a:pt x="1949017" y="4648130"/>
                </a:lnTo>
                <a:lnTo>
                  <a:pt x="1915781" y="4644422"/>
                </a:lnTo>
                <a:lnTo>
                  <a:pt x="1883234" y="4613251"/>
                </a:lnTo>
                <a:lnTo>
                  <a:pt x="2038043" y="4939292"/>
                </a:lnTo>
                <a:cubicBezTo>
                  <a:pt x="2188003" y="5255250"/>
                  <a:pt x="2263654" y="5415088"/>
                  <a:pt x="2264993" y="5418810"/>
                </a:cubicBezTo>
                <a:cubicBezTo>
                  <a:pt x="2268565" y="5428734"/>
                  <a:pt x="2265012" y="5452432"/>
                  <a:pt x="2254332" y="5489906"/>
                </a:cubicBezTo>
                <a:cubicBezTo>
                  <a:pt x="2252558" y="5507359"/>
                  <a:pt x="2262371" y="5517840"/>
                  <a:pt x="2283773" y="5521347"/>
                </a:cubicBezTo>
                <a:cubicBezTo>
                  <a:pt x="2305173" y="5524855"/>
                  <a:pt x="2317660" y="5531572"/>
                  <a:pt x="2321232" y="5541496"/>
                </a:cubicBezTo>
                <a:cubicBezTo>
                  <a:pt x="2303419" y="5581537"/>
                  <a:pt x="2298086" y="5611481"/>
                  <a:pt x="2305229" y="5631329"/>
                </a:cubicBezTo>
                <a:cubicBezTo>
                  <a:pt x="2308801" y="5641254"/>
                  <a:pt x="2320400" y="5656697"/>
                  <a:pt x="2340028" y="5677657"/>
                </a:cubicBezTo>
                <a:cubicBezTo>
                  <a:pt x="2359654" y="5698619"/>
                  <a:pt x="2371253" y="5714062"/>
                  <a:pt x="2374825" y="5723986"/>
                </a:cubicBezTo>
                <a:cubicBezTo>
                  <a:pt x="2487301" y="5969360"/>
                  <a:pt x="2567636" y="6136621"/>
                  <a:pt x="2615832" y="6225769"/>
                </a:cubicBezTo>
                <a:cubicBezTo>
                  <a:pt x="2517737" y="6199419"/>
                  <a:pt x="2468691" y="6186243"/>
                  <a:pt x="2468691" y="6186243"/>
                </a:cubicBezTo>
                <a:cubicBezTo>
                  <a:pt x="2402661" y="6092303"/>
                  <a:pt x="2358056" y="6046702"/>
                  <a:pt x="2334874" y="6049440"/>
                </a:cubicBezTo>
                <a:lnTo>
                  <a:pt x="2310817" y="6083320"/>
                </a:lnTo>
                <a:cubicBezTo>
                  <a:pt x="2305459" y="6068433"/>
                  <a:pt x="2300994" y="6056028"/>
                  <a:pt x="2297423" y="6046103"/>
                </a:cubicBezTo>
                <a:lnTo>
                  <a:pt x="2298720" y="6025086"/>
                </a:lnTo>
                <a:lnTo>
                  <a:pt x="2290058" y="6025634"/>
                </a:lnTo>
                <a:cubicBezTo>
                  <a:pt x="2280693" y="6021999"/>
                  <a:pt x="2264414" y="6010341"/>
                  <a:pt x="2241221" y="5990663"/>
                </a:cubicBezTo>
                <a:lnTo>
                  <a:pt x="2209129" y="6002213"/>
                </a:lnTo>
                <a:cubicBezTo>
                  <a:pt x="2207343" y="5997251"/>
                  <a:pt x="2220737" y="6034468"/>
                  <a:pt x="2249311" y="6113863"/>
                </a:cubicBezTo>
                <a:cubicBezTo>
                  <a:pt x="2249311" y="6113863"/>
                  <a:pt x="2240404" y="6133883"/>
                  <a:pt x="2222593" y="6173923"/>
                </a:cubicBezTo>
                <a:cubicBezTo>
                  <a:pt x="2170827" y="6074850"/>
                  <a:pt x="2107474" y="5988354"/>
                  <a:pt x="2032539" y="5914433"/>
                </a:cubicBezTo>
                <a:cubicBezTo>
                  <a:pt x="2028990" y="5949340"/>
                  <a:pt x="2034354" y="5975434"/>
                  <a:pt x="2048629" y="5992717"/>
                </a:cubicBezTo>
                <a:cubicBezTo>
                  <a:pt x="2012946" y="5960719"/>
                  <a:pt x="1981730" y="5941126"/>
                  <a:pt x="1954977" y="5933940"/>
                </a:cubicBezTo>
                <a:cubicBezTo>
                  <a:pt x="1944285" y="5948998"/>
                  <a:pt x="1940725" y="5961489"/>
                  <a:pt x="1944297" y="5971413"/>
                </a:cubicBezTo>
                <a:cubicBezTo>
                  <a:pt x="1940725" y="5961489"/>
                  <a:pt x="1994273" y="6054317"/>
                  <a:pt x="2104938" y="6249897"/>
                </a:cubicBezTo>
                <a:cubicBezTo>
                  <a:pt x="1917562" y="5997850"/>
                  <a:pt x="1784607" y="5807489"/>
                  <a:pt x="1706076" y="5678814"/>
                </a:cubicBezTo>
                <a:cubicBezTo>
                  <a:pt x="1679311" y="5649211"/>
                  <a:pt x="1639153" y="5582392"/>
                  <a:pt x="1585599" y="5478357"/>
                </a:cubicBezTo>
                <a:cubicBezTo>
                  <a:pt x="1532047" y="5374321"/>
                  <a:pt x="1491001" y="5316229"/>
                  <a:pt x="1462462" y="5304080"/>
                </a:cubicBezTo>
                <a:cubicBezTo>
                  <a:pt x="1453557" y="5324100"/>
                  <a:pt x="1460701" y="5343948"/>
                  <a:pt x="1483893" y="5363627"/>
                </a:cubicBezTo>
                <a:cubicBezTo>
                  <a:pt x="1462497" y="5371327"/>
                  <a:pt x="1443782" y="5386470"/>
                  <a:pt x="1427745" y="5409057"/>
                </a:cubicBezTo>
                <a:cubicBezTo>
                  <a:pt x="1427732" y="5386641"/>
                  <a:pt x="1433067" y="5356696"/>
                  <a:pt x="1443746" y="5319224"/>
                </a:cubicBezTo>
                <a:lnTo>
                  <a:pt x="1403617" y="5308443"/>
                </a:lnTo>
                <a:lnTo>
                  <a:pt x="1371524" y="5319993"/>
                </a:lnTo>
                <a:cubicBezTo>
                  <a:pt x="1367965" y="5332484"/>
                  <a:pt x="1370648" y="5351136"/>
                  <a:pt x="1379578" y="5375947"/>
                </a:cubicBezTo>
                <a:cubicBezTo>
                  <a:pt x="1381364" y="5380909"/>
                  <a:pt x="1391180" y="5396994"/>
                  <a:pt x="1409028" y="5424200"/>
                </a:cubicBezTo>
                <a:cubicBezTo>
                  <a:pt x="1419743" y="5453973"/>
                  <a:pt x="1426887" y="5473822"/>
                  <a:pt x="1430459" y="5483747"/>
                </a:cubicBezTo>
                <a:cubicBezTo>
                  <a:pt x="1432244" y="5488709"/>
                  <a:pt x="1431361" y="5503039"/>
                  <a:pt x="1427806" y="5526739"/>
                </a:cubicBezTo>
                <a:cubicBezTo>
                  <a:pt x="1424252" y="5550437"/>
                  <a:pt x="1424260" y="5567249"/>
                  <a:pt x="1427832" y="5577174"/>
                </a:cubicBezTo>
                <a:cubicBezTo>
                  <a:pt x="1431405" y="5587098"/>
                  <a:pt x="1454603" y="5617984"/>
                  <a:pt x="1497429" y="5669830"/>
                </a:cubicBezTo>
                <a:cubicBezTo>
                  <a:pt x="1540255" y="5721677"/>
                  <a:pt x="1563453" y="5752562"/>
                  <a:pt x="1567025" y="5762487"/>
                </a:cubicBezTo>
                <a:lnTo>
                  <a:pt x="1567044" y="5796110"/>
                </a:lnTo>
                <a:cubicBezTo>
                  <a:pt x="1579545" y="5830845"/>
                  <a:pt x="1593826" y="5859336"/>
                  <a:pt x="1609886" y="5881580"/>
                </a:cubicBezTo>
                <a:cubicBezTo>
                  <a:pt x="1506400" y="5773096"/>
                  <a:pt x="1428772" y="5669317"/>
                  <a:pt x="1377006" y="5570243"/>
                </a:cubicBezTo>
                <a:lnTo>
                  <a:pt x="1355611" y="5577943"/>
                </a:lnTo>
                <a:cubicBezTo>
                  <a:pt x="1350265" y="5585472"/>
                  <a:pt x="1352056" y="5601643"/>
                  <a:pt x="1360987" y="5626453"/>
                </a:cubicBezTo>
                <a:cubicBezTo>
                  <a:pt x="1389561" y="5705849"/>
                  <a:pt x="1464521" y="5824600"/>
                  <a:pt x="1585866" y="5982707"/>
                </a:cubicBezTo>
                <a:cubicBezTo>
                  <a:pt x="1471687" y="5889280"/>
                  <a:pt x="1367302" y="5767107"/>
                  <a:pt x="1272708" y="5616188"/>
                </a:cubicBezTo>
                <a:cubicBezTo>
                  <a:pt x="1194177" y="5487512"/>
                  <a:pt x="1115645" y="5358836"/>
                  <a:pt x="1037114" y="5230160"/>
                </a:cubicBezTo>
                <a:cubicBezTo>
                  <a:pt x="926424" y="4989749"/>
                  <a:pt x="848757" y="4807515"/>
                  <a:pt x="804110" y="4683460"/>
                </a:cubicBezTo>
                <a:lnTo>
                  <a:pt x="788949" y="4680508"/>
                </a:lnTo>
                <a:lnTo>
                  <a:pt x="801431" y="4676016"/>
                </a:lnTo>
                <a:lnTo>
                  <a:pt x="790716" y="4646243"/>
                </a:lnTo>
                <a:lnTo>
                  <a:pt x="758622" y="4657794"/>
                </a:lnTo>
                <a:lnTo>
                  <a:pt x="723799" y="4561030"/>
                </a:lnTo>
                <a:cubicBezTo>
                  <a:pt x="729132" y="4531085"/>
                  <a:pt x="731798" y="4516113"/>
                  <a:pt x="731798" y="4516113"/>
                </a:cubicBezTo>
                <a:cubicBezTo>
                  <a:pt x="710405" y="4523813"/>
                  <a:pt x="697027" y="4520220"/>
                  <a:pt x="691670" y="4505333"/>
                </a:cubicBezTo>
                <a:cubicBezTo>
                  <a:pt x="667560" y="4438343"/>
                  <a:pt x="653497" y="4399267"/>
                  <a:pt x="649478" y="4388102"/>
                </a:cubicBezTo>
                <a:lnTo>
                  <a:pt x="648808" y="4386240"/>
                </a:lnTo>
                <a:cubicBezTo>
                  <a:pt x="684468" y="4373406"/>
                  <a:pt x="703183" y="4358263"/>
                  <a:pt x="704958" y="4340809"/>
                </a:cubicBezTo>
                <a:cubicBezTo>
                  <a:pt x="679991" y="4338585"/>
                  <a:pt x="664828" y="4330030"/>
                  <a:pt x="659470" y="4315143"/>
                </a:cubicBezTo>
                <a:cubicBezTo>
                  <a:pt x="657684" y="4310181"/>
                  <a:pt x="661695" y="4304534"/>
                  <a:pt x="671499" y="4298203"/>
                </a:cubicBezTo>
                <a:cubicBezTo>
                  <a:pt x="681303" y="4291872"/>
                  <a:pt x="684420" y="4283744"/>
                  <a:pt x="680849" y="4273819"/>
                </a:cubicBezTo>
                <a:cubicBezTo>
                  <a:pt x="677277" y="4263895"/>
                  <a:pt x="668355" y="4255896"/>
                  <a:pt x="654086" y="4249821"/>
                </a:cubicBezTo>
                <a:cubicBezTo>
                  <a:pt x="639818" y="4243746"/>
                  <a:pt x="631789" y="4238229"/>
                  <a:pt x="630003" y="4233266"/>
                </a:cubicBezTo>
                <a:cubicBezTo>
                  <a:pt x="626431" y="4223342"/>
                  <a:pt x="617485" y="4164907"/>
                  <a:pt x="603163" y="4057962"/>
                </a:cubicBezTo>
                <a:cubicBezTo>
                  <a:pt x="588840" y="3951018"/>
                  <a:pt x="579893" y="3892584"/>
                  <a:pt x="576321" y="3882659"/>
                </a:cubicBezTo>
                <a:cubicBezTo>
                  <a:pt x="553104" y="3818150"/>
                  <a:pt x="536591" y="3783457"/>
                  <a:pt x="526779" y="3778581"/>
                </a:cubicBezTo>
                <a:cubicBezTo>
                  <a:pt x="516969" y="3773704"/>
                  <a:pt x="511171" y="3768785"/>
                  <a:pt x="509385" y="3763823"/>
                </a:cubicBezTo>
                <a:lnTo>
                  <a:pt x="616644" y="4263297"/>
                </a:lnTo>
                <a:cubicBezTo>
                  <a:pt x="613072" y="4253372"/>
                  <a:pt x="599244" y="4237330"/>
                  <a:pt x="575159" y="4215171"/>
                </a:cubicBezTo>
                <a:cubicBezTo>
                  <a:pt x="551073" y="4193013"/>
                  <a:pt x="538137" y="4179452"/>
                  <a:pt x="536351" y="4174490"/>
                </a:cubicBezTo>
                <a:cubicBezTo>
                  <a:pt x="488168" y="4107756"/>
                  <a:pt x="425674" y="3956494"/>
                  <a:pt x="348868" y="3720703"/>
                </a:cubicBezTo>
                <a:lnTo>
                  <a:pt x="327555" y="3753516"/>
                </a:lnTo>
                <a:lnTo>
                  <a:pt x="316767" y="3715441"/>
                </a:lnTo>
                <a:cubicBezTo>
                  <a:pt x="301137" y="3666418"/>
                  <a:pt x="287742" y="3624298"/>
                  <a:pt x="276577" y="3589082"/>
                </a:cubicBezTo>
                <a:lnTo>
                  <a:pt x="255641" y="3522706"/>
                </a:lnTo>
                <a:lnTo>
                  <a:pt x="249784" y="3504142"/>
                </a:lnTo>
                <a:lnTo>
                  <a:pt x="246089" y="3492134"/>
                </a:lnTo>
                <a:lnTo>
                  <a:pt x="276503" y="3452491"/>
                </a:lnTo>
                <a:lnTo>
                  <a:pt x="276505" y="3452486"/>
                </a:lnTo>
                <a:lnTo>
                  <a:pt x="246088" y="3492132"/>
                </a:lnTo>
                <a:lnTo>
                  <a:pt x="236385" y="3460620"/>
                </a:lnTo>
                <a:cubicBezTo>
                  <a:pt x="234155" y="3453015"/>
                  <a:pt x="234151" y="3452315"/>
                  <a:pt x="236384" y="3458518"/>
                </a:cubicBezTo>
                <a:lnTo>
                  <a:pt x="35224" y="2429540"/>
                </a:lnTo>
                <a:cubicBezTo>
                  <a:pt x="17365" y="2379918"/>
                  <a:pt x="11104" y="2340134"/>
                  <a:pt x="16437" y="2310190"/>
                </a:cubicBezTo>
                <a:cubicBezTo>
                  <a:pt x="28891" y="2255263"/>
                  <a:pt x="36904" y="2232762"/>
                  <a:pt x="40476" y="2242686"/>
                </a:cubicBezTo>
                <a:cubicBezTo>
                  <a:pt x="36904" y="2232762"/>
                  <a:pt x="28877" y="2227243"/>
                  <a:pt x="16392" y="2226132"/>
                </a:cubicBezTo>
                <a:lnTo>
                  <a:pt x="0" y="2219153"/>
                </a:lnTo>
                <a:lnTo>
                  <a:pt x="1931" y="2211405"/>
                </a:lnTo>
                <a:lnTo>
                  <a:pt x="9024" y="2205664"/>
                </a:lnTo>
                <a:lnTo>
                  <a:pt x="1928" y="2211406"/>
                </a:lnTo>
                <a:lnTo>
                  <a:pt x="5675" y="2196359"/>
                </a:lnTo>
                <a:lnTo>
                  <a:pt x="30279" y="2187504"/>
                </a:lnTo>
                <a:lnTo>
                  <a:pt x="19391" y="2215907"/>
                </a:lnTo>
                <a:lnTo>
                  <a:pt x="19062" y="2216763"/>
                </a:lnTo>
                <a:lnTo>
                  <a:pt x="19063" y="2216761"/>
                </a:lnTo>
                <a:lnTo>
                  <a:pt x="19391" y="2215907"/>
                </a:lnTo>
                <a:lnTo>
                  <a:pt x="30281" y="2187503"/>
                </a:lnTo>
                <a:lnTo>
                  <a:pt x="134048" y="2150158"/>
                </a:lnTo>
                <a:cubicBezTo>
                  <a:pt x="162574" y="2139891"/>
                  <a:pt x="176839" y="2134758"/>
                  <a:pt x="176839" y="2134758"/>
                </a:cubicBezTo>
                <a:cubicBezTo>
                  <a:pt x="249895" y="2024391"/>
                  <a:pt x="289988" y="1967924"/>
                  <a:pt x="297119" y="1965358"/>
                </a:cubicBezTo>
                <a:cubicBezTo>
                  <a:pt x="311384" y="1960224"/>
                  <a:pt x="329213" y="1953807"/>
                  <a:pt x="350609" y="1946107"/>
                </a:cubicBezTo>
                <a:cubicBezTo>
                  <a:pt x="380921" y="1940803"/>
                  <a:pt x="399644" y="1936867"/>
                  <a:pt x="406775" y="1934300"/>
                </a:cubicBezTo>
                <a:cubicBezTo>
                  <a:pt x="487057" y="2000691"/>
                  <a:pt x="553059" y="2038593"/>
                  <a:pt x="604777" y="2048004"/>
                </a:cubicBezTo>
                <a:cubicBezTo>
                  <a:pt x="604777" y="2048004"/>
                  <a:pt x="604760" y="2014380"/>
                  <a:pt x="604725" y="1947134"/>
                </a:cubicBezTo>
                <a:cubicBezTo>
                  <a:pt x="611834" y="1899736"/>
                  <a:pt x="601118" y="1869962"/>
                  <a:pt x="572579" y="1857813"/>
                </a:cubicBezTo>
                <a:cubicBezTo>
                  <a:pt x="615393" y="1887245"/>
                  <a:pt x="640366" y="1900677"/>
                  <a:pt x="647498" y="1898110"/>
                </a:cubicBezTo>
                <a:cubicBezTo>
                  <a:pt x="745521" y="1789968"/>
                  <a:pt x="808795" y="1730763"/>
                  <a:pt x="837322" y="1720497"/>
                </a:cubicBezTo>
                <a:cubicBezTo>
                  <a:pt x="858718" y="1712796"/>
                  <a:pt x="881899" y="1710058"/>
                  <a:pt x="906864" y="1712284"/>
                </a:cubicBezTo>
                <a:cubicBezTo>
                  <a:pt x="945213" y="1729309"/>
                  <a:pt x="980833" y="1745741"/>
                  <a:pt x="1013719" y="1761580"/>
                </a:cubicBezTo>
                <a:lnTo>
                  <a:pt x="1094504" y="1802418"/>
                </a:lnTo>
                <a:lnTo>
                  <a:pt x="1069088" y="1711563"/>
                </a:lnTo>
                <a:cubicBezTo>
                  <a:pt x="1063620" y="1691208"/>
                  <a:pt x="1052778" y="1659968"/>
                  <a:pt x="1036568" y="1617847"/>
                </a:cubicBezTo>
                <a:cubicBezTo>
                  <a:pt x="1020357" y="1575726"/>
                  <a:pt x="1011567" y="1552120"/>
                  <a:pt x="1010200" y="1547031"/>
                </a:cubicBezTo>
                <a:cubicBezTo>
                  <a:pt x="1007465" y="1536852"/>
                  <a:pt x="1004976" y="1518475"/>
                  <a:pt x="1002730" y="1491896"/>
                </a:cubicBezTo>
                <a:cubicBezTo>
                  <a:pt x="1000483" y="1465320"/>
                  <a:pt x="997993" y="1446941"/>
                  <a:pt x="995259" y="1436763"/>
                </a:cubicBezTo>
                <a:cubicBezTo>
                  <a:pt x="995259" y="1436763"/>
                  <a:pt x="985005" y="1398597"/>
                  <a:pt x="964497" y="1322263"/>
                </a:cubicBezTo>
                <a:cubicBezTo>
                  <a:pt x="943989" y="1245930"/>
                  <a:pt x="928264" y="1187408"/>
                  <a:pt x="917328" y="1146698"/>
                </a:cubicBezTo>
                <a:cubicBezTo>
                  <a:pt x="920062" y="1156875"/>
                  <a:pt x="928876" y="1166908"/>
                  <a:pt x="943769" y="1176796"/>
                </a:cubicBezTo>
                <a:cubicBezTo>
                  <a:pt x="958662" y="1186684"/>
                  <a:pt x="967476" y="1196717"/>
                  <a:pt x="970210" y="1206894"/>
                </a:cubicBezTo>
                <a:cubicBezTo>
                  <a:pt x="1010837" y="1321673"/>
                  <a:pt x="1035935" y="1396873"/>
                  <a:pt x="1045505" y="1432496"/>
                </a:cubicBezTo>
                <a:cubicBezTo>
                  <a:pt x="1048239" y="1442673"/>
                  <a:pt x="1064671" y="1490168"/>
                  <a:pt x="1094797" y="1574978"/>
                </a:cubicBezTo>
                <a:cubicBezTo>
                  <a:pt x="1124925" y="1659788"/>
                  <a:pt x="1141356" y="1707283"/>
                  <a:pt x="1144090" y="1717460"/>
                </a:cubicBezTo>
                <a:cubicBezTo>
                  <a:pt x="1146826" y="1727637"/>
                  <a:pt x="1154832" y="1739227"/>
                  <a:pt x="1168115" y="1752226"/>
                </a:cubicBezTo>
                <a:lnTo>
                  <a:pt x="1175732" y="1725926"/>
                </a:lnTo>
                <a:cubicBezTo>
                  <a:pt x="979049" y="1139594"/>
                  <a:pt x="880023" y="843885"/>
                  <a:pt x="878656" y="838796"/>
                </a:cubicBezTo>
                <a:cubicBezTo>
                  <a:pt x="875922" y="828619"/>
                  <a:pt x="877338" y="806563"/>
                  <a:pt x="882906" y="772629"/>
                </a:cubicBezTo>
                <a:cubicBezTo>
                  <a:pt x="883393" y="756228"/>
                  <a:pt x="876533" y="744355"/>
                  <a:pt x="862324" y="737013"/>
                </a:cubicBezTo>
                <a:cubicBezTo>
                  <a:pt x="848114" y="729668"/>
                  <a:pt x="839641" y="720907"/>
                  <a:pt x="836907" y="710730"/>
                </a:cubicBezTo>
                <a:cubicBezTo>
                  <a:pt x="847064" y="675662"/>
                  <a:pt x="849408" y="647950"/>
                  <a:pt x="843940" y="627595"/>
                </a:cubicBezTo>
                <a:cubicBezTo>
                  <a:pt x="841206" y="617418"/>
                  <a:pt x="832978" y="600457"/>
                  <a:pt x="819257" y="576713"/>
                </a:cubicBezTo>
                <a:cubicBezTo>
                  <a:pt x="805536" y="552969"/>
                  <a:pt x="797309" y="536008"/>
                  <a:pt x="794572" y="525829"/>
                </a:cubicBezTo>
                <a:cubicBezTo>
                  <a:pt x="711075" y="269698"/>
                  <a:pt x="651749" y="94421"/>
                  <a:pt x="616591" y="0"/>
                </a:cubicBezTo>
                <a:close/>
              </a:path>
            </a:pathLst>
          </a:custGeom>
          <a:gradFill>
            <a:gsLst>
              <a:gs pos="0">
                <a:srgbClr val="0E1054"/>
              </a:gs>
              <a:gs pos="100000">
                <a:srgbClr val="FF1E50"/>
              </a:gs>
            </a:gsLst>
            <a:lin ang="0" scaled="0"/>
          </a:gradFill>
          <a:ln>
            <a:noFill/>
          </a:ln>
          <a:effectLst>
            <a:outerShdw blurRad="25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26787" y="5615844"/>
            <a:ext cx="59603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srgbClr val="FFF587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hr@rooseresourcescorp.com</a:t>
            </a:r>
            <a:br>
              <a:rPr lang="en-US" sz="1200" spc="300" dirty="0">
                <a:solidFill>
                  <a:srgbClr val="FFF587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1200" spc="300" dirty="0">
                <a:solidFill>
                  <a:srgbClr val="FFF587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+1-800-123-4567</a:t>
            </a:r>
          </a:p>
          <a:p>
            <a:pPr algn="ctr"/>
            <a:r>
              <a:rPr lang="en-US" sz="1200" spc="300" dirty="0">
                <a:solidFill>
                  <a:srgbClr val="FFF587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www.rooseresourcescorp.com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71367" y="5298864"/>
            <a:ext cx="5960317" cy="400110"/>
            <a:chOff x="0" y="5203734"/>
            <a:chExt cx="5960317" cy="400110"/>
          </a:xfrm>
        </p:grpSpPr>
        <p:sp>
          <p:nvSpPr>
            <p:cNvPr id="19" name="TextBox 18"/>
            <p:cNvSpPr txBox="1"/>
            <p:nvPr/>
          </p:nvSpPr>
          <p:spPr>
            <a:xfrm>
              <a:off x="0" y="5203734"/>
              <a:ext cx="59603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600" dirty="0">
                  <a:solidFill>
                    <a:srgbClr val="FFF587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APPLY NOW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194810" y="5403789"/>
              <a:ext cx="628650" cy="0"/>
            </a:xfrm>
            <a:prstGeom prst="line">
              <a:avLst/>
            </a:prstGeom>
            <a:ln w="19050">
              <a:solidFill>
                <a:srgbClr val="FFF5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32510" y="5403789"/>
              <a:ext cx="628650" cy="0"/>
            </a:xfrm>
            <a:prstGeom prst="line">
              <a:avLst/>
            </a:prstGeom>
            <a:ln w="19050">
              <a:solidFill>
                <a:srgbClr val="FFF5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27FD36A-C444-4547-B829-735FEB1F2B3A}"/>
              </a:ext>
            </a:extLst>
          </p:cNvPr>
          <p:cNvSpPr txBox="1"/>
          <p:nvPr/>
        </p:nvSpPr>
        <p:spPr>
          <a:xfrm>
            <a:off x="160759" y="2103911"/>
            <a:ext cx="563879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>
                <a:ln w="3175">
                  <a:noFill/>
                </a:ln>
                <a:gradFill>
                  <a:gsLst>
                    <a:gs pos="56600">
                      <a:srgbClr val="FF1E50"/>
                    </a:gs>
                    <a:gs pos="0">
                      <a:srgbClr val="294299"/>
                    </a:gs>
                    <a:gs pos="100000">
                      <a:srgbClr val="0E1054"/>
                    </a:gs>
                  </a:gsLst>
                  <a:lin ang="0" scaled="0"/>
                </a:gradFill>
                <a:latin typeface="Mongolian Baiti" panose="03000500000000000000" pitchFamily="66" charset="0"/>
                <a:cs typeface="Mongolian Baiti" panose="03000500000000000000" pitchFamily="66" charset="0"/>
              </a:rPr>
              <a:t>PAINTER</a:t>
            </a:r>
            <a:endParaRPr lang="en-US" sz="8800" b="1" spc="300" dirty="0">
              <a:ln w="3175">
                <a:noFill/>
              </a:ln>
              <a:gradFill>
                <a:gsLst>
                  <a:gs pos="56600">
                    <a:srgbClr val="FF1E50"/>
                  </a:gs>
                  <a:gs pos="0">
                    <a:srgbClr val="294299"/>
                  </a:gs>
                  <a:gs pos="100000">
                    <a:srgbClr val="0E1054"/>
                  </a:gs>
                </a:gsLst>
                <a:lin ang="0" scaled="0"/>
              </a:gra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15" y="4435151"/>
            <a:ext cx="891955" cy="832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110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 animBg="1"/>
      <p:bldP spid="32" grpId="0" animBg="1"/>
      <p:bldP spid="30" grpId="0" animBg="1"/>
      <p:bldP spid="14" grpId="0" animBg="1"/>
      <p:bldP spid="20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 rot="7848193">
            <a:off x="-1532767" y="-1133356"/>
            <a:ext cx="9199630" cy="9124710"/>
          </a:xfrm>
          <a:custGeom>
            <a:avLst/>
            <a:gdLst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663863 w 9199630"/>
              <a:gd name="connsiteY6" fmla="*/ 2195678 h 9124710"/>
              <a:gd name="connsiteX7" fmla="*/ 4535131 w 9199630"/>
              <a:gd name="connsiteY7" fmla="*/ 2195677 h 9124710"/>
              <a:gd name="connsiteX8" fmla="*/ 4535131 w 9199630"/>
              <a:gd name="connsiteY8" fmla="*/ 566388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439057 w 9199630"/>
              <a:gd name="connsiteY6" fmla="*/ 2314248 h 9124710"/>
              <a:gd name="connsiteX7" fmla="*/ 4535131 w 9199630"/>
              <a:gd name="connsiteY7" fmla="*/ 2195677 h 9124710"/>
              <a:gd name="connsiteX8" fmla="*/ 4535131 w 9199630"/>
              <a:gd name="connsiteY8" fmla="*/ 566388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439057 w 9199630"/>
              <a:gd name="connsiteY6" fmla="*/ 2314248 h 9124710"/>
              <a:gd name="connsiteX7" fmla="*/ 4727772 w 9199630"/>
              <a:gd name="connsiteY7" fmla="*/ 2331372 h 9124710"/>
              <a:gd name="connsiteX8" fmla="*/ 4535131 w 9199630"/>
              <a:gd name="connsiteY8" fmla="*/ 566388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439057 w 9199630"/>
              <a:gd name="connsiteY6" fmla="*/ 2314248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439057 w 9199630"/>
              <a:gd name="connsiteY6" fmla="*/ 2314248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439057 w 9199630"/>
              <a:gd name="connsiteY6" fmla="*/ 2314248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439057 w 9199630"/>
              <a:gd name="connsiteY6" fmla="*/ 2314248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635999 w 9199630"/>
              <a:gd name="connsiteY6" fmla="*/ 2192553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635999 w 9199630"/>
              <a:gd name="connsiteY6" fmla="*/ 2192553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635999 w 9199630"/>
              <a:gd name="connsiteY6" fmla="*/ 2192553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635999 w 9199630"/>
              <a:gd name="connsiteY6" fmla="*/ 2192553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635999 w 9199630"/>
              <a:gd name="connsiteY6" fmla="*/ 2192553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  <a:gd name="connsiteX0" fmla="*/ 0 w 9199630"/>
              <a:gd name="connsiteY0" fmla="*/ 4481451 h 9124710"/>
              <a:gd name="connsiteX1" fmla="*/ 7834 w 9199630"/>
              <a:gd name="connsiteY1" fmla="*/ 4474688 h 9124710"/>
              <a:gd name="connsiteX2" fmla="*/ 369351 w 9199630"/>
              <a:gd name="connsiteY2" fmla="*/ 4346170 h 9124710"/>
              <a:gd name="connsiteX3" fmla="*/ 1336173 w 9199630"/>
              <a:gd name="connsiteY3" fmla="*/ 4572890 h 9124710"/>
              <a:gd name="connsiteX4" fmla="*/ 1482103 w 9199630"/>
              <a:gd name="connsiteY4" fmla="*/ 3950585 h 9124710"/>
              <a:gd name="connsiteX5" fmla="*/ 3085141 w 9199630"/>
              <a:gd name="connsiteY5" fmla="*/ 3380705 h 9124710"/>
              <a:gd name="connsiteX6" fmla="*/ 2635999 w 9199630"/>
              <a:gd name="connsiteY6" fmla="*/ 2192553 h 9124710"/>
              <a:gd name="connsiteX7" fmla="*/ 4727772 w 9199630"/>
              <a:gd name="connsiteY7" fmla="*/ 2331372 h 9124710"/>
              <a:gd name="connsiteX8" fmla="*/ 4781510 w 9199630"/>
              <a:gd name="connsiteY8" fmla="*/ 706026 h 9124710"/>
              <a:gd name="connsiteX9" fmla="*/ 5191223 w 9199630"/>
              <a:gd name="connsiteY9" fmla="*/ 0 h 9124710"/>
              <a:gd name="connsiteX10" fmla="*/ 9199630 w 9199630"/>
              <a:gd name="connsiteY10" fmla="*/ 4643260 h 9124710"/>
              <a:gd name="connsiteX11" fmla="*/ 4008410 w 9199630"/>
              <a:gd name="connsiteY11" fmla="*/ 9124710 h 9124710"/>
              <a:gd name="connsiteX12" fmla="*/ 0 w 9199630"/>
              <a:gd name="connsiteY12" fmla="*/ 4481451 h 912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99630" h="9124710">
                <a:moveTo>
                  <a:pt x="0" y="4481451"/>
                </a:moveTo>
                <a:lnTo>
                  <a:pt x="7834" y="4474688"/>
                </a:lnTo>
                <a:cubicBezTo>
                  <a:pt x="69392" y="4452141"/>
                  <a:pt x="147961" y="4329803"/>
                  <a:pt x="369351" y="4346170"/>
                </a:cubicBezTo>
                <a:cubicBezTo>
                  <a:pt x="590741" y="4362537"/>
                  <a:pt x="1150714" y="4638821"/>
                  <a:pt x="1336173" y="4572890"/>
                </a:cubicBezTo>
                <a:cubicBezTo>
                  <a:pt x="1521632" y="4506959"/>
                  <a:pt x="1190608" y="4149283"/>
                  <a:pt x="1482103" y="3950585"/>
                </a:cubicBezTo>
                <a:cubicBezTo>
                  <a:pt x="1773598" y="3751888"/>
                  <a:pt x="2892825" y="3673710"/>
                  <a:pt x="3085141" y="3380705"/>
                </a:cubicBezTo>
                <a:cubicBezTo>
                  <a:pt x="2869780" y="3025219"/>
                  <a:pt x="1754184" y="2217019"/>
                  <a:pt x="2635999" y="2192553"/>
                </a:cubicBezTo>
                <a:cubicBezTo>
                  <a:pt x="3517814" y="2168087"/>
                  <a:pt x="4709859" y="2873154"/>
                  <a:pt x="4727772" y="2331372"/>
                </a:cubicBezTo>
                <a:lnTo>
                  <a:pt x="4781510" y="706026"/>
                </a:lnTo>
                <a:lnTo>
                  <a:pt x="5191223" y="0"/>
                </a:lnTo>
                <a:lnTo>
                  <a:pt x="9199630" y="4643260"/>
                </a:lnTo>
                <a:lnTo>
                  <a:pt x="4008410" y="9124710"/>
                </a:lnTo>
                <a:lnTo>
                  <a:pt x="0" y="448145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28157" r="-37921"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72720" y="-1"/>
            <a:ext cx="1444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7D6B7D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06</a:t>
            </a:r>
            <a:endParaRPr lang="en-US" sz="2400" dirty="0">
              <a:solidFill>
                <a:srgbClr val="7D6B7D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16894" y="246220"/>
            <a:ext cx="1624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7D6B7D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Months</a:t>
            </a:r>
            <a:endParaRPr lang="en-US" sz="3200" b="1" dirty="0">
              <a:solidFill>
                <a:srgbClr val="7D6B7D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r"/>
            <a:r>
              <a:rPr lang="en-US" sz="3200" b="1" dirty="0">
                <a:solidFill>
                  <a:srgbClr val="FF665A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Contract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60317" y="1199380"/>
            <a:ext cx="57278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JOB</a:t>
            </a:r>
          </a:p>
          <a:p>
            <a:pPr algn="r"/>
            <a:r>
              <a:rPr lang="en-US" sz="4400" dirty="0">
                <a:solidFill>
                  <a:srgbClr val="00C36E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DESCRIPTION</a:t>
            </a:r>
          </a:p>
          <a:p>
            <a:pPr algn="r"/>
            <a:r>
              <a:rPr lang="en-US" sz="4400" dirty="0">
                <a:solidFill>
                  <a:srgbClr val="F25E5E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8153400" y="1541027"/>
            <a:ext cx="2159777" cy="0"/>
          </a:xfrm>
          <a:prstGeom prst="line">
            <a:avLst/>
          </a:prstGeom>
          <a:ln w="41275">
            <a:solidFill>
              <a:srgbClr val="00C3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960317" y="3243529"/>
            <a:ext cx="5727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PH" dirty="0">
                <a:latin typeface="Mongolian Baiti" panose="03000500000000000000" pitchFamily="66" charset="0"/>
                <a:cs typeface="Mongolian Baiti" panose="03000500000000000000" pitchFamily="66" charset="0"/>
              </a:rPr>
              <a:t>Candidates must have at least Vocational Diploma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PH" dirty="0">
                <a:latin typeface="Mongolian Baiti" panose="03000500000000000000" pitchFamily="66" charset="0"/>
                <a:cs typeface="Mongolian Baiti" panose="03000500000000000000" pitchFamily="66" charset="0"/>
              </a:rPr>
              <a:t>Male applicants only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PH" dirty="0">
                <a:latin typeface="Mongolian Baiti" panose="03000500000000000000" pitchFamily="66" charset="0"/>
                <a:cs typeface="Mongolian Baiti" panose="03000500000000000000" pitchFamily="66" charset="0"/>
              </a:rPr>
              <a:t>Minimum of 5 years working experience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B1741A-9F8B-4BCD-887A-6057978FED6A}"/>
              </a:ext>
            </a:extLst>
          </p:cNvPr>
          <p:cNvGrpSpPr/>
          <p:nvPr/>
        </p:nvGrpSpPr>
        <p:grpSpPr>
          <a:xfrm>
            <a:off x="-114302" y="3859954"/>
            <a:ext cx="7451306" cy="3305267"/>
            <a:chOff x="-114302" y="3859954"/>
            <a:chExt cx="7451306" cy="3305267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9F94171-1A9B-4090-AB31-A4C8351C3FFC}"/>
                </a:ext>
              </a:extLst>
            </p:cNvPr>
            <p:cNvSpPr/>
            <p:nvPr/>
          </p:nvSpPr>
          <p:spPr>
            <a:xfrm rot="15849845">
              <a:off x="2018362" y="1846578"/>
              <a:ext cx="3305266" cy="7332018"/>
            </a:xfrm>
            <a:custGeom>
              <a:avLst/>
              <a:gdLst>
                <a:gd name="connsiteX0" fmla="*/ 514752 w 3305266"/>
                <a:gd name="connsiteY0" fmla="*/ 6780019 h 7332018"/>
                <a:gd name="connsiteX1" fmla="*/ 514752 w 3305266"/>
                <a:gd name="connsiteY1" fmla="*/ 6780019 h 7332018"/>
                <a:gd name="connsiteX2" fmla="*/ 502150 w 3305266"/>
                <a:gd name="connsiteY2" fmla="*/ 6710736 h 7332018"/>
                <a:gd name="connsiteX3" fmla="*/ 554232 w 3305266"/>
                <a:gd name="connsiteY3" fmla="*/ 6858790 h 7332018"/>
                <a:gd name="connsiteX4" fmla="*/ 554232 w 3305266"/>
                <a:gd name="connsiteY4" fmla="*/ 6858790 h 7332018"/>
                <a:gd name="connsiteX5" fmla="*/ 545029 w 3305266"/>
                <a:gd name="connsiteY5" fmla="*/ 6852648 h 7332018"/>
                <a:gd name="connsiteX6" fmla="*/ 527355 w 3305266"/>
                <a:gd name="connsiteY6" fmla="*/ 6849303 h 7332018"/>
                <a:gd name="connsiteX7" fmla="*/ 527354 w 3305266"/>
                <a:gd name="connsiteY7" fmla="*/ 6849302 h 7332018"/>
                <a:gd name="connsiteX8" fmla="*/ 554232 w 3305266"/>
                <a:gd name="connsiteY8" fmla="*/ 6858790 h 7332018"/>
                <a:gd name="connsiteX9" fmla="*/ 655731 w 3305266"/>
                <a:gd name="connsiteY9" fmla="*/ 6666155 h 7332018"/>
                <a:gd name="connsiteX10" fmla="*/ 655729 w 3305266"/>
                <a:gd name="connsiteY10" fmla="*/ 6666165 h 7332018"/>
                <a:gd name="connsiteX11" fmla="*/ 650814 w 3305266"/>
                <a:gd name="connsiteY11" fmla="*/ 6698371 h 7332018"/>
                <a:gd name="connsiteX12" fmla="*/ 650813 w 3305266"/>
                <a:gd name="connsiteY12" fmla="*/ 6698381 h 7332018"/>
                <a:gd name="connsiteX13" fmla="*/ 650813 w 3305266"/>
                <a:gd name="connsiteY13" fmla="*/ 6698378 h 7332018"/>
                <a:gd name="connsiteX14" fmla="*/ 650814 w 3305266"/>
                <a:gd name="connsiteY14" fmla="*/ 6698371 h 7332018"/>
                <a:gd name="connsiteX15" fmla="*/ 652162 w 3305266"/>
                <a:gd name="connsiteY15" fmla="*/ 6681104 h 7332018"/>
                <a:gd name="connsiteX16" fmla="*/ 655729 w 3305266"/>
                <a:gd name="connsiteY16" fmla="*/ 6666165 h 7332018"/>
                <a:gd name="connsiteX17" fmla="*/ 655730 w 3305266"/>
                <a:gd name="connsiteY17" fmla="*/ 6666156 h 7332018"/>
                <a:gd name="connsiteX18" fmla="*/ 642887 w 3305266"/>
                <a:gd name="connsiteY18" fmla="*/ 6669631 h 7332018"/>
                <a:gd name="connsiteX19" fmla="*/ 638259 w 3305266"/>
                <a:gd name="connsiteY19" fmla="*/ 6668864 h 7332018"/>
                <a:gd name="connsiteX20" fmla="*/ 638258 w 3305266"/>
                <a:gd name="connsiteY20" fmla="*/ 6668864 h 7332018"/>
                <a:gd name="connsiteX21" fmla="*/ 655731 w 3305266"/>
                <a:gd name="connsiteY21" fmla="*/ 6666155 h 7332018"/>
                <a:gd name="connsiteX22" fmla="*/ 682225 w 3305266"/>
                <a:gd name="connsiteY22" fmla="*/ 6792056 h 7332018"/>
                <a:gd name="connsiteX23" fmla="*/ 682223 w 3305266"/>
                <a:gd name="connsiteY23" fmla="*/ 6792055 h 7332018"/>
                <a:gd name="connsiteX24" fmla="*/ 674872 w 3305266"/>
                <a:gd name="connsiteY24" fmla="*/ 6751641 h 7332018"/>
                <a:gd name="connsiteX25" fmla="*/ 674873 w 3305266"/>
                <a:gd name="connsiteY25" fmla="*/ 6751640 h 7332018"/>
                <a:gd name="connsiteX26" fmla="*/ 690054 w 3305266"/>
                <a:gd name="connsiteY26" fmla="*/ 6795591 h 7332018"/>
                <a:gd name="connsiteX27" fmla="*/ 681985 w 3305266"/>
                <a:gd name="connsiteY27" fmla="*/ 6810496 h 7332018"/>
                <a:gd name="connsiteX28" fmla="*/ 681985 w 3305266"/>
                <a:gd name="connsiteY28" fmla="*/ 6810496 h 7332018"/>
                <a:gd name="connsiteX29" fmla="*/ 690053 w 3305266"/>
                <a:gd name="connsiteY29" fmla="*/ 6795591 h 7332018"/>
                <a:gd name="connsiteX30" fmla="*/ 686139 w 3305266"/>
                <a:gd name="connsiteY30" fmla="*/ 6793824 h 7332018"/>
                <a:gd name="connsiteX31" fmla="*/ 686140 w 3305266"/>
                <a:gd name="connsiteY31" fmla="*/ 6793823 h 7332018"/>
                <a:gd name="connsiteX32" fmla="*/ 795843 w 3305266"/>
                <a:gd name="connsiteY32" fmla="*/ 6674214 h 7332018"/>
                <a:gd name="connsiteX33" fmla="*/ 795842 w 3305266"/>
                <a:gd name="connsiteY33" fmla="*/ 6674214 h 7332018"/>
                <a:gd name="connsiteX34" fmla="*/ 789699 w 3305266"/>
                <a:gd name="connsiteY34" fmla="*/ 6654386 h 7332018"/>
                <a:gd name="connsiteX35" fmla="*/ 789698 w 3305266"/>
                <a:gd name="connsiteY35" fmla="*/ 6654382 h 7332018"/>
                <a:gd name="connsiteX36" fmla="*/ 815461 w 3305266"/>
                <a:gd name="connsiteY36" fmla="*/ 7188732 h 7332018"/>
                <a:gd name="connsiteX37" fmla="*/ 809328 w 3305266"/>
                <a:gd name="connsiteY37" fmla="*/ 7184637 h 7332018"/>
                <a:gd name="connsiteX38" fmla="*/ 803455 w 3305266"/>
                <a:gd name="connsiteY38" fmla="*/ 7181985 h 7332018"/>
                <a:gd name="connsiteX39" fmla="*/ 796127 w 3305266"/>
                <a:gd name="connsiteY39" fmla="*/ 7161454 h 7332018"/>
                <a:gd name="connsiteX40" fmla="*/ 791680 w 3305266"/>
                <a:gd name="connsiteY40" fmla="*/ 7149753 h 7332018"/>
                <a:gd name="connsiteX41" fmla="*/ 791679 w 3305266"/>
                <a:gd name="connsiteY41" fmla="*/ 7149751 h 7332018"/>
                <a:gd name="connsiteX42" fmla="*/ 796128 w 3305266"/>
                <a:gd name="connsiteY42" fmla="*/ 7161453 h 7332018"/>
                <a:gd name="connsiteX43" fmla="*/ 803455 w 3305266"/>
                <a:gd name="connsiteY43" fmla="*/ 7181985 h 7332018"/>
                <a:gd name="connsiteX44" fmla="*/ 809327 w 3305266"/>
                <a:gd name="connsiteY44" fmla="*/ 7184637 h 7332018"/>
                <a:gd name="connsiteX45" fmla="*/ 815461 w 3305266"/>
                <a:gd name="connsiteY45" fmla="*/ 7188732 h 7332018"/>
                <a:gd name="connsiteX46" fmla="*/ 1920467 w 3305266"/>
                <a:gd name="connsiteY46" fmla="*/ 5659335 h 7332018"/>
                <a:gd name="connsiteX47" fmla="*/ 1920466 w 3305266"/>
                <a:gd name="connsiteY47" fmla="*/ 5659335 h 7332018"/>
                <a:gd name="connsiteX48" fmla="*/ 1916173 w 3305266"/>
                <a:gd name="connsiteY48" fmla="*/ 5657063 h 7332018"/>
                <a:gd name="connsiteX49" fmla="*/ 1916174 w 3305266"/>
                <a:gd name="connsiteY49" fmla="*/ 5657062 h 7332018"/>
                <a:gd name="connsiteX50" fmla="*/ 2108469 w 3305266"/>
                <a:gd name="connsiteY50" fmla="*/ 5535497 h 7332018"/>
                <a:gd name="connsiteX51" fmla="*/ 2108467 w 3305266"/>
                <a:gd name="connsiteY51" fmla="*/ 5535497 h 7332018"/>
                <a:gd name="connsiteX52" fmla="*/ 2093502 w 3305266"/>
                <a:gd name="connsiteY52" fmla="*/ 5483805 h 7332018"/>
                <a:gd name="connsiteX53" fmla="*/ 2093504 w 3305266"/>
                <a:gd name="connsiteY53" fmla="*/ 5483803 h 7332018"/>
                <a:gd name="connsiteX54" fmla="*/ 2121177 w 3305266"/>
                <a:gd name="connsiteY54" fmla="*/ 5539741 h 7332018"/>
                <a:gd name="connsiteX55" fmla="*/ 2111022 w 3305266"/>
                <a:gd name="connsiteY55" fmla="*/ 5564145 h 7332018"/>
                <a:gd name="connsiteX56" fmla="*/ 2111021 w 3305266"/>
                <a:gd name="connsiteY56" fmla="*/ 5564145 h 7332018"/>
                <a:gd name="connsiteX57" fmla="*/ 2121176 w 3305266"/>
                <a:gd name="connsiteY57" fmla="*/ 5539741 h 7332018"/>
                <a:gd name="connsiteX58" fmla="*/ 2114822 w 3305266"/>
                <a:gd name="connsiteY58" fmla="*/ 5537620 h 7332018"/>
                <a:gd name="connsiteX59" fmla="*/ 2114823 w 3305266"/>
                <a:gd name="connsiteY59" fmla="*/ 5537619 h 7332018"/>
                <a:gd name="connsiteX60" fmla="*/ 2266064 w 3305266"/>
                <a:gd name="connsiteY60" fmla="*/ 5334643 h 7332018"/>
                <a:gd name="connsiteX61" fmla="*/ 2266063 w 3305266"/>
                <a:gd name="connsiteY61" fmla="*/ 5334644 h 7332018"/>
                <a:gd name="connsiteX62" fmla="*/ 2254227 w 3305266"/>
                <a:gd name="connsiteY62" fmla="*/ 5306829 h 7332018"/>
                <a:gd name="connsiteX63" fmla="*/ 2254228 w 3305266"/>
                <a:gd name="connsiteY63" fmla="*/ 5306829 h 7332018"/>
                <a:gd name="connsiteX64" fmla="*/ 2794429 w 3305266"/>
                <a:gd name="connsiteY64" fmla="*/ 731595 h 7332018"/>
                <a:gd name="connsiteX65" fmla="*/ 2791120 w 3305266"/>
                <a:gd name="connsiteY65" fmla="*/ 716962 h 7332018"/>
                <a:gd name="connsiteX66" fmla="*/ 2790064 w 3305266"/>
                <a:gd name="connsiteY66" fmla="*/ 712297 h 7332018"/>
                <a:gd name="connsiteX67" fmla="*/ 2787586 w 3305266"/>
                <a:gd name="connsiteY67" fmla="*/ 701480 h 7332018"/>
                <a:gd name="connsiteX68" fmla="*/ 2785059 w 3305266"/>
                <a:gd name="connsiteY68" fmla="*/ 690454 h 7332018"/>
                <a:gd name="connsiteX69" fmla="*/ 2784676 w 3305266"/>
                <a:gd name="connsiteY69" fmla="*/ 688373 h 7332018"/>
                <a:gd name="connsiteX70" fmla="*/ 2782878 w 3305266"/>
                <a:gd name="connsiteY70" fmla="*/ 678588 h 7332018"/>
                <a:gd name="connsiteX71" fmla="*/ 2777079 w 3305266"/>
                <a:gd name="connsiteY71" fmla="*/ 672712 h 7332018"/>
                <a:gd name="connsiteX72" fmla="*/ 2771024 w 3305266"/>
                <a:gd name="connsiteY72" fmla="*/ 664545 h 7332018"/>
                <a:gd name="connsiteX73" fmla="*/ 2771024 w 3305266"/>
                <a:gd name="connsiteY73" fmla="*/ 664543 h 7332018"/>
                <a:gd name="connsiteX74" fmla="*/ 2777079 w 3305266"/>
                <a:gd name="connsiteY74" fmla="*/ 672711 h 7332018"/>
                <a:gd name="connsiteX75" fmla="*/ 2782878 w 3305266"/>
                <a:gd name="connsiteY75" fmla="*/ 678587 h 7332018"/>
                <a:gd name="connsiteX76" fmla="*/ 2784676 w 3305266"/>
                <a:gd name="connsiteY76" fmla="*/ 688373 h 7332018"/>
                <a:gd name="connsiteX77" fmla="*/ 2785058 w 3305266"/>
                <a:gd name="connsiteY77" fmla="*/ 690452 h 7332018"/>
                <a:gd name="connsiteX78" fmla="*/ 2787586 w 3305266"/>
                <a:gd name="connsiteY78" fmla="*/ 701480 h 7332018"/>
                <a:gd name="connsiteX79" fmla="*/ 2790065 w 3305266"/>
                <a:gd name="connsiteY79" fmla="*/ 712298 h 7332018"/>
                <a:gd name="connsiteX80" fmla="*/ 2791120 w 3305266"/>
                <a:gd name="connsiteY80" fmla="*/ 716962 h 7332018"/>
                <a:gd name="connsiteX81" fmla="*/ 2794429 w 3305266"/>
                <a:gd name="connsiteY81" fmla="*/ 731591 h 7332018"/>
                <a:gd name="connsiteX82" fmla="*/ 2378096 w 3305266"/>
                <a:gd name="connsiteY82" fmla="*/ 6129826 h 7332018"/>
                <a:gd name="connsiteX83" fmla="*/ 2367929 w 3305266"/>
                <a:gd name="connsiteY83" fmla="*/ 6124445 h 7332018"/>
                <a:gd name="connsiteX84" fmla="*/ 2358398 w 3305266"/>
                <a:gd name="connsiteY84" fmla="*/ 6121262 h 7332018"/>
                <a:gd name="connsiteX85" fmla="*/ 2343773 w 3305266"/>
                <a:gd name="connsiteY85" fmla="*/ 6090568 h 7332018"/>
                <a:gd name="connsiteX86" fmla="*/ 2335016 w 3305266"/>
                <a:gd name="connsiteY86" fmla="*/ 6073120 h 7332018"/>
                <a:gd name="connsiteX87" fmla="*/ 2335016 w 3305266"/>
                <a:gd name="connsiteY87" fmla="*/ 6073117 h 7332018"/>
                <a:gd name="connsiteX88" fmla="*/ 2343773 w 3305266"/>
                <a:gd name="connsiteY88" fmla="*/ 6090567 h 7332018"/>
                <a:gd name="connsiteX89" fmla="*/ 2358398 w 3305266"/>
                <a:gd name="connsiteY89" fmla="*/ 6121261 h 7332018"/>
                <a:gd name="connsiteX90" fmla="*/ 2367929 w 3305266"/>
                <a:gd name="connsiteY90" fmla="*/ 6124444 h 7332018"/>
                <a:gd name="connsiteX91" fmla="*/ 2378096 w 3305266"/>
                <a:gd name="connsiteY91" fmla="*/ 6129825 h 7332018"/>
                <a:gd name="connsiteX92" fmla="*/ 2901914 w 3305266"/>
                <a:gd name="connsiteY92" fmla="*/ 1285085 h 7332018"/>
                <a:gd name="connsiteX93" fmla="*/ 2893889 w 3305266"/>
                <a:gd name="connsiteY93" fmla="*/ 1305417 h 7332018"/>
                <a:gd name="connsiteX94" fmla="*/ 2897756 w 3305266"/>
                <a:gd name="connsiteY94" fmla="*/ 1309334 h 7332018"/>
                <a:gd name="connsiteX95" fmla="*/ 2897755 w 3305266"/>
                <a:gd name="connsiteY95" fmla="*/ 1309335 h 7332018"/>
                <a:gd name="connsiteX96" fmla="*/ 2893888 w 3305266"/>
                <a:gd name="connsiteY96" fmla="*/ 1305418 h 7332018"/>
                <a:gd name="connsiteX97" fmla="*/ 2901913 w 3305266"/>
                <a:gd name="connsiteY97" fmla="*/ 1285086 h 7332018"/>
                <a:gd name="connsiteX98" fmla="*/ 2906291 w 3305266"/>
                <a:gd name="connsiteY98" fmla="*/ 1355144 h 7332018"/>
                <a:gd name="connsiteX99" fmla="*/ 2906289 w 3305266"/>
                <a:gd name="connsiteY99" fmla="*/ 1355140 h 7332018"/>
                <a:gd name="connsiteX100" fmla="*/ 2901622 w 3305266"/>
                <a:gd name="connsiteY100" fmla="*/ 1313252 h 7332018"/>
                <a:gd name="connsiteX101" fmla="*/ 2901623 w 3305266"/>
                <a:gd name="connsiteY101" fmla="*/ 1313252 h 7332018"/>
                <a:gd name="connsiteX102" fmla="*/ 3054962 w 3305266"/>
                <a:gd name="connsiteY102" fmla="*/ 1273433 h 7332018"/>
                <a:gd name="connsiteX103" fmla="*/ 3028407 w 3305266"/>
                <a:gd name="connsiteY103" fmla="*/ 1250596 h 7332018"/>
                <a:gd name="connsiteX104" fmla="*/ 3028408 w 3305266"/>
                <a:gd name="connsiteY104" fmla="*/ 1250596 h 7332018"/>
                <a:gd name="connsiteX105" fmla="*/ 3037491 w 3305266"/>
                <a:gd name="connsiteY105" fmla="*/ 1262847 h 7332018"/>
                <a:gd name="connsiteX106" fmla="*/ 3054961 w 3305266"/>
                <a:gd name="connsiteY106" fmla="*/ 1273432 h 7332018"/>
                <a:gd name="connsiteX107" fmla="*/ 3079479 w 3305266"/>
                <a:gd name="connsiteY107" fmla="*/ 1493444 h 7332018"/>
                <a:gd name="connsiteX108" fmla="*/ 3079478 w 3305266"/>
                <a:gd name="connsiteY108" fmla="*/ 1493444 h 7332018"/>
                <a:gd name="connsiteX109" fmla="*/ 3067220 w 3305266"/>
                <a:gd name="connsiteY109" fmla="*/ 1383439 h 7332018"/>
                <a:gd name="connsiteX110" fmla="*/ 3067221 w 3305266"/>
                <a:gd name="connsiteY110" fmla="*/ 1383439 h 7332018"/>
                <a:gd name="connsiteX111" fmla="*/ 3256188 w 3305266"/>
                <a:gd name="connsiteY111" fmla="*/ 2432837 h 7332018"/>
                <a:gd name="connsiteX112" fmla="*/ 3242275 w 3305266"/>
                <a:gd name="connsiteY112" fmla="*/ 2469565 h 7332018"/>
                <a:gd name="connsiteX113" fmla="*/ 3239339 w 3305266"/>
                <a:gd name="connsiteY113" fmla="*/ 2497084 h 7332018"/>
                <a:gd name="connsiteX114" fmla="*/ 3239338 w 3305266"/>
                <a:gd name="connsiteY114" fmla="*/ 2497088 h 7332018"/>
                <a:gd name="connsiteX115" fmla="*/ 3256188 w 3305266"/>
                <a:gd name="connsiteY115" fmla="*/ 2432836 h 7332018"/>
                <a:gd name="connsiteX116" fmla="*/ 3101948 w 3305266"/>
                <a:gd name="connsiteY116" fmla="*/ 3946634 h 7332018"/>
                <a:gd name="connsiteX117" fmla="*/ 3092382 w 3305266"/>
                <a:gd name="connsiteY117" fmla="*/ 3940247 h 7332018"/>
                <a:gd name="connsiteX118" fmla="*/ 3083223 w 3305266"/>
                <a:gd name="connsiteY118" fmla="*/ 3936111 h 7332018"/>
                <a:gd name="connsiteX119" fmla="*/ 3071794 w 3305266"/>
                <a:gd name="connsiteY119" fmla="*/ 3904089 h 7332018"/>
                <a:gd name="connsiteX120" fmla="*/ 3064858 w 3305266"/>
                <a:gd name="connsiteY120" fmla="*/ 3885841 h 7332018"/>
                <a:gd name="connsiteX121" fmla="*/ 3064857 w 3305266"/>
                <a:gd name="connsiteY121" fmla="*/ 3885838 h 7332018"/>
                <a:gd name="connsiteX122" fmla="*/ 3071795 w 3305266"/>
                <a:gd name="connsiteY122" fmla="*/ 3904088 h 7332018"/>
                <a:gd name="connsiteX123" fmla="*/ 3083223 w 3305266"/>
                <a:gd name="connsiteY123" fmla="*/ 3936110 h 7332018"/>
                <a:gd name="connsiteX124" fmla="*/ 3092381 w 3305266"/>
                <a:gd name="connsiteY124" fmla="*/ 3940246 h 7332018"/>
                <a:gd name="connsiteX125" fmla="*/ 3101948 w 3305266"/>
                <a:gd name="connsiteY125" fmla="*/ 3946633 h 7332018"/>
                <a:gd name="connsiteX126" fmla="*/ 3249071 w 3305266"/>
                <a:gd name="connsiteY126" fmla="*/ 4170105 h 7332018"/>
                <a:gd name="connsiteX127" fmla="*/ 3165312 w 3305266"/>
                <a:gd name="connsiteY127" fmla="*/ 3863670 h 7332018"/>
                <a:gd name="connsiteX128" fmla="*/ 3151650 w 3305266"/>
                <a:gd name="connsiteY128" fmla="*/ 3834771 h 7332018"/>
                <a:gd name="connsiteX129" fmla="*/ 3137987 w 3305266"/>
                <a:gd name="connsiteY129" fmla="*/ 3805873 h 7332018"/>
                <a:gd name="connsiteX130" fmla="*/ 3150944 w 3305266"/>
                <a:gd name="connsiteY130" fmla="*/ 3753870 h 7332018"/>
                <a:gd name="connsiteX131" fmla="*/ 3134452 w 3305266"/>
                <a:gd name="connsiteY131" fmla="*/ 3740223 h 7332018"/>
                <a:gd name="connsiteX132" fmla="*/ 3122427 w 3305266"/>
                <a:gd name="connsiteY132" fmla="*/ 3720330 h 7332018"/>
                <a:gd name="connsiteX133" fmla="*/ 3131735 w 3305266"/>
                <a:gd name="connsiteY133" fmla="*/ 3679077 h 7332018"/>
                <a:gd name="connsiteX134" fmla="*/ 3111814 w 3305266"/>
                <a:gd name="connsiteY134" fmla="*/ 3604220 h 7332018"/>
                <a:gd name="connsiteX135" fmla="*/ 3103198 w 3305266"/>
                <a:gd name="connsiteY135" fmla="*/ 3572124 h 7332018"/>
                <a:gd name="connsiteX136" fmla="*/ 3118100 w 3305266"/>
                <a:gd name="connsiteY136" fmla="*/ 3507017 h 7332018"/>
                <a:gd name="connsiteX137" fmla="*/ 3121474 w 3305266"/>
                <a:gd name="connsiteY137" fmla="*/ 3483571 h 7332018"/>
                <a:gd name="connsiteX138" fmla="*/ 3131514 w 3305266"/>
                <a:gd name="connsiteY138" fmla="*/ 3493015 h 7332018"/>
                <a:gd name="connsiteX139" fmla="*/ 3125149 w 3305266"/>
                <a:gd name="connsiteY139" fmla="*/ 3458021 h 7332018"/>
                <a:gd name="connsiteX140" fmla="*/ 3164042 w 3305266"/>
                <a:gd name="connsiteY140" fmla="*/ 3187672 h 7332018"/>
                <a:gd name="connsiteX141" fmla="*/ 3167399 w 3305266"/>
                <a:gd name="connsiteY141" fmla="*/ 3143688 h 7332018"/>
                <a:gd name="connsiteX142" fmla="*/ 3171730 w 3305266"/>
                <a:gd name="connsiteY142" fmla="*/ 3152359 h 7332018"/>
                <a:gd name="connsiteX143" fmla="*/ 3189019 w 3305266"/>
                <a:gd name="connsiteY143" fmla="*/ 3153611 h 7332018"/>
                <a:gd name="connsiteX144" fmla="*/ 3205798 w 3305266"/>
                <a:gd name="connsiteY144" fmla="*/ 3150279 h 7332018"/>
                <a:gd name="connsiteX145" fmla="*/ 3248471 w 3305266"/>
                <a:gd name="connsiteY145" fmla="*/ 3071529 h 7332018"/>
                <a:gd name="connsiteX146" fmla="*/ 3261894 w 3305266"/>
                <a:gd name="connsiteY146" fmla="*/ 3068865 h 7332018"/>
                <a:gd name="connsiteX147" fmla="*/ 3294444 w 3305266"/>
                <a:gd name="connsiteY147" fmla="*/ 3062401 h 7332018"/>
                <a:gd name="connsiteX148" fmla="*/ 3298952 w 3305266"/>
                <a:gd name="connsiteY148" fmla="*/ 3047451 h 7332018"/>
                <a:gd name="connsiteX149" fmla="*/ 3298952 w 3305266"/>
                <a:gd name="connsiteY149" fmla="*/ 3047452 h 7332018"/>
                <a:gd name="connsiteX150" fmla="*/ 3294446 w 3305266"/>
                <a:gd name="connsiteY150" fmla="*/ 3062400 h 7332018"/>
                <a:gd name="connsiteX151" fmla="*/ 3302164 w 3305266"/>
                <a:gd name="connsiteY151" fmla="*/ 3060867 h 7332018"/>
                <a:gd name="connsiteX152" fmla="*/ 3303876 w 3305266"/>
                <a:gd name="connsiteY152" fmla="*/ 3052893 h 7332018"/>
                <a:gd name="connsiteX153" fmla="*/ 3301525 w 3305266"/>
                <a:gd name="connsiteY153" fmla="*/ 3055138 h 7332018"/>
                <a:gd name="connsiteX154" fmla="*/ 3303875 w 3305266"/>
                <a:gd name="connsiteY154" fmla="*/ 3052894 h 7332018"/>
                <a:gd name="connsiteX155" fmla="*/ 3304757 w 3305266"/>
                <a:gd name="connsiteY155" fmla="*/ 3048790 h 7332018"/>
                <a:gd name="connsiteX156" fmla="*/ 3300119 w 3305266"/>
                <a:gd name="connsiteY156" fmla="*/ 3042534 h 7332018"/>
                <a:gd name="connsiteX157" fmla="*/ 3293554 w 3305266"/>
                <a:gd name="connsiteY157" fmla="*/ 3029782 h 7332018"/>
                <a:gd name="connsiteX158" fmla="*/ 3303400 w 3305266"/>
                <a:gd name="connsiteY158" fmla="*/ 2995031 h 7332018"/>
                <a:gd name="connsiteX159" fmla="*/ 3302451 w 3305266"/>
                <a:gd name="connsiteY159" fmla="*/ 2924945 h 7332018"/>
                <a:gd name="connsiteX160" fmla="*/ 3282521 w 3305266"/>
                <a:gd name="connsiteY160" fmla="*/ 2315167 h 7332018"/>
                <a:gd name="connsiteX161" fmla="*/ 3282602 w 3305266"/>
                <a:gd name="connsiteY161" fmla="*/ 2313979 h 7332018"/>
                <a:gd name="connsiteX162" fmla="*/ 3280931 w 3305266"/>
                <a:gd name="connsiteY162" fmla="*/ 2294805 h 7332018"/>
                <a:gd name="connsiteX163" fmla="*/ 3270264 w 3305266"/>
                <a:gd name="connsiteY163" fmla="*/ 2312917 h 7332018"/>
                <a:gd name="connsiteX164" fmla="*/ 3270265 w 3305266"/>
                <a:gd name="connsiteY164" fmla="*/ 2312914 h 7332018"/>
                <a:gd name="connsiteX165" fmla="*/ 3280931 w 3305266"/>
                <a:gd name="connsiteY165" fmla="*/ 2294804 h 7332018"/>
                <a:gd name="connsiteX166" fmla="*/ 3280294 w 3305266"/>
                <a:gd name="connsiteY166" fmla="*/ 2287499 h 7332018"/>
                <a:gd name="connsiteX167" fmla="*/ 3279267 w 3305266"/>
                <a:gd name="connsiteY167" fmla="*/ 2276183 h 7332018"/>
                <a:gd name="connsiteX168" fmla="*/ 3275597 w 3305266"/>
                <a:gd name="connsiteY168" fmla="*/ 2235725 h 7332018"/>
                <a:gd name="connsiteX169" fmla="*/ 3268509 w 3305266"/>
                <a:gd name="connsiteY169" fmla="*/ 2158659 h 7332018"/>
                <a:gd name="connsiteX170" fmla="*/ 3266770 w 3305266"/>
                <a:gd name="connsiteY170" fmla="*/ 2135623 h 7332018"/>
                <a:gd name="connsiteX171" fmla="*/ 3259099 w 3305266"/>
                <a:gd name="connsiteY171" fmla="*/ 2151158 h 7332018"/>
                <a:gd name="connsiteX172" fmla="*/ 3220720 w 3305266"/>
                <a:gd name="connsiteY172" fmla="*/ 1868309 h 7332018"/>
                <a:gd name="connsiteX173" fmla="*/ 3210688 w 3305266"/>
                <a:gd name="connsiteY173" fmla="*/ 1839848 h 7332018"/>
                <a:gd name="connsiteX174" fmla="*/ 3200146 w 3305266"/>
                <a:gd name="connsiteY174" fmla="*/ 1806804 h 7332018"/>
                <a:gd name="connsiteX175" fmla="*/ 3212701 w 3305266"/>
                <a:gd name="connsiteY175" fmla="*/ 2104151 h 7332018"/>
                <a:gd name="connsiteX176" fmla="*/ 3208069 w 3305266"/>
                <a:gd name="connsiteY176" fmla="*/ 2093359 h 7332018"/>
                <a:gd name="connsiteX177" fmla="*/ 3197307 w 3305266"/>
                <a:gd name="connsiteY177" fmla="*/ 2027562 h 7332018"/>
                <a:gd name="connsiteX178" fmla="*/ 3196137 w 3305266"/>
                <a:gd name="connsiteY178" fmla="*/ 1924725 h 7332018"/>
                <a:gd name="connsiteX179" fmla="*/ 3194967 w 3305266"/>
                <a:gd name="connsiteY179" fmla="*/ 1821887 h 7332018"/>
                <a:gd name="connsiteX180" fmla="*/ 3188401 w 3305266"/>
                <a:gd name="connsiteY180" fmla="*/ 1809136 h 7332018"/>
                <a:gd name="connsiteX181" fmla="*/ 3181325 w 3305266"/>
                <a:gd name="connsiteY181" fmla="*/ 1791801 h 7332018"/>
                <a:gd name="connsiteX182" fmla="*/ 3185081 w 3305266"/>
                <a:gd name="connsiteY182" fmla="*/ 1779343 h 7332018"/>
                <a:gd name="connsiteX183" fmla="*/ 3189349 w 3305266"/>
                <a:gd name="connsiteY183" fmla="*/ 1771468 h 7332018"/>
                <a:gd name="connsiteX184" fmla="*/ 3176728 w 3305266"/>
                <a:gd name="connsiteY184" fmla="*/ 1750548 h 7332018"/>
                <a:gd name="connsiteX185" fmla="*/ 3195329 w 3305266"/>
                <a:gd name="connsiteY185" fmla="*/ 1732800 h 7332018"/>
                <a:gd name="connsiteX186" fmla="*/ 3195202 w 3305266"/>
                <a:gd name="connsiteY186" fmla="*/ 1731654 h 7332018"/>
                <a:gd name="connsiteX187" fmla="*/ 3187157 w 3305266"/>
                <a:gd name="connsiteY187" fmla="*/ 1659464 h 7332018"/>
                <a:gd name="connsiteX188" fmla="*/ 3175558 w 3305266"/>
                <a:gd name="connsiteY188" fmla="*/ 1647711 h 7332018"/>
                <a:gd name="connsiteX189" fmla="*/ 3179716 w 3305266"/>
                <a:gd name="connsiteY189" fmla="*/ 1623460 h 7332018"/>
                <a:gd name="connsiteX190" fmla="*/ 3173076 w 3305266"/>
                <a:gd name="connsiteY190" fmla="*/ 1563874 h 7332018"/>
                <a:gd name="connsiteX191" fmla="*/ 3163008 w 3305266"/>
                <a:gd name="connsiteY191" fmla="*/ 1565873 h 7332018"/>
                <a:gd name="connsiteX192" fmla="*/ 3160965 w 3305266"/>
                <a:gd name="connsiteY192" fmla="*/ 1547539 h 7332018"/>
                <a:gd name="connsiteX193" fmla="*/ 3164880 w 3305266"/>
                <a:gd name="connsiteY193" fmla="*/ 1546762 h 7332018"/>
                <a:gd name="connsiteX194" fmla="*/ 3160455 w 3305266"/>
                <a:gd name="connsiteY194" fmla="*/ 1542955 h 7332018"/>
                <a:gd name="connsiteX195" fmla="*/ 3112080 w 3305266"/>
                <a:gd name="connsiteY195" fmla="*/ 1201187 h 7332018"/>
                <a:gd name="connsiteX196" fmla="*/ 3056632 w 3305266"/>
                <a:gd name="connsiteY196" fmla="*/ 949836 h 7332018"/>
                <a:gd name="connsiteX197" fmla="*/ 2977182 w 3305266"/>
                <a:gd name="connsiteY197" fmla="*/ 698567 h 7332018"/>
                <a:gd name="connsiteX198" fmla="*/ 3030588 w 3305266"/>
                <a:gd name="connsiteY198" fmla="*/ 931583 h 7332018"/>
                <a:gd name="connsiteX199" fmla="*/ 3030297 w 3305266"/>
                <a:gd name="connsiteY199" fmla="*/ 959750 h 7332018"/>
                <a:gd name="connsiteX200" fmla="*/ 3023585 w 3305266"/>
                <a:gd name="connsiteY200" fmla="*/ 961083 h 7332018"/>
                <a:gd name="connsiteX201" fmla="*/ 2966022 w 3305266"/>
                <a:gd name="connsiteY201" fmla="*/ 752318 h 7332018"/>
                <a:gd name="connsiteX202" fmla="*/ 2975506 w 3305266"/>
                <a:gd name="connsiteY202" fmla="*/ 806655 h 7332018"/>
                <a:gd name="connsiteX203" fmla="*/ 2974194 w 3305266"/>
                <a:gd name="connsiteY203" fmla="*/ 825655 h 7332018"/>
                <a:gd name="connsiteX204" fmla="*/ 2991412 w 3305266"/>
                <a:gd name="connsiteY204" fmla="*/ 887827 h 7332018"/>
                <a:gd name="connsiteX205" fmla="*/ 3008630 w 3305266"/>
                <a:gd name="connsiteY205" fmla="*/ 949997 h 7332018"/>
                <a:gd name="connsiteX206" fmla="*/ 3006661 w 3305266"/>
                <a:gd name="connsiteY206" fmla="*/ 978499 h 7332018"/>
                <a:gd name="connsiteX207" fmla="*/ 3004182 w 3305266"/>
                <a:gd name="connsiteY207" fmla="*/ 1002415 h 7332018"/>
                <a:gd name="connsiteX208" fmla="*/ 3008268 w 3305266"/>
                <a:gd name="connsiteY208" fmla="*/ 1039085 h 7332018"/>
                <a:gd name="connsiteX209" fmla="*/ 3015198 w 3305266"/>
                <a:gd name="connsiteY209" fmla="*/ 1070503 h 7332018"/>
                <a:gd name="connsiteX210" fmla="*/ 3015418 w 3305266"/>
                <a:gd name="connsiteY210" fmla="*/ 1103254 h 7332018"/>
                <a:gd name="connsiteX211" fmla="*/ 3005351 w 3305266"/>
                <a:gd name="connsiteY211" fmla="*/ 1105254 h 7332018"/>
                <a:gd name="connsiteX212" fmla="*/ 2993751 w 3305266"/>
                <a:gd name="connsiteY212" fmla="*/ 1093503 h 7332018"/>
                <a:gd name="connsiteX213" fmla="*/ 3002067 w 3305266"/>
                <a:gd name="connsiteY213" fmla="*/ 1045001 h 7332018"/>
                <a:gd name="connsiteX214" fmla="*/ 2983465 w 3305266"/>
                <a:gd name="connsiteY214" fmla="*/ 1062749 h 7332018"/>
                <a:gd name="connsiteX215" fmla="*/ 2987551 w 3305266"/>
                <a:gd name="connsiteY215" fmla="*/ 1099419 h 7332018"/>
                <a:gd name="connsiteX216" fmla="*/ 2957492 w 3305266"/>
                <a:gd name="connsiteY216" fmla="*/ 983577 h 7332018"/>
                <a:gd name="connsiteX217" fmla="*/ 2929257 w 3305266"/>
                <a:gd name="connsiteY217" fmla="*/ 853318 h 7332018"/>
                <a:gd name="connsiteX218" fmla="*/ 2832151 w 3305266"/>
                <a:gd name="connsiteY218" fmla="*/ 474375 h 7332018"/>
                <a:gd name="connsiteX219" fmla="*/ 2869360 w 3305266"/>
                <a:gd name="connsiteY219" fmla="*/ 654388 h 7332018"/>
                <a:gd name="connsiteX220" fmla="*/ 2864692 w 3305266"/>
                <a:gd name="connsiteY220" fmla="*/ 674055 h 7332018"/>
                <a:gd name="connsiteX221" fmla="*/ 2838939 w 3305266"/>
                <a:gd name="connsiteY221" fmla="*/ 627633 h 7332018"/>
                <a:gd name="connsiteX222" fmla="*/ 2840692 w 3305266"/>
                <a:gd name="connsiteY222" fmla="*/ 674136 h 7332018"/>
                <a:gd name="connsiteX223" fmla="*/ 2793926 w 3305266"/>
                <a:gd name="connsiteY223" fmla="*/ 500706 h 7332018"/>
                <a:gd name="connsiteX224" fmla="*/ 2783568 w 3305266"/>
                <a:gd name="connsiteY224" fmla="*/ 530873 h 7332018"/>
                <a:gd name="connsiteX225" fmla="*/ 2791229 w 3305266"/>
                <a:gd name="connsiteY225" fmla="*/ 599628 h 7332018"/>
                <a:gd name="connsiteX226" fmla="*/ 2781162 w 3305266"/>
                <a:gd name="connsiteY226" fmla="*/ 601626 h 7332018"/>
                <a:gd name="connsiteX227" fmla="*/ 2767903 w 3305266"/>
                <a:gd name="connsiteY227" fmla="*/ 574977 h 7332018"/>
                <a:gd name="connsiteX228" fmla="*/ 2765286 w 3305266"/>
                <a:gd name="connsiteY228" fmla="*/ 574066 h 7332018"/>
                <a:gd name="connsiteX229" fmla="*/ 2766499 w 3305266"/>
                <a:gd name="connsiteY229" fmla="*/ 562373 h 7332018"/>
                <a:gd name="connsiteX230" fmla="*/ 2763945 w 3305266"/>
                <a:gd name="connsiteY230" fmla="*/ 539455 h 7332018"/>
                <a:gd name="connsiteX231" fmla="*/ 2755410 w 3305266"/>
                <a:gd name="connsiteY231" fmla="*/ 555205 h 7332018"/>
                <a:gd name="connsiteX232" fmla="*/ 2720682 w 3305266"/>
                <a:gd name="connsiteY232" fmla="*/ 459031 h 7332018"/>
                <a:gd name="connsiteX233" fmla="*/ 2678152 w 3305266"/>
                <a:gd name="connsiteY233" fmla="*/ 415942 h 7332018"/>
                <a:gd name="connsiteX234" fmla="*/ 2730683 w 3305266"/>
                <a:gd name="connsiteY234" fmla="*/ 733460 h 7332018"/>
                <a:gd name="connsiteX235" fmla="*/ 2739293 w 3305266"/>
                <a:gd name="connsiteY235" fmla="*/ 764546 h 7332018"/>
                <a:gd name="connsiteX236" fmla="*/ 2747902 w 3305266"/>
                <a:gd name="connsiteY236" fmla="*/ 795631 h 7332018"/>
                <a:gd name="connsiteX237" fmla="*/ 2739587 w 3305266"/>
                <a:gd name="connsiteY237" fmla="*/ 844133 h 7332018"/>
                <a:gd name="connsiteX238" fmla="*/ 2750020 w 3305266"/>
                <a:gd name="connsiteY238" fmla="*/ 860801 h 7332018"/>
                <a:gd name="connsiteX239" fmla="*/ 2757607 w 3305266"/>
                <a:gd name="connsiteY239" fmla="*/ 882719 h 7332018"/>
                <a:gd name="connsiteX240" fmla="*/ 2751625 w 3305266"/>
                <a:gd name="connsiteY240" fmla="*/ 921387 h 7332018"/>
                <a:gd name="connsiteX241" fmla="*/ 2773660 w 3305266"/>
                <a:gd name="connsiteY241" fmla="*/ 1057562 h 7332018"/>
                <a:gd name="connsiteX242" fmla="*/ 2774337 w 3305266"/>
                <a:gd name="connsiteY242" fmla="*/ 1061715 h 7332018"/>
                <a:gd name="connsiteX243" fmla="*/ 2709814 w 3305266"/>
                <a:gd name="connsiteY243" fmla="*/ 936828 h 7332018"/>
                <a:gd name="connsiteX244" fmla="*/ 2284981 w 3305266"/>
                <a:gd name="connsiteY244" fmla="*/ 313780 h 7332018"/>
                <a:gd name="connsiteX245" fmla="*/ 2136619 w 3305266"/>
                <a:gd name="connsiteY245" fmla="*/ 149400 h 7332018"/>
                <a:gd name="connsiteX246" fmla="*/ 674913 w 3305266"/>
                <a:gd name="connsiteY246" fmla="*/ 0 h 7332018"/>
                <a:gd name="connsiteX247" fmla="*/ 0 w 3305266"/>
                <a:gd name="connsiteY247" fmla="*/ 6603221 h 7332018"/>
                <a:gd name="connsiteX248" fmla="*/ 82613 w 3305266"/>
                <a:gd name="connsiteY248" fmla="*/ 6588629 h 7332018"/>
                <a:gd name="connsiteX249" fmla="*/ 372383 w 3305266"/>
                <a:gd name="connsiteY249" fmla="*/ 6517779 h 7332018"/>
                <a:gd name="connsiteX250" fmla="*/ 379604 w 3305266"/>
                <a:gd name="connsiteY250" fmla="*/ 6530861 h 7332018"/>
                <a:gd name="connsiteX251" fmla="*/ 378592 w 3305266"/>
                <a:gd name="connsiteY251" fmla="*/ 6516261 h 7332018"/>
                <a:gd name="connsiteX252" fmla="*/ 381800 w 3305266"/>
                <a:gd name="connsiteY252" fmla="*/ 6515477 h 7332018"/>
                <a:gd name="connsiteX253" fmla="*/ 384567 w 3305266"/>
                <a:gd name="connsiteY253" fmla="*/ 6514561 h 7332018"/>
                <a:gd name="connsiteX254" fmla="*/ 384807 w 3305266"/>
                <a:gd name="connsiteY254" fmla="*/ 6519962 h 7332018"/>
                <a:gd name="connsiteX255" fmla="*/ 391467 w 3305266"/>
                <a:gd name="connsiteY255" fmla="*/ 6526944 h 7332018"/>
                <a:gd name="connsiteX256" fmla="*/ 398652 w 3305266"/>
                <a:gd name="connsiteY256" fmla="*/ 6536813 h 7332018"/>
                <a:gd name="connsiteX257" fmla="*/ 394881 w 3305266"/>
                <a:gd name="connsiteY257" fmla="*/ 6545708 h 7332018"/>
                <a:gd name="connsiteX258" fmla="*/ 390584 w 3305266"/>
                <a:gd name="connsiteY258" fmla="*/ 6551717 h 7332018"/>
                <a:gd name="connsiteX259" fmla="*/ 403378 w 3305266"/>
                <a:gd name="connsiteY259" fmla="*/ 6562794 h 7332018"/>
                <a:gd name="connsiteX260" fmla="*/ 384616 w 3305266"/>
                <a:gd name="connsiteY260" fmla="*/ 6578168 h 7332018"/>
                <a:gd name="connsiteX261" fmla="*/ 384747 w 3305266"/>
                <a:gd name="connsiteY261" fmla="*/ 6578890 h 7332018"/>
                <a:gd name="connsiteX262" fmla="*/ 393018 w 3305266"/>
                <a:gd name="connsiteY262" fmla="*/ 6624357 h 7332018"/>
                <a:gd name="connsiteX263" fmla="*/ 404761 w 3305266"/>
                <a:gd name="connsiteY263" fmla="*/ 6629660 h 7332018"/>
                <a:gd name="connsiteX264" fmla="*/ 400608 w 3305266"/>
                <a:gd name="connsiteY264" fmla="*/ 6646333 h 7332018"/>
                <a:gd name="connsiteX265" fmla="*/ 407434 w 3305266"/>
                <a:gd name="connsiteY265" fmla="*/ 6683861 h 7332018"/>
                <a:gd name="connsiteX266" fmla="*/ 417603 w 3305266"/>
                <a:gd name="connsiteY266" fmla="*/ 6680504 h 7332018"/>
                <a:gd name="connsiteX267" fmla="*/ 419703 w 3305266"/>
                <a:gd name="connsiteY267" fmla="*/ 6692051 h 7332018"/>
                <a:gd name="connsiteX268" fmla="*/ 415748 w 3305266"/>
                <a:gd name="connsiteY268" fmla="*/ 6693356 h 7332018"/>
                <a:gd name="connsiteX269" fmla="*/ 420229 w 3305266"/>
                <a:gd name="connsiteY269" fmla="*/ 6694937 h 7332018"/>
                <a:gd name="connsiteX270" fmla="*/ 469779 w 3305266"/>
                <a:gd name="connsiteY270" fmla="*/ 6908091 h 7332018"/>
                <a:gd name="connsiteX271" fmla="*/ 526301 w 3305266"/>
                <a:gd name="connsiteY271" fmla="*/ 7060799 h 7332018"/>
                <a:gd name="connsiteX272" fmla="*/ 607076 w 3305266"/>
                <a:gd name="connsiteY272" fmla="*/ 7208562 h 7332018"/>
                <a:gd name="connsiteX273" fmla="*/ 552654 w 3305266"/>
                <a:gd name="connsiteY273" fmla="*/ 7067400 h 7332018"/>
                <a:gd name="connsiteX274" fmla="*/ 552893 w 3305266"/>
                <a:gd name="connsiteY274" fmla="*/ 7048961 h 7332018"/>
                <a:gd name="connsiteX275" fmla="*/ 559672 w 3305266"/>
                <a:gd name="connsiteY275" fmla="*/ 7046722 h 7332018"/>
                <a:gd name="connsiteX276" fmla="*/ 618247 w 3305266"/>
                <a:gd name="connsiteY276" fmla="*/ 7171212 h 7332018"/>
                <a:gd name="connsiteX277" fmla="*/ 608557 w 3305266"/>
                <a:gd name="connsiteY277" fmla="*/ 7137689 h 7332018"/>
                <a:gd name="connsiteX278" fmla="*/ 609846 w 3305266"/>
                <a:gd name="connsiteY278" fmla="*/ 7125024 h 7332018"/>
                <a:gd name="connsiteX279" fmla="*/ 592325 w 3305266"/>
                <a:gd name="connsiteY279" fmla="*/ 7087965 h 7332018"/>
                <a:gd name="connsiteX280" fmla="*/ 574805 w 3305266"/>
                <a:gd name="connsiteY280" fmla="*/ 7050907 h 7332018"/>
                <a:gd name="connsiteX281" fmla="*/ 576739 w 3305266"/>
                <a:gd name="connsiteY281" fmla="*/ 7031908 h 7332018"/>
                <a:gd name="connsiteX282" fmla="*/ 579198 w 3305266"/>
                <a:gd name="connsiteY282" fmla="*/ 7015795 h 7332018"/>
                <a:gd name="connsiteX283" fmla="*/ 574998 w 3305266"/>
                <a:gd name="connsiteY283" fmla="*/ 6992701 h 7332018"/>
                <a:gd name="connsiteX284" fmla="*/ 567932 w 3305266"/>
                <a:gd name="connsiteY284" fmla="*/ 6973613 h 7332018"/>
                <a:gd name="connsiteX285" fmla="*/ 567646 w 3305266"/>
                <a:gd name="connsiteY285" fmla="*/ 6952286 h 7332018"/>
                <a:gd name="connsiteX286" fmla="*/ 577814 w 3305266"/>
                <a:gd name="connsiteY286" fmla="*/ 6948929 h 7332018"/>
                <a:gd name="connsiteX287" fmla="*/ 589559 w 3305266"/>
                <a:gd name="connsiteY287" fmla="*/ 6954233 h 7332018"/>
                <a:gd name="connsiteX288" fmla="*/ 581252 w 3305266"/>
                <a:gd name="connsiteY288" fmla="*/ 6987576 h 7332018"/>
                <a:gd name="connsiteX289" fmla="*/ 600014 w 3305266"/>
                <a:gd name="connsiteY289" fmla="*/ 6972203 h 7332018"/>
                <a:gd name="connsiteX290" fmla="*/ 595813 w 3305266"/>
                <a:gd name="connsiteY290" fmla="*/ 6949108 h 7332018"/>
                <a:gd name="connsiteX291" fmla="*/ 626413 w 3305266"/>
                <a:gd name="connsiteY291" fmla="*/ 7018570 h 7332018"/>
                <a:gd name="connsiteX292" fmla="*/ 655199 w 3305266"/>
                <a:gd name="connsiteY292" fmla="*/ 7097811 h 7332018"/>
                <a:gd name="connsiteX293" fmla="*/ 754066 w 3305266"/>
                <a:gd name="connsiteY293" fmla="*/ 7325285 h 7332018"/>
                <a:gd name="connsiteX294" fmla="*/ 716114 w 3305266"/>
                <a:gd name="connsiteY294" fmla="*/ 7215408 h 7332018"/>
                <a:gd name="connsiteX295" fmla="*/ 720793 w 3305266"/>
                <a:gd name="connsiteY295" fmla="*/ 7201623 h 7332018"/>
                <a:gd name="connsiteX296" fmla="*/ 746906 w 3305266"/>
                <a:gd name="connsiteY296" fmla="*/ 7226664 h 7332018"/>
                <a:gd name="connsiteX297" fmla="*/ 745045 w 3305266"/>
                <a:gd name="connsiteY297" fmla="*/ 7196677 h 7332018"/>
                <a:gd name="connsiteX298" fmla="*/ 792640 w 3305266"/>
                <a:gd name="connsiteY298" fmla="*/ 7300310 h 7332018"/>
                <a:gd name="connsiteX299" fmla="*/ 803048 w 3305266"/>
                <a:gd name="connsiteY299" fmla="*/ 7278513 h 7332018"/>
                <a:gd name="connsiteX300" fmla="*/ 795171 w 3305266"/>
                <a:gd name="connsiteY300" fmla="*/ 7235212 h 7332018"/>
                <a:gd name="connsiteX301" fmla="*/ 805340 w 3305266"/>
                <a:gd name="connsiteY301" fmla="*/ 7231854 h 7332018"/>
                <a:gd name="connsiteX302" fmla="*/ 818791 w 3305266"/>
                <a:gd name="connsiteY302" fmla="*/ 7246540 h 7332018"/>
                <a:gd name="connsiteX303" fmla="*/ 821437 w 3305266"/>
                <a:gd name="connsiteY303" fmla="*/ 7246602 h 7332018"/>
                <a:gd name="connsiteX304" fmla="*/ 820235 w 3305266"/>
                <a:gd name="connsiteY304" fmla="*/ 7254479 h 7332018"/>
                <a:gd name="connsiteX305" fmla="*/ 822860 w 3305266"/>
                <a:gd name="connsiteY305" fmla="*/ 7268913 h 7332018"/>
                <a:gd name="connsiteX306" fmla="*/ 831453 w 3305266"/>
                <a:gd name="connsiteY306" fmla="*/ 7256896 h 7332018"/>
                <a:gd name="connsiteX307" fmla="*/ 866733 w 3305266"/>
                <a:gd name="connsiteY307" fmla="*/ 7312572 h 7332018"/>
                <a:gd name="connsiteX308" fmla="*/ 909794 w 3305266"/>
                <a:gd name="connsiteY308" fmla="*/ 7332018 h 7332018"/>
                <a:gd name="connsiteX309" fmla="*/ 856089 w 3305266"/>
                <a:gd name="connsiteY309" fmla="*/ 7135537 h 7332018"/>
                <a:gd name="connsiteX310" fmla="*/ 847329 w 3305266"/>
                <a:gd name="connsiteY310" fmla="*/ 7117009 h 7332018"/>
                <a:gd name="connsiteX311" fmla="*/ 838569 w 3305266"/>
                <a:gd name="connsiteY311" fmla="*/ 7098479 h 7332018"/>
                <a:gd name="connsiteX312" fmla="*/ 846877 w 3305266"/>
                <a:gd name="connsiteY312" fmla="*/ 7065136 h 7332018"/>
                <a:gd name="connsiteX313" fmla="*/ 836302 w 3305266"/>
                <a:gd name="connsiteY313" fmla="*/ 7056386 h 7332018"/>
                <a:gd name="connsiteX314" fmla="*/ 828592 w 3305266"/>
                <a:gd name="connsiteY314" fmla="*/ 7043630 h 7332018"/>
                <a:gd name="connsiteX315" fmla="*/ 834560 w 3305266"/>
                <a:gd name="connsiteY315" fmla="*/ 7017179 h 7332018"/>
                <a:gd name="connsiteX316" fmla="*/ 784257 w 3305266"/>
                <a:gd name="connsiteY316" fmla="*/ 6829521 h 7332018"/>
                <a:gd name="connsiteX317" fmla="*/ 749903 w 3305266"/>
                <a:gd name="connsiteY317" fmla="*/ 6701910 h 7332018"/>
                <a:gd name="connsiteX318" fmla="*/ 758565 w 3305266"/>
                <a:gd name="connsiteY318" fmla="*/ 6714660 h 7332018"/>
                <a:gd name="connsiteX319" fmla="*/ 768492 w 3305266"/>
                <a:gd name="connsiteY319" fmla="*/ 6717086 h 7332018"/>
                <a:gd name="connsiteX320" fmla="*/ 775152 w 3305266"/>
                <a:gd name="connsiteY320" fmla="*/ 6739957 h 7332018"/>
                <a:gd name="connsiteX321" fmla="*/ 790213 w 3305266"/>
                <a:gd name="connsiteY321" fmla="*/ 6793128 h 7332018"/>
                <a:gd name="connsiteX322" fmla="*/ 812745 w 3305266"/>
                <a:gd name="connsiteY322" fmla="*/ 6877494 h 7332018"/>
                <a:gd name="connsiteX323" fmla="*/ 823582 w 3305266"/>
                <a:gd name="connsiteY323" fmla="*/ 6887687 h 7332018"/>
                <a:gd name="connsiteX324" fmla="*/ 834419 w 3305266"/>
                <a:gd name="connsiteY324" fmla="*/ 6897880 h 7332018"/>
                <a:gd name="connsiteX325" fmla="*/ 822342 w 3305266"/>
                <a:gd name="connsiteY325" fmla="*/ 6831484 h 7332018"/>
                <a:gd name="connsiteX326" fmla="*/ 814465 w 3305266"/>
                <a:gd name="connsiteY326" fmla="*/ 6788182 h 7332018"/>
                <a:gd name="connsiteX327" fmla="*/ 814179 w 3305266"/>
                <a:gd name="connsiteY327" fmla="*/ 6766856 h 7332018"/>
                <a:gd name="connsiteX328" fmla="*/ 813893 w 3305266"/>
                <a:gd name="connsiteY328" fmla="*/ 6745529 h 7332018"/>
                <a:gd name="connsiteX329" fmla="*/ 805515 w 3305266"/>
                <a:gd name="connsiteY329" fmla="*/ 6719224 h 7332018"/>
                <a:gd name="connsiteX330" fmla="*/ 797517 w 3305266"/>
                <a:gd name="connsiteY330" fmla="*/ 6691126 h 7332018"/>
                <a:gd name="connsiteX331" fmla="*/ 813055 w 3305266"/>
                <a:gd name="connsiteY331" fmla="*/ 6670796 h 7332018"/>
                <a:gd name="connsiteX332" fmla="*/ 826434 w 3305266"/>
                <a:gd name="connsiteY332" fmla="*/ 6692171 h 7332018"/>
                <a:gd name="connsiteX333" fmla="*/ 822503 w 3305266"/>
                <a:gd name="connsiteY333" fmla="*/ 6656905 h 7332018"/>
                <a:gd name="connsiteX334" fmla="*/ 825029 w 3305266"/>
                <a:gd name="connsiteY334" fmla="*/ 6620356 h 7332018"/>
                <a:gd name="connsiteX335" fmla="*/ 860204 w 3305266"/>
                <a:gd name="connsiteY335" fmla="*/ 6679458 h 7332018"/>
                <a:gd name="connsiteX336" fmla="*/ 871290 w 3305266"/>
                <a:gd name="connsiteY336" fmla="*/ 6680260 h 7332018"/>
                <a:gd name="connsiteX337" fmla="*/ 882048 w 3305266"/>
                <a:gd name="connsiteY337" fmla="*/ 6678124 h 7332018"/>
                <a:gd name="connsiteX338" fmla="*/ 909409 w 3305266"/>
                <a:gd name="connsiteY338" fmla="*/ 6627631 h 7332018"/>
                <a:gd name="connsiteX339" fmla="*/ 918016 w 3305266"/>
                <a:gd name="connsiteY339" fmla="*/ 6625922 h 7332018"/>
                <a:gd name="connsiteX340" fmla="*/ 938887 w 3305266"/>
                <a:gd name="connsiteY340" fmla="*/ 6621778 h 7332018"/>
                <a:gd name="connsiteX341" fmla="*/ 941777 w 3305266"/>
                <a:gd name="connsiteY341" fmla="*/ 6612192 h 7332018"/>
                <a:gd name="connsiteX342" fmla="*/ 941777 w 3305266"/>
                <a:gd name="connsiteY342" fmla="*/ 6612193 h 7332018"/>
                <a:gd name="connsiteX343" fmla="*/ 938887 w 3305266"/>
                <a:gd name="connsiteY343" fmla="*/ 6621777 h 7332018"/>
                <a:gd name="connsiteX344" fmla="*/ 943836 w 3305266"/>
                <a:gd name="connsiteY344" fmla="*/ 6620795 h 7332018"/>
                <a:gd name="connsiteX345" fmla="*/ 944934 w 3305266"/>
                <a:gd name="connsiteY345" fmla="*/ 6615682 h 7332018"/>
                <a:gd name="connsiteX346" fmla="*/ 943427 w 3305266"/>
                <a:gd name="connsiteY346" fmla="*/ 6617121 h 7332018"/>
                <a:gd name="connsiteX347" fmla="*/ 944933 w 3305266"/>
                <a:gd name="connsiteY347" fmla="*/ 6615683 h 7332018"/>
                <a:gd name="connsiteX348" fmla="*/ 945499 w 3305266"/>
                <a:gd name="connsiteY348" fmla="*/ 6613051 h 7332018"/>
                <a:gd name="connsiteX349" fmla="*/ 942525 w 3305266"/>
                <a:gd name="connsiteY349" fmla="*/ 6609040 h 7332018"/>
                <a:gd name="connsiteX350" fmla="*/ 938316 w 3305266"/>
                <a:gd name="connsiteY350" fmla="*/ 6600864 h 7332018"/>
                <a:gd name="connsiteX351" fmla="*/ 944629 w 3305266"/>
                <a:gd name="connsiteY351" fmla="*/ 6578582 h 7332018"/>
                <a:gd name="connsiteX352" fmla="*/ 944020 w 3305266"/>
                <a:gd name="connsiteY352" fmla="*/ 6533644 h 7332018"/>
                <a:gd name="connsiteX353" fmla="*/ 936643 w 3305266"/>
                <a:gd name="connsiteY353" fmla="*/ 6307936 h 7332018"/>
                <a:gd name="connsiteX354" fmla="*/ 952411 w 3305266"/>
                <a:gd name="connsiteY354" fmla="*/ 6301293 h 7332018"/>
                <a:gd name="connsiteX355" fmla="*/ 1721754 w 3305266"/>
                <a:gd name="connsiteY355" fmla="*/ 5824298 h 7332018"/>
                <a:gd name="connsiteX356" fmla="*/ 1800752 w 3305266"/>
                <a:gd name="connsiteY356" fmla="*/ 5756346 h 7332018"/>
                <a:gd name="connsiteX357" fmla="*/ 1909166 w 3305266"/>
                <a:gd name="connsiteY357" fmla="*/ 5977190 h 7332018"/>
                <a:gd name="connsiteX358" fmla="*/ 2057922 w 3305266"/>
                <a:gd name="connsiteY358" fmla="*/ 6193639 h 7332018"/>
                <a:gd name="connsiteX359" fmla="*/ 1951100 w 3305266"/>
                <a:gd name="connsiteY359" fmla="*/ 5983251 h 7332018"/>
                <a:gd name="connsiteX360" fmla="*/ 1948546 w 3305266"/>
                <a:gd name="connsiteY360" fmla="*/ 5954604 h 7332018"/>
                <a:gd name="connsiteX361" fmla="*/ 1958709 w 3305266"/>
                <a:gd name="connsiteY361" fmla="*/ 5950056 h 7332018"/>
                <a:gd name="connsiteX362" fmla="*/ 2069333 w 3305266"/>
                <a:gd name="connsiteY362" fmla="*/ 6133918 h 7332018"/>
                <a:gd name="connsiteX363" fmla="*/ 2048981 w 3305266"/>
                <a:gd name="connsiteY363" fmla="*/ 6083443 h 7332018"/>
                <a:gd name="connsiteX364" fmla="*/ 2048973 w 3305266"/>
                <a:gd name="connsiteY364" fmla="*/ 6063587 h 7332018"/>
                <a:gd name="connsiteX365" fmla="*/ 2015913 w 3305266"/>
                <a:gd name="connsiteY365" fmla="*/ 6008868 h 7332018"/>
                <a:gd name="connsiteX366" fmla="*/ 1982853 w 3305266"/>
                <a:gd name="connsiteY366" fmla="*/ 5954150 h 7332018"/>
                <a:gd name="connsiteX367" fmla="*/ 1982841 w 3305266"/>
                <a:gd name="connsiteY367" fmla="*/ 5924365 h 7332018"/>
                <a:gd name="connsiteX368" fmla="*/ 1984101 w 3305266"/>
                <a:gd name="connsiteY368" fmla="*/ 5898976 h 7332018"/>
                <a:gd name="connsiteX369" fmla="*/ 1973921 w 3305266"/>
                <a:gd name="connsiteY369" fmla="*/ 5863810 h 7332018"/>
                <a:gd name="connsiteX370" fmla="*/ 1959931 w 3305266"/>
                <a:gd name="connsiteY370" fmla="*/ 5835314 h 7332018"/>
                <a:gd name="connsiteX371" fmla="*/ 1956105 w 3305266"/>
                <a:gd name="connsiteY371" fmla="*/ 5802270 h 7332018"/>
                <a:gd name="connsiteX372" fmla="*/ 1971350 w 3305266"/>
                <a:gd name="connsiteY372" fmla="*/ 5795450 h 7332018"/>
                <a:gd name="connsiteX373" fmla="*/ 1990412 w 3305266"/>
                <a:gd name="connsiteY373" fmla="*/ 5801816 h 7332018"/>
                <a:gd name="connsiteX374" fmla="*/ 1982811 w 3305266"/>
                <a:gd name="connsiteY374" fmla="*/ 5854867 h 7332018"/>
                <a:gd name="connsiteX375" fmla="*/ 2009483 w 3305266"/>
                <a:gd name="connsiteY375" fmla="*/ 5828038 h 7332018"/>
                <a:gd name="connsiteX376" fmla="*/ 1999303 w 3305266"/>
                <a:gd name="connsiteY376" fmla="*/ 5792873 h 7332018"/>
                <a:gd name="connsiteX377" fmla="*/ 2057796 w 3305266"/>
                <a:gd name="connsiteY377" fmla="*/ 5895793 h 7332018"/>
                <a:gd name="connsiteX378" fmla="*/ 2115025 w 3305266"/>
                <a:gd name="connsiteY378" fmla="*/ 6014173 h 7332018"/>
                <a:gd name="connsiteX379" fmla="*/ 2304493 w 3305266"/>
                <a:gd name="connsiteY379" fmla="*/ 6351429 h 7332018"/>
                <a:gd name="connsiteX380" fmla="*/ 2228185 w 3305266"/>
                <a:gd name="connsiteY380" fmla="*/ 6186969 h 7332018"/>
                <a:gd name="connsiteX381" fmla="*/ 2233258 w 3305266"/>
                <a:gd name="connsiteY381" fmla="*/ 6164839 h 7332018"/>
                <a:gd name="connsiteX382" fmla="*/ 2277745 w 3305266"/>
                <a:gd name="connsiteY382" fmla="*/ 6199550 h 7332018"/>
                <a:gd name="connsiteX383" fmla="*/ 2270102 w 3305266"/>
                <a:gd name="connsiteY383" fmla="*/ 6153319 h 7332018"/>
                <a:gd name="connsiteX384" fmla="*/ 2360382 w 3305266"/>
                <a:gd name="connsiteY384" fmla="*/ 6306562 h 7332018"/>
                <a:gd name="connsiteX385" fmla="*/ 2373073 w 3305266"/>
                <a:gd name="connsiteY385" fmla="*/ 6271093 h 7332018"/>
                <a:gd name="connsiteX386" fmla="*/ 2353986 w 3305266"/>
                <a:gd name="connsiteY386" fmla="*/ 6205158 h 7332018"/>
                <a:gd name="connsiteX387" fmla="*/ 2369231 w 3305266"/>
                <a:gd name="connsiteY387" fmla="*/ 6198337 h 7332018"/>
                <a:gd name="connsiteX388" fmla="*/ 2392429 w 3305266"/>
                <a:gd name="connsiteY388" fmla="*/ 6218989 h 7332018"/>
                <a:gd name="connsiteX389" fmla="*/ 2396544 w 3305266"/>
                <a:gd name="connsiteY389" fmla="*/ 6218666 h 7332018"/>
                <a:gd name="connsiteX390" fmla="*/ 2395928 w 3305266"/>
                <a:gd name="connsiteY390" fmla="*/ 6231077 h 7332018"/>
                <a:gd name="connsiteX391" fmla="*/ 2402290 w 3305266"/>
                <a:gd name="connsiteY391" fmla="*/ 6253056 h 7332018"/>
                <a:gd name="connsiteX392" fmla="*/ 2413718 w 3305266"/>
                <a:gd name="connsiteY392" fmla="*/ 6233048 h 7332018"/>
                <a:gd name="connsiteX393" fmla="*/ 2477284 w 3305266"/>
                <a:gd name="connsiteY393" fmla="*/ 6313838 h 7332018"/>
                <a:gd name="connsiteX394" fmla="*/ 2547179 w 3305266"/>
                <a:gd name="connsiteY394" fmla="*/ 6337180 h 7332018"/>
                <a:gd name="connsiteX395" fmla="*/ 2432695 w 3305266"/>
                <a:gd name="connsiteY395" fmla="*/ 6040850 h 7332018"/>
                <a:gd name="connsiteX396" fmla="*/ 2416166 w 3305266"/>
                <a:gd name="connsiteY396" fmla="*/ 6013490 h 7332018"/>
                <a:gd name="connsiteX397" fmla="*/ 2399636 w 3305266"/>
                <a:gd name="connsiteY397" fmla="*/ 5986131 h 7332018"/>
                <a:gd name="connsiteX398" fmla="*/ 2407238 w 3305266"/>
                <a:gd name="connsiteY398" fmla="*/ 5933080 h 7332018"/>
                <a:gd name="connsiteX399" fmla="*/ 2389444 w 3305266"/>
                <a:gd name="connsiteY399" fmla="*/ 5921180 h 7332018"/>
                <a:gd name="connsiteX400" fmla="*/ 2375459 w 3305266"/>
                <a:gd name="connsiteY400" fmla="*/ 5902613 h 7332018"/>
                <a:gd name="connsiteX401" fmla="*/ 2380523 w 3305266"/>
                <a:gd name="connsiteY401" fmla="*/ 5860627 h 7332018"/>
                <a:gd name="connsiteX402" fmla="*/ 2272716 w 3305266"/>
                <a:gd name="connsiteY402" fmla="*/ 5577446 h 7332018"/>
                <a:gd name="connsiteX403" fmla="*/ 2199179 w 3305266"/>
                <a:gd name="connsiteY403" fmla="*/ 5384900 h 7332018"/>
                <a:gd name="connsiteX404" fmla="*/ 2214639 w 3305266"/>
                <a:gd name="connsiteY404" fmla="*/ 5403309 h 7332018"/>
                <a:gd name="connsiteX405" fmla="*/ 2230427 w 3305266"/>
                <a:gd name="connsiteY405" fmla="*/ 5405498 h 7332018"/>
                <a:gd name="connsiteX406" fmla="*/ 2244387 w 3305266"/>
                <a:gd name="connsiteY406" fmla="*/ 5439928 h 7332018"/>
                <a:gd name="connsiteX407" fmla="*/ 2276187 w 3305266"/>
                <a:gd name="connsiteY407" fmla="*/ 5520036 h 7332018"/>
                <a:gd name="connsiteX408" fmla="*/ 2324525 w 3305266"/>
                <a:gd name="connsiteY408" fmla="*/ 5647359 h 7332018"/>
                <a:gd name="connsiteX409" fmla="*/ 2342955 w 3305266"/>
                <a:gd name="connsiteY409" fmla="*/ 5661456 h 7332018"/>
                <a:gd name="connsiteX410" fmla="*/ 2361385 w 3305266"/>
                <a:gd name="connsiteY410" fmla="*/ 5675552 h 7332018"/>
                <a:gd name="connsiteX411" fmla="*/ 2332118 w 3305266"/>
                <a:gd name="connsiteY411" fmla="*/ 5574451 h 7332018"/>
                <a:gd name="connsiteX412" fmla="*/ 2313030 w 3305266"/>
                <a:gd name="connsiteY412" fmla="*/ 5508516 h 7332018"/>
                <a:gd name="connsiteX413" fmla="*/ 2309204 w 3305266"/>
                <a:gd name="connsiteY413" fmla="*/ 5475473 h 7332018"/>
                <a:gd name="connsiteX414" fmla="*/ 2305378 w 3305266"/>
                <a:gd name="connsiteY414" fmla="*/ 5442429 h 7332018"/>
                <a:gd name="connsiteX415" fmla="*/ 2288207 w 3305266"/>
                <a:gd name="connsiteY415" fmla="*/ 5402944 h 7332018"/>
                <a:gd name="connsiteX416" fmla="*/ 2271343 w 3305266"/>
                <a:gd name="connsiteY416" fmla="*/ 5360618 h 7332018"/>
                <a:gd name="connsiteX417" fmla="*/ 2292228 w 3305266"/>
                <a:gd name="connsiteY417" fmla="*/ 5326610 h 7332018"/>
                <a:gd name="connsiteX418" fmla="*/ 2316374 w 3305266"/>
                <a:gd name="connsiteY418" fmla="*/ 5357654 h 7332018"/>
                <a:gd name="connsiteX419" fmla="*/ 2304684 w 3305266"/>
                <a:gd name="connsiteY419" fmla="*/ 5303559 h 7332018"/>
                <a:gd name="connsiteX420" fmla="*/ 2303275 w 3305266"/>
                <a:gd name="connsiteY420" fmla="*/ 5260729 h 7332018"/>
                <a:gd name="connsiteX421" fmla="*/ 2302909 w 3305266"/>
                <a:gd name="connsiteY421" fmla="*/ 5249612 h 7332018"/>
                <a:gd name="connsiteX422" fmla="*/ 2304277 w 3305266"/>
                <a:gd name="connsiteY422" fmla="*/ 5248005 h 7332018"/>
                <a:gd name="connsiteX423" fmla="*/ 2331040 w 3305266"/>
                <a:gd name="connsiteY423" fmla="*/ 5276239 h 7332018"/>
                <a:gd name="connsiteX424" fmla="*/ 2366755 w 3305266"/>
                <a:gd name="connsiteY424" fmla="*/ 5332573 h 7332018"/>
                <a:gd name="connsiteX425" fmla="*/ 2384081 w 3305266"/>
                <a:gd name="connsiteY425" fmla="*/ 5332059 h 7332018"/>
                <a:gd name="connsiteX426" fmla="*/ 2400434 w 3305266"/>
                <a:gd name="connsiteY426" fmla="*/ 5327039 h 7332018"/>
                <a:gd name="connsiteX427" fmla="*/ 2434879 w 3305266"/>
                <a:gd name="connsiteY427" fmla="*/ 5244359 h 7332018"/>
                <a:gd name="connsiteX428" fmla="*/ 2447962 w 3305266"/>
                <a:gd name="connsiteY428" fmla="*/ 5240343 h 7332018"/>
                <a:gd name="connsiteX429" fmla="*/ 2479685 w 3305266"/>
                <a:gd name="connsiteY429" fmla="*/ 5230602 h 7332018"/>
                <a:gd name="connsiteX430" fmla="*/ 2482650 w 3305266"/>
                <a:gd name="connsiteY430" fmla="*/ 5215271 h 7332018"/>
                <a:gd name="connsiteX431" fmla="*/ 2482650 w 3305266"/>
                <a:gd name="connsiteY431" fmla="*/ 5215273 h 7332018"/>
                <a:gd name="connsiteX432" fmla="*/ 2479687 w 3305266"/>
                <a:gd name="connsiteY432" fmla="*/ 5230602 h 7332018"/>
                <a:gd name="connsiteX433" fmla="*/ 2487209 w 3305266"/>
                <a:gd name="connsiteY433" fmla="*/ 5228292 h 7332018"/>
                <a:gd name="connsiteX434" fmla="*/ 2488102 w 3305266"/>
                <a:gd name="connsiteY434" fmla="*/ 5220186 h 7332018"/>
                <a:gd name="connsiteX435" fmla="*/ 2488101 w 3305266"/>
                <a:gd name="connsiteY435" fmla="*/ 5220186 h 7332018"/>
                <a:gd name="connsiteX436" fmla="*/ 2488101 w 3305266"/>
                <a:gd name="connsiteY436" fmla="*/ 5220187 h 7332018"/>
                <a:gd name="connsiteX437" fmla="*/ 2485991 w 3305266"/>
                <a:gd name="connsiteY437" fmla="*/ 5222658 h 7332018"/>
                <a:gd name="connsiteX438" fmla="*/ 2488101 w 3305266"/>
                <a:gd name="connsiteY438" fmla="*/ 5220186 h 7332018"/>
                <a:gd name="connsiteX439" fmla="*/ 2488561 w 3305266"/>
                <a:gd name="connsiteY439" fmla="*/ 5216014 h 7332018"/>
                <a:gd name="connsiteX440" fmla="*/ 2483311 w 3305266"/>
                <a:gd name="connsiteY440" fmla="*/ 5210263 h 7332018"/>
                <a:gd name="connsiteX441" fmla="*/ 2475483 w 3305266"/>
                <a:gd name="connsiteY441" fmla="*/ 5198245 h 7332018"/>
                <a:gd name="connsiteX442" fmla="*/ 2481745 w 3305266"/>
                <a:gd name="connsiteY442" fmla="*/ 5162672 h 7332018"/>
                <a:gd name="connsiteX443" fmla="*/ 2473674 w 3305266"/>
                <a:gd name="connsiteY443" fmla="*/ 5093046 h 7332018"/>
                <a:gd name="connsiteX444" fmla="*/ 2465967 w 3305266"/>
                <a:gd name="connsiteY444" fmla="*/ 5036103 h 7332018"/>
                <a:gd name="connsiteX445" fmla="*/ 2537883 w 3305266"/>
                <a:gd name="connsiteY445" fmla="*/ 4936776 h 7332018"/>
                <a:gd name="connsiteX446" fmla="*/ 2952682 w 3305266"/>
                <a:gd name="connsiteY446" fmla="*/ 4115110 h 7332018"/>
                <a:gd name="connsiteX447" fmla="*/ 2966133 w 3305266"/>
                <a:gd name="connsiteY447" fmla="*/ 4072642 h 7332018"/>
                <a:gd name="connsiteX448" fmla="*/ 3006194 w 3305266"/>
                <a:gd name="connsiteY448" fmla="*/ 4159604 h 7332018"/>
                <a:gd name="connsiteX449" fmla="*/ 2979684 w 3305266"/>
                <a:gd name="connsiteY449" fmla="*/ 4081254 h 7332018"/>
                <a:gd name="connsiteX450" fmla="*/ 2971232 w 3305266"/>
                <a:gd name="connsiteY450" fmla="*/ 4056542 h 7332018"/>
                <a:gd name="connsiteX451" fmla="*/ 2989105 w 3305266"/>
                <a:gd name="connsiteY451" fmla="*/ 4000112 h 7332018"/>
                <a:gd name="connsiteX452" fmla="*/ 2995028 w 3305266"/>
                <a:gd name="connsiteY452" fmla="*/ 4005792 h 7332018"/>
                <a:gd name="connsiteX453" fmla="*/ 2993763 w 3305266"/>
                <a:gd name="connsiteY453" fmla="*/ 3985404 h 7332018"/>
                <a:gd name="connsiteX454" fmla="*/ 2998475 w 3305266"/>
                <a:gd name="connsiteY454" fmla="*/ 3970525 h 7332018"/>
                <a:gd name="connsiteX455" fmla="*/ 3033912 w 3305266"/>
                <a:gd name="connsiteY455" fmla="*/ 4034717 h 7332018"/>
                <a:gd name="connsiteX456" fmla="*/ 3066355 w 3305266"/>
                <a:gd name="connsiteY456" fmla="*/ 4120652 h 7332018"/>
                <a:gd name="connsiteX457" fmla="*/ 3082588 w 3305266"/>
                <a:gd name="connsiteY457" fmla="*/ 4086658 h 7332018"/>
                <a:gd name="connsiteX458" fmla="*/ 3070304 w 3305266"/>
                <a:gd name="connsiteY458" fmla="*/ 4019124 h 7332018"/>
                <a:gd name="connsiteX459" fmla="*/ 3086163 w 3305266"/>
                <a:gd name="connsiteY459" fmla="*/ 4013888 h 7332018"/>
                <a:gd name="connsiteX460" fmla="*/ 3107141 w 3305266"/>
                <a:gd name="connsiteY460" fmla="*/ 4036793 h 7332018"/>
                <a:gd name="connsiteX461" fmla="*/ 3111267 w 3305266"/>
                <a:gd name="connsiteY461" fmla="*/ 4036889 h 7332018"/>
                <a:gd name="connsiteX462" fmla="*/ 3109392 w 3305266"/>
                <a:gd name="connsiteY462" fmla="*/ 4049174 h 7332018"/>
                <a:gd name="connsiteX463" fmla="*/ 3113487 w 3305266"/>
                <a:gd name="connsiteY463" fmla="*/ 4071685 h 7332018"/>
                <a:gd name="connsiteX464" fmla="*/ 3126890 w 3305266"/>
                <a:gd name="connsiteY464" fmla="*/ 4052943 h 7332018"/>
                <a:gd name="connsiteX465" fmla="*/ 3181912 w 3305266"/>
                <a:gd name="connsiteY465" fmla="*/ 4139777 h 7332018"/>
                <a:gd name="connsiteX466" fmla="*/ 3249071 w 3305266"/>
                <a:gd name="connsiteY466" fmla="*/ 4170105 h 733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</a:cxnLst>
              <a:rect l="l" t="t" r="r" b="b"/>
              <a:pathLst>
                <a:path w="3305266" h="7332018">
                  <a:moveTo>
                    <a:pt x="514752" y="6780019"/>
                  </a:moveTo>
                  <a:lnTo>
                    <a:pt x="514752" y="6780019"/>
                  </a:lnTo>
                  <a:lnTo>
                    <a:pt x="502150" y="6710736"/>
                  </a:lnTo>
                  <a:close/>
                  <a:moveTo>
                    <a:pt x="554232" y="6858790"/>
                  </a:moveTo>
                  <a:lnTo>
                    <a:pt x="554232" y="6858790"/>
                  </a:lnTo>
                  <a:cubicBezTo>
                    <a:pt x="552576" y="6856276"/>
                    <a:pt x="549509" y="6854229"/>
                    <a:pt x="545029" y="6852648"/>
                  </a:cubicBezTo>
                  <a:lnTo>
                    <a:pt x="527355" y="6849303"/>
                  </a:lnTo>
                  <a:lnTo>
                    <a:pt x="527354" y="6849302"/>
                  </a:lnTo>
                  <a:cubicBezTo>
                    <a:pt x="541963" y="6850599"/>
                    <a:pt x="550923" y="6853762"/>
                    <a:pt x="554232" y="6858790"/>
                  </a:cubicBezTo>
                  <a:close/>
                  <a:moveTo>
                    <a:pt x="655731" y="6666155"/>
                  </a:moveTo>
                  <a:lnTo>
                    <a:pt x="655729" y="6666165"/>
                  </a:lnTo>
                  <a:lnTo>
                    <a:pt x="650814" y="6698371"/>
                  </a:lnTo>
                  <a:lnTo>
                    <a:pt x="650813" y="6698381"/>
                  </a:lnTo>
                  <a:lnTo>
                    <a:pt x="650813" y="6698378"/>
                  </a:lnTo>
                  <a:lnTo>
                    <a:pt x="650814" y="6698371"/>
                  </a:lnTo>
                  <a:lnTo>
                    <a:pt x="652162" y="6681104"/>
                  </a:lnTo>
                  <a:lnTo>
                    <a:pt x="655729" y="6666165"/>
                  </a:lnTo>
                  <a:lnTo>
                    <a:pt x="655730" y="6666156"/>
                  </a:lnTo>
                  <a:cubicBezTo>
                    <a:pt x="650081" y="6668021"/>
                    <a:pt x="645800" y="6669180"/>
                    <a:pt x="642887" y="6669631"/>
                  </a:cubicBezTo>
                  <a:lnTo>
                    <a:pt x="638259" y="6668864"/>
                  </a:lnTo>
                  <a:lnTo>
                    <a:pt x="638258" y="6668864"/>
                  </a:lnTo>
                  <a:cubicBezTo>
                    <a:pt x="638608" y="6670788"/>
                    <a:pt x="644432" y="6669886"/>
                    <a:pt x="655731" y="6666155"/>
                  </a:cubicBezTo>
                  <a:close/>
                  <a:moveTo>
                    <a:pt x="682225" y="6792056"/>
                  </a:moveTo>
                  <a:lnTo>
                    <a:pt x="682223" y="6792055"/>
                  </a:lnTo>
                  <a:lnTo>
                    <a:pt x="674872" y="6751641"/>
                  </a:lnTo>
                  <a:lnTo>
                    <a:pt x="674873" y="6751640"/>
                  </a:lnTo>
                  <a:close/>
                  <a:moveTo>
                    <a:pt x="690054" y="6795591"/>
                  </a:moveTo>
                  <a:lnTo>
                    <a:pt x="681985" y="6810496"/>
                  </a:lnTo>
                  <a:lnTo>
                    <a:pt x="681985" y="6810496"/>
                  </a:lnTo>
                  <a:lnTo>
                    <a:pt x="690053" y="6795591"/>
                  </a:lnTo>
                  <a:lnTo>
                    <a:pt x="686139" y="6793824"/>
                  </a:lnTo>
                  <a:lnTo>
                    <a:pt x="686140" y="6793823"/>
                  </a:lnTo>
                  <a:close/>
                  <a:moveTo>
                    <a:pt x="795843" y="6674214"/>
                  </a:moveTo>
                  <a:lnTo>
                    <a:pt x="795842" y="6674214"/>
                  </a:lnTo>
                  <a:lnTo>
                    <a:pt x="789699" y="6654386"/>
                  </a:lnTo>
                  <a:lnTo>
                    <a:pt x="789698" y="6654382"/>
                  </a:lnTo>
                  <a:close/>
                  <a:moveTo>
                    <a:pt x="815461" y="7188732"/>
                  </a:moveTo>
                  <a:lnTo>
                    <a:pt x="809328" y="7184637"/>
                  </a:lnTo>
                  <a:cubicBezTo>
                    <a:pt x="805937" y="7185756"/>
                    <a:pt x="803980" y="7184872"/>
                    <a:pt x="803455" y="7181985"/>
                  </a:cubicBezTo>
                  <a:cubicBezTo>
                    <a:pt x="802930" y="7179098"/>
                    <a:pt x="800487" y="7172255"/>
                    <a:pt x="796127" y="7161454"/>
                  </a:cubicBezTo>
                  <a:lnTo>
                    <a:pt x="791680" y="7149753"/>
                  </a:lnTo>
                  <a:lnTo>
                    <a:pt x="791679" y="7149751"/>
                  </a:lnTo>
                  <a:lnTo>
                    <a:pt x="796128" y="7161453"/>
                  </a:lnTo>
                  <a:cubicBezTo>
                    <a:pt x="800487" y="7172254"/>
                    <a:pt x="802930" y="7179098"/>
                    <a:pt x="803455" y="7181985"/>
                  </a:cubicBezTo>
                  <a:cubicBezTo>
                    <a:pt x="803980" y="7184872"/>
                    <a:pt x="805937" y="7185755"/>
                    <a:pt x="809327" y="7184637"/>
                  </a:cubicBezTo>
                  <a:cubicBezTo>
                    <a:pt x="812716" y="7183517"/>
                    <a:pt x="814761" y="7184882"/>
                    <a:pt x="815461" y="7188732"/>
                  </a:cubicBezTo>
                  <a:close/>
                  <a:moveTo>
                    <a:pt x="1920467" y="5659335"/>
                  </a:moveTo>
                  <a:lnTo>
                    <a:pt x="1920466" y="5659335"/>
                  </a:lnTo>
                  <a:lnTo>
                    <a:pt x="1916173" y="5657063"/>
                  </a:lnTo>
                  <a:lnTo>
                    <a:pt x="1916174" y="5657062"/>
                  </a:lnTo>
                  <a:close/>
                  <a:moveTo>
                    <a:pt x="2108469" y="5535497"/>
                  </a:moveTo>
                  <a:lnTo>
                    <a:pt x="2108467" y="5535497"/>
                  </a:lnTo>
                  <a:lnTo>
                    <a:pt x="2093502" y="5483805"/>
                  </a:lnTo>
                  <a:lnTo>
                    <a:pt x="2093504" y="5483803"/>
                  </a:lnTo>
                  <a:close/>
                  <a:moveTo>
                    <a:pt x="2121177" y="5539741"/>
                  </a:moveTo>
                  <a:lnTo>
                    <a:pt x="2111022" y="5564145"/>
                  </a:lnTo>
                  <a:lnTo>
                    <a:pt x="2111021" y="5564145"/>
                  </a:lnTo>
                  <a:lnTo>
                    <a:pt x="2121176" y="5539741"/>
                  </a:lnTo>
                  <a:lnTo>
                    <a:pt x="2114822" y="5537620"/>
                  </a:lnTo>
                  <a:lnTo>
                    <a:pt x="2114823" y="5537619"/>
                  </a:lnTo>
                  <a:close/>
                  <a:moveTo>
                    <a:pt x="2266064" y="5334643"/>
                  </a:moveTo>
                  <a:lnTo>
                    <a:pt x="2266063" y="5334644"/>
                  </a:lnTo>
                  <a:lnTo>
                    <a:pt x="2254227" y="5306829"/>
                  </a:lnTo>
                  <a:lnTo>
                    <a:pt x="2254228" y="5306829"/>
                  </a:lnTo>
                  <a:close/>
                  <a:moveTo>
                    <a:pt x="2794429" y="731595"/>
                  </a:moveTo>
                  <a:lnTo>
                    <a:pt x="2791120" y="716962"/>
                  </a:lnTo>
                  <a:lnTo>
                    <a:pt x="2790064" y="712297"/>
                  </a:lnTo>
                  <a:lnTo>
                    <a:pt x="2787586" y="701480"/>
                  </a:lnTo>
                  <a:lnTo>
                    <a:pt x="2785059" y="690454"/>
                  </a:lnTo>
                  <a:lnTo>
                    <a:pt x="2784676" y="688373"/>
                  </a:lnTo>
                  <a:lnTo>
                    <a:pt x="2782878" y="678588"/>
                  </a:lnTo>
                  <a:cubicBezTo>
                    <a:pt x="2782368" y="674005"/>
                    <a:pt x="2780434" y="672045"/>
                    <a:pt x="2777079" y="672712"/>
                  </a:cubicBezTo>
                  <a:cubicBezTo>
                    <a:pt x="2773723" y="673379"/>
                    <a:pt x="2771704" y="670656"/>
                    <a:pt x="2771024" y="664545"/>
                  </a:cubicBezTo>
                  <a:lnTo>
                    <a:pt x="2771024" y="664543"/>
                  </a:lnTo>
                  <a:lnTo>
                    <a:pt x="2777079" y="672711"/>
                  </a:lnTo>
                  <a:cubicBezTo>
                    <a:pt x="2780434" y="672045"/>
                    <a:pt x="2782368" y="674004"/>
                    <a:pt x="2782878" y="678587"/>
                  </a:cubicBezTo>
                  <a:lnTo>
                    <a:pt x="2784676" y="688373"/>
                  </a:lnTo>
                  <a:lnTo>
                    <a:pt x="2785058" y="690452"/>
                  </a:lnTo>
                  <a:lnTo>
                    <a:pt x="2787586" y="701480"/>
                  </a:lnTo>
                  <a:lnTo>
                    <a:pt x="2790065" y="712298"/>
                  </a:lnTo>
                  <a:lnTo>
                    <a:pt x="2791120" y="716962"/>
                  </a:lnTo>
                  <a:lnTo>
                    <a:pt x="2794429" y="731591"/>
                  </a:lnTo>
                  <a:close/>
                  <a:moveTo>
                    <a:pt x="2378096" y="6129826"/>
                  </a:moveTo>
                  <a:lnTo>
                    <a:pt x="2367929" y="6124445"/>
                  </a:lnTo>
                  <a:cubicBezTo>
                    <a:pt x="2362847" y="6126719"/>
                    <a:pt x="2359670" y="6125658"/>
                    <a:pt x="2358398" y="6121262"/>
                  </a:cubicBezTo>
                  <a:cubicBezTo>
                    <a:pt x="2357125" y="6116866"/>
                    <a:pt x="2352250" y="6106635"/>
                    <a:pt x="2343773" y="6090568"/>
                  </a:cubicBezTo>
                  <a:lnTo>
                    <a:pt x="2335016" y="6073120"/>
                  </a:lnTo>
                  <a:lnTo>
                    <a:pt x="2335016" y="6073117"/>
                  </a:lnTo>
                  <a:lnTo>
                    <a:pt x="2343773" y="6090567"/>
                  </a:lnTo>
                  <a:cubicBezTo>
                    <a:pt x="2352250" y="6106634"/>
                    <a:pt x="2357125" y="6116865"/>
                    <a:pt x="2358398" y="6121261"/>
                  </a:cubicBezTo>
                  <a:cubicBezTo>
                    <a:pt x="2359670" y="6125657"/>
                    <a:pt x="2362847" y="6126718"/>
                    <a:pt x="2367929" y="6124444"/>
                  </a:cubicBezTo>
                  <a:cubicBezTo>
                    <a:pt x="2373010" y="6122171"/>
                    <a:pt x="2376399" y="6123964"/>
                    <a:pt x="2378096" y="6129825"/>
                  </a:cubicBezTo>
                  <a:close/>
                  <a:moveTo>
                    <a:pt x="2901914" y="1285085"/>
                  </a:moveTo>
                  <a:lnTo>
                    <a:pt x="2893889" y="1305417"/>
                  </a:lnTo>
                  <a:lnTo>
                    <a:pt x="2897756" y="1309334"/>
                  </a:lnTo>
                  <a:lnTo>
                    <a:pt x="2897755" y="1309335"/>
                  </a:lnTo>
                  <a:lnTo>
                    <a:pt x="2893888" y="1305418"/>
                  </a:lnTo>
                  <a:lnTo>
                    <a:pt x="2901913" y="1285086"/>
                  </a:lnTo>
                  <a:close/>
                  <a:moveTo>
                    <a:pt x="2906291" y="1355144"/>
                  </a:moveTo>
                  <a:lnTo>
                    <a:pt x="2906289" y="1355140"/>
                  </a:lnTo>
                  <a:lnTo>
                    <a:pt x="2901622" y="1313252"/>
                  </a:lnTo>
                  <a:lnTo>
                    <a:pt x="2901623" y="1313252"/>
                  </a:lnTo>
                  <a:close/>
                  <a:moveTo>
                    <a:pt x="3054962" y="1273433"/>
                  </a:moveTo>
                  <a:cubicBezTo>
                    <a:pt x="3040517" y="1266932"/>
                    <a:pt x="3031666" y="1259319"/>
                    <a:pt x="3028407" y="1250596"/>
                  </a:cubicBezTo>
                  <a:lnTo>
                    <a:pt x="3028408" y="1250596"/>
                  </a:lnTo>
                  <a:cubicBezTo>
                    <a:pt x="3030038" y="1254957"/>
                    <a:pt x="3033065" y="1259040"/>
                    <a:pt x="3037491" y="1262847"/>
                  </a:cubicBezTo>
                  <a:lnTo>
                    <a:pt x="3054961" y="1273432"/>
                  </a:lnTo>
                  <a:close/>
                  <a:moveTo>
                    <a:pt x="3079479" y="1493444"/>
                  </a:moveTo>
                  <a:lnTo>
                    <a:pt x="3079478" y="1493444"/>
                  </a:lnTo>
                  <a:lnTo>
                    <a:pt x="3067220" y="1383439"/>
                  </a:lnTo>
                  <a:lnTo>
                    <a:pt x="3067221" y="1383439"/>
                  </a:lnTo>
                  <a:close/>
                  <a:moveTo>
                    <a:pt x="3256188" y="2432837"/>
                  </a:moveTo>
                  <a:lnTo>
                    <a:pt x="3242275" y="2469565"/>
                  </a:lnTo>
                  <a:lnTo>
                    <a:pt x="3239339" y="2497084"/>
                  </a:lnTo>
                  <a:lnTo>
                    <a:pt x="3239338" y="2497088"/>
                  </a:lnTo>
                  <a:cubicBezTo>
                    <a:pt x="3237636" y="2481809"/>
                    <a:pt x="3243253" y="2460392"/>
                    <a:pt x="3256188" y="2432836"/>
                  </a:cubicBezTo>
                  <a:close/>
                  <a:moveTo>
                    <a:pt x="3101948" y="3946634"/>
                  </a:moveTo>
                  <a:lnTo>
                    <a:pt x="3092382" y="3940247"/>
                  </a:lnTo>
                  <a:cubicBezTo>
                    <a:pt x="3087094" y="3941992"/>
                    <a:pt x="3084042" y="3940614"/>
                    <a:pt x="3083223" y="3936111"/>
                  </a:cubicBezTo>
                  <a:cubicBezTo>
                    <a:pt x="3082404" y="3931608"/>
                    <a:pt x="3078595" y="3920935"/>
                    <a:pt x="3071794" y="3904089"/>
                  </a:cubicBezTo>
                  <a:lnTo>
                    <a:pt x="3064858" y="3885841"/>
                  </a:lnTo>
                  <a:lnTo>
                    <a:pt x="3064857" y="3885838"/>
                  </a:lnTo>
                  <a:lnTo>
                    <a:pt x="3071795" y="3904088"/>
                  </a:lnTo>
                  <a:cubicBezTo>
                    <a:pt x="3078594" y="3920934"/>
                    <a:pt x="3082404" y="3931608"/>
                    <a:pt x="3083223" y="3936110"/>
                  </a:cubicBezTo>
                  <a:cubicBezTo>
                    <a:pt x="3084042" y="3940612"/>
                    <a:pt x="3087094" y="3941991"/>
                    <a:pt x="3092381" y="3940246"/>
                  </a:cubicBezTo>
                  <a:cubicBezTo>
                    <a:pt x="3097667" y="3938500"/>
                    <a:pt x="3100856" y="3940629"/>
                    <a:pt x="3101948" y="3946633"/>
                  </a:cubicBezTo>
                  <a:close/>
                  <a:moveTo>
                    <a:pt x="3249071" y="4170105"/>
                  </a:moveTo>
                  <a:cubicBezTo>
                    <a:pt x="3231649" y="4115403"/>
                    <a:pt x="3203729" y="4013259"/>
                    <a:pt x="3165312" y="3863670"/>
                  </a:cubicBezTo>
                  <a:cubicBezTo>
                    <a:pt x="3164220" y="3857667"/>
                    <a:pt x="3159666" y="3848034"/>
                    <a:pt x="3151650" y="3834771"/>
                  </a:cubicBezTo>
                  <a:cubicBezTo>
                    <a:pt x="3143633" y="3821510"/>
                    <a:pt x="3139079" y="3811877"/>
                    <a:pt x="3137987" y="3805873"/>
                  </a:cubicBezTo>
                  <a:cubicBezTo>
                    <a:pt x="3135803" y="3793868"/>
                    <a:pt x="3140122" y="3776533"/>
                    <a:pt x="3150944" y="3753870"/>
                  </a:cubicBezTo>
                  <a:cubicBezTo>
                    <a:pt x="3149852" y="3747867"/>
                    <a:pt x="3144354" y="3743318"/>
                    <a:pt x="3134452" y="3740223"/>
                  </a:cubicBezTo>
                  <a:cubicBezTo>
                    <a:pt x="3124549" y="3737130"/>
                    <a:pt x="3120541" y="3730498"/>
                    <a:pt x="3122427" y="3720330"/>
                  </a:cubicBezTo>
                  <a:cubicBezTo>
                    <a:pt x="3129725" y="3698830"/>
                    <a:pt x="3132827" y="3685080"/>
                    <a:pt x="3131735" y="3679077"/>
                  </a:cubicBezTo>
                  <a:cubicBezTo>
                    <a:pt x="3131530" y="3677951"/>
                    <a:pt x="3124890" y="3652998"/>
                    <a:pt x="3111814" y="3604220"/>
                  </a:cubicBezTo>
                  <a:lnTo>
                    <a:pt x="3103198" y="3572124"/>
                  </a:lnTo>
                  <a:lnTo>
                    <a:pt x="3118100" y="3507017"/>
                  </a:lnTo>
                  <a:lnTo>
                    <a:pt x="3121474" y="3483571"/>
                  </a:lnTo>
                  <a:lnTo>
                    <a:pt x="3131514" y="3493015"/>
                  </a:lnTo>
                  <a:lnTo>
                    <a:pt x="3125149" y="3458021"/>
                  </a:lnTo>
                  <a:lnTo>
                    <a:pt x="3164042" y="3187672"/>
                  </a:lnTo>
                  <a:lnTo>
                    <a:pt x="3167399" y="3143688"/>
                  </a:lnTo>
                  <a:lnTo>
                    <a:pt x="3171730" y="3152359"/>
                  </a:lnTo>
                  <a:cubicBezTo>
                    <a:pt x="3173967" y="3151916"/>
                    <a:pt x="3179730" y="3152333"/>
                    <a:pt x="3189019" y="3153611"/>
                  </a:cubicBezTo>
                  <a:cubicBezTo>
                    <a:pt x="3195730" y="3152277"/>
                    <a:pt x="3201324" y="3151167"/>
                    <a:pt x="3205798" y="3150279"/>
                  </a:cubicBezTo>
                  <a:cubicBezTo>
                    <a:pt x="3208035" y="3149835"/>
                    <a:pt x="3222260" y="3123585"/>
                    <a:pt x="3248471" y="3071529"/>
                  </a:cubicBezTo>
                  <a:cubicBezTo>
                    <a:pt x="3248471" y="3071529"/>
                    <a:pt x="3252946" y="3070641"/>
                    <a:pt x="3261894" y="3068865"/>
                  </a:cubicBezTo>
                  <a:lnTo>
                    <a:pt x="3294444" y="3062401"/>
                  </a:lnTo>
                  <a:lnTo>
                    <a:pt x="3298952" y="3047451"/>
                  </a:lnTo>
                  <a:lnTo>
                    <a:pt x="3298952" y="3047452"/>
                  </a:lnTo>
                  <a:lnTo>
                    <a:pt x="3294446" y="3062400"/>
                  </a:lnTo>
                  <a:lnTo>
                    <a:pt x="3302164" y="3060867"/>
                  </a:lnTo>
                  <a:lnTo>
                    <a:pt x="3303876" y="3052893"/>
                  </a:lnTo>
                  <a:lnTo>
                    <a:pt x="3301525" y="3055138"/>
                  </a:lnTo>
                  <a:lnTo>
                    <a:pt x="3303875" y="3052894"/>
                  </a:lnTo>
                  <a:lnTo>
                    <a:pt x="3304757" y="3048790"/>
                  </a:lnTo>
                  <a:lnTo>
                    <a:pt x="3300119" y="3042534"/>
                  </a:lnTo>
                  <a:cubicBezTo>
                    <a:pt x="3296424" y="3040144"/>
                    <a:pt x="3294234" y="3035894"/>
                    <a:pt x="3293554" y="3029782"/>
                  </a:cubicBezTo>
                  <a:cubicBezTo>
                    <a:pt x="3294234" y="3035894"/>
                    <a:pt x="3297517" y="3024310"/>
                    <a:pt x="3303400" y="2995031"/>
                  </a:cubicBezTo>
                  <a:cubicBezTo>
                    <a:pt x="3306172" y="2978864"/>
                    <a:pt x="3305856" y="2955502"/>
                    <a:pt x="3302451" y="2924945"/>
                  </a:cubicBezTo>
                  <a:lnTo>
                    <a:pt x="3282521" y="2315167"/>
                  </a:lnTo>
                  <a:cubicBezTo>
                    <a:pt x="3282946" y="2318988"/>
                    <a:pt x="3282973" y="2318591"/>
                    <a:pt x="3282602" y="2313979"/>
                  </a:cubicBezTo>
                  <a:lnTo>
                    <a:pt x="3280931" y="2294805"/>
                  </a:lnTo>
                  <a:lnTo>
                    <a:pt x="3270264" y="2312917"/>
                  </a:lnTo>
                  <a:lnTo>
                    <a:pt x="3270265" y="2312914"/>
                  </a:lnTo>
                  <a:lnTo>
                    <a:pt x="3280931" y="2294804"/>
                  </a:lnTo>
                  <a:lnTo>
                    <a:pt x="3280294" y="2287499"/>
                  </a:lnTo>
                  <a:lnTo>
                    <a:pt x="3279267" y="2276183"/>
                  </a:lnTo>
                  <a:lnTo>
                    <a:pt x="3275597" y="2235725"/>
                  </a:lnTo>
                  <a:cubicBezTo>
                    <a:pt x="3273633" y="2214252"/>
                    <a:pt x="3271271" y="2188563"/>
                    <a:pt x="3268509" y="2158659"/>
                  </a:cubicBezTo>
                  <a:lnTo>
                    <a:pt x="3266770" y="2135623"/>
                  </a:lnTo>
                  <a:lnTo>
                    <a:pt x="3259099" y="2151158"/>
                  </a:lnTo>
                  <a:cubicBezTo>
                    <a:pt x="3245332" y="2007095"/>
                    <a:pt x="3232539" y="1912811"/>
                    <a:pt x="3220720" y="1868309"/>
                  </a:cubicBezTo>
                  <a:cubicBezTo>
                    <a:pt x="3220379" y="1865253"/>
                    <a:pt x="3217035" y="1855766"/>
                    <a:pt x="3210688" y="1839848"/>
                  </a:cubicBezTo>
                  <a:cubicBezTo>
                    <a:pt x="3204341" y="1823929"/>
                    <a:pt x="3200827" y="1812915"/>
                    <a:pt x="3200146" y="1806804"/>
                  </a:cubicBezTo>
                  <a:lnTo>
                    <a:pt x="3212701" y="2104151"/>
                  </a:lnTo>
                  <a:cubicBezTo>
                    <a:pt x="3212361" y="2101095"/>
                    <a:pt x="3210817" y="2097497"/>
                    <a:pt x="3208069" y="2093359"/>
                  </a:cubicBezTo>
                  <a:cubicBezTo>
                    <a:pt x="3205321" y="2089219"/>
                    <a:pt x="3201734" y="2067287"/>
                    <a:pt x="3197307" y="2027562"/>
                  </a:cubicBezTo>
                  <a:cubicBezTo>
                    <a:pt x="3196626" y="2021451"/>
                    <a:pt x="3196236" y="1987172"/>
                    <a:pt x="3196137" y="1924725"/>
                  </a:cubicBezTo>
                  <a:cubicBezTo>
                    <a:pt x="3196038" y="1862278"/>
                    <a:pt x="3195649" y="1827998"/>
                    <a:pt x="3194967" y="1821887"/>
                  </a:cubicBezTo>
                  <a:cubicBezTo>
                    <a:pt x="3194626" y="1818832"/>
                    <a:pt x="3192438" y="1814580"/>
                    <a:pt x="3188401" y="1809136"/>
                  </a:cubicBezTo>
                  <a:cubicBezTo>
                    <a:pt x="3184364" y="1803691"/>
                    <a:pt x="3182005" y="1797913"/>
                    <a:pt x="3181325" y="1791801"/>
                  </a:cubicBezTo>
                  <a:cubicBezTo>
                    <a:pt x="3180643" y="1785689"/>
                    <a:pt x="3181896" y="1781537"/>
                    <a:pt x="3185081" y="1779343"/>
                  </a:cubicBezTo>
                  <a:cubicBezTo>
                    <a:pt x="3188267" y="1777148"/>
                    <a:pt x="3189689" y="1774523"/>
                    <a:pt x="3189349" y="1771468"/>
                  </a:cubicBezTo>
                  <a:cubicBezTo>
                    <a:pt x="3188326" y="1762300"/>
                    <a:pt x="3184120" y="1755328"/>
                    <a:pt x="3176728" y="1750548"/>
                  </a:cubicBezTo>
                  <a:cubicBezTo>
                    <a:pt x="3177944" y="1740938"/>
                    <a:pt x="3184144" y="1735022"/>
                    <a:pt x="3195329" y="1732800"/>
                  </a:cubicBezTo>
                  <a:lnTo>
                    <a:pt x="3195202" y="1731654"/>
                  </a:lnTo>
                  <a:cubicBezTo>
                    <a:pt x="3194436" y="1724778"/>
                    <a:pt x="3191755" y="1700715"/>
                    <a:pt x="3187157" y="1659464"/>
                  </a:cubicBezTo>
                  <a:cubicBezTo>
                    <a:pt x="3186136" y="1650296"/>
                    <a:pt x="3182269" y="1646378"/>
                    <a:pt x="3175558" y="1647711"/>
                  </a:cubicBezTo>
                  <a:cubicBezTo>
                    <a:pt x="3175558" y="1647711"/>
                    <a:pt x="3176944" y="1639628"/>
                    <a:pt x="3179716" y="1623460"/>
                  </a:cubicBezTo>
                  <a:lnTo>
                    <a:pt x="3173076" y="1563874"/>
                  </a:lnTo>
                  <a:lnTo>
                    <a:pt x="3163008" y="1565873"/>
                  </a:lnTo>
                  <a:lnTo>
                    <a:pt x="3160965" y="1547539"/>
                  </a:lnTo>
                  <a:lnTo>
                    <a:pt x="3164880" y="1546762"/>
                  </a:lnTo>
                  <a:lnTo>
                    <a:pt x="3160455" y="1542955"/>
                  </a:lnTo>
                  <a:cubicBezTo>
                    <a:pt x="3151941" y="1466562"/>
                    <a:pt x="3135817" y="1352639"/>
                    <a:pt x="3112080" y="1201187"/>
                  </a:cubicBezTo>
                  <a:cubicBezTo>
                    <a:pt x="3093597" y="1117403"/>
                    <a:pt x="3075114" y="1033619"/>
                    <a:pt x="3056632" y="949836"/>
                  </a:cubicBezTo>
                  <a:cubicBezTo>
                    <a:pt x="3034209" y="851219"/>
                    <a:pt x="3007726" y="767462"/>
                    <a:pt x="2977182" y="698567"/>
                  </a:cubicBezTo>
                  <a:cubicBezTo>
                    <a:pt x="3007338" y="805020"/>
                    <a:pt x="3025140" y="882691"/>
                    <a:pt x="3030588" y="931583"/>
                  </a:cubicBezTo>
                  <a:cubicBezTo>
                    <a:pt x="3032290" y="946861"/>
                    <a:pt x="3032193" y="956250"/>
                    <a:pt x="3030297" y="959750"/>
                  </a:cubicBezTo>
                  <a:lnTo>
                    <a:pt x="3023585" y="961083"/>
                  </a:lnTo>
                  <a:cubicBezTo>
                    <a:pt x="3011960" y="897802"/>
                    <a:pt x="2992772" y="828213"/>
                    <a:pt x="2966022" y="752318"/>
                  </a:cubicBezTo>
                  <a:cubicBezTo>
                    <a:pt x="2969962" y="767152"/>
                    <a:pt x="2973123" y="785265"/>
                    <a:pt x="2975506" y="806655"/>
                  </a:cubicBezTo>
                  <a:lnTo>
                    <a:pt x="2974194" y="825655"/>
                  </a:lnTo>
                  <a:cubicBezTo>
                    <a:pt x="2974875" y="831766"/>
                    <a:pt x="2980614" y="852491"/>
                    <a:pt x="2991412" y="887827"/>
                  </a:cubicBezTo>
                  <a:cubicBezTo>
                    <a:pt x="3002210" y="923163"/>
                    <a:pt x="3007949" y="943886"/>
                    <a:pt x="3008630" y="949997"/>
                  </a:cubicBezTo>
                  <a:cubicBezTo>
                    <a:pt x="3009311" y="956109"/>
                    <a:pt x="3008655" y="965610"/>
                    <a:pt x="3006661" y="978499"/>
                  </a:cubicBezTo>
                  <a:cubicBezTo>
                    <a:pt x="3004667" y="991388"/>
                    <a:pt x="3003841" y="999361"/>
                    <a:pt x="3004182" y="1002415"/>
                  </a:cubicBezTo>
                  <a:cubicBezTo>
                    <a:pt x="3004862" y="1008528"/>
                    <a:pt x="3006224" y="1020750"/>
                    <a:pt x="3008268" y="1039085"/>
                  </a:cubicBezTo>
                  <a:cubicBezTo>
                    <a:pt x="3012547" y="1056975"/>
                    <a:pt x="3014859" y="1067448"/>
                    <a:pt x="3015198" y="1070503"/>
                  </a:cubicBezTo>
                  <a:cubicBezTo>
                    <a:pt x="3016901" y="1085782"/>
                    <a:pt x="3016974" y="1096700"/>
                    <a:pt x="3015418" y="1103254"/>
                  </a:cubicBezTo>
                  <a:lnTo>
                    <a:pt x="3005351" y="1105254"/>
                  </a:lnTo>
                  <a:lnTo>
                    <a:pt x="2993751" y="1093503"/>
                  </a:lnTo>
                  <a:cubicBezTo>
                    <a:pt x="2998420" y="1073836"/>
                    <a:pt x="3001191" y="1057668"/>
                    <a:pt x="3002067" y="1045001"/>
                  </a:cubicBezTo>
                  <a:cubicBezTo>
                    <a:pt x="2996377" y="1055501"/>
                    <a:pt x="2990176" y="1061417"/>
                    <a:pt x="2983465" y="1062749"/>
                  </a:cubicBezTo>
                  <a:cubicBezTo>
                    <a:pt x="2989642" y="1077140"/>
                    <a:pt x="2991004" y="1089363"/>
                    <a:pt x="2987551" y="1099419"/>
                  </a:cubicBezTo>
                  <a:cubicBezTo>
                    <a:pt x="2979478" y="1088528"/>
                    <a:pt x="2969458" y="1049915"/>
                    <a:pt x="2957492" y="983577"/>
                  </a:cubicBezTo>
                  <a:cubicBezTo>
                    <a:pt x="2945527" y="917240"/>
                    <a:pt x="2936115" y="873821"/>
                    <a:pt x="2929257" y="853318"/>
                  </a:cubicBezTo>
                  <a:cubicBezTo>
                    <a:pt x="2910776" y="769536"/>
                    <a:pt x="2878406" y="643222"/>
                    <a:pt x="2832151" y="474375"/>
                  </a:cubicBezTo>
                  <a:cubicBezTo>
                    <a:pt x="2857638" y="600496"/>
                    <a:pt x="2870042" y="660499"/>
                    <a:pt x="2869360" y="654388"/>
                  </a:cubicBezTo>
                  <a:cubicBezTo>
                    <a:pt x="2870042" y="660499"/>
                    <a:pt x="2868486" y="667056"/>
                    <a:pt x="2864692" y="674055"/>
                  </a:cubicBezTo>
                  <a:cubicBezTo>
                    <a:pt x="2856960" y="666220"/>
                    <a:pt x="2848375" y="650746"/>
                    <a:pt x="2838939" y="627633"/>
                  </a:cubicBezTo>
                  <a:cubicBezTo>
                    <a:pt x="2842539" y="639412"/>
                    <a:pt x="2843123" y="654913"/>
                    <a:pt x="2840692" y="674136"/>
                  </a:cubicBezTo>
                  <a:cubicBezTo>
                    <a:pt x="2821139" y="621799"/>
                    <a:pt x="2805551" y="563988"/>
                    <a:pt x="2793926" y="500706"/>
                  </a:cubicBezTo>
                  <a:cubicBezTo>
                    <a:pt x="2787020" y="520818"/>
                    <a:pt x="2783568" y="530873"/>
                    <a:pt x="2783568" y="530873"/>
                  </a:cubicBezTo>
                  <a:cubicBezTo>
                    <a:pt x="2789015" y="579765"/>
                    <a:pt x="2791570" y="602683"/>
                    <a:pt x="2791229" y="599628"/>
                  </a:cubicBezTo>
                  <a:lnTo>
                    <a:pt x="2781162" y="601626"/>
                  </a:lnTo>
                  <a:cubicBezTo>
                    <a:pt x="2774986" y="587236"/>
                    <a:pt x="2770566" y="578353"/>
                    <a:pt x="2767903" y="574977"/>
                  </a:cubicBezTo>
                  <a:lnTo>
                    <a:pt x="2765286" y="574066"/>
                  </a:lnTo>
                  <a:lnTo>
                    <a:pt x="2766499" y="562373"/>
                  </a:lnTo>
                  <a:cubicBezTo>
                    <a:pt x="2765818" y="556261"/>
                    <a:pt x="2764966" y="548622"/>
                    <a:pt x="2763945" y="539455"/>
                  </a:cubicBezTo>
                  <a:lnTo>
                    <a:pt x="2755410" y="555205"/>
                  </a:lnTo>
                  <a:cubicBezTo>
                    <a:pt x="2748358" y="553482"/>
                    <a:pt x="2736782" y="521425"/>
                    <a:pt x="2720682" y="459031"/>
                  </a:cubicBezTo>
                  <a:cubicBezTo>
                    <a:pt x="2720682" y="459031"/>
                    <a:pt x="2706505" y="444668"/>
                    <a:pt x="2678152" y="415942"/>
                  </a:cubicBezTo>
                  <a:cubicBezTo>
                    <a:pt x="2689096" y="473112"/>
                    <a:pt x="2706607" y="578951"/>
                    <a:pt x="2730683" y="733460"/>
                  </a:cubicBezTo>
                  <a:cubicBezTo>
                    <a:pt x="2731366" y="739572"/>
                    <a:pt x="2734235" y="749934"/>
                    <a:pt x="2739293" y="764546"/>
                  </a:cubicBezTo>
                  <a:cubicBezTo>
                    <a:pt x="2744352" y="779159"/>
                    <a:pt x="2747221" y="789520"/>
                    <a:pt x="2747902" y="795631"/>
                  </a:cubicBezTo>
                  <a:cubicBezTo>
                    <a:pt x="2749264" y="807854"/>
                    <a:pt x="2746492" y="824021"/>
                    <a:pt x="2739587" y="844133"/>
                  </a:cubicBezTo>
                  <a:cubicBezTo>
                    <a:pt x="2740267" y="850244"/>
                    <a:pt x="2743746" y="855800"/>
                    <a:pt x="2750020" y="860801"/>
                  </a:cubicBezTo>
                  <a:cubicBezTo>
                    <a:pt x="2756293" y="865801"/>
                    <a:pt x="2758822" y="873108"/>
                    <a:pt x="2757607" y="882719"/>
                  </a:cubicBezTo>
                  <a:cubicBezTo>
                    <a:pt x="2752938" y="902386"/>
                    <a:pt x="2750945" y="915277"/>
                    <a:pt x="2751625" y="921387"/>
                  </a:cubicBezTo>
                  <a:cubicBezTo>
                    <a:pt x="2751796" y="922915"/>
                    <a:pt x="2759141" y="968307"/>
                    <a:pt x="2773660" y="1057562"/>
                  </a:cubicBezTo>
                  <a:lnTo>
                    <a:pt x="2774337" y="1061715"/>
                  </a:lnTo>
                  <a:lnTo>
                    <a:pt x="2709814" y="936828"/>
                  </a:lnTo>
                  <a:cubicBezTo>
                    <a:pt x="2588561" y="715562"/>
                    <a:pt x="2446141" y="506886"/>
                    <a:pt x="2284981" y="313780"/>
                  </a:cubicBezTo>
                  <a:lnTo>
                    <a:pt x="2136619" y="149400"/>
                  </a:lnTo>
                  <a:lnTo>
                    <a:pt x="674913" y="0"/>
                  </a:lnTo>
                  <a:lnTo>
                    <a:pt x="0" y="6603221"/>
                  </a:lnTo>
                  <a:lnTo>
                    <a:pt x="82613" y="6588629"/>
                  </a:lnTo>
                  <a:lnTo>
                    <a:pt x="372383" y="6517779"/>
                  </a:lnTo>
                  <a:lnTo>
                    <a:pt x="379604" y="6530861"/>
                  </a:lnTo>
                  <a:lnTo>
                    <a:pt x="378592" y="6516261"/>
                  </a:lnTo>
                  <a:lnTo>
                    <a:pt x="381800" y="6515477"/>
                  </a:lnTo>
                  <a:lnTo>
                    <a:pt x="384567" y="6514561"/>
                  </a:lnTo>
                  <a:lnTo>
                    <a:pt x="384807" y="6519962"/>
                  </a:lnTo>
                  <a:cubicBezTo>
                    <a:pt x="385158" y="6521887"/>
                    <a:pt x="387378" y="6524213"/>
                    <a:pt x="391467" y="6526944"/>
                  </a:cubicBezTo>
                  <a:cubicBezTo>
                    <a:pt x="395557" y="6529674"/>
                    <a:pt x="397952" y="6532964"/>
                    <a:pt x="398652" y="6536813"/>
                  </a:cubicBezTo>
                  <a:cubicBezTo>
                    <a:pt x="399352" y="6540662"/>
                    <a:pt x="398095" y="6543627"/>
                    <a:pt x="394881" y="6545708"/>
                  </a:cubicBezTo>
                  <a:cubicBezTo>
                    <a:pt x="391666" y="6547790"/>
                    <a:pt x="390233" y="6549792"/>
                    <a:pt x="390584" y="6551717"/>
                  </a:cubicBezTo>
                  <a:cubicBezTo>
                    <a:pt x="391634" y="6557491"/>
                    <a:pt x="395899" y="6561183"/>
                    <a:pt x="403378" y="6562794"/>
                  </a:cubicBezTo>
                  <a:cubicBezTo>
                    <a:pt x="402168" y="6569314"/>
                    <a:pt x="395915" y="6574438"/>
                    <a:pt x="384616" y="6578168"/>
                  </a:cubicBezTo>
                  <a:lnTo>
                    <a:pt x="384747" y="6578890"/>
                  </a:lnTo>
                  <a:cubicBezTo>
                    <a:pt x="385535" y="6583221"/>
                    <a:pt x="388291" y="6598376"/>
                    <a:pt x="393018" y="6624357"/>
                  </a:cubicBezTo>
                  <a:cubicBezTo>
                    <a:pt x="394068" y="6630131"/>
                    <a:pt x="397983" y="6631898"/>
                    <a:pt x="404761" y="6629660"/>
                  </a:cubicBezTo>
                  <a:cubicBezTo>
                    <a:pt x="404761" y="6629660"/>
                    <a:pt x="403377" y="6635217"/>
                    <a:pt x="400608" y="6646333"/>
                  </a:cubicBezTo>
                  <a:lnTo>
                    <a:pt x="407434" y="6683861"/>
                  </a:lnTo>
                  <a:lnTo>
                    <a:pt x="417603" y="6680504"/>
                  </a:lnTo>
                  <a:lnTo>
                    <a:pt x="419703" y="6692051"/>
                  </a:lnTo>
                  <a:lnTo>
                    <a:pt x="415748" y="6693356"/>
                  </a:lnTo>
                  <a:lnTo>
                    <a:pt x="420229" y="6694937"/>
                  </a:lnTo>
                  <a:cubicBezTo>
                    <a:pt x="428980" y="6743051"/>
                    <a:pt x="445497" y="6814102"/>
                    <a:pt x="469779" y="6908091"/>
                  </a:cubicBezTo>
                  <a:cubicBezTo>
                    <a:pt x="488620" y="6958993"/>
                    <a:pt x="507461" y="7009897"/>
                    <a:pt x="526301" y="7060799"/>
                  </a:cubicBezTo>
                  <a:cubicBezTo>
                    <a:pt x="549152" y="7120578"/>
                    <a:pt x="576077" y="7169832"/>
                    <a:pt x="607076" y="7208562"/>
                  </a:cubicBezTo>
                  <a:cubicBezTo>
                    <a:pt x="576396" y="7145246"/>
                    <a:pt x="558255" y="7098193"/>
                    <a:pt x="552654" y="7067400"/>
                  </a:cubicBezTo>
                  <a:cubicBezTo>
                    <a:pt x="550903" y="7057778"/>
                    <a:pt x="550983" y="7051631"/>
                    <a:pt x="552893" y="7048961"/>
                  </a:cubicBezTo>
                  <a:lnTo>
                    <a:pt x="559672" y="7046722"/>
                  </a:lnTo>
                  <a:cubicBezTo>
                    <a:pt x="571543" y="7085646"/>
                    <a:pt x="591068" y="7127142"/>
                    <a:pt x="618247" y="7171212"/>
                  </a:cubicBezTo>
                  <a:cubicBezTo>
                    <a:pt x="614238" y="7162336"/>
                    <a:pt x="611007" y="7151161"/>
                    <a:pt x="608557" y="7137689"/>
                  </a:cubicBezTo>
                  <a:lnTo>
                    <a:pt x="609846" y="7125024"/>
                  </a:lnTo>
                  <a:cubicBezTo>
                    <a:pt x="609145" y="7121175"/>
                    <a:pt x="603306" y="7108822"/>
                    <a:pt x="592325" y="7087965"/>
                  </a:cubicBezTo>
                  <a:cubicBezTo>
                    <a:pt x="581346" y="7067109"/>
                    <a:pt x="575506" y="7054756"/>
                    <a:pt x="574805" y="7050907"/>
                  </a:cubicBezTo>
                  <a:cubicBezTo>
                    <a:pt x="574105" y="7047058"/>
                    <a:pt x="574750" y="7040725"/>
                    <a:pt x="576739" y="7031908"/>
                  </a:cubicBezTo>
                  <a:cubicBezTo>
                    <a:pt x="578729" y="7023091"/>
                    <a:pt x="579548" y="7017720"/>
                    <a:pt x="579198" y="7015795"/>
                  </a:cubicBezTo>
                  <a:cubicBezTo>
                    <a:pt x="578498" y="7011946"/>
                    <a:pt x="577098" y="7004248"/>
                    <a:pt x="574998" y="6992701"/>
                  </a:cubicBezTo>
                  <a:cubicBezTo>
                    <a:pt x="570637" y="6981900"/>
                    <a:pt x="568282" y="6975537"/>
                    <a:pt x="567932" y="6973613"/>
                  </a:cubicBezTo>
                  <a:cubicBezTo>
                    <a:pt x="566181" y="6963990"/>
                    <a:pt x="566087" y="6956881"/>
                    <a:pt x="567646" y="6952286"/>
                  </a:cubicBezTo>
                  <a:lnTo>
                    <a:pt x="577814" y="6948929"/>
                  </a:lnTo>
                  <a:lnTo>
                    <a:pt x="589559" y="6954233"/>
                  </a:lnTo>
                  <a:cubicBezTo>
                    <a:pt x="584880" y="6968018"/>
                    <a:pt x="582111" y="6979133"/>
                    <a:pt x="581252" y="6987576"/>
                  </a:cubicBezTo>
                  <a:cubicBezTo>
                    <a:pt x="586980" y="6979565"/>
                    <a:pt x="593234" y="6974440"/>
                    <a:pt x="600014" y="6972203"/>
                  </a:cubicBezTo>
                  <a:cubicBezTo>
                    <a:pt x="593744" y="6964071"/>
                    <a:pt x="592343" y="6956374"/>
                    <a:pt x="595813" y="6949108"/>
                  </a:cubicBezTo>
                  <a:cubicBezTo>
                    <a:pt x="603992" y="6954568"/>
                    <a:pt x="614192" y="6977722"/>
                    <a:pt x="626413" y="7018570"/>
                  </a:cubicBezTo>
                  <a:cubicBezTo>
                    <a:pt x="638634" y="7059417"/>
                    <a:pt x="648229" y="7085831"/>
                    <a:pt x="655199" y="7097811"/>
                  </a:cubicBezTo>
                  <a:cubicBezTo>
                    <a:pt x="674040" y="7148714"/>
                    <a:pt x="706995" y="7224539"/>
                    <a:pt x="754066" y="7325285"/>
                  </a:cubicBezTo>
                  <a:cubicBezTo>
                    <a:pt x="728064" y="7248185"/>
                    <a:pt x="715414" y="7211559"/>
                    <a:pt x="716114" y="7215408"/>
                  </a:cubicBezTo>
                  <a:cubicBezTo>
                    <a:pt x="715414" y="7211559"/>
                    <a:pt x="716973" y="7206964"/>
                    <a:pt x="720793" y="7201623"/>
                  </a:cubicBezTo>
                  <a:cubicBezTo>
                    <a:pt x="728622" y="7205158"/>
                    <a:pt x="737326" y="7213506"/>
                    <a:pt x="746906" y="7226664"/>
                  </a:cubicBezTo>
                  <a:cubicBezTo>
                    <a:pt x="743246" y="7219712"/>
                    <a:pt x="742625" y="7209716"/>
                    <a:pt x="745045" y="7196677"/>
                  </a:cubicBezTo>
                  <a:cubicBezTo>
                    <a:pt x="764904" y="7226843"/>
                    <a:pt x="780769" y="7261387"/>
                    <a:pt x="792640" y="7300310"/>
                  </a:cubicBezTo>
                  <a:cubicBezTo>
                    <a:pt x="799578" y="7285779"/>
                    <a:pt x="803048" y="7278513"/>
                    <a:pt x="803048" y="7278513"/>
                  </a:cubicBezTo>
                  <a:cubicBezTo>
                    <a:pt x="797447" y="7247721"/>
                    <a:pt x="794821" y="7233287"/>
                    <a:pt x="795171" y="7235212"/>
                  </a:cubicBezTo>
                  <a:lnTo>
                    <a:pt x="805340" y="7231854"/>
                  </a:lnTo>
                  <a:cubicBezTo>
                    <a:pt x="811610" y="7239985"/>
                    <a:pt x="816094" y="7244881"/>
                    <a:pt x="818791" y="7246540"/>
                  </a:cubicBezTo>
                  <a:lnTo>
                    <a:pt x="821437" y="7246602"/>
                  </a:lnTo>
                  <a:lnTo>
                    <a:pt x="820235" y="7254479"/>
                  </a:lnTo>
                  <a:cubicBezTo>
                    <a:pt x="820934" y="7258328"/>
                    <a:pt x="821810" y="7263139"/>
                    <a:pt x="822860" y="7268913"/>
                  </a:cubicBezTo>
                  <a:lnTo>
                    <a:pt x="831453" y="7256896"/>
                  </a:lnTo>
                  <a:cubicBezTo>
                    <a:pt x="838583" y="7256583"/>
                    <a:pt x="850343" y="7275141"/>
                    <a:pt x="866733" y="7312572"/>
                  </a:cubicBezTo>
                  <a:cubicBezTo>
                    <a:pt x="866733" y="7312572"/>
                    <a:pt x="881086" y="7319054"/>
                    <a:pt x="909794" y="7332018"/>
                  </a:cubicBezTo>
                  <a:cubicBezTo>
                    <a:pt x="898623" y="7296945"/>
                    <a:pt x="880722" y="7231451"/>
                    <a:pt x="856089" y="7135537"/>
                  </a:cubicBezTo>
                  <a:cubicBezTo>
                    <a:pt x="855389" y="7131689"/>
                    <a:pt x="852469" y="7125512"/>
                    <a:pt x="847329" y="7117009"/>
                  </a:cubicBezTo>
                  <a:cubicBezTo>
                    <a:pt x="842189" y="7108505"/>
                    <a:pt x="839269" y="7102328"/>
                    <a:pt x="838569" y="7098479"/>
                  </a:cubicBezTo>
                  <a:cubicBezTo>
                    <a:pt x="837169" y="7090781"/>
                    <a:pt x="839938" y="7079667"/>
                    <a:pt x="846877" y="7065136"/>
                  </a:cubicBezTo>
                  <a:cubicBezTo>
                    <a:pt x="846176" y="7061287"/>
                    <a:pt x="842652" y="7058370"/>
                    <a:pt x="836302" y="7056386"/>
                  </a:cubicBezTo>
                  <a:cubicBezTo>
                    <a:pt x="829953" y="7054402"/>
                    <a:pt x="827383" y="7050150"/>
                    <a:pt x="828592" y="7043630"/>
                  </a:cubicBezTo>
                  <a:cubicBezTo>
                    <a:pt x="833271" y="7029845"/>
                    <a:pt x="835260" y="7021028"/>
                    <a:pt x="834560" y="7017179"/>
                  </a:cubicBezTo>
                  <a:cubicBezTo>
                    <a:pt x="834297" y="7015736"/>
                    <a:pt x="817529" y="6953183"/>
                    <a:pt x="784257" y="6829521"/>
                  </a:cubicBezTo>
                  <a:lnTo>
                    <a:pt x="749903" y="6701910"/>
                  </a:lnTo>
                  <a:lnTo>
                    <a:pt x="758565" y="6714660"/>
                  </a:lnTo>
                  <a:lnTo>
                    <a:pt x="768492" y="6717086"/>
                  </a:lnTo>
                  <a:lnTo>
                    <a:pt x="775152" y="6739957"/>
                  </a:lnTo>
                  <a:cubicBezTo>
                    <a:pt x="784492" y="6771555"/>
                    <a:pt x="789513" y="6789279"/>
                    <a:pt x="790213" y="6793128"/>
                  </a:cubicBezTo>
                  <a:cubicBezTo>
                    <a:pt x="792663" y="6806600"/>
                    <a:pt x="800174" y="6834722"/>
                    <a:pt x="812745" y="6877494"/>
                  </a:cubicBezTo>
                  <a:cubicBezTo>
                    <a:pt x="813445" y="6881343"/>
                    <a:pt x="817058" y="6884741"/>
                    <a:pt x="823582" y="6887687"/>
                  </a:cubicBezTo>
                  <a:cubicBezTo>
                    <a:pt x="830106" y="6890634"/>
                    <a:pt x="833719" y="6894031"/>
                    <a:pt x="834419" y="6897880"/>
                  </a:cubicBezTo>
                  <a:cubicBezTo>
                    <a:pt x="831618" y="6882484"/>
                    <a:pt x="827593" y="6860352"/>
                    <a:pt x="822342" y="6831484"/>
                  </a:cubicBezTo>
                  <a:cubicBezTo>
                    <a:pt x="817091" y="6802616"/>
                    <a:pt x="814465" y="6788182"/>
                    <a:pt x="814465" y="6788182"/>
                  </a:cubicBezTo>
                  <a:cubicBezTo>
                    <a:pt x="813765" y="6784333"/>
                    <a:pt x="813669" y="6777224"/>
                    <a:pt x="814179" y="6766856"/>
                  </a:cubicBezTo>
                  <a:cubicBezTo>
                    <a:pt x="814688" y="6756487"/>
                    <a:pt x="814593" y="6749378"/>
                    <a:pt x="813893" y="6745529"/>
                  </a:cubicBezTo>
                  <a:cubicBezTo>
                    <a:pt x="813543" y="6743604"/>
                    <a:pt x="810751" y="6734836"/>
                    <a:pt x="805515" y="6719224"/>
                  </a:cubicBezTo>
                  <a:lnTo>
                    <a:pt x="797517" y="6691126"/>
                  </a:lnTo>
                  <a:lnTo>
                    <a:pt x="813055" y="6670796"/>
                  </a:lnTo>
                  <a:cubicBezTo>
                    <a:pt x="814490" y="6670511"/>
                    <a:pt x="818949" y="6677636"/>
                    <a:pt x="826434" y="6692171"/>
                  </a:cubicBezTo>
                  <a:cubicBezTo>
                    <a:pt x="821257" y="6685189"/>
                    <a:pt x="819947" y="6673433"/>
                    <a:pt x="822503" y="6656905"/>
                  </a:cubicBezTo>
                  <a:cubicBezTo>
                    <a:pt x="824187" y="6632539"/>
                    <a:pt x="825029" y="6620356"/>
                    <a:pt x="825029" y="6620356"/>
                  </a:cubicBezTo>
                  <a:cubicBezTo>
                    <a:pt x="834726" y="6628443"/>
                    <a:pt x="846452" y="6648143"/>
                    <a:pt x="860204" y="6679458"/>
                  </a:cubicBezTo>
                  <a:cubicBezTo>
                    <a:pt x="861639" y="6679173"/>
                    <a:pt x="865334" y="6679440"/>
                    <a:pt x="871290" y="6680260"/>
                  </a:cubicBezTo>
                  <a:cubicBezTo>
                    <a:pt x="875593" y="6679405"/>
                    <a:pt x="879179" y="6678694"/>
                    <a:pt x="882048" y="6678124"/>
                  </a:cubicBezTo>
                  <a:cubicBezTo>
                    <a:pt x="883482" y="6677839"/>
                    <a:pt x="892603" y="6661008"/>
                    <a:pt x="909409" y="6627631"/>
                  </a:cubicBezTo>
                  <a:cubicBezTo>
                    <a:pt x="909409" y="6627631"/>
                    <a:pt x="912278" y="6627062"/>
                    <a:pt x="918016" y="6625922"/>
                  </a:cubicBezTo>
                  <a:lnTo>
                    <a:pt x="938887" y="6621778"/>
                  </a:lnTo>
                  <a:lnTo>
                    <a:pt x="941777" y="6612192"/>
                  </a:lnTo>
                  <a:lnTo>
                    <a:pt x="941777" y="6612193"/>
                  </a:lnTo>
                  <a:lnTo>
                    <a:pt x="938887" y="6621777"/>
                  </a:lnTo>
                  <a:lnTo>
                    <a:pt x="943836" y="6620795"/>
                  </a:lnTo>
                  <a:lnTo>
                    <a:pt x="944934" y="6615682"/>
                  </a:lnTo>
                  <a:lnTo>
                    <a:pt x="943427" y="6617121"/>
                  </a:lnTo>
                  <a:lnTo>
                    <a:pt x="944933" y="6615683"/>
                  </a:lnTo>
                  <a:lnTo>
                    <a:pt x="945499" y="6613051"/>
                  </a:lnTo>
                  <a:lnTo>
                    <a:pt x="942525" y="6609040"/>
                  </a:lnTo>
                  <a:cubicBezTo>
                    <a:pt x="940156" y="6607507"/>
                    <a:pt x="938752" y="6604782"/>
                    <a:pt x="938316" y="6600864"/>
                  </a:cubicBezTo>
                  <a:cubicBezTo>
                    <a:pt x="938752" y="6604782"/>
                    <a:pt x="940857" y="6597355"/>
                    <a:pt x="944629" y="6578582"/>
                  </a:cubicBezTo>
                  <a:cubicBezTo>
                    <a:pt x="946406" y="6568216"/>
                    <a:pt x="946204" y="6553237"/>
                    <a:pt x="944020" y="6533644"/>
                  </a:cubicBezTo>
                  <a:lnTo>
                    <a:pt x="936643" y="6307936"/>
                  </a:lnTo>
                  <a:lnTo>
                    <a:pt x="952411" y="6301293"/>
                  </a:lnTo>
                  <a:cubicBezTo>
                    <a:pt x="1227317" y="6172506"/>
                    <a:pt x="1485481" y="6012110"/>
                    <a:pt x="1721754" y="5824298"/>
                  </a:cubicBezTo>
                  <a:lnTo>
                    <a:pt x="1800752" y="5756346"/>
                  </a:lnTo>
                  <a:lnTo>
                    <a:pt x="1909166" y="5977190"/>
                  </a:lnTo>
                  <a:cubicBezTo>
                    <a:pt x="1954100" y="6066315"/>
                    <a:pt x="2003685" y="6138465"/>
                    <a:pt x="2057922" y="6193639"/>
                  </a:cubicBezTo>
                  <a:cubicBezTo>
                    <a:pt x="2000281" y="6100268"/>
                    <a:pt x="1964673" y="6030139"/>
                    <a:pt x="1951100" y="5983251"/>
                  </a:cubicBezTo>
                  <a:cubicBezTo>
                    <a:pt x="1946857" y="5968599"/>
                    <a:pt x="1946007" y="5959050"/>
                    <a:pt x="1948546" y="5954604"/>
                  </a:cubicBezTo>
                  <a:lnTo>
                    <a:pt x="1958709" y="5950056"/>
                  </a:lnTo>
                  <a:cubicBezTo>
                    <a:pt x="1983299" y="6008565"/>
                    <a:pt x="2020174" y="6069852"/>
                    <a:pt x="2069333" y="6133918"/>
                  </a:cubicBezTo>
                  <a:cubicBezTo>
                    <a:pt x="2061704" y="6120781"/>
                    <a:pt x="2054920" y="6103956"/>
                    <a:pt x="2048981" y="6083443"/>
                  </a:cubicBezTo>
                  <a:lnTo>
                    <a:pt x="2048973" y="6063587"/>
                  </a:lnTo>
                  <a:cubicBezTo>
                    <a:pt x="2047276" y="6057726"/>
                    <a:pt x="2036256" y="6039486"/>
                    <a:pt x="2015913" y="6008868"/>
                  </a:cubicBezTo>
                  <a:cubicBezTo>
                    <a:pt x="1995570" y="5978250"/>
                    <a:pt x="1984550" y="5960010"/>
                    <a:pt x="1982853" y="5954150"/>
                  </a:cubicBezTo>
                  <a:cubicBezTo>
                    <a:pt x="1981156" y="5948288"/>
                    <a:pt x="1981152" y="5938360"/>
                    <a:pt x="1982841" y="5924365"/>
                  </a:cubicBezTo>
                  <a:cubicBezTo>
                    <a:pt x="1984529" y="5910369"/>
                    <a:pt x="1984949" y="5901906"/>
                    <a:pt x="1984101" y="5898976"/>
                  </a:cubicBezTo>
                  <a:cubicBezTo>
                    <a:pt x="1982404" y="5893115"/>
                    <a:pt x="1979010" y="5881392"/>
                    <a:pt x="1973921" y="5863810"/>
                  </a:cubicBezTo>
                  <a:cubicBezTo>
                    <a:pt x="1965442" y="5847743"/>
                    <a:pt x="1960779" y="5838244"/>
                    <a:pt x="1959931" y="5835314"/>
                  </a:cubicBezTo>
                  <a:cubicBezTo>
                    <a:pt x="1955689" y="5820662"/>
                    <a:pt x="1954415" y="5809647"/>
                    <a:pt x="1956105" y="5802270"/>
                  </a:cubicBezTo>
                  <a:lnTo>
                    <a:pt x="1971350" y="5795450"/>
                  </a:lnTo>
                  <a:lnTo>
                    <a:pt x="1990412" y="5801816"/>
                  </a:lnTo>
                  <a:cubicBezTo>
                    <a:pt x="1985340" y="5823945"/>
                    <a:pt x="1982805" y="5841630"/>
                    <a:pt x="1982811" y="5854867"/>
                  </a:cubicBezTo>
                  <a:cubicBezTo>
                    <a:pt x="1990429" y="5841528"/>
                    <a:pt x="1999320" y="5832586"/>
                    <a:pt x="2009483" y="5828038"/>
                  </a:cubicBezTo>
                  <a:cubicBezTo>
                    <a:pt x="1998466" y="5816417"/>
                    <a:pt x="1995072" y="5804696"/>
                    <a:pt x="1999303" y="5792873"/>
                  </a:cubicBezTo>
                  <a:cubicBezTo>
                    <a:pt x="2012859" y="5800047"/>
                    <a:pt x="2032357" y="5834354"/>
                    <a:pt x="2057796" y="5895793"/>
                  </a:cubicBezTo>
                  <a:cubicBezTo>
                    <a:pt x="2083235" y="5957231"/>
                    <a:pt x="2102311" y="5996691"/>
                    <a:pt x="2115025" y="6014173"/>
                  </a:cubicBezTo>
                  <a:cubicBezTo>
                    <a:pt x="2152329" y="6090163"/>
                    <a:pt x="2215485" y="6202581"/>
                    <a:pt x="2304493" y="6351429"/>
                  </a:cubicBezTo>
                  <a:cubicBezTo>
                    <a:pt x="2251925" y="6235929"/>
                    <a:pt x="2226488" y="6181109"/>
                    <a:pt x="2228185" y="6186969"/>
                  </a:cubicBezTo>
                  <a:cubicBezTo>
                    <a:pt x="2226488" y="6181109"/>
                    <a:pt x="2228180" y="6173732"/>
                    <a:pt x="2233258" y="6164839"/>
                  </a:cubicBezTo>
                  <a:cubicBezTo>
                    <a:pt x="2245966" y="6169083"/>
                    <a:pt x="2260795" y="6180654"/>
                    <a:pt x="2277745" y="6199550"/>
                  </a:cubicBezTo>
                  <a:cubicBezTo>
                    <a:pt x="2270964" y="6189344"/>
                    <a:pt x="2268416" y="6173934"/>
                    <a:pt x="2270102" y="6153319"/>
                  </a:cubicBezTo>
                  <a:cubicBezTo>
                    <a:pt x="2305698" y="6196974"/>
                    <a:pt x="2335792" y="6248054"/>
                    <a:pt x="2360382" y="6306562"/>
                  </a:cubicBezTo>
                  <a:cubicBezTo>
                    <a:pt x="2368842" y="6282916"/>
                    <a:pt x="2373073" y="6271093"/>
                    <a:pt x="2373073" y="6271093"/>
                  </a:cubicBezTo>
                  <a:cubicBezTo>
                    <a:pt x="2359500" y="6224207"/>
                    <a:pt x="2353138" y="6202228"/>
                    <a:pt x="2353986" y="6205158"/>
                  </a:cubicBezTo>
                  <a:lnTo>
                    <a:pt x="2369231" y="6198337"/>
                  </a:lnTo>
                  <a:cubicBezTo>
                    <a:pt x="2380248" y="6209958"/>
                    <a:pt x="2387981" y="6216843"/>
                    <a:pt x="2392429" y="6218989"/>
                  </a:cubicBezTo>
                  <a:lnTo>
                    <a:pt x="2396544" y="6218666"/>
                  </a:lnTo>
                  <a:lnTo>
                    <a:pt x="2395928" y="6231077"/>
                  </a:lnTo>
                  <a:cubicBezTo>
                    <a:pt x="2397624" y="6236939"/>
                    <a:pt x="2399745" y="6244265"/>
                    <a:pt x="2402290" y="6253056"/>
                  </a:cubicBezTo>
                  <a:lnTo>
                    <a:pt x="2413718" y="6233048"/>
                  </a:lnTo>
                  <a:cubicBezTo>
                    <a:pt x="2424730" y="6231431"/>
                    <a:pt x="2445918" y="6258361"/>
                    <a:pt x="2477284" y="6313838"/>
                  </a:cubicBezTo>
                  <a:cubicBezTo>
                    <a:pt x="2477284" y="6313838"/>
                    <a:pt x="2500582" y="6321619"/>
                    <a:pt x="2547179" y="6337180"/>
                  </a:cubicBezTo>
                  <a:cubicBezTo>
                    <a:pt x="2524285" y="6284533"/>
                    <a:pt x="2486124" y="6185757"/>
                    <a:pt x="2432695" y="6040850"/>
                  </a:cubicBezTo>
                  <a:cubicBezTo>
                    <a:pt x="2430999" y="6034989"/>
                    <a:pt x="2425489" y="6025869"/>
                    <a:pt x="2416166" y="6013490"/>
                  </a:cubicBezTo>
                  <a:cubicBezTo>
                    <a:pt x="2406842" y="6001112"/>
                    <a:pt x="2401333" y="5991992"/>
                    <a:pt x="2399636" y="5986131"/>
                  </a:cubicBezTo>
                  <a:cubicBezTo>
                    <a:pt x="2396243" y="5974410"/>
                    <a:pt x="2398776" y="5956726"/>
                    <a:pt x="2407238" y="5933080"/>
                  </a:cubicBezTo>
                  <a:cubicBezTo>
                    <a:pt x="2405541" y="5927219"/>
                    <a:pt x="2399609" y="5923252"/>
                    <a:pt x="2389444" y="5921180"/>
                  </a:cubicBezTo>
                  <a:cubicBezTo>
                    <a:pt x="2379277" y="5919109"/>
                    <a:pt x="2374616" y="5912920"/>
                    <a:pt x="2375459" y="5902613"/>
                  </a:cubicBezTo>
                  <a:cubicBezTo>
                    <a:pt x="2380532" y="5880482"/>
                    <a:pt x="2382219" y="5866487"/>
                    <a:pt x="2380523" y="5860627"/>
                  </a:cubicBezTo>
                  <a:cubicBezTo>
                    <a:pt x="2379887" y="5858429"/>
                    <a:pt x="2343951" y="5764036"/>
                    <a:pt x="2272716" y="5577446"/>
                  </a:cubicBezTo>
                  <a:lnTo>
                    <a:pt x="2199179" y="5384900"/>
                  </a:lnTo>
                  <a:lnTo>
                    <a:pt x="2214639" y="5403309"/>
                  </a:lnTo>
                  <a:lnTo>
                    <a:pt x="2230427" y="5405498"/>
                  </a:lnTo>
                  <a:lnTo>
                    <a:pt x="2244387" y="5439928"/>
                  </a:lnTo>
                  <a:cubicBezTo>
                    <a:pt x="2263890" y="5487472"/>
                    <a:pt x="2274490" y="5514175"/>
                    <a:pt x="2276187" y="5520036"/>
                  </a:cubicBezTo>
                  <a:cubicBezTo>
                    <a:pt x="2282125" y="5540549"/>
                    <a:pt x="2298238" y="5582990"/>
                    <a:pt x="2324525" y="5647359"/>
                  </a:cubicBezTo>
                  <a:cubicBezTo>
                    <a:pt x="2326221" y="5653220"/>
                    <a:pt x="2332364" y="5657919"/>
                    <a:pt x="2342955" y="5661456"/>
                  </a:cubicBezTo>
                  <a:cubicBezTo>
                    <a:pt x="2353545" y="5664993"/>
                    <a:pt x="2359689" y="5669692"/>
                    <a:pt x="2361385" y="5675552"/>
                  </a:cubicBezTo>
                  <a:cubicBezTo>
                    <a:pt x="2354598" y="5652109"/>
                    <a:pt x="2344843" y="5618408"/>
                    <a:pt x="2332118" y="5574451"/>
                  </a:cubicBezTo>
                  <a:cubicBezTo>
                    <a:pt x="2319393" y="5530495"/>
                    <a:pt x="2313030" y="5508516"/>
                    <a:pt x="2313030" y="5508516"/>
                  </a:cubicBezTo>
                  <a:cubicBezTo>
                    <a:pt x="2311333" y="5502655"/>
                    <a:pt x="2310058" y="5491641"/>
                    <a:pt x="2309204" y="5475473"/>
                  </a:cubicBezTo>
                  <a:cubicBezTo>
                    <a:pt x="2308350" y="5459304"/>
                    <a:pt x="2307075" y="5448290"/>
                    <a:pt x="2305378" y="5442429"/>
                  </a:cubicBezTo>
                  <a:cubicBezTo>
                    <a:pt x="2304530" y="5439498"/>
                    <a:pt x="2298807" y="5426337"/>
                    <a:pt x="2288207" y="5402944"/>
                  </a:cubicBezTo>
                  <a:lnTo>
                    <a:pt x="2271343" y="5360618"/>
                  </a:lnTo>
                  <a:lnTo>
                    <a:pt x="2292228" y="5326610"/>
                  </a:lnTo>
                  <a:cubicBezTo>
                    <a:pt x="2294408" y="5325941"/>
                    <a:pt x="2302457" y="5336289"/>
                    <a:pt x="2316374" y="5357654"/>
                  </a:cubicBezTo>
                  <a:cubicBezTo>
                    <a:pt x="2307236" y="5347641"/>
                    <a:pt x="2303338" y="5329609"/>
                    <a:pt x="2304684" y="5303559"/>
                  </a:cubicBezTo>
                  <a:cubicBezTo>
                    <a:pt x="2304057" y="5284523"/>
                    <a:pt x="2303588" y="5270246"/>
                    <a:pt x="2303275" y="5260729"/>
                  </a:cubicBezTo>
                  <a:lnTo>
                    <a:pt x="2302909" y="5249612"/>
                  </a:lnTo>
                  <a:lnTo>
                    <a:pt x="2304277" y="5248005"/>
                  </a:lnTo>
                  <a:lnTo>
                    <a:pt x="2331040" y="5276239"/>
                  </a:lnTo>
                  <a:cubicBezTo>
                    <a:pt x="2341698" y="5290593"/>
                    <a:pt x="2353603" y="5309370"/>
                    <a:pt x="2366755" y="5332573"/>
                  </a:cubicBezTo>
                  <a:cubicBezTo>
                    <a:pt x="2368935" y="5331903"/>
                    <a:pt x="2374710" y="5331733"/>
                    <a:pt x="2384081" y="5332059"/>
                  </a:cubicBezTo>
                  <a:cubicBezTo>
                    <a:pt x="2390622" y="5330051"/>
                    <a:pt x="2396074" y="5328379"/>
                    <a:pt x="2400434" y="5327039"/>
                  </a:cubicBezTo>
                  <a:cubicBezTo>
                    <a:pt x="2402614" y="5326370"/>
                    <a:pt x="2414096" y="5298809"/>
                    <a:pt x="2434879" y="5244359"/>
                  </a:cubicBezTo>
                  <a:cubicBezTo>
                    <a:pt x="2434879" y="5244359"/>
                    <a:pt x="2439240" y="5243020"/>
                    <a:pt x="2447962" y="5240343"/>
                  </a:cubicBezTo>
                  <a:lnTo>
                    <a:pt x="2479685" y="5230602"/>
                  </a:lnTo>
                  <a:lnTo>
                    <a:pt x="2482650" y="5215271"/>
                  </a:lnTo>
                  <a:lnTo>
                    <a:pt x="2482650" y="5215273"/>
                  </a:lnTo>
                  <a:lnTo>
                    <a:pt x="2479687" y="5230602"/>
                  </a:lnTo>
                  <a:lnTo>
                    <a:pt x="2487209" y="5228292"/>
                  </a:lnTo>
                  <a:lnTo>
                    <a:pt x="2488102" y="5220186"/>
                  </a:lnTo>
                  <a:lnTo>
                    <a:pt x="2488101" y="5220186"/>
                  </a:lnTo>
                  <a:lnTo>
                    <a:pt x="2488101" y="5220187"/>
                  </a:lnTo>
                  <a:lnTo>
                    <a:pt x="2485991" y="5222658"/>
                  </a:lnTo>
                  <a:lnTo>
                    <a:pt x="2488101" y="5220186"/>
                  </a:lnTo>
                  <a:lnTo>
                    <a:pt x="2488561" y="5216014"/>
                  </a:lnTo>
                  <a:lnTo>
                    <a:pt x="2483311" y="5210263"/>
                  </a:lnTo>
                  <a:cubicBezTo>
                    <a:pt x="2479392" y="5208260"/>
                    <a:pt x="2476782" y="5204255"/>
                    <a:pt x="2475483" y="5198245"/>
                  </a:cubicBezTo>
                  <a:cubicBezTo>
                    <a:pt x="2476782" y="5204255"/>
                    <a:pt x="2478869" y="5192397"/>
                    <a:pt x="2481745" y="5162672"/>
                  </a:cubicBezTo>
                  <a:cubicBezTo>
                    <a:pt x="2482859" y="5146307"/>
                    <a:pt x="2480169" y="5123098"/>
                    <a:pt x="2473674" y="5093046"/>
                  </a:cubicBezTo>
                  <a:lnTo>
                    <a:pt x="2465967" y="5036103"/>
                  </a:lnTo>
                  <a:lnTo>
                    <a:pt x="2537883" y="4936776"/>
                  </a:lnTo>
                  <a:cubicBezTo>
                    <a:pt x="2706623" y="4683312"/>
                    <a:pt x="2846606" y="4408026"/>
                    <a:pt x="2952682" y="4115110"/>
                  </a:cubicBezTo>
                  <a:lnTo>
                    <a:pt x="2966133" y="4072642"/>
                  </a:lnTo>
                  <a:lnTo>
                    <a:pt x="3006194" y="4159604"/>
                  </a:lnTo>
                  <a:cubicBezTo>
                    <a:pt x="2996056" y="4129542"/>
                    <a:pt x="2987220" y="4103426"/>
                    <a:pt x="2979684" y="4081254"/>
                  </a:cubicBezTo>
                  <a:lnTo>
                    <a:pt x="2971232" y="4056542"/>
                  </a:lnTo>
                  <a:lnTo>
                    <a:pt x="2989105" y="4000112"/>
                  </a:lnTo>
                  <a:lnTo>
                    <a:pt x="2995028" y="4005792"/>
                  </a:lnTo>
                  <a:lnTo>
                    <a:pt x="2993763" y="3985404"/>
                  </a:lnTo>
                  <a:lnTo>
                    <a:pt x="2998475" y="3970525"/>
                  </a:lnTo>
                  <a:lnTo>
                    <a:pt x="3033912" y="4034717"/>
                  </a:lnTo>
                  <a:cubicBezTo>
                    <a:pt x="3046284" y="4061655"/>
                    <a:pt x="3057099" y="4090300"/>
                    <a:pt x="3066355" y="4120652"/>
                  </a:cubicBezTo>
                  <a:cubicBezTo>
                    <a:pt x="3077177" y="4097990"/>
                    <a:pt x="3082588" y="4086658"/>
                    <a:pt x="3082588" y="4086658"/>
                  </a:cubicBezTo>
                  <a:cubicBezTo>
                    <a:pt x="3073852" y="4038634"/>
                    <a:pt x="3069758" y="4016123"/>
                    <a:pt x="3070304" y="4019124"/>
                  </a:cubicBezTo>
                  <a:lnTo>
                    <a:pt x="3086163" y="4013888"/>
                  </a:lnTo>
                  <a:cubicBezTo>
                    <a:pt x="3095941" y="4026569"/>
                    <a:pt x="3102934" y="4034205"/>
                    <a:pt x="3107141" y="4036793"/>
                  </a:cubicBezTo>
                  <a:lnTo>
                    <a:pt x="3111267" y="4036889"/>
                  </a:lnTo>
                  <a:lnTo>
                    <a:pt x="3109392" y="4049174"/>
                  </a:lnTo>
                  <a:cubicBezTo>
                    <a:pt x="3110484" y="4055177"/>
                    <a:pt x="3111849" y="4062681"/>
                    <a:pt x="3113487" y="4071685"/>
                  </a:cubicBezTo>
                  <a:lnTo>
                    <a:pt x="3126890" y="4052943"/>
                  </a:lnTo>
                  <a:cubicBezTo>
                    <a:pt x="3138009" y="4052454"/>
                    <a:pt x="3156349" y="4081399"/>
                    <a:pt x="3181912" y="4139777"/>
                  </a:cubicBezTo>
                  <a:cubicBezTo>
                    <a:pt x="3181912" y="4139777"/>
                    <a:pt x="3204298" y="4149887"/>
                    <a:pt x="3249071" y="4170105"/>
                  </a:cubicBezTo>
                  <a:close/>
                </a:path>
              </a:pathLst>
            </a:custGeom>
            <a:gradFill>
              <a:gsLst>
                <a:gs pos="0">
                  <a:srgbClr val="0E1054"/>
                </a:gs>
                <a:gs pos="100000">
                  <a:srgbClr val="00C36E"/>
                </a:gs>
              </a:gsLst>
              <a:lin ang="0" scaled="0"/>
            </a:gradFill>
            <a:ln>
              <a:noFill/>
            </a:ln>
            <a:effectLst>
              <a:outerShdw blurRad="25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D017642-5923-4192-9800-DF8591835ABF}"/>
                </a:ext>
              </a:extLst>
            </p:cNvPr>
            <p:cNvSpPr/>
            <p:nvPr/>
          </p:nvSpPr>
          <p:spPr>
            <a:xfrm rot="15849845">
              <a:off x="1899074" y="1846579"/>
              <a:ext cx="3305266" cy="7332018"/>
            </a:xfrm>
            <a:custGeom>
              <a:avLst/>
              <a:gdLst>
                <a:gd name="connsiteX0" fmla="*/ 514752 w 3305266"/>
                <a:gd name="connsiteY0" fmla="*/ 6780019 h 7332018"/>
                <a:gd name="connsiteX1" fmla="*/ 514752 w 3305266"/>
                <a:gd name="connsiteY1" fmla="*/ 6780019 h 7332018"/>
                <a:gd name="connsiteX2" fmla="*/ 502150 w 3305266"/>
                <a:gd name="connsiteY2" fmla="*/ 6710736 h 7332018"/>
                <a:gd name="connsiteX3" fmla="*/ 554232 w 3305266"/>
                <a:gd name="connsiteY3" fmla="*/ 6858790 h 7332018"/>
                <a:gd name="connsiteX4" fmla="*/ 554232 w 3305266"/>
                <a:gd name="connsiteY4" fmla="*/ 6858790 h 7332018"/>
                <a:gd name="connsiteX5" fmla="*/ 545029 w 3305266"/>
                <a:gd name="connsiteY5" fmla="*/ 6852648 h 7332018"/>
                <a:gd name="connsiteX6" fmla="*/ 527355 w 3305266"/>
                <a:gd name="connsiteY6" fmla="*/ 6849303 h 7332018"/>
                <a:gd name="connsiteX7" fmla="*/ 527354 w 3305266"/>
                <a:gd name="connsiteY7" fmla="*/ 6849302 h 7332018"/>
                <a:gd name="connsiteX8" fmla="*/ 554232 w 3305266"/>
                <a:gd name="connsiteY8" fmla="*/ 6858790 h 7332018"/>
                <a:gd name="connsiteX9" fmla="*/ 655731 w 3305266"/>
                <a:gd name="connsiteY9" fmla="*/ 6666155 h 7332018"/>
                <a:gd name="connsiteX10" fmla="*/ 655729 w 3305266"/>
                <a:gd name="connsiteY10" fmla="*/ 6666165 h 7332018"/>
                <a:gd name="connsiteX11" fmla="*/ 650814 w 3305266"/>
                <a:gd name="connsiteY11" fmla="*/ 6698371 h 7332018"/>
                <a:gd name="connsiteX12" fmla="*/ 650813 w 3305266"/>
                <a:gd name="connsiteY12" fmla="*/ 6698381 h 7332018"/>
                <a:gd name="connsiteX13" fmla="*/ 650813 w 3305266"/>
                <a:gd name="connsiteY13" fmla="*/ 6698378 h 7332018"/>
                <a:gd name="connsiteX14" fmla="*/ 650814 w 3305266"/>
                <a:gd name="connsiteY14" fmla="*/ 6698371 h 7332018"/>
                <a:gd name="connsiteX15" fmla="*/ 652162 w 3305266"/>
                <a:gd name="connsiteY15" fmla="*/ 6681104 h 7332018"/>
                <a:gd name="connsiteX16" fmla="*/ 655729 w 3305266"/>
                <a:gd name="connsiteY16" fmla="*/ 6666165 h 7332018"/>
                <a:gd name="connsiteX17" fmla="*/ 655730 w 3305266"/>
                <a:gd name="connsiteY17" fmla="*/ 6666156 h 7332018"/>
                <a:gd name="connsiteX18" fmla="*/ 642887 w 3305266"/>
                <a:gd name="connsiteY18" fmla="*/ 6669631 h 7332018"/>
                <a:gd name="connsiteX19" fmla="*/ 638259 w 3305266"/>
                <a:gd name="connsiteY19" fmla="*/ 6668864 h 7332018"/>
                <a:gd name="connsiteX20" fmla="*/ 638258 w 3305266"/>
                <a:gd name="connsiteY20" fmla="*/ 6668864 h 7332018"/>
                <a:gd name="connsiteX21" fmla="*/ 655731 w 3305266"/>
                <a:gd name="connsiteY21" fmla="*/ 6666155 h 7332018"/>
                <a:gd name="connsiteX22" fmla="*/ 682225 w 3305266"/>
                <a:gd name="connsiteY22" fmla="*/ 6792056 h 7332018"/>
                <a:gd name="connsiteX23" fmla="*/ 682223 w 3305266"/>
                <a:gd name="connsiteY23" fmla="*/ 6792055 h 7332018"/>
                <a:gd name="connsiteX24" fmla="*/ 674872 w 3305266"/>
                <a:gd name="connsiteY24" fmla="*/ 6751641 h 7332018"/>
                <a:gd name="connsiteX25" fmla="*/ 674873 w 3305266"/>
                <a:gd name="connsiteY25" fmla="*/ 6751640 h 7332018"/>
                <a:gd name="connsiteX26" fmla="*/ 690054 w 3305266"/>
                <a:gd name="connsiteY26" fmla="*/ 6795591 h 7332018"/>
                <a:gd name="connsiteX27" fmla="*/ 681985 w 3305266"/>
                <a:gd name="connsiteY27" fmla="*/ 6810496 h 7332018"/>
                <a:gd name="connsiteX28" fmla="*/ 681985 w 3305266"/>
                <a:gd name="connsiteY28" fmla="*/ 6810496 h 7332018"/>
                <a:gd name="connsiteX29" fmla="*/ 690053 w 3305266"/>
                <a:gd name="connsiteY29" fmla="*/ 6795591 h 7332018"/>
                <a:gd name="connsiteX30" fmla="*/ 686139 w 3305266"/>
                <a:gd name="connsiteY30" fmla="*/ 6793824 h 7332018"/>
                <a:gd name="connsiteX31" fmla="*/ 686140 w 3305266"/>
                <a:gd name="connsiteY31" fmla="*/ 6793823 h 7332018"/>
                <a:gd name="connsiteX32" fmla="*/ 795843 w 3305266"/>
                <a:gd name="connsiteY32" fmla="*/ 6674214 h 7332018"/>
                <a:gd name="connsiteX33" fmla="*/ 795842 w 3305266"/>
                <a:gd name="connsiteY33" fmla="*/ 6674214 h 7332018"/>
                <a:gd name="connsiteX34" fmla="*/ 789699 w 3305266"/>
                <a:gd name="connsiteY34" fmla="*/ 6654386 h 7332018"/>
                <a:gd name="connsiteX35" fmla="*/ 789698 w 3305266"/>
                <a:gd name="connsiteY35" fmla="*/ 6654382 h 7332018"/>
                <a:gd name="connsiteX36" fmla="*/ 815461 w 3305266"/>
                <a:gd name="connsiteY36" fmla="*/ 7188732 h 7332018"/>
                <a:gd name="connsiteX37" fmla="*/ 809328 w 3305266"/>
                <a:gd name="connsiteY37" fmla="*/ 7184637 h 7332018"/>
                <a:gd name="connsiteX38" fmla="*/ 803455 w 3305266"/>
                <a:gd name="connsiteY38" fmla="*/ 7181985 h 7332018"/>
                <a:gd name="connsiteX39" fmla="*/ 796127 w 3305266"/>
                <a:gd name="connsiteY39" fmla="*/ 7161454 h 7332018"/>
                <a:gd name="connsiteX40" fmla="*/ 791680 w 3305266"/>
                <a:gd name="connsiteY40" fmla="*/ 7149753 h 7332018"/>
                <a:gd name="connsiteX41" fmla="*/ 791679 w 3305266"/>
                <a:gd name="connsiteY41" fmla="*/ 7149751 h 7332018"/>
                <a:gd name="connsiteX42" fmla="*/ 796128 w 3305266"/>
                <a:gd name="connsiteY42" fmla="*/ 7161453 h 7332018"/>
                <a:gd name="connsiteX43" fmla="*/ 803455 w 3305266"/>
                <a:gd name="connsiteY43" fmla="*/ 7181985 h 7332018"/>
                <a:gd name="connsiteX44" fmla="*/ 809327 w 3305266"/>
                <a:gd name="connsiteY44" fmla="*/ 7184637 h 7332018"/>
                <a:gd name="connsiteX45" fmla="*/ 815461 w 3305266"/>
                <a:gd name="connsiteY45" fmla="*/ 7188732 h 7332018"/>
                <a:gd name="connsiteX46" fmla="*/ 1920467 w 3305266"/>
                <a:gd name="connsiteY46" fmla="*/ 5659335 h 7332018"/>
                <a:gd name="connsiteX47" fmla="*/ 1920466 w 3305266"/>
                <a:gd name="connsiteY47" fmla="*/ 5659335 h 7332018"/>
                <a:gd name="connsiteX48" fmla="*/ 1916173 w 3305266"/>
                <a:gd name="connsiteY48" fmla="*/ 5657063 h 7332018"/>
                <a:gd name="connsiteX49" fmla="*/ 1916174 w 3305266"/>
                <a:gd name="connsiteY49" fmla="*/ 5657062 h 7332018"/>
                <a:gd name="connsiteX50" fmla="*/ 2108469 w 3305266"/>
                <a:gd name="connsiteY50" fmla="*/ 5535497 h 7332018"/>
                <a:gd name="connsiteX51" fmla="*/ 2108467 w 3305266"/>
                <a:gd name="connsiteY51" fmla="*/ 5535497 h 7332018"/>
                <a:gd name="connsiteX52" fmla="*/ 2093502 w 3305266"/>
                <a:gd name="connsiteY52" fmla="*/ 5483805 h 7332018"/>
                <a:gd name="connsiteX53" fmla="*/ 2093504 w 3305266"/>
                <a:gd name="connsiteY53" fmla="*/ 5483803 h 7332018"/>
                <a:gd name="connsiteX54" fmla="*/ 2121177 w 3305266"/>
                <a:gd name="connsiteY54" fmla="*/ 5539741 h 7332018"/>
                <a:gd name="connsiteX55" fmla="*/ 2111022 w 3305266"/>
                <a:gd name="connsiteY55" fmla="*/ 5564145 h 7332018"/>
                <a:gd name="connsiteX56" fmla="*/ 2111021 w 3305266"/>
                <a:gd name="connsiteY56" fmla="*/ 5564145 h 7332018"/>
                <a:gd name="connsiteX57" fmla="*/ 2121176 w 3305266"/>
                <a:gd name="connsiteY57" fmla="*/ 5539741 h 7332018"/>
                <a:gd name="connsiteX58" fmla="*/ 2114822 w 3305266"/>
                <a:gd name="connsiteY58" fmla="*/ 5537620 h 7332018"/>
                <a:gd name="connsiteX59" fmla="*/ 2114823 w 3305266"/>
                <a:gd name="connsiteY59" fmla="*/ 5537619 h 7332018"/>
                <a:gd name="connsiteX60" fmla="*/ 2266064 w 3305266"/>
                <a:gd name="connsiteY60" fmla="*/ 5334643 h 7332018"/>
                <a:gd name="connsiteX61" fmla="*/ 2266063 w 3305266"/>
                <a:gd name="connsiteY61" fmla="*/ 5334644 h 7332018"/>
                <a:gd name="connsiteX62" fmla="*/ 2254227 w 3305266"/>
                <a:gd name="connsiteY62" fmla="*/ 5306829 h 7332018"/>
                <a:gd name="connsiteX63" fmla="*/ 2254228 w 3305266"/>
                <a:gd name="connsiteY63" fmla="*/ 5306829 h 7332018"/>
                <a:gd name="connsiteX64" fmla="*/ 2794429 w 3305266"/>
                <a:gd name="connsiteY64" fmla="*/ 731595 h 7332018"/>
                <a:gd name="connsiteX65" fmla="*/ 2791120 w 3305266"/>
                <a:gd name="connsiteY65" fmla="*/ 716962 h 7332018"/>
                <a:gd name="connsiteX66" fmla="*/ 2790064 w 3305266"/>
                <a:gd name="connsiteY66" fmla="*/ 712297 h 7332018"/>
                <a:gd name="connsiteX67" fmla="*/ 2787586 w 3305266"/>
                <a:gd name="connsiteY67" fmla="*/ 701480 h 7332018"/>
                <a:gd name="connsiteX68" fmla="*/ 2785059 w 3305266"/>
                <a:gd name="connsiteY68" fmla="*/ 690454 h 7332018"/>
                <a:gd name="connsiteX69" fmla="*/ 2784676 w 3305266"/>
                <a:gd name="connsiteY69" fmla="*/ 688373 h 7332018"/>
                <a:gd name="connsiteX70" fmla="*/ 2782878 w 3305266"/>
                <a:gd name="connsiteY70" fmla="*/ 678588 h 7332018"/>
                <a:gd name="connsiteX71" fmla="*/ 2777079 w 3305266"/>
                <a:gd name="connsiteY71" fmla="*/ 672712 h 7332018"/>
                <a:gd name="connsiteX72" fmla="*/ 2771024 w 3305266"/>
                <a:gd name="connsiteY72" fmla="*/ 664545 h 7332018"/>
                <a:gd name="connsiteX73" fmla="*/ 2771024 w 3305266"/>
                <a:gd name="connsiteY73" fmla="*/ 664543 h 7332018"/>
                <a:gd name="connsiteX74" fmla="*/ 2777079 w 3305266"/>
                <a:gd name="connsiteY74" fmla="*/ 672711 h 7332018"/>
                <a:gd name="connsiteX75" fmla="*/ 2782878 w 3305266"/>
                <a:gd name="connsiteY75" fmla="*/ 678587 h 7332018"/>
                <a:gd name="connsiteX76" fmla="*/ 2784676 w 3305266"/>
                <a:gd name="connsiteY76" fmla="*/ 688373 h 7332018"/>
                <a:gd name="connsiteX77" fmla="*/ 2785058 w 3305266"/>
                <a:gd name="connsiteY77" fmla="*/ 690452 h 7332018"/>
                <a:gd name="connsiteX78" fmla="*/ 2787586 w 3305266"/>
                <a:gd name="connsiteY78" fmla="*/ 701480 h 7332018"/>
                <a:gd name="connsiteX79" fmla="*/ 2790065 w 3305266"/>
                <a:gd name="connsiteY79" fmla="*/ 712298 h 7332018"/>
                <a:gd name="connsiteX80" fmla="*/ 2791120 w 3305266"/>
                <a:gd name="connsiteY80" fmla="*/ 716962 h 7332018"/>
                <a:gd name="connsiteX81" fmla="*/ 2794429 w 3305266"/>
                <a:gd name="connsiteY81" fmla="*/ 731591 h 7332018"/>
                <a:gd name="connsiteX82" fmla="*/ 2378096 w 3305266"/>
                <a:gd name="connsiteY82" fmla="*/ 6129826 h 7332018"/>
                <a:gd name="connsiteX83" fmla="*/ 2367929 w 3305266"/>
                <a:gd name="connsiteY83" fmla="*/ 6124445 h 7332018"/>
                <a:gd name="connsiteX84" fmla="*/ 2358398 w 3305266"/>
                <a:gd name="connsiteY84" fmla="*/ 6121262 h 7332018"/>
                <a:gd name="connsiteX85" fmla="*/ 2343773 w 3305266"/>
                <a:gd name="connsiteY85" fmla="*/ 6090568 h 7332018"/>
                <a:gd name="connsiteX86" fmla="*/ 2335016 w 3305266"/>
                <a:gd name="connsiteY86" fmla="*/ 6073120 h 7332018"/>
                <a:gd name="connsiteX87" fmla="*/ 2335016 w 3305266"/>
                <a:gd name="connsiteY87" fmla="*/ 6073117 h 7332018"/>
                <a:gd name="connsiteX88" fmla="*/ 2343773 w 3305266"/>
                <a:gd name="connsiteY88" fmla="*/ 6090567 h 7332018"/>
                <a:gd name="connsiteX89" fmla="*/ 2358398 w 3305266"/>
                <a:gd name="connsiteY89" fmla="*/ 6121261 h 7332018"/>
                <a:gd name="connsiteX90" fmla="*/ 2367929 w 3305266"/>
                <a:gd name="connsiteY90" fmla="*/ 6124444 h 7332018"/>
                <a:gd name="connsiteX91" fmla="*/ 2378096 w 3305266"/>
                <a:gd name="connsiteY91" fmla="*/ 6129825 h 7332018"/>
                <a:gd name="connsiteX92" fmla="*/ 2901914 w 3305266"/>
                <a:gd name="connsiteY92" fmla="*/ 1285085 h 7332018"/>
                <a:gd name="connsiteX93" fmla="*/ 2893889 w 3305266"/>
                <a:gd name="connsiteY93" fmla="*/ 1305417 h 7332018"/>
                <a:gd name="connsiteX94" fmla="*/ 2897756 w 3305266"/>
                <a:gd name="connsiteY94" fmla="*/ 1309334 h 7332018"/>
                <a:gd name="connsiteX95" fmla="*/ 2897755 w 3305266"/>
                <a:gd name="connsiteY95" fmla="*/ 1309335 h 7332018"/>
                <a:gd name="connsiteX96" fmla="*/ 2893888 w 3305266"/>
                <a:gd name="connsiteY96" fmla="*/ 1305418 h 7332018"/>
                <a:gd name="connsiteX97" fmla="*/ 2901913 w 3305266"/>
                <a:gd name="connsiteY97" fmla="*/ 1285086 h 7332018"/>
                <a:gd name="connsiteX98" fmla="*/ 2906291 w 3305266"/>
                <a:gd name="connsiteY98" fmla="*/ 1355144 h 7332018"/>
                <a:gd name="connsiteX99" fmla="*/ 2906289 w 3305266"/>
                <a:gd name="connsiteY99" fmla="*/ 1355140 h 7332018"/>
                <a:gd name="connsiteX100" fmla="*/ 2901622 w 3305266"/>
                <a:gd name="connsiteY100" fmla="*/ 1313252 h 7332018"/>
                <a:gd name="connsiteX101" fmla="*/ 2901623 w 3305266"/>
                <a:gd name="connsiteY101" fmla="*/ 1313252 h 7332018"/>
                <a:gd name="connsiteX102" fmla="*/ 3054962 w 3305266"/>
                <a:gd name="connsiteY102" fmla="*/ 1273433 h 7332018"/>
                <a:gd name="connsiteX103" fmla="*/ 3028407 w 3305266"/>
                <a:gd name="connsiteY103" fmla="*/ 1250596 h 7332018"/>
                <a:gd name="connsiteX104" fmla="*/ 3028408 w 3305266"/>
                <a:gd name="connsiteY104" fmla="*/ 1250596 h 7332018"/>
                <a:gd name="connsiteX105" fmla="*/ 3037491 w 3305266"/>
                <a:gd name="connsiteY105" fmla="*/ 1262847 h 7332018"/>
                <a:gd name="connsiteX106" fmla="*/ 3054961 w 3305266"/>
                <a:gd name="connsiteY106" fmla="*/ 1273432 h 7332018"/>
                <a:gd name="connsiteX107" fmla="*/ 3079479 w 3305266"/>
                <a:gd name="connsiteY107" fmla="*/ 1493444 h 7332018"/>
                <a:gd name="connsiteX108" fmla="*/ 3079478 w 3305266"/>
                <a:gd name="connsiteY108" fmla="*/ 1493444 h 7332018"/>
                <a:gd name="connsiteX109" fmla="*/ 3067220 w 3305266"/>
                <a:gd name="connsiteY109" fmla="*/ 1383439 h 7332018"/>
                <a:gd name="connsiteX110" fmla="*/ 3067221 w 3305266"/>
                <a:gd name="connsiteY110" fmla="*/ 1383439 h 7332018"/>
                <a:gd name="connsiteX111" fmla="*/ 3256188 w 3305266"/>
                <a:gd name="connsiteY111" fmla="*/ 2432837 h 7332018"/>
                <a:gd name="connsiteX112" fmla="*/ 3242275 w 3305266"/>
                <a:gd name="connsiteY112" fmla="*/ 2469565 h 7332018"/>
                <a:gd name="connsiteX113" fmla="*/ 3239339 w 3305266"/>
                <a:gd name="connsiteY113" fmla="*/ 2497084 h 7332018"/>
                <a:gd name="connsiteX114" fmla="*/ 3239338 w 3305266"/>
                <a:gd name="connsiteY114" fmla="*/ 2497088 h 7332018"/>
                <a:gd name="connsiteX115" fmla="*/ 3256188 w 3305266"/>
                <a:gd name="connsiteY115" fmla="*/ 2432836 h 7332018"/>
                <a:gd name="connsiteX116" fmla="*/ 3101948 w 3305266"/>
                <a:gd name="connsiteY116" fmla="*/ 3946634 h 7332018"/>
                <a:gd name="connsiteX117" fmla="*/ 3092382 w 3305266"/>
                <a:gd name="connsiteY117" fmla="*/ 3940247 h 7332018"/>
                <a:gd name="connsiteX118" fmla="*/ 3083223 w 3305266"/>
                <a:gd name="connsiteY118" fmla="*/ 3936111 h 7332018"/>
                <a:gd name="connsiteX119" fmla="*/ 3071794 w 3305266"/>
                <a:gd name="connsiteY119" fmla="*/ 3904089 h 7332018"/>
                <a:gd name="connsiteX120" fmla="*/ 3064858 w 3305266"/>
                <a:gd name="connsiteY120" fmla="*/ 3885841 h 7332018"/>
                <a:gd name="connsiteX121" fmla="*/ 3064857 w 3305266"/>
                <a:gd name="connsiteY121" fmla="*/ 3885838 h 7332018"/>
                <a:gd name="connsiteX122" fmla="*/ 3071795 w 3305266"/>
                <a:gd name="connsiteY122" fmla="*/ 3904088 h 7332018"/>
                <a:gd name="connsiteX123" fmla="*/ 3083223 w 3305266"/>
                <a:gd name="connsiteY123" fmla="*/ 3936110 h 7332018"/>
                <a:gd name="connsiteX124" fmla="*/ 3092381 w 3305266"/>
                <a:gd name="connsiteY124" fmla="*/ 3940246 h 7332018"/>
                <a:gd name="connsiteX125" fmla="*/ 3101948 w 3305266"/>
                <a:gd name="connsiteY125" fmla="*/ 3946633 h 7332018"/>
                <a:gd name="connsiteX126" fmla="*/ 3249071 w 3305266"/>
                <a:gd name="connsiteY126" fmla="*/ 4170105 h 7332018"/>
                <a:gd name="connsiteX127" fmla="*/ 3165312 w 3305266"/>
                <a:gd name="connsiteY127" fmla="*/ 3863670 h 7332018"/>
                <a:gd name="connsiteX128" fmla="*/ 3151650 w 3305266"/>
                <a:gd name="connsiteY128" fmla="*/ 3834771 h 7332018"/>
                <a:gd name="connsiteX129" fmla="*/ 3137987 w 3305266"/>
                <a:gd name="connsiteY129" fmla="*/ 3805873 h 7332018"/>
                <a:gd name="connsiteX130" fmla="*/ 3150944 w 3305266"/>
                <a:gd name="connsiteY130" fmla="*/ 3753870 h 7332018"/>
                <a:gd name="connsiteX131" fmla="*/ 3134452 w 3305266"/>
                <a:gd name="connsiteY131" fmla="*/ 3740223 h 7332018"/>
                <a:gd name="connsiteX132" fmla="*/ 3122427 w 3305266"/>
                <a:gd name="connsiteY132" fmla="*/ 3720330 h 7332018"/>
                <a:gd name="connsiteX133" fmla="*/ 3131735 w 3305266"/>
                <a:gd name="connsiteY133" fmla="*/ 3679077 h 7332018"/>
                <a:gd name="connsiteX134" fmla="*/ 3111814 w 3305266"/>
                <a:gd name="connsiteY134" fmla="*/ 3604220 h 7332018"/>
                <a:gd name="connsiteX135" fmla="*/ 3103198 w 3305266"/>
                <a:gd name="connsiteY135" fmla="*/ 3572124 h 7332018"/>
                <a:gd name="connsiteX136" fmla="*/ 3118100 w 3305266"/>
                <a:gd name="connsiteY136" fmla="*/ 3507017 h 7332018"/>
                <a:gd name="connsiteX137" fmla="*/ 3121474 w 3305266"/>
                <a:gd name="connsiteY137" fmla="*/ 3483571 h 7332018"/>
                <a:gd name="connsiteX138" fmla="*/ 3131514 w 3305266"/>
                <a:gd name="connsiteY138" fmla="*/ 3493015 h 7332018"/>
                <a:gd name="connsiteX139" fmla="*/ 3125149 w 3305266"/>
                <a:gd name="connsiteY139" fmla="*/ 3458021 h 7332018"/>
                <a:gd name="connsiteX140" fmla="*/ 3164042 w 3305266"/>
                <a:gd name="connsiteY140" fmla="*/ 3187672 h 7332018"/>
                <a:gd name="connsiteX141" fmla="*/ 3167399 w 3305266"/>
                <a:gd name="connsiteY141" fmla="*/ 3143688 h 7332018"/>
                <a:gd name="connsiteX142" fmla="*/ 3171730 w 3305266"/>
                <a:gd name="connsiteY142" fmla="*/ 3152359 h 7332018"/>
                <a:gd name="connsiteX143" fmla="*/ 3189019 w 3305266"/>
                <a:gd name="connsiteY143" fmla="*/ 3153611 h 7332018"/>
                <a:gd name="connsiteX144" fmla="*/ 3205798 w 3305266"/>
                <a:gd name="connsiteY144" fmla="*/ 3150279 h 7332018"/>
                <a:gd name="connsiteX145" fmla="*/ 3248471 w 3305266"/>
                <a:gd name="connsiteY145" fmla="*/ 3071529 h 7332018"/>
                <a:gd name="connsiteX146" fmla="*/ 3261894 w 3305266"/>
                <a:gd name="connsiteY146" fmla="*/ 3068865 h 7332018"/>
                <a:gd name="connsiteX147" fmla="*/ 3294444 w 3305266"/>
                <a:gd name="connsiteY147" fmla="*/ 3062401 h 7332018"/>
                <a:gd name="connsiteX148" fmla="*/ 3298952 w 3305266"/>
                <a:gd name="connsiteY148" fmla="*/ 3047451 h 7332018"/>
                <a:gd name="connsiteX149" fmla="*/ 3298952 w 3305266"/>
                <a:gd name="connsiteY149" fmla="*/ 3047452 h 7332018"/>
                <a:gd name="connsiteX150" fmla="*/ 3294446 w 3305266"/>
                <a:gd name="connsiteY150" fmla="*/ 3062400 h 7332018"/>
                <a:gd name="connsiteX151" fmla="*/ 3302164 w 3305266"/>
                <a:gd name="connsiteY151" fmla="*/ 3060867 h 7332018"/>
                <a:gd name="connsiteX152" fmla="*/ 3303876 w 3305266"/>
                <a:gd name="connsiteY152" fmla="*/ 3052893 h 7332018"/>
                <a:gd name="connsiteX153" fmla="*/ 3301525 w 3305266"/>
                <a:gd name="connsiteY153" fmla="*/ 3055138 h 7332018"/>
                <a:gd name="connsiteX154" fmla="*/ 3303875 w 3305266"/>
                <a:gd name="connsiteY154" fmla="*/ 3052894 h 7332018"/>
                <a:gd name="connsiteX155" fmla="*/ 3304757 w 3305266"/>
                <a:gd name="connsiteY155" fmla="*/ 3048790 h 7332018"/>
                <a:gd name="connsiteX156" fmla="*/ 3300119 w 3305266"/>
                <a:gd name="connsiteY156" fmla="*/ 3042534 h 7332018"/>
                <a:gd name="connsiteX157" fmla="*/ 3293554 w 3305266"/>
                <a:gd name="connsiteY157" fmla="*/ 3029782 h 7332018"/>
                <a:gd name="connsiteX158" fmla="*/ 3303400 w 3305266"/>
                <a:gd name="connsiteY158" fmla="*/ 2995031 h 7332018"/>
                <a:gd name="connsiteX159" fmla="*/ 3302451 w 3305266"/>
                <a:gd name="connsiteY159" fmla="*/ 2924945 h 7332018"/>
                <a:gd name="connsiteX160" fmla="*/ 3282521 w 3305266"/>
                <a:gd name="connsiteY160" fmla="*/ 2315167 h 7332018"/>
                <a:gd name="connsiteX161" fmla="*/ 3282602 w 3305266"/>
                <a:gd name="connsiteY161" fmla="*/ 2313979 h 7332018"/>
                <a:gd name="connsiteX162" fmla="*/ 3280931 w 3305266"/>
                <a:gd name="connsiteY162" fmla="*/ 2294805 h 7332018"/>
                <a:gd name="connsiteX163" fmla="*/ 3270264 w 3305266"/>
                <a:gd name="connsiteY163" fmla="*/ 2312917 h 7332018"/>
                <a:gd name="connsiteX164" fmla="*/ 3270265 w 3305266"/>
                <a:gd name="connsiteY164" fmla="*/ 2312914 h 7332018"/>
                <a:gd name="connsiteX165" fmla="*/ 3280931 w 3305266"/>
                <a:gd name="connsiteY165" fmla="*/ 2294804 h 7332018"/>
                <a:gd name="connsiteX166" fmla="*/ 3280294 w 3305266"/>
                <a:gd name="connsiteY166" fmla="*/ 2287499 h 7332018"/>
                <a:gd name="connsiteX167" fmla="*/ 3279267 w 3305266"/>
                <a:gd name="connsiteY167" fmla="*/ 2276183 h 7332018"/>
                <a:gd name="connsiteX168" fmla="*/ 3275597 w 3305266"/>
                <a:gd name="connsiteY168" fmla="*/ 2235725 h 7332018"/>
                <a:gd name="connsiteX169" fmla="*/ 3268509 w 3305266"/>
                <a:gd name="connsiteY169" fmla="*/ 2158659 h 7332018"/>
                <a:gd name="connsiteX170" fmla="*/ 3266770 w 3305266"/>
                <a:gd name="connsiteY170" fmla="*/ 2135623 h 7332018"/>
                <a:gd name="connsiteX171" fmla="*/ 3259099 w 3305266"/>
                <a:gd name="connsiteY171" fmla="*/ 2151158 h 7332018"/>
                <a:gd name="connsiteX172" fmla="*/ 3220720 w 3305266"/>
                <a:gd name="connsiteY172" fmla="*/ 1868309 h 7332018"/>
                <a:gd name="connsiteX173" fmla="*/ 3210688 w 3305266"/>
                <a:gd name="connsiteY173" fmla="*/ 1839848 h 7332018"/>
                <a:gd name="connsiteX174" fmla="*/ 3200146 w 3305266"/>
                <a:gd name="connsiteY174" fmla="*/ 1806804 h 7332018"/>
                <a:gd name="connsiteX175" fmla="*/ 3212701 w 3305266"/>
                <a:gd name="connsiteY175" fmla="*/ 2104151 h 7332018"/>
                <a:gd name="connsiteX176" fmla="*/ 3208069 w 3305266"/>
                <a:gd name="connsiteY176" fmla="*/ 2093359 h 7332018"/>
                <a:gd name="connsiteX177" fmla="*/ 3197307 w 3305266"/>
                <a:gd name="connsiteY177" fmla="*/ 2027562 h 7332018"/>
                <a:gd name="connsiteX178" fmla="*/ 3196137 w 3305266"/>
                <a:gd name="connsiteY178" fmla="*/ 1924725 h 7332018"/>
                <a:gd name="connsiteX179" fmla="*/ 3194967 w 3305266"/>
                <a:gd name="connsiteY179" fmla="*/ 1821887 h 7332018"/>
                <a:gd name="connsiteX180" fmla="*/ 3188401 w 3305266"/>
                <a:gd name="connsiteY180" fmla="*/ 1809136 h 7332018"/>
                <a:gd name="connsiteX181" fmla="*/ 3181325 w 3305266"/>
                <a:gd name="connsiteY181" fmla="*/ 1791801 h 7332018"/>
                <a:gd name="connsiteX182" fmla="*/ 3185081 w 3305266"/>
                <a:gd name="connsiteY182" fmla="*/ 1779343 h 7332018"/>
                <a:gd name="connsiteX183" fmla="*/ 3189349 w 3305266"/>
                <a:gd name="connsiteY183" fmla="*/ 1771468 h 7332018"/>
                <a:gd name="connsiteX184" fmla="*/ 3176728 w 3305266"/>
                <a:gd name="connsiteY184" fmla="*/ 1750548 h 7332018"/>
                <a:gd name="connsiteX185" fmla="*/ 3195329 w 3305266"/>
                <a:gd name="connsiteY185" fmla="*/ 1732800 h 7332018"/>
                <a:gd name="connsiteX186" fmla="*/ 3195202 w 3305266"/>
                <a:gd name="connsiteY186" fmla="*/ 1731654 h 7332018"/>
                <a:gd name="connsiteX187" fmla="*/ 3187157 w 3305266"/>
                <a:gd name="connsiteY187" fmla="*/ 1659464 h 7332018"/>
                <a:gd name="connsiteX188" fmla="*/ 3175558 w 3305266"/>
                <a:gd name="connsiteY188" fmla="*/ 1647711 h 7332018"/>
                <a:gd name="connsiteX189" fmla="*/ 3179716 w 3305266"/>
                <a:gd name="connsiteY189" fmla="*/ 1623460 h 7332018"/>
                <a:gd name="connsiteX190" fmla="*/ 3173076 w 3305266"/>
                <a:gd name="connsiteY190" fmla="*/ 1563874 h 7332018"/>
                <a:gd name="connsiteX191" fmla="*/ 3163008 w 3305266"/>
                <a:gd name="connsiteY191" fmla="*/ 1565873 h 7332018"/>
                <a:gd name="connsiteX192" fmla="*/ 3160965 w 3305266"/>
                <a:gd name="connsiteY192" fmla="*/ 1547539 h 7332018"/>
                <a:gd name="connsiteX193" fmla="*/ 3164880 w 3305266"/>
                <a:gd name="connsiteY193" fmla="*/ 1546762 h 7332018"/>
                <a:gd name="connsiteX194" fmla="*/ 3160455 w 3305266"/>
                <a:gd name="connsiteY194" fmla="*/ 1542955 h 7332018"/>
                <a:gd name="connsiteX195" fmla="*/ 3112080 w 3305266"/>
                <a:gd name="connsiteY195" fmla="*/ 1201187 h 7332018"/>
                <a:gd name="connsiteX196" fmla="*/ 3056632 w 3305266"/>
                <a:gd name="connsiteY196" fmla="*/ 949836 h 7332018"/>
                <a:gd name="connsiteX197" fmla="*/ 2977182 w 3305266"/>
                <a:gd name="connsiteY197" fmla="*/ 698567 h 7332018"/>
                <a:gd name="connsiteX198" fmla="*/ 3030588 w 3305266"/>
                <a:gd name="connsiteY198" fmla="*/ 931583 h 7332018"/>
                <a:gd name="connsiteX199" fmla="*/ 3030297 w 3305266"/>
                <a:gd name="connsiteY199" fmla="*/ 959750 h 7332018"/>
                <a:gd name="connsiteX200" fmla="*/ 3023585 w 3305266"/>
                <a:gd name="connsiteY200" fmla="*/ 961083 h 7332018"/>
                <a:gd name="connsiteX201" fmla="*/ 2966022 w 3305266"/>
                <a:gd name="connsiteY201" fmla="*/ 752318 h 7332018"/>
                <a:gd name="connsiteX202" fmla="*/ 2975506 w 3305266"/>
                <a:gd name="connsiteY202" fmla="*/ 806655 h 7332018"/>
                <a:gd name="connsiteX203" fmla="*/ 2974194 w 3305266"/>
                <a:gd name="connsiteY203" fmla="*/ 825655 h 7332018"/>
                <a:gd name="connsiteX204" fmla="*/ 2991412 w 3305266"/>
                <a:gd name="connsiteY204" fmla="*/ 887827 h 7332018"/>
                <a:gd name="connsiteX205" fmla="*/ 3008630 w 3305266"/>
                <a:gd name="connsiteY205" fmla="*/ 949997 h 7332018"/>
                <a:gd name="connsiteX206" fmla="*/ 3006661 w 3305266"/>
                <a:gd name="connsiteY206" fmla="*/ 978499 h 7332018"/>
                <a:gd name="connsiteX207" fmla="*/ 3004182 w 3305266"/>
                <a:gd name="connsiteY207" fmla="*/ 1002415 h 7332018"/>
                <a:gd name="connsiteX208" fmla="*/ 3008268 w 3305266"/>
                <a:gd name="connsiteY208" fmla="*/ 1039085 h 7332018"/>
                <a:gd name="connsiteX209" fmla="*/ 3015198 w 3305266"/>
                <a:gd name="connsiteY209" fmla="*/ 1070503 h 7332018"/>
                <a:gd name="connsiteX210" fmla="*/ 3015418 w 3305266"/>
                <a:gd name="connsiteY210" fmla="*/ 1103254 h 7332018"/>
                <a:gd name="connsiteX211" fmla="*/ 3005351 w 3305266"/>
                <a:gd name="connsiteY211" fmla="*/ 1105254 h 7332018"/>
                <a:gd name="connsiteX212" fmla="*/ 2993751 w 3305266"/>
                <a:gd name="connsiteY212" fmla="*/ 1093503 h 7332018"/>
                <a:gd name="connsiteX213" fmla="*/ 3002067 w 3305266"/>
                <a:gd name="connsiteY213" fmla="*/ 1045001 h 7332018"/>
                <a:gd name="connsiteX214" fmla="*/ 2983465 w 3305266"/>
                <a:gd name="connsiteY214" fmla="*/ 1062749 h 7332018"/>
                <a:gd name="connsiteX215" fmla="*/ 2987551 w 3305266"/>
                <a:gd name="connsiteY215" fmla="*/ 1099419 h 7332018"/>
                <a:gd name="connsiteX216" fmla="*/ 2957492 w 3305266"/>
                <a:gd name="connsiteY216" fmla="*/ 983577 h 7332018"/>
                <a:gd name="connsiteX217" fmla="*/ 2929257 w 3305266"/>
                <a:gd name="connsiteY217" fmla="*/ 853318 h 7332018"/>
                <a:gd name="connsiteX218" fmla="*/ 2832151 w 3305266"/>
                <a:gd name="connsiteY218" fmla="*/ 474375 h 7332018"/>
                <a:gd name="connsiteX219" fmla="*/ 2869360 w 3305266"/>
                <a:gd name="connsiteY219" fmla="*/ 654388 h 7332018"/>
                <a:gd name="connsiteX220" fmla="*/ 2864692 w 3305266"/>
                <a:gd name="connsiteY220" fmla="*/ 674055 h 7332018"/>
                <a:gd name="connsiteX221" fmla="*/ 2838939 w 3305266"/>
                <a:gd name="connsiteY221" fmla="*/ 627633 h 7332018"/>
                <a:gd name="connsiteX222" fmla="*/ 2840692 w 3305266"/>
                <a:gd name="connsiteY222" fmla="*/ 674136 h 7332018"/>
                <a:gd name="connsiteX223" fmla="*/ 2793926 w 3305266"/>
                <a:gd name="connsiteY223" fmla="*/ 500706 h 7332018"/>
                <a:gd name="connsiteX224" fmla="*/ 2783568 w 3305266"/>
                <a:gd name="connsiteY224" fmla="*/ 530873 h 7332018"/>
                <a:gd name="connsiteX225" fmla="*/ 2791229 w 3305266"/>
                <a:gd name="connsiteY225" fmla="*/ 599628 h 7332018"/>
                <a:gd name="connsiteX226" fmla="*/ 2781162 w 3305266"/>
                <a:gd name="connsiteY226" fmla="*/ 601626 h 7332018"/>
                <a:gd name="connsiteX227" fmla="*/ 2767903 w 3305266"/>
                <a:gd name="connsiteY227" fmla="*/ 574977 h 7332018"/>
                <a:gd name="connsiteX228" fmla="*/ 2765286 w 3305266"/>
                <a:gd name="connsiteY228" fmla="*/ 574066 h 7332018"/>
                <a:gd name="connsiteX229" fmla="*/ 2766499 w 3305266"/>
                <a:gd name="connsiteY229" fmla="*/ 562373 h 7332018"/>
                <a:gd name="connsiteX230" fmla="*/ 2763945 w 3305266"/>
                <a:gd name="connsiteY230" fmla="*/ 539455 h 7332018"/>
                <a:gd name="connsiteX231" fmla="*/ 2755410 w 3305266"/>
                <a:gd name="connsiteY231" fmla="*/ 555205 h 7332018"/>
                <a:gd name="connsiteX232" fmla="*/ 2720682 w 3305266"/>
                <a:gd name="connsiteY232" fmla="*/ 459031 h 7332018"/>
                <a:gd name="connsiteX233" fmla="*/ 2678152 w 3305266"/>
                <a:gd name="connsiteY233" fmla="*/ 415942 h 7332018"/>
                <a:gd name="connsiteX234" fmla="*/ 2730683 w 3305266"/>
                <a:gd name="connsiteY234" fmla="*/ 733460 h 7332018"/>
                <a:gd name="connsiteX235" fmla="*/ 2739293 w 3305266"/>
                <a:gd name="connsiteY235" fmla="*/ 764546 h 7332018"/>
                <a:gd name="connsiteX236" fmla="*/ 2747902 w 3305266"/>
                <a:gd name="connsiteY236" fmla="*/ 795631 h 7332018"/>
                <a:gd name="connsiteX237" fmla="*/ 2739587 w 3305266"/>
                <a:gd name="connsiteY237" fmla="*/ 844133 h 7332018"/>
                <a:gd name="connsiteX238" fmla="*/ 2750020 w 3305266"/>
                <a:gd name="connsiteY238" fmla="*/ 860801 h 7332018"/>
                <a:gd name="connsiteX239" fmla="*/ 2757607 w 3305266"/>
                <a:gd name="connsiteY239" fmla="*/ 882719 h 7332018"/>
                <a:gd name="connsiteX240" fmla="*/ 2751625 w 3305266"/>
                <a:gd name="connsiteY240" fmla="*/ 921387 h 7332018"/>
                <a:gd name="connsiteX241" fmla="*/ 2773660 w 3305266"/>
                <a:gd name="connsiteY241" fmla="*/ 1057562 h 7332018"/>
                <a:gd name="connsiteX242" fmla="*/ 2774337 w 3305266"/>
                <a:gd name="connsiteY242" fmla="*/ 1061715 h 7332018"/>
                <a:gd name="connsiteX243" fmla="*/ 2709814 w 3305266"/>
                <a:gd name="connsiteY243" fmla="*/ 936828 h 7332018"/>
                <a:gd name="connsiteX244" fmla="*/ 2284981 w 3305266"/>
                <a:gd name="connsiteY244" fmla="*/ 313780 h 7332018"/>
                <a:gd name="connsiteX245" fmla="*/ 2136619 w 3305266"/>
                <a:gd name="connsiteY245" fmla="*/ 149400 h 7332018"/>
                <a:gd name="connsiteX246" fmla="*/ 674913 w 3305266"/>
                <a:gd name="connsiteY246" fmla="*/ 0 h 7332018"/>
                <a:gd name="connsiteX247" fmla="*/ 0 w 3305266"/>
                <a:gd name="connsiteY247" fmla="*/ 6603221 h 7332018"/>
                <a:gd name="connsiteX248" fmla="*/ 82613 w 3305266"/>
                <a:gd name="connsiteY248" fmla="*/ 6588629 h 7332018"/>
                <a:gd name="connsiteX249" fmla="*/ 372383 w 3305266"/>
                <a:gd name="connsiteY249" fmla="*/ 6517779 h 7332018"/>
                <a:gd name="connsiteX250" fmla="*/ 379604 w 3305266"/>
                <a:gd name="connsiteY250" fmla="*/ 6530861 h 7332018"/>
                <a:gd name="connsiteX251" fmla="*/ 378592 w 3305266"/>
                <a:gd name="connsiteY251" fmla="*/ 6516261 h 7332018"/>
                <a:gd name="connsiteX252" fmla="*/ 381800 w 3305266"/>
                <a:gd name="connsiteY252" fmla="*/ 6515477 h 7332018"/>
                <a:gd name="connsiteX253" fmla="*/ 384567 w 3305266"/>
                <a:gd name="connsiteY253" fmla="*/ 6514561 h 7332018"/>
                <a:gd name="connsiteX254" fmla="*/ 384807 w 3305266"/>
                <a:gd name="connsiteY254" fmla="*/ 6519962 h 7332018"/>
                <a:gd name="connsiteX255" fmla="*/ 391467 w 3305266"/>
                <a:gd name="connsiteY255" fmla="*/ 6526944 h 7332018"/>
                <a:gd name="connsiteX256" fmla="*/ 398652 w 3305266"/>
                <a:gd name="connsiteY256" fmla="*/ 6536813 h 7332018"/>
                <a:gd name="connsiteX257" fmla="*/ 394881 w 3305266"/>
                <a:gd name="connsiteY257" fmla="*/ 6545708 h 7332018"/>
                <a:gd name="connsiteX258" fmla="*/ 390584 w 3305266"/>
                <a:gd name="connsiteY258" fmla="*/ 6551717 h 7332018"/>
                <a:gd name="connsiteX259" fmla="*/ 403378 w 3305266"/>
                <a:gd name="connsiteY259" fmla="*/ 6562794 h 7332018"/>
                <a:gd name="connsiteX260" fmla="*/ 384616 w 3305266"/>
                <a:gd name="connsiteY260" fmla="*/ 6578168 h 7332018"/>
                <a:gd name="connsiteX261" fmla="*/ 384747 w 3305266"/>
                <a:gd name="connsiteY261" fmla="*/ 6578890 h 7332018"/>
                <a:gd name="connsiteX262" fmla="*/ 393018 w 3305266"/>
                <a:gd name="connsiteY262" fmla="*/ 6624357 h 7332018"/>
                <a:gd name="connsiteX263" fmla="*/ 404761 w 3305266"/>
                <a:gd name="connsiteY263" fmla="*/ 6629660 h 7332018"/>
                <a:gd name="connsiteX264" fmla="*/ 400608 w 3305266"/>
                <a:gd name="connsiteY264" fmla="*/ 6646333 h 7332018"/>
                <a:gd name="connsiteX265" fmla="*/ 407434 w 3305266"/>
                <a:gd name="connsiteY265" fmla="*/ 6683861 h 7332018"/>
                <a:gd name="connsiteX266" fmla="*/ 417603 w 3305266"/>
                <a:gd name="connsiteY266" fmla="*/ 6680504 h 7332018"/>
                <a:gd name="connsiteX267" fmla="*/ 419703 w 3305266"/>
                <a:gd name="connsiteY267" fmla="*/ 6692051 h 7332018"/>
                <a:gd name="connsiteX268" fmla="*/ 415748 w 3305266"/>
                <a:gd name="connsiteY268" fmla="*/ 6693356 h 7332018"/>
                <a:gd name="connsiteX269" fmla="*/ 420229 w 3305266"/>
                <a:gd name="connsiteY269" fmla="*/ 6694937 h 7332018"/>
                <a:gd name="connsiteX270" fmla="*/ 469779 w 3305266"/>
                <a:gd name="connsiteY270" fmla="*/ 6908091 h 7332018"/>
                <a:gd name="connsiteX271" fmla="*/ 526301 w 3305266"/>
                <a:gd name="connsiteY271" fmla="*/ 7060799 h 7332018"/>
                <a:gd name="connsiteX272" fmla="*/ 607076 w 3305266"/>
                <a:gd name="connsiteY272" fmla="*/ 7208562 h 7332018"/>
                <a:gd name="connsiteX273" fmla="*/ 552654 w 3305266"/>
                <a:gd name="connsiteY273" fmla="*/ 7067400 h 7332018"/>
                <a:gd name="connsiteX274" fmla="*/ 552893 w 3305266"/>
                <a:gd name="connsiteY274" fmla="*/ 7048961 h 7332018"/>
                <a:gd name="connsiteX275" fmla="*/ 559672 w 3305266"/>
                <a:gd name="connsiteY275" fmla="*/ 7046722 h 7332018"/>
                <a:gd name="connsiteX276" fmla="*/ 618247 w 3305266"/>
                <a:gd name="connsiteY276" fmla="*/ 7171212 h 7332018"/>
                <a:gd name="connsiteX277" fmla="*/ 608557 w 3305266"/>
                <a:gd name="connsiteY277" fmla="*/ 7137689 h 7332018"/>
                <a:gd name="connsiteX278" fmla="*/ 609846 w 3305266"/>
                <a:gd name="connsiteY278" fmla="*/ 7125024 h 7332018"/>
                <a:gd name="connsiteX279" fmla="*/ 592325 w 3305266"/>
                <a:gd name="connsiteY279" fmla="*/ 7087965 h 7332018"/>
                <a:gd name="connsiteX280" fmla="*/ 574805 w 3305266"/>
                <a:gd name="connsiteY280" fmla="*/ 7050907 h 7332018"/>
                <a:gd name="connsiteX281" fmla="*/ 576739 w 3305266"/>
                <a:gd name="connsiteY281" fmla="*/ 7031908 h 7332018"/>
                <a:gd name="connsiteX282" fmla="*/ 579198 w 3305266"/>
                <a:gd name="connsiteY282" fmla="*/ 7015795 h 7332018"/>
                <a:gd name="connsiteX283" fmla="*/ 574998 w 3305266"/>
                <a:gd name="connsiteY283" fmla="*/ 6992701 h 7332018"/>
                <a:gd name="connsiteX284" fmla="*/ 567932 w 3305266"/>
                <a:gd name="connsiteY284" fmla="*/ 6973613 h 7332018"/>
                <a:gd name="connsiteX285" fmla="*/ 567646 w 3305266"/>
                <a:gd name="connsiteY285" fmla="*/ 6952286 h 7332018"/>
                <a:gd name="connsiteX286" fmla="*/ 577814 w 3305266"/>
                <a:gd name="connsiteY286" fmla="*/ 6948929 h 7332018"/>
                <a:gd name="connsiteX287" fmla="*/ 589559 w 3305266"/>
                <a:gd name="connsiteY287" fmla="*/ 6954233 h 7332018"/>
                <a:gd name="connsiteX288" fmla="*/ 581252 w 3305266"/>
                <a:gd name="connsiteY288" fmla="*/ 6987576 h 7332018"/>
                <a:gd name="connsiteX289" fmla="*/ 600014 w 3305266"/>
                <a:gd name="connsiteY289" fmla="*/ 6972203 h 7332018"/>
                <a:gd name="connsiteX290" fmla="*/ 595813 w 3305266"/>
                <a:gd name="connsiteY290" fmla="*/ 6949108 h 7332018"/>
                <a:gd name="connsiteX291" fmla="*/ 626413 w 3305266"/>
                <a:gd name="connsiteY291" fmla="*/ 7018570 h 7332018"/>
                <a:gd name="connsiteX292" fmla="*/ 655199 w 3305266"/>
                <a:gd name="connsiteY292" fmla="*/ 7097811 h 7332018"/>
                <a:gd name="connsiteX293" fmla="*/ 754066 w 3305266"/>
                <a:gd name="connsiteY293" fmla="*/ 7325285 h 7332018"/>
                <a:gd name="connsiteX294" fmla="*/ 716114 w 3305266"/>
                <a:gd name="connsiteY294" fmla="*/ 7215408 h 7332018"/>
                <a:gd name="connsiteX295" fmla="*/ 720793 w 3305266"/>
                <a:gd name="connsiteY295" fmla="*/ 7201623 h 7332018"/>
                <a:gd name="connsiteX296" fmla="*/ 746906 w 3305266"/>
                <a:gd name="connsiteY296" fmla="*/ 7226664 h 7332018"/>
                <a:gd name="connsiteX297" fmla="*/ 745045 w 3305266"/>
                <a:gd name="connsiteY297" fmla="*/ 7196677 h 7332018"/>
                <a:gd name="connsiteX298" fmla="*/ 792640 w 3305266"/>
                <a:gd name="connsiteY298" fmla="*/ 7300310 h 7332018"/>
                <a:gd name="connsiteX299" fmla="*/ 803048 w 3305266"/>
                <a:gd name="connsiteY299" fmla="*/ 7278513 h 7332018"/>
                <a:gd name="connsiteX300" fmla="*/ 795171 w 3305266"/>
                <a:gd name="connsiteY300" fmla="*/ 7235212 h 7332018"/>
                <a:gd name="connsiteX301" fmla="*/ 805340 w 3305266"/>
                <a:gd name="connsiteY301" fmla="*/ 7231854 h 7332018"/>
                <a:gd name="connsiteX302" fmla="*/ 818791 w 3305266"/>
                <a:gd name="connsiteY302" fmla="*/ 7246540 h 7332018"/>
                <a:gd name="connsiteX303" fmla="*/ 821437 w 3305266"/>
                <a:gd name="connsiteY303" fmla="*/ 7246602 h 7332018"/>
                <a:gd name="connsiteX304" fmla="*/ 820235 w 3305266"/>
                <a:gd name="connsiteY304" fmla="*/ 7254479 h 7332018"/>
                <a:gd name="connsiteX305" fmla="*/ 822860 w 3305266"/>
                <a:gd name="connsiteY305" fmla="*/ 7268913 h 7332018"/>
                <a:gd name="connsiteX306" fmla="*/ 831453 w 3305266"/>
                <a:gd name="connsiteY306" fmla="*/ 7256896 h 7332018"/>
                <a:gd name="connsiteX307" fmla="*/ 866733 w 3305266"/>
                <a:gd name="connsiteY307" fmla="*/ 7312572 h 7332018"/>
                <a:gd name="connsiteX308" fmla="*/ 909794 w 3305266"/>
                <a:gd name="connsiteY308" fmla="*/ 7332018 h 7332018"/>
                <a:gd name="connsiteX309" fmla="*/ 856089 w 3305266"/>
                <a:gd name="connsiteY309" fmla="*/ 7135537 h 7332018"/>
                <a:gd name="connsiteX310" fmla="*/ 847329 w 3305266"/>
                <a:gd name="connsiteY310" fmla="*/ 7117009 h 7332018"/>
                <a:gd name="connsiteX311" fmla="*/ 838569 w 3305266"/>
                <a:gd name="connsiteY311" fmla="*/ 7098479 h 7332018"/>
                <a:gd name="connsiteX312" fmla="*/ 846877 w 3305266"/>
                <a:gd name="connsiteY312" fmla="*/ 7065136 h 7332018"/>
                <a:gd name="connsiteX313" fmla="*/ 836302 w 3305266"/>
                <a:gd name="connsiteY313" fmla="*/ 7056386 h 7332018"/>
                <a:gd name="connsiteX314" fmla="*/ 828592 w 3305266"/>
                <a:gd name="connsiteY314" fmla="*/ 7043630 h 7332018"/>
                <a:gd name="connsiteX315" fmla="*/ 834560 w 3305266"/>
                <a:gd name="connsiteY315" fmla="*/ 7017179 h 7332018"/>
                <a:gd name="connsiteX316" fmla="*/ 784257 w 3305266"/>
                <a:gd name="connsiteY316" fmla="*/ 6829521 h 7332018"/>
                <a:gd name="connsiteX317" fmla="*/ 749903 w 3305266"/>
                <a:gd name="connsiteY317" fmla="*/ 6701910 h 7332018"/>
                <a:gd name="connsiteX318" fmla="*/ 758565 w 3305266"/>
                <a:gd name="connsiteY318" fmla="*/ 6714660 h 7332018"/>
                <a:gd name="connsiteX319" fmla="*/ 768492 w 3305266"/>
                <a:gd name="connsiteY319" fmla="*/ 6717086 h 7332018"/>
                <a:gd name="connsiteX320" fmla="*/ 775152 w 3305266"/>
                <a:gd name="connsiteY320" fmla="*/ 6739957 h 7332018"/>
                <a:gd name="connsiteX321" fmla="*/ 790213 w 3305266"/>
                <a:gd name="connsiteY321" fmla="*/ 6793128 h 7332018"/>
                <a:gd name="connsiteX322" fmla="*/ 812745 w 3305266"/>
                <a:gd name="connsiteY322" fmla="*/ 6877494 h 7332018"/>
                <a:gd name="connsiteX323" fmla="*/ 823582 w 3305266"/>
                <a:gd name="connsiteY323" fmla="*/ 6887687 h 7332018"/>
                <a:gd name="connsiteX324" fmla="*/ 834419 w 3305266"/>
                <a:gd name="connsiteY324" fmla="*/ 6897880 h 7332018"/>
                <a:gd name="connsiteX325" fmla="*/ 822342 w 3305266"/>
                <a:gd name="connsiteY325" fmla="*/ 6831484 h 7332018"/>
                <a:gd name="connsiteX326" fmla="*/ 814465 w 3305266"/>
                <a:gd name="connsiteY326" fmla="*/ 6788182 h 7332018"/>
                <a:gd name="connsiteX327" fmla="*/ 814179 w 3305266"/>
                <a:gd name="connsiteY327" fmla="*/ 6766856 h 7332018"/>
                <a:gd name="connsiteX328" fmla="*/ 813893 w 3305266"/>
                <a:gd name="connsiteY328" fmla="*/ 6745529 h 7332018"/>
                <a:gd name="connsiteX329" fmla="*/ 805515 w 3305266"/>
                <a:gd name="connsiteY329" fmla="*/ 6719224 h 7332018"/>
                <a:gd name="connsiteX330" fmla="*/ 797517 w 3305266"/>
                <a:gd name="connsiteY330" fmla="*/ 6691126 h 7332018"/>
                <a:gd name="connsiteX331" fmla="*/ 813055 w 3305266"/>
                <a:gd name="connsiteY331" fmla="*/ 6670796 h 7332018"/>
                <a:gd name="connsiteX332" fmla="*/ 826434 w 3305266"/>
                <a:gd name="connsiteY332" fmla="*/ 6692171 h 7332018"/>
                <a:gd name="connsiteX333" fmla="*/ 822503 w 3305266"/>
                <a:gd name="connsiteY333" fmla="*/ 6656905 h 7332018"/>
                <a:gd name="connsiteX334" fmla="*/ 825029 w 3305266"/>
                <a:gd name="connsiteY334" fmla="*/ 6620356 h 7332018"/>
                <a:gd name="connsiteX335" fmla="*/ 860204 w 3305266"/>
                <a:gd name="connsiteY335" fmla="*/ 6679458 h 7332018"/>
                <a:gd name="connsiteX336" fmla="*/ 871290 w 3305266"/>
                <a:gd name="connsiteY336" fmla="*/ 6680260 h 7332018"/>
                <a:gd name="connsiteX337" fmla="*/ 882048 w 3305266"/>
                <a:gd name="connsiteY337" fmla="*/ 6678124 h 7332018"/>
                <a:gd name="connsiteX338" fmla="*/ 909409 w 3305266"/>
                <a:gd name="connsiteY338" fmla="*/ 6627631 h 7332018"/>
                <a:gd name="connsiteX339" fmla="*/ 918016 w 3305266"/>
                <a:gd name="connsiteY339" fmla="*/ 6625922 h 7332018"/>
                <a:gd name="connsiteX340" fmla="*/ 938887 w 3305266"/>
                <a:gd name="connsiteY340" fmla="*/ 6621778 h 7332018"/>
                <a:gd name="connsiteX341" fmla="*/ 941777 w 3305266"/>
                <a:gd name="connsiteY341" fmla="*/ 6612192 h 7332018"/>
                <a:gd name="connsiteX342" fmla="*/ 941777 w 3305266"/>
                <a:gd name="connsiteY342" fmla="*/ 6612193 h 7332018"/>
                <a:gd name="connsiteX343" fmla="*/ 938887 w 3305266"/>
                <a:gd name="connsiteY343" fmla="*/ 6621777 h 7332018"/>
                <a:gd name="connsiteX344" fmla="*/ 943836 w 3305266"/>
                <a:gd name="connsiteY344" fmla="*/ 6620795 h 7332018"/>
                <a:gd name="connsiteX345" fmla="*/ 944934 w 3305266"/>
                <a:gd name="connsiteY345" fmla="*/ 6615682 h 7332018"/>
                <a:gd name="connsiteX346" fmla="*/ 943427 w 3305266"/>
                <a:gd name="connsiteY346" fmla="*/ 6617121 h 7332018"/>
                <a:gd name="connsiteX347" fmla="*/ 944933 w 3305266"/>
                <a:gd name="connsiteY347" fmla="*/ 6615683 h 7332018"/>
                <a:gd name="connsiteX348" fmla="*/ 945499 w 3305266"/>
                <a:gd name="connsiteY348" fmla="*/ 6613051 h 7332018"/>
                <a:gd name="connsiteX349" fmla="*/ 942525 w 3305266"/>
                <a:gd name="connsiteY349" fmla="*/ 6609040 h 7332018"/>
                <a:gd name="connsiteX350" fmla="*/ 938316 w 3305266"/>
                <a:gd name="connsiteY350" fmla="*/ 6600864 h 7332018"/>
                <a:gd name="connsiteX351" fmla="*/ 944629 w 3305266"/>
                <a:gd name="connsiteY351" fmla="*/ 6578582 h 7332018"/>
                <a:gd name="connsiteX352" fmla="*/ 944020 w 3305266"/>
                <a:gd name="connsiteY352" fmla="*/ 6533644 h 7332018"/>
                <a:gd name="connsiteX353" fmla="*/ 936643 w 3305266"/>
                <a:gd name="connsiteY353" fmla="*/ 6307936 h 7332018"/>
                <a:gd name="connsiteX354" fmla="*/ 952411 w 3305266"/>
                <a:gd name="connsiteY354" fmla="*/ 6301293 h 7332018"/>
                <a:gd name="connsiteX355" fmla="*/ 1721754 w 3305266"/>
                <a:gd name="connsiteY355" fmla="*/ 5824298 h 7332018"/>
                <a:gd name="connsiteX356" fmla="*/ 1800752 w 3305266"/>
                <a:gd name="connsiteY356" fmla="*/ 5756346 h 7332018"/>
                <a:gd name="connsiteX357" fmla="*/ 1909166 w 3305266"/>
                <a:gd name="connsiteY357" fmla="*/ 5977190 h 7332018"/>
                <a:gd name="connsiteX358" fmla="*/ 2057922 w 3305266"/>
                <a:gd name="connsiteY358" fmla="*/ 6193639 h 7332018"/>
                <a:gd name="connsiteX359" fmla="*/ 1951100 w 3305266"/>
                <a:gd name="connsiteY359" fmla="*/ 5983251 h 7332018"/>
                <a:gd name="connsiteX360" fmla="*/ 1948546 w 3305266"/>
                <a:gd name="connsiteY360" fmla="*/ 5954604 h 7332018"/>
                <a:gd name="connsiteX361" fmla="*/ 1958709 w 3305266"/>
                <a:gd name="connsiteY361" fmla="*/ 5950056 h 7332018"/>
                <a:gd name="connsiteX362" fmla="*/ 2069333 w 3305266"/>
                <a:gd name="connsiteY362" fmla="*/ 6133918 h 7332018"/>
                <a:gd name="connsiteX363" fmla="*/ 2048981 w 3305266"/>
                <a:gd name="connsiteY363" fmla="*/ 6083443 h 7332018"/>
                <a:gd name="connsiteX364" fmla="*/ 2048973 w 3305266"/>
                <a:gd name="connsiteY364" fmla="*/ 6063587 h 7332018"/>
                <a:gd name="connsiteX365" fmla="*/ 2015913 w 3305266"/>
                <a:gd name="connsiteY365" fmla="*/ 6008868 h 7332018"/>
                <a:gd name="connsiteX366" fmla="*/ 1982853 w 3305266"/>
                <a:gd name="connsiteY366" fmla="*/ 5954150 h 7332018"/>
                <a:gd name="connsiteX367" fmla="*/ 1982841 w 3305266"/>
                <a:gd name="connsiteY367" fmla="*/ 5924365 h 7332018"/>
                <a:gd name="connsiteX368" fmla="*/ 1984101 w 3305266"/>
                <a:gd name="connsiteY368" fmla="*/ 5898976 h 7332018"/>
                <a:gd name="connsiteX369" fmla="*/ 1973921 w 3305266"/>
                <a:gd name="connsiteY369" fmla="*/ 5863810 h 7332018"/>
                <a:gd name="connsiteX370" fmla="*/ 1959931 w 3305266"/>
                <a:gd name="connsiteY370" fmla="*/ 5835314 h 7332018"/>
                <a:gd name="connsiteX371" fmla="*/ 1956105 w 3305266"/>
                <a:gd name="connsiteY371" fmla="*/ 5802270 h 7332018"/>
                <a:gd name="connsiteX372" fmla="*/ 1971350 w 3305266"/>
                <a:gd name="connsiteY372" fmla="*/ 5795450 h 7332018"/>
                <a:gd name="connsiteX373" fmla="*/ 1990412 w 3305266"/>
                <a:gd name="connsiteY373" fmla="*/ 5801816 h 7332018"/>
                <a:gd name="connsiteX374" fmla="*/ 1982811 w 3305266"/>
                <a:gd name="connsiteY374" fmla="*/ 5854867 h 7332018"/>
                <a:gd name="connsiteX375" fmla="*/ 2009483 w 3305266"/>
                <a:gd name="connsiteY375" fmla="*/ 5828038 h 7332018"/>
                <a:gd name="connsiteX376" fmla="*/ 1999303 w 3305266"/>
                <a:gd name="connsiteY376" fmla="*/ 5792873 h 7332018"/>
                <a:gd name="connsiteX377" fmla="*/ 2057796 w 3305266"/>
                <a:gd name="connsiteY377" fmla="*/ 5895793 h 7332018"/>
                <a:gd name="connsiteX378" fmla="*/ 2115025 w 3305266"/>
                <a:gd name="connsiteY378" fmla="*/ 6014173 h 7332018"/>
                <a:gd name="connsiteX379" fmla="*/ 2304493 w 3305266"/>
                <a:gd name="connsiteY379" fmla="*/ 6351429 h 7332018"/>
                <a:gd name="connsiteX380" fmla="*/ 2228185 w 3305266"/>
                <a:gd name="connsiteY380" fmla="*/ 6186969 h 7332018"/>
                <a:gd name="connsiteX381" fmla="*/ 2233258 w 3305266"/>
                <a:gd name="connsiteY381" fmla="*/ 6164839 h 7332018"/>
                <a:gd name="connsiteX382" fmla="*/ 2277745 w 3305266"/>
                <a:gd name="connsiteY382" fmla="*/ 6199550 h 7332018"/>
                <a:gd name="connsiteX383" fmla="*/ 2270102 w 3305266"/>
                <a:gd name="connsiteY383" fmla="*/ 6153319 h 7332018"/>
                <a:gd name="connsiteX384" fmla="*/ 2360382 w 3305266"/>
                <a:gd name="connsiteY384" fmla="*/ 6306562 h 7332018"/>
                <a:gd name="connsiteX385" fmla="*/ 2373073 w 3305266"/>
                <a:gd name="connsiteY385" fmla="*/ 6271093 h 7332018"/>
                <a:gd name="connsiteX386" fmla="*/ 2353986 w 3305266"/>
                <a:gd name="connsiteY386" fmla="*/ 6205158 h 7332018"/>
                <a:gd name="connsiteX387" fmla="*/ 2369231 w 3305266"/>
                <a:gd name="connsiteY387" fmla="*/ 6198337 h 7332018"/>
                <a:gd name="connsiteX388" fmla="*/ 2392429 w 3305266"/>
                <a:gd name="connsiteY388" fmla="*/ 6218989 h 7332018"/>
                <a:gd name="connsiteX389" fmla="*/ 2396544 w 3305266"/>
                <a:gd name="connsiteY389" fmla="*/ 6218666 h 7332018"/>
                <a:gd name="connsiteX390" fmla="*/ 2395928 w 3305266"/>
                <a:gd name="connsiteY390" fmla="*/ 6231077 h 7332018"/>
                <a:gd name="connsiteX391" fmla="*/ 2402290 w 3305266"/>
                <a:gd name="connsiteY391" fmla="*/ 6253056 h 7332018"/>
                <a:gd name="connsiteX392" fmla="*/ 2413718 w 3305266"/>
                <a:gd name="connsiteY392" fmla="*/ 6233048 h 7332018"/>
                <a:gd name="connsiteX393" fmla="*/ 2477284 w 3305266"/>
                <a:gd name="connsiteY393" fmla="*/ 6313838 h 7332018"/>
                <a:gd name="connsiteX394" fmla="*/ 2547179 w 3305266"/>
                <a:gd name="connsiteY394" fmla="*/ 6337180 h 7332018"/>
                <a:gd name="connsiteX395" fmla="*/ 2432695 w 3305266"/>
                <a:gd name="connsiteY395" fmla="*/ 6040850 h 7332018"/>
                <a:gd name="connsiteX396" fmla="*/ 2416166 w 3305266"/>
                <a:gd name="connsiteY396" fmla="*/ 6013490 h 7332018"/>
                <a:gd name="connsiteX397" fmla="*/ 2399636 w 3305266"/>
                <a:gd name="connsiteY397" fmla="*/ 5986131 h 7332018"/>
                <a:gd name="connsiteX398" fmla="*/ 2407238 w 3305266"/>
                <a:gd name="connsiteY398" fmla="*/ 5933080 h 7332018"/>
                <a:gd name="connsiteX399" fmla="*/ 2389444 w 3305266"/>
                <a:gd name="connsiteY399" fmla="*/ 5921180 h 7332018"/>
                <a:gd name="connsiteX400" fmla="*/ 2375459 w 3305266"/>
                <a:gd name="connsiteY400" fmla="*/ 5902613 h 7332018"/>
                <a:gd name="connsiteX401" fmla="*/ 2380523 w 3305266"/>
                <a:gd name="connsiteY401" fmla="*/ 5860627 h 7332018"/>
                <a:gd name="connsiteX402" fmla="*/ 2272716 w 3305266"/>
                <a:gd name="connsiteY402" fmla="*/ 5577446 h 7332018"/>
                <a:gd name="connsiteX403" fmla="*/ 2199179 w 3305266"/>
                <a:gd name="connsiteY403" fmla="*/ 5384900 h 7332018"/>
                <a:gd name="connsiteX404" fmla="*/ 2214639 w 3305266"/>
                <a:gd name="connsiteY404" fmla="*/ 5403309 h 7332018"/>
                <a:gd name="connsiteX405" fmla="*/ 2230427 w 3305266"/>
                <a:gd name="connsiteY405" fmla="*/ 5405498 h 7332018"/>
                <a:gd name="connsiteX406" fmla="*/ 2244387 w 3305266"/>
                <a:gd name="connsiteY406" fmla="*/ 5439928 h 7332018"/>
                <a:gd name="connsiteX407" fmla="*/ 2276187 w 3305266"/>
                <a:gd name="connsiteY407" fmla="*/ 5520036 h 7332018"/>
                <a:gd name="connsiteX408" fmla="*/ 2324525 w 3305266"/>
                <a:gd name="connsiteY408" fmla="*/ 5647359 h 7332018"/>
                <a:gd name="connsiteX409" fmla="*/ 2342955 w 3305266"/>
                <a:gd name="connsiteY409" fmla="*/ 5661456 h 7332018"/>
                <a:gd name="connsiteX410" fmla="*/ 2361385 w 3305266"/>
                <a:gd name="connsiteY410" fmla="*/ 5675552 h 7332018"/>
                <a:gd name="connsiteX411" fmla="*/ 2332118 w 3305266"/>
                <a:gd name="connsiteY411" fmla="*/ 5574451 h 7332018"/>
                <a:gd name="connsiteX412" fmla="*/ 2313030 w 3305266"/>
                <a:gd name="connsiteY412" fmla="*/ 5508516 h 7332018"/>
                <a:gd name="connsiteX413" fmla="*/ 2309204 w 3305266"/>
                <a:gd name="connsiteY413" fmla="*/ 5475473 h 7332018"/>
                <a:gd name="connsiteX414" fmla="*/ 2305378 w 3305266"/>
                <a:gd name="connsiteY414" fmla="*/ 5442429 h 7332018"/>
                <a:gd name="connsiteX415" fmla="*/ 2288207 w 3305266"/>
                <a:gd name="connsiteY415" fmla="*/ 5402944 h 7332018"/>
                <a:gd name="connsiteX416" fmla="*/ 2271343 w 3305266"/>
                <a:gd name="connsiteY416" fmla="*/ 5360618 h 7332018"/>
                <a:gd name="connsiteX417" fmla="*/ 2292228 w 3305266"/>
                <a:gd name="connsiteY417" fmla="*/ 5326610 h 7332018"/>
                <a:gd name="connsiteX418" fmla="*/ 2316374 w 3305266"/>
                <a:gd name="connsiteY418" fmla="*/ 5357654 h 7332018"/>
                <a:gd name="connsiteX419" fmla="*/ 2304684 w 3305266"/>
                <a:gd name="connsiteY419" fmla="*/ 5303559 h 7332018"/>
                <a:gd name="connsiteX420" fmla="*/ 2303275 w 3305266"/>
                <a:gd name="connsiteY420" fmla="*/ 5260729 h 7332018"/>
                <a:gd name="connsiteX421" fmla="*/ 2302909 w 3305266"/>
                <a:gd name="connsiteY421" fmla="*/ 5249612 h 7332018"/>
                <a:gd name="connsiteX422" fmla="*/ 2304277 w 3305266"/>
                <a:gd name="connsiteY422" fmla="*/ 5248005 h 7332018"/>
                <a:gd name="connsiteX423" fmla="*/ 2331040 w 3305266"/>
                <a:gd name="connsiteY423" fmla="*/ 5276239 h 7332018"/>
                <a:gd name="connsiteX424" fmla="*/ 2366755 w 3305266"/>
                <a:gd name="connsiteY424" fmla="*/ 5332573 h 7332018"/>
                <a:gd name="connsiteX425" fmla="*/ 2384081 w 3305266"/>
                <a:gd name="connsiteY425" fmla="*/ 5332059 h 7332018"/>
                <a:gd name="connsiteX426" fmla="*/ 2400434 w 3305266"/>
                <a:gd name="connsiteY426" fmla="*/ 5327039 h 7332018"/>
                <a:gd name="connsiteX427" fmla="*/ 2434879 w 3305266"/>
                <a:gd name="connsiteY427" fmla="*/ 5244359 h 7332018"/>
                <a:gd name="connsiteX428" fmla="*/ 2447962 w 3305266"/>
                <a:gd name="connsiteY428" fmla="*/ 5240343 h 7332018"/>
                <a:gd name="connsiteX429" fmla="*/ 2479685 w 3305266"/>
                <a:gd name="connsiteY429" fmla="*/ 5230602 h 7332018"/>
                <a:gd name="connsiteX430" fmla="*/ 2482650 w 3305266"/>
                <a:gd name="connsiteY430" fmla="*/ 5215271 h 7332018"/>
                <a:gd name="connsiteX431" fmla="*/ 2482650 w 3305266"/>
                <a:gd name="connsiteY431" fmla="*/ 5215273 h 7332018"/>
                <a:gd name="connsiteX432" fmla="*/ 2479687 w 3305266"/>
                <a:gd name="connsiteY432" fmla="*/ 5230602 h 7332018"/>
                <a:gd name="connsiteX433" fmla="*/ 2487209 w 3305266"/>
                <a:gd name="connsiteY433" fmla="*/ 5228292 h 7332018"/>
                <a:gd name="connsiteX434" fmla="*/ 2488102 w 3305266"/>
                <a:gd name="connsiteY434" fmla="*/ 5220186 h 7332018"/>
                <a:gd name="connsiteX435" fmla="*/ 2488101 w 3305266"/>
                <a:gd name="connsiteY435" fmla="*/ 5220186 h 7332018"/>
                <a:gd name="connsiteX436" fmla="*/ 2488101 w 3305266"/>
                <a:gd name="connsiteY436" fmla="*/ 5220187 h 7332018"/>
                <a:gd name="connsiteX437" fmla="*/ 2485991 w 3305266"/>
                <a:gd name="connsiteY437" fmla="*/ 5222658 h 7332018"/>
                <a:gd name="connsiteX438" fmla="*/ 2488101 w 3305266"/>
                <a:gd name="connsiteY438" fmla="*/ 5220186 h 7332018"/>
                <a:gd name="connsiteX439" fmla="*/ 2488561 w 3305266"/>
                <a:gd name="connsiteY439" fmla="*/ 5216014 h 7332018"/>
                <a:gd name="connsiteX440" fmla="*/ 2483311 w 3305266"/>
                <a:gd name="connsiteY440" fmla="*/ 5210263 h 7332018"/>
                <a:gd name="connsiteX441" fmla="*/ 2475483 w 3305266"/>
                <a:gd name="connsiteY441" fmla="*/ 5198245 h 7332018"/>
                <a:gd name="connsiteX442" fmla="*/ 2481745 w 3305266"/>
                <a:gd name="connsiteY442" fmla="*/ 5162672 h 7332018"/>
                <a:gd name="connsiteX443" fmla="*/ 2473674 w 3305266"/>
                <a:gd name="connsiteY443" fmla="*/ 5093046 h 7332018"/>
                <a:gd name="connsiteX444" fmla="*/ 2465967 w 3305266"/>
                <a:gd name="connsiteY444" fmla="*/ 5036103 h 7332018"/>
                <a:gd name="connsiteX445" fmla="*/ 2537883 w 3305266"/>
                <a:gd name="connsiteY445" fmla="*/ 4936776 h 7332018"/>
                <a:gd name="connsiteX446" fmla="*/ 2952682 w 3305266"/>
                <a:gd name="connsiteY446" fmla="*/ 4115110 h 7332018"/>
                <a:gd name="connsiteX447" fmla="*/ 2966133 w 3305266"/>
                <a:gd name="connsiteY447" fmla="*/ 4072642 h 7332018"/>
                <a:gd name="connsiteX448" fmla="*/ 3006194 w 3305266"/>
                <a:gd name="connsiteY448" fmla="*/ 4159604 h 7332018"/>
                <a:gd name="connsiteX449" fmla="*/ 2979684 w 3305266"/>
                <a:gd name="connsiteY449" fmla="*/ 4081254 h 7332018"/>
                <a:gd name="connsiteX450" fmla="*/ 2971232 w 3305266"/>
                <a:gd name="connsiteY450" fmla="*/ 4056542 h 7332018"/>
                <a:gd name="connsiteX451" fmla="*/ 2989105 w 3305266"/>
                <a:gd name="connsiteY451" fmla="*/ 4000112 h 7332018"/>
                <a:gd name="connsiteX452" fmla="*/ 2995028 w 3305266"/>
                <a:gd name="connsiteY452" fmla="*/ 4005792 h 7332018"/>
                <a:gd name="connsiteX453" fmla="*/ 2993763 w 3305266"/>
                <a:gd name="connsiteY453" fmla="*/ 3985404 h 7332018"/>
                <a:gd name="connsiteX454" fmla="*/ 2998475 w 3305266"/>
                <a:gd name="connsiteY454" fmla="*/ 3970525 h 7332018"/>
                <a:gd name="connsiteX455" fmla="*/ 3033912 w 3305266"/>
                <a:gd name="connsiteY455" fmla="*/ 4034717 h 7332018"/>
                <a:gd name="connsiteX456" fmla="*/ 3066355 w 3305266"/>
                <a:gd name="connsiteY456" fmla="*/ 4120652 h 7332018"/>
                <a:gd name="connsiteX457" fmla="*/ 3082588 w 3305266"/>
                <a:gd name="connsiteY457" fmla="*/ 4086658 h 7332018"/>
                <a:gd name="connsiteX458" fmla="*/ 3070304 w 3305266"/>
                <a:gd name="connsiteY458" fmla="*/ 4019124 h 7332018"/>
                <a:gd name="connsiteX459" fmla="*/ 3086163 w 3305266"/>
                <a:gd name="connsiteY459" fmla="*/ 4013888 h 7332018"/>
                <a:gd name="connsiteX460" fmla="*/ 3107141 w 3305266"/>
                <a:gd name="connsiteY460" fmla="*/ 4036793 h 7332018"/>
                <a:gd name="connsiteX461" fmla="*/ 3111267 w 3305266"/>
                <a:gd name="connsiteY461" fmla="*/ 4036889 h 7332018"/>
                <a:gd name="connsiteX462" fmla="*/ 3109392 w 3305266"/>
                <a:gd name="connsiteY462" fmla="*/ 4049174 h 7332018"/>
                <a:gd name="connsiteX463" fmla="*/ 3113487 w 3305266"/>
                <a:gd name="connsiteY463" fmla="*/ 4071685 h 7332018"/>
                <a:gd name="connsiteX464" fmla="*/ 3126890 w 3305266"/>
                <a:gd name="connsiteY464" fmla="*/ 4052943 h 7332018"/>
                <a:gd name="connsiteX465" fmla="*/ 3181912 w 3305266"/>
                <a:gd name="connsiteY465" fmla="*/ 4139777 h 7332018"/>
                <a:gd name="connsiteX466" fmla="*/ 3249071 w 3305266"/>
                <a:gd name="connsiteY466" fmla="*/ 4170105 h 733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</a:cxnLst>
              <a:rect l="l" t="t" r="r" b="b"/>
              <a:pathLst>
                <a:path w="3305266" h="7332018">
                  <a:moveTo>
                    <a:pt x="514752" y="6780019"/>
                  </a:moveTo>
                  <a:lnTo>
                    <a:pt x="514752" y="6780019"/>
                  </a:lnTo>
                  <a:lnTo>
                    <a:pt x="502150" y="6710736"/>
                  </a:lnTo>
                  <a:close/>
                  <a:moveTo>
                    <a:pt x="554232" y="6858790"/>
                  </a:moveTo>
                  <a:lnTo>
                    <a:pt x="554232" y="6858790"/>
                  </a:lnTo>
                  <a:cubicBezTo>
                    <a:pt x="552576" y="6856276"/>
                    <a:pt x="549509" y="6854229"/>
                    <a:pt x="545029" y="6852648"/>
                  </a:cubicBezTo>
                  <a:lnTo>
                    <a:pt x="527355" y="6849303"/>
                  </a:lnTo>
                  <a:lnTo>
                    <a:pt x="527354" y="6849302"/>
                  </a:lnTo>
                  <a:cubicBezTo>
                    <a:pt x="541963" y="6850599"/>
                    <a:pt x="550923" y="6853762"/>
                    <a:pt x="554232" y="6858790"/>
                  </a:cubicBezTo>
                  <a:close/>
                  <a:moveTo>
                    <a:pt x="655731" y="6666155"/>
                  </a:moveTo>
                  <a:lnTo>
                    <a:pt x="655729" y="6666165"/>
                  </a:lnTo>
                  <a:lnTo>
                    <a:pt x="650814" y="6698371"/>
                  </a:lnTo>
                  <a:lnTo>
                    <a:pt x="650813" y="6698381"/>
                  </a:lnTo>
                  <a:lnTo>
                    <a:pt x="650813" y="6698378"/>
                  </a:lnTo>
                  <a:lnTo>
                    <a:pt x="650814" y="6698371"/>
                  </a:lnTo>
                  <a:lnTo>
                    <a:pt x="652162" y="6681104"/>
                  </a:lnTo>
                  <a:lnTo>
                    <a:pt x="655729" y="6666165"/>
                  </a:lnTo>
                  <a:lnTo>
                    <a:pt x="655730" y="6666156"/>
                  </a:lnTo>
                  <a:cubicBezTo>
                    <a:pt x="650081" y="6668021"/>
                    <a:pt x="645800" y="6669180"/>
                    <a:pt x="642887" y="6669631"/>
                  </a:cubicBezTo>
                  <a:lnTo>
                    <a:pt x="638259" y="6668864"/>
                  </a:lnTo>
                  <a:lnTo>
                    <a:pt x="638258" y="6668864"/>
                  </a:lnTo>
                  <a:cubicBezTo>
                    <a:pt x="638608" y="6670788"/>
                    <a:pt x="644432" y="6669886"/>
                    <a:pt x="655731" y="6666155"/>
                  </a:cubicBezTo>
                  <a:close/>
                  <a:moveTo>
                    <a:pt x="682225" y="6792056"/>
                  </a:moveTo>
                  <a:lnTo>
                    <a:pt x="682223" y="6792055"/>
                  </a:lnTo>
                  <a:lnTo>
                    <a:pt x="674872" y="6751641"/>
                  </a:lnTo>
                  <a:lnTo>
                    <a:pt x="674873" y="6751640"/>
                  </a:lnTo>
                  <a:close/>
                  <a:moveTo>
                    <a:pt x="690054" y="6795591"/>
                  </a:moveTo>
                  <a:lnTo>
                    <a:pt x="681985" y="6810496"/>
                  </a:lnTo>
                  <a:lnTo>
                    <a:pt x="681985" y="6810496"/>
                  </a:lnTo>
                  <a:lnTo>
                    <a:pt x="690053" y="6795591"/>
                  </a:lnTo>
                  <a:lnTo>
                    <a:pt x="686139" y="6793824"/>
                  </a:lnTo>
                  <a:lnTo>
                    <a:pt x="686140" y="6793823"/>
                  </a:lnTo>
                  <a:close/>
                  <a:moveTo>
                    <a:pt x="795843" y="6674214"/>
                  </a:moveTo>
                  <a:lnTo>
                    <a:pt x="795842" y="6674214"/>
                  </a:lnTo>
                  <a:lnTo>
                    <a:pt x="789699" y="6654386"/>
                  </a:lnTo>
                  <a:lnTo>
                    <a:pt x="789698" y="6654382"/>
                  </a:lnTo>
                  <a:close/>
                  <a:moveTo>
                    <a:pt x="815461" y="7188732"/>
                  </a:moveTo>
                  <a:lnTo>
                    <a:pt x="809328" y="7184637"/>
                  </a:lnTo>
                  <a:cubicBezTo>
                    <a:pt x="805937" y="7185756"/>
                    <a:pt x="803980" y="7184872"/>
                    <a:pt x="803455" y="7181985"/>
                  </a:cubicBezTo>
                  <a:cubicBezTo>
                    <a:pt x="802930" y="7179098"/>
                    <a:pt x="800487" y="7172255"/>
                    <a:pt x="796127" y="7161454"/>
                  </a:cubicBezTo>
                  <a:lnTo>
                    <a:pt x="791680" y="7149753"/>
                  </a:lnTo>
                  <a:lnTo>
                    <a:pt x="791679" y="7149751"/>
                  </a:lnTo>
                  <a:lnTo>
                    <a:pt x="796128" y="7161453"/>
                  </a:lnTo>
                  <a:cubicBezTo>
                    <a:pt x="800487" y="7172254"/>
                    <a:pt x="802930" y="7179098"/>
                    <a:pt x="803455" y="7181985"/>
                  </a:cubicBezTo>
                  <a:cubicBezTo>
                    <a:pt x="803980" y="7184872"/>
                    <a:pt x="805937" y="7185755"/>
                    <a:pt x="809327" y="7184637"/>
                  </a:cubicBezTo>
                  <a:cubicBezTo>
                    <a:pt x="812716" y="7183517"/>
                    <a:pt x="814761" y="7184882"/>
                    <a:pt x="815461" y="7188732"/>
                  </a:cubicBezTo>
                  <a:close/>
                  <a:moveTo>
                    <a:pt x="1920467" y="5659335"/>
                  </a:moveTo>
                  <a:lnTo>
                    <a:pt x="1920466" y="5659335"/>
                  </a:lnTo>
                  <a:lnTo>
                    <a:pt x="1916173" y="5657063"/>
                  </a:lnTo>
                  <a:lnTo>
                    <a:pt x="1916174" y="5657062"/>
                  </a:lnTo>
                  <a:close/>
                  <a:moveTo>
                    <a:pt x="2108469" y="5535497"/>
                  </a:moveTo>
                  <a:lnTo>
                    <a:pt x="2108467" y="5535497"/>
                  </a:lnTo>
                  <a:lnTo>
                    <a:pt x="2093502" y="5483805"/>
                  </a:lnTo>
                  <a:lnTo>
                    <a:pt x="2093504" y="5483803"/>
                  </a:lnTo>
                  <a:close/>
                  <a:moveTo>
                    <a:pt x="2121177" y="5539741"/>
                  </a:moveTo>
                  <a:lnTo>
                    <a:pt x="2111022" y="5564145"/>
                  </a:lnTo>
                  <a:lnTo>
                    <a:pt x="2111021" y="5564145"/>
                  </a:lnTo>
                  <a:lnTo>
                    <a:pt x="2121176" y="5539741"/>
                  </a:lnTo>
                  <a:lnTo>
                    <a:pt x="2114822" y="5537620"/>
                  </a:lnTo>
                  <a:lnTo>
                    <a:pt x="2114823" y="5537619"/>
                  </a:lnTo>
                  <a:close/>
                  <a:moveTo>
                    <a:pt x="2266064" y="5334643"/>
                  </a:moveTo>
                  <a:lnTo>
                    <a:pt x="2266063" y="5334644"/>
                  </a:lnTo>
                  <a:lnTo>
                    <a:pt x="2254227" y="5306829"/>
                  </a:lnTo>
                  <a:lnTo>
                    <a:pt x="2254228" y="5306829"/>
                  </a:lnTo>
                  <a:close/>
                  <a:moveTo>
                    <a:pt x="2794429" y="731595"/>
                  </a:moveTo>
                  <a:lnTo>
                    <a:pt x="2791120" y="716962"/>
                  </a:lnTo>
                  <a:lnTo>
                    <a:pt x="2790064" y="712297"/>
                  </a:lnTo>
                  <a:lnTo>
                    <a:pt x="2787586" y="701480"/>
                  </a:lnTo>
                  <a:lnTo>
                    <a:pt x="2785059" y="690454"/>
                  </a:lnTo>
                  <a:lnTo>
                    <a:pt x="2784676" y="688373"/>
                  </a:lnTo>
                  <a:lnTo>
                    <a:pt x="2782878" y="678588"/>
                  </a:lnTo>
                  <a:cubicBezTo>
                    <a:pt x="2782368" y="674005"/>
                    <a:pt x="2780434" y="672045"/>
                    <a:pt x="2777079" y="672712"/>
                  </a:cubicBezTo>
                  <a:cubicBezTo>
                    <a:pt x="2773723" y="673379"/>
                    <a:pt x="2771704" y="670656"/>
                    <a:pt x="2771024" y="664545"/>
                  </a:cubicBezTo>
                  <a:lnTo>
                    <a:pt x="2771024" y="664543"/>
                  </a:lnTo>
                  <a:lnTo>
                    <a:pt x="2777079" y="672711"/>
                  </a:lnTo>
                  <a:cubicBezTo>
                    <a:pt x="2780434" y="672045"/>
                    <a:pt x="2782368" y="674004"/>
                    <a:pt x="2782878" y="678587"/>
                  </a:cubicBezTo>
                  <a:lnTo>
                    <a:pt x="2784676" y="688373"/>
                  </a:lnTo>
                  <a:lnTo>
                    <a:pt x="2785058" y="690452"/>
                  </a:lnTo>
                  <a:lnTo>
                    <a:pt x="2787586" y="701480"/>
                  </a:lnTo>
                  <a:lnTo>
                    <a:pt x="2790065" y="712298"/>
                  </a:lnTo>
                  <a:lnTo>
                    <a:pt x="2791120" y="716962"/>
                  </a:lnTo>
                  <a:lnTo>
                    <a:pt x="2794429" y="731591"/>
                  </a:lnTo>
                  <a:close/>
                  <a:moveTo>
                    <a:pt x="2378096" y="6129826"/>
                  </a:moveTo>
                  <a:lnTo>
                    <a:pt x="2367929" y="6124445"/>
                  </a:lnTo>
                  <a:cubicBezTo>
                    <a:pt x="2362847" y="6126719"/>
                    <a:pt x="2359670" y="6125658"/>
                    <a:pt x="2358398" y="6121262"/>
                  </a:cubicBezTo>
                  <a:cubicBezTo>
                    <a:pt x="2357125" y="6116866"/>
                    <a:pt x="2352250" y="6106635"/>
                    <a:pt x="2343773" y="6090568"/>
                  </a:cubicBezTo>
                  <a:lnTo>
                    <a:pt x="2335016" y="6073120"/>
                  </a:lnTo>
                  <a:lnTo>
                    <a:pt x="2335016" y="6073117"/>
                  </a:lnTo>
                  <a:lnTo>
                    <a:pt x="2343773" y="6090567"/>
                  </a:lnTo>
                  <a:cubicBezTo>
                    <a:pt x="2352250" y="6106634"/>
                    <a:pt x="2357125" y="6116865"/>
                    <a:pt x="2358398" y="6121261"/>
                  </a:cubicBezTo>
                  <a:cubicBezTo>
                    <a:pt x="2359670" y="6125657"/>
                    <a:pt x="2362847" y="6126718"/>
                    <a:pt x="2367929" y="6124444"/>
                  </a:cubicBezTo>
                  <a:cubicBezTo>
                    <a:pt x="2373010" y="6122171"/>
                    <a:pt x="2376399" y="6123964"/>
                    <a:pt x="2378096" y="6129825"/>
                  </a:cubicBezTo>
                  <a:close/>
                  <a:moveTo>
                    <a:pt x="2901914" y="1285085"/>
                  </a:moveTo>
                  <a:lnTo>
                    <a:pt x="2893889" y="1305417"/>
                  </a:lnTo>
                  <a:lnTo>
                    <a:pt x="2897756" y="1309334"/>
                  </a:lnTo>
                  <a:lnTo>
                    <a:pt x="2897755" y="1309335"/>
                  </a:lnTo>
                  <a:lnTo>
                    <a:pt x="2893888" y="1305418"/>
                  </a:lnTo>
                  <a:lnTo>
                    <a:pt x="2901913" y="1285086"/>
                  </a:lnTo>
                  <a:close/>
                  <a:moveTo>
                    <a:pt x="2906291" y="1355144"/>
                  </a:moveTo>
                  <a:lnTo>
                    <a:pt x="2906289" y="1355140"/>
                  </a:lnTo>
                  <a:lnTo>
                    <a:pt x="2901622" y="1313252"/>
                  </a:lnTo>
                  <a:lnTo>
                    <a:pt x="2901623" y="1313252"/>
                  </a:lnTo>
                  <a:close/>
                  <a:moveTo>
                    <a:pt x="3054962" y="1273433"/>
                  </a:moveTo>
                  <a:cubicBezTo>
                    <a:pt x="3040517" y="1266932"/>
                    <a:pt x="3031666" y="1259319"/>
                    <a:pt x="3028407" y="1250596"/>
                  </a:cubicBezTo>
                  <a:lnTo>
                    <a:pt x="3028408" y="1250596"/>
                  </a:lnTo>
                  <a:cubicBezTo>
                    <a:pt x="3030038" y="1254957"/>
                    <a:pt x="3033065" y="1259040"/>
                    <a:pt x="3037491" y="1262847"/>
                  </a:cubicBezTo>
                  <a:lnTo>
                    <a:pt x="3054961" y="1273432"/>
                  </a:lnTo>
                  <a:close/>
                  <a:moveTo>
                    <a:pt x="3079479" y="1493444"/>
                  </a:moveTo>
                  <a:lnTo>
                    <a:pt x="3079478" y="1493444"/>
                  </a:lnTo>
                  <a:lnTo>
                    <a:pt x="3067220" y="1383439"/>
                  </a:lnTo>
                  <a:lnTo>
                    <a:pt x="3067221" y="1383439"/>
                  </a:lnTo>
                  <a:close/>
                  <a:moveTo>
                    <a:pt x="3256188" y="2432837"/>
                  </a:moveTo>
                  <a:lnTo>
                    <a:pt x="3242275" y="2469565"/>
                  </a:lnTo>
                  <a:lnTo>
                    <a:pt x="3239339" y="2497084"/>
                  </a:lnTo>
                  <a:lnTo>
                    <a:pt x="3239338" y="2497088"/>
                  </a:lnTo>
                  <a:cubicBezTo>
                    <a:pt x="3237636" y="2481809"/>
                    <a:pt x="3243253" y="2460392"/>
                    <a:pt x="3256188" y="2432836"/>
                  </a:cubicBezTo>
                  <a:close/>
                  <a:moveTo>
                    <a:pt x="3101948" y="3946634"/>
                  </a:moveTo>
                  <a:lnTo>
                    <a:pt x="3092382" y="3940247"/>
                  </a:lnTo>
                  <a:cubicBezTo>
                    <a:pt x="3087094" y="3941992"/>
                    <a:pt x="3084042" y="3940614"/>
                    <a:pt x="3083223" y="3936111"/>
                  </a:cubicBezTo>
                  <a:cubicBezTo>
                    <a:pt x="3082404" y="3931608"/>
                    <a:pt x="3078595" y="3920935"/>
                    <a:pt x="3071794" y="3904089"/>
                  </a:cubicBezTo>
                  <a:lnTo>
                    <a:pt x="3064858" y="3885841"/>
                  </a:lnTo>
                  <a:lnTo>
                    <a:pt x="3064857" y="3885838"/>
                  </a:lnTo>
                  <a:lnTo>
                    <a:pt x="3071795" y="3904088"/>
                  </a:lnTo>
                  <a:cubicBezTo>
                    <a:pt x="3078594" y="3920934"/>
                    <a:pt x="3082404" y="3931608"/>
                    <a:pt x="3083223" y="3936110"/>
                  </a:cubicBezTo>
                  <a:cubicBezTo>
                    <a:pt x="3084042" y="3940612"/>
                    <a:pt x="3087094" y="3941991"/>
                    <a:pt x="3092381" y="3940246"/>
                  </a:cubicBezTo>
                  <a:cubicBezTo>
                    <a:pt x="3097667" y="3938500"/>
                    <a:pt x="3100856" y="3940629"/>
                    <a:pt x="3101948" y="3946633"/>
                  </a:cubicBezTo>
                  <a:close/>
                  <a:moveTo>
                    <a:pt x="3249071" y="4170105"/>
                  </a:moveTo>
                  <a:cubicBezTo>
                    <a:pt x="3231649" y="4115403"/>
                    <a:pt x="3203729" y="4013259"/>
                    <a:pt x="3165312" y="3863670"/>
                  </a:cubicBezTo>
                  <a:cubicBezTo>
                    <a:pt x="3164220" y="3857667"/>
                    <a:pt x="3159666" y="3848034"/>
                    <a:pt x="3151650" y="3834771"/>
                  </a:cubicBezTo>
                  <a:cubicBezTo>
                    <a:pt x="3143633" y="3821510"/>
                    <a:pt x="3139079" y="3811877"/>
                    <a:pt x="3137987" y="3805873"/>
                  </a:cubicBezTo>
                  <a:cubicBezTo>
                    <a:pt x="3135803" y="3793868"/>
                    <a:pt x="3140122" y="3776533"/>
                    <a:pt x="3150944" y="3753870"/>
                  </a:cubicBezTo>
                  <a:cubicBezTo>
                    <a:pt x="3149852" y="3747867"/>
                    <a:pt x="3144354" y="3743318"/>
                    <a:pt x="3134452" y="3740223"/>
                  </a:cubicBezTo>
                  <a:cubicBezTo>
                    <a:pt x="3124549" y="3737130"/>
                    <a:pt x="3120541" y="3730498"/>
                    <a:pt x="3122427" y="3720330"/>
                  </a:cubicBezTo>
                  <a:cubicBezTo>
                    <a:pt x="3129725" y="3698830"/>
                    <a:pt x="3132827" y="3685080"/>
                    <a:pt x="3131735" y="3679077"/>
                  </a:cubicBezTo>
                  <a:cubicBezTo>
                    <a:pt x="3131530" y="3677951"/>
                    <a:pt x="3124890" y="3652998"/>
                    <a:pt x="3111814" y="3604220"/>
                  </a:cubicBezTo>
                  <a:lnTo>
                    <a:pt x="3103198" y="3572124"/>
                  </a:lnTo>
                  <a:lnTo>
                    <a:pt x="3118100" y="3507017"/>
                  </a:lnTo>
                  <a:lnTo>
                    <a:pt x="3121474" y="3483571"/>
                  </a:lnTo>
                  <a:lnTo>
                    <a:pt x="3131514" y="3493015"/>
                  </a:lnTo>
                  <a:lnTo>
                    <a:pt x="3125149" y="3458021"/>
                  </a:lnTo>
                  <a:lnTo>
                    <a:pt x="3164042" y="3187672"/>
                  </a:lnTo>
                  <a:lnTo>
                    <a:pt x="3167399" y="3143688"/>
                  </a:lnTo>
                  <a:lnTo>
                    <a:pt x="3171730" y="3152359"/>
                  </a:lnTo>
                  <a:cubicBezTo>
                    <a:pt x="3173967" y="3151916"/>
                    <a:pt x="3179730" y="3152333"/>
                    <a:pt x="3189019" y="3153611"/>
                  </a:cubicBezTo>
                  <a:cubicBezTo>
                    <a:pt x="3195730" y="3152277"/>
                    <a:pt x="3201324" y="3151167"/>
                    <a:pt x="3205798" y="3150279"/>
                  </a:cubicBezTo>
                  <a:cubicBezTo>
                    <a:pt x="3208035" y="3149835"/>
                    <a:pt x="3222260" y="3123585"/>
                    <a:pt x="3248471" y="3071529"/>
                  </a:cubicBezTo>
                  <a:cubicBezTo>
                    <a:pt x="3248471" y="3071529"/>
                    <a:pt x="3252946" y="3070641"/>
                    <a:pt x="3261894" y="3068865"/>
                  </a:cubicBezTo>
                  <a:lnTo>
                    <a:pt x="3294444" y="3062401"/>
                  </a:lnTo>
                  <a:lnTo>
                    <a:pt x="3298952" y="3047451"/>
                  </a:lnTo>
                  <a:lnTo>
                    <a:pt x="3298952" y="3047452"/>
                  </a:lnTo>
                  <a:lnTo>
                    <a:pt x="3294446" y="3062400"/>
                  </a:lnTo>
                  <a:lnTo>
                    <a:pt x="3302164" y="3060867"/>
                  </a:lnTo>
                  <a:lnTo>
                    <a:pt x="3303876" y="3052893"/>
                  </a:lnTo>
                  <a:lnTo>
                    <a:pt x="3301525" y="3055138"/>
                  </a:lnTo>
                  <a:lnTo>
                    <a:pt x="3303875" y="3052894"/>
                  </a:lnTo>
                  <a:lnTo>
                    <a:pt x="3304757" y="3048790"/>
                  </a:lnTo>
                  <a:lnTo>
                    <a:pt x="3300119" y="3042534"/>
                  </a:lnTo>
                  <a:cubicBezTo>
                    <a:pt x="3296424" y="3040144"/>
                    <a:pt x="3294234" y="3035894"/>
                    <a:pt x="3293554" y="3029782"/>
                  </a:cubicBezTo>
                  <a:cubicBezTo>
                    <a:pt x="3294234" y="3035894"/>
                    <a:pt x="3297517" y="3024310"/>
                    <a:pt x="3303400" y="2995031"/>
                  </a:cubicBezTo>
                  <a:cubicBezTo>
                    <a:pt x="3306172" y="2978864"/>
                    <a:pt x="3305856" y="2955502"/>
                    <a:pt x="3302451" y="2924945"/>
                  </a:cubicBezTo>
                  <a:lnTo>
                    <a:pt x="3282521" y="2315167"/>
                  </a:lnTo>
                  <a:cubicBezTo>
                    <a:pt x="3282946" y="2318988"/>
                    <a:pt x="3282973" y="2318591"/>
                    <a:pt x="3282602" y="2313979"/>
                  </a:cubicBezTo>
                  <a:lnTo>
                    <a:pt x="3280931" y="2294805"/>
                  </a:lnTo>
                  <a:lnTo>
                    <a:pt x="3270264" y="2312917"/>
                  </a:lnTo>
                  <a:lnTo>
                    <a:pt x="3270265" y="2312914"/>
                  </a:lnTo>
                  <a:lnTo>
                    <a:pt x="3280931" y="2294804"/>
                  </a:lnTo>
                  <a:lnTo>
                    <a:pt x="3280294" y="2287499"/>
                  </a:lnTo>
                  <a:lnTo>
                    <a:pt x="3279267" y="2276183"/>
                  </a:lnTo>
                  <a:lnTo>
                    <a:pt x="3275597" y="2235725"/>
                  </a:lnTo>
                  <a:cubicBezTo>
                    <a:pt x="3273633" y="2214252"/>
                    <a:pt x="3271271" y="2188563"/>
                    <a:pt x="3268509" y="2158659"/>
                  </a:cubicBezTo>
                  <a:lnTo>
                    <a:pt x="3266770" y="2135623"/>
                  </a:lnTo>
                  <a:lnTo>
                    <a:pt x="3259099" y="2151158"/>
                  </a:lnTo>
                  <a:cubicBezTo>
                    <a:pt x="3245332" y="2007095"/>
                    <a:pt x="3232539" y="1912811"/>
                    <a:pt x="3220720" y="1868309"/>
                  </a:cubicBezTo>
                  <a:cubicBezTo>
                    <a:pt x="3220379" y="1865253"/>
                    <a:pt x="3217035" y="1855766"/>
                    <a:pt x="3210688" y="1839848"/>
                  </a:cubicBezTo>
                  <a:cubicBezTo>
                    <a:pt x="3204341" y="1823929"/>
                    <a:pt x="3200827" y="1812915"/>
                    <a:pt x="3200146" y="1806804"/>
                  </a:cubicBezTo>
                  <a:lnTo>
                    <a:pt x="3212701" y="2104151"/>
                  </a:lnTo>
                  <a:cubicBezTo>
                    <a:pt x="3212361" y="2101095"/>
                    <a:pt x="3210817" y="2097497"/>
                    <a:pt x="3208069" y="2093359"/>
                  </a:cubicBezTo>
                  <a:cubicBezTo>
                    <a:pt x="3205321" y="2089219"/>
                    <a:pt x="3201734" y="2067287"/>
                    <a:pt x="3197307" y="2027562"/>
                  </a:cubicBezTo>
                  <a:cubicBezTo>
                    <a:pt x="3196626" y="2021451"/>
                    <a:pt x="3196236" y="1987172"/>
                    <a:pt x="3196137" y="1924725"/>
                  </a:cubicBezTo>
                  <a:cubicBezTo>
                    <a:pt x="3196038" y="1862278"/>
                    <a:pt x="3195649" y="1827998"/>
                    <a:pt x="3194967" y="1821887"/>
                  </a:cubicBezTo>
                  <a:cubicBezTo>
                    <a:pt x="3194626" y="1818832"/>
                    <a:pt x="3192438" y="1814580"/>
                    <a:pt x="3188401" y="1809136"/>
                  </a:cubicBezTo>
                  <a:cubicBezTo>
                    <a:pt x="3184364" y="1803691"/>
                    <a:pt x="3182005" y="1797913"/>
                    <a:pt x="3181325" y="1791801"/>
                  </a:cubicBezTo>
                  <a:cubicBezTo>
                    <a:pt x="3180643" y="1785689"/>
                    <a:pt x="3181896" y="1781537"/>
                    <a:pt x="3185081" y="1779343"/>
                  </a:cubicBezTo>
                  <a:cubicBezTo>
                    <a:pt x="3188267" y="1777148"/>
                    <a:pt x="3189689" y="1774523"/>
                    <a:pt x="3189349" y="1771468"/>
                  </a:cubicBezTo>
                  <a:cubicBezTo>
                    <a:pt x="3188326" y="1762300"/>
                    <a:pt x="3184120" y="1755328"/>
                    <a:pt x="3176728" y="1750548"/>
                  </a:cubicBezTo>
                  <a:cubicBezTo>
                    <a:pt x="3177944" y="1740938"/>
                    <a:pt x="3184144" y="1735022"/>
                    <a:pt x="3195329" y="1732800"/>
                  </a:cubicBezTo>
                  <a:lnTo>
                    <a:pt x="3195202" y="1731654"/>
                  </a:lnTo>
                  <a:cubicBezTo>
                    <a:pt x="3194436" y="1724778"/>
                    <a:pt x="3191755" y="1700715"/>
                    <a:pt x="3187157" y="1659464"/>
                  </a:cubicBezTo>
                  <a:cubicBezTo>
                    <a:pt x="3186136" y="1650296"/>
                    <a:pt x="3182269" y="1646378"/>
                    <a:pt x="3175558" y="1647711"/>
                  </a:cubicBezTo>
                  <a:cubicBezTo>
                    <a:pt x="3175558" y="1647711"/>
                    <a:pt x="3176944" y="1639628"/>
                    <a:pt x="3179716" y="1623460"/>
                  </a:cubicBezTo>
                  <a:lnTo>
                    <a:pt x="3173076" y="1563874"/>
                  </a:lnTo>
                  <a:lnTo>
                    <a:pt x="3163008" y="1565873"/>
                  </a:lnTo>
                  <a:lnTo>
                    <a:pt x="3160965" y="1547539"/>
                  </a:lnTo>
                  <a:lnTo>
                    <a:pt x="3164880" y="1546762"/>
                  </a:lnTo>
                  <a:lnTo>
                    <a:pt x="3160455" y="1542955"/>
                  </a:lnTo>
                  <a:cubicBezTo>
                    <a:pt x="3151941" y="1466562"/>
                    <a:pt x="3135817" y="1352639"/>
                    <a:pt x="3112080" y="1201187"/>
                  </a:cubicBezTo>
                  <a:cubicBezTo>
                    <a:pt x="3093597" y="1117403"/>
                    <a:pt x="3075114" y="1033619"/>
                    <a:pt x="3056632" y="949836"/>
                  </a:cubicBezTo>
                  <a:cubicBezTo>
                    <a:pt x="3034209" y="851219"/>
                    <a:pt x="3007726" y="767462"/>
                    <a:pt x="2977182" y="698567"/>
                  </a:cubicBezTo>
                  <a:cubicBezTo>
                    <a:pt x="3007338" y="805020"/>
                    <a:pt x="3025140" y="882691"/>
                    <a:pt x="3030588" y="931583"/>
                  </a:cubicBezTo>
                  <a:cubicBezTo>
                    <a:pt x="3032290" y="946861"/>
                    <a:pt x="3032193" y="956250"/>
                    <a:pt x="3030297" y="959750"/>
                  </a:cubicBezTo>
                  <a:lnTo>
                    <a:pt x="3023585" y="961083"/>
                  </a:lnTo>
                  <a:cubicBezTo>
                    <a:pt x="3011960" y="897802"/>
                    <a:pt x="2992772" y="828213"/>
                    <a:pt x="2966022" y="752318"/>
                  </a:cubicBezTo>
                  <a:cubicBezTo>
                    <a:pt x="2969962" y="767152"/>
                    <a:pt x="2973123" y="785265"/>
                    <a:pt x="2975506" y="806655"/>
                  </a:cubicBezTo>
                  <a:lnTo>
                    <a:pt x="2974194" y="825655"/>
                  </a:lnTo>
                  <a:cubicBezTo>
                    <a:pt x="2974875" y="831766"/>
                    <a:pt x="2980614" y="852491"/>
                    <a:pt x="2991412" y="887827"/>
                  </a:cubicBezTo>
                  <a:cubicBezTo>
                    <a:pt x="3002210" y="923163"/>
                    <a:pt x="3007949" y="943886"/>
                    <a:pt x="3008630" y="949997"/>
                  </a:cubicBezTo>
                  <a:cubicBezTo>
                    <a:pt x="3009311" y="956109"/>
                    <a:pt x="3008655" y="965610"/>
                    <a:pt x="3006661" y="978499"/>
                  </a:cubicBezTo>
                  <a:cubicBezTo>
                    <a:pt x="3004667" y="991388"/>
                    <a:pt x="3003841" y="999361"/>
                    <a:pt x="3004182" y="1002415"/>
                  </a:cubicBezTo>
                  <a:cubicBezTo>
                    <a:pt x="3004862" y="1008528"/>
                    <a:pt x="3006224" y="1020750"/>
                    <a:pt x="3008268" y="1039085"/>
                  </a:cubicBezTo>
                  <a:cubicBezTo>
                    <a:pt x="3012547" y="1056975"/>
                    <a:pt x="3014859" y="1067448"/>
                    <a:pt x="3015198" y="1070503"/>
                  </a:cubicBezTo>
                  <a:cubicBezTo>
                    <a:pt x="3016901" y="1085782"/>
                    <a:pt x="3016974" y="1096700"/>
                    <a:pt x="3015418" y="1103254"/>
                  </a:cubicBezTo>
                  <a:lnTo>
                    <a:pt x="3005351" y="1105254"/>
                  </a:lnTo>
                  <a:lnTo>
                    <a:pt x="2993751" y="1093503"/>
                  </a:lnTo>
                  <a:cubicBezTo>
                    <a:pt x="2998420" y="1073836"/>
                    <a:pt x="3001191" y="1057668"/>
                    <a:pt x="3002067" y="1045001"/>
                  </a:cubicBezTo>
                  <a:cubicBezTo>
                    <a:pt x="2996377" y="1055501"/>
                    <a:pt x="2990176" y="1061417"/>
                    <a:pt x="2983465" y="1062749"/>
                  </a:cubicBezTo>
                  <a:cubicBezTo>
                    <a:pt x="2989642" y="1077140"/>
                    <a:pt x="2991004" y="1089363"/>
                    <a:pt x="2987551" y="1099419"/>
                  </a:cubicBezTo>
                  <a:cubicBezTo>
                    <a:pt x="2979478" y="1088528"/>
                    <a:pt x="2969458" y="1049915"/>
                    <a:pt x="2957492" y="983577"/>
                  </a:cubicBezTo>
                  <a:cubicBezTo>
                    <a:pt x="2945527" y="917240"/>
                    <a:pt x="2936115" y="873821"/>
                    <a:pt x="2929257" y="853318"/>
                  </a:cubicBezTo>
                  <a:cubicBezTo>
                    <a:pt x="2910776" y="769536"/>
                    <a:pt x="2878406" y="643222"/>
                    <a:pt x="2832151" y="474375"/>
                  </a:cubicBezTo>
                  <a:cubicBezTo>
                    <a:pt x="2857638" y="600496"/>
                    <a:pt x="2870042" y="660499"/>
                    <a:pt x="2869360" y="654388"/>
                  </a:cubicBezTo>
                  <a:cubicBezTo>
                    <a:pt x="2870042" y="660499"/>
                    <a:pt x="2868486" y="667056"/>
                    <a:pt x="2864692" y="674055"/>
                  </a:cubicBezTo>
                  <a:cubicBezTo>
                    <a:pt x="2856960" y="666220"/>
                    <a:pt x="2848375" y="650746"/>
                    <a:pt x="2838939" y="627633"/>
                  </a:cubicBezTo>
                  <a:cubicBezTo>
                    <a:pt x="2842539" y="639412"/>
                    <a:pt x="2843123" y="654913"/>
                    <a:pt x="2840692" y="674136"/>
                  </a:cubicBezTo>
                  <a:cubicBezTo>
                    <a:pt x="2821139" y="621799"/>
                    <a:pt x="2805551" y="563988"/>
                    <a:pt x="2793926" y="500706"/>
                  </a:cubicBezTo>
                  <a:cubicBezTo>
                    <a:pt x="2787020" y="520818"/>
                    <a:pt x="2783568" y="530873"/>
                    <a:pt x="2783568" y="530873"/>
                  </a:cubicBezTo>
                  <a:cubicBezTo>
                    <a:pt x="2789015" y="579765"/>
                    <a:pt x="2791570" y="602683"/>
                    <a:pt x="2791229" y="599628"/>
                  </a:cubicBezTo>
                  <a:lnTo>
                    <a:pt x="2781162" y="601626"/>
                  </a:lnTo>
                  <a:cubicBezTo>
                    <a:pt x="2774986" y="587236"/>
                    <a:pt x="2770566" y="578353"/>
                    <a:pt x="2767903" y="574977"/>
                  </a:cubicBezTo>
                  <a:lnTo>
                    <a:pt x="2765286" y="574066"/>
                  </a:lnTo>
                  <a:lnTo>
                    <a:pt x="2766499" y="562373"/>
                  </a:lnTo>
                  <a:cubicBezTo>
                    <a:pt x="2765818" y="556261"/>
                    <a:pt x="2764966" y="548622"/>
                    <a:pt x="2763945" y="539455"/>
                  </a:cubicBezTo>
                  <a:lnTo>
                    <a:pt x="2755410" y="555205"/>
                  </a:lnTo>
                  <a:cubicBezTo>
                    <a:pt x="2748358" y="553482"/>
                    <a:pt x="2736782" y="521425"/>
                    <a:pt x="2720682" y="459031"/>
                  </a:cubicBezTo>
                  <a:cubicBezTo>
                    <a:pt x="2720682" y="459031"/>
                    <a:pt x="2706505" y="444668"/>
                    <a:pt x="2678152" y="415942"/>
                  </a:cubicBezTo>
                  <a:cubicBezTo>
                    <a:pt x="2689096" y="473112"/>
                    <a:pt x="2706607" y="578951"/>
                    <a:pt x="2730683" y="733460"/>
                  </a:cubicBezTo>
                  <a:cubicBezTo>
                    <a:pt x="2731366" y="739572"/>
                    <a:pt x="2734235" y="749934"/>
                    <a:pt x="2739293" y="764546"/>
                  </a:cubicBezTo>
                  <a:cubicBezTo>
                    <a:pt x="2744352" y="779159"/>
                    <a:pt x="2747221" y="789520"/>
                    <a:pt x="2747902" y="795631"/>
                  </a:cubicBezTo>
                  <a:cubicBezTo>
                    <a:pt x="2749264" y="807854"/>
                    <a:pt x="2746492" y="824021"/>
                    <a:pt x="2739587" y="844133"/>
                  </a:cubicBezTo>
                  <a:cubicBezTo>
                    <a:pt x="2740267" y="850244"/>
                    <a:pt x="2743746" y="855800"/>
                    <a:pt x="2750020" y="860801"/>
                  </a:cubicBezTo>
                  <a:cubicBezTo>
                    <a:pt x="2756293" y="865801"/>
                    <a:pt x="2758822" y="873108"/>
                    <a:pt x="2757607" y="882719"/>
                  </a:cubicBezTo>
                  <a:cubicBezTo>
                    <a:pt x="2752938" y="902386"/>
                    <a:pt x="2750945" y="915277"/>
                    <a:pt x="2751625" y="921387"/>
                  </a:cubicBezTo>
                  <a:cubicBezTo>
                    <a:pt x="2751796" y="922915"/>
                    <a:pt x="2759141" y="968307"/>
                    <a:pt x="2773660" y="1057562"/>
                  </a:cubicBezTo>
                  <a:lnTo>
                    <a:pt x="2774337" y="1061715"/>
                  </a:lnTo>
                  <a:lnTo>
                    <a:pt x="2709814" y="936828"/>
                  </a:lnTo>
                  <a:cubicBezTo>
                    <a:pt x="2588561" y="715562"/>
                    <a:pt x="2446141" y="506886"/>
                    <a:pt x="2284981" y="313780"/>
                  </a:cubicBezTo>
                  <a:lnTo>
                    <a:pt x="2136619" y="149400"/>
                  </a:lnTo>
                  <a:lnTo>
                    <a:pt x="674913" y="0"/>
                  </a:lnTo>
                  <a:lnTo>
                    <a:pt x="0" y="6603221"/>
                  </a:lnTo>
                  <a:lnTo>
                    <a:pt x="82613" y="6588629"/>
                  </a:lnTo>
                  <a:lnTo>
                    <a:pt x="372383" y="6517779"/>
                  </a:lnTo>
                  <a:lnTo>
                    <a:pt x="379604" y="6530861"/>
                  </a:lnTo>
                  <a:lnTo>
                    <a:pt x="378592" y="6516261"/>
                  </a:lnTo>
                  <a:lnTo>
                    <a:pt x="381800" y="6515477"/>
                  </a:lnTo>
                  <a:lnTo>
                    <a:pt x="384567" y="6514561"/>
                  </a:lnTo>
                  <a:lnTo>
                    <a:pt x="384807" y="6519962"/>
                  </a:lnTo>
                  <a:cubicBezTo>
                    <a:pt x="385158" y="6521887"/>
                    <a:pt x="387378" y="6524213"/>
                    <a:pt x="391467" y="6526944"/>
                  </a:cubicBezTo>
                  <a:cubicBezTo>
                    <a:pt x="395557" y="6529674"/>
                    <a:pt x="397952" y="6532964"/>
                    <a:pt x="398652" y="6536813"/>
                  </a:cubicBezTo>
                  <a:cubicBezTo>
                    <a:pt x="399352" y="6540662"/>
                    <a:pt x="398095" y="6543627"/>
                    <a:pt x="394881" y="6545708"/>
                  </a:cubicBezTo>
                  <a:cubicBezTo>
                    <a:pt x="391666" y="6547790"/>
                    <a:pt x="390233" y="6549792"/>
                    <a:pt x="390584" y="6551717"/>
                  </a:cubicBezTo>
                  <a:cubicBezTo>
                    <a:pt x="391634" y="6557491"/>
                    <a:pt x="395899" y="6561183"/>
                    <a:pt x="403378" y="6562794"/>
                  </a:cubicBezTo>
                  <a:cubicBezTo>
                    <a:pt x="402168" y="6569314"/>
                    <a:pt x="395915" y="6574438"/>
                    <a:pt x="384616" y="6578168"/>
                  </a:cubicBezTo>
                  <a:lnTo>
                    <a:pt x="384747" y="6578890"/>
                  </a:lnTo>
                  <a:cubicBezTo>
                    <a:pt x="385535" y="6583221"/>
                    <a:pt x="388291" y="6598376"/>
                    <a:pt x="393018" y="6624357"/>
                  </a:cubicBezTo>
                  <a:cubicBezTo>
                    <a:pt x="394068" y="6630131"/>
                    <a:pt x="397983" y="6631898"/>
                    <a:pt x="404761" y="6629660"/>
                  </a:cubicBezTo>
                  <a:cubicBezTo>
                    <a:pt x="404761" y="6629660"/>
                    <a:pt x="403377" y="6635217"/>
                    <a:pt x="400608" y="6646333"/>
                  </a:cubicBezTo>
                  <a:lnTo>
                    <a:pt x="407434" y="6683861"/>
                  </a:lnTo>
                  <a:lnTo>
                    <a:pt x="417603" y="6680504"/>
                  </a:lnTo>
                  <a:lnTo>
                    <a:pt x="419703" y="6692051"/>
                  </a:lnTo>
                  <a:lnTo>
                    <a:pt x="415748" y="6693356"/>
                  </a:lnTo>
                  <a:lnTo>
                    <a:pt x="420229" y="6694937"/>
                  </a:lnTo>
                  <a:cubicBezTo>
                    <a:pt x="428980" y="6743051"/>
                    <a:pt x="445497" y="6814102"/>
                    <a:pt x="469779" y="6908091"/>
                  </a:cubicBezTo>
                  <a:cubicBezTo>
                    <a:pt x="488620" y="6958993"/>
                    <a:pt x="507461" y="7009897"/>
                    <a:pt x="526301" y="7060799"/>
                  </a:cubicBezTo>
                  <a:cubicBezTo>
                    <a:pt x="549152" y="7120578"/>
                    <a:pt x="576077" y="7169832"/>
                    <a:pt x="607076" y="7208562"/>
                  </a:cubicBezTo>
                  <a:cubicBezTo>
                    <a:pt x="576396" y="7145246"/>
                    <a:pt x="558255" y="7098193"/>
                    <a:pt x="552654" y="7067400"/>
                  </a:cubicBezTo>
                  <a:cubicBezTo>
                    <a:pt x="550903" y="7057778"/>
                    <a:pt x="550983" y="7051631"/>
                    <a:pt x="552893" y="7048961"/>
                  </a:cubicBezTo>
                  <a:lnTo>
                    <a:pt x="559672" y="7046722"/>
                  </a:lnTo>
                  <a:cubicBezTo>
                    <a:pt x="571543" y="7085646"/>
                    <a:pt x="591068" y="7127142"/>
                    <a:pt x="618247" y="7171212"/>
                  </a:cubicBezTo>
                  <a:cubicBezTo>
                    <a:pt x="614238" y="7162336"/>
                    <a:pt x="611007" y="7151161"/>
                    <a:pt x="608557" y="7137689"/>
                  </a:cubicBezTo>
                  <a:lnTo>
                    <a:pt x="609846" y="7125024"/>
                  </a:lnTo>
                  <a:cubicBezTo>
                    <a:pt x="609145" y="7121175"/>
                    <a:pt x="603306" y="7108822"/>
                    <a:pt x="592325" y="7087965"/>
                  </a:cubicBezTo>
                  <a:cubicBezTo>
                    <a:pt x="581346" y="7067109"/>
                    <a:pt x="575506" y="7054756"/>
                    <a:pt x="574805" y="7050907"/>
                  </a:cubicBezTo>
                  <a:cubicBezTo>
                    <a:pt x="574105" y="7047058"/>
                    <a:pt x="574750" y="7040725"/>
                    <a:pt x="576739" y="7031908"/>
                  </a:cubicBezTo>
                  <a:cubicBezTo>
                    <a:pt x="578729" y="7023091"/>
                    <a:pt x="579548" y="7017720"/>
                    <a:pt x="579198" y="7015795"/>
                  </a:cubicBezTo>
                  <a:cubicBezTo>
                    <a:pt x="578498" y="7011946"/>
                    <a:pt x="577098" y="7004248"/>
                    <a:pt x="574998" y="6992701"/>
                  </a:cubicBezTo>
                  <a:cubicBezTo>
                    <a:pt x="570637" y="6981900"/>
                    <a:pt x="568282" y="6975537"/>
                    <a:pt x="567932" y="6973613"/>
                  </a:cubicBezTo>
                  <a:cubicBezTo>
                    <a:pt x="566181" y="6963990"/>
                    <a:pt x="566087" y="6956881"/>
                    <a:pt x="567646" y="6952286"/>
                  </a:cubicBezTo>
                  <a:lnTo>
                    <a:pt x="577814" y="6948929"/>
                  </a:lnTo>
                  <a:lnTo>
                    <a:pt x="589559" y="6954233"/>
                  </a:lnTo>
                  <a:cubicBezTo>
                    <a:pt x="584880" y="6968018"/>
                    <a:pt x="582111" y="6979133"/>
                    <a:pt x="581252" y="6987576"/>
                  </a:cubicBezTo>
                  <a:cubicBezTo>
                    <a:pt x="586980" y="6979565"/>
                    <a:pt x="593234" y="6974440"/>
                    <a:pt x="600014" y="6972203"/>
                  </a:cubicBezTo>
                  <a:cubicBezTo>
                    <a:pt x="593744" y="6964071"/>
                    <a:pt x="592343" y="6956374"/>
                    <a:pt x="595813" y="6949108"/>
                  </a:cubicBezTo>
                  <a:cubicBezTo>
                    <a:pt x="603992" y="6954568"/>
                    <a:pt x="614192" y="6977722"/>
                    <a:pt x="626413" y="7018570"/>
                  </a:cubicBezTo>
                  <a:cubicBezTo>
                    <a:pt x="638634" y="7059417"/>
                    <a:pt x="648229" y="7085831"/>
                    <a:pt x="655199" y="7097811"/>
                  </a:cubicBezTo>
                  <a:cubicBezTo>
                    <a:pt x="674040" y="7148714"/>
                    <a:pt x="706995" y="7224539"/>
                    <a:pt x="754066" y="7325285"/>
                  </a:cubicBezTo>
                  <a:cubicBezTo>
                    <a:pt x="728064" y="7248185"/>
                    <a:pt x="715414" y="7211559"/>
                    <a:pt x="716114" y="7215408"/>
                  </a:cubicBezTo>
                  <a:cubicBezTo>
                    <a:pt x="715414" y="7211559"/>
                    <a:pt x="716973" y="7206964"/>
                    <a:pt x="720793" y="7201623"/>
                  </a:cubicBezTo>
                  <a:cubicBezTo>
                    <a:pt x="728622" y="7205158"/>
                    <a:pt x="737326" y="7213506"/>
                    <a:pt x="746906" y="7226664"/>
                  </a:cubicBezTo>
                  <a:cubicBezTo>
                    <a:pt x="743246" y="7219712"/>
                    <a:pt x="742625" y="7209716"/>
                    <a:pt x="745045" y="7196677"/>
                  </a:cubicBezTo>
                  <a:cubicBezTo>
                    <a:pt x="764904" y="7226843"/>
                    <a:pt x="780769" y="7261387"/>
                    <a:pt x="792640" y="7300310"/>
                  </a:cubicBezTo>
                  <a:cubicBezTo>
                    <a:pt x="799578" y="7285779"/>
                    <a:pt x="803048" y="7278513"/>
                    <a:pt x="803048" y="7278513"/>
                  </a:cubicBezTo>
                  <a:cubicBezTo>
                    <a:pt x="797447" y="7247721"/>
                    <a:pt x="794821" y="7233287"/>
                    <a:pt x="795171" y="7235212"/>
                  </a:cubicBezTo>
                  <a:lnTo>
                    <a:pt x="805340" y="7231854"/>
                  </a:lnTo>
                  <a:cubicBezTo>
                    <a:pt x="811610" y="7239985"/>
                    <a:pt x="816094" y="7244881"/>
                    <a:pt x="818791" y="7246540"/>
                  </a:cubicBezTo>
                  <a:lnTo>
                    <a:pt x="821437" y="7246602"/>
                  </a:lnTo>
                  <a:lnTo>
                    <a:pt x="820235" y="7254479"/>
                  </a:lnTo>
                  <a:cubicBezTo>
                    <a:pt x="820934" y="7258328"/>
                    <a:pt x="821810" y="7263139"/>
                    <a:pt x="822860" y="7268913"/>
                  </a:cubicBezTo>
                  <a:lnTo>
                    <a:pt x="831453" y="7256896"/>
                  </a:lnTo>
                  <a:cubicBezTo>
                    <a:pt x="838583" y="7256583"/>
                    <a:pt x="850343" y="7275141"/>
                    <a:pt x="866733" y="7312572"/>
                  </a:cubicBezTo>
                  <a:cubicBezTo>
                    <a:pt x="866733" y="7312572"/>
                    <a:pt x="881086" y="7319054"/>
                    <a:pt x="909794" y="7332018"/>
                  </a:cubicBezTo>
                  <a:cubicBezTo>
                    <a:pt x="898623" y="7296945"/>
                    <a:pt x="880722" y="7231451"/>
                    <a:pt x="856089" y="7135537"/>
                  </a:cubicBezTo>
                  <a:cubicBezTo>
                    <a:pt x="855389" y="7131689"/>
                    <a:pt x="852469" y="7125512"/>
                    <a:pt x="847329" y="7117009"/>
                  </a:cubicBezTo>
                  <a:cubicBezTo>
                    <a:pt x="842189" y="7108505"/>
                    <a:pt x="839269" y="7102328"/>
                    <a:pt x="838569" y="7098479"/>
                  </a:cubicBezTo>
                  <a:cubicBezTo>
                    <a:pt x="837169" y="7090781"/>
                    <a:pt x="839938" y="7079667"/>
                    <a:pt x="846877" y="7065136"/>
                  </a:cubicBezTo>
                  <a:cubicBezTo>
                    <a:pt x="846176" y="7061287"/>
                    <a:pt x="842652" y="7058370"/>
                    <a:pt x="836302" y="7056386"/>
                  </a:cubicBezTo>
                  <a:cubicBezTo>
                    <a:pt x="829953" y="7054402"/>
                    <a:pt x="827383" y="7050150"/>
                    <a:pt x="828592" y="7043630"/>
                  </a:cubicBezTo>
                  <a:cubicBezTo>
                    <a:pt x="833271" y="7029845"/>
                    <a:pt x="835260" y="7021028"/>
                    <a:pt x="834560" y="7017179"/>
                  </a:cubicBezTo>
                  <a:cubicBezTo>
                    <a:pt x="834297" y="7015736"/>
                    <a:pt x="817529" y="6953183"/>
                    <a:pt x="784257" y="6829521"/>
                  </a:cubicBezTo>
                  <a:lnTo>
                    <a:pt x="749903" y="6701910"/>
                  </a:lnTo>
                  <a:lnTo>
                    <a:pt x="758565" y="6714660"/>
                  </a:lnTo>
                  <a:lnTo>
                    <a:pt x="768492" y="6717086"/>
                  </a:lnTo>
                  <a:lnTo>
                    <a:pt x="775152" y="6739957"/>
                  </a:lnTo>
                  <a:cubicBezTo>
                    <a:pt x="784492" y="6771555"/>
                    <a:pt x="789513" y="6789279"/>
                    <a:pt x="790213" y="6793128"/>
                  </a:cubicBezTo>
                  <a:cubicBezTo>
                    <a:pt x="792663" y="6806600"/>
                    <a:pt x="800174" y="6834722"/>
                    <a:pt x="812745" y="6877494"/>
                  </a:cubicBezTo>
                  <a:cubicBezTo>
                    <a:pt x="813445" y="6881343"/>
                    <a:pt x="817058" y="6884741"/>
                    <a:pt x="823582" y="6887687"/>
                  </a:cubicBezTo>
                  <a:cubicBezTo>
                    <a:pt x="830106" y="6890634"/>
                    <a:pt x="833719" y="6894031"/>
                    <a:pt x="834419" y="6897880"/>
                  </a:cubicBezTo>
                  <a:cubicBezTo>
                    <a:pt x="831618" y="6882484"/>
                    <a:pt x="827593" y="6860352"/>
                    <a:pt x="822342" y="6831484"/>
                  </a:cubicBezTo>
                  <a:cubicBezTo>
                    <a:pt x="817091" y="6802616"/>
                    <a:pt x="814465" y="6788182"/>
                    <a:pt x="814465" y="6788182"/>
                  </a:cubicBezTo>
                  <a:cubicBezTo>
                    <a:pt x="813765" y="6784333"/>
                    <a:pt x="813669" y="6777224"/>
                    <a:pt x="814179" y="6766856"/>
                  </a:cubicBezTo>
                  <a:cubicBezTo>
                    <a:pt x="814688" y="6756487"/>
                    <a:pt x="814593" y="6749378"/>
                    <a:pt x="813893" y="6745529"/>
                  </a:cubicBezTo>
                  <a:cubicBezTo>
                    <a:pt x="813543" y="6743604"/>
                    <a:pt x="810751" y="6734836"/>
                    <a:pt x="805515" y="6719224"/>
                  </a:cubicBezTo>
                  <a:lnTo>
                    <a:pt x="797517" y="6691126"/>
                  </a:lnTo>
                  <a:lnTo>
                    <a:pt x="813055" y="6670796"/>
                  </a:lnTo>
                  <a:cubicBezTo>
                    <a:pt x="814490" y="6670511"/>
                    <a:pt x="818949" y="6677636"/>
                    <a:pt x="826434" y="6692171"/>
                  </a:cubicBezTo>
                  <a:cubicBezTo>
                    <a:pt x="821257" y="6685189"/>
                    <a:pt x="819947" y="6673433"/>
                    <a:pt x="822503" y="6656905"/>
                  </a:cubicBezTo>
                  <a:cubicBezTo>
                    <a:pt x="824187" y="6632539"/>
                    <a:pt x="825029" y="6620356"/>
                    <a:pt x="825029" y="6620356"/>
                  </a:cubicBezTo>
                  <a:cubicBezTo>
                    <a:pt x="834726" y="6628443"/>
                    <a:pt x="846452" y="6648143"/>
                    <a:pt x="860204" y="6679458"/>
                  </a:cubicBezTo>
                  <a:cubicBezTo>
                    <a:pt x="861639" y="6679173"/>
                    <a:pt x="865334" y="6679440"/>
                    <a:pt x="871290" y="6680260"/>
                  </a:cubicBezTo>
                  <a:cubicBezTo>
                    <a:pt x="875593" y="6679405"/>
                    <a:pt x="879179" y="6678694"/>
                    <a:pt x="882048" y="6678124"/>
                  </a:cubicBezTo>
                  <a:cubicBezTo>
                    <a:pt x="883482" y="6677839"/>
                    <a:pt x="892603" y="6661008"/>
                    <a:pt x="909409" y="6627631"/>
                  </a:cubicBezTo>
                  <a:cubicBezTo>
                    <a:pt x="909409" y="6627631"/>
                    <a:pt x="912278" y="6627062"/>
                    <a:pt x="918016" y="6625922"/>
                  </a:cubicBezTo>
                  <a:lnTo>
                    <a:pt x="938887" y="6621778"/>
                  </a:lnTo>
                  <a:lnTo>
                    <a:pt x="941777" y="6612192"/>
                  </a:lnTo>
                  <a:lnTo>
                    <a:pt x="941777" y="6612193"/>
                  </a:lnTo>
                  <a:lnTo>
                    <a:pt x="938887" y="6621777"/>
                  </a:lnTo>
                  <a:lnTo>
                    <a:pt x="943836" y="6620795"/>
                  </a:lnTo>
                  <a:lnTo>
                    <a:pt x="944934" y="6615682"/>
                  </a:lnTo>
                  <a:lnTo>
                    <a:pt x="943427" y="6617121"/>
                  </a:lnTo>
                  <a:lnTo>
                    <a:pt x="944933" y="6615683"/>
                  </a:lnTo>
                  <a:lnTo>
                    <a:pt x="945499" y="6613051"/>
                  </a:lnTo>
                  <a:lnTo>
                    <a:pt x="942525" y="6609040"/>
                  </a:lnTo>
                  <a:cubicBezTo>
                    <a:pt x="940156" y="6607507"/>
                    <a:pt x="938752" y="6604782"/>
                    <a:pt x="938316" y="6600864"/>
                  </a:cubicBezTo>
                  <a:cubicBezTo>
                    <a:pt x="938752" y="6604782"/>
                    <a:pt x="940857" y="6597355"/>
                    <a:pt x="944629" y="6578582"/>
                  </a:cubicBezTo>
                  <a:cubicBezTo>
                    <a:pt x="946406" y="6568216"/>
                    <a:pt x="946204" y="6553237"/>
                    <a:pt x="944020" y="6533644"/>
                  </a:cubicBezTo>
                  <a:lnTo>
                    <a:pt x="936643" y="6307936"/>
                  </a:lnTo>
                  <a:lnTo>
                    <a:pt x="952411" y="6301293"/>
                  </a:lnTo>
                  <a:cubicBezTo>
                    <a:pt x="1227317" y="6172506"/>
                    <a:pt x="1485481" y="6012110"/>
                    <a:pt x="1721754" y="5824298"/>
                  </a:cubicBezTo>
                  <a:lnTo>
                    <a:pt x="1800752" y="5756346"/>
                  </a:lnTo>
                  <a:lnTo>
                    <a:pt x="1909166" y="5977190"/>
                  </a:lnTo>
                  <a:cubicBezTo>
                    <a:pt x="1954100" y="6066315"/>
                    <a:pt x="2003685" y="6138465"/>
                    <a:pt x="2057922" y="6193639"/>
                  </a:cubicBezTo>
                  <a:cubicBezTo>
                    <a:pt x="2000281" y="6100268"/>
                    <a:pt x="1964673" y="6030139"/>
                    <a:pt x="1951100" y="5983251"/>
                  </a:cubicBezTo>
                  <a:cubicBezTo>
                    <a:pt x="1946857" y="5968599"/>
                    <a:pt x="1946007" y="5959050"/>
                    <a:pt x="1948546" y="5954604"/>
                  </a:cubicBezTo>
                  <a:lnTo>
                    <a:pt x="1958709" y="5950056"/>
                  </a:lnTo>
                  <a:cubicBezTo>
                    <a:pt x="1983299" y="6008565"/>
                    <a:pt x="2020174" y="6069852"/>
                    <a:pt x="2069333" y="6133918"/>
                  </a:cubicBezTo>
                  <a:cubicBezTo>
                    <a:pt x="2061704" y="6120781"/>
                    <a:pt x="2054920" y="6103956"/>
                    <a:pt x="2048981" y="6083443"/>
                  </a:cubicBezTo>
                  <a:lnTo>
                    <a:pt x="2048973" y="6063587"/>
                  </a:lnTo>
                  <a:cubicBezTo>
                    <a:pt x="2047276" y="6057726"/>
                    <a:pt x="2036256" y="6039486"/>
                    <a:pt x="2015913" y="6008868"/>
                  </a:cubicBezTo>
                  <a:cubicBezTo>
                    <a:pt x="1995570" y="5978250"/>
                    <a:pt x="1984550" y="5960010"/>
                    <a:pt x="1982853" y="5954150"/>
                  </a:cubicBezTo>
                  <a:cubicBezTo>
                    <a:pt x="1981156" y="5948288"/>
                    <a:pt x="1981152" y="5938360"/>
                    <a:pt x="1982841" y="5924365"/>
                  </a:cubicBezTo>
                  <a:cubicBezTo>
                    <a:pt x="1984529" y="5910369"/>
                    <a:pt x="1984949" y="5901906"/>
                    <a:pt x="1984101" y="5898976"/>
                  </a:cubicBezTo>
                  <a:cubicBezTo>
                    <a:pt x="1982404" y="5893115"/>
                    <a:pt x="1979010" y="5881392"/>
                    <a:pt x="1973921" y="5863810"/>
                  </a:cubicBezTo>
                  <a:cubicBezTo>
                    <a:pt x="1965442" y="5847743"/>
                    <a:pt x="1960779" y="5838244"/>
                    <a:pt x="1959931" y="5835314"/>
                  </a:cubicBezTo>
                  <a:cubicBezTo>
                    <a:pt x="1955689" y="5820662"/>
                    <a:pt x="1954415" y="5809647"/>
                    <a:pt x="1956105" y="5802270"/>
                  </a:cubicBezTo>
                  <a:lnTo>
                    <a:pt x="1971350" y="5795450"/>
                  </a:lnTo>
                  <a:lnTo>
                    <a:pt x="1990412" y="5801816"/>
                  </a:lnTo>
                  <a:cubicBezTo>
                    <a:pt x="1985340" y="5823945"/>
                    <a:pt x="1982805" y="5841630"/>
                    <a:pt x="1982811" y="5854867"/>
                  </a:cubicBezTo>
                  <a:cubicBezTo>
                    <a:pt x="1990429" y="5841528"/>
                    <a:pt x="1999320" y="5832586"/>
                    <a:pt x="2009483" y="5828038"/>
                  </a:cubicBezTo>
                  <a:cubicBezTo>
                    <a:pt x="1998466" y="5816417"/>
                    <a:pt x="1995072" y="5804696"/>
                    <a:pt x="1999303" y="5792873"/>
                  </a:cubicBezTo>
                  <a:cubicBezTo>
                    <a:pt x="2012859" y="5800047"/>
                    <a:pt x="2032357" y="5834354"/>
                    <a:pt x="2057796" y="5895793"/>
                  </a:cubicBezTo>
                  <a:cubicBezTo>
                    <a:pt x="2083235" y="5957231"/>
                    <a:pt x="2102311" y="5996691"/>
                    <a:pt x="2115025" y="6014173"/>
                  </a:cubicBezTo>
                  <a:cubicBezTo>
                    <a:pt x="2152329" y="6090163"/>
                    <a:pt x="2215485" y="6202581"/>
                    <a:pt x="2304493" y="6351429"/>
                  </a:cubicBezTo>
                  <a:cubicBezTo>
                    <a:pt x="2251925" y="6235929"/>
                    <a:pt x="2226488" y="6181109"/>
                    <a:pt x="2228185" y="6186969"/>
                  </a:cubicBezTo>
                  <a:cubicBezTo>
                    <a:pt x="2226488" y="6181109"/>
                    <a:pt x="2228180" y="6173732"/>
                    <a:pt x="2233258" y="6164839"/>
                  </a:cubicBezTo>
                  <a:cubicBezTo>
                    <a:pt x="2245966" y="6169083"/>
                    <a:pt x="2260795" y="6180654"/>
                    <a:pt x="2277745" y="6199550"/>
                  </a:cubicBezTo>
                  <a:cubicBezTo>
                    <a:pt x="2270964" y="6189344"/>
                    <a:pt x="2268416" y="6173934"/>
                    <a:pt x="2270102" y="6153319"/>
                  </a:cubicBezTo>
                  <a:cubicBezTo>
                    <a:pt x="2305698" y="6196974"/>
                    <a:pt x="2335792" y="6248054"/>
                    <a:pt x="2360382" y="6306562"/>
                  </a:cubicBezTo>
                  <a:cubicBezTo>
                    <a:pt x="2368842" y="6282916"/>
                    <a:pt x="2373073" y="6271093"/>
                    <a:pt x="2373073" y="6271093"/>
                  </a:cubicBezTo>
                  <a:cubicBezTo>
                    <a:pt x="2359500" y="6224207"/>
                    <a:pt x="2353138" y="6202228"/>
                    <a:pt x="2353986" y="6205158"/>
                  </a:cubicBezTo>
                  <a:lnTo>
                    <a:pt x="2369231" y="6198337"/>
                  </a:lnTo>
                  <a:cubicBezTo>
                    <a:pt x="2380248" y="6209958"/>
                    <a:pt x="2387981" y="6216843"/>
                    <a:pt x="2392429" y="6218989"/>
                  </a:cubicBezTo>
                  <a:lnTo>
                    <a:pt x="2396544" y="6218666"/>
                  </a:lnTo>
                  <a:lnTo>
                    <a:pt x="2395928" y="6231077"/>
                  </a:lnTo>
                  <a:cubicBezTo>
                    <a:pt x="2397624" y="6236939"/>
                    <a:pt x="2399745" y="6244265"/>
                    <a:pt x="2402290" y="6253056"/>
                  </a:cubicBezTo>
                  <a:lnTo>
                    <a:pt x="2413718" y="6233048"/>
                  </a:lnTo>
                  <a:cubicBezTo>
                    <a:pt x="2424730" y="6231431"/>
                    <a:pt x="2445918" y="6258361"/>
                    <a:pt x="2477284" y="6313838"/>
                  </a:cubicBezTo>
                  <a:cubicBezTo>
                    <a:pt x="2477284" y="6313838"/>
                    <a:pt x="2500582" y="6321619"/>
                    <a:pt x="2547179" y="6337180"/>
                  </a:cubicBezTo>
                  <a:cubicBezTo>
                    <a:pt x="2524285" y="6284533"/>
                    <a:pt x="2486124" y="6185757"/>
                    <a:pt x="2432695" y="6040850"/>
                  </a:cubicBezTo>
                  <a:cubicBezTo>
                    <a:pt x="2430999" y="6034989"/>
                    <a:pt x="2425489" y="6025869"/>
                    <a:pt x="2416166" y="6013490"/>
                  </a:cubicBezTo>
                  <a:cubicBezTo>
                    <a:pt x="2406842" y="6001112"/>
                    <a:pt x="2401333" y="5991992"/>
                    <a:pt x="2399636" y="5986131"/>
                  </a:cubicBezTo>
                  <a:cubicBezTo>
                    <a:pt x="2396243" y="5974410"/>
                    <a:pt x="2398776" y="5956726"/>
                    <a:pt x="2407238" y="5933080"/>
                  </a:cubicBezTo>
                  <a:cubicBezTo>
                    <a:pt x="2405541" y="5927219"/>
                    <a:pt x="2399609" y="5923252"/>
                    <a:pt x="2389444" y="5921180"/>
                  </a:cubicBezTo>
                  <a:cubicBezTo>
                    <a:pt x="2379277" y="5919109"/>
                    <a:pt x="2374616" y="5912920"/>
                    <a:pt x="2375459" y="5902613"/>
                  </a:cubicBezTo>
                  <a:cubicBezTo>
                    <a:pt x="2380532" y="5880482"/>
                    <a:pt x="2382219" y="5866487"/>
                    <a:pt x="2380523" y="5860627"/>
                  </a:cubicBezTo>
                  <a:cubicBezTo>
                    <a:pt x="2379887" y="5858429"/>
                    <a:pt x="2343951" y="5764036"/>
                    <a:pt x="2272716" y="5577446"/>
                  </a:cubicBezTo>
                  <a:lnTo>
                    <a:pt x="2199179" y="5384900"/>
                  </a:lnTo>
                  <a:lnTo>
                    <a:pt x="2214639" y="5403309"/>
                  </a:lnTo>
                  <a:lnTo>
                    <a:pt x="2230427" y="5405498"/>
                  </a:lnTo>
                  <a:lnTo>
                    <a:pt x="2244387" y="5439928"/>
                  </a:lnTo>
                  <a:cubicBezTo>
                    <a:pt x="2263890" y="5487472"/>
                    <a:pt x="2274490" y="5514175"/>
                    <a:pt x="2276187" y="5520036"/>
                  </a:cubicBezTo>
                  <a:cubicBezTo>
                    <a:pt x="2282125" y="5540549"/>
                    <a:pt x="2298238" y="5582990"/>
                    <a:pt x="2324525" y="5647359"/>
                  </a:cubicBezTo>
                  <a:cubicBezTo>
                    <a:pt x="2326221" y="5653220"/>
                    <a:pt x="2332364" y="5657919"/>
                    <a:pt x="2342955" y="5661456"/>
                  </a:cubicBezTo>
                  <a:cubicBezTo>
                    <a:pt x="2353545" y="5664993"/>
                    <a:pt x="2359689" y="5669692"/>
                    <a:pt x="2361385" y="5675552"/>
                  </a:cubicBezTo>
                  <a:cubicBezTo>
                    <a:pt x="2354598" y="5652109"/>
                    <a:pt x="2344843" y="5618408"/>
                    <a:pt x="2332118" y="5574451"/>
                  </a:cubicBezTo>
                  <a:cubicBezTo>
                    <a:pt x="2319393" y="5530495"/>
                    <a:pt x="2313030" y="5508516"/>
                    <a:pt x="2313030" y="5508516"/>
                  </a:cubicBezTo>
                  <a:cubicBezTo>
                    <a:pt x="2311333" y="5502655"/>
                    <a:pt x="2310058" y="5491641"/>
                    <a:pt x="2309204" y="5475473"/>
                  </a:cubicBezTo>
                  <a:cubicBezTo>
                    <a:pt x="2308350" y="5459304"/>
                    <a:pt x="2307075" y="5448290"/>
                    <a:pt x="2305378" y="5442429"/>
                  </a:cubicBezTo>
                  <a:cubicBezTo>
                    <a:pt x="2304530" y="5439498"/>
                    <a:pt x="2298807" y="5426337"/>
                    <a:pt x="2288207" y="5402944"/>
                  </a:cubicBezTo>
                  <a:lnTo>
                    <a:pt x="2271343" y="5360618"/>
                  </a:lnTo>
                  <a:lnTo>
                    <a:pt x="2292228" y="5326610"/>
                  </a:lnTo>
                  <a:cubicBezTo>
                    <a:pt x="2294408" y="5325941"/>
                    <a:pt x="2302457" y="5336289"/>
                    <a:pt x="2316374" y="5357654"/>
                  </a:cubicBezTo>
                  <a:cubicBezTo>
                    <a:pt x="2307236" y="5347641"/>
                    <a:pt x="2303338" y="5329609"/>
                    <a:pt x="2304684" y="5303559"/>
                  </a:cubicBezTo>
                  <a:cubicBezTo>
                    <a:pt x="2304057" y="5284523"/>
                    <a:pt x="2303588" y="5270246"/>
                    <a:pt x="2303275" y="5260729"/>
                  </a:cubicBezTo>
                  <a:lnTo>
                    <a:pt x="2302909" y="5249612"/>
                  </a:lnTo>
                  <a:lnTo>
                    <a:pt x="2304277" y="5248005"/>
                  </a:lnTo>
                  <a:lnTo>
                    <a:pt x="2331040" y="5276239"/>
                  </a:lnTo>
                  <a:cubicBezTo>
                    <a:pt x="2341698" y="5290593"/>
                    <a:pt x="2353603" y="5309370"/>
                    <a:pt x="2366755" y="5332573"/>
                  </a:cubicBezTo>
                  <a:cubicBezTo>
                    <a:pt x="2368935" y="5331903"/>
                    <a:pt x="2374710" y="5331733"/>
                    <a:pt x="2384081" y="5332059"/>
                  </a:cubicBezTo>
                  <a:cubicBezTo>
                    <a:pt x="2390622" y="5330051"/>
                    <a:pt x="2396074" y="5328379"/>
                    <a:pt x="2400434" y="5327039"/>
                  </a:cubicBezTo>
                  <a:cubicBezTo>
                    <a:pt x="2402614" y="5326370"/>
                    <a:pt x="2414096" y="5298809"/>
                    <a:pt x="2434879" y="5244359"/>
                  </a:cubicBezTo>
                  <a:cubicBezTo>
                    <a:pt x="2434879" y="5244359"/>
                    <a:pt x="2439240" y="5243020"/>
                    <a:pt x="2447962" y="5240343"/>
                  </a:cubicBezTo>
                  <a:lnTo>
                    <a:pt x="2479685" y="5230602"/>
                  </a:lnTo>
                  <a:lnTo>
                    <a:pt x="2482650" y="5215271"/>
                  </a:lnTo>
                  <a:lnTo>
                    <a:pt x="2482650" y="5215273"/>
                  </a:lnTo>
                  <a:lnTo>
                    <a:pt x="2479687" y="5230602"/>
                  </a:lnTo>
                  <a:lnTo>
                    <a:pt x="2487209" y="5228292"/>
                  </a:lnTo>
                  <a:lnTo>
                    <a:pt x="2488102" y="5220186"/>
                  </a:lnTo>
                  <a:lnTo>
                    <a:pt x="2488101" y="5220186"/>
                  </a:lnTo>
                  <a:lnTo>
                    <a:pt x="2488101" y="5220187"/>
                  </a:lnTo>
                  <a:lnTo>
                    <a:pt x="2485991" y="5222658"/>
                  </a:lnTo>
                  <a:lnTo>
                    <a:pt x="2488101" y="5220186"/>
                  </a:lnTo>
                  <a:lnTo>
                    <a:pt x="2488561" y="5216014"/>
                  </a:lnTo>
                  <a:lnTo>
                    <a:pt x="2483311" y="5210263"/>
                  </a:lnTo>
                  <a:cubicBezTo>
                    <a:pt x="2479392" y="5208260"/>
                    <a:pt x="2476782" y="5204255"/>
                    <a:pt x="2475483" y="5198245"/>
                  </a:cubicBezTo>
                  <a:cubicBezTo>
                    <a:pt x="2476782" y="5204255"/>
                    <a:pt x="2478869" y="5192397"/>
                    <a:pt x="2481745" y="5162672"/>
                  </a:cubicBezTo>
                  <a:cubicBezTo>
                    <a:pt x="2482859" y="5146307"/>
                    <a:pt x="2480169" y="5123098"/>
                    <a:pt x="2473674" y="5093046"/>
                  </a:cubicBezTo>
                  <a:lnTo>
                    <a:pt x="2465967" y="5036103"/>
                  </a:lnTo>
                  <a:lnTo>
                    <a:pt x="2537883" y="4936776"/>
                  </a:lnTo>
                  <a:cubicBezTo>
                    <a:pt x="2706623" y="4683312"/>
                    <a:pt x="2846606" y="4408026"/>
                    <a:pt x="2952682" y="4115110"/>
                  </a:cubicBezTo>
                  <a:lnTo>
                    <a:pt x="2966133" y="4072642"/>
                  </a:lnTo>
                  <a:lnTo>
                    <a:pt x="3006194" y="4159604"/>
                  </a:lnTo>
                  <a:cubicBezTo>
                    <a:pt x="2996056" y="4129542"/>
                    <a:pt x="2987220" y="4103426"/>
                    <a:pt x="2979684" y="4081254"/>
                  </a:cubicBezTo>
                  <a:lnTo>
                    <a:pt x="2971232" y="4056542"/>
                  </a:lnTo>
                  <a:lnTo>
                    <a:pt x="2989105" y="4000112"/>
                  </a:lnTo>
                  <a:lnTo>
                    <a:pt x="2995028" y="4005792"/>
                  </a:lnTo>
                  <a:lnTo>
                    <a:pt x="2993763" y="3985404"/>
                  </a:lnTo>
                  <a:lnTo>
                    <a:pt x="2998475" y="3970525"/>
                  </a:lnTo>
                  <a:lnTo>
                    <a:pt x="3033912" y="4034717"/>
                  </a:lnTo>
                  <a:cubicBezTo>
                    <a:pt x="3046284" y="4061655"/>
                    <a:pt x="3057099" y="4090300"/>
                    <a:pt x="3066355" y="4120652"/>
                  </a:cubicBezTo>
                  <a:cubicBezTo>
                    <a:pt x="3077177" y="4097990"/>
                    <a:pt x="3082588" y="4086658"/>
                    <a:pt x="3082588" y="4086658"/>
                  </a:cubicBezTo>
                  <a:cubicBezTo>
                    <a:pt x="3073852" y="4038634"/>
                    <a:pt x="3069758" y="4016123"/>
                    <a:pt x="3070304" y="4019124"/>
                  </a:cubicBezTo>
                  <a:lnTo>
                    <a:pt x="3086163" y="4013888"/>
                  </a:lnTo>
                  <a:cubicBezTo>
                    <a:pt x="3095941" y="4026569"/>
                    <a:pt x="3102934" y="4034205"/>
                    <a:pt x="3107141" y="4036793"/>
                  </a:cubicBezTo>
                  <a:lnTo>
                    <a:pt x="3111267" y="4036889"/>
                  </a:lnTo>
                  <a:lnTo>
                    <a:pt x="3109392" y="4049174"/>
                  </a:lnTo>
                  <a:cubicBezTo>
                    <a:pt x="3110484" y="4055177"/>
                    <a:pt x="3111849" y="4062681"/>
                    <a:pt x="3113487" y="4071685"/>
                  </a:cubicBezTo>
                  <a:lnTo>
                    <a:pt x="3126890" y="4052943"/>
                  </a:lnTo>
                  <a:cubicBezTo>
                    <a:pt x="3138009" y="4052454"/>
                    <a:pt x="3156349" y="4081399"/>
                    <a:pt x="3181912" y="4139777"/>
                  </a:cubicBezTo>
                  <a:cubicBezTo>
                    <a:pt x="3181912" y="4139777"/>
                    <a:pt x="3204298" y="4149887"/>
                    <a:pt x="3249071" y="4170105"/>
                  </a:cubicBezTo>
                  <a:close/>
                </a:path>
              </a:pathLst>
            </a:custGeom>
            <a:gradFill>
              <a:gsLst>
                <a:gs pos="0">
                  <a:srgbClr val="FF1E50"/>
                </a:gs>
                <a:gs pos="100000">
                  <a:srgbClr val="0E1054"/>
                </a:gs>
              </a:gsLst>
              <a:lin ang="0" scaled="0"/>
            </a:gradFill>
            <a:ln>
              <a:noFill/>
            </a:ln>
            <a:effectLst>
              <a:outerShdw blurRad="25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8ECC854-F21C-4517-BE8E-1B252C243846}"/>
              </a:ext>
            </a:extLst>
          </p:cNvPr>
          <p:cNvSpPr txBox="1"/>
          <p:nvPr/>
        </p:nvSpPr>
        <p:spPr>
          <a:xfrm>
            <a:off x="0" y="5676447"/>
            <a:ext cx="596031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pc="600" dirty="0">
                <a:solidFill>
                  <a:srgbClr val="FFF587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hr@rooseresourcescorp.com</a:t>
            </a:r>
            <a:br>
              <a:rPr lang="en-US" spc="600" dirty="0">
                <a:solidFill>
                  <a:srgbClr val="FFF587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pc="600" dirty="0">
                <a:solidFill>
                  <a:srgbClr val="FFF587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+1-800-123-4567</a:t>
            </a:r>
          </a:p>
          <a:p>
            <a:pPr algn="ctr"/>
            <a:r>
              <a:rPr lang="en-US" spc="600" dirty="0">
                <a:solidFill>
                  <a:srgbClr val="FFF587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www.rooseresourcescorp.com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D8AF882-9AA0-4835-9DAC-27AB1B77E45C}"/>
              </a:ext>
            </a:extLst>
          </p:cNvPr>
          <p:cNvGrpSpPr/>
          <p:nvPr/>
        </p:nvGrpSpPr>
        <p:grpSpPr>
          <a:xfrm>
            <a:off x="0" y="5203734"/>
            <a:ext cx="5960317" cy="523220"/>
            <a:chOff x="0" y="5203734"/>
            <a:chExt cx="5960317" cy="52322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5E342DD-8503-4BCC-A283-44384F01708E}"/>
                </a:ext>
              </a:extLst>
            </p:cNvPr>
            <p:cNvSpPr txBox="1"/>
            <p:nvPr/>
          </p:nvSpPr>
          <p:spPr>
            <a:xfrm>
              <a:off x="0" y="5203734"/>
              <a:ext cx="596031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600" dirty="0">
                  <a:solidFill>
                    <a:srgbClr val="FFF587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APPLY NOW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C10F07F-5DF8-4901-AF08-7AF4E0EFBC7F}"/>
                </a:ext>
              </a:extLst>
            </p:cNvPr>
            <p:cNvCxnSpPr/>
            <p:nvPr/>
          </p:nvCxnSpPr>
          <p:spPr>
            <a:xfrm>
              <a:off x="4575810" y="5465344"/>
              <a:ext cx="628650" cy="0"/>
            </a:xfrm>
            <a:prstGeom prst="line">
              <a:avLst/>
            </a:prstGeom>
            <a:ln w="19050">
              <a:solidFill>
                <a:srgbClr val="FFF5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E5B9A9E-4342-4A24-AD38-71E1C9770A58}"/>
                </a:ext>
              </a:extLst>
            </p:cNvPr>
            <p:cNvCxnSpPr/>
            <p:nvPr/>
          </p:nvCxnSpPr>
          <p:spPr>
            <a:xfrm>
              <a:off x="651510" y="5465344"/>
              <a:ext cx="628650" cy="0"/>
            </a:xfrm>
            <a:prstGeom prst="line">
              <a:avLst/>
            </a:prstGeom>
            <a:ln w="19050">
              <a:solidFill>
                <a:srgbClr val="FFF5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67" y="4314142"/>
            <a:ext cx="891955" cy="832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5315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 invX="1"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 flipH="1">
            <a:off x="6096000" y="0"/>
            <a:ext cx="6096000" cy="6858000"/>
          </a:xfrm>
          <a:custGeom>
            <a:avLst/>
            <a:gdLst>
              <a:gd name="connsiteX0" fmla="*/ 0 w 6270413"/>
              <a:gd name="connsiteY0" fmla="*/ 0 h 6858000"/>
              <a:gd name="connsiteX1" fmla="*/ 6270413 w 6270413"/>
              <a:gd name="connsiteY1" fmla="*/ 0 h 6858000"/>
              <a:gd name="connsiteX2" fmla="*/ 6270413 w 6270413"/>
              <a:gd name="connsiteY2" fmla="*/ 3247179 h 6858000"/>
              <a:gd name="connsiteX3" fmla="*/ 5491480 w 6270413"/>
              <a:gd name="connsiteY3" fmla="*/ 3247179 h 6858000"/>
              <a:gd name="connsiteX4" fmla="*/ 5491480 w 6270413"/>
              <a:gd name="connsiteY4" fmla="*/ 4186767 h 6858000"/>
              <a:gd name="connsiteX5" fmla="*/ 4693073 w 6270413"/>
              <a:gd name="connsiteY5" fmla="*/ 4186767 h 6858000"/>
              <a:gd name="connsiteX6" fmla="*/ 4634653 w 6270413"/>
              <a:gd name="connsiteY6" fmla="*/ 4186767 h 6858000"/>
              <a:gd name="connsiteX7" fmla="*/ 2687320 w 6270413"/>
              <a:gd name="connsiteY7" fmla="*/ 4186767 h 6858000"/>
              <a:gd name="connsiteX8" fmla="*/ 1611407 w 6270413"/>
              <a:gd name="connsiteY8" fmla="*/ 6858000 h 6858000"/>
              <a:gd name="connsiteX9" fmla="*/ 0 w 6270413"/>
              <a:gd name="connsiteY9" fmla="*/ 6858000 h 6858000"/>
              <a:gd name="connsiteX10" fmla="*/ 0 w 6270413"/>
              <a:gd name="connsiteY10" fmla="*/ 0 h 6858000"/>
              <a:gd name="connsiteX0" fmla="*/ 0 w 6270413"/>
              <a:gd name="connsiteY0" fmla="*/ 0 h 6858000"/>
              <a:gd name="connsiteX1" fmla="*/ 6270413 w 6270413"/>
              <a:gd name="connsiteY1" fmla="*/ 0 h 6858000"/>
              <a:gd name="connsiteX2" fmla="*/ 6270413 w 6270413"/>
              <a:gd name="connsiteY2" fmla="*/ 3247179 h 6858000"/>
              <a:gd name="connsiteX3" fmla="*/ 5491480 w 6270413"/>
              <a:gd name="connsiteY3" fmla="*/ 3247179 h 6858000"/>
              <a:gd name="connsiteX4" fmla="*/ 5218854 w 6270413"/>
              <a:gd name="connsiteY4" fmla="*/ 4739217 h 6858000"/>
              <a:gd name="connsiteX5" fmla="*/ 4693073 w 6270413"/>
              <a:gd name="connsiteY5" fmla="*/ 4186767 h 6858000"/>
              <a:gd name="connsiteX6" fmla="*/ 4634653 w 6270413"/>
              <a:gd name="connsiteY6" fmla="*/ 4186767 h 6858000"/>
              <a:gd name="connsiteX7" fmla="*/ 2687320 w 6270413"/>
              <a:gd name="connsiteY7" fmla="*/ 4186767 h 6858000"/>
              <a:gd name="connsiteX8" fmla="*/ 1611407 w 6270413"/>
              <a:gd name="connsiteY8" fmla="*/ 6858000 h 6858000"/>
              <a:gd name="connsiteX9" fmla="*/ 0 w 6270413"/>
              <a:gd name="connsiteY9" fmla="*/ 6858000 h 6858000"/>
              <a:gd name="connsiteX10" fmla="*/ 0 w 6270413"/>
              <a:gd name="connsiteY10" fmla="*/ 0 h 6858000"/>
              <a:gd name="connsiteX0" fmla="*/ 0 w 6270413"/>
              <a:gd name="connsiteY0" fmla="*/ 0 h 6858000"/>
              <a:gd name="connsiteX1" fmla="*/ 6270413 w 6270413"/>
              <a:gd name="connsiteY1" fmla="*/ 0 h 6858000"/>
              <a:gd name="connsiteX2" fmla="*/ 6270413 w 6270413"/>
              <a:gd name="connsiteY2" fmla="*/ 3247179 h 6858000"/>
              <a:gd name="connsiteX3" fmla="*/ 5491480 w 6270413"/>
              <a:gd name="connsiteY3" fmla="*/ 3247179 h 6858000"/>
              <a:gd name="connsiteX4" fmla="*/ 5218854 w 6270413"/>
              <a:gd name="connsiteY4" fmla="*/ 4739217 h 6858000"/>
              <a:gd name="connsiteX5" fmla="*/ 4693073 w 6270413"/>
              <a:gd name="connsiteY5" fmla="*/ 4186767 h 6858000"/>
              <a:gd name="connsiteX6" fmla="*/ 4634653 w 6270413"/>
              <a:gd name="connsiteY6" fmla="*/ 4186767 h 6858000"/>
              <a:gd name="connsiteX7" fmla="*/ 2784687 w 6270413"/>
              <a:gd name="connsiteY7" fmla="*/ 4472517 h 6858000"/>
              <a:gd name="connsiteX8" fmla="*/ 1611407 w 6270413"/>
              <a:gd name="connsiteY8" fmla="*/ 6858000 h 6858000"/>
              <a:gd name="connsiteX9" fmla="*/ 0 w 6270413"/>
              <a:gd name="connsiteY9" fmla="*/ 6858000 h 6858000"/>
              <a:gd name="connsiteX10" fmla="*/ 0 w 6270413"/>
              <a:gd name="connsiteY10" fmla="*/ 0 h 6858000"/>
              <a:gd name="connsiteX0" fmla="*/ 0 w 6270413"/>
              <a:gd name="connsiteY0" fmla="*/ 0 h 6858000"/>
              <a:gd name="connsiteX1" fmla="*/ 6270413 w 6270413"/>
              <a:gd name="connsiteY1" fmla="*/ 0 h 6858000"/>
              <a:gd name="connsiteX2" fmla="*/ 6094058 w 6270413"/>
              <a:gd name="connsiteY2" fmla="*/ 3209079 h 6858000"/>
              <a:gd name="connsiteX3" fmla="*/ 5491480 w 6270413"/>
              <a:gd name="connsiteY3" fmla="*/ 3247179 h 6858000"/>
              <a:gd name="connsiteX4" fmla="*/ 5218854 w 6270413"/>
              <a:gd name="connsiteY4" fmla="*/ 4739217 h 6858000"/>
              <a:gd name="connsiteX5" fmla="*/ 4693073 w 6270413"/>
              <a:gd name="connsiteY5" fmla="*/ 4186767 h 6858000"/>
              <a:gd name="connsiteX6" fmla="*/ 4634653 w 6270413"/>
              <a:gd name="connsiteY6" fmla="*/ 4186767 h 6858000"/>
              <a:gd name="connsiteX7" fmla="*/ 2784687 w 6270413"/>
              <a:gd name="connsiteY7" fmla="*/ 4472517 h 6858000"/>
              <a:gd name="connsiteX8" fmla="*/ 1611407 w 6270413"/>
              <a:gd name="connsiteY8" fmla="*/ 6858000 h 6858000"/>
              <a:gd name="connsiteX9" fmla="*/ 0 w 6270413"/>
              <a:gd name="connsiteY9" fmla="*/ 6858000 h 6858000"/>
              <a:gd name="connsiteX10" fmla="*/ 0 w 6270413"/>
              <a:gd name="connsiteY10" fmla="*/ 0 h 6858000"/>
              <a:gd name="connsiteX0" fmla="*/ 0 w 6270413"/>
              <a:gd name="connsiteY0" fmla="*/ 0 h 6858000"/>
              <a:gd name="connsiteX1" fmla="*/ 6270413 w 6270413"/>
              <a:gd name="connsiteY1" fmla="*/ 0 h 6858000"/>
              <a:gd name="connsiteX2" fmla="*/ 6094058 w 6270413"/>
              <a:gd name="connsiteY2" fmla="*/ 3209079 h 6858000"/>
              <a:gd name="connsiteX3" fmla="*/ 5491480 w 6270413"/>
              <a:gd name="connsiteY3" fmla="*/ 3247179 h 6858000"/>
              <a:gd name="connsiteX4" fmla="*/ 5218854 w 6270413"/>
              <a:gd name="connsiteY4" fmla="*/ 4739217 h 6858000"/>
              <a:gd name="connsiteX5" fmla="*/ 4693073 w 6270413"/>
              <a:gd name="connsiteY5" fmla="*/ 4186767 h 6858000"/>
              <a:gd name="connsiteX6" fmla="*/ 4634653 w 6270413"/>
              <a:gd name="connsiteY6" fmla="*/ 4186767 h 6858000"/>
              <a:gd name="connsiteX7" fmla="*/ 2784687 w 6270413"/>
              <a:gd name="connsiteY7" fmla="*/ 4472517 h 6858000"/>
              <a:gd name="connsiteX8" fmla="*/ 1611407 w 6270413"/>
              <a:gd name="connsiteY8" fmla="*/ 6858000 h 6858000"/>
              <a:gd name="connsiteX9" fmla="*/ 0 w 6270413"/>
              <a:gd name="connsiteY9" fmla="*/ 6858000 h 6858000"/>
              <a:gd name="connsiteX10" fmla="*/ 0 w 6270413"/>
              <a:gd name="connsiteY10" fmla="*/ 0 h 6858000"/>
              <a:gd name="connsiteX0" fmla="*/ 0 w 6270413"/>
              <a:gd name="connsiteY0" fmla="*/ 0 h 6858000"/>
              <a:gd name="connsiteX1" fmla="*/ 6270413 w 6270413"/>
              <a:gd name="connsiteY1" fmla="*/ 0 h 6858000"/>
              <a:gd name="connsiteX2" fmla="*/ 6094058 w 6270413"/>
              <a:gd name="connsiteY2" fmla="*/ 3209079 h 6858000"/>
              <a:gd name="connsiteX3" fmla="*/ 5491480 w 6270413"/>
              <a:gd name="connsiteY3" fmla="*/ 3247179 h 6858000"/>
              <a:gd name="connsiteX4" fmla="*/ 5218854 w 6270413"/>
              <a:gd name="connsiteY4" fmla="*/ 4739217 h 6858000"/>
              <a:gd name="connsiteX5" fmla="*/ 4693073 w 6270413"/>
              <a:gd name="connsiteY5" fmla="*/ 4186767 h 6858000"/>
              <a:gd name="connsiteX6" fmla="*/ 4634653 w 6270413"/>
              <a:gd name="connsiteY6" fmla="*/ 4186767 h 6858000"/>
              <a:gd name="connsiteX7" fmla="*/ 2784687 w 6270413"/>
              <a:gd name="connsiteY7" fmla="*/ 4472517 h 6858000"/>
              <a:gd name="connsiteX8" fmla="*/ 1611407 w 6270413"/>
              <a:gd name="connsiteY8" fmla="*/ 6858000 h 6858000"/>
              <a:gd name="connsiteX9" fmla="*/ 0 w 6270413"/>
              <a:gd name="connsiteY9" fmla="*/ 6858000 h 6858000"/>
              <a:gd name="connsiteX10" fmla="*/ 0 w 6270413"/>
              <a:gd name="connsiteY10" fmla="*/ 0 h 6858000"/>
              <a:gd name="connsiteX0" fmla="*/ 0 w 6270413"/>
              <a:gd name="connsiteY0" fmla="*/ 0 h 6858000"/>
              <a:gd name="connsiteX1" fmla="*/ 6270413 w 6270413"/>
              <a:gd name="connsiteY1" fmla="*/ 0 h 6858000"/>
              <a:gd name="connsiteX2" fmla="*/ 6094058 w 6270413"/>
              <a:gd name="connsiteY2" fmla="*/ 3209079 h 6858000"/>
              <a:gd name="connsiteX3" fmla="*/ 5491480 w 6270413"/>
              <a:gd name="connsiteY3" fmla="*/ 3247179 h 6858000"/>
              <a:gd name="connsiteX4" fmla="*/ 5218854 w 6270413"/>
              <a:gd name="connsiteY4" fmla="*/ 4739217 h 6858000"/>
              <a:gd name="connsiteX5" fmla="*/ 4693073 w 6270413"/>
              <a:gd name="connsiteY5" fmla="*/ 4186767 h 6858000"/>
              <a:gd name="connsiteX6" fmla="*/ 4634653 w 6270413"/>
              <a:gd name="connsiteY6" fmla="*/ 4186767 h 6858000"/>
              <a:gd name="connsiteX7" fmla="*/ 2784687 w 6270413"/>
              <a:gd name="connsiteY7" fmla="*/ 4472517 h 6858000"/>
              <a:gd name="connsiteX8" fmla="*/ 1611407 w 6270413"/>
              <a:gd name="connsiteY8" fmla="*/ 6858000 h 6858000"/>
              <a:gd name="connsiteX9" fmla="*/ 0 w 6270413"/>
              <a:gd name="connsiteY9" fmla="*/ 6858000 h 6858000"/>
              <a:gd name="connsiteX10" fmla="*/ 0 w 6270413"/>
              <a:gd name="connsiteY10" fmla="*/ 0 h 6858000"/>
              <a:gd name="connsiteX0" fmla="*/ 0 w 6270413"/>
              <a:gd name="connsiteY0" fmla="*/ 0 h 6858000"/>
              <a:gd name="connsiteX1" fmla="*/ 6270413 w 6270413"/>
              <a:gd name="connsiteY1" fmla="*/ 0 h 6858000"/>
              <a:gd name="connsiteX2" fmla="*/ 6094058 w 6270413"/>
              <a:gd name="connsiteY2" fmla="*/ 3209079 h 6858000"/>
              <a:gd name="connsiteX3" fmla="*/ 5491480 w 6270413"/>
              <a:gd name="connsiteY3" fmla="*/ 3247179 h 6858000"/>
              <a:gd name="connsiteX4" fmla="*/ 5218854 w 6270413"/>
              <a:gd name="connsiteY4" fmla="*/ 4739217 h 6858000"/>
              <a:gd name="connsiteX5" fmla="*/ 4693073 w 6270413"/>
              <a:gd name="connsiteY5" fmla="*/ 4186767 h 6858000"/>
              <a:gd name="connsiteX6" fmla="*/ 4634653 w 6270413"/>
              <a:gd name="connsiteY6" fmla="*/ 4186767 h 6858000"/>
              <a:gd name="connsiteX7" fmla="*/ 2784687 w 6270413"/>
              <a:gd name="connsiteY7" fmla="*/ 4472517 h 6858000"/>
              <a:gd name="connsiteX8" fmla="*/ 1611407 w 6270413"/>
              <a:gd name="connsiteY8" fmla="*/ 6858000 h 6858000"/>
              <a:gd name="connsiteX9" fmla="*/ 0 w 6270413"/>
              <a:gd name="connsiteY9" fmla="*/ 6858000 h 6858000"/>
              <a:gd name="connsiteX10" fmla="*/ 0 w 6270413"/>
              <a:gd name="connsiteY10" fmla="*/ 0 h 6858000"/>
              <a:gd name="connsiteX0" fmla="*/ 0 w 6270413"/>
              <a:gd name="connsiteY0" fmla="*/ 0 h 6858000"/>
              <a:gd name="connsiteX1" fmla="*/ 6270413 w 6270413"/>
              <a:gd name="connsiteY1" fmla="*/ 0 h 6858000"/>
              <a:gd name="connsiteX2" fmla="*/ 6094058 w 6270413"/>
              <a:gd name="connsiteY2" fmla="*/ 3209079 h 6858000"/>
              <a:gd name="connsiteX3" fmla="*/ 5491480 w 6270413"/>
              <a:gd name="connsiteY3" fmla="*/ 3247179 h 6858000"/>
              <a:gd name="connsiteX4" fmla="*/ 5218854 w 6270413"/>
              <a:gd name="connsiteY4" fmla="*/ 4739217 h 6858000"/>
              <a:gd name="connsiteX5" fmla="*/ 4693073 w 6270413"/>
              <a:gd name="connsiteY5" fmla="*/ 4186767 h 6858000"/>
              <a:gd name="connsiteX6" fmla="*/ 4634653 w 6270413"/>
              <a:gd name="connsiteY6" fmla="*/ 4186767 h 6858000"/>
              <a:gd name="connsiteX7" fmla="*/ 2784687 w 6270413"/>
              <a:gd name="connsiteY7" fmla="*/ 4472517 h 6858000"/>
              <a:gd name="connsiteX8" fmla="*/ 1611407 w 6270413"/>
              <a:gd name="connsiteY8" fmla="*/ 6858000 h 6858000"/>
              <a:gd name="connsiteX9" fmla="*/ 0 w 6270413"/>
              <a:gd name="connsiteY9" fmla="*/ 6858000 h 6858000"/>
              <a:gd name="connsiteX10" fmla="*/ 0 w 6270413"/>
              <a:gd name="connsiteY10" fmla="*/ 0 h 6858000"/>
              <a:gd name="connsiteX0" fmla="*/ 0 w 6270413"/>
              <a:gd name="connsiteY0" fmla="*/ 0 h 6858000"/>
              <a:gd name="connsiteX1" fmla="*/ 6270413 w 6270413"/>
              <a:gd name="connsiteY1" fmla="*/ 0 h 6858000"/>
              <a:gd name="connsiteX2" fmla="*/ 6094058 w 6270413"/>
              <a:gd name="connsiteY2" fmla="*/ 3209079 h 6858000"/>
              <a:gd name="connsiteX3" fmla="*/ 5491480 w 6270413"/>
              <a:gd name="connsiteY3" fmla="*/ 3247179 h 6858000"/>
              <a:gd name="connsiteX4" fmla="*/ 5218854 w 6270413"/>
              <a:gd name="connsiteY4" fmla="*/ 4739217 h 6858000"/>
              <a:gd name="connsiteX5" fmla="*/ 4693073 w 6270413"/>
              <a:gd name="connsiteY5" fmla="*/ 4186767 h 6858000"/>
              <a:gd name="connsiteX6" fmla="*/ 4177435 w 6270413"/>
              <a:gd name="connsiteY6" fmla="*/ 4478867 h 6858000"/>
              <a:gd name="connsiteX7" fmla="*/ 2784687 w 6270413"/>
              <a:gd name="connsiteY7" fmla="*/ 4472517 h 6858000"/>
              <a:gd name="connsiteX8" fmla="*/ 1611407 w 6270413"/>
              <a:gd name="connsiteY8" fmla="*/ 6858000 h 6858000"/>
              <a:gd name="connsiteX9" fmla="*/ 0 w 6270413"/>
              <a:gd name="connsiteY9" fmla="*/ 6858000 h 6858000"/>
              <a:gd name="connsiteX10" fmla="*/ 0 w 6270413"/>
              <a:gd name="connsiteY10" fmla="*/ 0 h 6858000"/>
              <a:gd name="connsiteX0" fmla="*/ 0 w 6270413"/>
              <a:gd name="connsiteY0" fmla="*/ 0 h 6858000"/>
              <a:gd name="connsiteX1" fmla="*/ 6270413 w 6270413"/>
              <a:gd name="connsiteY1" fmla="*/ 0 h 6858000"/>
              <a:gd name="connsiteX2" fmla="*/ 6094058 w 6270413"/>
              <a:gd name="connsiteY2" fmla="*/ 3209079 h 6858000"/>
              <a:gd name="connsiteX3" fmla="*/ 5491480 w 6270413"/>
              <a:gd name="connsiteY3" fmla="*/ 3247179 h 6858000"/>
              <a:gd name="connsiteX4" fmla="*/ 5218854 w 6270413"/>
              <a:gd name="connsiteY4" fmla="*/ 4739217 h 6858000"/>
              <a:gd name="connsiteX5" fmla="*/ 4549376 w 6270413"/>
              <a:gd name="connsiteY5" fmla="*/ 4428067 h 6858000"/>
              <a:gd name="connsiteX6" fmla="*/ 4177435 w 6270413"/>
              <a:gd name="connsiteY6" fmla="*/ 4478867 h 6858000"/>
              <a:gd name="connsiteX7" fmla="*/ 2784687 w 6270413"/>
              <a:gd name="connsiteY7" fmla="*/ 4472517 h 6858000"/>
              <a:gd name="connsiteX8" fmla="*/ 1611407 w 6270413"/>
              <a:gd name="connsiteY8" fmla="*/ 6858000 h 6858000"/>
              <a:gd name="connsiteX9" fmla="*/ 0 w 6270413"/>
              <a:gd name="connsiteY9" fmla="*/ 6858000 h 6858000"/>
              <a:gd name="connsiteX10" fmla="*/ 0 w 6270413"/>
              <a:gd name="connsiteY10" fmla="*/ 0 h 6858000"/>
              <a:gd name="connsiteX0" fmla="*/ 0 w 6270413"/>
              <a:gd name="connsiteY0" fmla="*/ 0 h 6858000"/>
              <a:gd name="connsiteX1" fmla="*/ 6270413 w 6270413"/>
              <a:gd name="connsiteY1" fmla="*/ 0 h 6858000"/>
              <a:gd name="connsiteX2" fmla="*/ 6094058 w 6270413"/>
              <a:gd name="connsiteY2" fmla="*/ 3209079 h 6858000"/>
              <a:gd name="connsiteX3" fmla="*/ 5491480 w 6270413"/>
              <a:gd name="connsiteY3" fmla="*/ 3247179 h 6858000"/>
              <a:gd name="connsiteX4" fmla="*/ 5493185 w 6270413"/>
              <a:gd name="connsiteY4" fmla="*/ 4815417 h 6858000"/>
              <a:gd name="connsiteX5" fmla="*/ 4549376 w 6270413"/>
              <a:gd name="connsiteY5" fmla="*/ 4428067 h 6858000"/>
              <a:gd name="connsiteX6" fmla="*/ 4177435 w 6270413"/>
              <a:gd name="connsiteY6" fmla="*/ 4478867 h 6858000"/>
              <a:gd name="connsiteX7" fmla="*/ 2784687 w 6270413"/>
              <a:gd name="connsiteY7" fmla="*/ 4472517 h 6858000"/>
              <a:gd name="connsiteX8" fmla="*/ 1611407 w 6270413"/>
              <a:gd name="connsiteY8" fmla="*/ 6858000 h 6858000"/>
              <a:gd name="connsiteX9" fmla="*/ 0 w 6270413"/>
              <a:gd name="connsiteY9" fmla="*/ 6858000 h 6858000"/>
              <a:gd name="connsiteX10" fmla="*/ 0 w 6270413"/>
              <a:gd name="connsiteY10" fmla="*/ 0 h 6858000"/>
              <a:gd name="connsiteX0" fmla="*/ 0 w 6270413"/>
              <a:gd name="connsiteY0" fmla="*/ 0 h 6858000"/>
              <a:gd name="connsiteX1" fmla="*/ 6270413 w 6270413"/>
              <a:gd name="connsiteY1" fmla="*/ 0 h 6858000"/>
              <a:gd name="connsiteX2" fmla="*/ 6094058 w 6270413"/>
              <a:gd name="connsiteY2" fmla="*/ 3209079 h 6858000"/>
              <a:gd name="connsiteX3" fmla="*/ 5491480 w 6270413"/>
              <a:gd name="connsiteY3" fmla="*/ 3247179 h 6858000"/>
              <a:gd name="connsiteX4" fmla="*/ 5493185 w 6270413"/>
              <a:gd name="connsiteY4" fmla="*/ 4815417 h 6858000"/>
              <a:gd name="connsiteX5" fmla="*/ 4549376 w 6270413"/>
              <a:gd name="connsiteY5" fmla="*/ 4428067 h 6858000"/>
              <a:gd name="connsiteX6" fmla="*/ 4177435 w 6270413"/>
              <a:gd name="connsiteY6" fmla="*/ 4478867 h 6858000"/>
              <a:gd name="connsiteX7" fmla="*/ 2784687 w 6270413"/>
              <a:gd name="connsiteY7" fmla="*/ 4472517 h 6858000"/>
              <a:gd name="connsiteX8" fmla="*/ 1611407 w 6270413"/>
              <a:gd name="connsiteY8" fmla="*/ 6858000 h 6858000"/>
              <a:gd name="connsiteX9" fmla="*/ 0 w 6270413"/>
              <a:gd name="connsiteY9" fmla="*/ 6858000 h 6858000"/>
              <a:gd name="connsiteX10" fmla="*/ 0 w 6270413"/>
              <a:gd name="connsiteY10" fmla="*/ 0 h 6858000"/>
              <a:gd name="connsiteX0" fmla="*/ 0 w 6270413"/>
              <a:gd name="connsiteY0" fmla="*/ 0 h 6858000"/>
              <a:gd name="connsiteX1" fmla="*/ 6270413 w 6270413"/>
              <a:gd name="connsiteY1" fmla="*/ 0 h 6858000"/>
              <a:gd name="connsiteX2" fmla="*/ 6094058 w 6270413"/>
              <a:gd name="connsiteY2" fmla="*/ 3209079 h 6858000"/>
              <a:gd name="connsiteX3" fmla="*/ 5491480 w 6270413"/>
              <a:gd name="connsiteY3" fmla="*/ 3247179 h 6858000"/>
              <a:gd name="connsiteX4" fmla="*/ 5493185 w 6270413"/>
              <a:gd name="connsiteY4" fmla="*/ 4815417 h 6858000"/>
              <a:gd name="connsiteX5" fmla="*/ 4549376 w 6270413"/>
              <a:gd name="connsiteY5" fmla="*/ 4428067 h 6858000"/>
              <a:gd name="connsiteX6" fmla="*/ 4177435 w 6270413"/>
              <a:gd name="connsiteY6" fmla="*/ 4478867 h 6858000"/>
              <a:gd name="connsiteX7" fmla="*/ 2784687 w 6270413"/>
              <a:gd name="connsiteY7" fmla="*/ 4472517 h 6858000"/>
              <a:gd name="connsiteX8" fmla="*/ 1611407 w 6270413"/>
              <a:gd name="connsiteY8" fmla="*/ 6858000 h 6858000"/>
              <a:gd name="connsiteX9" fmla="*/ 0 w 6270413"/>
              <a:gd name="connsiteY9" fmla="*/ 6858000 h 6858000"/>
              <a:gd name="connsiteX10" fmla="*/ 0 w 6270413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70413" h="6858000">
                <a:moveTo>
                  <a:pt x="0" y="0"/>
                </a:moveTo>
                <a:lnTo>
                  <a:pt x="6270413" y="0"/>
                </a:lnTo>
                <a:cubicBezTo>
                  <a:pt x="6211628" y="1069693"/>
                  <a:pt x="5410844" y="1474414"/>
                  <a:pt x="6094058" y="3209079"/>
                </a:cubicBezTo>
                <a:cubicBezTo>
                  <a:pt x="5880136" y="3437679"/>
                  <a:pt x="5692339" y="3234479"/>
                  <a:pt x="5491480" y="3247179"/>
                </a:cubicBezTo>
                <a:cubicBezTo>
                  <a:pt x="5345613" y="3502202"/>
                  <a:pt x="5650202" y="4618602"/>
                  <a:pt x="5493185" y="4815417"/>
                </a:cubicBezTo>
                <a:cubicBezTo>
                  <a:pt x="5336168" y="5012232"/>
                  <a:pt x="4724636" y="4612217"/>
                  <a:pt x="4549376" y="4428067"/>
                </a:cubicBezTo>
                <a:lnTo>
                  <a:pt x="4177435" y="4478867"/>
                </a:lnTo>
                <a:lnTo>
                  <a:pt x="2784687" y="4472517"/>
                </a:lnTo>
                <a:lnTo>
                  <a:pt x="161140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53933" r="-12145"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58873" y="1363520"/>
            <a:ext cx="5727884" cy="1446550"/>
            <a:chOff x="571573" y="2151897"/>
            <a:chExt cx="5727884" cy="1446550"/>
          </a:xfrm>
        </p:grpSpPr>
        <p:sp>
          <p:nvSpPr>
            <p:cNvPr id="38" name="TextBox 37"/>
            <p:cNvSpPr txBox="1"/>
            <p:nvPr/>
          </p:nvSpPr>
          <p:spPr>
            <a:xfrm>
              <a:off x="571573" y="2151897"/>
              <a:ext cx="572788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JOB</a:t>
              </a:r>
              <a:br>
                <a:rPr lang="en-US" sz="4400" dirty="0">
                  <a:solidFill>
                    <a:srgbClr val="F25E5E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</a:br>
              <a:r>
                <a:rPr lang="en-US" sz="4400" dirty="0">
                  <a:solidFill>
                    <a:srgbClr val="FF1E50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Responsibilities</a:t>
              </a:r>
              <a:r>
                <a:rPr lang="en-US" sz="4400" b="1" dirty="0">
                  <a:solidFill>
                    <a:srgbClr val="FF1E50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 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924050" y="2531627"/>
              <a:ext cx="2159777" cy="0"/>
            </a:xfrm>
            <a:prstGeom prst="line">
              <a:avLst/>
            </a:prstGeom>
            <a:ln w="41275">
              <a:solidFill>
                <a:srgbClr val="FF1E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505287" y="3383112"/>
            <a:ext cx="535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Painting Holes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Removing Old Paint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Finishes Various Surfaces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EC9E44-6937-4D22-8901-66A76FF0917E}"/>
              </a:ext>
            </a:extLst>
          </p:cNvPr>
          <p:cNvGrpSpPr/>
          <p:nvPr/>
        </p:nvGrpSpPr>
        <p:grpSpPr>
          <a:xfrm flipH="1">
            <a:off x="4876798" y="3859954"/>
            <a:ext cx="7451306" cy="3305267"/>
            <a:chOff x="-114302" y="3859954"/>
            <a:chExt cx="7451306" cy="330526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E15B423-8235-4D93-9754-C611CE212916}"/>
                </a:ext>
              </a:extLst>
            </p:cNvPr>
            <p:cNvSpPr/>
            <p:nvPr/>
          </p:nvSpPr>
          <p:spPr>
            <a:xfrm rot="15849845">
              <a:off x="2018362" y="1846578"/>
              <a:ext cx="3305266" cy="7332018"/>
            </a:xfrm>
            <a:custGeom>
              <a:avLst/>
              <a:gdLst>
                <a:gd name="connsiteX0" fmla="*/ 514752 w 3305266"/>
                <a:gd name="connsiteY0" fmla="*/ 6780019 h 7332018"/>
                <a:gd name="connsiteX1" fmla="*/ 514752 w 3305266"/>
                <a:gd name="connsiteY1" fmla="*/ 6780019 h 7332018"/>
                <a:gd name="connsiteX2" fmla="*/ 502150 w 3305266"/>
                <a:gd name="connsiteY2" fmla="*/ 6710736 h 7332018"/>
                <a:gd name="connsiteX3" fmla="*/ 554232 w 3305266"/>
                <a:gd name="connsiteY3" fmla="*/ 6858790 h 7332018"/>
                <a:gd name="connsiteX4" fmla="*/ 554232 w 3305266"/>
                <a:gd name="connsiteY4" fmla="*/ 6858790 h 7332018"/>
                <a:gd name="connsiteX5" fmla="*/ 545029 w 3305266"/>
                <a:gd name="connsiteY5" fmla="*/ 6852648 h 7332018"/>
                <a:gd name="connsiteX6" fmla="*/ 527355 w 3305266"/>
                <a:gd name="connsiteY6" fmla="*/ 6849303 h 7332018"/>
                <a:gd name="connsiteX7" fmla="*/ 527354 w 3305266"/>
                <a:gd name="connsiteY7" fmla="*/ 6849302 h 7332018"/>
                <a:gd name="connsiteX8" fmla="*/ 554232 w 3305266"/>
                <a:gd name="connsiteY8" fmla="*/ 6858790 h 7332018"/>
                <a:gd name="connsiteX9" fmla="*/ 655731 w 3305266"/>
                <a:gd name="connsiteY9" fmla="*/ 6666155 h 7332018"/>
                <a:gd name="connsiteX10" fmla="*/ 655729 w 3305266"/>
                <a:gd name="connsiteY10" fmla="*/ 6666165 h 7332018"/>
                <a:gd name="connsiteX11" fmla="*/ 650814 w 3305266"/>
                <a:gd name="connsiteY11" fmla="*/ 6698371 h 7332018"/>
                <a:gd name="connsiteX12" fmla="*/ 650813 w 3305266"/>
                <a:gd name="connsiteY12" fmla="*/ 6698381 h 7332018"/>
                <a:gd name="connsiteX13" fmla="*/ 650813 w 3305266"/>
                <a:gd name="connsiteY13" fmla="*/ 6698378 h 7332018"/>
                <a:gd name="connsiteX14" fmla="*/ 650814 w 3305266"/>
                <a:gd name="connsiteY14" fmla="*/ 6698371 h 7332018"/>
                <a:gd name="connsiteX15" fmla="*/ 652162 w 3305266"/>
                <a:gd name="connsiteY15" fmla="*/ 6681104 h 7332018"/>
                <a:gd name="connsiteX16" fmla="*/ 655729 w 3305266"/>
                <a:gd name="connsiteY16" fmla="*/ 6666165 h 7332018"/>
                <a:gd name="connsiteX17" fmla="*/ 655730 w 3305266"/>
                <a:gd name="connsiteY17" fmla="*/ 6666156 h 7332018"/>
                <a:gd name="connsiteX18" fmla="*/ 642887 w 3305266"/>
                <a:gd name="connsiteY18" fmla="*/ 6669631 h 7332018"/>
                <a:gd name="connsiteX19" fmla="*/ 638259 w 3305266"/>
                <a:gd name="connsiteY19" fmla="*/ 6668864 h 7332018"/>
                <a:gd name="connsiteX20" fmla="*/ 638258 w 3305266"/>
                <a:gd name="connsiteY20" fmla="*/ 6668864 h 7332018"/>
                <a:gd name="connsiteX21" fmla="*/ 655731 w 3305266"/>
                <a:gd name="connsiteY21" fmla="*/ 6666155 h 7332018"/>
                <a:gd name="connsiteX22" fmla="*/ 682225 w 3305266"/>
                <a:gd name="connsiteY22" fmla="*/ 6792056 h 7332018"/>
                <a:gd name="connsiteX23" fmla="*/ 682223 w 3305266"/>
                <a:gd name="connsiteY23" fmla="*/ 6792055 h 7332018"/>
                <a:gd name="connsiteX24" fmla="*/ 674872 w 3305266"/>
                <a:gd name="connsiteY24" fmla="*/ 6751641 h 7332018"/>
                <a:gd name="connsiteX25" fmla="*/ 674873 w 3305266"/>
                <a:gd name="connsiteY25" fmla="*/ 6751640 h 7332018"/>
                <a:gd name="connsiteX26" fmla="*/ 690054 w 3305266"/>
                <a:gd name="connsiteY26" fmla="*/ 6795591 h 7332018"/>
                <a:gd name="connsiteX27" fmla="*/ 681985 w 3305266"/>
                <a:gd name="connsiteY27" fmla="*/ 6810496 h 7332018"/>
                <a:gd name="connsiteX28" fmla="*/ 681985 w 3305266"/>
                <a:gd name="connsiteY28" fmla="*/ 6810496 h 7332018"/>
                <a:gd name="connsiteX29" fmla="*/ 690053 w 3305266"/>
                <a:gd name="connsiteY29" fmla="*/ 6795591 h 7332018"/>
                <a:gd name="connsiteX30" fmla="*/ 686139 w 3305266"/>
                <a:gd name="connsiteY30" fmla="*/ 6793824 h 7332018"/>
                <a:gd name="connsiteX31" fmla="*/ 686140 w 3305266"/>
                <a:gd name="connsiteY31" fmla="*/ 6793823 h 7332018"/>
                <a:gd name="connsiteX32" fmla="*/ 795843 w 3305266"/>
                <a:gd name="connsiteY32" fmla="*/ 6674214 h 7332018"/>
                <a:gd name="connsiteX33" fmla="*/ 795842 w 3305266"/>
                <a:gd name="connsiteY33" fmla="*/ 6674214 h 7332018"/>
                <a:gd name="connsiteX34" fmla="*/ 789699 w 3305266"/>
                <a:gd name="connsiteY34" fmla="*/ 6654386 h 7332018"/>
                <a:gd name="connsiteX35" fmla="*/ 789698 w 3305266"/>
                <a:gd name="connsiteY35" fmla="*/ 6654382 h 7332018"/>
                <a:gd name="connsiteX36" fmla="*/ 815461 w 3305266"/>
                <a:gd name="connsiteY36" fmla="*/ 7188732 h 7332018"/>
                <a:gd name="connsiteX37" fmla="*/ 809328 w 3305266"/>
                <a:gd name="connsiteY37" fmla="*/ 7184637 h 7332018"/>
                <a:gd name="connsiteX38" fmla="*/ 803455 w 3305266"/>
                <a:gd name="connsiteY38" fmla="*/ 7181985 h 7332018"/>
                <a:gd name="connsiteX39" fmla="*/ 796127 w 3305266"/>
                <a:gd name="connsiteY39" fmla="*/ 7161454 h 7332018"/>
                <a:gd name="connsiteX40" fmla="*/ 791680 w 3305266"/>
                <a:gd name="connsiteY40" fmla="*/ 7149753 h 7332018"/>
                <a:gd name="connsiteX41" fmla="*/ 791679 w 3305266"/>
                <a:gd name="connsiteY41" fmla="*/ 7149751 h 7332018"/>
                <a:gd name="connsiteX42" fmla="*/ 796128 w 3305266"/>
                <a:gd name="connsiteY42" fmla="*/ 7161453 h 7332018"/>
                <a:gd name="connsiteX43" fmla="*/ 803455 w 3305266"/>
                <a:gd name="connsiteY43" fmla="*/ 7181985 h 7332018"/>
                <a:gd name="connsiteX44" fmla="*/ 809327 w 3305266"/>
                <a:gd name="connsiteY44" fmla="*/ 7184637 h 7332018"/>
                <a:gd name="connsiteX45" fmla="*/ 815461 w 3305266"/>
                <a:gd name="connsiteY45" fmla="*/ 7188732 h 7332018"/>
                <a:gd name="connsiteX46" fmla="*/ 1920467 w 3305266"/>
                <a:gd name="connsiteY46" fmla="*/ 5659335 h 7332018"/>
                <a:gd name="connsiteX47" fmla="*/ 1920466 w 3305266"/>
                <a:gd name="connsiteY47" fmla="*/ 5659335 h 7332018"/>
                <a:gd name="connsiteX48" fmla="*/ 1916173 w 3305266"/>
                <a:gd name="connsiteY48" fmla="*/ 5657063 h 7332018"/>
                <a:gd name="connsiteX49" fmla="*/ 1916174 w 3305266"/>
                <a:gd name="connsiteY49" fmla="*/ 5657062 h 7332018"/>
                <a:gd name="connsiteX50" fmla="*/ 2108469 w 3305266"/>
                <a:gd name="connsiteY50" fmla="*/ 5535497 h 7332018"/>
                <a:gd name="connsiteX51" fmla="*/ 2108467 w 3305266"/>
                <a:gd name="connsiteY51" fmla="*/ 5535497 h 7332018"/>
                <a:gd name="connsiteX52" fmla="*/ 2093502 w 3305266"/>
                <a:gd name="connsiteY52" fmla="*/ 5483805 h 7332018"/>
                <a:gd name="connsiteX53" fmla="*/ 2093504 w 3305266"/>
                <a:gd name="connsiteY53" fmla="*/ 5483803 h 7332018"/>
                <a:gd name="connsiteX54" fmla="*/ 2121177 w 3305266"/>
                <a:gd name="connsiteY54" fmla="*/ 5539741 h 7332018"/>
                <a:gd name="connsiteX55" fmla="*/ 2111022 w 3305266"/>
                <a:gd name="connsiteY55" fmla="*/ 5564145 h 7332018"/>
                <a:gd name="connsiteX56" fmla="*/ 2111021 w 3305266"/>
                <a:gd name="connsiteY56" fmla="*/ 5564145 h 7332018"/>
                <a:gd name="connsiteX57" fmla="*/ 2121176 w 3305266"/>
                <a:gd name="connsiteY57" fmla="*/ 5539741 h 7332018"/>
                <a:gd name="connsiteX58" fmla="*/ 2114822 w 3305266"/>
                <a:gd name="connsiteY58" fmla="*/ 5537620 h 7332018"/>
                <a:gd name="connsiteX59" fmla="*/ 2114823 w 3305266"/>
                <a:gd name="connsiteY59" fmla="*/ 5537619 h 7332018"/>
                <a:gd name="connsiteX60" fmla="*/ 2266064 w 3305266"/>
                <a:gd name="connsiteY60" fmla="*/ 5334643 h 7332018"/>
                <a:gd name="connsiteX61" fmla="*/ 2266063 w 3305266"/>
                <a:gd name="connsiteY61" fmla="*/ 5334644 h 7332018"/>
                <a:gd name="connsiteX62" fmla="*/ 2254227 w 3305266"/>
                <a:gd name="connsiteY62" fmla="*/ 5306829 h 7332018"/>
                <a:gd name="connsiteX63" fmla="*/ 2254228 w 3305266"/>
                <a:gd name="connsiteY63" fmla="*/ 5306829 h 7332018"/>
                <a:gd name="connsiteX64" fmla="*/ 2794429 w 3305266"/>
                <a:gd name="connsiteY64" fmla="*/ 731595 h 7332018"/>
                <a:gd name="connsiteX65" fmla="*/ 2791120 w 3305266"/>
                <a:gd name="connsiteY65" fmla="*/ 716962 h 7332018"/>
                <a:gd name="connsiteX66" fmla="*/ 2790064 w 3305266"/>
                <a:gd name="connsiteY66" fmla="*/ 712297 h 7332018"/>
                <a:gd name="connsiteX67" fmla="*/ 2787586 w 3305266"/>
                <a:gd name="connsiteY67" fmla="*/ 701480 h 7332018"/>
                <a:gd name="connsiteX68" fmla="*/ 2785059 w 3305266"/>
                <a:gd name="connsiteY68" fmla="*/ 690454 h 7332018"/>
                <a:gd name="connsiteX69" fmla="*/ 2784676 w 3305266"/>
                <a:gd name="connsiteY69" fmla="*/ 688373 h 7332018"/>
                <a:gd name="connsiteX70" fmla="*/ 2782878 w 3305266"/>
                <a:gd name="connsiteY70" fmla="*/ 678588 h 7332018"/>
                <a:gd name="connsiteX71" fmla="*/ 2777079 w 3305266"/>
                <a:gd name="connsiteY71" fmla="*/ 672712 h 7332018"/>
                <a:gd name="connsiteX72" fmla="*/ 2771024 w 3305266"/>
                <a:gd name="connsiteY72" fmla="*/ 664545 h 7332018"/>
                <a:gd name="connsiteX73" fmla="*/ 2771024 w 3305266"/>
                <a:gd name="connsiteY73" fmla="*/ 664543 h 7332018"/>
                <a:gd name="connsiteX74" fmla="*/ 2777079 w 3305266"/>
                <a:gd name="connsiteY74" fmla="*/ 672711 h 7332018"/>
                <a:gd name="connsiteX75" fmla="*/ 2782878 w 3305266"/>
                <a:gd name="connsiteY75" fmla="*/ 678587 h 7332018"/>
                <a:gd name="connsiteX76" fmla="*/ 2784676 w 3305266"/>
                <a:gd name="connsiteY76" fmla="*/ 688373 h 7332018"/>
                <a:gd name="connsiteX77" fmla="*/ 2785058 w 3305266"/>
                <a:gd name="connsiteY77" fmla="*/ 690452 h 7332018"/>
                <a:gd name="connsiteX78" fmla="*/ 2787586 w 3305266"/>
                <a:gd name="connsiteY78" fmla="*/ 701480 h 7332018"/>
                <a:gd name="connsiteX79" fmla="*/ 2790065 w 3305266"/>
                <a:gd name="connsiteY79" fmla="*/ 712298 h 7332018"/>
                <a:gd name="connsiteX80" fmla="*/ 2791120 w 3305266"/>
                <a:gd name="connsiteY80" fmla="*/ 716962 h 7332018"/>
                <a:gd name="connsiteX81" fmla="*/ 2794429 w 3305266"/>
                <a:gd name="connsiteY81" fmla="*/ 731591 h 7332018"/>
                <a:gd name="connsiteX82" fmla="*/ 2378096 w 3305266"/>
                <a:gd name="connsiteY82" fmla="*/ 6129826 h 7332018"/>
                <a:gd name="connsiteX83" fmla="*/ 2367929 w 3305266"/>
                <a:gd name="connsiteY83" fmla="*/ 6124445 h 7332018"/>
                <a:gd name="connsiteX84" fmla="*/ 2358398 w 3305266"/>
                <a:gd name="connsiteY84" fmla="*/ 6121262 h 7332018"/>
                <a:gd name="connsiteX85" fmla="*/ 2343773 w 3305266"/>
                <a:gd name="connsiteY85" fmla="*/ 6090568 h 7332018"/>
                <a:gd name="connsiteX86" fmla="*/ 2335016 w 3305266"/>
                <a:gd name="connsiteY86" fmla="*/ 6073120 h 7332018"/>
                <a:gd name="connsiteX87" fmla="*/ 2335016 w 3305266"/>
                <a:gd name="connsiteY87" fmla="*/ 6073117 h 7332018"/>
                <a:gd name="connsiteX88" fmla="*/ 2343773 w 3305266"/>
                <a:gd name="connsiteY88" fmla="*/ 6090567 h 7332018"/>
                <a:gd name="connsiteX89" fmla="*/ 2358398 w 3305266"/>
                <a:gd name="connsiteY89" fmla="*/ 6121261 h 7332018"/>
                <a:gd name="connsiteX90" fmla="*/ 2367929 w 3305266"/>
                <a:gd name="connsiteY90" fmla="*/ 6124444 h 7332018"/>
                <a:gd name="connsiteX91" fmla="*/ 2378096 w 3305266"/>
                <a:gd name="connsiteY91" fmla="*/ 6129825 h 7332018"/>
                <a:gd name="connsiteX92" fmla="*/ 2901914 w 3305266"/>
                <a:gd name="connsiteY92" fmla="*/ 1285085 h 7332018"/>
                <a:gd name="connsiteX93" fmla="*/ 2893889 w 3305266"/>
                <a:gd name="connsiteY93" fmla="*/ 1305417 h 7332018"/>
                <a:gd name="connsiteX94" fmla="*/ 2897756 w 3305266"/>
                <a:gd name="connsiteY94" fmla="*/ 1309334 h 7332018"/>
                <a:gd name="connsiteX95" fmla="*/ 2897755 w 3305266"/>
                <a:gd name="connsiteY95" fmla="*/ 1309335 h 7332018"/>
                <a:gd name="connsiteX96" fmla="*/ 2893888 w 3305266"/>
                <a:gd name="connsiteY96" fmla="*/ 1305418 h 7332018"/>
                <a:gd name="connsiteX97" fmla="*/ 2901913 w 3305266"/>
                <a:gd name="connsiteY97" fmla="*/ 1285086 h 7332018"/>
                <a:gd name="connsiteX98" fmla="*/ 2906291 w 3305266"/>
                <a:gd name="connsiteY98" fmla="*/ 1355144 h 7332018"/>
                <a:gd name="connsiteX99" fmla="*/ 2906289 w 3305266"/>
                <a:gd name="connsiteY99" fmla="*/ 1355140 h 7332018"/>
                <a:gd name="connsiteX100" fmla="*/ 2901622 w 3305266"/>
                <a:gd name="connsiteY100" fmla="*/ 1313252 h 7332018"/>
                <a:gd name="connsiteX101" fmla="*/ 2901623 w 3305266"/>
                <a:gd name="connsiteY101" fmla="*/ 1313252 h 7332018"/>
                <a:gd name="connsiteX102" fmla="*/ 3054962 w 3305266"/>
                <a:gd name="connsiteY102" fmla="*/ 1273433 h 7332018"/>
                <a:gd name="connsiteX103" fmla="*/ 3028407 w 3305266"/>
                <a:gd name="connsiteY103" fmla="*/ 1250596 h 7332018"/>
                <a:gd name="connsiteX104" fmla="*/ 3028408 w 3305266"/>
                <a:gd name="connsiteY104" fmla="*/ 1250596 h 7332018"/>
                <a:gd name="connsiteX105" fmla="*/ 3037491 w 3305266"/>
                <a:gd name="connsiteY105" fmla="*/ 1262847 h 7332018"/>
                <a:gd name="connsiteX106" fmla="*/ 3054961 w 3305266"/>
                <a:gd name="connsiteY106" fmla="*/ 1273432 h 7332018"/>
                <a:gd name="connsiteX107" fmla="*/ 3079479 w 3305266"/>
                <a:gd name="connsiteY107" fmla="*/ 1493444 h 7332018"/>
                <a:gd name="connsiteX108" fmla="*/ 3079478 w 3305266"/>
                <a:gd name="connsiteY108" fmla="*/ 1493444 h 7332018"/>
                <a:gd name="connsiteX109" fmla="*/ 3067220 w 3305266"/>
                <a:gd name="connsiteY109" fmla="*/ 1383439 h 7332018"/>
                <a:gd name="connsiteX110" fmla="*/ 3067221 w 3305266"/>
                <a:gd name="connsiteY110" fmla="*/ 1383439 h 7332018"/>
                <a:gd name="connsiteX111" fmla="*/ 3256188 w 3305266"/>
                <a:gd name="connsiteY111" fmla="*/ 2432837 h 7332018"/>
                <a:gd name="connsiteX112" fmla="*/ 3242275 w 3305266"/>
                <a:gd name="connsiteY112" fmla="*/ 2469565 h 7332018"/>
                <a:gd name="connsiteX113" fmla="*/ 3239339 w 3305266"/>
                <a:gd name="connsiteY113" fmla="*/ 2497084 h 7332018"/>
                <a:gd name="connsiteX114" fmla="*/ 3239338 w 3305266"/>
                <a:gd name="connsiteY114" fmla="*/ 2497088 h 7332018"/>
                <a:gd name="connsiteX115" fmla="*/ 3256188 w 3305266"/>
                <a:gd name="connsiteY115" fmla="*/ 2432836 h 7332018"/>
                <a:gd name="connsiteX116" fmla="*/ 3101948 w 3305266"/>
                <a:gd name="connsiteY116" fmla="*/ 3946634 h 7332018"/>
                <a:gd name="connsiteX117" fmla="*/ 3092382 w 3305266"/>
                <a:gd name="connsiteY117" fmla="*/ 3940247 h 7332018"/>
                <a:gd name="connsiteX118" fmla="*/ 3083223 w 3305266"/>
                <a:gd name="connsiteY118" fmla="*/ 3936111 h 7332018"/>
                <a:gd name="connsiteX119" fmla="*/ 3071794 w 3305266"/>
                <a:gd name="connsiteY119" fmla="*/ 3904089 h 7332018"/>
                <a:gd name="connsiteX120" fmla="*/ 3064858 w 3305266"/>
                <a:gd name="connsiteY120" fmla="*/ 3885841 h 7332018"/>
                <a:gd name="connsiteX121" fmla="*/ 3064857 w 3305266"/>
                <a:gd name="connsiteY121" fmla="*/ 3885838 h 7332018"/>
                <a:gd name="connsiteX122" fmla="*/ 3071795 w 3305266"/>
                <a:gd name="connsiteY122" fmla="*/ 3904088 h 7332018"/>
                <a:gd name="connsiteX123" fmla="*/ 3083223 w 3305266"/>
                <a:gd name="connsiteY123" fmla="*/ 3936110 h 7332018"/>
                <a:gd name="connsiteX124" fmla="*/ 3092381 w 3305266"/>
                <a:gd name="connsiteY124" fmla="*/ 3940246 h 7332018"/>
                <a:gd name="connsiteX125" fmla="*/ 3101948 w 3305266"/>
                <a:gd name="connsiteY125" fmla="*/ 3946633 h 7332018"/>
                <a:gd name="connsiteX126" fmla="*/ 3249071 w 3305266"/>
                <a:gd name="connsiteY126" fmla="*/ 4170105 h 7332018"/>
                <a:gd name="connsiteX127" fmla="*/ 3165312 w 3305266"/>
                <a:gd name="connsiteY127" fmla="*/ 3863670 h 7332018"/>
                <a:gd name="connsiteX128" fmla="*/ 3151650 w 3305266"/>
                <a:gd name="connsiteY128" fmla="*/ 3834771 h 7332018"/>
                <a:gd name="connsiteX129" fmla="*/ 3137987 w 3305266"/>
                <a:gd name="connsiteY129" fmla="*/ 3805873 h 7332018"/>
                <a:gd name="connsiteX130" fmla="*/ 3150944 w 3305266"/>
                <a:gd name="connsiteY130" fmla="*/ 3753870 h 7332018"/>
                <a:gd name="connsiteX131" fmla="*/ 3134452 w 3305266"/>
                <a:gd name="connsiteY131" fmla="*/ 3740223 h 7332018"/>
                <a:gd name="connsiteX132" fmla="*/ 3122427 w 3305266"/>
                <a:gd name="connsiteY132" fmla="*/ 3720330 h 7332018"/>
                <a:gd name="connsiteX133" fmla="*/ 3131735 w 3305266"/>
                <a:gd name="connsiteY133" fmla="*/ 3679077 h 7332018"/>
                <a:gd name="connsiteX134" fmla="*/ 3111814 w 3305266"/>
                <a:gd name="connsiteY134" fmla="*/ 3604220 h 7332018"/>
                <a:gd name="connsiteX135" fmla="*/ 3103198 w 3305266"/>
                <a:gd name="connsiteY135" fmla="*/ 3572124 h 7332018"/>
                <a:gd name="connsiteX136" fmla="*/ 3118100 w 3305266"/>
                <a:gd name="connsiteY136" fmla="*/ 3507017 h 7332018"/>
                <a:gd name="connsiteX137" fmla="*/ 3121474 w 3305266"/>
                <a:gd name="connsiteY137" fmla="*/ 3483571 h 7332018"/>
                <a:gd name="connsiteX138" fmla="*/ 3131514 w 3305266"/>
                <a:gd name="connsiteY138" fmla="*/ 3493015 h 7332018"/>
                <a:gd name="connsiteX139" fmla="*/ 3125149 w 3305266"/>
                <a:gd name="connsiteY139" fmla="*/ 3458021 h 7332018"/>
                <a:gd name="connsiteX140" fmla="*/ 3164042 w 3305266"/>
                <a:gd name="connsiteY140" fmla="*/ 3187672 h 7332018"/>
                <a:gd name="connsiteX141" fmla="*/ 3167399 w 3305266"/>
                <a:gd name="connsiteY141" fmla="*/ 3143688 h 7332018"/>
                <a:gd name="connsiteX142" fmla="*/ 3171730 w 3305266"/>
                <a:gd name="connsiteY142" fmla="*/ 3152359 h 7332018"/>
                <a:gd name="connsiteX143" fmla="*/ 3189019 w 3305266"/>
                <a:gd name="connsiteY143" fmla="*/ 3153611 h 7332018"/>
                <a:gd name="connsiteX144" fmla="*/ 3205798 w 3305266"/>
                <a:gd name="connsiteY144" fmla="*/ 3150279 h 7332018"/>
                <a:gd name="connsiteX145" fmla="*/ 3248471 w 3305266"/>
                <a:gd name="connsiteY145" fmla="*/ 3071529 h 7332018"/>
                <a:gd name="connsiteX146" fmla="*/ 3261894 w 3305266"/>
                <a:gd name="connsiteY146" fmla="*/ 3068865 h 7332018"/>
                <a:gd name="connsiteX147" fmla="*/ 3294444 w 3305266"/>
                <a:gd name="connsiteY147" fmla="*/ 3062401 h 7332018"/>
                <a:gd name="connsiteX148" fmla="*/ 3298952 w 3305266"/>
                <a:gd name="connsiteY148" fmla="*/ 3047451 h 7332018"/>
                <a:gd name="connsiteX149" fmla="*/ 3298952 w 3305266"/>
                <a:gd name="connsiteY149" fmla="*/ 3047452 h 7332018"/>
                <a:gd name="connsiteX150" fmla="*/ 3294446 w 3305266"/>
                <a:gd name="connsiteY150" fmla="*/ 3062400 h 7332018"/>
                <a:gd name="connsiteX151" fmla="*/ 3302164 w 3305266"/>
                <a:gd name="connsiteY151" fmla="*/ 3060867 h 7332018"/>
                <a:gd name="connsiteX152" fmla="*/ 3303876 w 3305266"/>
                <a:gd name="connsiteY152" fmla="*/ 3052893 h 7332018"/>
                <a:gd name="connsiteX153" fmla="*/ 3301525 w 3305266"/>
                <a:gd name="connsiteY153" fmla="*/ 3055138 h 7332018"/>
                <a:gd name="connsiteX154" fmla="*/ 3303875 w 3305266"/>
                <a:gd name="connsiteY154" fmla="*/ 3052894 h 7332018"/>
                <a:gd name="connsiteX155" fmla="*/ 3304757 w 3305266"/>
                <a:gd name="connsiteY155" fmla="*/ 3048790 h 7332018"/>
                <a:gd name="connsiteX156" fmla="*/ 3300119 w 3305266"/>
                <a:gd name="connsiteY156" fmla="*/ 3042534 h 7332018"/>
                <a:gd name="connsiteX157" fmla="*/ 3293554 w 3305266"/>
                <a:gd name="connsiteY157" fmla="*/ 3029782 h 7332018"/>
                <a:gd name="connsiteX158" fmla="*/ 3303400 w 3305266"/>
                <a:gd name="connsiteY158" fmla="*/ 2995031 h 7332018"/>
                <a:gd name="connsiteX159" fmla="*/ 3302451 w 3305266"/>
                <a:gd name="connsiteY159" fmla="*/ 2924945 h 7332018"/>
                <a:gd name="connsiteX160" fmla="*/ 3282521 w 3305266"/>
                <a:gd name="connsiteY160" fmla="*/ 2315167 h 7332018"/>
                <a:gd name="connsiteX161" fmla="*/ 3282602 w 3305266"/>
                <a:gd name="connsiteY161" fmla="*/ 2313979 h 7332018"/>
                <a:gd name="connsiteX162" fmla="*/ 3280931 w 3305266"/>
                <a:gd name="connsiteY162" fmla="*/ 2294805 h 7332018"/>
                <a:gd name="connsiteX163" fmla="*/ 3270264 w 3305266"/>
                <a:gd name="connsiteY163" fmla="*/ 2312917 h 7332018"/>
                <a:gd name="connsiteX164" fmla="*/ 3270265 w 3305266"/>
                <a:gd name="connsiteY164" fmla="*/ 2312914 h 7332018"/>
                <a:gd name="connsiteX165" fmla="*/ 3280931 w 3305266"/>
                <a:gd name="connsiteY165" fmla="*/ 2294804 h 7332018"/>
                <a:gd name="connsiteX166" fmla="*/ 3280294 w 3305266"/>
                <a:gd name="connsiteY166" fmla="*/ 2287499 h 7332018"/>
                <a:gd name="connsiteX167" fmla="*/ 3279267 w 3305266"/>
                <a:gd name="connsiteY167" fmla="*/ 2276183 h 7332018"/>
                <a:gd name="connsiteX168" fmla="*/ 3275597 w 3305266"/>
                <a:gd name="connsiteY168" fmla="*/ 2235725 h 7332018"/>
                <a:gd name="connsiteX169" fmla="*/ 3268509 w 3305266"/>
                <a:gd name="connsiteY169" fmla="*/ 2158659 h 7332018"/>
                <a:gd name="connsiteX170" fmla="*/ 3266770 w 3305266"/>
                <a:gd name="connsiteY170" fmla="*/ 2135623 h 7332018"/>
                <a:gd name="connsiteX171" fmla="*/ 3259099 w 3305266"/>
                <a:gd name="connsiteY171" fmla="*/ 2151158 h 7332018"/>
                <a:gd name="connsiteX172" fmla="*/ 3220720 w 3305266"/>
                <a:gd name="connsiteY172" fmla="*/ 1868309 h 7332018"/>
                <a:gd name="connsiteX173" fmla="*/ 3210688 w 3305266"/>
                <a:gd name="connsiteY173" fmla="*/ 1839848 h 7332018"/>
                <a:gd name="connsiteX174" fmla="*/ 3200146 w 3305266"/>
                <a:gd name="connsiteY174" fmla="*/ 1806804 h 7332018"/>
                <a:gd name="connsiteX175" fmla="*/ 3212701 w 3305266"/>
                <a:gd name="connsiteY175" fmla="*/ 2104151 h 7332018"/>
                <a:gd name="connsiteX176" fmla="*/ 3208069 w 3305266"/>
                <a:gd name="connsiteY176" fmla="*/ 2093359 h 7332018"/>
                <a:gd name="connsiteX177" fmla="*/ 3197307 w 3305266"/>
                <a:gd name="connsiteY177" fmla="*/ 2027562 h 7332018"/>
                <a:gd name="connsiteX178" fmla="*/ 3196137 w 3305266"/>
                <a:gd name="connsiteY178" fmla="*/ 1924725 h 7332018"/>
                <a:gd name="connsiteX179" fmla="*/ 3194967 w 3305266"/>
                <a:gd name="connsiteY179" fmla="*/ 1821887 h 7332018"/>
                <a:gd name="connsiteX180" fmla="*/ 3188401 w 3305266"/>
                <a:gd name="connsiteY180" fmla="*/ 1809136 h 7332018"/>
                <a:gd name="connsiteX181" fmla="*/ 3181325 w 3305266"/>
                <a:gd name="connsiteY181" fmla="*/ 1791801 h 7332018"/>
                <a:gd name="connsiteX182" fmla="*/ 3185081 w 3305266"/>
                <a:gd name="connsiteY182" fmla="*/ 1779343 h 7332018"/>
                <a:gd name="connsiteX183" fmla="*/ 3189349 w 3305266"/>
                <a:gd name="connsiteY183" fmla="*/ 1771468 h 7332018"/>
                <a:gd name="connsiteX184" fmla="*/ 3176728 w 3305266"/>
                <a:gd name="connsiteY184" fmla="*/ 1750548 h 7332018"/>
                <a:gd name="connsiteX185" fmla="*/ 3195329 w 3305266"/>
                <a:gd name="connsiteY185" fmla="*/ 1732800 h 7332018"/>
                <a:gd name="connsiteX186" fmla="*/ 3195202 w 3305266"/>
                <a:gd name="connsiteY186" fmla="*/ 1731654 h 7332018"/>
                <a:gd name="connsiteX187" fmla="*/ 3187157 w 3305266"/>
                <a:gd name="connsiteY187" fmla="*/ 1659464 h 7332018"/>
                <a:gd name="connsiteX188" fmla="*/ 3175558 w 3305266"/>
                <a:gd name="connsiteY188" fmla="*/ 1647711 h 7332018"/>
                <a:gd name="connsiteX189" fmla="*/ 3179716 w 3305266"/>
                <a:gd name="connsiteY189" fmla="*/ 1623460 h 7332018"/>
                <a:gd name="connsiteX190" fmla="*/ 3173076 w 3305266"/>
                <a:gd name="connsiteY190" fmla="*/ 1563874 h 7332018"/>
                <a:gd name="connsiteX191" fmla="*/ 3163008 w 3305266"/>
                <a:gd name="connsiteY191" fmla="*/ 1565873 h 7332018"/>
                <a:gd name="connsiteX192" fmla="*/ 3160965 w 3305266"/>
                <a:gd name="connsiteY192" fmla="*/ 1547539 h 7332018"/>
                <a:gd name="connsiteX193" fmla="*/ 3164880 w 3305266"/>
                <a:gd name="connsiteY193" fmla="*/ 1546762 h 7332018"/>
                <a:gd name="connsiteX194" fmla="*/ 3160455 w 3305266"/>
                <a:gd name="connsiteY194" fmla="*/ 1542955 h 7332018"/>
                <a:gd name="connsiteX195" fmla="*/ 3112080 w 3305266"/>
                <a:gd name="connsiteY195" fmla="*/ 1201187 h 7332018"/>
                <a:gd name="connsiteX196" fmla="*/ 3056632 w 3305266"/>
                <a:gd name="connsiteY196" fmla="*/ 949836 h 7332018"/>
                <a:gd name="connsiteX197" fmla="*/ 2977182 w 3305266"/>
                <a:gd name="connsiteY197" fmla="*/ 698567 h 7332018"/>
                <a:gd name="connsiteX198" fmla="*/ 3030588 w 3305266"/>
                <a:gd name="connsiteY198" fmla="*/ 931583 h 7332018"/>
                <a:gd name="connsiteX199" fmla="*/ 3030297 w 3305266"/>
                <a:gd name="connsiteY199" fmla="*/ 959750 h 7332018"/>
                <a:gd name="connsiteX200" fmla="*/ 3023585 w 3305266"/>
                <a:gd name="connsiteY200" fmla="*/ 961083 h 7332018"/>
                <a:gd name="connsiteX201" fmla="*/ 2966022 w 3305266"/>
                <a:gd name="connsiteY201" fmla="*/ 752318 h 7332018"/>
                <a:gd name="connsiteX202" fmla="*/ 2975506 w 3305266"/>
                <a:gd name="connsiteY202" fmla="*/ 806655 h 7332018"/>
                <a:gd name="connsiteX203" fmla="*/ 2974194 w 3305266"/>
                <a:gd name="connsiteY203" fmla="*/ 825655 h 7332018"/>
                <a:gd name="connsiteX204" fmla="*/ 2991412 w 3305266"/>
                <a:gd name="connsiteY204" fmla="*/ 887827 h 7332018"/>
                <a:gd name="connsiteX205" fmla="*/ 3008630 w 3305266"/>
                <a:gd name="connsiteY205" fmla="*/ 949997 h 7332018"/>
                <a:gd name="connsiteX206" fmla="*/ 3006661 w 3305266"/>
                <a:gd name="connsiteY206" fmla="*/ 978499 h 7332018"/>
                <a:gd name="connsiteX207" fmla="*/ 3004182 w 3305266"/>
                <a:gd name="connsiteY207" fmla="*/ 1002415 h 7332018"/>
                <a:gd name="connsiteX208" fmla="*/ 3008268 w 3305266"/>
                <a:gd name="connsiteY208" fmla="*/ 1039085 h 7332018"/>
                <a:gd name="connsiteX209" fmla="*/ 3015198 w 3305266"/>
                <a:gd name="connsiteY209" fmla="*/ 1070503 h 7332018"/>
                <a:gd name="connsiteX210" fmla="*/ 3015418 w 3305266"/>
                <a:gd name="connsiteY210" fmla="*/ 1103254 h 7332018"/>
                <a:gd name="connsiteX211" fmla="*/ 3005351 w 3305266"/>
                <a:gd name="connsiteY211" fmla="*/ 1105254 h 7332018"/>
                <a:gd name="connsiteX212" fmla="*/ 2993751 w 3305266"/>
                <a:gd name="connsiteY212" fmla="*/ 1093503 h 7332018"/>
                <a:gd name="connsiteX213" fmla="*/ 3002067 w 3305266"/>
                <a:gd name="connsiteY213" fmla="*/ 1045001 h 7332018"/>
                <a:gd name="connsiteX214" fmla="*/ 2983465 w 3305266"/>
                <a:gd name="connsiteY214" fmla="*/ 1062749 h 7332018"/>
                <a:gd name="connsiteX215" fmla="*/ 2987551 w 3305266"/>
                <a:gd name="connsiteY215" fmla="*/ 1099419 h 7332018"/>
                <a:gd name="connsiteX216" fmla="*/ 2957492 w 3305266"/>
                <a:gd name="connsiteY216" fmla="*/ 983577 h 7332018"/>
                <a:gd name="connsiteX217" fmla="*/ 2929257 w 3305266"/>
                <a:gd name="connsiteY217" fmla="*/ 853318 h 7332018"/>
                <a:gd name="connsiteX218" fmla="*/ 2832151 w 3305266"/>
                <a:gd name="connsiteY218" fmla="*/ 474375 h 7332018"/>
                <a:gd name="connsiteX219" fmla="*/ 2869360 w 3305266"/>
                <a:gd name="connsiteY219" fmla="*/ 654388 h 7332018"/>
                <a:gd name="connsiteX220" fmla="*/ 2864692 w 3305266"/>
                <a:gd name="connsiteY220" fmla="*/ 674055 h 7332018"/>
                <a:gd name="connsiteX221" fmla="*/ 2838939 w 3305266"/>
                <a:gd name="connsiteY221" fmla="*/ 627633 h 7332018"/>
                <a:gd name="connsiteX222" fmla="*/ 2840692 w 3305266"/>
                <a:gd name="connsiteY222" fmla="*/ 674136 h 7332018"/>
                <a:gd name="connsiteX223" fmla="*/ 2793926 w 3305266"/>
                <a:gd name="connsiteY223" fmla="*/ 500706 h 7332018"/>
                <a:gd name="connsiteX224" fmla="*/ 2783568 w 3305266"/>
                <a:gd name="connsiteY224" fmla="*/ 530873 h 7332018"/>
                <a:gd name="connsiteX225" fmla="*/ 2791229 w 3305266"/>
                <a:gd name="connsiteY225" fmla="*/ 599628 h 7332018"/>
                <a:gd name="connsiteX226" fmla="*/ 2781162 w 3305266"/>
                <a:gd name="connsiteY226" fmla="*/ 601626 h 7332018"/>
                <a:gd name="connsiteX227" fmla="*/ 2767903 w 3305266"/>
                <a:gd name="connsiteY227" fmla="*/ 574977 h 7332018"/>
                <a:gd name="connsiteX228" fmla="*/ 2765286 w 3305266"/>
                <a:gd name="connsiteY228" fmla="*/ 574066 h 7332018"/>
                <a:gd name="connsiteX229" fmla="*/ 2766499 w 3305266"/>
                <a:gd name="connsiteY229" fmla="*/ 562373 h 7332018"/>
                <a:gd name="connsiteX230" fmla="*/ 2763945 w 3305266"/>
                <a:gd name="connsiteY230" fmla="*/ 539455 h 7332018"/>
                <a:gd name="connsiteX231" fmla="*/ 2755410 w 3305266"/>
                <a:gd name="connsiteY231" fmla="*/ 555205 h 7332018"/>
                <a:gd name="connsiteX232" fmla="*/ 2720682 w 3305266"/>
                <a:gd name="connsiteY232" fmla="*/ 459031 h 7332018"/>
                <a:gd name="connsiteX233" fmla="*/ 2678152 w 3305266"/>
                <a:gd name="connsiteY233" fmla="*/ 415942 h 7332018"/>
                <a:gd name="connsiteX234" fmla="*/ 2730683 w 3305266"/>
                <a:gd name="connsiteY234" fmla="*/ 733460 h 7332018"/>
                <a:gd name="connsiteX235" fmla="*/ 2739293 w 3305266"/>
                <a:gd name="connsiteY235" fmla="*/ 764546 h 7332018"/>
                <a:gd name="connsiteX236" fmla="*/ 2747902 w 3305266"/>
                <a:gd name="connsiteY236" fmla="*/ 795631 h 7332018"/>
                <a:gd name="connsiteX237" fmla="*/ 2739587 w 3305266"/>
                <a:gd name="connsiteY237" fmla="*/ 844133 h 7332018"/>
                <a:gd name="connsiteX238" fmla="*/ 2750020 w 3305266"/>
                <a:gd name="connsiteY238" fmla="*/ 860801 h 7332018"/>
                <a:gd name="connsiteX239" fmla="*/ 2757607 w 3305266"/>
                <a:gd name="connsiteY239" fmla="*/ 882719 h 7332018"/>
                <a:gd name="connsiteX240" fmla="*/ 2751625 w 3305266"/>
                <a:gd name="connsiteY240" fmla="*/ 921387 h 7332018"/>
                <a:gd name="connsiteX241" fmla="*/ 2773660 w 3305266"/>
                <a:gd name="connsiteY241" fmla="*/ 1057562 h 7332018"/>
                <a:gd name="connsiteX242" fmla="*/ 2774337 w 3305266"/>
                <a:gd name="connsiteY242" fmla="*/ 1061715 h 7332018"/>
                <a:gd name="connsiteX243" fmla="*/ 2709814 w 3305266"/>
                <a:gd name="connsiteY243" fmla="*/ 936828 h 7332018"/>
                <a:gd name="connsiteX244" fmla="*/ 2284981 w 3305266"/>
                <a:gd name="connsiteY244" fmla="*/ 313780 h 7332018"/>
                <a:gd name="connsiteX245" fmla="*/ 2136619 w 3305266"/>
                <a:gd name="connsiteY245" fmla="*/ 149400 h 7332018"/>
                <a:gd name="connsiteX246" fmla="*/ 674913 w 3305266"/>
                <a:gd name="connsiteY246" fmla="*/ 0 h 7332018"/>
                <a:gd name="connsiteX247" fmla="*/ 0 w 3305266"/>
                <a:gd name="connsiteY247" fmla="*/ 6603221 h 7332018"/>
                <a:gd name="connsiteX248" fmla="*/ 82613 w 3305266"/>
                <a:gd name="connsiteY248" fmla="*/ 6588629 h 7332018"/>
                <a:gd name="connsiteX249" fmla="*/ 372383 w 3305266"/>
                <a:gd name="connsiteY249" fmla="*/ 6517779 h 7332018"/>
                <a:gd name="connsiteX250" fmla="*/ 379604 w 3305266"/>
                <a:gd name="connsiteY250" fmla="*/ 6530861 h 7332018"/>
                <a:gd name="connsiteX251" fmla="*/ 378592 w 3305266"/>
                <a:gd name="connsiteY251" fmla="*/ 6516261 h 7332018"/>
                <a:gd name="connsiteX252" fmla="*/ 381800 w 3305266"/>
                <a:gd name="connsiteY252" fmla="*/ 6515477 h 7332018"/>
                <a:gd name="connsiteX253" fmla="*/ 384567 w 3305266"/>
                <a:gd name="connsiteY253" fmla="*/ 6514561 h 7332018"/>
                <a:gd name="connsiteX254" fmla="*/ 384807 w 3305266"/>
                <a:gd name="connsiteY254" fmla="*/ 6519962 h 7332018"/>
                <a:gd name="connsiteX255" fmla="*/ 391467 w 3305266"/>
                <a:gd name="connsiteY255" fmla="*/ 6526944 h 7332018"/>
                <a:gd name="connsiteX256" fmla="*/ 398652 w 3305266"/>
                <a:gd name="connsiteY256" fmla="*/ 6536813 h 7332018"/>
                <a:gd name="connsiteX257" fmla="*/ 394881 w 3305266"/>
                <a:gd name="connsiteY257" fmla="*/ 6545708 h 7332018"/>
                <a:gd name="connsiteX258" fmla="*/ 390584 w 3305266"/>
                <a:gd name="connsiteY258" fmla="*/ 6551717 h 7332018"/>
                <a:gd name="connsiteX259" fmla="*/ 403378 w 3305266"/>
                <a:gd name="connsiteY259" fmla="*/ 6562794 h 7332018"/>
                <a:gd name="connsiteX260" fmla="*/ 384616 w 3305266"/>
                <a:gd name="connsiteY260" fmla="*/ 6578168 h 7332018"/>
                <a:gd name="connsiteX261" fmla="*/ 384747 w 3305266"/>
                <a:gd name="connsiteY261" fmla="*/ 6578890 h 7332018"/>
                <a:gd name="connsiteX262" fmla="*/ 393018 w 3305266"/>
                <a:gd name="connsiteY262" fmla="*/ 6624357 h 7332018"/>
                <a:gd name="connsiteX263" fmla="*/ 404761 w 3305266"/>
                <a:gd name="connsiteY263" fmla="*/ 6629660 h 7332018"/>
                <a:gd name="connsiteX264" fmla="*/ 400608 w 3305266"/>
                <a:gd name="connsiteY264" fmla="*/ 6646333 h 7332018"/>
                <a:gd name="connsiteX265" fmla="*/ 407434 w 3305266"/>
                <a:gd name="connsiteY265" fmla="*/ 6683861 h 7332018"/>
                <a:gd name="connsiteX266" fmla="*/ 417603 w 3305266"/>
                <a:gd name="connsiteY266" fmla="*/ 6680504 h 7332018"/>
                <a:gd name="connsiteX267" fmla="*/ 419703 w 3305266"/>
                <a:gd name="connsiteY267" fmla="*/ 6692051 h 7332018"/>
                <a:gd name="connsiteX268" fmla="*/ 415748 w 3305266"/>
                <a:gd name="connsiteY268" fmla="*/ 6693356 h 7332018"/>
                <a:gd name="connsiteX269" fmla="*/ 420229 w 3305266"/>
                <a:gd name="connsiteY269" fmla="*/ 6694937 h 7332018"/>
                <a:gd name="connsiteX270" fmla="*/ 469779 w 3305266"/>
                <a:gd name="connsiteY270" fmla="*/ 6908091 h 7332018"/>
                <a:gd name="connsiteX271" fmla="*/ 526301 w 3305266"/>
                <a:gd name="connsiteY271" fmla="*/ 7060799 h 7332018"/>
                <a:gd name="connsiteX272" fmla="*/ 607076 w 3305266"/>
                <a:gd name="connsiteY272" fmla="*/ 7208562 h 7332018"/>
                <a:gd name="connsiteX273" fmla="*/ 552654 w 3305266"/>
                <a:gd name="connsiteY273" fmla="*/ 7067400 h 7332018"/>
                <a:gd name="connsiteX274" fmla="*/ 552893 w 3305266"/>
                <a:gd name="connsiteY274" fmla="*/ 7048961 h 7332018"/>
                <a:gd name="connsiteX275" fmla="*/ 559672 w 3305266"/>
                <a:gd name="connsiteY275" fmla="*/ 7046722 h 7332018"/>
                <a:gd name="connsiteX276" fmla="*/ 618247 w 3305266"/>
                <a:gd name="connsiteY276" fmla="*/ 7171212 h 7332018"/>
                <a:gd name="connsiteX277" fmla="*/ 608557 w 3305266"/>
                <a:gd name="connsiteY277" fmla="*/ 7137689 h 7332018"/>
                <a:gd name="connsiteX278" fmla="*/ 609846 w 3305266"/>
                <a:gd name="connsiteY278" fmla="*/ 7125024 h 7332018"/>
                <a:gd name="connsiteX279" fmla="*/ 592325 w 3305266"/>
                <a:gd name="connsiteY279" fmla="*/ 7087965 h 7332018"/>
                <a:gd name="connsiteX280" fmla="*/ 574805 w 3305266"/>
                <a:gd name="connsiteY280" fmla="*/ 7050907 h 7332018"/>
                <a:gd name="connsiteX281" fmla="*/ 576739 w 3305266"/>
                <a:gd name="connsiteY281" fmla="*/ 7031908 h 7332018"/>
                <a:gd name="connsiteX282" fmla="*/ 579198 w 3305266"/>
                <a:gd name="connsiteY282" fmla="*/ 7015795 h 7332018"/>
                <a:gd name="connsiteX283" fmla="*/ 574998 w 3305266"/>
                <a:gd name="connsiteY283" fmla="*/ 6992701 h 7332018"/>
                <a:gd name="connsiteX284" fmla="*/ 567932 w 3305266"/>
                <a:gd name="connsiteY284" fmla="*/ 6973613 h 7332018"/>
                <a:gd name="connsiteX285" fmla="*/ 567646 w 3305266"/>
                <a:gd name="connsiteY285" fmla="*/ 6952286 h 7332018"/>
                <a:gd name="connsiteX286" fmla="*/ 577814 w 3305266"/>
                <a:gd name="connsiteY286" fmla="*/ 6948929 h 7332018"/>
                <a:gd name="connsiteX287" fmla="*/ 589559 w 3305266"/>
                <a:gd name="connsiteY287" fmla="*/ 6954233 h 7332018"/>
                <a:gd name="connsiteX288" fmla="*/ 581252 w 3305266"/>
                <a:gd name="connsiteY288" fmla="*/ 6987576 h 7332018"/>
                <a:gd name="connsiteX289" fmla="*/ 600014 w 3305266"/>
                <a:gd name="connsiteY289" fmla="*/ 6972203 h 7332018"/>
                <a:gd name="connsiteX290" fmla="*/ 595813 w 3305266"/>
                <a:gd name="connsiteY290" fmla="*/ 6949108 h 7332018"/>
                <a:gd name="connsiteX291" fmla="*/ 626413 w 3305266"/>
                <a:gd name="connsiteY291" fmla="*/ 7018570 h 7332018"/>
                <a:gd name="connsiteX292" fmla="*/ 655199 w 3305266"/>
                <a:gd name="connsiteY292" fmla="*/ 7097811 h 7332018"/>
                <a:gd name="connsiteX293" fmla="*/ 754066 w 3305266"/>
                <a:gd name="connsiteY293" fmla="*/ 7325285 h 7332018"/>
                <a:gd name="connsiteX294" fmla="*/ 716114 w 3305266"/>
                <a:gd name="connsiteY294" fmla="*/ 7215408 h 7332018"/>
                <a:gd name="connsiteX295" fmla="*/ 720793 w 3305266"/>
                <a:gd name="connsiteY295" fmla="*/ 7201623 h 7332018"/>
                <a:gd name="connsiteX296" fmla="*/ 746906 w 3305266"/>
                <a:gd name="connsiteY296" fmla="*/ 7226664 h 7332018"/>
                <a:gd name="connsiteX297" fmla="*/ 745045 w 3305266"/>
                <a:gd name="connsiteY297" fmla="*/ 7196677 h 7332018"/>
                <a:gd name="connsiteX298" fmla="*/ 792640 w 3305266"/>
                <a:gd name="connsiteY298" fmla="*/ 7300310 h 7332018"/>
                <a:gd name="connsiteX299" fmla="*/ 803048 w 3305266"/>
                <a:gd name="connsiteY299" fmla="*/ 7278513 h 7332018"/>
                <a:gd name="connsiteX300" fmla="*/ 795171 w 3305266"/>
                <a:gd name="connsiteY300" fmla="*/ 7235212 h 7332018"/>
                <a:gd name="connsiteX301" fmla="*/ 805340 w 3305266"/>
                <a:gd name="connsiteY301" fmla="*/ 7231854 h 7332018"/>
                <a:gd name="connsiteX302" fmla="*/ 818791 w 3305266"/>
                <a:gd name="connsiteY302" fmla="*/ 7246540 h 7332018"/>
                <a:gd name="connsiteX303" fmla="*/ 821437 w 3305266"/>
                <a:gd name="connsiteY303" fmla="*/ 7246602 h 7332018"/>
                <a:gd name="connsiteX304" fmla="*/ 820235 w 3305266"/>
                <a:gd name="connsiteY304" fmla="*/ 7254479 h 7332018"/>
                <a:gd name="connsiteX305" fmla="*/ 822860 w 3305266"/>
                <a:gd name="connsiteY305" fmla="*/ 7268913 h 7332018"/>
                <a:gd name="connsiteX306" fmla="*/ 831453 w 3305266"/>
                <a:gd name="connsiteY306" fmla="*/ 7256896 h 7332018"/>
                <a:gd name="connsiteX307" fmla="*/ 866733 w 3305266"/>
                <a:gd name="connsiteY307" fmla="*/ 7312572 h 7332018"/>
                <a:gd name="connsiteX308" fmla="*/ 909794 w 3305266"/>
                <a:gd name="connsiteY308" fmla="*/ 7332018 h 7332018"/>
                <a:gd name="connsiteX309" fmla="*/ 856089 w 3305266"/>
                <a:gd name="connsiteY309" fmla="*/ 7135537 h 7332018"/>
                <a:gd name="connsiteX310" fmla="*/ 847329 w 3305266"/>
                <a:gd name="connsiteY310" fmla="*/ 7117009 h 7332018"/>
                <a:gd name="connsiteX311" fmla="*/ 838569 w 3305266"/>
                <a:gd name="connsiteY311" fmla="*/ 7098479 h 7332018"/>
                <a:gd name="connsiteX312" fmla="*/ 846877 w 3305266"/>
                <a:gd name="connsiteY312" fmla="*/ 7065136 h 7332018"/>
                <a:gd name="connsiteX313" fmla="*/ 836302 w 3305266"/>
                <a:gd name="connsiteY313" fmla="*/ 7056386 h 7332018"/>
                <a:gd name="connsiteX314" fmla="*/ 828592 w 3305266"/>
                <a:gd name="connsiteY314" fmla="*/ 7043630 h 7332018"/>
                <a:gd name="connsiteX315" fmla="*/ 834560 w 3305266"/>
                <a:gd name="connsiteY315" fmla="*/ 7017179 h 7332018"/>
                <a:gd name="connsiteX316" fmla="*/ 784257 w 3305266"/>
                <a:gd name="connsiteY316" fmla="*/ 6829521 h 7332018"/>
                <a:gd name="connsiteX317" fmla="*/ 749903 w 3305266"/>
                <a:gd name="connsiteY317" fmla="*/ 6701910 h 7332018"/>
                <a:gd name="connsiteX318" fmla="*/ 758565 w 3305266"/>
                <a:gd name="connsiteY318" fmla="*/ 6714660 h 7332018"/>
                <a:gd name="connsiteX319" fmla="*/ 768492 w 3305266"/>
                <a:gd name="connsiteY319" fmla="*/ 6717086 h 7332018"/>
                <a:gd name="connsiteX320" fmla="*/ 775152 w 3305266"/>
                <a:gd name="connsiteY320" fmla="*/ 6739957 h 7332018"/>
                <a:gd name="connsiteX321" fmla="*/ 790213 w 3305266"/>
                <a:gd name="connsiteY321" fmla="*/ 6793128 h 7332018"/>
                <a:gd name="connsiteX322" fmla="*/ 812745 w 3305266"/>
                <a:gd name="connsiteY322" fmla="*/ 6877494 h 7332018"/>
                <a:gd name="connsiteX323" fmla="*/ 823582 w 3305266"/>
                <a:gd name="connsiteY323" fmla="*/ 6887687 h 7332018"/>
                <a:gd name="connsiteX324" fmla="*/ 834419 w 3305266"/>
                <a:gd name="connsiteY324" fmla="*/ 6897880 h 7332018"/>
                <a:gd name="connsiteX325" fmla="*/ 822342 w 3305266"/>
                <a:gd name="connsiteY325" fmla="*/ 6831484 h 7332018"/>
                <a:gd name="connsiteX326" fmla="*/ 814465 w 3305266"/>
                <a:gd name="connsiteY326" fmla="*/ 6788182 h 7332018"/>
                <a:gd name="connsiteX327" fmla="*/ 814179 w 3305266"/>
                <a:gd name="connsiteY327" fmla="*/ 6766856 h 7332018"/>
                <a:gd name="connsiteX328" fmla="*/ 813893 w 3305266"/>
                <a:gd name="connsiteY328" fmla="*/ 6745529 h 7332018"/>
                <a:gd name="connsiteX329" fmla="*/ 805515 w 3305266"/>
                <a:gd name="connsiteY329" fmla="*/ 6719224 h 7332018"/>
                <a:gd name="connsiteX330" fmla="*/ 797517 w 3305266"/>
                <a:gd name="connsiteY330" fmla="*/ 6691126 h 7332018"/>
                <a:gd name="connsiteX331" fmla="*/ 813055 w 3305266"/>
                <a:gd name="connsiteY331" fmla="*/ 6670796 h 7332018"/>
                <a:gd name="connsiteX332" fmla="*/ 826434 w 3305266"/>
                <a:gd name="connsiteY332" fmla="*/ 6692171 h 7332018"/>
                <a:gd name="connsiteX333" fmla="*/ 822503 w 3305266"/>
                <a:gd name="connsiteY333" fmla="*/ 6656905 h 7332018"/>
                <a:gd name="connsiteX334" fmla="*/ 825029 w 3305266"/>
                <a:gd name="connsiteY334" fmla="*/ 6620356 h 7332018"/>
                <a:gd name="connsiteX335" fmla="*/ 860204 w 3305266"/>
                <a:gd name="connsiteY335" fmla="*/ 6679458 h 7332018"/>
                <a:gd name="connsiteX336" fmla="*/ 871290 w 3305266"/>
                <a:gd name="connsiteY336" fmla="*/ 6680260 h 7332018"/>
                <a:gd name="connsiteX337" fmla="*/ 882048 w 3305266"/>
                <a:gd name="connsiteY337" fmla="*/ 6678124 h 7332018"/>
                <a:gd name="connsiteX338" fmla="*/ 909409 w 3305266"/>
                <a:gd name="connsiteY338" fmla="*/ 6627631 h 7332018"/>
                <a:gd name="connsiteX339" fmla="*/ 918016 w 3305266"/>
                <a:gd name="connsiteY339" fmla="*/ 6625922 h 7332018"/>
                <a:gd name="connsiteX340" fmla="*/ 938887 w 3305266"/>
                <a:gd name="connsiteY340" fmla="*/ 6621778 h 7332018"/>
                <a:gd name="connsiteX341" fmla="*/ 941777 w 3305266"/>
                <a:gd name="connsiteY341" fmla="*/ 6612192 h 7332018"/>
                <a:gd name="connsiteX342" fmla="*/ 941777 w 3305266"/>
                <a:gd name="connsiteY342" fmla="*/ 6612193 h 7332018"/>
                <a:gd name="connsiteX343" fmla="*/ 938887 w 3305266"/>
                <a:gd name="connsiteY343" fmla="*/ 6621777 h 7332018"/>
                <a:gd name="connsiteX344" fmla="*/ 943836 w 3305266"/>
                <a:gd name="connsiteY344" fmla="*/ 6620795 h 7332018"/>
                <a:gd name="connsiteX345" fmla="*/ 944934 w 3305266"/>
                <a:gd name="connsiteY345" fmla="*/ 6615682 h 7332018"/>
                <a:gd name="connsiteX346" fmla="*/ 943427 w 3305266"/>
                <a:gd name="connsiteY346" fmla="*/ 6617121 h 7332018"/>
                <a:gd name="connsiteX347" fmla="*/ 944933 w 3305266"/>
                <a:gd name="connsiteY347" fmla="*/ 6615683 h 7332018"/>
                <a:gd name="connsiteX348" fmla="*/ 945499 w 3305266"/>
                <a:gd name="connsiteY348" fmla="*/ 6613051 h 7332018"/>
                <a:gd name="connsiteX349" fmla="*/ 942525 w 3305266"/>
                <a:gd name="connsiteY349" fmla="*/ 6609040 h 7332018"/>
                <a:gd name="connsiteX350" fmla="*/ 938316 w 3305266"/>
                <a:gd name="connsiteY350" fmla="*/ 6600864 h 7332018"/>
                <a:gd name="connsiteX351" fmla="*/ 944629 w 3305266"/>
                <a:gd name="connsiteY351" fmla="*/ 6578582 h 7332018"/>
                <a:gd name="connsiteX352" fmla="*/ 944020 w 3305266"/>
                <a:gd name="connsiteY352" fmla="*/ 6533644 h 7332018"/>
                <a:gd name="connsiteX353" fmla="*/ 936643 w 3305266"/>
                <a:gd name="connsiteY353" fmla="*/ 6307936 h 7332018"/>
                <a:gd name="connsiteX354" fmla="*/ 952411 w 3305266"/>
                <a:gd name="connsiteY354" fmla="*/ 6301293 h 7332018"/>
                <a:gd name="connsiteX355" fmla="*/ 1721754 w 3305266"/>
                <a:gd name="connsiteY355" fmla="*/ 5824298 h 7332018"/>
                <a:gd name="connsiteX356" fmla="*/ 1800752 w 3305266"/>
                <a:gd name="connsiteY356" fmla="*/ 5756346 h 7332018"/>
                <a:gd name="connsiteX357" fmla="*/ 1909166 w 3305266"/>
                <a:gd name="connsiteY357" fmla="*/ 5977190 h 7332018"/>
                <a:gd name="connsiteX358" fmla="*/ 2057922 w 3305266"/>
                <a:gd name="connsiteY358" fmla="*/ 6193639 h 7332018"/>
                <a:gd name="connsiteX359" fmla="*/ 1951100 w 3305266"/>
                <a:gd name="connsiteY359" fmla="*/ 5983251 h 7332018"/>
                <a:gd name="connsiteX360" fmla="*/ 1948546 w 3305266"/>
                <a:gd name="connsiteY360" fmla="*/ 5954604 h 7332018"/>
                <a:gd name="connsiteX361" fmla="*/ 1958709 w 3305266"/>
                <a:gd name="connsiteY361" fmla="*/ 5950056 h 7332018"/>
                <a:gd name="connsiteX362" fmla="*/ 2069333 w 3305266"/>
                <a:gd name="connsiteY362" fmla="*/ 6133918 h 7332018"/>
                <a:gd name="connsiteX363" fmla="*/ 2048981 w 3305266"/>
                <a:gd name="connsiteY363" fmla="*/ 6083443 h 7332018"/>
                <a:gd name="connsiteX364" fmla="*/ 2048973 w 3305266"/>
                <a:gd name="connsiteY364" fmla="*/ 6063587 h 7332018"/>
                <a:gd name="connsiteX365" fmla="*/ 2015913 w 3305266"/>
                <a:gd name="connsiteY365" fmla="*/ 6008868 h 7332018"/>
                <a:gd name="connsiteX366" fmla="*/ 1982853 w 3305266"/>
                <a:gd name="connsiteY366" fmla="*/ 5954150 h 7332018"/>
                <a:gd name="connsiteX367" fmla="*/ 1982841 w 3305266"/>
                <a:gd name="connsiteY367" fmla="*/ 5924365 h 7332018"/>
                <a:gd name="connsiteX368" fmla="*/ 1984101 w 3305266"/>
                <a:gd name="connsiteY368" fmla="*/ 5898976 h 7332018"/>
                <a:gd name="connsiteX369" fmla="*/ 1973921 w 3305266"/>
                <a:gd name="connsiteY369" fmla="*/ 5863810 h 7332018"/>
                <a:gd name="connsiteX370" fmla="*/ 1959931 w 3305266"/>
                <a:gd name="connsiteY370" fmla="*/ 5835314 h 7332018"/>
                <a:gd name="connsiteX371" fmla="*/ 1956105 w 3305266"/>
                <a:gd name="connsiteY371" fmla="*/ 5802270 h 7332018"/>
                <a:gd name="connsiteX372" fmla="*/ 1971350 w 3305266"/>
                <a:gd name="connsiteY372" fmla="*/ 5795450 h 7332018"/>
                <a:gd name="connsiteX373" fmla="*/ 1990412 w 3305266"/>
                <a:gd name="connsiteY373" fmla="*/ 5801816 h 7332018"/>
                <a:gd name="connsiteX374" fmla="*/ 1982811 w 3305266"/>
                <a:gd name="connsiteY374" fmla="*/ 5854867 h 7332018"/>
                <a:gd name="connsiteX375" fmla="*/ 2009483 w 3305266"/>
                <a:gd name="connsiteY375" fmla="*/ 5828038 h 7332018"/>
                <a:gd name="connsiteX376" fmla="*/ 1999303 w 3305266"/>
                <a:gd name="connsiteY376" fmla="*/ 5792873 h 7332018"/>
                <a:gd name="connsiteX377" fmla="*/ 2057796 w 3305266"/>
                <a:gd name="connsiteY377" fmla="*/ 5895793 h 7332018"/>
                <a:gd name="connsiteX378" fmla="*/ 2115025 w 3305266"/>
                <a:gd name="connsiteY378" fmla="*/ 6014173 h 7332018"/>
                <a:gd name="connsiteX379" fmla="*/ 2304493 w 3305266"/>
                <a:gd name="connsiteY379" fmla="*/ 6351429 h 7332018"/>
                <a:gd name="connsiteX380" fmla="*/ 2228185 w 3305266"/>
                <a:gd name="connsiteY380" fmla="*/ 6186969 h 7332018"/>
                <a:gd name="connsiteX381" fmla="*/ 2233258 w 3305266"/>
                <a:gd name="connsiteY381" fmla="*/ 6164839 h 7332018"/>
                <a:gd name="connsiteX382" fmla="*/ 2277745 w 3305266"/>
                <a:gd name="connsiteY382" fmla="*/ 6199550 h 7332018"/>
                <a:gd name="connsiteX383" fmla="*/ 2270102 w 3305266"/>
                <a:gd name="connsiteY383" fmla="*/ 6153319 h 7332018"/>
                <a:gd name="connsiteX384" fmla="*/ 2360382 w 3305266"/>
                <a:gd name="connsiteY384" fmla="*/ 6306562 h 7332018"/>
                <a:gd name="connsiteX385" fmla="*/ 2373073 w 3305266"/>
                <a:gd name="connsiteY385" fmla="*/ 6271093 h 7332018"/>
                <a:gd name="connsiteX386" fmla="*/ 2353986 w 3305266"/>
                <a:gd name="connsiteY386" fmla="*/ 6205158 h 7332018"/>
                <a:gd name="connsiteX387" fmla="*/ 2369231 w 3305266"/>
                <a:gd name="connsiteY387" fmla="*/ 6198337 h 7332018"/>
                <a:gd name="connsiteX388" fmla="*/ 2392429 w 3305266"/>
                <a:gd name="connsiteY388" fmla="*/ 6218989 h 7332018"/>
                <a:gd name="connsiteX389" fmla="*/ 2396544 w 3305266"/>
                <a:gd name="connsiteY389" fmla="*/ 6218666 h 7332018"/>
                <a:gd name="connsiteX390" fmla="*/ 2395928 w 3305266"/>
                <a:gd name="connsiteY390" fmla="*/ 6231077 h 7332018"/>
                <a:gd name="connsiteX391" fmla="*/ 2402290 w 3305266"/>
                <a:gd name="connsiteY391" fmla="*/ 6253056 h 7332018"/>
                <a:gd name="connsiteX392" fmla="*/ 2413718 w 3305266"/>
                <a:gd name="connsiteY392" fmla="*/ 6233048 h 7332018"/>
                <a:gd name="connsiteX393" fmla="*/ 2477284 w 3305266"/>
                <a:gd name="connsiteY393" fmla="*/ 6313838 h 7332018"/>
                <a:gd name="connsiteX394" fmla="*/ 2547179 w 3305266"/>
                <a:gd name="connsiteY394" fmla="*/ 6337180 h 7332018"/>
                <a:gd name="connsiteX395" fmla="*/ 2432695 w 3305266"/>
                <a:gd name="connsiteY395" fmla="*/ 6040850 h 7332018"/>
                <a:gd name="connsiteX396" fmla="*/ 2416166 w 3305266"/>
                <a:gd name="connsiteY396" fmla="*/ 6013490 h 7332018"/>
                <a:gd name="connsiteX397" fmla="*/ 2399636 w 3305266"/>
                <a:gd name="connsiteY397" fmla="*/ 5986131 h 7332018"/>
                <a:gd name="connsiteX398" fmla="*/ 2407238 w 3305266"/>
                <a:gd name="connsiteY398" fmla="*/ 5933080 h 7332018"/>
                <a:gd name="connsiteX399" fmla="*/ 2389444 w 3305266"/>
                <a:gd name="connsiteY399" fmla="*/ 5921180 h 7332018"/>
                <a:gd name="connsiteX400" fmla="*/ 2375459 w 3305266"/>
                <a:gd name="connsiteY400" fmla="*/ 5902613 h 7332018"/>
                <a:gd name="connsiteX401" fmla="*/ 2380523 w 3305266"/>
                <a:gd name="connsiteY401" fmla="*/ 5860627 h 7332018"/>
                <a:gd name="connsiteX402" fmla="*/ 2272716 w 3305266"/>
                <a:gd name="connsiteY402" fmla="*/ 5577446 h 7332018"/>
                <a:gd name="connsiteX403" fmla="*/ 2199179 w 3305266"/>
                <a:gd name="connsiteY403" fmla="*/ 5384900 h 7332018"/>
                <a:gd name="connsiteX404" fmla="*/ 2214639 w 3305266"/>
                <a:gd name="connsiteY404" fmla="*/ 5403309 h 7332018"/>
                <a:gd name="connsiteX405" fmla="*/ 2230427 w 3305266"/>
                <a:gd name="connsiteY405" fmla="*/ 5405498 h 7332018"/>
                <a:gd name="connsiteX406" fmla="*/ 2244387 w 3305266"/>
                <a:gd name="connsiteY406" fmla="*/ 5439928 h 7332018"/>
                <a:gd name="connsiteX407" fmla="*/ 2276187 w 3305266"/>
                <a:gd name="connsiteY407" fmla="*/ 5520036 h 7332018"/>
                <a:gd name="connsiteX408" fmla="*/ 2324525 w 3305266"/>
                <a:gd name="connsiteY408" fmla="*/ 5647359 h 7332018"/>
                <a:gd name="connsiteX409" fmla="*/ 2342955 w 3305266"/>
                <a:gd name="connsiteY409" fmla="*/ 5661456 h 7332018"/>
                <a:gd name="connsiteX410" fmla="*/ 2361385 w 3305266"/>
                <a:gd name="connsiteY410" fmla="*/ 5675552 h 7332018"/>
                <a:gd name="connsiteX411" fmla="*/ 2332118 w 3305266"/>
                <a:gd name="connsiteY411" fmla="*/ 5574451 h 7332018"/>
                <a:gd name="connsiteX412" fmla="*/ 2313030 w 3305266"/>
                <a:gd name="connsiteY412" fmla="*/ 5508516 h 7332018"/>
                <a:gd name="connsiteX413" fmla="*/ 2309204 w 3305266"/>
                <a:gd name="connsiteY413" fmla="*/ 5475473 h 7332018"/>
                <a:gd name="connsiteX414" fmla="*/ 2305378 w 3305266"/>
                <a:gd name="connsiteY414" fmla="*/ 5442429 h 7332018"/>
                <a:gd name="connsiteX415" fmla="*/ 2288207 w 3305266"/>
                <a:gd name="connsiteY415" fmla="*/ 5402944 h 7332018"/>
                <a:gd name="connsiteX416" fmla="*/ 2271343 w 3305266"/>
                <a:gd name="connsiteY416" fmla="*/ 5360618 h 7332018"/>
                <a:gd name="connsiteX417" fmla="*/ 2292228 w 3305266"/>
                <a:gd name="connsiteY417" fmla="*/ 5326610 h 7332018"/>
                <a:gd name="connsiteX418" fmla="*/ 2316374 w 3305266"/>
                <a:gd name="connsiteY418" fmla="*/ 5357654 h 7332018"/>
                <a:gd name="connsiteX419" fmla="*/ 2304684 w 3305266"/>
                <a:gd name="connsiteY419" fmla="*/ 5303559 h 7332018"/>
                <a:gd name="connsiteX420" fmla="*/ 2303275 w 3305266"/>
                <a:gd name="connsiteY420" fmla="*/ 5260729 h 7332018"/>
                <a:gd name="connsiteX421" fmla="*/ 2302909 w 3305266"/>
                <a:gd name="connsiteY421" fmla="*/ 5249612 h 7332018"/>
                <a:gd name="connsiteX422" fmla="*/ 2304277 w 3305266"/>
                <a:gd name="connsiteY422" fmla="*/ 5248005 h 7332018"/>
                <a:gd name="connsiteX423" fmla="*/ 2331040 w 3305266"/>
                <a:gd name="connsiteY423" fmla="*/ 5276239 h 7332018"/>
                <a:gd name="connsiteX424" fmla="*/ 2366755 w 3305266"/>
                <a:gd name="connsiteY424" fmla="*/ 5332573 h 7332018"/>
                <a:gd name="connsiteX425" fmla="*/ 2384081 w 3305266"/>
                <a:gd name="connsiteY425" fmla="*/ 5332059 h 7332018"/>
                <a:gd name="connsiteX426" fmla="*/ 2400434 w 3305266"/>
                <a:gd name="connsiteY426" fmla="*/ 5327039 h 7332018"/>
                <a:gd name="connsiteX427" fmla="*/ 2434879 w 3305266"/>
                <a:gd name="connsiteY427" fmla="*/ 5244359 h 7332018"/>
                <a:gd name="connsiteX428" fmla="*/ 2447962 w 3305266"/>
                <a:gd name="connsiteY428" fmla="*/ 5240343 h 7332018"/>
                <a:gd name="connsiteX429" fmla="*/ 2479685 w 3305266"/>
                <a:gd name="connsiteY429" fmla="*/ 5230602 h 7332018"/>
                <a:gd name="connsiteX430" fmla="*/ 2482650 w 3305266"/>
                <a:gd name="connsiteY430" fmla="*/ 5215271 h 7332018"/>
                <a:gd name="connsiteX431" fmla="*/ 2482650 w 3305266"/>
                <a:gd name="connsiteY431" fmla="*/ 5215273 h 7332018"/>
                <a:gd name="connsiteX432" fmla="*/ 2479687 w 3305266"/>
                <a:gd name="connsiteY432" fmla="*/ 5230602 h 7332018"/>
                <a:gd name="connsiteX433" fmla="*/ 2487209 w 3305266"/>
                <a:gd name="connsiteY433" fmla="*/ 5228292 h 7332018"/>
                <a:gd name="connsiteX434" fmla="*/ 2488102 w 3305266"/>
                <a:gd name="connsiteY434" fmla="*/ 5220186 h 7332018"/>
                <a:gd name="connsiteX435" fmla="*/ 2488101 w 3305266"/>
                <a:gd name="connsiteY435" fmla="*/ 5220186 h 7332018"/>
                <a:gd name="connsiteX436" fmla="*/ 2488101 w 3305266"/>
                <a:gd name="connsiteY436" fmla="*/ 5220187 h 7332018"/>
                <a:gd name="connsiteX437" fmla="*/ 2485991 w 3305266"/>
                <a:gd name="connsiteY437" fmla="*/ 5222658 h 7332018"/>
                <a:gd name="connsiteX438" fmla="*/ 2488101 w 3305266"/>
                <a:gd name="connsiteY438" fmla="*/ 5220186 h 7332018"/>
                <a:gd name="connsiteX439" fmla="*/ 2488561 w 3305266"/>
                <a:gd name="connsiteY439" fmla="*/ 5216014 h 7332018"/>
                <a:gd name="connsiteX440" fmla="*/ 2483311 w 3305266"/>
                <a:gd name="connsiteY440" fmla="*/ 5210263 h 7332018"/>
                <a:gd name="connsiteX441" fmla="*/ 2475483 w 3305266"/>
                <a:gd name="connsiteY441" fmla="*/ 5198245 h 7332018"/>
                <a:gd name="connsiteX442" fmla="*/ 2481745 w 3305266"/>
                <a:gd name="connsiteY442" fmla="*/ 5162672 h 7332018"/>
                <a:gd name="connsiteX443" fmla="*/ 2473674 w 3305266"/>
                <a:gd name="connsiteY443" fmla="*/ 5093046 h 7332018"/>
                <a:gd name="connsiteX444" fmla="*/ 2465967 w 3305266"/>
                <a:gd name="connsiteY444" fmla="*/ 5036103 h 7332018"/>
                <a:gd name="connsiteX445" fmla="*/ 2537883 w 3305266"/>
                <a:gd name="connsiteY445" fmla="*/ 4936776 h 7332018"/>
                <a:gd name="connsiteX446" fmla="*/ 2952682 w 3305266"/>
                <a:gd name="connsiteY446" fmla="*/ 4115110 h 7332018"/>
                <a:gd name="connsiteX447" fmla="*/ 2966133 w 3305266"/>
                <a:gd name="connsiteY447" fmla="*/ 4072642 h 7332018"/>
                <a:gd name="connsiteX448" fmla="*/ 3006194 w 3305266"/>
                <a:gd name="connsiteY448" fmla="*/ 4159604 h 7332018"/>
                <a:gd name="connsiteX449" fmla="*/ 2979684 w 3305266"/>
                <a:gd name="connsiteY449" fmla="*/ 4081254 h 7332018"/>
                <a:gd name="connsiteX450" fmla="*/ 2971232 w 3305266"/>
                <a:gd name="connsiteY450" fmla="*/ 4056542 h 7332018"/>
                <a:gd name="connsiteX451" fmla="*/ 2989105 w 3305266"/>
                <a:gd name="connsiteY451" fmla="*/ 4000112 h 7332018"/>
                <a:gd name="connsiteX452" fmla="*/ 2995028 w 3305266"/>
                <a:gd name="connsiteY452" fmla="*/ 4005792 h 7332018"/>
                <a:gd name="connsiteX453" fmla="*/ 2993763 w 3305266"/>
                <a:gd name="connsiteY453" fmla="*/ 3985404 h 7332018"/>
                <a:gd name="connsiteX454" fmla="*/ 2998475 w 3305266"/>
                <a:gd name="connsiteY454" fmla="*/ 3970525 h 7332018"/>
                <a:gd name="connsiteX455" fmla="*/ 3033912 w 3305266"/>
                <a:gd name="connsiteY455" fmla="*/ 4034717 h 7332018"/>
                <a:gd name="connsiteX456" fmla="*/ 3066355 w 3305266"/>
                <a:gd name="connsiteY456" fmla="*/ 4120652 h 7332018"/>
                <a:gd name="connsiteX457" fmla="*/ 3082588 w 3305266"/>
                <a:gd name="connsiteY457" fmla="*/ 4086658 h 7332018"/>
                <a:gd name="connsiteX458" fmla="*/ 3070304 w 3305266"/>
                <a:gd name="connsiteY458" fmla="*/ 4019124 h 7332018"/>
                <a:gd name="connsiteX459" fmla="*/ 3086163 w 3305266"/>
                <a:gd name="connsiteY459" fmla="*/ 4013888 h 7332018"/>
                <a:gd name="connsiteX460" fmla="*/ 3107141 w 3305266"/>
                <a:gd name="connsiteY460" fmla="*/ 4036793 h 7332018"/>
                <a:gd name="connsiteX461" fmla="*/ 3111267 w 3305266"/>
                <a:gd name="connsiteY461" fmla="*/ 4036889 h 7332018"/>
                <a:gd name="connsiteX462" fmla="*/ 3109392 w 3305266"/>
                <a:gd name="connsiteY462" fmla="*/ 4049174 h 7332018"/>
                <a:gd name="connsiteX463" fmla="*/ 3113487 w 3305266"/>
                <a:gd name="connsiteY463" fmla="*/ 4071685 h 7332018"/>
                <a:gd name="connsiteX464" fmla="*/ 3126890 w 3305266"/>
                <a:gd name="connsiteY464" fmla="*/ 4052943 h 7332018"/>
                <a:gd name="connsiteX465" fmla="*/ 3181912 w 3305266"/>
                <a:gd name="connsiteY465" fmla="*/ 4139777 h 7332018"/>
                <a:gd name="connsiteX466" fmla="*/ 3249071 w 3305266"/>
                <a:gd name="connsiteY466" fmla="*/ 4170105 h 733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</a:cxnLst>
              <a:rect l="l" t="t" r="r" b="b"/>
              <a:pathLst>
                <a:path w="3305266" h="7332018">
                  <a:moveTo>
                    <a:pt x="514752" y="6780019"/>
                  </a:moveTo>
                  <a:lnTo>
                    <a:pt x="514752" y="6780019"/>
                  </a:lnTo>
                  <a:lnTo>
                    <a:pt x="502150" y="6710736"/>
                  </a:lnTo>
                  <a:close/>
                  <a:moveTo>
                    <a:pt x="554232" y="6858790"/>
                  </a:moveTo>
                  <a:lnTo>
                    <a:pt x="554232" y="6858790"/>
                  </a:lnTo>
                  <a:cubicBezTo>
                    <a:pt x="552576" y="6856276"/>
                    <a:pt x="549509" y="6854229"/>
                    <a:pt x="545029" y="6852648"/>
                  </a:cubicBezTo>
                  <a:lnTo>
                    <a:pt x="527355" y="6849303"/>
                  </a:lnTo>
                  <a:lnTo>
                    <a:pt x="527354" y="6849302"/>
                  </a:lnTo>
                  <a:cubicBezTo>
                    <a:pt x="541963" y="6850599"/>
                    <a:pt x="550923" y="6853762"/>
                    <a:pt x="554232" y="6858790"/>
                  </a:cubicBezTo>
                  <a:close/>
                  <a:moveTo>
                    <a:pt x="655731" y="6666155"/>
                  </a:moveTo>
                  <a:lnTo>
                    <a:pt x="655729" y="6666165"/>
                  </a:lnTo>
                  <a:lnTo>
                    <a:pt x="650814" y="6698371"/>
                  </a:lnTo>
                  <a:lnTo>
                    <a:pt x="650813" y="6698381"/>
                  </a:lnTo>
                  <a:lnTo>
                    <a:pt x="650813" y="6698378"/>
                  </a:lnTo>
                  <a:lnTo>
                    <a:pt x="650814" y="6698371"/>
                  </a:lnTo>
                  <a:lnTo>
                    <a:pt x="652162" y="6681104"/>
                  </a:lnTo>
                  <a:lnTo>
                    <a:pt x="655729" y="6666165"/>
                  </a:lnTo>
                  <a:lnTo>
                    <a:pt x="655730" y="6666156"/>
                  </a:lnTo>
                  <a:cubicBezTo>
                    <a:pt x="650081" y="6668021"/>
                    <a:pt x="645800" y="6669180"/>
                    <a:pt x="642887" y="6669631"/>
                  </a:cubicBezTo>
                  <a:lnTo>
                    <a:pt x="638259" y="6668864"/>
                  </a:lnTo>
                  <a:lnTo>
                    <a:pt x="638258" y="6668864"/>
                  </a:lnTo>
                  <a:cubicBezTo>
                    <a:pt x="638608" y="6670788"/>
                    <a:pt x="644432" y="6669886"/>
                    <a:pt x="655731" y="6666155"/>
                  </a:cubicBezTo>
                  <a:close/>
                  <a:moveTo>
                    <a:pt x="682225" y="6792056"/>
                  </a:moveTo>
                  <a:lnTo>
                    <a:pt x="682223" y="6792055"/>
                  </a:lnTo>
                  <a:lnTo>
                    <a:pt x="674872" y="6751641"/>
                  </a:lnTo>
                  <a:lnTo>
                    <a:pt x="674873" y="6751640"/>
                  </a:lnTo>
                  <a:close/>
                  <a:moveTo>
                    <a:pt x="690054" y="6795591"/>
                  </a:moveTo>
                  <a:lnTo>
                    <a:pt x="681985" y="6810496"/>
                  </a:lnTo>
                  <a:lnTo>
                    <a:pt x="681985" y="6810496"/>
                  </a:lnTo>
                  <a:lnTo>
                    <a:pt x="690053" y="6795591"/>
                  </a:lnTo>
                  <a:lnTo>
                    <a:pt x="686139" y="6793824"/>
                  </a:lnTo>
                  <a:lnTo>
                    <a:pt x="686140" y="6793823"/>
                  </a:lnTo>
                  <a:close/>
                  <a:moveTo>
                    <a:pt x="795843" y="6674214"/>
                  </a:moveTo>
                  <a:lnTo>
                    <a:pt x="795842" y="6674214"/>
                  </a:lnTo>
                  <a:lnTo>
                    <a:pt x="789699" y="6654386"/>
                  </a:lnTo>
                  <a:lnTo>
                    <a:pt x="789698" y="6654382"/>
                  </a:lnTo>
                  <a:close/>
                  <a:moveTo>
                    <a:pt x="815461" y="7188732"/>
                  </a:moveTo>
                  <a:lnTo>
                    <a:pt x="809328" y="7184637"/>
                  </a:lnTo>
                  <a:cubicBezTo>
                    <a:pt x="805937" y="7185756"/>
                    <a:pt x="803980" y="7184872"/>
                    <a:pt x="803455" y="7181985"/>
                  </a:cubicBezTo>
                  <a:cubicBezTo>
                    <a:pt x="802930" y="7179098"/>
                    <a:pt x="800487" y="7172255"/>
                    <a:pt x="796127" y="7161454"/>
                  </a:cubicBezTo>
                  <a:lnTo>
                    <a:pt x="791680" y="7149753"/>
                  </a:lnTo>
                  <a:lnTo>
                    <a:pt x="791679" y="7149751"/>
                  </a:lnTo>
                  <a:lnTo>
                    <a:pt x="796128" y="7161453"/>
                  </a:lnTo>
                  <a:cubicBezTo>
                    <a:pt x="800487" y="7172254"/>
                    <a:pt x="802930" y="7179098"/>
                    <a:pt x="803455" y="7181985"/>
                  </a:cubicBezTo>
                  <a:cubicBezTo>
                    <a:pt x="803980" y="7184872"/>
                    <a:pt x="805937" y="7185755"/>
                    <a:pt x="809327" y="7184637"/>
                  </a:cubicBezTo>
                  <a:cubicBezTo>
                    <a:pt x="812716" y="7183517"/>
                    <a:pt x="814761" y="7184882"/>
                    <a:pt x="815461" y="7188732"/>
                  </a:cubicBezTo>
                  <a:close/>
                  <a:moveTo>
                    <a:pt x="1920467" y="5659335"/>
                  </a:moveTo>
                  <a:lnTo>
                    <a:pt x="1920466" y="5659335"/>
                  </a:lnTo>
                  <a:lnTo>
                    <a:pt x="1916173" y="5657063"/>
                  </a:lnTo>
                  <a:lnTo>
                    <a:pt x="1916174" y="5657062"/>
                  </a:lnTo>
                  <a:close/>
                  <a:moveTo>
                    <a:pt x="2108469" y="5535497"/>
                  </a:moveTo>
                  <a:lnTo>
                    <a:pt x="2108467" y="5535497"/>
                  </a:lnTo>
                  <a:lnTo>
                    <a:pt x="2093502" y="5483805"/>
                  </a:lnTo>
                  <a:lnTo>
                    <a:pt x="2093504" y="5483803"/>
                  </a:lnTo>
                  <a:close/>
                  <a:moveTo>
                    <a:pt x="2121177" y="5539741"/>
                  </a:moveTo>
                  <a:lnTo>
                    <a:pt x="2111022" y="5564145"/>
                  </a:lnTo>
                  <a:lnTo>
                    <a:pt x="2111021" y="5564145"/>
                  </a:lnTo>
                  <a:lnTo>
                    <a:pt x="2121176" y="5539741"/>
                  </a:lnTo>
                  <a:lnTo>
                    <a:pt x="2114822" y="5537620"/>
                  </a:lnTo>
                  <a:lnTo>
                    <a:pt x="2114823" y="5537619"/>
                  </a:lnTo>
                  <a:close/>
                  <a:moveTo>
                    <a:pt x="2266064" y="5334643"/>
                  </a:moveTo>
                  <a:lnTo>
                    <a:pt x="2266063" y="5334644"/>
                  </a:lnTo>
                  <a:lnTo>
                    <a:pt x="2254227" y="5306829"/>
                  </a:lnTo>
                  <a:lnTo>
                    <a:pt x="2254228" y="5306829"/>
                  </a:lnTo>
                  <a:close/>
                  <a:moveTo>
                    <a:pt x="2794429" y="731595"/>
                  </a:moveTo>
                  <a:lnTo>
                    <a:pt x="2791120" y="716962"/>
                  </a:lnTo>
                  <a:lnTo>
                    <a:pt x="2790064" y="712297"/>
                  </a:lnTo>
                  <a:lnTo>
                    <a:pt x="2787586" y="701480"/>
                  </a:lnTo>
                  <a:lnTo>
                    <a:pt x="2785059" y="690454"/>
                  </a:lnTo>
                  <a:lnTo>
                    <a:pt x="2784676" y="688373"/>
                  </a:lnTo>
                  <a:lnTo>
                    <a:pt x="2782878" y="678588"/>
                  </a:lnTo>
                  <a:cubicBezTo>
                    <a:pt x="2782368" y="674005"/>
                    <a:pt x="2780434" y="672045"/>
                    <a:pt x="2777079" y="672712"/>
                  </a:cubicBezTo>
                  <a:cubicBezTo>
                    <a:pt x="2773723" y="673379"/>
                    <a:pt x="2771704" y="670656"/>
                    <a:pt x="2771024" y="664545"/>
                  </a:cubicBezTo>
                  <a:lnTo>
                    <a:pt x="2771024" y="664543"/>
                  </a:lnTo>
                  <a:lnTo>
                    <a:pt x="2777079" y="672711"/>
                  </a:lnTo>
                  <a:cubicBezTo>
                    <a:pt x="2780434" y="672045"/>
                    <a:pt x="2782368" y="674004"/>
                    <a:pt x="2782878" y="678587"/>
                  </a:cubicBezTo>
                  <a:lnTo>
                    <a:pt x="2784676" y="688373"/>
                  </a:lnTo>
                  <a:lnTo>
                    <a:pt x="2785058" y="690452"/>
                  </a:lnTo>
                  <a:lnTo>
                    <a:pt x="2787586" y="701480"/>
                  </a:lnTo>
                  <a:lnTo>
                    <a:pt x="2790065" y="712298"/>
                  </a:lnTo>
                  <a:lnTo>
                    <a:pt x="2791120" y="716962"/>
                  </a:lnTo>
                  <a:lnTo>
                    <a:pt x="2794429" y="731591"/>
                  </a:lnTo>
                  <a:close/>
                  <a:moveTo>
                    <a:pt x="2378096" y="6129826"/>
                  </a:moveTo>
                  <a:lnTo>
                    <a:pt x="2367929" y="6124445"/>
                  </a:lnTo>
                  <a:cubicBezTo>
                    <a:pt x="2362847" y="6126719"/>
                    <a:pt x="2359670" y="6125658"/>
                    <a:pt x="2358398" y="6121262"/>
                  </a:cubicBezTo>
                  <a:cubicBezTo>
                    <a:pt x="2357125" y="6116866"/>
                    <a:pt x="2352250" y="6106635"/>
                    <a:pt x="2343773" y="6090568"/>
                  </a:cubicBezTo>
                  <a:lnTo>
                    <a:pt x="2335016" y="6073120"/>
                  </a:lnTo>
                  <a:lnTo>
                    <a:pt x="2335016" y="6073117"/>
                  </a:lnTo>
                  <a:lnTo>
                    <a:pt x="2343773" y="6090567"/>
                  </a:lnTo>
                  <a:cubicBezTo>
                    <a:pt x="2352250" y="6106634"/>
                    <a:pt x="2357125" y="6116865"/>
                    <a:pt x="2358398" y="6121261"/>
                  </a:cubicBezTo>
                  <a:cubicBezTo>
                    <a:pt x="2359670" y="6125657"/>
                    <a:pt x="2362847" y="6126718"/>
                    <a:pt x="2367929" y="6124444"/>
                  </a:cubicBezTo>
                  <a:cubicBezTo>
                    <a:pt x="2373010" y="6122171"/>
                    <a:pt x="2376399" y="6123964"/>
                    <a:pt x="2378096" y="6129825"/>
                  </a:cubicBezTo>
                  <a:close/>
                  <a:moveTo>
                    <a:pt x="2901914" y="1285085"/>
                  </a:moveTo>
                  <a:lnTo>
                    <a:pt x="2893889" y="1305417"/>
                  </a:lnTo>
                  <a:lnTo>
                    <a:pt x="2897756" y="1309334"/>
                  </a:lnTo>
                  <a:lnTo>
                    <a:pt x="2897755" y="1309335"/>
                  </a:lnTo>
                  <a:lnTo>
                    <a:pt x="2893888" y="1305418"/>
                  </a:lnTo>
                  <a:lnTo>
                    <a:pt x="2901913" y="1285086"/>
                  </a:lnTo>
                  <a:close/>
                  <a:moveTo>
                    <a:pt x="2906291" y="1355144"/>
                  </a:moveTo>
                  <a:lnTo>
                    <a:pt x="2906289" y="1355140"/>
                  </a:lnTo>
                  <a:lnTo>
                    <a:pt x="2901622" y="1313252"/>
                  </a:lnTo>
                  <a:lnTo>
                    <a:pt x="2901623" y="1313252"/>
                  </a:lnTo>
                  <a:close/>
                  <a:moveTo>
                    <a:pt x="3054962" y="1273433"/>
                  </a:moveTo>
                  <a:cubicBezTo>
                    <a:pt x="3040517" y="1266932"/>
                    <a:pt x="3031666" y="1259319"/>
                    <a:pt x="3028407" y="1250596"/>
                  </a:cubicBezTo>
                  <a:lnTo>
                    <a:pt x="3028408" y="1250596"/>
                  </a:lnTo>
                  <a:cubicBezTo>
                    <a:pt x="3030038" y="1254957"/>
                    <a:pt x="3033065" y="1259040"/>
                    <a:pt x="3037491" y="1262847"/>
                  </a:cubicBezTo>
                  <a:lnTo>
                    <a:pt x="3054961" y="1273432"/>
                  </a:lnTo>
                  <a:close/>
                  <a:moveTo>
                    <a:pt x="3079479" y="1493444"/>
                  </a:moveTo>
                  <a:lnTo>
                    <a:pt x="3079478" y="1493444"/>
                  </a:lnTo>
                  <a:lnTo>
                    <a:pt x="3067220" y="1383439"/>
                  </a:lnTo>
                  <a:lnTo>
                    <a:pt x="3067221" y="1383439"/>
                  </a:lnTo>
                  <a:close/>
                  <a:moveTo>
                    <a:pt x="3256188" y="2432837"/>
                  </a:moveTo>
                  <a:lnTo>
                    <a:pt x="3242275" y="2469565"/>
                  </a:lnTo>
                  <a:lnTo>
                    <a:pt x="3239339" y="2497084"/>
                  </a:lnTo>
                  <a:lnTo>
                    <a:pt x="3239338" y="2497088"/>
                  </a:lnTo>
                  <a:cubicBezTo>
                    <a:pt x="3237636" y="2481809"/>
                    <a:pt x="3243253" y="2460392"/>
                    <a:pt x="3256188" y="2432836"/>
                  </a:cubicBezTo>
                  <a:close/>
                  <a:moveTo>
                    <a:pt x="3101948" y="3946634"/>
                  </a:moveTo>
                  <a:lnTo>
                    <a:pt x="3092382" y="3940247"/>
                  </a:lnTo>
                  <a:cubicBezTo>
                    <a:pt x="3087094" y="3941992"/>
                    <a:pt x="3084042" y="3940614"/>
                    <a:pt x="3083223" y="3936111"/>
                  </a:cubicBezTo>
                  <a:cubicBezTo>
                    <a:pt x="3082404" y="3931608"/>
                    <a:pt x="3078595" y="3920935"/>
                    <a:pt x="3071794" y="3904089"/>
                  </a:cubicBezTo>
                  <a:lnTo>
                    <a:pt x="3064858" y="3885841"/>
                  </a:lnTo>
                  <a:lnTo>
                    <a:pt x="3064857" y="3885838"/>
                  </a:lnTo>
                  <a:lnTo>
                    <a:pt x="3071795" y="3904088"/>
                  </a:lnTo>
                  <a:cubicBezTo>
                    <a:pt x="3078594" y="3920934"/>
                    <a:pt x="3082404" y="3931608"/>
                    <a:pt x="3083223" y="3936110"/>
                  </a:cubicBezTo>
                  <a:cubicBezTo>
                    <a:pt x="3084042" y="3940612"/>
                    <a:pt x="3087094" y="3941991"/>
                    <a:pt x="3092381" y="3940246"/>
                  </a:cubicBezTo>
                  <a:cubicBezTo>
                    <a:pt x="3097667" y="3938500"/>
                    <a:pt x="3100856" y="3940629"/>
                    <a:pt x="3101948" y="3946633"/>
                  </a:cubicBezTo>
                  <a:close/>
                  <a:moveTo>
                    <a:pt x="3249071" y="4170105"/>
                  </a:moveTo>
                  <a:cubicBezTo>
                    <a:pt x="3231649" y="4115403"/>
                    <a:pt x="3203729" y="4013259"/>
                    <a:pt x="3165312" y="3863670"/>
                  </a:cubicBezTo>
                  <a:cubicBezTo>
                    <a:pt x="3164220" y="3857667"/>
                    <a:pt x="3159666" y="3848034"/>
                    <a:pt x="3151650" y="3834771"/>
                  </a:cubicBezTo>
                  <a:cubicBezTo>
                    <a:pt x="3143633" y="3821510"/>
                    <a:pt x="3139079" y="3811877"/>
                    <a:pt x="3137987" y="3805873"/>
                  </a:cubicBezTo>
                  <a:cubicBezTo>
                    <a:pt x="3135803" y="3793868"/>
                    <a:pt x="3140122" y="3776533"/>
                    <a:pt x="3150944" y="3753870"/>
                  </a:cubicBezTo>
                  <a:cubicBezTo>
                    <a:pt x="3149852" y="3747867"/>
                    <a:pt x="3144354" y="3743318"/>
                    <a:pt x="3134452" y="3740223"/>
                  </a:cubicBezTo>
                  <a:cubicBezTo>
                    <a:pt x="3124549" y="3737130"/>
                    <a:pt x="3120541" y="3730498"/>
                    <a:pt x="3122427" y="3720330"/>
                  </a:cubicBezTo>
                  <a:cubicBezTo>
                    <a:pt x="3129725" y="3698830"/>
                    <a:pt x="3132827" y="3685080"/>
                    <a:pt x="3131735" y="3679077"/>
                  </a:cubicBezTo>
                  <a:cubicBezTo>
                    <a:pt x="3131530" y="3677951"/>
                    <a:pt x="3124890" y="3652998"/>
                    <a:pt x="3111814" y="3604220"/>
                  </a:cubicBezTo>
                  <a:lnTo>
                    <a:pt x="3103198" y="3572124"/>
                  </a:lnTo>
                  <a:lnTo>
                    <a:pt x="3118100" y="3507017"/>
                  </a:lnTo>
                  <a:lnTo>
                    <a:pt x="3121474" y="3483571"/>
                  </a:lnTo>
                  <a:lnTo>
                    <a:pt x="3131514" y="3493015"/>
                  </a:lnTo>
                  <a:lnTo>
                    <a:pt x="3125149" y="3458021"/>
                  </a:lnTo>
                  <a:lnTo>
                    <a:pt x="3164042" y="3187672"/>
                  </a:lnTo>
                  <a:lnTo>
                    <a:pt x="3167399" y="3143688"/>
                  </a:lnTo>
                  <a:lnTo>
                    <a:pt x="3171730" y="3152359"/>
                  </a:lnTo>
                  <a:cubicBezTo>
                    <a:pt x="3173967" y="3151916"/>
                    <a:pt x="3179730" y="3152333"/>
                    <a:pt x="3189019" y="3153611"/>
                  </a:cubicBezTo>
                  <a:cubicBezTo>
                    <a:pt x="3195730" y="3152277"/>
                    <a:pt x="3201324" y="3151167"/>
                    <a:pt x="3205798" y="3150279"/>
                  </a:cubicBezTo>
                  <a:cubicBezTo>
                    <a:pt x="3208035" y="3149835"/>
                    <a:pt x="3222260" y="3123585"/>
                    <a:pt x="3248471" y="3071529"/>
                  </a:cubicBezTo>
                  <a:cubicBezTo>
                    <a:pt x="3248471" y="3071529"/>
                    <a:pt x="3252946" y="3070641"/>
                    <a:pt x="3261894" y="3068865"/>
                  </a:cubicBezTo>
                  <a:lnTo>
                    <a:pt x="3294444" y="3062401"/>
                  </a:lnTo>
                  <a:lnTo>
                    <a:pt x="3298952" y="3047451"/>
                  </a:lnTo>
                  <a:lnTo>
                    <a:pt x="3298952" y="3047452"/>
                  </a:lnTo>
                  <a:lnTo>
                    <a:pt x="3294446" y="3062400"/>
                  </a:lnTo>
                  <a:lnTo>
                    <a:pt x="3302164" y="3060867"/>
                  </a:lnTo>
                  <a:lnTo>
                    <a:pt x="3303876" y="3052893"/>
                  </a:lnTo>
                  <a:lnTo>
                    <a:pt x="3301525" y="3055138"/>
                  </a:lnTo>
                  <a:lnTo>
                    <a:pt x="3303875" y="3052894"/>
                  </a:lnTo>
                  <a:lnTo>
                    <a:pt x="3304757" y="3048790"/>
                  </a:lnTo>
                  <a:lnTo>
                    <a:pt x="3300119" y="3042534"/>
                  </a:lnTo>
                  <a:cubicBezTo>
                    <a:pt x="3296424" y="3040144"/>
                    <a:pt x="3294234" y="3035894"/>
                    <a:pt x="3293554" y="3029782"/>
                  </a:cubicBezTo>
                  <a:cubicBezTo>
                    <a:pt x="3294234" y="3035894"/>
                    <a:pt x="3297517" y="3024310"/>
                    <a:pt x="3303400" y="2995031"/>
                  </a:cubicBezTo>
                  <a:cubicBezTo>
                    <a:pt x="3306172" y="2978864"/>
                    <a:pt x="3305856" y="2955502"/>
                    <a:pt x="3302451" y="2924945"/>
                  </a:cubicBezTo>
                  <a:lnTo>
                    <a:pt x="3282521" y="2315167"/>
                  </a:lnTo>
                  <a:cubicBezTo>
                    <a:pt x="3282946" y="2318988"/>
                    <a:pt x="3282973" y="2318591"/>
                    <a:pt x="3282602" y="2313979"/>
                  </a:cubicBezTo>
                  <a:lnTo>
                    <a:pt x="3280931" y="2294805"/>
                  </a:lnTo>
                  <a:lnTo>
                    <a:pt x="3270264" y="2312917"/>
                  </a:lnTo>
                  <a:lnTo>
                    <a:pt x="3270265" y="2312914"/>
                  </a:lnTo>
                  <a:lnTo>
                    <a:pt x="3280931" y="2294804"/>
                  </a:lnTo>
                  <a:lnTo>
                    <a:pt x="3280294" y="2287499"/>
                  </a:lnTo>
                  <a:lnTo>
                    <a:pt x="3279267" y="2276183"/>
                  </a:lnTo>
                  <a:lnTo>
                    <a:pt x="3275597" y="2235725"/>
                  </a:lnTo>
                  <a:cubicBezTo>
                    <a:pt x="3273633" y="2214252"/>
                    <a:pt x="3271271" y="2188563"/>
                    <a:pt x="3268509" y="2158659"/>
                  </a:cubicBezTo>
                  <a:lnTo>
                    <a:pt x="3266770" y="2135623"/>
                  </a:lnTo>
                  <a:lnTo>
                    <a:pt x="3259099" y="2151158"/>
                  </a:lnTo>
                  <a:cubicBezTo>
                    <a:pt x="3245332" y="2007095"/>
                    <a:pt x="3232539" y="1912811"/>
                    <a:pt x="3220720" y="1868309"/>
                  </a:cubicBezTo>
                  <a:cubicBezTo>
                    <a:pt x="3220379" y="1865253"/>
                    <a:pt x="3217035" y="1855766"/>
                    <a:pt x="3210688" y="1839848"/>
                  </a:cubicBezTo>
                  <a:cubicBezTo>
                    <a:pt x="3204341" y="1823929"/>
                    <a:pt x="3200827" y="1812915"/>
                    <a:pt x="3200146" y="1806804"/>
                  </a:cubicBezTo>
                  <a:lnTo>
                    <a:pt x="3212701" y="2104151"/>
                  </a:lnTo>
                  <a:cubicBezTo>
                    <a:pt x="3212361" y="2101095"/>
                    <a:pt x="3210817" y="2097497"/>
                    <a:pt x="3208069" y="2093359"/>
                  </a:cubicBezTo>
                  <a:cubicBezTo>
                    <a:pt x="3205321" y="2089219"/>
                    <a:pt x="3201734" y="2067287"/>
                    <a:pt x="3197307" y="2027562"/>
                  </a:cubicBezTo>
                  <a:cubicBezTo>
                    <a:pt x="3196626" y="2021451"/>
                    <a:pt x="3196236" y="1987172"/>
                    <a:pt x="3196137" y="1924725"/>
                  </a:cubicBezTo>
                  <a:cubicBezTo>
                    <a:pt x="3196038" y="1862278"/>
                    <a:pt x="3195649" y="1827998"/>
                    <a:pt x="3194967" y="1821887"/>
                  </a:cubicBezTo>
                  <a:cubicBezTo>
                    <a:pt x="3194626" y="1818832"/>
                    <a:pt x="3192438" y="1814580"/>
                    <a:pt x="3188401" y="1809136"/>
                  </a:cubicBezTo>
                  <a:cubicBezTo>
                    <a:pt x="3184364" y="1803691"/>
                    <a:pt x="3182005" y="1797913"/>
                    <a:pt x="3181325" y="1791801"/>
                  </a:cubicBezTo>
                  <a:cubicBezTo>
                    <a:pt x="3180643" y="1785689"/>
                    <a:pt x="3181896" y="1781537"/>
                    <a:pt x="3185081" y="1779343"/>
                  </a:cubicBezTo>
                  <a:cubicBezTo>
                    <a:pt x="3188267" y="1777148"/>
                    <a:pt x="3189689" y="1774523"/>
                    <a:pt x="3189349" y="1771468"/>
                  </a:cubicBezTo>
                  <a:cubicBezTo>
                    <a:pt x="3188326" y="1762300"/>
                    <a:pt x="3184120" y="1755328"/>
                    <a:pt x="3176728" y="1750548"/>
                  </a:cubicBezTo>
                  <a:cubicBezTo>
                    <a:pt x="3177944" y="1740938"/>
                    <a:pt x="3184144" y="1735022"/>
                    <a:pt x="3195329" y="1732800"/>
                  </a:cubicBezTo>
                  <a:lnTo>
                    <a:pt x="3195202" y="1731654"/>
                  </a:lnTo>
                  <a:cubicBezTo>
                    <a:pt x="3194436" y="1724778"/>
                    <a:pt x="3191755" y="1700715"/>
                    <a:pt x="3187157" y="1659464"/>
                  </a:cubicBezTo>
                  <a:cubicBezTo>
                    <a:pt x="3186136" y="1650296"/>
                    <a:pt x="3182269" y="1646378"/>
                    <a:pt x="3175558" y="1647711"/>
                  </a:cubicBezTo>
                  <a:cubicBezTo>
                    <a:pt x="3175558" y="1647711"/>
                    <a:pt x="3176944" y="1639628"/>
                    <a:pt x="3179716" y="1623460"/>
                  </a:cubicBezTo>
                  <a:lnTo>
                    <a:pt x="3173076" y="1563874"/>
                  </a:lnTo>
                  <a:lnTo>
                    <a:pt x="3163008" y="1565873"/>
                  </a:lnTo>
                  <a:lnTo>
                    <a:pt x="3160965" y="1547539"/>
                  </a:lnTo>
                  <a:lnTo>
                    <a:pt x="3164880" y="1546762"/>
                  </a:lnTo>
                  <a:lnTo>
                    <a:pt x="3160455" y="1542955"/>
                  </a:lnTo>
                  <a:cubicBezTo>
                    <a:pt x="3151941" y="1466562"/>
                    <a:pt x="3135817" y="1352639"/>
                    <a:pt x="3112080" y="1201187"/>
                  </a:cubicBezTo>
                  <a:cubicBezTo>
                    <a:pt x="3093597" y="1117403"/>
                    <a:pt x="3075114" y="1033619"/>
                    <a:pt x="3056632" y="949836"/>
                  </a:cubicBezTo>
                  <a:cubicBezTo>
                    <a:pt x="3034209" y="851219"/>
                    <a:pt x="3007726" y="767462"/>
                    <a:pt x="2977182" y="698567"/>
                  </a:cubicBezTo>
                  <a:cubicBezTo>
                    <a:pt x="3007338" y="805020"/>
                    <a:pt x="3025140" y="882691"/>
                    <a:pt x="3030588" y="931583"/>
                  </a:cubicBezTo>
                  <a:cubicBezTo>
                    <a:pt x="3032290" y="946861"/>
                    <a:pt x="3032193" y="956250"/>
                    <a:pt x="3030297" y="959750"/>
                  </a:cubicBezTo>
                  <a:lnTo>
                    <a:pt x="3023585" y="961083"/>
                  </a:lnTo>
                  <a:cubicBezTo>
                    <a:pt x="3011960" y="897802"/>
                    <a:pt x="2992772" y="828213"/>
                    <a:pt x="2966022" y="752318"/>
                  </a:cubicBezTo>
                  <a:cubicBezTo>
                    <a:pt x="2969962" y="767152"/>
                    <a:pt x="2973123" y="785265"/>
                    <a:pt x="2975506" y="806655"/>
                  </a:cubicBezTo>
                  <a:lnTo>
                    <a:pt x="2974194" y="825655"/>
                  </a:lnTo>
                  <a:cubicBezTo>
                    <a:pt x="2974875" y="831766"/>
                    <a:pt x="2980614" y="852491"/>
                    <a:pt x="2991412" y="887827"/>
                  </a:cubicBezTo>
                  <a:cubicBezTo>
                    <a:pt x="3002210" y="923163"/>
                    <a:pt x="3007949" y="943886"/>
                    <a:pt x="3008630" y="949997"/>
                  </a:cubicBezTo>
                  <a:cubicBezTo>
                    <a:pt x="3009311" y="956109"/>
                    <a:pt x="3008655" y="965610"/>
                    <a:pt x="3006661" y="978499"/>
                  </a:cubicBezTo>
                  <a:cubicBezTo>
                    <a:pt x="3004667" y="991388"/>
                    <a:pt x="3003841" y="999361"/>
                    <a:pt x="3004182" y="1002415"/>
                  </a:cubicBezTo>
                  <a:cubicBezTo>
                    <a:pt x="3004862" y="1008528"/>
                    <a:pt x="3006224" y="1020750"/>
                    <a:pt x="3008268" y="1039085"/>
                  </a:cubicBezTo>
                  <a:cubicBezTo>
                    <a:pt x="3012547" y="1056975"/>
                    <a:pt x="3014859" y="1067448"/>
                    <a:pt x="3015198" y="1070503"/>
                  </a:cubicBezTo>
                  <a:cubicBezTo>
                    <a:pt x="3016901" y="1085782"/>
                    <a:pt x="3016974" y="1096700"/>
                    <a:pt x="3015418" y="1103254"/>
                  </a:cubicBezTo>
                  <a:lnTo>
                    <a:pt x="3005351" y="1105254"/>
                  </a:lnTo>
                  <a:lnTo>
                    <a:pt x="2993751" y="1093503"/>
                  </a:lnTo>
                  <a:cubicBezTo>
                    <a:pt x="2998420" y="1073836"/>
                    <a:pt x="3001191" y="1057668"/>
                    <a:pt x="3002067" y="1045001"/>
                  </a:cubicBezTo>
                  <a:cubicBezTo>
                    <a:pt x="2996377" y="1055501"/>
                    <a:pt x="2990176" y="1061417"/>
                    <a:pt x="2983465" y="1062749"/>
                  </a:cubicBezTo>
                  <a:cubicBezTo>
                    <a:pt x="2989642" y="1077140"/>
                    <a:pt x="2991004" y="1089363"/>
                    <a:pt x="2987551" y="1099419"/>
                  </a:cubicBezTo>
                  <a:cubicBezTo>
                    <a:pt x="2979478" y="1088528"/>
                    <a:pt x="2969458" y="1049915"/>
                    <a:pt x="2957492" y="983577"/>
                  </a:cubicBezTo>
                  <a:cubicBezTo>
                    <a:pt x="2945527" y="917240"/>
                    <a:pt x="2936115" y="873821"/>
                    <a:pt x="2929257" y="853318"/>
                  </a:cubicBezTo>
                  <a:cubicBezTo>
                    <a:pt x="2910776" y="769536"/>
                    <a:pt x="2878406" y="643222"/>
                    <a:pt x="2832151" y="474375"/>
                  </a:cubicBezTo>
                  <a:cubicBezTo>
                    <a:pt x="2857638" y="600496"/>
                    <a:pt x="2870042" y="660499"/>
                    <a:pt x="2869360" y="654388"/>
                  </a:cubicBezTo>
                  <a:cubicBezTo>
                    <a:pt x="2870042" y="660499"/>
                    <a:pt x="2868486" y="667056"/>
                    <a:pt x="2864692" y="674055"/>
                  </a:cubicBezTo>
                  <a:cubicBezTo>
                    <a:pt x="2856960" y="666220"/>
                    <a:pt x="2848375" y="650746"/>
                    <a:pt x="2838939" y="627633"/>
                  </a:cubicBezTo>
                  <a:cubicBezTo>
                    <a:pt x="2842539" y="639412"/>
                    <a:pt x="2843123" y="654913"/>
                    <a:pt x="2840692" y="674136"/>
                  </a:cubicBezTo>
                  <a:cubicBezTo>
                    <a:pt x="2821139" y="621799"/>
                    <a:pt x="2805551" y="563988"/>
                    <a:pt x="2793926" y="500706"/>
                  </a:cubicBezTo>
                  <a:cubicBezTo>
                    <a:pt x="2787020" y="520818"/>
                    <a:pt x="2783568" y="530873"/>
                    <a:pt x="2783568" y="530873"/>
                  </a:cubicBezTo>
                  <a:cubicBezTo>
                    <a:pt x="2789015" y="579765"/>
                    <a:pt x="2791570" y="602683"/>
                    <a:pt x="2791229" y="599628"/>
                  </a:cubicBezTo>
                  <a:lnTo>
                    <a:pt x="2781162" y="601626"/>
                  </a:lnTo>
                  <a:cubicBezTo>
                    <a:pt x="2774986" y="587236"/>
                    <a:pt x="2770566" y="578353"/>
                    <a:pt x="2767903" y="574977"/>
                  </a:cubicBezTo>
                  <a:lnTo>
                    <a:pt x="2765286" y="574066"/>
                  </a:lnTo>
                  <a:lnTo>
                    <a:pt x="2766499" y="562373"/>
                  </a:lnTo>
                  <a:cubicBezTo>
                    <a:pt x="2765818" y="556261"/>
                    <a:pt x="2764966" y="548622"/>
                    <a:pt x="2763945" y="539455"/>
                  </a:cubicBezTo>
                  <a:lnTo>
                    <a:pt x="2755410" y="555205"/>
                  </a:lnTo>
                  <a:cubicBezTo>
                    <a:pt x="2748358" y="553482"/>
                    <a:pt x="2736782" y="521425"/>
                    <a:pt x="2720682" y="459031"/>
                  </a:cubicBezTo>
                  <a:cubicBezTo>
                    <a:pt x="2720682" y="459031"/>
                    <a:pt x="2706505" y="444668"/>
                    <a:pt x="2678152" y="415942"/>
                  </a:cubicBezTo>
                  <a:cubicBezTo>
                    <a:pt x="2689096" y="473112"/>
                    <a:pt x="2706607" y="578951"/>
                    <a:pt x="2730683" y="733460"/>
                  </a:cubicBezTo>
                  <a:cubicBezTo>
                    <a:pt x="2731366" y="739572"/>
                    <a:pt x="2734235" y="749934"/>
                    <a:pt x="2739293" y="764546"/>
                  </a:cubicBezTo>
                  <a:cubicBezTo>
                    <a:pt x="2744352" y="779159"/>
                    <a:pt x="2747221" y="789520"/>
                    <a:pt x="2747902" y="795631"/>
                  </a:cubicBezTo>
                  <a:cubicBezTo>
                    <a:pt x="2749264" y="807854"/>
                    <a:pt x="2746492" y="824021"/>
                    <a:pt x="2739587" y="844133"/>
                  </a:cubicBezTo>
                  <a:cubicBezTo>
                    <a:pt x="2740267" y="850244"/>
                    <a:pt x="2743746" y="855800"/>
                    <a:pt x="2750020" y="860801"/>
                  </a:cubicBezTo>
                  <a:cubicBezTo>
                    <a:pt x="2756293" y="865801"/>
                    <a:pt x="2758822" y="873108"/>
                    <a:pt x="2757607" y="882719"/>
                  </a:cubicBezTo>
                  <a:cubicBezTo>
                    <a:pt x="2752938" y="902386"/>
                    <a:pt x="2750945" y="915277"/>
                    <a:pt x="2751625" y="921387"/>
                  </a:cubicBezTo>
                  <a:cubicBezTo>
                    <a:pt x="2751796" y="922915"/>
                    <a:pt x="2759141" y="968307"/>
                    <a:pt x="2773660" y="1057562"/>
                  </a:cubicBezTo>
                  <a:lnTo>
                    <a:pt x="2774337" y="1061715"/>
                  </a:lnTo>
                  <a:lnTo>
                    <a:pt x="2709814" y="936828"/>
                  </a:lnTo>
                  <a:cubicBezTo>
                    <a:pt x="2588561" y="715562"/>
                    <a:pt x="2446141" y="506886"/>
                    <a:pt x="2284981" y="313780"/>
                  </a:cubicBezTo>
                  <a:lnTo>
                    <a:pt x="2136619" y="149400"/>
                  </a:lnTo>
                  <a:lnTo>
                    <a:pt x="674913" y="0"/>
                  </a:lnTo>
                  <a:lnTo>
                    <a:pt x="0" y="6603221"/>
                  </a:lnTo>
                  <a:lnTo>
                    <a:pt x="82613" y="6588629"/>
                  </a:lnTo>
                  <a:lnTo>
                    <a:pt x="372383" y="6517779"/>
                  </a:lnTo>
                  <a:lnTo>
                    <a:pt x="379604" y="6530861"/>
                  </a:lnTo>
                  <a:lnTo>
                    <a:pt x="378592" y="6516261"/>
                  </a:lnTo>
                  <a:lnTo>
                    <a:pt x="381800" y="6515477"/>
                  </a:lnTo>
                  <a:lnTo>
                    <a:pt x="384567" y="6514561"/>
                  </a:lnTo>
                  <a:lnTo>
                    <a:pt x="384807" y="6519962"/>
                  </a:lnTo>
                  <a:cubicBezTo>
                    <a:pt x="385158" y="6521887"/>
                    <a:pt x="387378" y="6524213"/>
                    <a:pt x="391467" y="6526944"/>
                  </a:cubicBezTo>
                  <a:cubicBezTo>
                    <a:pt x="395557" y="6529674"/>
                    <a:pt x="397952" y="6532964"/>
                    <a:pt x="398652" y="6536813"/>
                  </a:cubicBezTo>
                  <a:cubicBezTo>
                    <a:pt x="399352" y="6540662"/>
                    <a:pt x="398095" y="6543627"/>
                    <a:pt x="394881" y="6545708"/>
                  </a:cubicBezTo>
                  <a:cubicBezTo>
                    <a:pt x="391666" y="6547790"/>
                    <a:pt x="390233" y="6549792"/>
                    <a:pt x="390584" y="6551717"/>
                  </a:cubicBezTo>
                  <a:cubicBezTo>
                    <a:pt x="391634" y="6557491"/>
                    <a:pt x="395899" y="6561183"/>
                    <a:pt x="403378" y="6562794"/>
                  </a:cubicBezTo>
                  <a:cubicBezTo>
                    <a:pt x="402168" y="6569314"/>
                    <a:pt x="395915" y="6574438"/>
                    <a:pt x="384616" y="6578168"/>
                  </a:cubicBezTo>
                  <a:lnTo>
                    <a:pt x="384747" y="6578890"/>
                  </a:lnTo>
                  <a:cubicBezTo>
                    <a:pt x="385535" y="6583221"/>
                    <a:pt x="388291" y="6598376"/>
                    <a:pt x="393018" y="6624357"/>
                  </a:cubicBezTo>
                  <a:cubicBezTo>
                    <a:pt x="394068" y="6630131"/>
                    <a:pt x="397983" y="6631898"/>
                    <a:pt x="404761" y="6629660"/>
                  </a:cubicBezTo>
                  <a:cubicBezTo>
                    <a:pt x="404761" y="6629660"/>
                    <a:pt x="403377" y="6635217"/>
                    <a:pt x="400608" y="6646333"/>
                  </a:cubicBezTo>
                  <a:lnTo>
                    <a:pt x="407434" y="6683861"/>
                  </a:lnTo>
                  <a:lnTo>
                    <a:pt x="417603" y="6680504"/>
                  </a:lnTo>
                  <a:lnTo>
                    <a:pt x="419703" y="6692051"/>
                  </a:lnTo>
                  <a:lnTo>
                    <a:pt x="415748" y="6693356"/>
                  </a:lnTo>
                  <a:lnTo>
                    <a:pt x="420229" y="6694937"/>
                  </a:lnTo>
                  <a:cubicBezTo>
                    <a:pt x="428980" y="6743051"/>
                    <a:pt x="445497" y="6814102"/>
                    <a:pt x="469779" y="6908091"/>
                  </a:cubicBezTo>
                  <a:cubicBezTo>
                    <a:pt x="488620" y="6958993"/>
                    <a:pt x="507461" y="7009897"/>
                    <a:pt x="526301" y="7060799"/>
                  </a:cubicBezTo>
                  <a:cubicBezTo>
                    <a:pt x="549152" y="7120578"/>
                    <a:pt x="576077" y="7169832"/>
                    <a:pt x="607076" y="7208562"/>
                  </a:cubicBezTo>
                  <a:cubicBezTo>
                    <a:pt x="576396" y="7145246"/>
                    <a:pt x="558255" y="7098193"/>
                    <a:pt x="552654" y="7067400"/>
                  </a:cubicBezTo>
                  <a:cubicBezTo>
                    <a:pt x="550903" y="7057778"/>
                    <a:pt x="550983" y="7051631"/>
                    <a:pt x="552893" y="7048961"/>
                  </a:cubicBezTo>
                  <a:lnTo>
                    <a:pt x="559672" y="7046722"/>
                  </a:lnTo>
                  <a:cubicBezTo>
                    <a:pt x="571543" y="7085646"/>
                    <a:pt x="591068" y="7127142"/>
                    <a:pt x="618247" y="7171212"/>
                  </a:cubicBezTo>
                  <a:cubicBezTo>
                    <a:pt x="614238" y="7162336"/>
                    <a:pt x="611007" y="7151161"/>
                    <a:pt x="608557" y="7137689"/>
                  </a:cubicBezTo>
                  <a:lnTo>
                    <a:pt x="609846" y="7125024"/>
                  </a:lnTo>
                  <a:cubicBezTo>
                    <a:pt x="609145" y="7121175"/>
                    <a:pt x="603306" y="7108822"/>
                    <a:pt x="592325" y="7087965"/>
                  </a:cubicBezTo>
                  <a:cubicBezTo>
                    <a:pt x="581346" y="7067109"/>
                    <a:pt x="575506" y="7054756"/>
                    <a:pt x="574805" y="7050907"/>
                  </a:cubicBezTo>
                  <a:cubicBezTo>
                    <a:pt x="574105" y="7047058"/>
                    <a:pt x="574750" y="7040725"/>
                    <a:pt x="576739" y="7031908"/>
                  </a:cubicBezTo>
                  <a:cubicBezTo>
                    <a:pt x="578729" y="7023091"/>
                    <a:pt x="579548" y="7017720"/>
                    <a:pt x="579198" y="7015795"/>
                  </a:cubicBezTo>
                  <a:cubicBezTo>
                    <a:pt x="578498" y="7011946"/>
                    <a:pt x="577098" y="7004248"/>
                    <a:pt x="574998" y="6992701"/>
                  </a:cubicBezTo>
                  <a:cubicBezTo>
                    <a:pt x="570637" y="6981900"/>
                    <a:pt x="568282" y="6975537"/>
                    <a:pt x="567932" y="6973613"/>
                  </a:cubicBezTo>
                  <a:cubicBezTo>
                    <a:pt x="566181" y="6963990"/>
                    <a:pt x="566087" y="6956881"/>
                    <a:pt x="567646" y="6952286"/>
                  </a:cubicBezTo>
                  <a:lnTo>
                    <a:pt x="577814" y="6948929"/>
                  </a:lnTo>
                  <a:lnTo>
                    <a:pt x="589559" y="6954233"/>
                  </a:lnTo>
                  <a:cubicBezTo>
                    <a:pt x="584880" y="6968018"/>
                    <a:pt x="582111" y="6979133"/>
                    <a:pt x="581252" y="6987576"/>
                  </a:cubicBezTo>
                  <a:cubicBezTo>
                    <a:pt x="586980" y="6979565"/>
                    <a:pt x="593234" y="6974440"/>
                    <a:pt x="600014" y="6972203"/>
                  </a:cubicBezTo>
                  <a:cubicBezTo>
                    <a:pt x="593744" y="6964071"/>
                    <a:pt x="592343" y="6956374"/>
                    <a:pt x="595813" y="6949108"/>
                  </a:cubicBezTo>
                  <a:cubicBezTo>
                    <a:pt x="603992" y="6954568"/>
                    <a:pt x="614192" y="6977722"/>
                    <a:pt x="626413" y="7018570"/>
                  </a:cubicBezTo>
                  <a:cubicBezTo>
                    <a:pt x="638634" y="7059417"/>
                    <a:pt x="648229" y="7085831"/>
                    <a:pt x="655199" y="7097811"/>
                  </a:cubicBezTo>
                  <a:cubicBezTo>
                    <a:pt x="674040" y="7148714"/>
                    <a:pt x="706995" y="7224539"/>
                    <a:pt x="754066" y="7325285"/>
                  </a:cubicBezTo>
                  <a:cubicBezTo>
                    <a:pt x="728064" y="7248185"/>
                    <a:pt x="715414" y="7211559"/>
                    <a:pt x="716114" y="7215408"/>
                  </a:cubicBezTo>
                  <a:cubicBezTo>
                    <a:pt x="715414" y="7211559"/>
                    <a:pt x="716973" y="7206964"/>
                    <a:pt x="720793" y="7201623"/>
                  </a:cubicBezTo>
                  <a:cubicBezTo>
                    <a:pt x="728622" y="7205158"/>
                    <a:pt x="737326" y="7213506"/>
                    <a:pt x="746906" y="7226664"/>
                  </a:cubicBezTo>
                  <a:cubicBezTo>
                    <a:pt x="743246" y="7219712"/>
                    <a:pt x="742625" y="7209716"/>
                    <a:pt x="745045" y="7196677"/>
                  </a:cubicBezTo>
                  <a:cubicBezTo>
                    <a:pt x="764904" y="7226843"/>
                    <a:pt x="780769" y="7261387"/>
                    <a:pt x="792640" y="7300310"/>
                  </a:cubicBezTo>
                  <a:cubicBezTo>
                    <a:pt x="799578" y="7285779"/>
                    <a:pt x="803048" y="7278513"/>
                    <a:pt x="803048" y="7278513"/>
                  </a:cubicBezTo>
                  <a:cubicBezTo>
                    <a:pt x="797447" y="7247721"/>
                    <a:pt x="794821" y="7233287"/>
                    <a:pt x="795171" y="7235212"/>
                  </a:cubicBezTo>
                  <a:lnTo>
                    <a:pt x="805340" y="7231854"/>
                  </a:lnTo>
                  <a:cubicBezTo>
                    <a:pt x="811610" y="7239985"/>
                    <a:pt x="816094" y="7244881"/>
                    <a:pt x="818791" y="7246540"/>
                  </a:cubicBezTo>
                  <a:lnTo>
                    <a:pt x="821437" y="7246602"/>
                  </a:lnTo>
                  <a:lnTo>
                    <a:pt x="820235" y="7254479"/>
                  </a:lnTo>
                  <a:cubicBezTo>
                    <a:pt x="820934" y="7258328"/>
                    <a:pt x="821810" y="7263139"/>
                    <a:pt x="822860" y="7268913"/>
                  </a:cubicBezTo>
                  <a:lnTo>
                    <a:pt x="831453" y="7256896"/>
                  </a:lnTo>
                  <a:cubicBezTo>
                    <a:pt x="838583" y="7256583"/>
                    <a:pt x="850343" y="7275141"/>
                    <a:pt x="866733" y="7312572"/>
                  </a:cubicBezTo>
                  <a:cubicBezTo>
                    <a:pt x="866733" y="7312572"/>
                    <a:pt x="881086" y="7319054"/>
                    <a:pt x="909794" y="7332018"/>
                  </a:cubicBezTo>
                  <a:cubicBezTo>
                    <a:pt x="898623" y="7296945"/>
                    <a:pt x="880722" y="7231451"/>
                    <a:pt x="856089" y="7135537"/>
                  </a:cubicBezTo>
                  <a:cubicBezTo>
                    <a:pt x="855389" y="7131689"/>
                    <a:pt x="852469" y="7125512"/>
                    <a:pt x="847329" y="7117009"/>
                  </a:cubicBezTo>
                  <a:cubicBezTo>
                    <a:pt x="842189" y="7108505"/>
                    <a:pt x="839269" y="7102328"/>
                    <a:pt x="838569" y="7098479"/>
                  </a:cubicBezTo>
                  <a:cubicBezTo>
                    <a:pt x="837169" y="7090781"/>
                    <a:pt x="839938" y="7079667"/>
                    <a:pt x="846877" y="7065136"/>
                  </a:cubicBezTo>
                  <a:cubicBezTo>
                    <a:pt x="846176" y="7061287"/>
                    <a:pt x="842652" y="7058370"/>
                    <a:pt x="836302" y="7056386"/>
                  </a:cubicBezTo>
                  <a:cubicBezTo>
                    <a:pt x="829953" y="7054402"/>
                    <a:pt x="827383" y="7050150"/>
                    <a:pt x="828592" y="7043630"/>
                  </a:cubicBezTo>
                  <a:cubicBezTo>
                    <a:pt x="833271" y="7029845"/>
                    <a:pt x="835260" y="7021028"/>
                    <a:pt x="834560" y="7017179"/>
                  </a:cubicBezTo>
                  <a:cubicBezTo>
                    <a:pt x="834297" y="7015736"/>
                    <a:pt x="817529" y="6953183"/>
                    <a:pt x="784257" y="6829521"/>
                  </a:cubicBezTo>
                  <a:lnTo>
                    <a:pt x="749903" y="6701910"/>
                  </a:lnTo>
                  <a:lnTo>
                    <a:pt x="758565" y="6714660"/>
                  </a:lnTo>
                  <a:lnTo>
                    <a:pt x="768492" y="6717086"/>
                  </a:lnTo>
                  <a:lnTo>
                    <a:pt x="775152" y="6739957"/>
                  </a:lnTo>
                  <a:cubicBezTo>
                    <a:pt x="784492" y="6771555"/>
                    <a:pt x="789513" y="6789279"/>
                    <a:pt x="790213" y="6793128"/>
                  </a:cubicBezTo>
                  <a:cubicBezTo>
                    <a:pt x="792663" y="6806600"/>
                    <a:pt x="800174" y="6834722"/>
                    <a:pt x="812745" y="6877494"/>
                  </a:cubicBezTo>
                  <a:cubicBezTo>
                    <a:pt x="813445" y="6881343"/>
                    <a:pt x="817058" y="6884741"/>
                    <a:pt x="823582" y="6887687"/>
                  </a:cubicBezTo>
                  <a:cubicBezTo>
                    <a:pt x="830106" y="6890634"/>
                    <a:pt x="833719" y="6894031"/>
                    <a:pt x="834419" y="6897880"/>
                  </a:cubicBezTo>
                  <a:cubicBezTo>
                    <a:pt x="831618" y="6882484"/>
                    <a:pt x="827593" y="6860352"/>
                    <a:pt x="822342" y="6831484"/>
                  </a:cubicBezTo>
                  <a:cubicBezTo>
                    <a:pt x="817091" y="6802616"/>
                    <a:pt x="814465" y="6788182"/>
                    <a:pt x="814465" y="6788182"/>
                  </a:cubicBezTo>
                  <a:cubicBezTo>
                    <a:pt x="813765" y="6784333"/>
                    <a:pt x="813669" y="6777224"/>
                    <a:pt x="814179" y="6766856"/>
                  </a:cubicBezTo>
                  <a:cubicBezTo>
                    <a:pt x="814688" y="6756487"/>
                    <a:pt x="814593" y="6749378"/>
                    <a:pt x="813893" y="6745529"/>
                  </a:cubicBezTo>
                  <a:cubicBezTo>
                    <a:pt x="813543" y="6743604"/>
                    <a:pt x="810751" y="6734836"/>
                    <a:pt x="805515" y="6719224"/>
                  </a:cubicBezTo>
                  <a:lnTo>
                    <a:pt x="797517" y="6691126"/>
                  </a:lnTo>
                  <a:lnTo>
                    <a:pt x="813055" y="6670796"/>
                  </a:lnTo>
                  <a:cubicBezTo>
                    <a:pt x="814490" y="6670511"/>
                    <a:pt x="818949" y="6677636"/>
                    <a:pt x="826434" y="6692171"/>
                  </a:cubicBezTo>
                  <a:cubicBezTo>
                    <a:pt x="821257" y="6685189"/>
                    <a:pt x="819947" y="6673433"/>
                    <a:pt x="822503" y="6656905"/>
                  </a:cubicBezTo>
                  <a:cubicBezTo>
                    <a:pt x="824187" y="6632539"/>
                    <a:pt x="825029" y="6620356"/>
                    <a:pt x="825029" y="6620356"/>
                  </a:cubicBezTo>
                  <a:cubicBezTo>
                    <a:pt x="834726" y="6628443"/>
                    <a:pt x="846452" y="6648143"/>
                    <a:pt x="860204" y="6679458"/>
                  </a:cubicBezTo>
                  <a:cubicBezTo>
                    <a:pt x="861639" y="6679173"/>
                    <a:pt x="865334" y="6679440"/>
                    <a:pt x="871290" y="6680260"/>
                  </a:cubicBezTo>
                  <a:cubicBezTo>
                    <a:pt x="875593" y="6679405"/>
                    <a:pt x="879179" y="6678694"/>
                    <a:pt x="882048" y="6678124"/>
                  </a:cubicBezTo>
                  <a:cubicBezTo>
                    <a:pt x="883482" y="6677839"/>
                    <a:pt x="892603" y="6661008"/>
                    <a:pt x="909409" y="6627631"/>
                  </a:cubicBezTo>
                  <a:cubicBezTo>
                    <a:pt x="909409" y="6627631"/>
                    <a:pt x="912278" y="6627062"/>
                    <a:pt x="918016" y="6625922"/>
                  </a:cubicBezTo>
                  <a:lnTo>
                    <a:pt x="938887" y="6621778"/>
                  </a:lnTo>
                  <a:lnTo>
                    <a:pt x="941777" y="6612192"/>
                  </a:lnTo>
                  <a:lnTo>
                    <a:pt x="941777" y="6612193"/>
                  </a:lnTo>
                  <a:lnTo>
                    <a:pt x="938887" y="6621777"/>
                  </a:lnTo>
                  <a:lnTo>
                    <a:pt x="943836" y="6620795"/>
                  </a:lnTo>
                  <a:lnTo>
                    <a:pt x="944934" y="6615682"/>
                  </a:lnTo>
                  <a:lnTo>
                    <a:pt x="943427" y="6617121"/>
                  </a:lnTo>
                  <a:lnTo>
                    <a:pt x="944933" y="6615683"/>
                  </a:lnTo>
                  <a:lnTo>
                    <a:pt x="945499" y="6613051"/>
                  </a:lnTo>
                  <a:lnTo>
                    <a:pt x="942525" y="6609040"/>
                  </a:lnTo>
                  <a:cubicBezTo>
                    <a:pt x="940156" y="6607507"/>
                    <a:pt x="938752" y="6604782"/>
                    <a:pt x="938316" y="6600864"/>
                  </a:cubicBezTo>
                  <a:cubicBezTo>
                    <a:pt x="938752" y="6604782"/>
                    <a:pt x="940857" y="6597355"/>
                    <a:pt x="944629" y="6578582"/>
                  </a:cubicBezTo>
                  <a:cubicBezTo>
                    <a:pt x="946406" y="6568216"/>
                    <a:pt x="946204" y="6553237"/>
                    <a:pt x="944020" y="6533644"/>
                  </a:cubicBezTo>
                  <a:lnTo>
                    <a:pt x="936643" y="6307936"/>
                  </a:lnTo>
                  <a:lnTo>
                    <a:pt x="952411" y="6301293"/>
                  </a:lnTo>
                  <a:cubicBezTo>
                    <a:pt x="1227317" y="6172506"/>
                    <a:pt x="1485481" y="6012110"/>
                    <a:pt x="1721754" y="5824298"/>
                  </a:cubicBezTo>
                  <a:lnTo>
                    <a:pt x="1800752" y="5756346"/>
                  </a:lnTo>
                  <a:lnTo>
                    <a:pt x="1909166" y="5977190"/>
                  </a:lnTo>
                  <a:cubicBezTo>
                    <a:pt x="1954100" y="6066315"/>
                    <a:pt x="2003685" y="6138465"/>
                    <a:pt x="2057922" y="6193639"/>
                  </a:cubicBezTo>
                  <a:cubicBezTo>
                    <a:pt x="2000281" y="6100268"/>
                    <a:pt x="1964673" y="6030139"/>
                    <a:pt x="1951100" y="5983251"/>
                  </a:cubicBezTo>
                  <a:cubicBezTo>
                    <a:pt x="1946857" y="5968599"/>
                    <a:pt x="1946007" y="5959050"/>
                    <a:pt x="1948546" y="5954604"/>
                  </a:cubicBezTo>
                  <a:lnTo>
                    <a:pt x="1958709" y="5950056"/>
                  </a:lnTo>
                  <a:cubicBezTo>
                    <a:pt x="1983299" y="6008565"/>
                    <a:pt x="2020174" y="6069852"/>
                    <a:pt x="2069333" y="6133918"/>
                  </a:cubicBezTo>
                  <a:cubicBezTo>
                    <a:pt x="2061704" y="6120781"/>
                    <a:pt x="2054920" y="6103956"/>
                    <a:pt x="2048981" y="6083443"/>
                  </a:cubicBezTo>
                  <a:lnTo>
                    <a:pt x="2048973" y="6063587"/>
                  </a:lnTo>
                  <a:cubicBezTo>
                    <a:pt x="2047276" y="6057726"/>
                    <a:pt x="2036256" y="6039486"/>
                    <a:pt x="2015913" y="6008868"/>
                  </a:cubicBezTo>
                  <a:cubicBezTo>
                    <a:pt x="1995570" y="5978250"/>
                    <a:pt x="1984550" y="5960010"/>
                    <a:pt x="1982853" y="5954150"/>
                  </a:cubicBezTo>
                  <a:cubicBezTo>
                    <a:pt x="1981156" y="5948288"/>
                    <a:pt x="1981152" y="5938360"/>
                    <a:pt x="1982841" y="5924365"/>
                  </a:cubicBezTo>
                  <a:cubicBezTo>
                    <a:pt x="1984529" y="5910369"/>
                    <a:pt x="1984949" y="5901906"/>
                    <a:pt x="1984101" y="5898976"/>
                  </a:cubicBezTo>
                  <a:cubicBezTo>
                    <a:pt x="1982404" y="5893115"/>
                    <a:pt x="1979010" y="5881392"/>
                    <a:pt x="1973921" y="5863810"/>
                  </a:cubicBezTo>
                  <a:cubicBezTo>
                    <a:pt x="1965442" y="5847743"/>
                    <a:pt x="1960779" y="5838244"/>
                    <a:pt x="1959931" y="5835314"/>
                  </a:cubicBezTo>
                  <a:cubicBezTo>
                    <a:pt x="1955689" y="5820662"/>
                    <a:pt x="1954415" y="5809647"/>
                    <a:pt x="1956105" y="5802270"/>
                  </a:cubicBezTo>
                  <a:lnTo>
                    <a:pt x="1971350" y="5795450"/>
                  </a:lnTo>
                  <a:lnTo>
                    <a:pt x="1990412" y="5801816"/>
                  </a:lnTo>
                  <a:cubicBezTo>
                    <a:pt x="1985340" y="5823945"/>
                    <a:pt x="1982805" y="5841630"/>
                    <a:pt x="1982811" y="5854867"/>
                  </a:cubicBezTo>
                  <a:cubicBezTo>
                    <a:pt x="1990429" y="5841528"/>
                    <a:pt x="1999320" y="5832586"/>
                    <a:pt x="2009483" y="5828038"/>
                  </a:cubicBezTo>
                  <a:cubicBezTo>
                    <a:pt x="1998466" y="5816417"/>
                    <a:pt x="1995072" y="5804696"/>
                    <a:pt x="1999303" y="5792873"/>
                  </a:cubicBezTo>
                  <a:cubicBezTo>
                    <a:pt x="2012859" y="5800047"/>
                    <a:pt x="2032357" y="5834354"/>
                    <a:pt x="2057796" y="5895793"/>
                  </a:cubicBezTo>
                  <a:cubicBezTo>
                    <a:pt x="2083235" y="5957231"/>
                    <a:pt x="2102311" y="5996691"/>
                    <a:pt x="2115025" y="6014173"/>
                  </a:cubicBezTo>
                  <a:cubicBezTo>
                    <a:pt x="2152329" y="6090163"/>
                    <a:pt x="2215485" y="6202581"/>
                    <a:pt x="2304493" y="6351429"/>
                  </a:cubicBezTo>
                  <a:cubicBezTo>
                    <a:pt x="2251925" y="6235929"/>
                    <a:pt x="2226488" y="6181109"/>
                    <a:pt x="2228185" y="6186969"/>
                  </a:cubicBezTo>
                  <a:cubicBezTo>
                    <a:pt x="2226488" y="6181109"/>
                    <a:pt x="2228180" y="6173732"/>
                    <a:pt x="2233258" y="6164839"/>
                  </a:cubicBezTo>
                  <a:cubicBezTo>
                    <a:pt x="2245966" y="6169083"/>
                    <a:pt x="2260795" y="6180654"/>
                    <a:pt x="2277745" y="6199550"/>
                  </a:cubicBezTo>
                  <a:cubicBezTo>
                    <a:pt x="2270964" y="6189344"/>
                    <a:pt x="2268416" y="6173934"/>
                    <a:pt x="2270102" y="6153319"/>
                  </a:cubicBezTo>
                  <a:cubicBezTo>
                    <a:pt x="2305698" y="6196974"/>
                    <a:pt x="2335792" y="6248054"/>
                    <a:pt x="2360382" y="6306562"/>
                  </a:cubicBezTo>
                  <a:cubicBezTo>
                    <a:pt x="2368842" y="6282916"/>
                    <a:pt x="2373073" y="6271093"/>
                    <a:pt x="2373073" y="6271093"/>
                  </a:cubicBezTo>
                  <a:cubicBezTo>
                    <a:pt x="2359500" y="6224207"/>
                    <a:pt x="2353138" y="6202228"/>
                    <a:pt x="2353986" y="6205158"/>
                  </a:cubicBezTo>
                  <a:lnTo>
                    <a:pt x="2369231" y="6198337"/>
                  </a:lnTo>
                  <a:cubicBezTo>
                    <a:pt x="2380248" y="6209958"/>
                    <a:pt x="2387981" y="6216843"/>
                    <a:pt x="2392429" y="6218989"/>
                  </a:cubicBezTo>
                  <a:lnTo>
                    <a:pt x="2396544" y="6218666"/>
                  </a:lnTo>
                  <a:lnTo>
                    <a:pt x="2395928" y="6231077"/>
                  </a:lnTo>
                  <a:cubicBezTo>
                    <a:pt x="2397624" y="6236939"/>
                    <a:pt x="2399745" y="6244265"/>
                    <a:pt x="2402290" y="6253056"/>
                  </a:cubicBezTo>
                  <a:lnTo>
                    <a:pt x="2413718" y="6233048"/>
                  </a:lnTo>
                  <a:cubicBezTo>
                    <a:pt x="2424730" y="6231431"/>
                    <a:pt x="2445918" y="6258361"/>
                    <a:pt x="2477284" y="6313838"/>
                  </a:cubicBezTo>
                  <a:cubicBezTo>
                    <a:pt x="2477284" y="6313838"/>
                    <a:pt x="2500582" y="6321619"/>
                    <a:pt x="2547179" y="6337180"/>
                  </a:cubicBezTo>
                  <a:cubicBezTo>
                    <a:pt x="2524285" y="6284533"/>
                    <a:pt x="2486124" y="6185757"/>
                    <a:pt x="2432695" y="6040850"/>
                  </a:cubicBezTo>
                  <a:cubicBezTo>
                    <a:pt x="2430999" y="6034989"/>
                    <a:pt x="2425489" y="6025869"/>
                    <a:pt x="2416166" y="6013490"/>
                  </a:cubicBezTo>
                  <a:cubicBezTo>
                    <a:pt x="2406842" y="6001112"/>
                    <a:pt x="2401333" y="5991992"/>
                    <a:pt x="2399636" y="5986131"/>
                  </a:cubicBezTo>
                  <a:cubicBezTo>
                    <a:pt x="2396243" y="5974410"/>
                    <a:pt x="2398776" y="5956726"/>
                    <a:pt x="2407238" y="5933080"/>
                  </a:cubicBezTo>
                  <a:cubicBezTo>
                    <a:pt x="2405541" y="5927219"/>
                    <a:pt x="2399609" y="5923252"/>
                    <a:pt x="2389444" y="5921180"/>
                  </a:cubicBezTo>
                  <a:cubicBezTo>
                    <a:pt x="2379277" y="5919109"/>
                    <a:pt x="2374616" y="5912920"/>
                    <a:pt x="2375459" y="5902613"/>
                  </a:cubicBezTo>
                  <a:cubicBezTo>
                    <a:pt x="2380532" y="5880482"/>
                    <a:pt x="2382219" y="5866487"/>
                    <a:pt x="2380523" y="5860627"/>
                  </a:cubicBezTo>
                  <a:cubicBezTo>
                    <a:pt x="2379887" y="5858429"/>
                    <a:pt x="2343951" y="5764036"/>
                    <a:pt x="2272716" y="5577446"/>
                  </a:cubicBezTo>
                  <a:lnTo>
                    <a:pt x="2199179" y="5384900"/>
                  </a:lnTo>
                  <a:lnTo>
                    <a:pt x="2214639" y="5403309"/>
                  </a:lnTo>
                  <a:lnTo>
                    <a:pt x="2230427" y="5405498"/>
                  </a:lnTo>
                  <a:lnTo>
                    <a:pt x="2244387" y="5439928"/>
                  </a:lnTo>
                  <a:cubicBezTo>
                    <a:pt x="2263890" y="5487472"/>
                    <a:pt x="2274490" y="5514175"/>
                    <a:pt x="2276187" y="5520036"/>
                  </a:cubicBezTo>
                  <a:cubicBezTo>
                    <a:pt x="2282125" y="5540549"/>
                    <a:pt x="2298238" y="5582990"/>
                    <a:pt x="2324525" y="5647359"/>
                  </a:cubicBezTo>
                  <a:cubicBezTo>
                    <a:pt x="2326221" y="5653220"/>
                    <a:pt x="2332364" y="5657919"/>
                    <a:pt x="2342955" y="5661456"/>
                  </a:cubicBezTo>
                  <a:cubicBezTo>
                    <a:pt x="2353545" y="5664993"/>
                    <a:pt x="2359689" y="5669692"/>
                    <a:pt x="2361385" y="5675552"/>
                  </a:cubicBezTo>
                  <a:cubicBezTo>
                    <a:pt x="2354598" y="5652109"/>
                    <a:pt x="2344843" y="5618408"/>
                    <a:pt x="2332118" y="5574451"/>
                  </a:cubicBezTo>
                  <a:cubicBezTo>
                    <a:pt x="2319393" y="5530495"/>
                    <a:pt x="2313030" y="5508516"/>
                    <a:pt x="2313030" y="5508516"/>
                  </a:cubicBezTo>
                  <a:cubicBezTo>
                    <a:pt x="2311333" y="5502655"/>
                    <a:pt x="2310058" y="5491641"/>
                    <a:pt x="2309204" y="5475473"/>
                  </a:cubicBezTo>
                  <a:cubicBezTo>
                    <a:pt x="2308350" y="5459304"/>
                    <a:pt x="2307075" y="5448290"/>
                    <a:pt x="2305378" y="5442429"/>
                  </a:cubicBezTo>
                  <a:cubicBezTo>
                    <a:pt x="2304530" y="5439498"/>
                    <a:pt x="2298807" y="5426337"/>
                    <a:pt x="2288207" y="5402944"/>
                  </a:cubicBezTo>
                  <a:lnTo>
                    <a:pt x="2271343" y="5360618"/>
                  </a:lnTo>
                  <a:lnTo>
                    <a:pt x="2292228" y="5326610"/>
                  </a:lnTo>
                  <a:cubicBezTo>
                    <a:pt x="2294408" y="5325941"/>
                    <a:pt x="2302457" y="5336289"/>
                    <a:pt x="2316374" y="5357654"/>
                  </a:cubicBezTo>
                  <a:cubicBezTo>
                    <a:pt x="2307236" y="5347641"/>
                    <a:pt x="2303338" y="5329609"/>
                    <a:pt x="2304684" y="5303559"/>
                  </a:cubicBezTo>
                  <a:cubicBezTo>
                    <a:pt x="2304057" y="5284523"/>
                    <a:pt x="2303588" y="5270246"/>
                    <a:pt x="2303275" y="5260729"/>
                  </a:cubicBezTo>
                  <a:lnTo>
                    <a:pt x="2302909" y="5249612"/>
                  </a:lnTo>
                  <a:lnTo>
                    <a:pt x="2304277" y="5248005"/>
                  </a:lnTo>
                  <a:lnTo>
                    <a:pt x="2331040" y="5276239"/>
                  </a:lnTo>
                  <a:cubicBezTo>
                    <a:pt x="2341698" y="5290593"/>
                    <a:pt x="2353603" y="5309370"/>
                    <a:pt x="2366755" y="5332573"/>
                  </a:cubicBezTo>
                  <a:cubicBezTo>
                    <a:pt x="2368935" y="5331903"/>
                    <a:pt x="2374710" y="5331733"/>
                    <a:pt x="2384081" y="5332059"/>
                  </a:cubicBezTo>
                  <a:cubicBezTo>
                    <a:pt x="2390622" y="5330051"/>
                    <a:pt x="2396074" y="5328379"/>
                    <a:pt x="2400434" y="5327039"/>
                  </a:cubicBezTo>
                  <a:cubicBezTo>
                    <a:pt x="2402614" y="5326370"/>
                    <a:pt x="2414096" y="5298809"/>
                    <a:pt x="2434879" y="5244359"/>
                  </a:cubicBezTo>
                  <a:cubicBezTo>
                    <a:pt x="2434879" y="5244359"/>
                    <a:pt x="2439240" y="5243020"/>
                    <a:pt x="2447962" y="5240343"/>
                  </a:cubicBezTo>
                  <a:lnTo>
                    <a:pt x="2479685" y="5230602"/>
                  </a:lnTo>
                  <a:lnTo>
                    <a:pt x="2482650" y="5215271"/>
                  </a:lnTo>
                  <a:lnTo>
                    <a:pt x="2482650" y="5215273"/>
                  </a:lnTo>
                  <a:lnTo>
                    <a:pt x="2479687" y="5230602"/>
                  </a:lnTo>
                  <a:lnTo>
                    <a:pt x="2487209" y="5228292"/>
                  </a:lnTo>
                  <a:lnTo>
                    <a:pt x="2488102" y="5220186"/>
                  </a:lnTo>
                  <a:lnTo>
                    <a:pt x="2488101" y="5220186"/>
                  </a:lnTo>
                  <a:lnTo>
                    <a:pt x="2488101" y="5220187"/>
                  </a:lnTo>
                  <a:lnTo>
                    <a:pt x="2485991" y="5222658"/>
                  </a:lnTo>
                  <a:lnTo>
                    <a:pt x="2488101" y="5220186"/>
                  </a:lnTo>
                  <a:lnTo>
                    <a:pt x="2488561" y="5216014"/>
                  </a:lnTo>
                  <a:lnTo>
                    <a:pt x="2483311" y="5210263"/>
                  </a:lnTo>
                  <a:cubicBezTo>
                    <a:pt x="2479392" y="5208260"/>
                    <a:pt x="2476782" y="5204255"/>
                    <a:pt x="2475483" y="5198245"/>
                  </a:cubicBezTo>
                  <a:cubicBezTo>
                    <a:pt x="2476782" y="5204255"/>
                    <a:pt x="2478869" y="5192397"/>
                    <a:pt x="2481745" y="5162672"/>
                  </a:cubicBezTo>
                  <a:cubicBezTo>
                    <a:pt x="2482859" y="5146307"/>
                    <a:pt x="2480169" y="5123098"/>
                    <a:pt x="2473674" y="5093046"/>
                  </a:cubicBezTo>
                  <a:lnTo>
                    <a:pt x="2465967" y="5036103"/>
                  </a:lnTo>
                  <a:lnTo>
                    <a:pt x="2537883" y="4936776"/>
                  </a:lnTo>
                  <a:cubicBezTo>
                    <a:pt x="2706623" y="4683312"/>
                    <a:pt x="2846606" y="4408026"/>
                    <a:pt x="2952682" y="4115110"/>
                  </a:cubicBezTo>
                  <a:lnTo>
                    <a:pt x="2966133" y="4072642"/>
                  </a:lnTo>
                  <a:lnTo>
                    <a:pt x="3006194" y="4159604"/>
                  </a:lnTo>
                  <a:cubicBezTo>
                    <a:pt x="2996056" y="4129542"/>
                    <a:pt x="2987220" y="4103426"/>
                    <a:pt x="2979684" y="4081254"/>
                  </a:cubicBezTo>
                  <a:lnTo>
                    <a:pt x="2971232" y="4056542"/>
                  </a:lnTo>
                  <a:lnTo>
                    <a:pt x="2989105" y="4000112"/>
                  </a:lnTo>
                  <a:lnTo>
                    <a:pt x="2995028" y="4005792"/>
                  </a:lnTo>
                  <a:lnTo>
                    <a:pt x="2993763" y="3985404"/>
                  </a:lnTo>
                  <a:lnTo>
                    <a:pt x="2998475" y="3970525"/>
                  </a:lnTo>
                  <a:lnTo>
                    <a:pt x="3033912" y="4034717"/>
                  </a:lnTo>
                  <a:cubicBezTo>
                    <a:pt x="3046284" y="4061655"/>
                    <a:pt x="3057099" y="4090300"/>
                    <a:pt x="3066355" y="4120652"/>
                  </a:cubicBezTo>
                  <a:cubicBezTo>
                    <a:pt x="3077177" y="4097990"/>
                    <a:pt x="3082588" y="4086658"/>
                    <a:pt x="3082588" y="4086658"/>
                  </a:cubicBezTo>
                  <a:cubicBezTo>
                    <a:pt x="3073852" y="4038634"/>
                    <a:pt x="3069758" y="4016123"/>
                    <a:pt x="3070304" y="4019124"/>
                  </a:cubicBezTo>
                  <a:lnTo>
                    <a:pt x="3086163" y="4013888"/>
                  </a:lnTo>
                  <a:cubicBezTo>
                    <a:pt x="3095941" y="4026569"/>
                    <a:pt x="3102934" y="4034205"/>
                    <a:pt x="3107141" y="4036793"/>
                  </a:cubicBezTo>
                  <a:lnTo>
                    <a:pt x="3111267" y="4036889"/>
                  </a:lnTo>
                  <a:lnTo>
                    <a:pt x="3109392" y="4049174"/>
                  </a:lnTo>
                  <a:cubicBezTo>
                    <a:pt x="3110484" y="4055177"/>
                    <a:pt x="3111849" y="4062681"/>
                    <a:pt x="3113487" y="4071685"/>
                  </a:cubicBezTo>
                  <a:lnTo>
                    <a:pt x="3126890" y="4052943"/>
                  </a:lnTo>
                  <a:cubicBezTo>
                    <a:pt x="3138009" y="4052454"/>
                    <a:pt x="3156349" y="4081399"/>
                    <a:pt x="3181912" y="4139777"/>
                  </a:cubicBezTo>
                  <a:cubicBezTo>
                    <a:pt x="3181912" y="4139777"/>
                    <a:pt x="3204298" y="4149887"/>
                    <a:pt x="3249071" y="4170105"/>
                  </a:cubicBezTo>
                  <a:close/>
                </a:path>
              </a:pathLst>
            </a:custGeom>
            <a:gradFill>
              <a:gsLst>
                <a:gs pos="0">
                  <a:srgbClr val="0E1054"/>
                </a:gs>
                <a:gs pos="100000">
                  <a:srgbClr val="00C36E"/>
                </a:gs>
              </a:gsLst>
              <a:lin ang="0" scaled="0"/>
            </a:gradFill>
            <a:ln>
              <a:noFill/>
            </a:ln>
            <a:effectLst>
              <a:outerShdw blurRad="25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BACE400-BE3E-4316-9E98-236A9A903B1D}"/>
                </a:ext>
              </a:extLst>
            </p:cNvPr>
            <p:cNvSpPr/>
            <p:nvPr/>
          </p:nvSpPr>
          <p:spPr>
            <a:xfrm rot="15849845">
              <a:off x="1899074" y="1846579"/>
              <a:ext cx="3305266" cy="7332018"/>
            </a:xfrm>
            <a:custGeom>
              <a:avLst/>
              <a:gdLst>
                <a:gd name="connsiteX0" fmla="*/ 514752 w 3305266"/>
                <a:gd name="connsiteY0" fmla="*/ 6780019 h 7332018"/>
                <a:gd name="connsiteX1" fmla="*/ 514752 w 3305266"/>
                <a:gd name="connsiteY1" fmla="*/ 6780019 h 7332018"/>
                <a:gd name="connsiteX2" fmla="*/ 502150 w 3305266"/>
                <a:gd name="connsiteY2" fmla="*/ 6710736 h 7332018"/>
                <a:gd name="connsiteX3" fmla="*/ 554232 w 3305266"/>
                <a:gd name="connsiteY3" fmla="*/ 6858790 h 7332018"/>
                <a:gd name="connsiteX4" fmla="*/ 554232 w 3305266"/>
                <a:gd name="connsiteY4" fmla="*/ 6858790 h 7332018"/>
                <a:gd name="connsiteX5" fmla="*/ 545029 w 3305266"/>
                <a:gd name="connsiteY5" fmla="*/ 6852648 h 7332018"/>
                <a:gd name="connsiteX6" fmla="*/ 527355 w 3305266"/>
                <a:gd name="connsiteY6" fmla="*/ 6849303 h 7332018"/>
                <a:gd name="connsiteX7" fmla="*/ 527354 w 3305266"/>
                <a:gd name="connsiteY7" fmla="*/ 6849302 h 7332018"/>
                <a:gd name="connsiteX8" fmla="*/ 554232 w 3305266"/>
                <a:gd name="connsiteY8" fmla="*/ 6858790 h 7332018"/>
                <a:gd name="connsiteX9" fmla="*/ 655731 w 3305266"/>
                <a:gd name="connsiteY9" fmla="*/ 6666155 h 7332018"/>
                <a:gd name="connsiteX10" fmla="*/ 655729 w 3305266"/>
                <a:gd name="connsiteY10" fmla="*/ 6666165 h 7332018"/>
                <a:gd name="connsiteX11" fmla="*/ 650814 w 3305266"/>
                <a:gd name="connsiteY11" fmla="*/ 6698371 h 7332018"/>
                <a:gd name="connsiteX12" fmla="*/ 650813 w 3305266"/>
                <a:gd name="connsiteY12" fmla="*/ 6698381 h 7332018"/>
                <a:gd name="connsiteX13" fmla="*/ 650813 w 3305266"/>
                <a:gd name="connsiteY13" fmla="*/ 6698378 h 7332018"/>
                <a:gd name="connsiteX14" fmla="*/ 650814 w 3305266"/>
                <a:gd name="connsiteY14" fmla="*/ 6698371 h 7332018"/>
                <a:gd name="connsiteX15" fmla="*/ 652162 w 3305266"/>
                <a:gd name="connsiteY15" fmla="*/ 6681104 h 7332018"/>
                <a:gd name="connsiteX16" fmla="*/ 655729 w 3305266"/>
                <a:gd name="connsiteY16" fmla="*/ 6666165 h 7332018"/>
                <a:gd name="connsiteX17" fmla="*/ 655730 w 3305266"/>
                <a:gd name="connsiteY17" fmla="*/ 6666156 h 7332018"/>
                <a:gd name="connsiteX18" fmla="*/ 642887 w 3305266"/>
                <a:gd name="connsiteY18" fmla="*/ 6669631 h 7332018"/>
                <a:gd name="connsiteX19" fmla="*/ 638259 w 3305266"/>
                <a:gd name="connsiteY19" fmla="*/ 6668864 h 7332018"/>
                <a:gd name="connsiteX20" fmla="*/ 638258 w 3305266"/>
                <a:gd name="connsiteY20" fmla="*/ 6668864 h 7332018"/>
                <a:gd name="connsiteX21" fmla="*/ 655731 w 3305266"/>
                <a:gd name="connsiteY21" fmla="*/ 6666155 h 7332018"/>
                <a:gd name="connsiteX22" fmla="*/ 682225 w 3305266"/>
                <a:gd name="connsiteY22" fmla="*/ 6792056 h 7332018"/>
                <a:gd name="connsiteX23" fmla="*/ 682223 w 3305266"/>
                <a:gd name="connsiteY23" fmla="*/ 6792055 h 7332018"/>
                <a:gd name="connsiteX24" fmla="*/ 674872 w 3305266"/>
                <a:gd name="connsiteY24" fmla="*/ 6751641 h 7332018"/>
                <a:gd name="connsiteX25" fmla="*/ 674873 w 3305266"/>
                <a:gd name="connsiteY25" fmla="*/ 6751640 h 7332018"/>
                <a:gd name="connsiteX26" fmla="*/ 690054 w 3305266"/>
                <a:gd name="connsiteY26" fmla="*/ 6795591 h 7332018"/>
                <a:gd name="connsiteX27" fmla="*/ 681985 w 3305266"/>
                <a:gd name="connsiteY27" fmla="*/ 6810496 h 7332018"/>
                <a:gd name="connsiteX28" fmla="*/ 681985 w 3305266"/>
                <a:gd name="connsiteY28" fmla="*/ 6810496 h 7332018"/>
                <a:gd name="connsiteX29" fmla="*/ 690053 w 3305266"/>
                <a:gd name="connsiteY29" fmla="*/ 6795591 h 7332018"/>
                <a:gd name="connsiteX30" fmla="*/ 686139 w 3305266"/>
                <a:gd name="connsiteY30" fmla="*/ 6793824 h 7332018"/>
                <a:gd name="connsiteX31" fmla="*/ 686140 w 3305266"/>
                <a:gd name="connsiteY31" fmla="*/ 6793823 h 7332018"/>
                <a:gd name="connsiteX32" fmla="*/ 795843 w 3305266"/>
                <a:gd name="connsiteY32" fmla="*/ 6674214 h 7332018"/>
                <a:gd name="connsiteX33" fmla="*/ 795842 w 3305266"/>
                <a:gd name="connsiteY33" fmla="*/ 6674214 h 7332018"/>
                <a:gd name="connsiteX34" fmla="*/ 789699 w 3305266"/>
                <a:gd name="connsiteY34" fmla="*/ 6654386 h 7332018"/>
                <a:gd name="connsiteX35" fmla="*/ 789698 w 3305266"/>
                <a:gd name="connsiteY35" fmla="*/ 6654382 h 7332018"/>
                <a:gd name="connsiteX36" fmla="*/ 815461 w 3305266"/>
                <a:gd name="connsiteY36" fmla="*/ 7188732 h 7332018"/>
                <a:gd name="connsiteX37" fmla="*/ 809328 w 3305266"/>
                <a:gd name="connsiteY37" fmla="*/ 7184637 h 7332018"/>
                <a:gd name="connsiteX38" fmla="*/ 803455 w 3305266"/>
                <a:gd name="connsiteY38" fmla="*/ 7181985 h 7332018"/>
                <a:gd name="connsiteX39" fmla="*/ 796127 w 3305266"/>
                <a:gd name="connsiteY39" fmla="*/ 7161454 h 7332018"/>
                <a:gd name="connsiteX40" fmla="*/ 791680 w 3305266"/>
                <a:gd name="connsiteY40" fmla="*/ 7149753 h 7332018"/>
                <a:gd name="connsiteX41" fmla="*/ 791679 w 3305266"/>
                <a:gd name="connsiteY41" fmla="*/ 7149751 h 7332018"/>
                <a:gd name="connsiteX42" fmla="*/ 796128 w 3305266"/>
                <a:gd name="connsiteY42" fmla="*/ 7161453 h 7332018"/>
                <a:gd name="connsiteX43" fmla="*/ 803455 w 3305266"/>
                <a:gd name="connsiteY43" fmla="*/ 7181985 h 7332018"/>
                <a:gd name="connsiteX44" fmla="*/ 809327 w 3305266"/>
                <a:gd name="connsiteY44" fmla="*/ 7184637 h 7332018"/>
                <a:gd name="connsiteX45" fmla="*/ 815461 w 3305266"/>
                <a:gd name="connsiteY45" fmla="*/ 7188732 h 7332018"/>
                <a:gd name="connsiteX46" fmla="*/ 1920467 w 3305266"/>
                <a:gd name="connsiteY46" fmla="*/ 5659335 h 7332018"/>
                <a:gd name="connsiteX47" fmla="*/ 1920466 w 3305266"/>
                <a:gd name="connsiteY47" fmla="*/ 5659335 h 7332018"/>
                <a:gd name="connsiteX48" fmla="*/ 1916173 w 3305266"/>
                <a:gd name="connsiteY48" fmla="*/ 5657063 h 7332018"/>
                <a:gd name="connsiteX49" fmla="*/ 1916174 w 3305266"/>
                <a:gd name="connsiteY49" fmla="*/ 5657062 h 7332018"/>
                <a:gd name="connsiteX50" fmla="*/ 2108469 w 3305266"/>
                <a:gd name="connsiteY50" fmla="*/ 5535497 h 7332018"/>
                <a:gd name="connsiteX51" fmla="*/ 2108467 w 3305266"/>
                <a:gd name="connsiteY51" fmla="*/ 5535497 h 7332018"/>
                <a:gd name="connsiteX52" fmla="*/ 2093502 w 3305266"/>
                <a:gd name="connsiteY52" fmla="*/ 5483805 h 7332018"/>
                <a:gd name="connsiteX53" fmla="*/ 2093504 w 3305266"/>
                <a:gd name="connsiteY53" fmla="*/ 5483803 h 7332018"/>
                <a:gd name="connsiteX54" fmla="*/ 2121177 w 3305266"/>
                <a:gd name="connsiteY54" fmla="*/ 5539741 h 7332018"/>
                <a:gd name="connsiteX55" fmla="*/ 2111022 w 3305266"/>
                <a:gd name="connsiteY55" fmla="*/ 5564145 h 7332018"/>
                <a:gd name="connsiteX56" fmla="*/ 2111021 w 3305266"/>
                <a:gd name="connsiteY56" fmla="*/ 5564145 h 7332018"/>
                <a:gd name="connsiteX57" fmla="*/ 2121176 w 3305266"/>
                <a:gd name="connsiteY57" fmla="*/ 5539741 h 7332018"/>
                <a:gd name="connsiteX58" fmla="*/ 2114822 w 3305266"/>
                <a:gd name="connsiteY58" fmla="*/ 5537620 h 7332018"/>
                <a:gd name="connsiteX59" fmla="*/ 2114823 w 3305266"/>
                <a:gd name="connsiteY59" fmla="*/ 5537619 h 7332018"/>
                <a:gd name="connsiteX60" fmla="*/ 2266064 w 3305266"/>
                <a:gd name="connsiteY60" fmla="*/ 5334643 h 7332018"/>
                <a:gd name="connsiteX61" fmla="*/ 2266063 w 3305266"/>
                <a:gd name="connsiteY61" fmla="*/ 5334644 h 7332018"/>
                <a:gd name="connsiteX62" fmla="*/ 2254227 w 3305266"/>
                <a:gd name="connsiteY62" fmla="*/ 5306829 h 7332018"/>
                <a:gd name="connsiteX63" fmla="*/ 2254228 w 3305266"/>
                <a:gd name="connsiteY63" fmla="*/ 5306829 h 7332018"/>
                <a:gd name="connsiteX64" fmla="*/ 2794429 w 3305266"/>
                <a:gd name="connsiteY64" fmla="*/ 731595 h 7332018"/>
                <a:gd name="connsiteX65" fmla="*/ 2791120 w 3305266"/>
                <a:gd name="connsiteY65" fmla="*/ 716962 h 7332018"/>
                <a:gd name="connsiteX66" fmla="*/ 2790064 w 3305266"/>
                <a:gd name="connsiteY66" fmla="*/ 712297 h 7332018"/>
                <a:gd name="connsiteX67" fmla="*/ 2787586 w 3305266"/>
                <a:gd name="connsiteY67" fmla="*/ 701480 h 7332018"/>
                <a:gd name="connsiteX68" fmla="*/ 2785059 w 3305266"/>
                <a:gd name="connsiteY68" fmla="*/ 690454 h 7332018"/>
                <a:gd name="connsiteX69" fmla="*/ 2784676 w 3305266"/>
                <a:gd name="connsiteY69" fmla="*/ 688373 h 7332018"/>
                <a:gd name="connsiteX70" fmla="*/ 2782878 w 3305266"/>
                <a:gd name="connsiteY70" fmla="*/ 678588 h 7332018"/>
                <a:gd name="connsiteX71" fmla="*/ 2777079 w 3305266"/>
                <a:gd name="connsiteY71" fmla="*/ 672712 h 7332018"/>
                <a:gd name="connsiteX72" fmla="*/ 2771024 w 3305266"/>
                <a:gd name="connsiteY72" fmla="*/ 664545 h 7332018"/>
                <a:gd name="connsiteX73" fmla="*/ 2771024 w 3305266"/>
                <a:gd name="connsiteY73" fmla="*/ 664543 h 7332018"/>
                <a:gd name="connsiteX74" fmla="*/ 2777079 w 3305266"/>
                <a:gd name="connsiteY74" fmla="*/ 672711 h 7332018"/>
                <a:gd name="connsiteX75" fmla="*/ 2782878 w 3305266"/>
                <a:gd name="connsiteY75" fmla="*/ 678587 h 7332018"/>
                <a:gd name="connsiteX76" fmla="*/ 2784676 w 3305266"/>
                <a:gd name="connsiteY76" fmla="*/ 688373 h 7332018"/>
                <a:gd name="connsiteX77" fmla="*/ 2785058 w 3305266"/>
                <a:gd name="connsiteY77" fmla="*/ 690452 h 7332018"/>
                <a:gd name="connsiteX78" fmla="*/ 2787586 w 3305266"/>
                <a:gd name="connsiteY78" fmla="*/ 701480 h 7332018"/>
                <a:gd name="connsiteX79" fmla="*/ 2790065 w 3305266"/>
                <a:gd name="connsiteY79" fmla="*/ 712298 h 7332018"/>
                <a:gd name="connsiteX80" fmla="*/ 2791120 w 3305266"/>
                <a:gd name="connsiteY80" fmla="*/ 716962 h 7332018"/>
                <a:gd name="connsiteX81" fmla="*/ 2794429 w 3305266"/>
                <a:gd name="connsiteY81" fmla="*/ 731591 h 7332018"/>
                <a:gd name="connsiteX82" fmla="*/ 2378096 w 3305266"/>
                <a:gd name="connsiteY82" fmla="*/ 6129826 h 7332018"/>
                <a:gd name="connsiteX83" fmla="*/ 2367929 w 3305266"/>
                <a:gd name="connsiteY83" fmla="*/ 6124445 h 7332018"/>
                <a:gd name="connsiteX84" fmla="*/ 2358398 w 3305266"/>
                <a:gd name="connsiteY84" fmla="*/ 6121262 h 7332018"/>
                <a:gd name="connsiteX85" fmla="*/ 2343773 w 3305266"/>
                <a:gd name="connsiteY85" fmla="*/ 6090568 h 7332018"/>
                <a:gd name="connsiteX86" fmla="*/ 2335016 w 3305266"/>
                <a:gd name="connsiteY86" fmla="*/ 6073120 h 7332018"/>
                <a:gd name="connsiteX87" fmla="*/ 2335016 w 3305266"/>
                <a:gd name="connsiteY87" fmla="*/ 6073117 h 7332018"/>
                <a:gd name="connsiteX88" fmla="*/ 2343773 w 3305266"/>
                <a:gd name="connsiteY88" fmla="*/ 6090567 h 7332018"/>
                <a:gd name="connsiteX89" fmla="*/ 2358398 w 3305266"/>
                <a:gd name="connsiteY89" fmla="*/ 6121261 h 7332018"/>
                <a:gd name="connsiteX90" fmla="*/ 2367929 w 3305266"/>
                <a:gd name="connsiteY90" fmla="*/ 6124444 h 7332018"/>
                <a:gd name="connsiteX91" fmla="*/ 2378096 w 3305266"/>
                <a:gd name="connsiteY91" fmla="*/ 6129825 h 7332018"/>
                <a:gd name="connsiteX92" fmla="*/ 2901914 w 3305266"/>
                <a:gd name="connsiteY92" fmla="*/ 1285085 h 7332018"/>
                <a:gd name="connsiteX93" fmla="*/ 2893889 w 3305266"/>
                <a:gd name="connsiteY93" fmla="*/ 1305417 h 7332018"/>
                <a:gd name="connsiteX94" fmla="*/ 2897756 w 3305266"/>
                <a:gd name="connsiteY94" fmla="*/ 1309334 h 7332018"/>
                <a:gd name="connsiteX95" fmla="*/ 2897755 w 3305266"/>
                <a:gd name="connsiteY95" fmla="*/ 1309335 h 7332018"/>
                <a:gd name="connsiteX96" fmla="*/ 2893888 w 3305266"/>
                <a:gd name="connsiteY96" fmla="*/ 1305418 h 7332018"/>
                <a:gd name="connsiteX97" fmla="*/ 2901913 w 3305266"/>
                <a:gd name="connsiteY97" fmla="*/ 1285086 h 7332018"/>
                <a:gd name="connsiteX98" fmla="*/ 2906291 w 3305266"/>
                <a:gd name="connsiteY98" fmla="*/ 1355144 h 7332018"/>
                <a:gd name="connsiteX99" fmla="*/ 2906289 w 3305266"/>
                <a:gd name="connsiteY99" fmla="*/ 1355140 h 7332018"/>
                <a:gd name="connsiteX100" fmla="*/ 2901622 w 3305266"/>
                <a:gd name="connsiteY100" fmla="*/ 1313252 h 7332018"/>
                <a:gd name="connsiteX101" fmla="*/ 2901623 w 3305266"/>
                <a:gd name="connsiteY101" fmla="*/ 1313252 h 7332018"/>
                <a:gd name="connsiteX102" fmla="*/ 3054962 w 3305266"/>
                <a:gd name="connsiteY102" fmla="*/ 1273433 h 7332018"/>
                <a:gd name="connsiteX103" fmla="*/ 3028407 w 3305266"/>
                <a:gd name="connsiteY103" fmla="*/ 1250596 h 7332018"/>
                <a:gd name="connsiteX104" fmla="*/ 3028408 w 3305266"/>
                <a:gd name="connsiteY104" fmla="*/ 1250596 h 7332018"/>
                <a:gd name="connsiteX105" fmla="*/ 3037491 w 3305266"/>
                <a:gd name="connsiteY105" fmla="*/ 1262847 h 7332018"/>
                <a:gd name="connsiteX106" fmla="*/ 3054961 w 3305266"/>
                <a:gd name="connsiteY106" fmla="*/ 1273432 h 7332018"/>
                <a:gd name="connsiteX107" fmla="*/ 3079479 w 3305266"/>
                <a:gd name="connsiteY107" fmla="*/ 1493444 h 7332018"/>
                <a:gd name="connsiteX108" fmla="*/ 3079478 w 3305266"/>
                <a:gd name="connsiteY108" fmla="*/ 1493444 h 7332018"/>
                <a:gd name="connsiteX109" fmla="*/ 3067220 w 3305266"/>
                <a:gd name="connsiteY109" fmla="*/ 1383439 h 7332018"/>
                <a:gd name="connsiteX110" fmla="*/ 3067221 w 3305266"/>
                <a:gd name="connsiteY110" fmla="*/ 1383439 h 7332018"/>
                <a:gd name="connsiteX111" fmla="*/ 3256188 w 3305266"/>
                <a:gd name="connsiteY111" fmla="*/ 2432837 h 7332018"/>
                <a:gd name="connsiteX112" fmla="*/ 3242275 w 3305266"/>
                <a:gd name="connsiteY112" fmla="*/ 2469565 h 7332018"/>
                <a:gd name="connsiteX113" fmla="*/ 3239339 w 3305266"/>
                <a:gd name="connsiteY113" fmla="*/ 2497084 h 7332018"/>
                <a:gd name="connsiteX114" fmla="*/ 3239338 w 3305266"/>
                <a:gd name="connsiteY114" fmla="*/ 2497088 h 7332018"/>
                <a:gd name="connsiteX115" fmla="*/ 3256188 w 3305266"/>
                <a:gd name="connsiteY115" fmla="*/ 2432836 h 7332018"/>
                <a:gd name="connsiteX116" fmla="*/ 3101948 w 3305266"/>
                <a:gd name="connsiteY116" fmla="*/ 3946634 h 7332018"/>
                <a:gd name="connsiteX117" fmla="*/ 3092382 w 3305266"/>
                <a:gd name="connsiteY117" fmla="*/ 3940247 h 7332018"/>
                <a:gd name="connsiteX118" fmla="*/ 3083223 w 3305266"/>
                <a:gd name="connsiteY118" fmla="*/ 3936111 h 7332018"/>
                <a:gd name="connsiteX119" fmla="*/ 3071794 w 3305266"/>
                <a:gd name="connsiteY119" fmla="*/ 3904089 h 7332018"/>
                <a:gd name="connsiteX120" fmla="*/ 3064858 w 3305266"/>
                <a:gd name="connsiteY120" fmla="*/ 3885841 h 7332018"/>
                <a:gd name="connsiteX121" fmla="*/ 3064857 w 3305266"/>
                <a:gd name="connsiteY121" fmla="*/ 3885838 h 7332018"/>
                <a:gd name="connsiteX122" fmla="*/ 3071795 w 3305266"/>
                <a:gd name="connsiteY122" fmla="*/ 3904088 h 7332018"/>
                <a:gd name="connsiteX123" fmla="*/ 3083223 w 3305266"/>
                <a:gd name="connsiteY123" fmla="*/ 3936110 h 7332018"/>
                <a:gd name="connsiteX124" fmla="*/ 3092381 w 3305266"/>
                <a:gd name="connsiteY124" fmla="*/ 3940246 h 7332018"/>
                <a:gd name="connsiteX125" fmla="*/ 3101948 w 3305266"/>
                <a:gd name="connsiteY125" fmla="*/ 3946633 h 7332018"/>
                <a:gd name="connsiteX126" fmla="*/ 3249071 w 3305266"/>
                <a:gd name="connsiteY126" fmla="*/ 4170105 h 7332018"/>
                <a:gd name="connsiteX127" fmla="*/ 3165312 w 3305266"/>
                <a:gd name="connsiteY127" fmla="*/ 3863670 h 7332018"/>
                <a:gd name="connsiteX128" fmla="*/ 3151650 w 3305266"/>
                <a:gd name="connsiteY128" fmla="*/ 3834771 h 7332018"/>
                <a:gd name="connsiteX129" fmla="*/ 3137987 w 3305266"/>
                <a:gd name="connsiteY129" fmla="*/ 3805873 h 7332018"/>
                <a:gd name="connsiteX130" fmla="*/ 3150944 w 3305266"/>
                <a:gd name="connsiteY130" fmla="*/ 3753870 h 7332018"/>
                <a:gd name="connsiteX131" fmla="*/ 3134452 w 3305266"/>
                <a:gd name="connsiteY131" fmla="*/ 3740223 h 7332018"/>
                <a:gd name="connsiteX132" fmla="*/ 3122427 w 3305266"/>
                <a:gd name="connsiteY132" fmla="*/ 3720330 h 7332018"/>
                <a:gd name="connsiteX133" fmla="*/ 3131735 w 3305266"/>
                <a:gd name="connsiteY133" fmla="*/ 3679077 h 7332018"/>
                <a:gd name="connsiteX134" fmla="*/ 3111814 w 3305266"/>
                <a:gd name="connsiteY134" fmla="*/ 3604220 h 7332018"/>
                <a:gd name="connsiteX135" fmla="*/ 3103198 w 3305266"/>
                <a:gd name="connsiteY135" fmla="*/ 3572124 h 7332018"/>
                <a:gd name="connsiteX136" fmla="*/ 3118100 w 3305266"/>
                <a:gd name="connsiteY136" fmla="*/ 3507017 h 7332018"/>
                <a:gd name="connsiteX137" fmla="*/ 3121474 w 3305266"/>
                <a:gd name="connsiteY137" fmla="*/ 3483571 h 7332018"/>
                <a:gd name="connsiteX138" fmla="*/ 3131514 w 3305266"/>
                <a:gd name="connsiteY138" fmla="*/ 3493015 h 7332018"/>
                <a:gd name="connsiteX139" fmla="*/ 3125149 w 3305266"/>
                <a:gd name="connsiteY139" fmla="*/ 3458021 h 7332018"/>
                <a:gd name="connsiteX140" fmla="*/ 3164042 w 3305266"/>
                <a:gd name="connsiteY140" fmla="*/ 3187672 h 7332018"/>
                <a:gd name="connsiteX141" fmla="*/ 3167399 w 3305266"/>
                <a:gd name="connsiteY141" fmla="*/ 3143688 h 7332018"/>
                <a:gd name="connsiteX142" fmla="*/ 3171730 w 3305266"/>
                <a:gd name="connsiteY142" fmla="*/ 3152359 h 7332018"/>
                <a:gd name="connsiteX143" fmla="*/ 3189019 w 3305266"/>
                <a:gd name="connsiteY143" fmla="*/ 3153611 h 7332018"/>
                <a:gd name="connsiteX144" fmla="*/ 3205798 w 3305266"/>
                <a:gd name="connsiteY144" fmla="*/ 3150279 h 7332018"/>
                <a:gd name="connsiteX145" fmla="*/ 3248471 w 3305266"/>
                <a:gd name="connsiteY145" fmla="*/ 3071529 h 7332018"/>
                <a:gd name="connsiteX146" fmla="*/ 3261894 w 3305266"/>
                <a:gd name="connsiteY146" fmla="*/ 3068865 h 7332018"/>
                <a:gd name="connsiteX147" fmla="*/ 3294444 w 3305266"/>
                <a:gd name="connsiteY147" fmla="*/ 3062401 h 7332018"/>
                <a:gd name="connsiteX148" fmla="*/ 3298952 w 3305266"/>
                <a:gd name="connsiteY148" fmla="*/ 3047451 h 7332018"/>
                <a:gd name="connsiteX149" fmla="*/ 3298952 w 3305266"/>
                <a:gd name="connsiteY149" fmla="*/ 3047452 h 7332018"/>
                <a:gd name="connsiteX150" fmla="*/ 3294446 w 3305266"/>
                <a:gd name="connsiteY150" fmla="*/ 3062400 h 7332018"/>
                <a:gd name="connsiteX151" fmla="*/ 3302164 w 3305266"/>
                <a:gd name="connsiteY151" fmla="*/ 3060867 h 7332018"/>
                <a:gd name="connsiteX152" fmla="*/ 3303876 w 3305266"/>
                <a:gd name="connsiteY152" fmla="*/ 3052893 h 7332018"/>
                <a:gd name="connsiteX153" fmla="*/ 3301525 w 3305266"/>
                <a:gd name="connsiteY153" fmla="*/ 3055138 h 7332018"/>
                <a:gd name="connsiteX154" fmla="*/ 3303875 w 3305266"/>
                <a:gd name="connsiteY154" fmla="*/ 3052894 h 7332018"/>
                <a:gd name="connsiteX155" fmla="*/ 3304757 w 3305266"/>
                <a:gd name="connsiteY155" fmla="*/ 3048790 h 7332018"/>
                <a:gd name="connsiteX156" fmla="*/ 3300119 w 3305266"/>
                <a:gd name="connsiteY156" fmla="*/ 3042534 h 7332018"/>
                <a:gd name="connsiteX157" fmla="*/ 3293554 w 3305266"/>
                <a:gd name="connsiteY157" fmla="*/ 3029782 h 7332018"/>
                <a:gd name="connsiteX158" fmla="*/ 3303400 w 3305266"/>
                <a:gd name="connsiteY158" fmla="*/ 2995031 h 7332018"/>
                <a:gd name="connsiteX159" fmla="*/ 3302451 w 3305266"/>
                <a:gd name="connsiteY159" fmla="*/ 2924945 h 7332018"/>
                <a:gd name="connsiteX160" fmla="*/ 3282521 w 3305266"/>
                <a:gd name="connsiteY160" fmla="*/ 2315167 h 7332018"/>
                <a:gd name="connsiteX161" fmla="*/ 3282602 w 3305266"/>
                <a:gd name="connsiteY161" fmla="*/ 2313979 h 7332018"/>
                <a:gd name="connsiteX162" fmla="*/ 3280931 w 3305266"/>
                <a:gd name="connsiteY162" fmla="*/ 2294805 h 7332018"/>
                <a:gd name="connsiteX163" fmla="*/ 3270264 w 3305266"/>
                <a:gd name="connsiteY163" fmla="*/ 2312917 h 7332018"/>
                <a:gd name="connsiteX164" fmla="*/ 3270265 w 3305266"/>
                <a:gd name="connsiteY164" fmla="*/ 2312914 h 7332018"/>
                <a:gd name="connsiteX165" fmla="*/ 3280931 w 3305266"/>
                <a:gd name="connsiteY165" fmla="*/ 2294804 h 7332018"/>
                <a:gd name="connsiteX166" fmla="*/ 3280294 w 3305266"/>
                <a:gd name="connsiteY166" fmla="*/ 2287499 h 7332018"/>
                <a:gd name="connsiteX167" fmla="*/ 3279267 w 3305266"/>
                <a:gd name="connsiteY167" fmla="*/ 2276183 h 7332018"/>
                <a:gd name="connsiteX168" fmla="*/ 3275597 w 3305266"/>
                <a:gd name="connsiteY168" fmla="*/ 2235725 h 7332018"/>
                <a:gd name="connsiteX169" fmla="*/ 3268509 w 3305266"/>
                <a:gd name="connsiteY169" fmla="*/ 2158659 h 7332018"/>
                <a:gd name="connsiteX170" fmla="*/ 3266770 w 3305266"/>
                <a:gd name="connsiteY170" fmla="*/ 2135623 h 7332018"/>
                <a:gd name="connsiteX171" fmla="*/ 3259099 w 3305266"/>
                <a:gd name="connsiteY171" fmla="*/ 2151158 h 7332018"/>
                <a:gd name="connsiteX172" fmla="*/ 3220720 w 3305266"/>
                <a:gd name="connsiteY172" fmla="*/ 1868309 h 7332018"/>
                <a:gd name="connsiteX173" fmla="*/ 3210688 w 3305266"/>
                <a:gd name="connsiteY173" fmla="*/ 1839848 h 7332018"/>
                <a:gd name="connsiteX174" fmla="*/ 3200146 w 3305266"/>
                <a:gd name="connsiteY174" fmla="*/ 1806804 h 7332018"/>
                <a:gd name="connsiteX175" fmla="*/ 3212701 w 3305266"/>
                <a:gd name="connsiteY175" fmla="*/ 2104151 h 7332018"/>
                <a:gd name="connsiteX176" fmla="*/ 3208069 w 3305266"/>
                <a:gd name="connsiteY176" fmla="*/ 2093359 h 7332018"/>
                <a:gd name="connsiteX177" fmla="*/ 3197307 w 3305266"/>
                <a:gd name="connsiteY177" fmla="*/ 2027562 h 7332018"/>
                <a:gd name="connsiteX178" fmla="*/ 3196137 w 3305266"/>
                <a:gd name="connsiteY178" fmla="*/ 1924725 h 7332018"/>
                <a:gd name="connsiteX179" fmla="*/ 3194967 w 3305266"/>
                <a:gd name="connsiteY179" fmla="*/ 1821887 h 7332018"/>
                <a:gd name="connsiteX180" fmla="*/ 3188401 w 3305266"/>
                <a:gd name="connsiteY180" fmla="*/ 1809136 h 7332018"/>
                <a:gd name="connsiteX181" fmla="*/ 3181325 w 3305266"/>
                <a:gd name="connsiteY181" fmla="*/ 1791801 h 7332018"/>
                <a:gd name="connsiteX182" fmla="*/ 3185081 w 3305266"/>
                <a:gd name="connsiteY182" fmla="*/ 1779343 h 7332018"/>
                <a:gd name="connsiteX183" fmla="*/ 3189349 w 3305266"/>
                <a:gd name="connsiteY183" fmla="*/ 1771468 h 7332018"/>
                <a:gd name="connsiteX184" fmla="*/ 3176728 w 3305266"/>
                <a:gd name="connsiteY184" fmla="*/ 1750548 h 7332018"/>
                <a:gd name="connsiteX185" fmla="*/ 3195329 w 3305266"/>
                <a:gd name="connsiteY185" fmla="*/ 1732800 h 7332018"/>
                <a:gd name="connsiteX186" fmla="*/ 3195202 w 3305266"/>
                <a:gd name="connsiteY186" fmla="*/ 1731654 h 7332018"/>
                <a:gd name="connsiteX187" fmla="*/ 3187157 w 3305266"/>
                <a:gd name="connsiteY187" fmla="*/ 1659464 h 7332018"/>
                <a:gd name="connsiteX188" fmla="*/ 3175558 w 3305266"/>
                <a:gd name="connsiteY188" fmla="*/ 1647711 h 7332018"/>
                <a:gd name="connsiteX189" fmla="*/ 3179716 w 3305266"/>
                <a:gd name="connsiteY189" fmla="*/ 1623460 h 7332018"/>
                <a:gd name="connsiteX190" fmla="*/ 3173076 w 3305266"/>
                <a:gd name="connsiteY190" fmla="*/ 1563874 h 7332018"/>
                <a:gd name="connsiteX191" fmla="*/ 3163008 w 3305266"/>
                <a:gd name="connsiteY191" fmla="*/ 1565873 h 7332018"/>
                <a:gd name="connsiteX192" fmla="*/ 3160965 w 3305266"/>
                <a:gd name="connsiteY192" fmla="*/ 1547539 h 7332018"/>
                <a:gd name="connsiteX193" fmla="*/ 3164880 w 3305266"/>
                <a:gd name="connsiteY193" fmla="*/ 1546762 h 7332018"/>
                <a:gd name="connsiteX194" fmla="*/ 3160455 w 3305266"/>
                <a:gd name="connsiteY194" fmla="*/ 1542955 h 7332018"/>
                <a:gd name="connsiteX195" fmla="*/ 3112080 w 3305266"/>
                <a:gd name="connsiteY195" fmla="*/ 1201187 h 7332018"/>
                <a:gd name="connsiteX196" fmla="*/ 3056632 w 3305266"/>
                <a:gd name="connsiteY196" fmla="*/ 949836 h 7332018"/>
                <a:gd name="connsiteX197" fmla="*/ 2977182 w 3305266"/>
                <a:gd name="connsiteY197" fmla="*/ 698567 h 7332018"/>
                <a:gd name="connsiteX198" fmla="*/ 3030588 w 3305266"/>
                <a:gd name="connsiteY198" fmla="*/ 931583 h 7332018"/>
                <a:gd name="connsiteX199" fmla="*/ 3030297 w 3305266"/>
                <a:gd name="connsiteY199" fmla="*/ 959750 h 7332018"/>
                <a:gd name="connsiteX200" fmla="*/ 3023585 w 3305266"/>
                <a:gd name="connsiteY200" fmla="*/ 961083 h 7332018"/>
                <a:gd name="connsiteX201" fmla="*/ 2966022 w 3305266"/>
                <a:gd name="connsiteY201" fmla="*/ 752318 h 7332018"/>
                <a:gd name="connsiteX202" fmla="*/ 2975506 w 3305266"/>
                <a:gd name="connsiteY202" fmla="*/ 806655 h 7332018"/>
                <a:gd name="connsiteX203" fmla="*/ 2974194 w 3305266"/>
                <a:gd name="connsiteY203" fmla="*/ 825655 h 7332018"/>
                <a:gd name="connsiteX204" fmla="*/ 2991412 w 3305266"/>
                <a:gd name="connsiteY204" fmla="*/ 887827 h 7332018"/>
                <a:gd name="connsiteX205" fmla="*/ 3008630 w 3305266"/>
                <a:gd name="connsiteY205" fmla="*/ 949997 h 7332018"/>
                <a:gd name="connsiteX206" fmla="*/ 3006661 w 3305266"/>
                <a:gd name="connsiteY206" fmla="*/ 978499 h 7332018"/>
                <a:gd name="connsiteX207" fmla="*/ 3004182 w 3305266"/>
                <a:gd name="connsiteY207" fmla="*/ 1002415 h 7332018"/>
                <a:gd name="connsiteX208" fmla="*/ 3008268 w 3305266"/>
                <a:gd name="connsiteY208" fmla="*/ 1039085 h 7332018"/>
                <a:gd name="connsiteX209" fmla="*/ 3015198 w 3305266"/>
                <a:gd name="connsiteY209" fmla="*/ 1070503 h 7332018"/>
                <a:gd name="connsiteX210" fmla="*/ 3015418 w 3305266"/>
                <a:gd name="connsiteY210" fmla="*/ 1103254 h 7332018"/>
                <a:gd name="connsiteX211" fmla="*/ 3005351 w 3305266"/>
                <a:gd name="connsiteY211" fmla="*/ 1105254 h 7332018"/>
                <a:gd name="connsiteX212" fmla="*/ 2993751 w 3305266"/>
                <a:gd name="connsiteY212" fmla="*/ 1093503 h 7332018"/>
                <a:gd name="connsiteX213" fmla="*/ 3002067 w 3305266"/>
                <a:gd name="connsiteY213" fmla="*/ 1045001 h 7332018"/>
                <a:gd name="connsiteX214" fmla="*/ 2983465 w 3305266"/>
                <a:gd name="connsiteY214" fmla="*/ 1062749 h 7332018"/>
                <a:gd name="connsiteX215" fmla="*/ 2987551 w 3305266"/>
                <a:gd name="connsiteY215" fmla="*/ 1099419 h 7332018"/>
                <a:gd name="connsiteX216" fmla="*/ 2957492 w 3305266"/>
                <a:gd name="connsiteY216" fmla="*/ 983577 h 7332018"/>
                <a:gd name="connsiteX217" fmla="*/ 2929257 w 3305266"/>
                <a:gd name="connsiteY217" fmla="*/ 853318 h 7332018"/>
                <a:gd name="connsiteX218" fmla="*/ 2832151 w 3305266"/>
                <a:gd name="connsiteY218" fmla="*/ 474375 h 7332018"/>
                <a:gd name="connsiteX219" fmla="*/ 2869360 w 3305266"/>
                <a:gd name="connsiteY219" fmla="*/ 654388 h 7332018"/>
                <a:gd name="connsiteX220" fmla="*/ 2864692 w 3305266"/>
                <a:gd name="connsiteY220" fmla="*/ 674055 h 7332018"/>
                <a:gd name="connsiteX221" fmla="*/ 2838939 w 3305266"/>
                <a:gd name="connsiteY221" fmla="*/ 627633 h 7332018"/>
                <a:gd name="connsiteX222" fmla="*/ 2840692 w 3305266"/>
                <a:gd name="connsiteY222" fmla="*/ 674136 h 7332018"/>
                <a:gd name="connsiteX223" fmla="*/ 2793926 w 3305266"/>
                <a:gd name="connsiteY223" fmla="*/ 500706 h 7332018"/>
                <a:gd name="connsiteX224" fmla="*/ 2783568 w 3305266"/>
                <a:gd name="connsiteY224" fmla="*/ 530873 h 7332018"/>
                <a:gd name="connsiteX225" fmla="*/ 2791229 w 3305266"/>
                <a:gd name="connsiteY225" fmla="*/ 599628 h 7332018"/>
                <a:gd name="connsiteX226" fmla="*/ 2781162 w 3305266"/>
                <a:gd name="connsiteY226" fmla="*/ 601626 h 7332018"/>
                <a:gd name="connsiteX227" fmla="*/ 2767903 w 3305266"/>
                <a:gd name="connsiteY227" fmla="*/ 574977 h 7332018"/>
                <a:gd name="connsiteX228" fmla="*/ 2765286 w 3305266"/>
                <a:gd name="connsiteY228" fmla="*/ 574066 h 7332018"/>
                <a:gd name="connsiteX229" fmla="*/ 2766499 w 3305266"/>
                <a:gd name="connsiteY229" fmla="*/ 562373 h 7332018"/>
                <a:gd name="connsiteX230" fmla="*/ 2763945 w 3305266"/>
                <a:gd name="connsiteY230" fmla="*/ 539455 h 7332018"/>
                <a:gd name="connsiteX231" fmla="*/ 2755410 w 3305266"/>
                <a:gd name="connsiteY231" fmla="*/ 555205 h 7332018"/>
                <a:gd name="connsiteX232" fmla="*/ 2720682 w 3305266"/>
                <a:gd name="connsiteY232" fmla="*/ 459031 h 7332018"/>
                <a:gd name="connsiteX233" fmla="*/ 2678152 w 3305266"/>
                <a:gd name="connsiteY233" fmla="*/ 415942 h 7332018"/>
                <a:gd name="connsiteX234" fmla="*/ 2730683 w 3305266"/>
                <a:gd name="connsiteY234" fmla="*/ 733460 h 7332018"/>
                <a:gd name="connsiteX235" fmla="*/ 2739293 w 3305266"/>
                <a:gd name="connsiteY235" fmla="*/ 764546 h 7332018"/>
                <a:gd name="connsiteX236" fmla="*/ 2747902 w 3305266"/>
                <a:gd name="connsiteY236" fmla="*/ 795631 h 7332018"/>
                <a:gd name="connsiteX237" fmla="*/ 2739587 w 3305266"/>
                <a:gd name="connsiteY237" fmla="*/ 844133 h 7332018"/>
                <a:gd name="connsiteX238" fmla="*/ 2750020 w 3305266"/>
                <a:gd name="connsiteY238" fmla="*/ 860801 h 7332018"/>
                <a:gd name="connsiteX239" fmla="*/ 2757607 w 3305266"/>
                <a:gd name="connsiteY239" fmla="*/ 882719 h 7332018"/>
                <a:gd name="connsiteX240" fmla="*/ 2751625 w 3305266"/>
                <a:gd name="connsiteY240" fmla="*/ 921387 h 7332018"/>
                <a:gd name="connsiteX241" fmla="*/ 2773660 w 3305266"/>
                <a:gd name="connsiteY241" fmla="*/ 1057562 h 7332018"/>
                <a:gd name="connsiteX242" fmla="*/ 2774337 w 3305266"/>
                <a:gd name="connsiteY242" fmla="*/ 1061715 h 7332018"/>
                <a:gd name="connsiteX243" fmla="*/ 2709814 w 3305266"/>
                <a:gd name="connsiteY243" fmla="*/ 936828 h 7332018"/>
                <a:gd name="connsiteX244" fmla="*/ 2284981 w 3305266"/>
                <a:gd name="connsiteY244" fmla="*/ 313780 h 7332018"/>
                <a:gd name="connsiteX245" fmla="*/ 2136619 w 3305266"/>
                <a:gd name="connsiteY245" fmla="*/ 149400 h 7332018"/>
                <a:gd name="connsiteX246" fmla="*/ 674913 w 3305266"/>
                <a:gd name="connsiteY246" fmla="*/ 0 h 7332018"/>
                <a:gd name="connsiteX247" fmla="*/ 0 w 3305266"/>
                <a:gd name="connsiteY247" fmla="*/ 6603221 h 7332018"/>
                <a:gd name="connsiteX248" fmla="*/ 82613 w 3305266"/>
                <a:gd name="connsiteY248" fmla="*/ 6588629 h 7332018"/>
                <a:gd name="connsiteX249" fmla="*/ 372383 w 3305266"/>
                <a:gd name="connsiteY249" fmla="*/ 6517779 h 7332018"/>
                <a:gd name="connsiteX250" fmla="*/ 379604 w 3305266"/>
                <a:gd name="connsiteY250" fmla="*/ 6530861 h 7332018"/>
                <a:gd name="connsiteX251" fmla="*/ 378592 w 3305266"/>
                <a:gd name="connsiteY251" fmla="*/ 6516261 h 7332018"/>
                <a:gd name="connsiteX252" fmla="*/ 381800 w 3305266"/>
                <a:gd name="connsiteY252" fmla="*/ 6515477 h 7332018"/>
                <a:gd name="connsiteX253" fmla="*/ 384567 w 3305266"/>
                <a:gd name="connsiteY253" fmla="*/ 6514561 h 7332018"/>
                <a:gd name="connsiteX254" fmla="*/ 384807 w 3305266"/>
                <a:gd name="connsiteY254" fmla="*/ 6519962 h 7332018"/>
                <a:gd name="connsiteX255" fmla="*/ 391467 w 3305266"/>
                <a:gd name="connsiteY255" fmla="*/ 6526944 h 7332018"/>
                <a:gd name="connsiteX256" fmla="*/ 398652 w 3305266"/>
                <a:gd name="connsiteY256" fmla="*/ 6536813 h 7332018"/>
                <a:gd name="connsiteX257" fmla="*/ 394881 w 3305266"/>
                <a:gd name="connsiteY257" fmla="*/ 6545708 h 7332018"/>
                <a:gd name="connsiteX258" fmla="*/ 390584 w 3305266"/>
                <a:gd name="connsiteY258" fmla="*/ 6551717 h 7332018"/>
                <a:gd name="connsiteX259" fmla="*/ 403378 w 3305266"/>
                <a:gd name="connsiteY259" fmla="*/ 6562794 h 7332018"/>
                <a:gd name="connsiteX260" fmla="*/ 384616 w 3305266"/>
                <a:gd name="connsiteY260" fmla="*/ 6578168 h 7332018"/>
                <a:gd name="connsiteX261" fmla="*/ 384747 w 3305266"/>
                <a:gd name="connsiteY261" fmla="*/ 6578890 h 7332018"/>
                <a:gd name="connsiteX262" fmla="*/ 393018 w 3305266"/>
                <a:gd name="connsiteY262" fmla="*/ 6624357 h 7332018"/>
                <a:gd name="connsiteX263" fmla="*/ 404761 w 3305266"/>
                <a:gd name="connsiteY263" fmla="*/ 6629660 h 7332018"/>
                <a:gd name="connsiteX264" fmla="*/ 400608 w 3305266"/>
                <a:gd name="connsiteY264" fmla="*/ 6646333 h 7332018"/>
                <a:gd name="connsiteX265" fmla="*/ 407434 w 3305266"/>
                <a:gd name="connsiteY265" fmla="*/ 6683861 h 7332018"/>
                <a:gd name="connsiteX266" fmla="*/ 417603 w 3305266"/>
                <a:gd name="connsiteY266" fmla="*/ 6680504 h 7332018"/>
                <a:gd name="connsiteX267" fmla="*/ 419703 w 3305266"/>
                <a:gd name="connsiteY267" fmla="*/ 6692051 h 7332018"/>
                <a:gd name="connsiteX268" fmla="*/ 415748 w 3305266"/>
                <a:gd name="connsiteY268" fmla="*/ 6693356 h 7332018"/>
                <a:gd name="connsiteX269" fmla="*/ 420229 w 3305266"/>
                <a:gd name="connsiteY269" fmla="*/ 6694937 h 7332018"/>
                <a:gd name="connsiteX270" fmla="*/ 469779 w 3305266"/>
                <a:gd name="connsiteY270" fmla="*/ 6908091 h 7332018"/>
                <a:gd name="connsiteX271" fmla="*/ 526301 w 3305266"/>
                <a:gd name="connsiteY271" fmla="*/ 7060799 h 7332018"/>
                <a:gd name="connsiteX272" fmla="*/ 607076 w 3305266"/>
                <a:gd name="connsiteY272" fmla="*/ 7208562 h 7332018"/>
                <a:gd name="connsiteX273" fmla="*/ 552654 w 3305266"/>
                <a:gd name="connsiteY273" fmla="*/ 7067400 h 7332018"/>
                <a:gd name="connsiteX274" fmla="*/ 552893 w 3305266"/>
                <a:gd name="connsiteY274" fmla="*/ 7048961 h 7332018"/>
                <a:gd name="connsiteX275" fmla="*/ 559672 w 3305266"/>
                <a:gd name="connsiteY275" fmla="*/ 7046722 h 7332018"/>
                <a:gd name="connsiteX276" fmla="*/ 618247 w 3305266"/>
                <a:gd name="connsiteY276" fmla="*/ 7171212 h 7332018"/>
                <a:gd name="connsiteX277" fmla="*/ 608557 w 3305266"/>
                <a:gd name="connsiteY277" fmla="*/ 7137689 h 7332018"/>
                <a:gd name="connsiteX278" fmla="*/ 609846 w 3305266"/>
                <a:gd name="connsiteY278" fmla="*/ 7125024 h 7332018"/>
                <a:gd name="connsiteX279" fmla="*/ 592325 w 3305266"/>
                <a:gd name="connsiteY279" fmla="*/ 7087965 h 7332018"/>
                <a:gd name="connsiteX280" fmla="*/ 574805 w 3305266"/>
                <a:gd name="connsiteY280" fmla="*/ 7050907 h 7332018"/>
                <a:gd name="connsiteX281" fmla="*/ 576739 w 3305266"/>
                <a:gd name="connsiteY281" fmla="*/ 7031908 h 7332018"/>
                <a:gd name="connsiteX282" fmla="*/ 579198 w 3305266"/>
                <a:gd name="connsiteY282" fmla="*/ 7015795 h 7332018"/>
                <a:gd name="connsiteX283" fmla="*/ 574998 w 3305266"/>
                <a:gd name="connsiteY283" fmla="*/ 6992701 h 7332018"/>
                <a:gd name="connsiteX284" fmla="*/ 567932 w 3305266"/>
                <a:gd name="connsiteY284" fmla="*/ 6973613 h 7332018"/>
                <a:gd name="connsiteX285" fmla="*/ 567646 w 3305266"/>
                <a:gd name="connsiteY285" fmla="*/ 6952286 h 7332018"/>
                <a:gd name="connsiteX286" fmla="*/ 577814 w 3305266"/>
                <a:gd name="connsiteY286" fmla="*/ 6948929 h 7332018"/>
                <a:gd name="connsiteX287" fmla="*/ 589559 w 3305266"/>
                <a:gd name="connsiteY287" fmla="*/ 6954233 h 7332018"/>
                <a:gd name="connsiteX288" fmla="*/ 581252 w 3305266"/>
                <a:gd name="connsiteY288" fmla="*/ 6987576 h 7332018"/>
                <a:gd name="connsiteX289" fmla="*/ 600014 w 3305266"/>
                <a:gd name="connsiteY289" fmla="*/ 6972203 h 7332018"/>
                <a:gd name="connsiteX290" fmla="*/ 595813 w 3305266"/>
                <a:gd name="connsiteY290" fmla="*/ 6949108 h 7332018"/>
                <a:gd name="connsiteX291" fmla="*/ 626413 w 3305266"/>
                <a:gd name="connsiteY291" fmla="*/ 7018570 h 7332018"/>
                <a:gd name="connsiteX292" fmla="*/ 655199 w 3305266"/>
                <a:gd name="connsiteY292" fmla="*/ 7097811 h 7332018"/>
                <a:gd name="connsiteX293" fmla="*/ 754066 w 3305266"/>
                <a:gd name="connsiteY293" fmla="*/ 7325285 h 7332018"/>
                <a:gd name="connsiteX294" fmla="*/ 716114 w 3305266"/>
                <a:gd name="connsiteY294" fmla="*/ 7215408 h 7332018"/>
                <a:gd name="connsiteX295" fmla="*/ 720793 w 3305266"/>
                <a:gd name="connsiteY295" fmla="*/ 7201623 h 7332018"/>
                <a:gd name="connsiteX296" fmla="*/ 746906 w 3305266"/>
                <a:gd name="connsiteY296" fmla="*/ 7226664 h 7332018"/>
                <a:gd name="connsiteX297" fmla="*/ 745045 w 3305266"/>
                <a:gd name="connsiteY297" fmla="*/ 7196677 h 7332018"/>
                <a:gd name="connsiteX298" fmla="*/ 792640 w 3305266"/>
                <a:gd name="connsiteY298" fmla="*/ 7300310 h 7332018"/>
                <a:gd name="connsiteX299" fmla="*/ 803048 w 3305266"/>
                <a:gd name="connsiteY299" fmla="*/ 7278513 h 7332018"/>
                <a:gd name="connsiteX300" fmla="*/ 795171 w 3305266"/>
                <a:gd name="connsiteY300" fmla="*/ 7235212 h 7332018"/>
                <a:gd name="connsiteX301" fmla="*/ 805340 w 3305266"/>
                <a:gd name="connsiteY301" fmla="*/ 7231854 h 7332018"/>
                <a:gd name="connsiteX302" fmla="*/ 818791 w 3305266"/>
                <a:gd name="connsiteY302" fmla="*/ 7246540 h 7332018"/>
                <a:gd name="connsiteX303" fmla="*/ 821437 w 3305266"/>
                <a:gd name="connsiteY303" fmla="*/ 7246602 h 7332018"/>
                <a:gd name="connsiteX304" fmla="*/ 820235 w 3305266"/>
                <a:gd name="connsiteY304" fmla="*/ 7254479 h 7332018"/>
                <a:gd name="connsiteX305" fmla="*/ 822860 w 3305266"/>
                <a:gd name="connsiteY305" fmla="*/ 7268913 h 7332018"/>
                <a:gd name="connsiteX306" fmla="*/ 831453 w 3305266"/>
                <a:gd name="connsiteY306" fmla="*/ 7256896 h 7332018"/>
                <a:gd name="connsiteX307" fmla="*/ 866733 w 3305266"/>
                <a:gd name="connsiteY307" fmla="*/ 7312572 h 7332018"/>
                <a:gd name="connsiteX308" fmla="*/ 909794 w 3305266"/>
                <a:gd name="connsiteY308" fmla="*/ 7332018 h 7332018"/>
                <a:gd name="connsiteX309" fmla="*/ 856089 w 3305266"/>
                <a:gd name="connsiteY309" fmla="*/ 7135537 h 7332018"/>
                <a:gd name="connsiteX310" fmla="*/ 847329 w 3305266"/>
                <a:gd name="connsiteY310" fmla="*/ 7117009 h 7332018"/>
                <a:gd name="connsiteX311" fmla="*/ 838569 w 3305266"/>
                <a:gd name="connsiteY311" fmla="*/ 7098479 h 7332018"/>
                <a:gd name="connsiteX312" fmla="*/ 846877 w 3305266"/>
                <a:gd name="connsiteY312" fmla="*/ 7065136 h 7332018"/>
                <a:gd name="connsiteX313" fmla="*/ 836302 w 3305266"/>
                <a:gd name="connsiteY313" fmla="*/ 7056386 h 7332018"/>
                <a:gd name="connsiteX314" fmla="*/ 828592 w 3305266"/>
                <a:gd name="connsiteY314" fmla="*/ 7043630 h 7332018"/>
                <a:gd name="connsiteX315" fmla="*/ 834560 w 3305266"/>
                <a:gd name="connsiteY315" fmla="*/ 7017179 h 7332018"/>
                <a:gd name="connsiteX316" fmla="*/ 784257 w 3305266"/>
                <a:gd name="connsiteY316" fmla="*/ 6829521 h 7332018"/>
                <a:gd name="connsiteX317" fmla="*/ 749903 w 3305266"/>
                <a:gd name="connsiteY317" fmla="*/ 6701910 h 7332018"/>
                <a:gd name="connsiteX318" fmla="*/ 758565 w 3305266"/>
                <a:gd name="connsiteY318" fmla="*/ 6714660 h 7332018"/>
                <a:gd name="connsiteX319" fmla="*/ 768492 w 3305266"/>
                <a:gd name="connsiteY319" fmla="*/ 6717086 h 7332018"/>
                <a:gd name="connsiteX320" fmla="*/ 775152 w 3305266"/>
                <a:gd name="connsiteY320" fmla="*/ 6739957 h 7332018"/>
                <a:gd name="connsiteX321" fmla="*/ 790213 w 3305266"/>
                <a:gd name="connsiteY321" fmla="*/ 6793128 h 7332018"/>
                <a:gd name="connsiteX322" fmla="*/ 812745 w 3305266"/>
                <a:gd name="connsiteY322" fmla="*/ 6877494 h 7332018"/>
                <a:gd name="connsiteX323" fmla="*/ 823582 w 3305266"/>
                <a:gd name="connsiteY323" fmla="*/ 6887687 h 7332018"/>
                <a:gd name="connsiteX324" fmla="*/ 834419 w 3305266"/>
                <a:gd name="connsiteY324" fmla="*/ 6897880 h 7332018"/>
                <a:gd name="connsiteX325" fmla="*/ 822342 w 3305266"/>
                <a:gd name="connsiteY325" fmla="*/ 6831484 h 7332018"/>
                <a:gd name="connsiteX326" fmla="*/ 814465 w 3305266"/>
                <a:gd name="connsiteY326" fmla="*/ 6788182 h 7332018"/>
                <a:gd name="connsiteX327" fmla="*/ 814179 w 3305266"/>
                <a:gd name="connsiteY327" fmla="*/ 6766856 h 7332018"/>
                <a:gd name="connsiteX328" fmla="*/ 813893 w 3305266"/>
                <a:gd name="connsiteY328" fmla="*/ 6745529 h 7332018"/>
                <a:gd name="connsiteX329" fmla="*/ 805515 w 3305266"/>
                <a:gd name="connsiteY329" fmla="*/ 6719224 h 7332018"/>
                <a:gd name="connsiteX330" fmla="*/ 797517 w 3305266"/>
                <a:gd name="connsiteY330" fmla="*/ 6691126 h 7332018"/>
                <a:gd name="connsiteX331" fmla="*/ 813055 w 3305266"/>
                <a:gd name="connsiteY331" fmla="*/ 6670796 h 7332018"/>
                <a:gd name="connsiteX332" fmla="*/ 826434 w 3305266"/>
                <a:gd name="connsiteY332" fmla="*/ 6692171 h 7332018"/>
                <a:gd name="connsiteX333" fmla="*/ 822503 w 3305266"/>
                <a:gd name="connsiteY333" fmla="*/ 6656905 h 7332018"/>
                <a:gd name="connsiteX334" fmla="*/ 825029 w 3305266"/>
                <a:gd name="connsiteY334" fmla="*/ 6620356 h 7332018"/>
                <a:gd name="connsiteX335" fmla="*/ 860204 w 3305266"/>
                <a:gd name="connsiteY335" fmla="*/ 6679458 h 7332018"/>
                <a:gd name="connsiteX336" fmla="*/ 871290 w 3305266"/>
                <a:gd name="connsiteY336" fmla="*/ 6680260 h 7332018"/>
                <a:gd name="connsiteX337" fmla="*/ 882048 w 3305266"/>
                <a:gd name="connsiteY337" fmla="*/ 6678124 h 7332018"/>
                <a:gd name="connsiteX338" fmla="*/ 909409 w 3305266"/>
                <a:gd name="connsiteY338" fmla="*/ 6627631 h 7332018"/>
                <a:gd name="connsiteX339" fmla="*/ 918016 w 3305266"/>
                <a:gd name="connsiteY339" fmla="*/ 6625922 h 7332018"/>
                <a:gd name="connsiteX340" fmla="*/ 938887 w 3305266"/>
                <a:gd name="connsiteY340" fmla="*/ 6621778 h 7332018"/>
                <a:gd name="connsiteX341" fmla="*/ 941777 w 3305266"/>
                <a:gd name="connsiteY341" fmla="*/ 6612192 h 7332018"/>
                <a:gd name="connsiteX342" fmla="*/ 941777 w 3305266"/>
                <a:gd name="connsiteY342" fmla="*/ 6612193 h 7332018"/>
                <a:gd name="connsiteX343" fmla="*/ 938887 w 3305266"/>
                <a:gd name="connsiteY343" fmla="*/ 6621777 h 7332018"/>
                <a:gd name="connsiteX344" fmla="*/ 943836 w 3305266"/>
                <a:gd name="connsiteY344" fmla="*/ 6620795 h 7332018"/>
                <a:gd name="connsiteX345" fmla="*/ 944934 w 3305266"/>
                <a:gd name="connsiteY345" fmla="*/ 6615682 h 7332018"/>
                <a:gd name="connsiteX346" fmla="*/ 943427 w 3305266"/>
                <a:gd name="connsiteY346" fmla="*/ 6617121 h 7332018"/>
                <a:gd name="connsiteX347" fmla="*/ 944933 w 3305266"/>
                <a:gd name="connsiteY347" fmla="*/ 6615683 h 7332018"/>
                <a:gd name="connsiteX348" fmla="*/ 945499 w 3305266"/>
                <a:gd name="connsiteY348" fmla="*/ 6613051 h 7332018"/>
                <a:gd name="connsiteX349" fmla="*/ 942525 w 3305266"/>
                <a:gd name="connsiteY349" fmla="*/ 6609040 h 7332018"/>
                <a:gd name="connsiteX350" fmla="*/ 938316 w 3305266"/>
                <a:gd name="connsiteY350" fmla="*/ 6600864 h 7332018"/>
                <a:gd name="connsiteX351" fmla="*/ 944629 w 3305266"/>
                <a:gd name="connsiteY351" fmla="*/ 6578582 h 7332018"/>
                <a:gd name="connsiteX352" fmla="*/ 944020 w 3305266"/>
                <a:gd name="connsiteY352" fmla="*/ 6533644 h 7332018"/>
                <a:gd name="connsiteX353" fmla="*/ 936643 w 3305266"/>
                <a:gd name="connsiteY353" fmla="*/ 6307936 h 7332018"/>
                <a:gd name="connsiteX354" fmla="*/ 952411 w 3305266"/>
                <a:gd name="connsiteY354" fmla="*/ 6301293 h 7332018"/>
                <a:gd name="connsiteX355" fmla="*/ 1721754 w 3305266"/>
                <a:gd name="connsiteY355" fmla="*/ 5824298 h 7332018"/>
                <a:gd name="connsiteX356" fmla="*/ 1800752 w 3305266"/>
                <a:gd name="connsiteY356" fmla="*/ 5756346 h 7332018"/>
                <a:gd name="connsiteX357" fmla="*/ 1909166 w 3305266"/>
                <a:gd name="connsiteY357" fmla="*/ 5977190 h 7332018"/>
                <a:gd name="connsiteX358" fmla="*/ 2057922 w 3305266"/>
                <a:gd name="connsiteY358" fmla="*/ 6193639 h 7332018"/>
                <a:gd name="connsiteX359" fmla="*/ 1951100 w 3305266"/>
                <a:gd name="connsiteY359" fmla="*/ 5983251 h 7332018"/>
                <a:gd name="connsiteX360" fmla="*/ 1948546 w 3305266"/>
                <a:gd name="connsiteY360" fmla="*/ 5954604 h 7332018"/>
                <a:gd name="connsiteX361" fmla="*/ 1958709 w 3305266"/>
                <a:gd name="connsiteY361" fmla="*/ 5950056 h 7332018"/>
                <a:gd name="connsiteX362" fmla="*/ 2069333 w 3305266"/>
                <a:gd name="connsiteY362" fmla="*/ 6133918 h 7332018"/>
                <a:gd name="connsiteX363" fmla="*/ 2048981 w 3305266"/>
                <a:gd name="connsiteY363" fmla="*/ 6083443 h 7332018"/>
                <a:gd name="connsiteX364" fmla="*/ 2048973 w 3305266"/>
                <a:gd name="connsiteY364" fmla="*/ 6063587 h 7332018"/>
                <a:gd name="connsiteX365" fmla="*/ 2015913 w 3305266"/>
                <a:gd name="connsiteY365" fmla="*/ 6008868 h 7332018"/>
                <a:gd name="connsiteX366" fmla="*/ 1982853 w 3305266"/>
                <a:gd name="connsiteY366" fmla="*/ 5954150 h 7332018"/>
                <a:gd name="connsiteX367" fmla="*/ 1982841 w 3305266"/>
                <a:gd name="connsiteY367" fmla="*/ 5924365 h 7332018"/>
                <a:gd name="connsiteX368" fmla="*/ 1984101 w 3305266"/>
                <a:gd name="connsiteY368" fmla="*/ 5898976 h 7332018"/>
                <a:gd name="connsiteX369" fmla="*/ 1973921 w 3305266"/>
                <a:gd name="connsiteY369" fmla="*/ 5863810 h 7332018"/>
                <a:gd name="connsiteX370" fmla="*/ 1959931 w 3305266"/>
                <a:gd name="connsiteY370" fmla="*/ 5835314 h 7332018"/>
                <a:gd name="connsiteX371" fmla="*/ 1956105 w 3305266"/>
                <a:gd name="connsiteY371" fmla="*/ 5802270 h 7332018"/>
                <a:gd name="connsiteX372" fmla="*/ 1971350 w 3305266"/>
                <a:gd name="connsiteY372" fmla="*/ 5795450 h 7332018"/>
                <a:gd name="connsiteX373" fmla="*/ 1990412 w 3305266"/>
                <a:gd name="connsiteY373" fmla="*/ 5801816 h 7332018"/>
                <a:gd name="connsiteX374" fmla="*/ 1982811 w 3305266"/>
                <a:gd name="connsiteY374" fmla="*/ 5854867 h 7332018"/>
                <a:gd name="connsiteX375" fmla="*/ 2009483 w 3305266"/>
                <a:gd name="connsiteY375" fmla="*/ 5828038 h 7332018"/>
                <a:gd name="connsiteX376" fmla="*/ 1999303 w 3305266"/>
                <a:gd name="connsiteY376" fmla="*/ 5792873 h 7332018"/>
                <a:gd name="connsiteX377" fmla="*/ 2057796 w 3305266"/>
                <a:gd name="connsiteY377" fmla="*/ 5895793 h 7332018"/>
                <a:gd name="connsiteX378" fmla="*/ 2115025 w 3305266"/>
                <a:gd name="connsiteY378" fmla="*/ 6014173 h 7332018"/>
                <a:gd name="connsiteX379" fmla="*/ 2304493 w 3305266"/>
                <a:gd name="connsiteY379" fmla="*/ 6351429 h 7332018"/>
                <a:gd name="connsiteX380" fmla="*/ 2228185 w 3305266"/>
                <a:gd name="connsiteY380" fmla="*/ 6186969 h 7332018"/>
                <a:gd name="connsiteX381" fmla="*/ 2233258 w 3305266"/>
                <a:gd name="connsiteY381" fmla="*/ 6164839 h 7332018"/>
                <a:gd name="connsiteX382" fmla="*/ 2277745 w 3305266"/>
                <a:gd name="connsiteY382" fmla="*/ 6199550 h 7332018"/>
                <a:gd name="connsiteX383" fmla="*/ 2270102 w 3305266"/>
                <a:gd name="connsiteY383" fmla="*/ 6153319 h 7332018"/>
                <a:gd name="connsiteX384" fmla="*/ 2360382 w 3305266"/>
                <a:gd name="connsiteY384" fmla="*/ 6306562 h 7332018"/>
                <a:gd name="connsiteX385" fmla="*/ 2373073 w 3305266"/>
                <a:gd name="connsiteY385" fmla="*/ 6271093 h 7332018"/>
                <a:gd name="connsiteX386" fmla="*/ 2353986 w 3305266"/>
                <a:gd name="connsiteY386" fmla="*/ 6205158 h 7332018"/>
                <a:gd name="connsiteX387" fmla="*/ 2369231 w 3305266"/>
                <a:gd name="connsiteY387" fmla="*/ 6198337 h 7332018"/>
                <a:gd name="connsiteX388" fmla="*/ 2392429 w 3305266"/>
                <a:gd name="connsiteY388" fmla="*/ 6218989 h 7332018"/>
                <a:gd name="connsiteX389" fmla="*/ 2396544 w 3305266"/>
                <a:gd name="connsiteY389" fmla="*/ 6218666 h 7332018"/>
                <a:gd name="connsiteX390" fmla="*/ 2395928 w 3305266"/>
                <a:gd name="connsiteY390" fmla="*/ 6231077 h 7332018"/>
                <a:gd name="connsiteX391" fmla="*/ 2402290 w 3305266"/>
                <a:gd name="connsiteY391" fmla="*/ 6253056 h 7332018"/>
                <a:gd name="connsiteX392" fmla="*/ 2413718 w 3305266"/>
                <a:gd name="connsiteY392" fmla="*/ 6233048 h 7332018"/>
                <a:gd name="connsiteX393" fmla="*/ 2477284 w 3305266"/>
                <a:gd name="connsiteY393" fmla="*/ 6313838 h 7332018"/>
                <a:gd name="connsiteX394" fmla="*/ 2547179 w 3305266"/>
                <a:gd name="connsiteY394" fmla="*/ 6337180 h 7332018"/>
                <a:gd name="connsiteX395" fmla="*/ 2432695 w 3305266"/>
                <a:gd name="connsiteY395" fmla="*/ 6040850 h 7332018"/>
                <a:gd name="connsiteX396" fmla="*/ 2416166 w 3305266"/>
                <a:gd name="connsiteY396" fmla="*/ 6013490 h 7332018"/>
                <a:gd name="connsiteX397" fmla="*/ 2399636 w 3305266"/>
                <a:gd name="connsiteY397" fmla="*/ 5986131 h 7332018"/>
                <a:gd name="connsiteX398" fmla="*/ 2407238 w 3305266"/>
                <a:gd name="connsiteY398" fmla="*/ 5933080 h 7332018"/>
                <a:gd name="connsiteX399" fmla="*/ 2389444 w 3305266"/>
                <a:gd name="connsiteY399" fmla="*/ 5921180 h 7332018"/>
                <a:gd name="connsiteX400" fmla="*/ 2375459 w 3305266"/>
                <a:gd name="connsiteY400" fmla="*/ 5902613 h 7332018"/>
                <a:gd name="connsiteX401" fmla="*/ 2380523 w 3305266"/>
                <a:gd name="connsiteY401" fmla="*/ 5860627 h 7332018"/>
                <a:gd name="connsiteX402" fmla="*/ 2272716 w 3305266"/>
                <a:gd name="connsiteY402" fmla="*/ 5577446 h 7332018"/>
                <a:gd name="connsiteX403" fmla="*/ 2199179 w 3305266"/>
                <a:gd name="connsiteY403" fmla="*/ 5384900 h 7332018"/>
                <a:gd name="connsiteX404" fmla="*/ 2214639 w 3305266"/>
                <a:gd name="connsiteY404" fmla="*/ 5403309 h 7332018"/>
                <a:gd name="connsiteX405" fmla="*/ 2230427 w 3305266"/>
                <a:gd name="connsiteY405" fmla="*/ 5405498 h 7332018"/>
                <a:gd name="connsiteX406" fmla="*/ 2244387 w 3305266"/>
                <a:gd name="connsiteY406" fmla="*/ 5439928 h 7332018"/>
                <a:gd name="connsiteX407" fmla="*/ 2276187 w 3305266"/>
                <a:gd name="connsiteY407" fmla="*/ 5520036 h 7332018"/>
                <a:gd name="connsiteX408" fmla="*/ 2324525 w 3305266"/>
                <a:gd name="connsiteY408" fmla="*/ 5647359 h 7332018"/>
                <a:gd name="connsiteX409" fmla="*/ 2342955 w 3305266"/>
                <a:gd name="connsiteY409" fmla="*/ 5661456 h 7332018"/>
                <a:gd name="connsiteX410" fmla="*/ 2361385 w 3305266"/>
                <a:gd name="connsiteY410" fmla="*/ 5675552 h 7332018"/>
                <a:gd name="connsiteX411" fmla="*/ 2332118 w 3305266"/>
                <a:gd name="connsiteY411" fmla="*/ 5574451 h 7332018"/>
                <a:gd name="connsiteX412" fmla="*/ 2313030 w 3305266"/>
                <a:gd name="connsiteY412" fmla="*/ 5508516 h 7332018"/>
                <a:gd name="connsiteX413" fmla="*/ 2309204 w 3305266"/>
                <a:gd name="connsiteY413" fmla="*/ 5475473 h 7332018"/>
                <a:gd name="connsiteX414" fmla="*/ 2305378 w 3305266"/>
                <a:gd name="connsiteY414" fmla="*/ 5442429 h 7332018"/>
                <a:gd name="connsiteX415" fmla="*/ 2288207 w 3305266"/>
                <a:gd name="connsiteY415" fmla="*/ 5402944 h 7332018"/>
                <a:gd name="connsiteX416" fmla="*/ 2271343 w 3305266"/>
                <a:gd name="connsiteY416" fmla="*/ 5360618 h 7332018"/>
                <a:gd name="connsiteX417" fmla="*/ 2292228 w 3305266"/>
                <a:gd name="connsiteY417" fmla="*/ 5326610 h 7332018"/>
                <a:gd name="connsiteX418" fmla="*/ 2316374 w 3305266"/>
                <a:gd name="connsiteY418" fmla="*/ 5357654 h 7332018"/>
                <a:gd name="connsiteX419" fmla="*/ 2304684 w 3305266"/>
                <a:gd name="connsiteY419" fmla="*/ 5303559 h 7332018"/>
                <a:gd name="connsiteX420" fmla="*/ 2303275 w 3305266"/>
                <a:gd name="connsiteY420" fmla="*/ 5260729 h 7332018"/>
                <a:gd name="connsiteX421" fmla="*/ 2302909 w 3305266"/>
                <a:gd name="connsiteY421" fmla="*/ 5249612 h 7332018"/>
                <a:gd name="connsiteX422" fmla="*/ 2304277 w 3305266"/>
                <a:gd name="connsiteY422" fmla="*/ 5248005 h 7332018"/>
                <a:gd name="connsiteX423" fmla="*/ 2331040 w 3305266"/>
                <a:gd name="connsiteY423" fmla="*/ 5276239 h 7332018"/>
                <a:gd name="connsiteX424" fmla="*/ 2366755 w 3305266"/>
                <a:gd name="connsiteY424" fmla="*/ 5332573 h 7332018"/>
                <a:gd name="connsiteX425" fmla="*/ 2384081 w 3305266"/>
                <a:gd name="connsiteY425" fmla="*/ 5332059 h 7332018"/>
                <a:gd name="connsiteX426" fmla="*/ 2400434 w 3305266"/>
                <a:gd name="connsiteY426" fmla="*/ 5327039 h 7332018"/>
                <a:gd name="connsiteX427" fmla="*/ 2434879 w 3305266"/>
                <a:gd name="connsiteY427" fmla="*/ 5244359 h 7332018"/>
                <a:gd name="connsiteX428" fmla="*/ 2447962 w 3305266"/>
                <a:gd name="connsiteY428" fmla="*/ 5240343 h 7332018"/>
                <a:gd name="connsiteX429" fmla="*/ 2479685 w 3305266"/>
                <a:gd name="connsiteY429" fmla="*/ 5230602 h 7332018"/>
                <a:gd name="connsiteX430" fmla="*/ 2482650 w 3305266"/>
                <a:gd name="connsiteY430" fmla="*/ 5215271 h 7332018"/>
                <a:gd name="connsiteX431" fmla="*/ 2482650 w 3305266"/>
                <a:gd name="connsiteY431" fmla="*/ 5215273 h 7332018"/>
                <a:gd name="connsiteX432" fmla="*/ 2479687 w 3305266"/>
                <a:gd name="connsiteY432" fmla="*/ 5230602 h 7332018"/>
                <a:gd name="connsiteX433" fmla="*/ 2487209 w 3305266"/>
                <a:gd name="connsiteY433" fmla="*/ 5228292 h 7332018"/>
                <a:gd name="connsiteX434" fmla="*/ 2488102 w 3305266"/>
                <a:gd name="connsiteY434" fmla="*/ 5220186 h 7332018"/>
                <a:gd name="connsiteX435" fmla="*/ 2488101 w 3305266"/>
                <a:gd name="connsiteY435" fmla="*/ 5220186 h 7332018"/>
                <a:gd name="connsiteX436" fmla="*/ 2488101 w 3305266"/>
                <a:gd name="connsiteY436" fmla="*/ 5220187 h 7332018"/>
                <a:gd name="connsiteX437" fmla="*/ 2485991 w 3305266"/>
                <a:gd name="connsiteY437" fmla="*/ 5222658 h 7332018"/>
                <a:gd name="connsiteX438" fmla="*/ 2488101 w 3305266"/>
                <a:gd name="connsiteY438" fmla="*/ 5220186 h 7332018"/>
                <a:gd name="connsiteX439" fmla="*/ 2488561 w 3305266"/>
                <a:gd name="connsiteY439" fmla="*/ 5216014 h 7332018"/>
                <a:gd name="connsiteX440" fmla="*/ 2483311 w 3305266"/>
                <a:gd name="connsiteY440" fmla="*/ 5210263 h 7332018"/>
                <a:gd name="connsiteX441" fmla="*/ 2475483 w 3305266"/>
                <a:gd name="connsiteY441" fmla="*/ 5198245 h 7332018"/>
                <a:gd name="connsiteX442" fmla="*/ 2481745 w 3305266"/>
                <a:gd name="connsiteY442" fmla="*/ 5162672 h 7332018"/>
                <a:gd name="connsiteX443" fmla="*/ 2473674 w 3305266"/>
                <a:gd name="connsiteY443" fmla="*/ 5093046 h 7332018"/>
                <a:gd name="connsiteX444" fmla="*/ 2465967 w 3305266"/>
                <a:gd name="connsiteY444" fmla="*/ 5036103 h 7332018"/>
                <a:gd name="connsiteX445" fmla="*/ 2537883 w 3305266"/>
                <a:gd name="connsiteY445" fmla="*/ 4936776 h 7332018"/>
                <a:gd name="connsiteX446" fmla="*/ 2952682 w 3305266"/>
                <a:gd name="connsiteY446" fmla="*/ 4115110 h 7332018"/>
                <a:gd name="connsiteX447" fmla="*/ 2966133 w 3305266"/>
                <a:gd name="connsiteY447" fmla="*/ 4072642 h 7332018"/>
                <a:gd name="connsiteX448" fmla="*/ 3006194 w 3305266"/>
                <a:gd name="connsiteY448" fmla="*/ 4159604 h 7332018"/>
                <a:gd name="connsiteX449" fmla="*/ 2979684 w 3305266"/>
                <a:gd name="connsiteY449" fmla="*/ 4081254 h 7332018"/>
                <a:gd name="connsiteX450" fmla="*/ 2971232 w 3305266"/>
                <a:gd name="connsiteY450" fmla="*/ 4056542 h 7332018"/>
                <a:gd name="connsiteX451" fmla="*/ 2989105 w 3305266"/>
                <a:gd name="connsiteY451" fmla="*/ 4000112 h 7332018"/>
                <a:gd name="connsiteX452" fmla="*/ 2995028 w 3305266"/>
                <a:gd name="connsiteY452" fmla="*/ 4005792 h 7332018"/>
                <a:gd name="connsiteX453" fmla="*/ 2993763 w 3305266"/>
                <a:gd name="connsiteY453" fmla="*/ 3985404 h 7332018"/>
                <a:gd name="connsiteX454" fmla="*/ 2998475 w 3305266"/>
                <a:gd name="connsiteY454" fmla="*/ 3970525 h 7332018"/>
                <a:gd name="connsiteX455" fmla="*/ 3033912 w 3305266"/>
                <a:gd name="connsiteY455" fmla="*/ 4034717 h 7332018"/>
                <a:gd name="connsiteX456" fmla="*/ 3066355 w 3305266"/>
                <a:gd name="connsiteY456" fmla="*/ 4120652 h 7332018"/>
                <a:gd name="connsiteX457" fmla="*/ 3082588 w 3305266"/>
                <a:gd name="connsiteY457" fmla="*/ 4086658 h 7332018"/>
                <a:gd name="connsiteX458" fmla="*/ 3070304 w 3305266"/>
                <a:gd name="connsiteY458" fmla="*/ 4019124 h 7332018"/>
                <a:gd name="connsiteX459" fmla="*/ 3086163 w 3305266"/>
                <a:gd name="connsiteY459" fmla="*/ 4013888 h 7332018"/>
                <a:gd name="connsiteX460" fmla="*/ 3107141 w 3305266"/>
                <a:gd name="connsiteY460" fmla="*/ 4036793 h 7332018"/>
                <a:gd name="connsiteX461" fmla="*/ 3111267 w 3305266"/>
                <a:gd name="connsiteY461" fmla="*/ 4036889 h 7332018"/>
                <a:gd name="connsiteX462" fmla="*/ 3109392 w 3305266"/>
                <a:gd name="connsiteY462" fmla="*/ 4049174 h 7332018"/>
                <a:gd name="connsiteX463" fmla="*/ 3113487 w 3305266"/>
                <a:gd name="connsiteY463" fmla="*/ 4071685 h 7332018"/>
                <a:gd name="connsiteX464" fmla="*/ 3126890 w 3305266"/>
                <a:gd name="connsiteY464" fmla="*/ 4052943 h 7332018"/>
                <a:gd name="connsiteX465" fmla="*/ 3181912 w 3305266"/>
                <a:gd name="connsiteY465" fmla="*/ 4139777 h 7332018"/>
                <a:gd name="connsiteX466" fmla="*/ 3249071 w 3305266"/>
                <a:gd name="connsiteY466" fmla="*/ 4170105 h 733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</a:cxnLst>
              <a:rect l="l" t="t" r="r" b="b"/>
              <a:pathLst>
                <a:path w="3305266" h="7332018">
                  <a:moveTo>
                    <a:pt x="514752" y="6780019"/>
                  </a:moveTo>
                  <a:lnTo>
                    <a:pt x="514752" y="6780019"/>
                  </a:lnTo>
                  <a:lnTo>
                    <a:pt x="502150" y="6710736"/>
                  </a:lnTo>
                  <a:close/>
                  <a:moveTo>
                    <a:pt x="554232" y="6858790"/>
                  </a:moveTo>
                  <a:lnTo>
                    <a:pt x="554232" y="6858790"/>
                  </a:lnTo>
                  <a:cubicBezTo>
                    <a:pt x="552576" y="6856276"/>
                    <a:pt x="549509" y="6854229"/>
                    <a:pt x="545029" y="6852648"/>
                  </a:cubicBezTo>
                  <a:lnTo>
                    <a:pt x="527355" y="6849303"/>
                  </a:lnTo>
                  <a:lnTo>
                    <a:pt x="527354" y="6849302"/>
                  </a:lnTo>
                  <a:cubicBezTo>
                    <a:pt x="541963" y="6850599"/>
                    <a:pt x="550923" y="6853762"/>
                    <a:pt x="554232" y="6858790"/>
                  </a:cubicBezTo>
                  <a:close/>
                  <a:moveTo>
                    <a:pt x="655731" y="6666155"/>
                  </a:moveTo>
                  <a:lnTo>
                    <a:pt x="655729" y="6666165"/>
                  </a:lnTo>
                  <a:lnTo>
                    <a:pt x="650814" y="6698371"/>
                  </a:lnTo>
                  <a:lnTo>
                    <a:pt x="650813" y="6698381"/>
                  </a:lnTo>
                  <a:lnTo>
                    <a:pt x="650813" y="6698378"/>
                  </a:lnTo>
                  <a:lnTo>
                    <a:pt x="650814" y="6698371"/>
                  </a:lnTo>
                  <a:lnTo>
                    <a:pt x="652162" y="6681104"/>
                  </a:lnTo>
                  <a:lnTo>
                    <a:pt x="655729" y="6666165"/>
                  </a:lnTo>
                  <a:lnTo>
                    <a:pt x="655730" y="6666156"/>
                  </a:lnTo>
                  <a:cubicBezTo>
                    <a:pt x="650081" y="6668021"/>
                    <a:pt x="645800" y="6669180"/>
                    <a:pt x="642887" y="6669631"/>
                  </a:cubicBezTo>
                  <a:lnTo>
                    <a:pt x="638259" y="6668864"/>
                  </a:lnTo>
                  <a:lnTo>
                    <a:pt x="638258" y="6668864"/>
                  </a:lnTo>
                  <a:cubicBezTo>
                    <a:pt x="638608" y="6670788"/>
                    <a:pt x="644432" y="6669886"/>
                    <a:pt x="655731" y="6666155"/>
                  </a:cubicBezTo>
                  <a:close/>
                  <a:moveTo>
                    <a:pt x="682225" y="6792056"/>
                  </a:moveTo>
                  <a:lnTo>
                    <a:pt x="682223" y="6792055"/>
                  </a:lnTo>
                  <a:lnTo>
                    <a:pt x="674872" y="6751641"/>
                  </a:lnTo>
                  <a:lnTo>
                    <a:pt x="674873" y="6751640"/>
                  </a:lnTo>
                  <a:close/>
                  <a:moveTo>
                    <a:pt x="690054" y="6795591"/>
                  </a:moveTo>
                  <a:lnTo>
                    <a:pt x="681985" y="6810496"/>
                  </a:lnTo>
                  <a:lnTo>
                    <a:pt x="681985" y="6810496"/>
                  </a:lnTo>
                  <a:lnTo>
                    <a:pt x="690053" y="6795591"/>
                  </a:lnTo>
                  <a:lnTo>
                    <a:pt x="686139" y="6793824"/>
                  </a:lnTo>
                  <a:lnTo>
                    <a:pt x="686140" y="6793823"/>
                  </a:lnTo>
                  <a:close/>
                  <a:moveTo>
                    <a:pt x="795843" y="6674214"/>
                  </a:moveTo>
                  <a:lnTo>
                    <a:pt x="795842" y="6674214"/>
                  </a:lnTo>
                  <a:lnTo>
                    <a:pt x="789699" y="6654386"/>
                  </a:lnTo>
                  <a:lnTo>
                    <a:pt x="789698" y="6654382"/>
                  </a:lnTo>
                  <a:close/>
                  <a:moveTo>
                    <a:pt x="815461" y="7188732"/>
                  </a:moveTo>
                  <a:lnTo>
                    <a:pt x="809328" y="7184637"/>
                  </a:lnTo>
                  <a:cubicBezTo>
                    <a:pt x="805937" y="7185756"/>
                    <a:pt x="803980" y="7184872"/>
                    <a:pt x="803455" y="7181985"/>
                  </a:cubicBezTo>
                  <a:cubicBezTo>
                    <a:pt x="802930" y="7179098"/>
                    <a:pt x="800487" y="7172255"/>
                    <a:pt x="796127" y="7161454"/>
                  </a:cubicBezTo>
                  <a:lnTo>
                    <a:pt x="791680" y="7149753"/>
                  </a:lnTo>
                  <a:lnTo>
                    <a:pt x="791679" y="7149751"/>
                  </a:lnTo>
                  <a:lnTo>
                    <a:pt x="796128" y="7161453"/>
                  </a:lnTo>
                  <a:cubicBezTo>
                    <a:pt x="800487" y="7172254"/>
                    <a:pt x="802930" y="7179098"/>
                    <a:pt x="803455" y="7181985"/>
                  </a:cubicBezTo>
                  <a:cubicBezTo>
                    <a:pt x="803980" y="7184872"/>
                    <a:pt x="805937" y="7185755"/>
                    <a:pt x="809327" y="7184637"/>
                  </a:cubicBezTo>
                  <a:cubicBezTo>
                    <a:pt x="812716" y="7183517"/>
                    <a:pt x="814761" y="7184882"/>
                    <a:pt x="815461" y="7188732"/>
                  </a:cubicBezTo>
                  <a:close/>
                  <a:moveTo>
                    <a:pt x="1920467" y="5659335"/>
                  </a:moveTo>
                  <a:lnTo>
                    <a:pt x="1920466" y="5659335"/>
                  </a:lnTo>
                  <a:lnTo>
                    <a:pt x="1916173" y="5657063"/>
                  </a:lnTo>
                  <a:lnTo>
                    <a:pt x="1916174" y="5657062"/>
                  </a:lnTo>
                  <a:close/>
                  <a:moveTo>
                    <a:pt x="2108469" y="5535497"/>
                  </a:moveTo>
                  <a:lnTo>
                    <a:pt x="2108467" y="5535497"/>
                  </a:lnTo>
                  <a:lnTo>
                    <a:pt x="2093502" y="5483805"/>
                  </a:lnTo>
                  <a:lnTo>
                    <a:pt x="2093504" y="5483803"/>
                  </a:lnTo>
                  <a:close/>
                  <a:moveTo>
                    <a:pt x="2121177" y="5539741"/>
                  </a:moveTo>
                  <a:lnTo>
                    <a:pt x="2111022" y="5564145"/>
                  </a:lnTo>
                  <a:lnTo>
                    <a:pt x="2111021" y="5564145"/>
                  </a:lnTo>
                  <a:lnTo>
                    <a:pt x="2121176" y="5539741"/>
                  </a:lnTo>
                  <a:lnTo>
                    <a:pt x="2114822" y="5537620"/>
                  </a:lnTo>
                  <a:lnTo>
                    <a:pt x="2114823" y="5537619"/>
                  </a:lnTo>
                  <a:close/>
                  <a:moveTo>
                    <a:pt x="2266064" y="5334643"/>
                  </a:moveTo>
                  <a:lnTo>
                    <a:pt x="2266063" y="5334644"/>
                  </a:lnTo>
                  <a:lnTo>
                    <a:pt x="2254227" y="5306829"/>
                  </a:lnTo>
                  <a:lnTo>
                    <a:pt x="2254228" y="5306829"/>
                  </a:lnTo>
                  <a:close/>
                  <a:moveTo>
                    <a:pt x="2794429" y="731595"/>
                  </a:moveTo>
                  <a:lnTo>
                    <a:pt x="2791120" y="716962"/>
                  </a:lnTo>
                  <a:lnTo>
                    <a:pt x="2790064" y="712297"/>
                  </a:lnTo>
                  <a:lnTo>
                    <a:pt x="2787586" y="701480"/>
                  </a:lnTo>
                  <a:lnTo>
                    <a:pt x="2785059" y="690454"/>
                  </a:lnTo>
                  <a:lnTo>
                    <a:pt x="2784676" y="688373"/>
                  </a:lnTo>
                  <a:lnTo>
                    <a:pt x="2782878" y="678588"/>
                  </a:lnTo>
                  <a:cubicBezTo>
                    <a:pt x="2782368" y="674005"/>
                    <a:pt x="2780434" y="672045"/>
                    <a:pt x="2777079" y="672712"/>
                  </a:cubicBezTo>
                  <a:cubicBezTo>
                    <a:pt x="2773723" y="673379"/>
                    <a:pt x="2771704" y="670656"/>
                    <a:pt x="2771024" y="664545"/>
                  </a:cubicBezTo>
                  <a:lnTo>
                    <a:pt x="2771024" y="664543"/>
                  </a:lnTo>
                  <a:lnTo>
                    <a:pt x="2777079" y="672711"/>
                  </a:lnTo>
                  <a:cubicBezTo>
                    <a:pt x="2780434" y="672045"/>
                    <a:pt x="2782368" y="674004"/>
                    <a:pt x="2782878" y="678587"/>
                  </a:cubicBezTo>
                  <a:lnTo>
                    <a:pt x="2784676" y="688373"/>
                  </a:lnTo>
                  <a:lnTo>
                    <a:pt x="2785058" y="690452"/>
                  </a:lnTo>
                  <a:lnTo>
                    <a:pt x="2787586" y="701480"/>
                  </a:lnTo>
                  <a:lnTo>
                    <a:pt x="2790065" y="712298"/>
                  </a:lnTo>
                  <a:lnTo>
                    <a:pt x="2791120" y="716962"/>
                  </a:lnTo>
                  <a:lnTo>
                    <a:pt x="2794429" y="731591"/>
                  </a:lnTo>
                  <a:close/>
                  <a:moveTo>
                    <a:pt x="2378096" y="6129826"/>
                  </a:moveTo>
                  <a:lnTo>
                    <a:pt x="2367929" y="6124445"/>
                  </a:lnTo>
                  <a:cubicBezTo>
                    <a:pt x="2362847" y="6126719"/>
                    <a:pt x="2359670" y="6125658"/>
                    <a:pt x="2358398" y="6121262"/>
                  </a:cubicBezTo>
                  <a:cubicBezTo>
                    <a:pt x="2357125" y="6116866"/>
                    <a:pt x="2352250" y="6106635"/>
                    <a:pt x="2343773" y="6090568"/>
                  </a:cubicBezTo>
                  <a:lnTo>
                    <a:pt x="2335016" y="6073120"/>
                  </a:lnTo>
                  <a:lnTo>
                    <a:pt x="2335016" y="6073117"/>
                  </a:lnTo>
                  <a:lnTo>
                    <a:pt x="2343773" y="6090567"/>
                  </a:lnTo>
                  <a:cubicBezTo>
                    <a:pt x="2352250" y="6106634"/>
                    <a:pt x="2357125" y="6116865"/>
                    <a:pt x="2358398" y="6121261"/>
                  </a:cubicBezTo>
                  <a:cubicBezTo>
                    <a:pt x="2359670" y="6125657"/>
                    <a:pt x="2362847" y="6126718"/>
                    <a:pt x="2367929" y="6124444"/>
                  </a:cubicBezTo>
                  <a:cubicBezTo>
                    <a:pt x="2373010" y="6122171"/>
                    <a:pt x="2376399" y="6123964"/>
                    <a:pt x="2378096" y="6129825"/>
                  </a:cubicBezTo>
                  <a:close/>
                  <a:moveTo>
                    <a:pt x="2901914" y="1285085"/>
                  </a:moveTo>
                  <a:lnTo>
                    <a:pt x="2893889" y="1305417"/>
                  </a:lnTo>
                  <a:lnTo>
                    <a:pt x="2897756" y="1309334"/>
                  </a:lnTo>
                  <a:lnTo>
                    <a:pt x="2897755" y="1309335"/>
                  </a:lnTo>
                  <a:lnTo>
                    <a:pt x="2893888" y="1305418"/>
                  </a:lnTo>
                  <a:lnTo>
                    <a:pt x="2901913" y="1285086"/>
                  </a:lnTo>
                  <a:close/>
                  <a:moveTo>
                    <a:pt x="2906291" y="1355144"/>
                  </a:moveTo>
                  <a:lnTo>
                    <a:pt x="2906289" y="1355140"/>
                  </a:lnTo>
                  <a:lnTo>
                    <a:pt x="2901622" y="1313252"/>
                  </a:lnTo>
                  <a:lnTo>
                    <a:pt x="2901623" y="1313252"/>
                  </a:lnTo>
                  <a:close/>
                  <a:moveTo>
                    <a:pt x="3054962" y="1273433"/>
                  </a:moveTo>
                  <a:cubicBezTo>
                    <a:pt x="3040517" y="1266932"/>
                    <a:pt x="3031666" y="1259319"/>
                    <a:pt x="3028407" y="1250596"/>
                  </a:cubicBezTo>
                  <a:lnTo>
                    <a:pt x="3028408" y="1250596"/>
                  </a:lnTo>
                  <a:cubicBezTo>
                    <a:pt x="3030038" y="1254957"/>
                    <a:pt x="3033065" y="1259040"/>
                    <a:pt x="3037491" y="1262847"/>
                  </a:cubicBezTo>
                  <a:lnTo>
                    <a:pt x="3054961" y="1273432"/>
                  </a:lnTo>
                  <a:close/>
                  <a:moveTo>
                    <a:pt x="3079479" y="1493444"/>
                  </a:moveTo>
                  <a:lnTo>
                    <a:pt x="3079478" y="1493444"/>
                  </a:lnTo>
                  <a:lnTo>
                    <a:pt x="3067220" y="1383439"/>
                  </a:lnTo>
                  <a:lnTo>
                    <a:pt x="3067221" y="1383439"/>
                  </a:lnTo>
                  <a:close/>
                  <a:moveTo>
                    <a:pt x="3256188" y="2432837"/>
                  </a:moveTo>
                  <a:lnTo>
                    <a:pt x="3242275" y="2469565"/>
                  </a:lnTo>
                  <a:lnTo>
                    <a:pt x="3239339" y="2497084"/>
                  </a:lnTo>
                  <a:lnTo>
                    <a:pt x="3239338" y="2497088"/>
                  </a:lnTo>
                  <a:cubicBezTo>
                    <a:pt x="3237636" y="2481809"/>
                    <a:pt x="3243253" y="2460392"/>
                    <a:pt x="3256188" y="2432836"/>
                  </a:cubicBezTo>
                  <a:close/>
                  <a:moveTo>
                    <a:pt x="3101948" y="3946634"/>
                  </a:moveTo>
                  <a:lnTo>
                    <a:pt x="3092382" y="3940247"/>
                  </a:lnTo>
                  <a:cubicBezTo>
                    <a:pt x="3087094" y="3941992"/>
                    <a:pt x="3084042" y="3940614"/>
                    <a:pt x="3083223" y="3936111"/>
                  </a:cubicBezTo>
                  <a:cubicBezTo>
                    <a:pt x="3082404" y="3931608"/>
                    <a:pt x="3078595" y="3920935"/>
                    <a:pt x="3071794" y="3904089"/>
                  </a:cubicBezTo>
                  <a:lnTo>
                    <a:pt x="3064858" y="3885841"/>
                  </a:lnTo>
                  <a:lnTo>
                    <a:pt x="3064857" y="3885838"/>
                  </a:lnTo>
                  <a:lnTo>
                    <a:pt x="3071795" y="3904088"/>
                  </a:lnTo>
                  <a:cubicBezTo>
                    <a:pt x="3078594" y="3920934"/>
                    <a:pt x="3082404" y="3931608"/>
                    <a:pt x="3083223" y="3936110"/>
                  </a:cubicBezTo>
                  <a:cubicBezTo>
                    <a:pt x="3084042" y="3940612"/>
                    <a:pt x="3087094" y="3941991"/>
                    <a:pt x="3092381" y="3940246"/>
                  </a:cubicBezTo>
                  <a:cubicBezTo>
                    <a:pt x="3097667" y="3938500"/>
                    <a:pt x="3100856" y="3940629"/>
                    <a:pt x="3101948" y="3946633"/>
                  </a:cubicBezTo>
                  <a:close/>
                  <a:moveTo>
                    <a:pt x="3249071" y="4170105"/>
                  </a:moveTo>
                  <a:cubicBezTo>
                    <a:pt x="3231649" y="4115403"/>
                    <a:pt x="3203729" y="4013259"/>
                    <a:pt x="3165312" y="3863670"/>
                  </a:cubicBezTo>
                  <a:cubicBezTo>
                    <a:pt x="3164220" y="3857667"/>
                    <a:pt x="3159666" y="3848034"/>
                    <a:pt x="3151650" y="3834771"/>
                  </a:cubicBezTo>
                  <a:cubicBezTo>
                    <a:pt x="3143633" y="3821510"/>
                    <a:pt x="3139079" y="3811877"/>
                    <a:pt x="3137987" y="3805873"/>
                  </a:cubicBezTo>
                  <a:cubicBezTo>
                    <a:pt x="3135803" y="3793868"/>
                    <a:pt x="3140122" y="3776533"/>
                    <a:pt x="3150944" y="3753870"/>
                  </a:cubicBezTo>
                  <a:cubicBezTo>
                    <a:pt x="3149852" y="3747867"/>
                    <a:pt x="3144354" y="3743318"/>
                    <a:pt x="3134452" y="3740223"/>
                  </a:cubicBezTo>
                  <a:cubicBezTo>
                    <a:pt x="3124549" y="3737130"/>
                    <a:pt x="3120541" y="3730498"/>
                    <a:pt x="3122427" y="3720330"/>
                  </a:cubicBezTo>
                  <a:cubicBezTo>
                    <a:pt x="3129725" y="3698830"/>
                    <a:pt x="3132827" y="3685080"/>
                    <a:pt x="3131735" y="3679077"/>
                  </a:cubicBezTo>
                  <a:cubicBezTo>
                    <a:pt x="3131530" y="3677951"/>
                    <a:pt x="3124890" y="3652998"/>
                    <a:pt x="3111814" y="3604220"/>
                  </a:cubicBezTo>
                  <a:lnTo>
                    <a:pt x="3103198" y="3572124"/>
                  </a:lnTo>
                  <a:lnTo>
                    <a:pt x="3118100" y="3507017"/>
                  </a:lnTo>
                  <a:lnTo>
                    <a:pt x="3121474" y="3483571"/>
                  </a:lnTo>
                  <a:lnTo>
                    <a:pt x="3131514" y="3493015"/>
                  </a:lnTo>
                  <a:lnTo>
                    <a:pt x="3125149" y="3458021"/>
                  </a:lnTo>
                  <a:lnTo>
                    <a:pt x="3164042" y="3187672"/>
                  </a:lnTo>
                  <a:lnTo>
                    <a:pt x="3167399" y="3143688"/>
                  </a:lnTo>
                  <a:lnTo>
                    <a:pt x="3171730" y="3152359"/>
                  </a:lnTo>
                  <a:cubicBezTo>
                    <a:pt x="3173967" y="3151916"/>
                    <a:pt x="3179730" y="3152333"/>
                    <a:pt x="3189019" y="3153611"/>
                  </a:cubicBezTo>
                  <a:cubicBezTo>
                    <a:pt x="3195730" y="3152277"/>
                    <a:pt x="3201324" y="3151167"/>
                    <a:pt x="3205798" y="3150279"/>
                  </a:cubicBezTo>
                  <a:cubicBezTo>
                    <a:pt x="3208035" y="3149835"/>
                    <a:pt x="3222260" y="3123585"/>
                    <a:pt x="3248471" y="3071529"/>
                  </a:cubicBezTo>
                  <a:cubicBezTo>
                    <a:pt x="3248471" y="3071529"/>
                    <a:pt x="3252946" y="3070641"/>
                    <a:pt x="3261894" y="3068865"/>
                  </a:cubicBezTo>
                  <a:lnTo>
                    <a:pt x="3294444" y="3062401"/>
                  </a:lnTo>
                  <a:lnTo>
                    <a:pt x="3298952" y="3047451"/>
                  </a:lnTo>
                  <a:lnTo>
                    <a:pt x="3298952" y="3047452"/>
                  </a:lnTo>
                  <a:lnTo>
                    <a:pt x="3294446" y="3062400"/>
                  </a:lnTo>
                  <a:lnTo>
                    <a:pt x="3302164" y="3060867"/>
                  </a:lnTo>
                  <a:lnTo>
                    <a:pt x="3303876" y="3052893"/>
                  </a:lnTo>
                  <a:lnTo>
                    <a:pt x="3301525" y="3055138"/>
                  </a:lnTo>
                  <a:lnTo>
                    <a:pt x="3303875" y="3052894"/>
                  </a:lnTo>
                  <a:lnTo>
                    <a:pt x="3304757" y="3048790"/>
                  </a:lnTo>
                  <a:lnTo>
                    <a:pt x="3300119" y="3042534"/>
                  </a:lnTo>
                  <a:cubicBezTo>
                    <a:pt x="3296424" y="3040144"/>
                    <a:pt x="3294234" y="3035894"/>
                    <a:pt x="3293554" y="3029782"/>
                  </a:cubicBezTo>
                  <a:cubicBezTo>
                    <a:pt x="3294234" y="3035894"/>
                    <a:pt x="3297517" y="3024310"/>
                    <a:pt x="3303400" y="2995031"/>
                  </a:cubicBezTo>
                  <a:cubicBezTo>
                    <a:pt x="3306172" y="2978864"/>
                    <a:pt x="3305856" y="2955502"/>
                    <a:pt x="3302451" y="2924945"/>
                  </a:cubicBezTo>
                  <a:lnTo>
                    <a:pt x="3282521" y="2315167"/>
                  </a:lnTo>
                  <a:cubicBezTo>
                    <a:pt x="3282946" y="2318988"/>
                    <a:pt x="3282973" y="2318591"/>
                    <a:pt x="3282602" y="2313979"/>
                  </a:cubicBezTo>
                  <a:lnTo>
                    <a:pt x="3280931" y="2294805"/>
                  </a:lnTo>
                  <a:lnTo>
                    <a:pt x="3270264" y="2312917"/>
                  </a:lnTo>
                  <a:lnTo>
                    <a:pt x="3270265" y="2312914"/>
                  </a:lnTo>
                  <a:lnTo>
                    <a:pt x="3280931" y="2294804"/>
                  </a:lnTo>
                  <a:lnTo>
                    <a:pt x="3280294" y="2287499"/>
                  </a:lnTo>
                  <a:lnTo>
                    <a:pt x="3279267" y="2276183"/>
                  </a:lnTo>
                  <a:lnTo>
                    <a:pt x="3275597" y="2235725"/>
                  </a:lnTo>
                  <a:cubicBezTo>
                    <a:pt x="3273633" y="2214252"/>
                    <a:pt x="3271271" y="2188563"/>
                    <a:pt x="3268509" y="2158659"/>
                  </a:cubicBezTo>
                  <a:lnTo>
                    <a:pt x="3266770" y="2135623"/>
                  </a:lnTo>
                  <a:lnTo>
                    <a:pt x="3259099" y="2151158"/>
                  </a:lnTo>
                  <a:cubicBezTo>
                    <a:pt x="3245332" y="2007095"/>
                    <a:pt x="3232539" y="1912811"/>
                    <a:pt x="3220720" y="1868309"/>
                  </a:cubicBezTo>
                  <a:cubicBezTo>
                    <a:pt x="3220379" y="1865253"/>
                    <a:pt x="3217035" y="1855766"/>
                    <a:pt x="3210688" y="1839848"/>
                  </a:cubicBezTo>
                  <a:cubicBezTo>
                    <a:pt x="3204341" y="1823929"/>
                    <a:pt x="3200827" y="1812915"/>
                    <a:pt x="3200146" y="1806804"/>
                  </a:cubicBezTo>
                  <a:lnTo>
                    <a:pt x="3212701" y="2104151"/>
                  </a:lnTo>
                  <a:cubicBezTo>
                    <a:pt x="3212361" y="2101095"/>
                    <a:pt x="3210817" y="2097497"/>
                    <a:pt x="3208069" y="2093359"/>
                  </a:cubicBezTo>
                  <a:cubicBezTo>
                    <a:pt x="3205321" y="2089219"/>
                    <a:pt x="3201734" y="2067287"/>
                    <a:pt x="3197307" y="2027562"/>
                  </a:cubicBezTo>
                  <a:cubicBezTo>
                    <a:pt x="3196626" y="2021451"/>
                    <a:pt x="3196236" y="1987172"/>
                    <a:pt x="3196137" y="1924725"/>
                  </a:cubicBezTo>
                  <a:cubicBezTo>
                    <a:pt x="3196038" y="1862278"/>
                    <a:pt x="3195649" y="1827998"/>
                    <a:pt x="3194967" y="1821887"/>
                  </a:cubicBezTo>
                  <a:cubicBezTo>
                    <a:pt x="3194626" y="1818832"/>
                    <a:pt x="3192438" y="1814580"/>
                    <a:pt x="3188401" y="1809136"/>
                  </a:cubicBezTo>
                  <a:cubicBezTo>
                    <a:pt x="3184364" y="1803691"/>
                    <a:pt x="3182005" y="1797913"/>
                    <a:pt x="3181325" y="1791801"/>
                  </a:cubicBezTo>
                  <a:cubicBezTo>
                    <a:pt x="3180643" y="1785689"/>
                    <a:pt x="3181896" y="1781537"/>
                    <a:pt x="3185081" y="1779343"/>
                  </a:cubicBezTo>
                  <a:cubicBezTo>
                    <a:pt x="3188267" y="1777148"/>
                    <a:pt x="3189689" y="1774523"/>
                    <a:pt x="3189349" y="1771468"/>
                  </a:cubicBezTo>
                  <a:cubicBezTo>
                    <a:pt x="3188326" y="1762300"/>
                    <a:pt x="3184120" y="1755328"/>
                    <a:pt x="3176728" y="1750548"/>
                  </a:cubicBezTo>
                  <a:cubicBezTo>
                    <a:pt x="3177944" y="1740938"/>
                    <a:pt x="3184144" y="1735022"/>
                    <a:pt x="3195329" y="1732800"/>
                  </a:cubicBezTo>
                  <a:lnTo>
                    <a:pt x="3195202" y="1731654"/>
                  </a:lnTo>
                  <a:cubicBezTo>
                    <a:pt x="3194436" y="1724778"/>
                    <a:pt x="3191755" y="1700715"/>
                    <a:pt x="3187157" y="1659464"/>
                  </a:cubicBezTo>
                  <a:cubicBezTo>
                    <a:pt x="3186136" y="1650296"/>
                    <a:pt x="3182269" y="1646378"/>
                    <a:pt x="3175558" y="1647711"/>
                  </a:cubicBezTo>
                  <a:cubicBezTo>
                    <a:pt x="3175558" y="1647711"/>
                    <a:pt x="3176944" y="1639628"/>
                    <a:pt x="3179716" y="1623460"/>
                  </a:cubicBezTo>
                  <a:lnTo>
                    <a:pt x="3173076" y="1563874"/>
                  </a:lnTo>
                  <a:lnTo>
                    <a:pt x="3163008" y="1565873"/>
                  </a:lnTo>
                  <a:lnTo>
                    <a:pt x="3160965" y="1547539"/>
                  </a:lnTo>
                  <a:lnTo>
                    <a:pt x="3164880" y="1546762"/>
                  </a:lnTo>
                  <a:lnTo>
                    <a:pt x="3160455" y="1542955"/>
                  </a:lnTo>
                  <a:cubicBezTo>
                    <a:pt x="3151941" y="1466562"/>
                    <a:pt x="3135817" y="1352639"/>
                    <a:pt x="3112080" y="1201187"/>
                  </a:cubicBezTo>
                  <a:cubicBezTo>
                    <a:pt x="3093597" y="1117403"/>
                    <a:pt x="3075114" y="1033619"/>
                    <a:pt x="3056632" y="949836"/>
                  </a:cubicBezTo>
                  <a:cubicBezTo>
                    <a:pt x="3034209" y="851219"/>
                    <a:pt x="3007726" y="767462"/>
                    <a:pt x="2977182" y="698567"/>
                  </a:cubicBezTo>
                  <a:cubicBezTo>
                    <a:pt x="3007338" y="805020"/>
                    <a:pt x="3025140" y="882691"/>
                    <a:pt x="3030588" y="931583"/>
                  </a:cubicBezTo>
                  <a:cubicBezTo>
                    <a:pt x="3032290" y="946861"/>
                    <a:pt x="3032193" y="956250"/>
                    <a:pt x="3030297" y="959750"/>
                  </a:cubicBezTo>
                  <a:lnTo>
                    <a:pt x="3023585" y="961083"/>
                  </a:lnTo>
                  <a:cubicBezTo>
                    <a:pt x="3011960" y="897802"/>
                    <a:pt x="2992772" y="828213"/>
                    <a:pt x="2966022" y="752318"/>
                  </a:cubicBezTo>
                  <a:cubicBezTo>
                    <a:pt x="2969962" y="767152"/>
                    <a:pt x="2973123" y="785265"/>
                    <a:pt x="2975506" y="806655"/>
                  </a:cubicBezTo>
                  <a:lnTo>
                    <a:pt x="2974194" y="825655"/>
                  </a:lnTo>
                  <a:cubicBezTo>
                    <a:pt x="2974875" y="831766"/>
                    <a:pt x="2980614" y="852491"/>
                    <a:pt x="2991412" y="887827"/>
                  </a:cubicBezTo>
                  <a:cubicBezTo>
                    <a:pt x="3002210" y="923163"/>
                    <a:pt x="3007949" y="943886"/>
                    <a:pt x="3008630" y="949997"/>
                  </a:cubicBezTo>
                  <a:cubicBezTo>
                    <a:pt x="3009311" y="956109"/>
                    <a:pt x="3008655" y="965610"/>
                    <a:pt x="3006661" y="978499"/>
                  </a:cubicBezTo>
                  <a:cubicBezTo>
                    <a:pt x="3004667" y="991388"/>
                    <a:pt x="3003841" y="999361"/>
                    <a:pt x="3004182" y="1002415"/>
                  </a:cubicBezTo>
                  <a:cubicBezTo>
                    <a:pt x="3004862" y="1008528"/>
                    <a:pt x="3006224" y="1020750"/>
                    <a:pt x="3008268" y="1039085"/>
                  </a:cubicBezTo>
                  <a:cubicBezTo>
                    <a:pt x="3012547" y="1056975"/>
                    <a:pt x="3014859" y="1067448"/>
                    <a:pt x="3015198" y="1070503"/>
                  </a:cubicBezTo>
                  <a:cubicBezTo>
                    <a:pt x="3016901" y="1085782"/>
                    <a:pt x="3016974" y="1096700"/>
                    <a:pt x="3015418" y="1103254"/>
                  </a:cubicBezTo>
                  <a:lnTo>
                    <a:pt x="3005351" y="1105254"/>
                  </a:lnTo>
                  <a:lnTo>
                    <a:pt x="2993751" y="1093503"/>
                  </a:lnTo>
                  <a:cubicBezTo>
                    <a:pt x="2998420" y="1073836"/>
                    <a:pt x="3001191" y="1057668"/>
                    <a:pt x="3002067" y="1045001"/>
                  </a:cubicBezTo>
                  <a:cubicBezTo>
                    <a:pt x="2996377" y="1055501"/>
                    <a:pt x="2990176" y="1061417"/>
                    <a:pt x="2983465" y="1062749"/>
                  </a:cubicBezTo>
                  <a:cubicBezTo>
                    <a:pt x="2989642" y="1077140"/>
                    <a:pt x="2991004" y="1089363"/>
                    <a:pt x="2987551" y="1099419"/>
                  </a:cubicBezTo>
                  <a:cubicBezTo>
                    <a:pt x="2979478" y="1088528"/>
                    <a:pt x="2969458" y="1049915"/>
                    <a:pt x="2957492" y="983577"/>
                  </a:cubicBezTo>
                  <a:cubicBezTo>
                    <a:pt x="2945527" y="917240"/>
                    <a:pt x="2936115" y="873821"/>
                    <a:pt x="2929257" y="853318"/>
                  </a:cubicBezTo>
                  <a:cubicBezTo>
                    <a:pt x="2910776" y="769536"/>
                    <a:pt x="2878406" y="643222"/>
                    <a:pt x="2832151" y="474375"/>
                  </a:cubicBezTo>
                  <a:cubicBezTo>
                    <a:pt x="2857638" y="600496"/>
                    <a:pt x="2870042" y="660499"/>
                    <a:pt x="2869360" y="654388"/>
                  </a:cubicBezTo>
                  <a:cubicBezTo>
                    <a:pt x="2870042" y="660499"/>
                    <a:pt x="2868486" y="667056"/>
                    <a:pt x="2864692" y="674055"/>
                  </a:cubicBezTo>
                  <a:cubicBezTo>
                    <a:pt x="2856960" y="666220"/>
                    <a:pt x="2848375" y="650746"/>
                    <a:pt x="2838939" y="627633"/>
                  </a:cubicBezTo>
                  <a:cubicBezTo>
                    <a:pt x="2842539" y="639412"/>
                    <a:pt x="2843123" y="654913"/>
                    <a:pt x="2840692" y="674136"/>
                  </a:cubicBezTo>
                  <a:cubicBezTo>
                    <a:pt x="2821139" y="621799"/>
                    <a:pt x="2805551" y="563988"/>
                    <a:pt x="2793926" y="500706"/>
                  </a:cubicBezTo>
                  <a:cubicBezTo>
                    <a:pt x="2787020" y="520818"/>
                    <a:pt x="2783568" y="530873"/>
                    <a:pt x="2783568" y="530873"/>
                  </a:cubicBezTo>
                  <a:cubicBezTo>
                    <a:pt x="2789015" y="579765"/>
                    <a:pt x="2791570" y="602683"/>
                    <a:pt x="2791229" y="599628"/>
                  </a:cubicBezTo>
                  <a:lnTo>
                    <a:pt x="2781162" y="601626"/>
                  </a:lnTo>
                  <a:cubicBezTo>
                    <a:pt x="2774986" y="587236"/>
                    <a:pt x="2770566" y="578353"/>
                    <a:pt x="2767903" y="574977"/>
                  </a:cubicBezTo>
                  <a:lnTo>
                    <a:pt x="2765286" y="574066"/>
                  </a:lnTo>
                  <a:lnTo>
                    <a:pt x="2766499" y="562373"/>
                  </a:lnTo>
                  <a:cubicBezTo>
                    <a:pt x="2765818" y="556261"/>
                    <a:pt x="2764966" y="548622"/>
                    <a:pt x="2763945" y="539455"/>
                  </a:cubicBezTo>
                  <a:lnTo>
                    <a:pt x="2755410" y="555205"/>
                  </a:lnTo>
                  <a:cubicBezTo>
                    <a:pt x="2748358" y="553482"/>
                    <a:pt x="2736782" y="521425"/>
                    <a:pt x="2720682" y="459031"/>
                  </a:cubicBezTo>
                  <a:cubicBezTo>
                    <a:pt x="2720682" y="459031"/>
                    <a:pt x="2706505" y="444668"/>
                    <a:pt x="2678152" y="415942"/>
                  </a:cubicBezTo>
                  <a:cubicBezTo>
                    <a:pt x="2689096" y="473112"/>
                    <a:pt x="2706607" y="578951"/>
                    <a:pt x="2730683" y="733460"/>
                  </a:cubicBezTo>
                  <a:cubicBezTo>
                    <a:pt x="2731366" y="739572"/>
                    <a:pt x="2734235" y="749934"/>
                    <a:pt x="2739293" y="764546"/>
                  </a:cubicBezTo>
                  <a:cubicBezTo>
                    <a:pt x="2744352" y="779159"/>
                    <a:pt x="2747221" y="789520"/>
                    <a:pt x="2747902" y="795631"/>
                  </a:cubicBezTo>
                  <a:cubicBezTo>
                    <a:pt x="2749264" y="807854"/>
                    <a:pt x="2746492" y="824021"/>
                    <a:pt x="2739587" y="844133"/>
                  </a:cubicBezTo>
                  <a:cubicBezTo>
                    <a:pt x="2740267" y="850244"/>
                    <a:pt x="2743746" y="855800"/>
                    <a:pt x="2750020" y="860801"/>
                  </a:cubicBezTo>
                  <a:cubicBezTo>
                    <a:pt x="2756293" y="865801"/>
                    <a:pt x="2758822" y="873108"/>
                    <a:pt x="2757607" y="882719"/>
                  </a:cubicBezTo>
                  <a:cubicBezTo>
                    <a:pt x="2752938" y="902386"/>
                    <a:pt x="2750945" y="915277"/>
                    <a:pt x="2751625" y="921387"/>
                  </a:cubicBezTo>
                  <a:cubicBezTo>
                    <a:pt x="2751796" y="922915"/>
                    <a:pt x="2759141" y="968307"/>
                    <a:pt x="2773660" y="1057562"/>
                  </a:cubicBezTo>
                  <a:lnTo>
                    <a:pt x="2774337" y="1061715"/>
                  </a:lnTo>
                  <a:lnTo>
                    <a:pt x="2709814" y="936828"/>
                  </a:lnTo>
                  <a:cubicBezTo>
                    <a:pt x="2588561" y="715562"/>
                    <a:pt x="2446141" y="506886"/>
                    <a:pt x="2284981" y="313780"/>
                  </a:cubicBezTo>
                  <a:lnTo>
                    <a:pt x="2136619" y="149400"/>
                  </a:lnTo>
                  <a:lnTo>
                    <a:pt x="674913" y="0"/>
                  </a:lnTo>
                  <a:lnTo>
                    <a:pt x="0" y="6603221"/>
                  </a:lnTo>
                  <a:lnTo>
                    <a:pt x="82613" y="6588629"/>
                  </a:lnTo>
                  <a:lnTo>
                    <a:pt x="372383" y="6517779"/>
                  </a:lnTo>
                  <a:lnTo>
                    <a:pt x="379604" y="6530861"/>
                  </a:lnTo>
                  <a:lnTo>
                    <a:pt x="378592" y="6516261"/>
                  </a:lnTo>
                  <a:lnTo>
                    <a:pt x="381800" y="6515477"/>
                  </a:lnTo>
                  <a:lnTo>
                    <a:pt x="384567" y="6514561"/>
                  </a:lnTo>
                  <a:lnTo>
                    <a:pt x="384807" y="6519962"/>
                  </a:lnTo>
                  <a:cubicBezTo>
                    <a:pt x="385158" y="6521887"/>
                    <a:pt x="387378" y="6524213"/>
                    <a:pt x="391467" y="6526944"/>
                  </a:cubicBezTo>
                  <a:cubicBezTo>
                    <a:pt x="395557" y="6529674"/>
                    <a:pt x="397952" y="6532964"/>
                    <a:pt x="398652" y="6536813"/>
                  </a:cubicBezTo>
                  <a:cubicBezTo>
                    <a:pt x="399352" y="6540662"/>
                    <a:pt x="398095" y="6543627"/>
                    <a:pt x="394881" y="6545708"/>
                  </a:cubicBezTo>
                  <a:cubicBezTo>
                    <a:pt x="391666" y="6547790"/>
                    <a:pt x="390233" y="6549792"/>
                    <a:pt x="390584" y="6551717"/>
                  </a:cubicBezTo>
                  <a:cubicBezTo>
                    <a:pt x="391634" y="6557491"/>
                    <a:pt x="395899" y="6561183"/>
                    <a:pt x="403378" y="6562794"/>
                  </a:cubicBezTo>
                  <a:cubicBezTo>
                    <a:pt x="402168" y="6569314"/>
                    <a:pt x="395915" y="6574438"/>
                    <a:pt x="384616" y="6578168"/>
                  </a:cubicBezTo>
                  <a:lnTo>
                    <a:pt x="384747" y="6578890"/>
                  </a:lnTo>
                  <a:cubicBezTo>
                    <a:pt x="385535" y="6583221"/>
                    <a:pt x="388291" y="6598376"/>
                    <a:pt x="393018" y="6624357"/>
                  </a:cubicBezTo>
                  <a:cubicBezTo>
                    <a:pt x="394068" y="6630131"/>
                    <a:pt x="397983" y="6631898"/>
                    <a:pt x="404761" y="6629660"/>
                  </a:cubicBezTo>
                  <a:cubicBezTo>
                    <a:pt x="404761" y="6629660"/>
                    <a:pt x="403377" y="6635217"/>
                    <a:pt x="400608" y="6646333"/>
                  </a:cubicBezTo>
                  <a:lnTo>
                    <a:pt x="407434" y="6683861"/>
                  </a:lnTo>
                  <a:lnTo>
                    <a:pt x="417603" y="6680504"/>
                  </a:lnTo>
                  <a:lnTo>
                    <a:pt x="419703" y="6692051"/>
                  </a:lnTo>
                  <a:lnTo>
                    <a:pt x="415748" y="6693356"/>
                  </a:lnTo>
                  <a:lnTo>
                    <a:pt x="420229" y="6694937"/>
                  </a:lnTo>
                  <a:cubicBezTo>
                    <a:pt x="428980" y="6743051"/>
                    <a:pt x="445497" y="6814102"/>
                    <a:pt x="469779" y="6908091"/>
                  </a:cubicBezTo>
                  <a:cubicBezTo>
                    <a:pt x="488620" y="6958993"/>
                    <a:pt x="507461" y="7009897"/>
                    <a:pt x="526301" y="7060799"/>
                  </a:cubicBezTo>
                  <a:cubicBezTo>
                    <a:pt x="549152" y="7120578"/>
                    <a:pt x="576077" y="7169832"/>
                    <a:pt x="607076" y="7208562"/>
                  </a:cubicBezTo>
                  <a:cubicBezTo>
                    <a:pt x="576396" y="7145246"/>
                    <a:pt x="558255" y="7098193"/>
                    <a:pt x="552654" y="7067400"/>
                  </a:cubicBezTo>
                  <a:cubicBezTo>
                    <a:pt x="550903" y="7057778"/>
                    <a:pt x="550983" y="7051631"/>
                    <a:pt x="552893" y="7048961"/>
                  </a:cubicBezTo>
                  <a:lnTo>
                    <a:pt x="559672" y="7046722"/>
                  </a:lnTo>
                  <a:cubicBezTo>
                    <a:pt x="571543" y="7085646"/>
                    <a:pt x="591068" y="7127142"/>
                    <a:pt x="618247" y="7171212"/>
                  </a:cubicBezTo>
                  <a:cubicBezTo>
                    <a:pt x="614238" y="7162336"/>
                    <a:pt x="611007" y="7151161"/>
                    <a:pt x="608557" y="7137689"/>
                  </a:cubicBezTo>
                  <a:lnTo>
                    <a:pt x="609846" y="7125024"/>
                  </a:lnTo>
                  <a:cubicBezTo>
                    <a:pt x="609145" y="7121175"/>
                    <a:pt x="603306" y="7108822"/>
                    <a:pt x="592325" y="7087965"/>
                  </a:cubicBezTo>
                  <a:cubicBezTo>
                    <a:pt x="581346" y="7067109"/>
                    <a:pt x="575506" y="7054756"/>
                    <a:pt x="574805" y="7050907"/>
                  </a:cubicBezTo>
                  <a:cubicBezTo>
                    <a:pt x="574105" y="7047058"/>
                    <a:pt x="574750" y="7040725"/>
                    <a:pt x="576739" y="7031908"/>
                  </a:cubicBezTo>
                  <a:cubicBezTo>
                    <a:pt x="578729" y="7023091"/>
                    <a:pt x="579548" y="7017720"/>
                    <a:pt x="579198" y="7015795"/>
                  </a:cubicBezTo>
                  <a:cubicBezTo>
                    <a:pt x="578498" y="7011946"/>
                    <a:pt x="577098" y="7004248"/>
                    <a:pt x="574998" y="6992701"/>
                  </a:cubicBezTo>
                  <a:cubicBezTo>
                    <a:pt x="570637" y="6981900"/>
                    <a:pt x="568282" y="6975537"/>
                    <a:pt x="567932" y="6973613"/>
                  </a:cubicBezTo>
                  <a:cubicBezTo>
                    <a:pt x="566181" y="6963990"/>
                    <a:pt x="566087" y="6956881"/>
                    <a:pt x="567646" y="6952286"/>
                  </a:cubicBezTo>
                  <a:lnTo>
                    <a:pt x="577814" y="6948929"/>
                  </a:lnTo>
                  <a:lnTo>
                    <a:pt x="589559" y="6954233"/>
                  </a:lnTo>
                  <a:cubicBezTo>
                    <a:pt x="584880" y="6968018"/>
                    <a:pt x="582111" y="6979133"/>
                    <a:pt x="581252" y="6987576"/>
                  </a:cubicBezTo>
                  <a:cubicBezTo>
                    <a:pt x="586980" y="6979565"/>
                    <a:pt x="593234" y="6974440"/>
                    <a:pt x="600014" y="6972203"/>
                  </a:cubicBezTo>
                  <a:cubicBezTo>
                    <a:pt x="593744" y="6964071"/>
                    <a:pt x="592343" y="6956374"/>
                    <a:pt x="595813" y="6949108"/>
                  </a:cubicBezTo>
                  <a:cubicBezTo>
                    <a:pt x="603992" y="6954568"/>
                    <a:pt x="614192" y="6977722"/>
                    <a:pt x="626413" y="7018570"/>
                  </a:cubicBezTo>
                  <a:cubicBezTo>
                    <a:pt x="638634" y="7059417"/>
                    <a:pt x="648229" y="7085831"/>
                    <a:pt x="655199" y="7097811"/>
                  </a:cubicBezTo>
                  <a:cubicBezTo>
                    <a:pt x="674040" y="7148714"/>
                    <a:pt x="706995" y="7224539"/>
                    <a:pt x="754066" y="7325285"/>
                  </a:cubicBezTo>
                  <a:cubicBezTo>
                    <a:pt x="728064" y="7248185"/>
                    <a:pt x="715414" y="7211559"/>
                    <a:pt x="716114" y="7215408"/>
                  </a:cubicBezTo>
                  <a:cubicBezTo>
                    <a:pt x="715414" y="7211559"/>
                    <a:pt x="716973" y="7206964"/>
                    <a:pt x="720793" y="7201623"/>
                  </a:cubicBezTo>
                  <a:cubicBezTo>
                    <a:pt x="728622" y="7205158"/>
                    <a:pt x="737326" y="7213506"/>
                    <a:pt x="746906" y="7226664"/>
                  </a:cubicBezTo>
                  <a:cubicBezTo>
                    <a:pt x="743246" y="7219712"/>
                    <a:pt x="742625" y="7209716"/>
                    <a:pt x="745045" y="7196677"/>
                  </a:cubicBezTo>
                  <a:cubicBezTo>
                    <a:pt x="764904" y="7226843"/>
                    <a:pt x="780769" y="7261387"/>
                    <a:pt x="792640" y="7300310"/>
                  </a:cubicBezTo>
                  <a:cubicBezTo>
                    <a:pt x="799578" y="7285779"/>
                    <a:pt x="803048" y="7278513"/>
                    <a:pt x="803048" y="7278513"/>
                  </a:cubicBezTo>
                  <a:cubicBezTo>
                    <a:pt x="797447" y="7247721"/>
                    <a:pt x="794821" y="7233287"/>
                    <a:pt x="795171" y="7235212"/>
                  </a:cubicBezTo>
                  <a:lnTo>
                    <a:pt x="805340" y="7231854"/>
                  </a:lnTo>
                  <a:cubicBezTo>
                    <a:pt x="811610" y="7239985"/>
                    <a:pt x="816094" y="7244881"/>
                    <a:pt x="818791" y="7246540"/>
                  </a:cubicBezTo>
                  <a:lnTo>
                    <a:pt x="821437" y="7246602"/>
                  </a:lnTo>
                  <a:lnTo>
                    <a:pt x="820235" y="7254479"/>
                  </a:lnTo>
                  <a:cubicBezTo>
                    <a:pt x="820934" y="7258328"/>
                    <a:pt x="821810" y="7263139"/>
                    <a:pt x="822860" y="7268913"/>
                  </a:cubicBezTo>
                  <a:lnTo>
                    <a:pt x="831453" y="7256896"/>
                  </a:lnTo>
                  <a:cubicBezTo>
                    <a:pt x="838583" y="7256583"/>
                    <a:pt x="850343" y="7275141"/>
                    <a:pt x="866733" y="7312572"/>
                  </a:cubicBezTo>
                  <a:cubicBezTo>
                    <a:pt x="866733" y="7312572"/>
                    <a:pt x="881086" y="7319054"/>
                    <a:pt x="909794" y="7332018"/>
                  </a:cubicBezTo>
                  <a:cubicBezTo>
                    <a:pt x="898623" y="7296945"/>
                    <a:pt x="880722" y="7231451"/>
                    <a:pt x="856089" y="7135537"/>
                  </a:cubicBezTo>
                  <a:cubicBezTo>
                    <a:pt x="855389" y="7131689"/>
                    <a:pt x="852469" y="7125512"/>
                    <a:pt x="847329" y="7117009"/>
                  </a:cubicBezTo>
                  <a:cubicBezTo>
                    <a:pt x="842189" y="7108505"/>
                    <a:pt x="839269" y="7102328"/>
                    <a:pt x="838569" y="7098479"/>
                  </a:cubicBezTo>
                  <a:cubicBezTo>
                    <a:pt x="837169" y="7090781"/>
                    <a:pt x="839938" y="7079667"/>
                    <a:pt x="846877" y="7065136"/>
                  </a:cubicBezTo>
                  <a:cubicBezTo>
                    <a:pt x="846176" y="7061287"/>
                    <a:pt x="842652" y="7058370"/>
                    <a:pt x="836302" y="7056386"/>
                  </a:cubicBezTo>
                  <a:cubicBezTo>
                    <a:pt x="829953" y="7054402"/>
                    <a:pt x="827383" y="7050150"/>
                    <a:pt x="828592" y="7043630"/>
                  </a:cubicBezTo>
                  <a:cubicBezTo>
                    <a:pt x="833271" y="7029845"/>
                    <a:pt x="835260" y="7021028"/>
                    <a:pt x="834560" y="7017179"/>
                  </a:cubicBezTo>
                  <a:cubicBezTo>
                    <a:pt x="834297" y="7015736"/>
                    <a:pt x="817529" y="6953183"/>
                    <a:pt x="784257" y="6829521"/>
                  </a:cubicBezTo>
                  <a:lnTo>
                    <a:pt x="749903" y="6701910"/>
                  </a:lnTo>
                  <a:lnTo>
                    <a:pt x="758565" y="6714660"/>
                  </a:lnTo>
                  <a:lnTo>
                    <a:pt x="768492" y="6717086"/>
                  </a:lnTo>
                  <a:lnTo>
                    <a:pt x="775152" y="6739957"/>
                  </a:lnTo>
                  <a:cubicBezTo>
                    <a:pt x="784492" y="6771555"/>
                    <a:pt x="789513" y="6789279"/>
                    <a:pt x="790213" y="6793128"/>
                  </a:cubicBezTo>
                  <a:cubicBezTo>
                    <a:pt x="792663" y="6806600"/>
                    <a:pt x="800174" y="6834722"/>
                    <a:pt x="812745" y="6877494"/>
                  </a:cubicBezTo>
                  <a:cubicBezTo>
                    <a:pt x="813445" y="6881343"/>
                    <a:pt x="817058" y="6884741"/>
                    <a:pt x="823582" y="6887687"/>
                  </a:cubicBezTo>
                  <a:cubicBezTo>
                    <a:pt x="830106" y="6890634"/>
                    <a:pt x="833719" y="6894031"/>
                    <a:pt x="834419" y="6897880"/>
                  </a:cubicBezTo>
                  <a:cubicBezTo>
                    <a:pt x="831618" y="6882484"/>
                    <a:pt x="827593" y="6860352"/>
                    <a:pt x="822342" y="6831484"/>
                  </a:cubicBezTo>
                  <a:cubicBezTo>
                    <a:pt x="817091" y="6802616"/>
                    <a:pt x="814465" y="6788182"/>
                    <a:pt x="814465" y="6788182"/>
                  </a:cubicBezTo>
                  <a:cubicBezTo>
                    <a:pt x="813765" y="6784333"/>
                    <a:pt x="813669" y="6777224"/>
                    <a:pt x="814179" y="6766856"/>
                  </a:cubicBezTo>
                  <a:cubicBezTo>
                    <a:pt x="814688" y="6756487"/>
                    <a:pt x="814593" y="6749378"/>
                    <a:pt x="813893" y="6745529"/>
                  </a:cubicBezTo>
                  <a:cubicBezTo>
                    <a:pt x="813543" y="6743604"/>
                    <a:pt x="810751" y="6734836"/>
                    <a:pt x="805515" y="6719224"/>
                  </a:cubicBezTo>
                  <a:lnTo>
                    <a:pt x="797517" y="6691126"/>
                  </a:lnTo>
                  <a:lnTo>
                    <a:pt x="813055" y="6670796"/>
                  </a:lnTo>
                  <a:cubicBezTo>
                    <a:pt x="814490" y="6670511"/>
                    <a:pt x="818949" y="6677636"/>
                    <a:pt x="826434" y="6692171"/>
                  </a:cubicBezTo>
                  <a:cubicBezTo>
                    <a:pt x="821257" y="6685189"/>
                    <a:pt x="819947" y="6673433"/>
                    <a:pt x="822503" y="6656905"/>
                  </a:cubicBezTo>
                  <a:cubicBezTo>
                    <a:pt x="824187" y="6632539"/>
                    <a:pt x="825029" y="6620356"/>
                    <a:pt x="825029" y="6620356"/>
                  </a:cubicBezTo>
                  <a:cubicBezTo>
                    <a:pt x="834726" y="6628443"/>
                    <a:pt x="846452" y="6648143"/>
                    <a:pt x="860204" y="6679458"/>
                  </a:cubicBezTo>
                  <a:cubicBezTo>
                    <a:pt x="861639" y="6679173"/>
                    <a:pt x="865334" y="6679440"/>
                    <a:pt x="871290" y="6680260"/>
                  </a:cubicBezTo>
                  <a:cubicBezTo>
                    <a:pt x="875593" y="6679405"/>
                    <a:pt x="879179" y="6678694"/>
                    <a:pt x="882048" y="6678124"/>
                  </a:cubicBezTo>
                  <a:cubicBezTo>
                    <a:pt x="883482" y="6677839"/>
                    <a:pt x="892603" y="6661008"/>
                    <a:pt x="909409" y="6627631"/>
                  </a:cubicBezTo>
                  <a:cubicBezTo>
                    <a:pt x="909409" y="6627631"/>
                    <a:pt x="912278" y="6627062"/>
                    <a:pt x="918016" y="6625922"/>
                  </a:cubicBezTo>
                  <a:lnTo>
                    <a:pt x="938887" y="6621778"/>
                  </a:lnTo>
                  <a:lnTo>
                    <a:pt x="941777" y="6612192"/>
                  </a:lnTo>
                  <a:lnTo>
                    <a:pt x="941777" y="6612193"/>
                  </a:lnTo>
                  <a:lnTo>
                    <a:pt x="938887" y="6621777"/>
                  </a:lnTo>
                  <a:lnTo>
                    <a:pt x="943836" y="6620795"/>
                  </a:lnTo>
                  <a:lnTo>
                    <a:pt x="944934" y="6615682"/>
                  </a:lnTo>
                  <a:lnTo>
                    <a:pt x="943427" y="6617121"/>
                  </a:lnTo>
                  <a:lnTo>
                    <a:pt x="944933" y="6615683"/>
                  </a:lnTo>
                  <a:lnTo>
                    <a:pt x="945499" y="6613051"/>
                  </a:lnTo>
                  <a:lnTo>
                    <a:pt x="942525" y="6609040"/>
                  </a:lnTo>
                  <a:cubicBezTo>
                    <a:pt x="940156" y="6607507"/>
                    <a:pt x="938752" y="6604782"/>
                    <a:pt x="938316" y="6600864"/>
                  </a:cubicBezTo>
                  <a:cubicBezTo>
                    <a:pt x="938752" y="6604782"/>
                    <a:pt x="940857" y="6597355"/>
                    <a:pt x="944629" y="6578582"/>
                  </a:cubicBezTo>
                  <a:cubicBezTo>
                    <a:pt x="946406" y="6568216"/>
                    <a:pt x="946204" y="6553237"/>
                    <a:pt x="944020" y="6533644"/>
                  </a:cubicBezTo>
                  <a:lnTo>
                    <a:pt x="936643" y="6307936"/>
                  </a:lnTo>
                  <a:lnTo>
                    <a:pt x="952411" y="6301293"/>
                  </a:lnTo>
                  <a:cubicBezTo>
                    <a:pt x="1227317" y="6172506"/>
                    <a:pt x="1485481" y="6012110"/>
                    <a:pt x="1721754" y="5824298"/>
                  </a:cubicBezTo>
                  <a:lnTo>
                    <a:pt x="1800752" y="5756346"/>
                  </a:lnTo>
                  <a:lnTo>
                    <a:pt x="1909166" y="5977190"/>
                  </a:lnTo>
                  <a:cubicBezTo>
                    <a:pt x="1954100" y="6066315"/>
                    <a:pt x="2003685" y="6138465"/>
                    <a:pt x="2057922" y="6193639"/>
                  </a:cubicBezTo>
                  <a:cubicBezTo>
                    <a:pt x="2000281" y="6100268"/>
                    <a:pt x="1964673" y="6030139"/>
                    <a:pt x="1951100" y="5983251"/>
                  </a:cubicBezTo>
                  <a:cubicBezTo>
                    <a:pt x="1946857" y="5968599"/>
                    <a:pt x="1946007" y="5959050"/>
                    <a:pt x="1948546" y="5954604"/>
                  </a:cubicBezTo>
                  <a:lnTo>
                    <a:pt x="1958709" y="5950056"/>
                  </a:lnTo>
                  <a:cubicBezTo>
                    <a:pt x="1983299" y="6008565"/>
                    <a:pt x="2020174" y="6069852"/>
                    <a:pt x="2069333" y="6133918"/>
                  </a:cubicBezTo>
                  <a:cubicBezTo>
                    <a:pt x="2061704" y="6120781"/>
                    <a:pt x="2054920" y="6103956"/>
                    <a:pt x="2048981" y="6083443"/>
                  </a:cubicBezTo>
                  <a:lnTo>
                    <a:pt x="2048973" y="6063587"/>
                  </a:lnTo>
                  <a:cubicBezTo>
                    <a:pt x="2047276" y="6057726"/>
                    <a:pt x="2036256" y="6039486"/>
                    <a:pt x="2015913" y="6008868"/>
                  </a:cubicBezTo>
                  <a:cubicBezTo>
                    <a:pt x="1995570" y="5978250"/>
                    <a:pt x="1984550" y="5960010"/>
                    <a:pt x="1982853" y="5954150"/>
                  </a:cubicBezTo>
                  <a:cubicBezTo>
                    <a:pt x="1981156" y="5948288"/>
                    <a:pt x="1981152" y="5938360"/>
                    <a:pt x="1982841" y="5924365"/>
                  </a:cubicBezTo>
                  <a:cubicBezTo>
                    <a:pt x="1984529" y="5910369"/>
                    <a:pt x="1984949" y="5901906"/>
                    <a:pt x="1984101" y="5898976"/>
                  </a:cubicBezTo>
                  <a:cubicBezTo>
                    <a:pt x="1982404" y="5893115"/>
                    <a:pt x="1979010" y="5881392"/>
                    <a:pt x="1973921" y="5863810"/>
                  </a:cubicBezTo>
                  <a:cubicBezTo>
                    <a:pt x="1965442" y="5847743"/>
                    <a:pt x="1960779" y="5838244"/>
                    <a:pt x="1959931" y="5835314"/>
                  </a:cubicBezTo>
                  <a:cubicBezTo>
                    <a:pt x="1955689" y="5820662"/>
                    <a:pt x="1954415" y="5809647"/>
                    <a:pt x="1956105" y="5802270"/>
                  </a:cubicBezTo>
                  <a:lnTo>
                    <a:pt x="1971350" y="5795450"/>
                  </a:lnTo>
                  <a:lnTo>
                    <a:pt x="1990412" y="5801816"/>
                  </a:lnTo>
                  <a:cubicBezTo>
                    <a:pt x="1985340" y="5823945"/>
                    <a:pt x="1982805" y="5841630"/>
                    <a:pt x="1982811" y="5854867"/>
                  </a:cubicBezTo>
                  <a:cubicBezTo>
                    <a:pt x="1990429" y="5841528"/>
                    <a:pt x="1999320" y="5832586"/>
                    <a:pt x="2009483" y="5828038"/>
                  </a:cubicBezTo>
                  <a:cubicBezTo>
                    <a:pt x="1998466" y="5816417"/>
                    <a:pt x="1995072" y="5804696"/>
                    <a:pt x="1999303" y="5792873"/>
                  </a:cubicBezTo>
                  <a:cubicBezTo>
                    <a:pt x="2012859" y="5800047"/>
                    <a:pt x="2032357" y="5834354"/>
                    <a:pt x="2057796" y="5895793"/>
                  </a:cubicBezTo>
                  <a:cubicBezTo>
                    <a:pt x="2083235" y="5957231"/>
                    <a:pt x="2102311" y="5996691"/>
                    <a:pt x="2115025" y="6014173"/>
                  </a:cubicBezTo>
                  <a:cubicBezTo>
                    <a:pt x="2152329" y="6090163"/>
                    <a:pt x="2215485" y="6202581"/>
                    <a:pt x="2304493" y="6351429"/>
                  </a:cubicBezTo>
                  <a:cubicBezTo>
                    <a:pt x="2251925" y="6235929"/>
                    <a:pt x="2226488" y="6181109"/>
                    <a:pt x="2228185" y="6186969"/>
                  </a:cubicBezTo>
                  <a:cubicBezTo>
                    <a:pt x="2226488" y="6181109"/>
                    <a:pt x="2228180" y="6173732"/>
                    <a:pt x="2233258" y="6164839"/>
                  </a:cubicBezTo>
                  <a:cubicBezTo>
                    <a:pt x="2245966" y="6169083"/>
                    <a:pt x="2260795" y="6180654"/>
                    <a:pt x="2277745" y="6199550"/>
                  </a:cubicBezTo>
                  <a:cubicBezTo>
                    <a:pt x="2270964" y="6189344"/>
                    <a:pt x="2268416" y="6173934"/>
                    <a:pt x="2270102" y="6153319"/>
                  </a:cubicBezTo>
                  <a:cubicBezTo>
                    <a:pt x="2305698" y="6196974"/>
                    <a:pt x="2335792" y="6248054"/>
                    <a:pt x="2360382" y="6306562"/>
                  </a:cubicBezTo>
                  <a:cubicBezTo>
                    <a:pt x="2368842" y="6282916"/>
                    <a:pt x="2373073" y="6271093"/>
                    <a:pt x="2373073" y="6271093"/>
                  </a:cubicBezTo>
                  <a:cubicBezTo>
                    <a:pt x="2359500" y="6224207"/>
                    <a:pt x="2353138" y="6202228"/>
                    <a:pt x="2353986" y="6205158"/>
                  </a:cubicBezTo>
                  <a:lnTo>
                    <a:pt x="2369231" y="6198337"/>
                  </a:lnTo>
                  <a:cubicBezTo>
                    <a:pt x="2380248" y="6209958"/>
                    <a:pt x="2387981" y="6216843"/>
                    <a:pt x="2392429" y="6218989"/>
                  </a:cubicBezTo>
                  <a:lnTo>
                    <a:pt x="2396544" y="6218666"/>
                  </a:lnTo>
                  <a:lnTo>
                    <a:pt x="2395928" y="6231077"/>
                  </a:lnTo>
                  <a:cubicBezTo>
                    <a:pt x="2397624" y="6236939"/>
                    <a:pt x="2399745" y="6244265"/>
                    <a:pt x="2402290" y="6253056"/>
                  </a:cubicBezTo>
                  <a:lnTo>
                    <a:pt x="2413718" y="6233048"/>
                  </a:lnTo>
                  <a:cubicBezTo>
                    <a:pt x="2424730" y="6231431"/>
                    <a:pt x="2445918" y="6258361"/>
                    <a:pt x="2477284" y="6313838"/>
                  </a:cubicBezTo>
                  <a:cubicBezTo>
                    <a:pt x="2477284" y="6313838"/>
                    <a:pt x="2500582" y="6321619"/>
                    <a:pt x="2547179" y="6337180"/>
                  </a:cubicBezTo>
                  <a:cubicBezTo>
                    <a:pt x="2524285" y="6284533"/>
                    <a:pt x="2486124" y="6185757"/>
                    <a:pt x="2432695" y="6040850"/>
                  </a:cubicBezTo>
                  <a:cubicBezTo>
                    <a:pt x="2430999" y="6034989"/>
                    <a:pt x="2425489" y="6025869"/>
                    <a:pt x="2416166" y="6013490"/>
                  </a:cubicBezTo>
                  <a:cubicBezTo>
                    <a:pt x="2406842" y="6001112"/>
                    <a:pt x="2401333" y="5991992"/>
                    <a:pt x="2399636" y="5986131"/>
                  </a:cubicBezTo>
                  <a:cubicBezTo>
                    <a:pt x="2396243" y="5974410"/>
                    <a:pt x="2398776" y="5956726"/>
                    <a:pt x="2407238" y="5933080"/>
                  </a:cubicBezTo>
                  <a:cubicBezTo>
                    <a:pt x="2405541" y="5927219"/>
                    <a:pt x="2399609" y="5923252"/>
                    <a:pt x="2389444" y="5921180"/>
                  </a:cubicBezTo>
                  <a:cubicBezTo>
                    <a:pt x="2379277" y="5919109"/>
                    <a:pt x="2374616" y="5912920"/>
                    <a:pt x="2375459" y="5902613"/>
                  </a:cubicBezTo>
                  <a:cubicBezTo>
                    <a:pt x="2380532" y="5880482"/>
                    <a:pt x="2382219" y="5866487"/>
                    <a:pt x="2380523" y="5860627"/>
                  </a:cubicBezTo>
                  <a:cubicBezTo>
                    <a:pt x="2379887" y="5858429"/>
                    <a:pt x="2343951" y="5764036"/>
                    <a:pt x="2272716" y="5577446"/>
                  </a:cubicBezTo>
                  <a:lnTo>
                    <a:pt x="2199179" y="5384900"/>
                  </a:lnTo>
                  <a:lnTo>
                    <a:pt x="2214639" y="5403309"/>
                  </a:lnTo>
                  <a:lnTo>
                    <a:pt x="2230427" y="5405498"/>
                  </a:lnTo>
                  <a:lnTo>
                    <a:pt x="2244387" y="5439928"/>
                  </a:lnTo>
                  <a:cubicBezTo>
                    <a:pt x="2263890" y="5487472"/>
                    <a:pt x="2274490" y="5514175"/>
                    <a:pt x="2276187" y="5520036"/>
                  </a:cubicBezTo>
                  <a:cubicBezTo>
                    <a:pt x="2282125" y="5540549"/>
                    <a:pt x="2298238" y="5582990"/>
                    <a:pt x="2324525" y="5647359"/>
                  </a:cubicBezTo>
                  <a:cubicBezTo>
                    <a:pt x="2326221" y="5653220"/>
                    <a:pt x="2332364" y="5657919"/>
                    <a:pt x="2342955" y="5661456"/>
                  </a:cubicBezTo>
                  <a:cubicBezTo>
                    <a:pt x="2353545" y="5664993"/>
                    <a:pt x="2359689" y="5669692"/>
                    <a:pt x="2361385" y="5675552"/>
                  </a:cubicBezTo>
                  <a:cubicBezTo>
                    <a:pt x="2354598" y="5652109"/>
                    <a:pt x="2344843" y="5618408"/>
                    <a:pt x="2332118" y="5574451"/>
                  </a:cubicBezTo>
                  <a:cubicBezTo>
                    <a:pt x="2319393" y="5530495"/>
                    <a:pt x="2313030" y="5508516"/>
                    <a:pt x="2313030" y="5508516"/>
                  </a:cubicBezTo>
                  <a:cubicBezTo>
                    <a:pt x="2311333" y="5502655"/>
                    <a:pt x="2310058" y="5491641"/>
                    <a:pt x="2309204" y="5475473"/>
                  </a:cubicBezTo>
                  <a:cubicBezTo>
                    <a:pt x="2308350" y="5459304"/>
                    <a:pt x="2307075" y="5448290"/>
                    <a:pt x="2305378" y="5442429"/>
                  </a:cubicBezTo>
                  <a:cubicBezTo>
                    <a:pt x="2304530" y="5439498"/>
                    <a:pt x="2298807" y="5426337"/>
                    <a:pt x="2288207" y="5402944"/>
                  </a:cubicBezTo>
                  <a:lnTo>
                    <a:pt x="2271343" y="5360618"/>
                  </a:lnTo>
                  <a:lnTo>
                    <a:pt x="2292228" y="5326610"/>
                  </a:lnTo>
                  <a:cubicBezTo>
                    <a:pt x="2294408" y="5325941"/>
                    <a:pt x="2302457" y="5336289"/>
                    <a:pt x="2316374" y="5357654"/>
                  </a:cubicBezTo>
                  <a:cubicBezTo>
                    <a:pt x="2307236" y="5347641"/>
                    <a:pt x="2303338" y="5329609"/>
                    <a:pt x="2304684" y="5303559"/>
                  </a:cubicBezTo>
                  <a:cubicBezTo>
                    <a:pt x="2304057" y="5284523"/>
                    <a:pt x="2303588" y="5270246"/>
                    <a:pt x="2303275" y="5260729"/>
                  </a:cubicBezTo>
                  <a:lnTo>
                    <a:pt x="2302909" y="5249612"/>
                  </a:lnTo>
                  <a:lnTo>
                    <a:pt x="2304277" y="5248005"/>
                  </a:lnTo>
                  <a:lnTo>
                    <a:pt x="2331040" y="5276239"/>
                  </a:lnTo>
                  <a:cubicBezTo>
                    <a:pt x="2341698" y="5290593"/>
                    <a:pt x="2353603" y="5309370"/>
                    <a:pt x="2366755" y="5332573"/>
                  </a:cubicBezTo>
                  <a:cubicBezTo>
                    <a:pt x="2368935" y="5331903"/>
                    <a:pt x="2374710" y="5331733"/>
                    <a:pt x="2384081" y="5332059"/>
                  </a:cubicBezTo>
                  <a:cubicBezTo>
                    <a:pt x="2390622" y="5330051"/>
                    <a:pt x="2396074" y="5328379"/>
                    <a:pt x="2400434" y="5327039"/>
                  </a:cubicBezTo>
                  <a:cubicBezTo>
                    <a:pt x="2402614" y="5326370"/>
                    <a:pt x="2414096" y="5298809"/>
                    <a:pt x="2434879" y="5244359"/>
                  </a:cubicBezTo>
                  <a:cubicBezTo>
                    <a:pt x="2434879" y="5244359"/>
                    <a:pt x="2439240" y="5243020"/>
                    <a:pt x="2447962" y="5240343"/>
                  </a:cubicBezTo>
                  <a:lnTo>
                    <a:pt x="2479685" y="5230602"/>
                  </a:lnTo>
                  <a:lnTo>
                    <a:pt x="2482650" y="5215271"/>
                  </a:lnTo>
                  <a:lnTo>
                    <a:pt x="2482650" y="5215273"/>
                  </a:lnTo>
                  <a:lnTo>
                    <a:pt x="2479687" y="5230602"/>
                  </a:lnTo>
                  <a:lnTo>
                    <a:pt x="2487209" y="5228292"/>
                  </a:lnTo>
                  <a:lnTo>
                    <a:pt x="2488102" y="5220186"/>
                  </a:lnTo>
                  <a:lnTo>
                    <a:pt x="2488101" y="5220186"/>
                  </a:lnTo>
                  <a:lnTo>
                    <a:pt x="2488101" y="5220187"/>
                  </a:lnTo>
                  <a:lnTo>
                    <a:pt x="2485991" y="5222658"/>
                  </a:lnTo>
                  <a:lnTo>
                    <a:pt x="2488101" y="5220186"/>
                  </a:lnTo>
                  <a:lnTo>
                    <a:pt x="2488561" y="5216014"/>
                  </a:lnTo>
                  <a:lnTo>
                    <a:pt x="2483311" y="5210263"/>
                  </a:lnTo>
                  <a:cubicBezTo>
                    <a:pt x="2479392" y="5208260"/>
                    <a:pt x="2476782" y="5204255"/>
                    <a:pt x="2475483" y="5198245"/>
                  </a:cubicBezTo>
                  <a:cubicBezTo>
                    <a:pt x="2476782" y="5204255"/>
                    <a:pt x="2478869" y="5192397"/>
                    <a:pt x="2481745" y="5162672"/>
                  </a:cubicBezTo>
                  <a:cubicBezTo>
                    <a:pt x="2482859" y="5146307"/>
                    <a:pt x="2480169" y="5123098"/>
                    <a:pt x="2473674" y="5093046"/>
                  </a:cubicBezTo>
                  <a:lnTo>
                    <a:pt x="2465967" y="5036103"/>
                  </a:lnTo>
                  <a:lnTo>
                    <a:pt x="2537883" y="4936776"/>
                  </a:lnTo>
                  <a:cubicBezTo>
                    <a:pt x="2706623" y="4683312"/>
                    <a:pt x="2846606" y="4408026"/>
                    <a:pt x="2952682" y="4115110"/>
                  </a:cubicBezTo>
                  <a:lnTo>
                    <a:pt x="2966133" y="4072642"/>
                  </a:lnTo>
                  <a:lnTo>
                    <a:pt x="3006194" y="4159604"/>
                  </a:lnTo>
                  <a:cubicBezTo>
                    <a:pt x="2996056" y="4129542"/>
                    <a:pt x="2987220" y="4103426"/>
                    <a:pt x="2979684" y="4081254"/>
                  </a:cubicBezTo>
                  <a:lnTo>
                    <a:pt x="2971232" y="4056542"/>
                  </a:lnTo>
                  <a:lnTo>
                    <a:pt x="2989105" y="4000112"/>
                  </a:lnTo>
                  <a:lnTo>
                    <a:pt x="2995028" y="4005792"/>
                  </a:lnTo>
                  <a:lnTo>
                    <a:pt x="2993763" y="3985404"/>
                  </a:lnTo>
                  <a:lnTo>
                    <a:pt x="2998475" y="3970525"/>
                  </a:lnTo>
                  <a:lnTo>
                    <a:pt x="3033912" y="4034717"/>
                  </a:lnTo>
                  <a:cubicBezTo>
                    <a:pt x="3046284" y="4061655"/>
                    <a:pt x="3057099" y="4090300"/>
                    <a:pt x="3066355" y="4120652"/>
                  </a:cubicBezTo>
                  <a:cubicBezTo>
                    <a:pt x="3077177" y="4097990"/>
                    <a:pt x="3082588" y="4086658"/>
                    <a:pt x="3082588" y="4086658"/>
                  </a:cubicBezTo>
                  <a:cubicBezTo>
                    <a:pt x="3073852" y="4038634"/>
                    <a:pt x="3069758" y="4016123"/>
                    <a:pt x="3070304" y="4019124"/>
                  </a:cubicBezTo>
                  <a:lnTo>
                    <a:pt x="3086163" y="4013888"/>
                  </a:lnTo>
                  <a:cubicBezTo>
                    <a:pt x="3095941" y="4026569"/>
                    <a:pt x="3102934" y="4034205"/>
                    <a:pt x="3107141" y="4036793"/>
                  </a:cubicBezTo>
                  <a:lnTo>
                    <a:pt x="3111267" y="4036889"/>
                  </a:lnTo>
                  <a:lnTo>
                    <a:pt x="3109392" y="4049174"/>
                  </a:lnTo>
                  <a:cubicBezTo>
                    <a:pt x="3110484" y="4055177"/>
                    <a:pt x="3111849" y="4062681"/>
                    <a:pt x="3113487" y="4071685"/>
                  </a:cubicBezTo>
                  <a:lnTo>
                    <a:pt x="3126890" y="4052943"/>
                  </a:lnTo>
                  <a:cubicBezTo>
                    <a:pt x="3138009" y="4052454"/>
                    <a:pt x="3156349" y="4081399"/>
                    <a:pt x="3181912" y="4139777"/>
                  </a:cubicBezTo>
                  <a:cubicBezTo>
                    <a:pt x="3181912" y="4139777"/>
                    <a:pt x="3204298" y="4149887"/>
                    <a:pt x="3249071" y="4170105"/>
                  </a:cubicBezTo>
                  <a:close/>
                </a:path>
              </a:pathLst>
            </a:custGeom>
            <a:gradFill>
              <a:gsLst>
                <a:gs pos="0">
                  <a:srgbClr val="FF1E50"/>
                </a:gs>
                <a:gs pos="100000">
                  <a:srgbClr val="0E1054"/>
                </a:gs>
              </a:gsLst>
              <a:lin ang="0" scaled="0"/>
            </a:gradFill>
            <a:ln>
              <a:noFill/>
            </a:ln>
            <a:effectLst>
              <a:outerShdw blurRad="25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95EFBC-5454-42DF-8C10-1E6B8810F327}"/>
              </a:ext>
            </a:extLst>
          </p:cNvPr>
          <p:cNvGrpSpPr/>
          <p:nvPr/>
        </p:nvGrpSpPr>
        <p:grpSpPr>
          <a:xfrm>
            <a:off x="6164263" y="5203734"/>
            <a:ext cx="5960317" cy="523220"/>
            <a:chOff x="0" y="5203734"/>
            <a:chExt cx="5960317" cy="5232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C5B5029-30B1-4591-B310-209C4945C50B}"/>
                </a:ext>
              </a:extLst>
            </p:cNvPr>
            <p:cNvSpPr txBox="1"/>
            <p:nvPr/>
          </p:nvSpPr>
          <p:spPr>
            <a:xfrm>
              <a:off x="0" y="5203734"/>
              <a:ext cx="596031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600" dirty="0">
                  <a:solidFill>
                    <a:srgbClr val="FFF587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APPLY NOW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5246C04-44A3-4ECA-A7C1-0DFABF8A6343}"/>
                </a:ext>
              </a:extLst>
            </p:cNvPr>
            <p:cNvCxnSpPr/>
            <p:nvPr/>
          </p:nvCxnSpPr>
          <p:spPr>
            <a:xfrm>
              <a:off x="4575810" y="5465344"/>
              <a:ext cx="628650" cy="0"/>
            </a:xfrm>
            <a:prstGeom prst="line">
              <a:avLst/>
            </a:prstGeom>
            <a:ln w="19050">
              <a:solidFill>
                <a:srgbClr val="FFF5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D03F9A7-AE01-462B-A371-B48E7C11E249}"/>
                </a:ext>
              </a:extLst>
            </p:cNvPr>
            <p:cNvCxnSpPr/>
            <p:nvPr/>
          </p:nvCxnSpPr>
          <p:spPr>
            <a:xfrm>
              <a:off x="651510" y="5465344"/>
              <a:ext cx="628650" cy="0"/>
            </a:xfrm>
            <a:prstGeom prst="line">
              <a:avLst/>
            </a:prstGeom>
            <a:ln w="19050">
              <a:solidFill>
                <a:srgbClr val="FFF5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8ECC854-F21C-4517-BE8E-1B252C243846}"/>
              </a:ext>
            </a:extLst>
          </p:cNvPr>
          <p:cNvSpPr txBox="1"/>
          <p:nvPr/>
        </p:nvSpPr>
        <p:spPr>
          <a:xfrm>
            <a:off x="6096825" y="5709188"/>
            <a:ext cx="596031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spc="600" dirty="0">
                <a:solidFill>
                  <a:srgbClr val="FFF587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hr@rooseresourcescorp.com</a:t>
            </a:r>
            <a:br>
              <a:rPr lang="en-US" sz="1600" spc="600" dirty="0">
                <a:solidFill>
                  <a:srgbClr val="FFF587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1600" spc="600" dirty="0">
                <a:solidFill>
                  <a:srgbClr val="FFF587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+1-800-123-4567</a:t>
            </a:r>
          </a:p>
          <a:p>
            <a:pPr algn="ctr"/>
            <a:r>
              <a:rPr lang="en-US" sz="1600" spc="600" dirty="0">
                <a:solidFill>
                  <a:srgbClr val="FFF587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www.rooseresourcescorp.com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31" y="4284720"/>
            <a:ext cx="891955" cy="832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446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30B41D1-7BB4-42E4-B3E3-75548203DD1A}"/>
              </a:ext>
            </a:extLst>
          </p:cNvPr>
          <p:cNvSpPr/>
          <p:nvPr/>
        </p:nvSpPr>
        <p:spPr>
          <a:xfrm>
            <a:off x="1536791" y="380998"/>
            <a:ext cx="9481729" cy="2895601"/>
          </a:xfrm>
          <a:custGeom>
            <a:avLst/>
            <a:gdLst>
              <a:gd name="connsiteX0" fmla="*/ 1957371 w 9481729"/>
              <a:gd name="connsiteY0" fmla="*/ 2406436 h 2409824"/>
              <a:gd name="connsiteX1" fmla="*/ 1956682 w 9481729"/>
              <a:gd name="connsiteY1" fmla="*/ 2408213 h 2409824"/>
              <a:gd name="connsiteX2" fmla="*/ 1943541 w 9481729"/>
              <a:gd name="connsiteY2" fmla="*/ 2409824 h 2409824"/>
              <a:gd name="connsiteX3" fmla="*/ 1853444 w 9481729"/>
              <a:gd name="connsiteY3" fmla="*/ 2233213 h 2409824"/>
              <a:gd name="connsiteX4" fmla="*/ 1812151 w 9481729"/>
              <a:gd name="connsiteY4" fmla="*/ 2247930 h 2409824"/>
              <a:gd name="connsiteX5" fmla="*/ 1801958 w 9481729"/>
              <a:gd name="connsiteY5" fmla="*/ 2245829 h 2409824"/>
              <a:gd name="connsiteX6" fmla="*/ 7169216 w 9481729"/>
              <a:gd name="connsiteY6" fmla="*/ 1644522 h 2409824"/>
              <a:gd name="connsiteX7" fmla="*/ 7334396 w 9481729"/>
              <a:gd name="connsiteY7" fmla="*/ 1644522 h 2409824"/>
              <a:gd name="connsiteX8" fmla="*/ 7334396 w 9481729"/>
              <a:gd name="connsiteY8" fmla="*/ 1673957 h 2409824"/>
              <a:gd name="connsiteX9" fmla="*/ 7169216 w 9481729"/>
              <a:gd name="connsiteY9" fmla="*/ 1673957 h 2409824"/>
              <a:gd name="connsiteX10" fmla="*/ 5862797 w 9481729"/>
              <a:gd name="connsiteY10" fmla="*/ 1541501 h 2409824"/>
              <a:gd name="connsiteX11" fmla="*/ 5862797 w 9481729"/>
              <a:gd name="connsiteY11" fmla="*/ 1541505 h 2409824"/>
              <a:gd name="connsiteX12" fmla="*/ 5952894 w 9481729"/>
              <a:gd name="connsiteY12" fmla="*/ 1541505 h 2409824"/>
              <a:gd name="connsiteX13" fmla="*/ 5952894 w 9481729"/>
              <a:gd name="connsiteY13" fmla="*/ 1541501 h 2409824"/>
              <a:gd name="connsiteX14" fmla="*/ 5787711 w 9481729"/>
              <a:gd name="connsiteY14" fmla="*/ 1512070 h 2409824"/>
              <a:gd name="connsiteX15" fmla="*/ 5746422 w 9481729"/>
              <a:gd name="connsiteY15" fmla="*/ 1556218 h 2409824"/>
              <a:gd name="connsiteX16" fmla="*/ 5682601 w 9481729"/>
              <a:gd name="connsiteY16" fmla="*/ 1570936 h 2409824"/>
              <a:gd name="connsiteX17" fmla="*/ 5622535 w 9481729"/>
              <a:gd name="connsiteY17" fmla="*/ 1548860 h 2409824"/>
              <a:gd name="connsiteX18" fmla="*/ 5562470 w 9481729"/>
              <a:gd name="connsiteY18" fmla="*/ 1526784 h 2409824"/>
              <a:gd name="connsiteX19" fmla="*/ 5464864 w 9481729"/>
              <a:gd name="connsiteY19" fmla="*/ 1541501 h 2409824"/>
              <a:gd name="connsiteX20" fmla="*/ 5367258 w 9481729"/>
              <a:gd name="connsiteY20" fmla="*/ 1556218 h 2409824"/>
              <a:gd name="connsiteX21" fmla="*/ 4924277 w 9481729"/>
              <a:gd name="connsiteY21" fmla="*/ 1552537 h 2409824"/>
              <a:gd name="connsiteX22" fmla="*/ 4646494 w 9481729"/>
              <a:gd name="connsiteY22" fmla="*/ 1541501 h 2409824"/>
              <a:gd name="connsiteX23" fmla="*/ 4646475 w 9481729"/>
              <a:gd name="connsiteY23" fmla="*/ 1541505 h 2409824"/>
              <a:gd name="connsiteX24" fmla="*/ 5367258 w 9481729"/>
              <a:gd name="connsiteY24" fmla="*/ 1556222 h 2409824"/>
              <a:gd name="connsiteX25" fmla="*/ 5464864 w 9481729"/>
              <a:gd name="connsiteY25" fmla="*/ 1541505 h 2409824"/>
              <a:gd name="connsiteX26" fmla="*/ 5562470 w 9481729"/>
              <a:gd name="connsiteY26" fmla="*/ 1526788 h 2409824"/>
              <a:gd name="connsiteX27" fmla="*/ 5622535 w 9481729"/>
              <a:gd name="connsiteY27" fmla="*/ 1548864 h 2409824"/>
              <a:gd name="connsiteX28" fmla="*/ 5682601 w 9481729"/>
              <a:gd name="connsiteY28" fmla="*/ 1570940 h 2409824"/>
              <a:gd name="connsiteX29" fmla="*/ 5787715 w 9481729"/>
              <a:gd name="connsiteY29" fmla="*/ 1512070 h 2409824"/>
              <a:gd name="connsiteX30" fmla="*/ 817317 w 9481729"/>
              <a:gd name="connsiteY30" fmla="*/ 1497349 h 2409824"/>
              <a:gd name="connsiteX31" fmla="*/ 817314 w 9481729"/>
              <a:gd name="connsiteY31" fmla="*/ 1497353 h 2409824"/>
              <a:gd name="connsiteX32" fmla="*/ 952460 w 9481729"/>
              <a:gd name="connsiteY32" fmla="*/ 1497353 h 2409824"/>
              <a:gd name="connsiteX33" fmla="*/ 952460 w 9481729"/>
              <a:gd name="connsiteY33" fmla="*/ 1497349 h 2409824"/>
              <a:gd name="connsiteX34" fmla="*/ 832330 w 9481729"/>
              <a:gd name="connsiteY34" fmla="*/ 1379617 h 2409824"/>
              <a:gd name="connsiteX35" fmla="*/ 836084 w 9481729"/>
              <a:gd name="connsiteY35" fmla="*/ 1427442 h 2409824"/>
              <a:gd name="connsiteX36" fmla="*/ 847346 w 9481729"/>
              <a:gd name="connsiteY36" fmla="*/ 1453197 h 2409824"/>
              <a:gd name="connsiteX37" fmla="*/ 8395994 w 9481729"/>
              <a:gd name="connsiteY37" fmla="*/ 1355399 h 2409824"/>
              <a:gd name="connsiteX38" fmla="*/ 8460619 w 9481729"/>
              <a:gd name="connsiteY38" fmla="*/ 1364898 h 2409824"/>
              <a:gd name="connsiteX39" fmla="*/ 8573242 w 9481729"/>
              <a:gd name="connsiteY39" fmla="*/ 1379615 h 2409824"/>
              <a:gd name="connsiteX40" fmla="*/ 8595766 w 9481729"/>
              <a:gd name="connsiteY40" fmla="*/ 1401691 h 2409824"/>
              <a:gd name="connsiteX41" fmla="*/ 8625799 w 9481729"/>
              <a:gd name="connsiteY41" fmla="*/ 1423767 h 2409824"/>
              <a:gd name="connsiteX42" fmla="*/ 8625803 w 9481729"/>
              <a:gd name="connsiteY42" fmla="*/ 1423767 h 2409824"/>
              <a:gd name="connsiteX43" fmla="*/ 8595770 w 9481729"/>
              <a:gd name="connsiteY43" fmla="*/ 1401691 h 2409824"/>
              <a:gd name="connsiteX44" fmla="*/ 8573246 w 9481729"/>
              <a:gd name="connsiteY44" fmla="*/ 1379615 h 2409824"/>
              <a:gd name="connsiteX45" fmla="*/ 8460623 w 9481729"/>
              <a:gd name="connsiteY45" fmla="*/ 1364898 h 2409824"/>
              <a:gd name="connsiteX46" fmla="*/ 8396006 w 9481729"/>
              <a:gd name="connsiteY46" fmla="*/ 1355399 h 2409824"/>
              <a:gd name="connsiteX47" fmla="*/ 486954 w 9481729"/>
              <a:gd name="connsiteY47" fmla="*/ 1320742 h 2409824"/>
              <a:gd name="connsiteX48" fmla="*/ 486954 w 9481729"/>
              <a:gd name="connsiteY48" fmla="*/ 1320746 h 2409824"/>
              <a:gd name="connsiteX49" fmla="*/ 832330 w 9481729"/>
              <a:gd name="connsiteY49" fmla="*/ 1379615 h 2409824"/>
              <a:gd name="connsiteX50" fmla="*/ 832330 w 9481729"/>
              <a:gd name="connsiteY50" fmla="*/ 1379611 h 2409824"/>
              <a:gd name="connsiteX51" fmla="*/ 486954 w 9481729"/>
              <a:gd name="connsiteY51" fmla="*/ 1320742 h 2409824"/>
              <a:gd name="connsiteX52" fmla="*/ 6253221 w 9481729"/>
              <a:gd name="connsiteY52" fmla="*/ 1173569 h 2409824"/>
              <a:gd name="connsiteX53" fmla="*/ 6253221 w 9481729"/>
              <a:gd name="connsiteY53" fmla="*/ 1173573 h 2409824"/>
              <a:gd name="connsiteX54" fmla="*/ 6463449 w 9481729"/>
              <a:gd name="connsiteY54" fmla="*/ 1173573 h 2409824"/>
              <a:gd name="connsiteX55" fmla="*/ 6463449 w 9481729"/>
              <a:gd name="connsiteY55" fmla="*/ 1173569 h 2409824"/>
              <a:gd name="connsiteX56" fmla="*/ 6553547 w 9481729"/>
              <a:gd name="connsiteY56" fmla="*/ 1158852 h 2409824"/>
              <a:gd name="connsiteX57" fmla="*/ 6493482 w 9481729"/>
              <a:gd name="connsiteY57" fmla="*/ 1203004 h 2409824"/>
              <a:gd name="connsiteX58" fmla="*/ 6478470 w 9481729"/>
              <a:gd name="connsiteY58" fmla="*/ 1188287 h 2409824"/>
              <a:gd name="connsiteX59" fmla="*/ 6478466 w 9481729"/>
              <a:gd name="connsiteY59" fmla="*/ 1188290 h 2409824"/>
              <a:gd name="connsiteX60" fmla="*/ 6493482 w 9481729"/>
              <a:gd name="connsiteY60" fmla="*/ 1203008 h 2409824"/>
              <a:gd name="connsiteX61" fmla="*/ 6553547 w 9481729"/>
              <a:gd name="connsiteY61" fmla="*/ 1158856 h 2409824"/>
              <a:gd name="connsiteX62" fmla="*/ 5787715 w 9481729"/>
              <a:gd name="connsiteY62" fmla="*/ 1085270 h 2409824"/>
              <a:gd name="connsiteX63" fmla="*/ 5787719 w 9481729"/>
              <a:gd name="connsiteY63" fmla="*/ 1085273 h 2409824"/>
              <a:gd name="connsiteX64" fmla="*/ 5798970 w 9481729"/>
              <a:gd name="connsiteY64" fmla="*/ 1103645 h 2409824"/>
              <a:gd name="connsiteX65" fmla="*/ 5798977 w 9481729"/>
              <a:gd name="connsiteY65" fmla="*/ 1103666 h 2409824"/>
              <a:gd name="connsiteX66" fmla="*/ 5802731 w 9481729"/>
              <a:gd name="connsiteY66" fmla="*/ 1158856 h 2409824"/>
              <a:gd name="connsiteX67" fmla="*/ 5952894 w 9481729"/>
              <a:gd name="connsiteY67" fmla="*/ 1114704 h 2409824"/>
              <a:gd name="connsiteX68" fmla="*/ 5952883 w 9481729"/>
              <a:gd name="connsiteY68" fmla="*/ 1114704 h 2409824"/>
              <a:gd name="connsiteX69" fmla="*/ 5802731 w 9481729"/>
              <a:gd name="connsiteY69" fmla="*/ 1158852 h 2409824"/>
              <a:gd name="connsiteX70" fmla="*/ 5798979 w 9481729"/>
              <a:gd name="connsiteY70" fmla="*/ 1103660 h 2409824"/>
              <a:gd name="connsiteX71" fmla="*/ 5798970 w 9481729"/>
              <a:gd name="connsiteY71" fmla="*/ 1103645 h 2409824"/>
              <a:gd name="connsiteX72" fmla="*/ 5794285 w 9481729"/>
              <a:gd name="connsiteY72" fmla="*/ 1089869 h 2409824"/>
              <a:gd name="connsiteX73" fmla="*/ 5787715 w 9481729"/>
              <a:gd name="connsiteY73" fmla="*/ 1085270 h 2409824"/>
              <a:gd name="connsiteX74" fmla="*/ 8325472 w 9481729"/>
              <a:gd name="connsiteY74" fmla="*/ 776203 h 2409824"/>
              <a:gd name="connsiteX75" fmla="*/ 8415570 w 9481729"/>
              <a:gd name="connsiteY75" fmla="*/ 805638 h 2409824"/>
              <a:gd name="connsiteX76" fmla="*/ 8415570 w 9481729"/>
              <a:gd name="connsiteY76" fmla="*/ 835072 h 2409824"/>
              <a:gd name="connsiteX77" fmla="*/ 8325472 w 9481729"/>
              <a:gd name="connsiteY77" fmla="*/ 820355 h 2409824"/>
              <a:gd name="connsiteX78" fmla="*/ 8160297 w 9481729"/>
              <a:gd name="connsiteY78" fmla="*/ 770687 h 2409824"/>
              <a:gd name="connsiteX79" fmla="*/ 8175314 w 9481729"/>
              <a:gd name="connsiteY79" fmla="*/ 776207 h 2409824"/>
              <a:gd name="connsiteX80" fmla="*/ 8159339 w 9481729"/>
              <a:gd name="connsiteY80" fmla="*/ 771510 h 2409824"/>
              <a:gd name="connsiteX81" fmla="*/ 7965085 w 9481729"/>
              <a:gd name="connsiteY81" fmla="*/ 732051 h 2409824"/>
              <a:gd name="connsiteX82" fmla="*/ 8062691 w 9481729"/>
              <a:gd name="connsiteY82" fmla="*/ 743087 h 2409824"/>
              <a:gd name="connsiteX83" fmla="*/ 8159339 w 9481729"/>
              <a:gd name="connsiteY83" fmla="*/ 771506 h 2409824"/>
              <a:gd name="connsiteX84" fmla="*/ 8145280 w 9481729"/>
              <a:gd name="connsiteY84" fmla="*/ 783562 h 2409824"/>
              <a:gd name="connsiteX85" fmla="*/ 8100232 w 9481729"/>
              <a:gd name="connsiteY85" fmla="*/ 805638 h 2409824"/>
              <a:gd name="connsiteX86" fmla="*/ 7965085 w 9481729"/>
              <a:gd name="connsiteY86" fmla="*/ 732051 h 2409824"/>
              <a:gd name="connsiteX87" fmla="*/ 7544624 w 9481729"/>
              <a:gd name="connsiteY87" fmla="*/ 687899 h 2409824"/>
              <a:gd name="connsiteX88" fmla="*/ 7739836 w 9481729"/>
              <a:gd name="connsiteY88" fmla="*/ 702617 h 2409824"/>
              <a:gd name="connsiteX89" fmla="*/ 7739836 w 9481729"/>
              <a:gd name="connsiteY89" fmla="*/ 732051 h 2409824"/>
              <a:gd name="connsiteX90" fmla="*/ 7544624 w 9481729"/>
              <a:gd name="connsiteY90" fmla="*/ 717334 h 2409824"/>
              <a:gd name="connsiteX91" fmla="*/ 155413 w 9481729"/>
              <a:gd name="connsiteY91" fmla="*/ 677157 h 2409824"/>
              <a:gd name="connsiteX92" fmla="*/ 154723 w 9481729"/>
              <a:gd name="connsiteY92" fmla="*/ 678934 h 2409824"/>
              <a:gd name="connsiteX93" fmla="*/ 141583 w 9481729"/>
              <a:gd name="connsiteY93" fmla="*/ 680545 h 2409824"/>
              <a:gd name="connsiteX94" fmla="*/ 7529608 w 9481729"/>
              <a:gd name="connsiteY94" fmla="*/ 643748 h 2409824"/>
              <a:gd name="connsiteX95" fmla="*/ 7529608 w 9481729"/>
              <a:gd name="connsiteY95" fmla="*/ 673182 h 2409824"/>
              <a:gd name="connsiteX96" fmla="*/ 7364428 w 9481729"/>
              <a:gd name="connsiteY96" fmla="*/ 702617 h 2409824"/>
              <a:gd name="connsiteX97" fmla="*/ 7364428 w 9481729"/>
              <a:gd name="connsiteY97" fmla="*/ 658465 h 2409824"/>
              <a:gd name="connsiteX98" fmla="*/ 7304363 w 9481729"/>
              <a:gd name="connsiteY98" fmla="*/ 614313 h 2409824"/>
              <a:gd name="connsiteX99" fmla="*/ 7334396 w 9481729"/>
              <a:gd name="connsiteY99" fmla="*/ 687899 h 2409824"/>
              <a:gd name="connsiteX100" fmla="*/ 7289346 w 9481729"/>
              <a:gd name="connsiteY100" fmla="*/ 687899 h 2409824"/>
              <a:gd name="connsiteX101" fmla="*/ 7244298 w 9481729"/>
              <a:gd name="connsiteY101" fmla="*/ 673182 h 2409824"/>
              <a:gd name="connsiteX102" fmla="*/ 7304363 w 9481729"/>
              <a:gd name="connsiteY102" fmla="*/ 614313 h 2409824"/>
              <a:gd name="connsiteX103" fmla="*/ 51485 w 9481729"/>
              <a:gd name="connsiteY103" fmla="*/ 503933 h 2409824"/>
              <a:gd name="connsiteX104" fmla="*/ 10192 w 9481729"/>
              <a:gd name="connsiteY104" fmla="*/ 518651 h 2409824"/>
              <a:gd name="connsiteX105" fmla="*/ 0 w 9481729"/>
              <a:gd name="connsiteY105" fmla="*/ 516549 h 2409824"/>
              <a:gd name="connsiteX106" fmla="*/ 6493482 w 9481729"/>
              <a:gd name="connsiteY106" fmla="*/ 496579 h 2409824"/>
              <a:gd name="connsiteX107" fmla="*/ 6583580 w 9481729"/>
              <a:gd name="connsiteY107" fmla="*/ 599600 h 2409824"/>
              <a:gd name="connsiteX108" fmla="*/ 6583580 w 9481729"/>
              <a:gd name="connsiteY108" fmla="*/ 599596 h 2409824"/>
              <a:gd name="connsiteX109" fmla="*/ 6538531 w 9481729"/>
              <a:gd name="connsiteY109" fmla="*/ 566480 h 2409824"/>
              <a:gd name="connsiteX110" fmla="*/ 6493486 w 9481729"/>
              <a:gd name="connsiteY110" fmla="*/ 496579 h 2409824"/>
              <a:gd name="connsiteX111" fmla="*/ 5772699 w 9481729"/>
              <a:gd name="connsiteY111" fmla="*/ 496575 h 2409824"/>
              <a:gd name="connsiteX112" fmla="*/ 5772699 w 9481729"/>
              <a:gd name="connsiteY112" fmla="*/ 496579 h 2409824"/>
              <a:gd name="connsiteX113" fmla="*/ 6133090 w 9481729"/>
              <a:gd name="connsiteY113" fmla="*/ 496579 h 2409824"/>
              <a:gd name="connsiteX114" fmla="*/ 6133090 w 9481729"/>
              <a:gd name="connsiteY114" fmla="*/ 496575 h 2409824"/>
              <a:gd name="connsiteX115" fmla="*/ 637117 w 9481729"/>
              <a:gd name="connsiteY115" fmla="*/ 268457 h 2409824"/>
              <a:gd name="connsiteX116" fmla="*/ 644149 w 9481729"/>
              <a:gd name="connsiteY116" fmla="*/ 273625 h 2409824"/>
              <a:gd name="connsiteX117" fmla="*/ 631553 w 9481729"/>
              <a:gd name="connsiteY117" fmla="*/ 279373 h 2409824"/>
              <a:gd name="connsiteX118" fmla="*/ 2649300 w 9481729"/>
              <a:gd name="connsiteY118" fmla="*/ 187516 h 2409824"/>
              <a:gd name="connsiteX119" fmla="*/ 2540438 w 9481729"/>
              <a:gd name="connsiteY119" fmla="*/ 264776 h 2409824"/>
              <a:gd name="connsiteX120" fmla="*/ 2454100 w 9481729"/>
              <a:gd name="connsiteY120" fmla="*/ 290529 h 2409824"/>
              <a:gd name="connsiteX121" fmla="*/ 2454092 w 9481729"/>
              <a:gd name="connsiteY121" fmla="*/ 290537 h 2409824"/>
              <a:gd name="connsiteX122" fmla="*/ 2649305 w 9481729"/>
              <a:gd name="connsiteY122" fmla="*/ 187516 h 2409824"/>
              <a:gd name="connsiteX123" fmla="*/ 6763776 w 9481729"/>
              <a:gd name="connsiteY123" fmla="*/ 158077 h 2409824"/>
              <a:gd name="connsiteX124" fmla="*/ 6898922 w 9481729"/>
              <a:gd name="connsiteY124" fmla="*/ 202229 h 2409824"/>
              <a:gd name="connsiteX125" fmla="*/ 6898922 w 9481729"/>
              <a:gd name="connsiteY125" fmla="*/ 231664 h 2409824"/>
              <a:gd name="connsiteX126" fmla="*/ 6763776 w 9481729"/>
              <a:gd name="connsiteY126" fmla="*/ 187512 h 2409824"/>
              <a:gd name="connsiteX127" fmla="*/ 6493482 w 9481729"/>
              <a:gd name="connsiteY127" fmla="*/ 143360 h 2409824"/>
              <a:gd name="connsiteX128" fmla="*/ 6733743 w 9481729"/>
              <a:gd name="connsiteY128" fmla="*/ 143360 h 2409824"/>
              <a:gd name="connsiteX129" fmla="*/ 6733743 w 9481729"/>
              <a:gd name="connsiteY129" fmla="*/ 187512 h 2409824"/>
              <a:gd name="connsiteX130" fmla="*/ 6493482 w 9481729"/>
              <a:gd name="connsiteY130" fmla="*/ 187512 h 2409824"/>
              <a:gd name="connsiteX131" fmla="*/ 5532438 w 9481729"/>
              <a:gd name="connsiteY131" fmla="*/ 128647 h 2409824"/>
              <a:gd name="connsiteX132" fmla="*/ 5547454 w 9481729"/>
              <a:gd name="connsiteY132" fmla="*/ 128647 h 2409824"/>
              <a:gd name="connsiteX133" fmla="*/ 5547454 w 9481729"/>
              <a:gd name="connsiteY133" fmla="*/ 155628 h 2409824"/>
              <a:gd name="connsiteX134" fmla="*/ 5539946 w 9481729"/>
              <a:gd name="connsiteY134" fmla="*/ 147041 h 2409824"/>
              <a:gd name="connsiteX135" fmla="*/ 5532438 w 9481729"/>
              <a:gd name="connsiteY135" fmla="*/ 128647 h 2409824"/>
              <a:gd name="connsiteX136" fmla="*/ 6012960 w 9481729"/>
              <a:gd name="connsiteY136" fmla="*/ 128643 h 2409824"/>
              <a:gd name="connsiteX137" fmla="*/ 6058009 w 9481729"/>
              <a:gd name="connsiteY137" fmla="*/ 128643 h 2409824"/>
              <a:gd name="connsiteX138" fmla="*/ 6058009 w 9481729"/>
              <a:gd name="connsiteY138" fmla="*/ 172795 h 2409824"/>
              <a:gd name="connsiteX139" fmla="*/ 6012960 w 9481729"/>
              <a:gd name="connsiteY139" fmla="*/ 172795 h 2409824"/>
              <a:gd name="connsiteX140" fmla="*/ 5862797 w 9481729"/>
              <a:gd name="connsiteY140" fmla="*/ 128643 h 2409824"/>
              <a:gd name="connsiteX141" fmla="*/ 5937878 w 9481729"/>
              <a:gd name="connsiteY141" fmla="*/ 128643 h 2409824"/>
              <a:gd name="connsiteX142" fmla="*/ 5937878 w 9481729"/>
              <a:gd name="connsiteY142" fmla="*/ 172795 h 2409824"/>
              <a:gd name="connsiteX143" fmla="*/ 5862797 w 9481729"/>
              <a:gd name="connsiteY143" fmla="*/ 172795 h 2409824"/>
              <a:gd name="connsiteX144" fmla="*/ 5607519 w 9481729"/>
              <a:gd name="connsiteY144" fmla="*/ 128643 h 2409824"/>
              <a:gd name="connsiteX145" fmla="*/ 5712633 w 9481729"/>
              <a:gd name="connsiteY145" fmla="*/ 128643 h 2409824"/>
              <a:gd name="connsiteX146" fmla="*/ 5712633 w 9481729"/>
              <a:gd name="connsiteY146" fmla="*/ 172795 h 2409824"/>
              <a:gd name="connsiteX147" fmla="*/ 5607519 w 9481729"/>
              <a:gd name="connsiteY147" fmla="*/ 172795 h 2409824"/>
              <a:gd name="connsiteX148" fmla="*/ 3595190 w 9481729"/>
              <a:gd name="connsiteY148" fmla="*/ 0 h 2409824"/>
              <a:gd name="connsiteX149" fmla="*/ 3550283 w 9481729"/>
              <a:gd name="connsiteY149" fmla="*/ 40343 h 2409824"/>
              <a:gd name="connsiteX150" fmla="*/ 4481295 w 9481729"/>
              <a:gd name="connsiteY150" fmla="*/ 69778 h 2409824"/>
              <a:gd name="connsiteX151" fmla="*/ 4578901 w 9481729"/>
              <a:gd name="connsiteY151" fmla="*/ 99212 h 2409824"/>
              <a:gd name="connsiteX152" fmla="*/ 4691524 w 9481729"/>
              <a:gd name="connsiteY152" fmla="*/ 128647 h 2409824"/>
              <a:gd name="connsiteX153" fmla="*/ 3730479 w 9481729"/>
              <a:gd name="connsiteY153" fmla="*/ 216950 h 2409824"/>
              <a:gd name="connsiteX154" fmla="*/ 3768020 w 9481729"/>
              <a:gd name="connsiteY154" fmla="*/ 231668 h 2409824"/>
              <a:gd name="connsiteX155" fmla="*/ 3985757 w 9481729"/>
              <a:gd name="connsiteY155" fmla="*/ 246385 h 2409824"/>
              <a:gd name="connsiteX156" fmla="*/ 4316116 w 9481729"/>
              <a:gd name="connsiteY156" fmla="*/ 202233 h 2409824"/>
              <a:gd name="connsiteX157" fmla="*/ 4646475 w 9481729"/>
              <a:gd name="connsiteY157" fmla="*/ 158081 h 2409824"/>
              <a:gd name="connsiteX158" fmla="*/ 4691524 w 9481729"/>
              <a:gd name="connsiteY158" fmla="*/ 180157 h 2409824"/>
              <a:gd name="connsiteX159" fmla="*/ 4751589 w 9481729"/>
              <a:gd name="connsiteY159" fmla="*/ 202233 h 2409824"/>
              <a:gd name="connsiteX160" fmla="*/ 4789130 w 9481729"/>
              <a:gd name="connsiteY160" fmla="*/ 180157 h 2409824"/>
              <a:gd name="connsiteX161" fmla="*/ 4811654 w 9481729"/>
              <a:gd name="connsiteY161" fmla="*/ 158081 h 2409824"/>
              <a:gd name="connsiteX162" fmla="*/ 4886736 w 9481729"/>
              <a:gd name="connsiteY162" fmla="*/ 202233 h 2409824"/>
              <a:gd name="connsiteX163" fmla="*/ 4931785 w 9481729"/>
              <a:gd name="connsiteY163" fmla="*/ 113929 h 2409824"/>
              <a:gd name="connsiteX164" fmla="*/ 4935541 w 9481729"/>
              <a:gd name="connsiteY164" fmla="*/ 113929 h 2409824"/>
              <a:gd name="connsiteX165" fmla="*/ 5172046 w 9481729"/>
              <a:gd name="connsiteY165" fmla="*/ 113929 h 2409824"/>
              <a:gd name="connsiteX166" fmla="*/ 5217095 w 9481729"/>
              <a:gd name="connsiteY166" fmla="*/ 158081 h 2409824"/>
              <a:gd name="connsiteX167" fmla="*/ 5292176 w 9481729"/>
              <a:gd name="connsiteY167" fmla="*/ 128647 h 2409824"/>
              <a:gd name="connsiteX168" fmla="*/ 5487389 w 9481729"/>
              <a:gd name="connsiteY168" fmla="*/ 128647 h 2409824"/>
              <a:gd name="connsiteX169" fmla="*/ 5487389 w 9481729"/>
              <a:gd name="connsiteY169" fmla="*/ 172799 h 2409824"/>
              <a:gd name="connsiteX170" fmla="*/ 5547454 w 9481729"/>
              <a:gd name="connsiteY170" fmla="*/ 172799 h 2409824"/>
              <a:gd name="connsiteX171" fmla="*/ 5547454 w 9481729"/>
              <a:gd name="connsiteY171" fmla="*/ 155628 h 2409824"/>
              <a:gd name="connsiteX172" fmla="*/ 5562470 w 9481729"/>
              <a:gd name="connsiteY172" fmla="*/ 172799 h 2409824"/>
              <a:gd name="connsiteX173" fmla="*/ 6688694 w 9481729"/>
              <a:gd name="connsiteY173" fmla="*/ 216950 h 2409824"/>
              <a:gd name="connsiteX174" fmla="*/ 7529608 w 9481729"/>
              <a:gd name="connsiteY174" fmla="*/ 334689 h 2409824"/>
              <a:gd name="connsiteX175" fmla="*/ 8385538 w 9481729"/>
              <a:gd name="connsiteY175" fmla="*/ 555448 h 2409824"/>
              <a:gd name="connsiteX176" fmla="*/ 7604689 w 9481729"/>
              <a:gd name="connsiteY176" fmla="*/ 437710 h 2409824"/>
              <a:gd name="connsiteX177" fmla="*/ 7514592 w 9481729"/>
              <a:gd name="connsiteY177" fmla="*/ 452427 h 2409824"/>
              <a:gd name="connsiteX178" fmla="*/ 7514592 w 9481729"/>
              <a:gd name="connsiteY178" fmla="*/ 481861 h 2409824"/>
              <a:gd name="connsiteX179" fmla="*/ 8220358 w 9481729"/>
              <a:gd name="connsiteY179" fmla="*/ 629034 h 2409824"/>
              <a:gd name="connsiteX180" fmla="*/ 8040162 w 9481729"/>
              <a:gd name="connsiteY180" fmla="*/ 614317 h 2409824"/>
              <a:gd name="connsiteX181" fmla="*/ 7980097 w 9481729"/>
              <a:gd name="connsiteY181" fmla="*/ 629034 h 2409824"/>
              <a:gd name="connsiteX182" fmla="*/ 7769868 w 9481729"/>
              <a:gd name="connsiteY182" fmla="*/ 584882 h 2409824"/>
              <a:gd name="connsiteX183" fmla="*/ 7559640 w 9481729"/>
              <a:gd name="connsiteY183" fmla="*/ 540730 h 2409824"/>
              <a:gd name="connsiteX184" fmla="*/ 7469542 w 9481729"/>
              <a:gd name="connsiteY184" fmla="*/ 562806 h 2409824"/>
              <a:gd name="connsiteX185" fmla="*/ 7394461 w 9481729"/>
              <a:gd name="connsiteY185" fmla="*/ 584882 h 2409824"/>
              <a:gd name="connsiteX186" fmla="*/ 7274330 w 9481729"/>
              <a:gd name="connsiteY186" fmla="*/ 584882 h 2409824"/>
              <a:gd name="connsiteX187" fmla="*/ 7169216 w 9481729"/>
              <a:gd name="connsiteY187" fmla="*/ 570165 h 2409824"/>
              <a:gd name="connsiteX188" fmla="*/ 7064102 w 9481729"/>
              <a:gd name="connsiteY188" fmla="*/ 584882 h 2409824"/>
              <a:gd name="connsiteX189" fmla="*/ 7064102 w 9481729"/>
              <a:gd name="connsiteY189" fmla="*/ 629034 h 2409824"/>
              <a:gd name="connsiteX190" fmla="*/ 7109150 w 9481729"/>
              <a:gd name="connsiteY190" fmla="*/ 673186 h 2409824"/>
              <a:gd name="connsiteX191" fmla="*/ 7259314 w 9481729"/>
              <a:gd name="connsiteY191" fmla="*/ 614317 h 2409824"/>
              <a:gd name="connsiteX192" fmla="*/ 7214265 w 9481729"/>
              <a:gd name="connsiteY192" fmla="*/ 702620 h 2409824"/>
              <a:gd name="connsiteX193" fmla="*/ 7094134 w 9481729"/>
              <a:gd name="connsiteY193" fmla="*/ 702620 h 2409824"/>
              <a:gd name="connsiteX194" fmla="*/ 7484558 w 9481729"/>
              <a:gd name="connsiteY194" fmla="*/ 776207 h 2409824"/>
              <a:gd name="connsiteX195" fmla="*/ 7920032 w 9481729"/>
              <a:gd name="connsiteY195" fmla="*/ 835076 h 2409824"/>
              <a:gd name="connsiteX196" fmla="*/ 9196419 w 9481729"/>
              <a:gd name="connsiteY196" fmla="*/ 1070552 h 2409824"/>
              <a:gd name="connsiteX197" fmla="*/ 8595766 w 9481729"/>
              <a:gd name="connsiteY197" fmla="*/ 996966 h 2409824"/>
              <a:gd name="connsiteX198" fmla="*/ 8535701 w 9481729"/>
              <a:gd name="connsiteY198" fmla="*/ 1026400 h 2409824"/>
              <a:gd name="connsiteX199" fmla="*/ 8700880 w 9481729"/>
              <a:gd name="connsiteY199" fmla="*/ 1114704 h 2409824"/>
              <a:gd name="connsiteX200" fmla="*/ 8550717 w 9481729"/>
              <a:gd name="connsiteY200" fmla="*/ 1129421 h 2409824"/>
              <a:gd name="connsiteX201" fmla="*/ 9136354 w 9481729"/>
              <a:gd name="connsiteY201" fmla="*/ 1247160 h 2409824"/>
              <a:gd name="connsiteX202" fmla="*/ 9046256 w 9481729"/>
              <a:gd name="connsiteY202" fmla="*/ 1306029 h 2409824"/>
              <a:gd name="connsiteX203" fmla="*/ 8821011 w 9481729"/>
              <a:gd name="connsiteY203" fmla="*/ 1306029 h 2409824"/>
              <a:gd name="connsiteX204" fmla="*/ 8821011 w 9481729"/>
              <a:gd name="connsiteY204" fmla="*/ 1350180 h 2409824"/>
              <a:gd name="connsiteX205" fmla="*/ 8914865 w 9481729"/>
              <a:gd name="connsiteY205" fmla="*/ 1394332 h 2409824"/>
              <a:gd name="connsiteX206" fmla="*/ 8919453 w 9481729"/>
              <a:gd name="connsiteY206" fmla="*/ 1405125 h 2409824"/>
              <a:gd name="connsiteX207" fmla="*/ 8956158 w 9481729"/>
              <a:gd name="connsiteY207" fmla="*/ 1394332 h 2409824"/>
              <a:gd name="connsiteX208" fmla="*/ 9031239 w 9481729"/>
              <a:gd name="connsiteY208" fmla="*/ 1394332 h 2409824"/>
              <a:gd name="connsiteX209" fmla="*/ 8986190 w 9481729"/>
              <a:gd name="connsiteY209" fmla="*/ 1438484 h 2409824"/>
              <a:gd name="connsiteX210" fmla="*/ 9316549 w 9481729"/>
              <a:gd name="connsiteY210" fmla="*/ 1541505 h 2409824"/>
              <a:gd name="connsiteX211" fmla="*/ 9481729 w 9481729"/>
              <a:gd name="connsiteY211" fmla="*/ 1703395 h 2409824"/>
              <a:gd name="connsiteX212" fmla="*/ 8430587 w 9481729"/>
              <a:gd name="connsiteY212" fmla="*/ 1629809 h 2409824"/>
              <a:gd name="connsiteX213" fmla="*/ 8325472 w 9481729"/>
              <a:gd name="connsiteY213" fmla="*/ 1607733 h 2409824"/>
              <a:gd name="connsiteX214" fmla="*/ 8220358 w 9481729"/>
              <a:gd name="connsiteY214" fmla="*/ 1585657 h 2409824"/>
              <a:gd name="connsiteX215" fmla="*/ 8070195 w 9481729"/>
              <a:gd name="connsiteY215" fmla="*/ 1644526 h 2409824"/>
              <a:gd name="connsiteX216" fmla="*/ 8010130 w 9481729"/>
              <a:gd name="connsiteY216" fmla="*/ 1607733 h 2409824"/>
              <a:gd name="connsiteX217" fmla="*/ 7935048 w 9481729"/>
              <a:gd name="connsiteY217" fmla="*/ 1585657 h 2409824"/>
              <a:gd name="connsiteX218" fmla="*/ 7814918 w 9481729"/>
              <a:gd name="connsiteY218" fmla="*/ 1629809 h 2409824"/>
              <a:gd name="connsiteX219" fmla="*/ 6042992 w 9481729"/>
              <a:gd name="connsiteY219" fmla="*/ 1512070 h 2409824"/>
              <a:gd name="connsiteX220" fmla="*/ 5997943 w 9481729"/>
              <a:gd name="connsiteY220" fmla="*/ 1541505 h 2409824"/>
              <a:gd name="connsiteX221" fmla="*/ 6073025 w 9481729"/>
              <a:gd name="connsiteY221" fmla="*/ 1570940 h 2409824"/>
              <a:gd name="connsiteX222" fmla="*/ 6358335 w 9481729"/>
              <a:gd name="connsiteY222" fmla="*/ 1593015 h 2409824"/>
              <a:gd name="connsiteX223" fmla="*/ 6643645 w 9481729"/>
              <a:gd name="connsiteY223" fmla="*/ 1615091 h 2409824"/>
              <a:gd name="connsiteX224" fmla="*/ 7094134 w 9481729"/>
              <a:gd name="connsiteY224" fmla="*/ 1644526 h 2409824"/>
              <a:gd name="connsiteX225" fmla="*/ 7161708 w 9481729"/>
              <a:gd name="connsiteY225" fmla="*/ 1681319 h 2409824"/>
              <a:gd name="connsiteX226" fmla="*/ 7229282 w 9481729"/>
              <a:gd name="connsiteY226" fmla="*/ 1718112 h 2409824"/>
              <a:gd name="connsiteX227" fmla="*/ 6883906 w 9481729"/>
              <a:gd name="connsiteY227" fmla="*/ 1718112 h 2409824"/>
              <a:gd name="connsiteX228" fmla="*/ 6658661 w 9481729"/>
              <a:gd name="connsiteY228" fmla="*/ 1718112 h 2409824"/>
              <a:gd name="connsiteX229" fmla="*/ 6553547 w 9481729"/>
              <a:gd name="connsiteY229" fmla="*/ 1732830 h 2409824"/>
              <a:gd name="connsiteX230" fmla="*/ 6448433 w 9481729"/>
              <a:gd name="connsiteY230" fmla="*/ 1747547 h 2409824"/>
              <a:gd name="connsiteX231" fmla="*/ 6305778 w 9481729"/>
              <a:gd name="connsiteY231" fmla="*/ 1732830 h 2409824"/>
              <a:gd name="connsiteX232" fmla="*/ 6118074 w 9481729"/>
              <a:gd name="connsiteY232" fmla="*/ 1718112 h 2409824"/>
              <a:gd name="connsiteX233" fmla="*/ 5322209 w 9481729"/>
              <a:gd name="connsiteY233" fmla="*/ 1732830 h 2409824"/>
              <a:gd name="connsiteX234" fmla="*/ 4811654 w 9481729"/>
              <a:gd name="connsiteY234" fmla="*/ 1747547 h 2409824"/>
              <a:gd name="connsiteX235" fmla="*/ 2844516 w 9481729"/>
              <a:gd name="connsiteY235" fmla="*/ 1953589 h 2409824"/>
              <a:gd name="connsiteX236" fmla="*/ 2619272 w 9481729"/>
              <a:gd name="connsiteY236" fmla="*/ 1983023 h 2409824"/>
              <a:gd name="connsiteX237" fmla="*/ 2514157 w 9481729"/>
              <a:gd name="connsiteY237" fmla="*/ 2041892 h 2409824"/>
              <a:gd name="connsiteX238" fmla="*/ 2469109 w 9481729"/>
              <a:gd name="connsiteY238" fmla="*/ 2019816 h 2409824"/>
              <a:gd name="connsiteX239" fmla="*/ 2439076 w 9481729"/>
              <a:gd name="connsiteY239" fmla="*/ 1997741 h 2409824"/>
              <a:gd name="connsiteX240" fmla="*/ 2454092 w 9481729"/>
              <a:gd name="connsiteY240" fmla="*/ 2027175 h 2409824"/>
              <a:gd name="connsiteX241" fmla="*/ 2228848 w 9481729"/>
              <a:gd name="connsiteY241" fmla="*/ 2159630 h 2409824"/>
              <a:gd name="connsiteX242" fmla="*/ 2243864 w 9481729"/>
              <a:gd name="connsiteY242" fmla="*/ 2189065 h 2409824"/>
              <a:gd name="connsiteX243" fmla="*/ 2394027 w 9481729"/>
              <a:gd name="connsiteY243" fmla="*/ 2144913 h 2409824"/>
              <a:gd name="connsiteX244" fmla="*/ 1958554 w 9481729"/>
              <a:gd name="connsiteY244" fmla="*/ 2350955 h 2409824"/>
              <a:gd name="connsiteX245" fmla="*/ 2003603 w 9481729"/>
              <a:gd name="connsiteY245" fmla="*/ 2350955 h 2409824"/>
              <a:gd name="connsiteX246" fmla="*/ 2003603 w 9481729"/>
              <a:gd name="connsiteY246" fmla="*/ 2380390 h 2409824"/>
              <a:gd name="connsiteX247" fmla="*/ 1973570 w 9481729"/>
              <a:gd name="connsiteY247" fmla="*/ 2402465 h 2409824"/>
              <a:gd name="connsiteX248" fmla="*/ 1957368 w 9481729"/>
              <a:gd name="connsiteY248" fmla="*/ 2406436 h 2409824"/>
              <a:gd name="connsiteX249" fmla="*/ 1958554 w 9481729"/>
              <a:gd name="connsiteY249" fmla="*/ 2403385 h 2409824"/>
              <a:gd name="connsiteX250" fmla="*/ 1733309 w 9481729"/>
              <a:gd name="connsiteY250" fmla="*/ 2306803 h 2409824"/>
              <a:gd name="connsiteX251" fmla="*/ 1853440 w 9481729"/>
              <a:gd name="connsiteY251" fmla="*/ 2292086 h 2409824"/>
              <a:gd name="connsiteX252" fmla="*/ 1853440 w 9481729"/>
              <a:gd name="connsiteY252" fmla="*/ 2350955 h 2409824"/>
              <a:gd name="connsiteX253" fmla="*/ 1898489 w 9481729"/>
              <a:gd name="connsiteY253" fmla="*/ 2321520 h 2409824"/>
              <a:gd name="connsiteX254" fmla="*/ 1898489 w 9481729"/>
              <a:gd name="connsiteY254" fmla="*/ 2277369 h 2409824"/>
              <a:gd name="connsiteX255" fmla="*/ 1928521 w 9481729"/>
              <a:gd name="connsiteY255" fmla="*/ 2292086 h 2409824"/>
              <a:gd name="connsiteX256" fmla="*/ 2018619 w 9481729"/>
              <a:gd name="connsiteY256" fmla="*/ 2277369 h 2409824"/>
              <a:gd name="connsiteX257" fmla="*/ 1913505 w 9481729"/>
              <a:gd name="connsiteY257" fmla="*/ 2159630 h 2409824"/>
              <a:gd name="connsiteX258" fmla="*/ 1778358 w 9481729"/>
              <a:gd name="connsiteY258" fmla="*/ 2233217 h 2409824"/>
              <a:gd name="connsiteX259" fmla="*/ 1794312 w 9481729"/>
              <a:gd name="connsiteY259" fmla="*/ 2244257 h 2409824"/>
              <a:gd name="connsiteX260" fmla="*/ 1801955 w 9481729"/>
              <a:gd name="connsiteY260" fmla="*/ 2245833 h 2409824"/>
              <a:gd name="connsiteX261" fmla="*/ 1733309 w 9481729"/>
              <a:gd name="connsiteY261" fmla="*/ 2262651 h 2409824"/>
              <a:gd name="connsiteX262" fmla="*/ 1598162 w 9481729"/>
              <a:gd name="connsiteY262" fmla="*/ 2218500 h 2409824"/>
              <a:gd name="connsiteX263" fmla="*/ 1508064 w 9481729"/>
              <a:gd name="connsiteY263" fmla="*/ 2247934 h 2409824"/>
              <a:gd name="connsiteX264" fmla="*/ 1432983 w 9481729"/>
              <a:gd name="connsiteY264" fmla="*/ 2277369 h 2409824"/>
              <a:gd name="connsiteX265" fmla="*/ 892395 w 9481729"/>
              <a:gd name="connsiteY265" fmla="*/ 2027175 h 2409824"/>
              <a:gd name="connsiteX266" fmla="*/ 847346 w 9481729"/>
              <a:gd name="connsiteY266" fmla="*/ 1924154 h 2409824"/>
              <a:gd name="connsiteX267" fmla="*/ 321775 w 9481729"/>
              <a:gd name="connsiteY267" fmla="*/ 1600374 h 2409824"/>
              <a:gd name="connsiteX268" fmla="*/ 291742 w 9481729"/>
              <a:gd name="connsiteY268" fmla="*/ 1512070 h 2409824"/>
              <a:gd name="connsiteX269" fmla="*/ 486954 w 9481729"/>
              <a:gd name="connsiteY269" fmla="*/ 1203008 h 2409824"/>
              <a:gd name="connsiteX270" fmla="*/ 366824 w 9481729"/>
              <a:gd name="connsiteY270" fmla="*/ 1129421 h 2409824"/>
              <a:gd name="connsiteX271" fmla="*/ 547020 w 9481729"/>
              <a:gd name="connsiteY271" fmla="*/ 1129421 h 2409824"/>
              <a:gd name="connsiteX272" fmla="*/ 727216 w 9481729"/>
              <a:gd name="connsiteY272" fmla="*/ 1085270 h 2409824"/>
              <a:gd name="connsiteX273" fmla="*/ 396857 w 9481729"/>
              <a:gd name="connsiteY273" fmla="*/ 893945 h 2409824"/>
              <a:gd name="connsiteX274" fmla="*/ 381840 w 9481729"/>
              <a:gd name="connsiteY274" fmla="*/ 820359 h 2409824"/>
              <a:gd name="connsiteX275" fmla="*/ 381840 w 9481729"/>
              <a:gd name="connsiteY275" fmla="*/ 746772 h 2409824"/>
              <a:gd name="connsiteX276" fmla="*/ 607085 w 9481729"/>
              <a:gd name="connsiteY276" fmla="*/ 526013 h 2409824"/>
              <a:gd name="connsiteX277" fmla="*/ 607085 w 9481729"/>
              <a:gd name="connsiteY277" fmla="*/ 467144 h 2409824"/>
              <a:gd name="connsiteX278" fmla="*/ 607085 w 9481729"/>
              <a:gd name="connsiteY278" fmla="*/ 324386 h 2409824"/>
              <a:gd name="connsiteX279" fmla="*/ 652134 w 9481729"/>
              <a:gd name="connsiteY279" fmla="*/ 297895 h 2409824"/>
              <a:gd name="connsiteX280" fmla="*/ 652130 w 9481729"/>
              <a:gd name="connsiteY280" fmla="*/ 297895 h 2409824"/>
              <a:gd name="connsiteX281" fmla="*/ 607085 w 9481729"/>
              <a:gd name="connsiteY281" fmla="*/ 324383 h 2409824"/>
              <a:gd name="connsiteX282" fmla="*/ 607085 w 9481729"/>
              <a:gd name="connsiteY282" fmla="*/ 290533 h 2409824"/>
              <a:gd name="connsiteX283" fmla="*/ 631553 w 9481729"/>
              <a:gd name="connsiteY283" fmla="*/ 279373 h 2409824"/>
              <a:gd name="connsiteX284" fmla="*/ 625857 w 9481729"/>
              <a:gd name="connsiteY284" fmla="*/ 290533 h 2409824"/>
              <a:gd name="connsiteX285" fmla="*/ 631553 w 9481729"/>
              <a:gd name="connsiteY285" fmla="*/ 279377 h 2409824"/>
              <a:gd name="connsiteX286" fmla="*/ 644149 w 9481729"/>
              <a:gd name="connsiteY286" fmla="*/ 273629 h 2409824"/>
              <a:gd name="connsiteX287" fmla="*/ 667150 w 9481729"/>
              <a:gd name="connsiteY287" fmla="*/ 290537 h 2409824"/>
              <a:gd name="connsiteX288" fmla="*/ 712199 w 9481729"/>
              <a:gd name="connsiteY288" fmla="*/ 312613 h 2409824"/>
              <a:gd name="connsiteX289" fmla="*/ 817314 w 9481729"/>
              <a:gd name="connsiteY289" fmla="*/ 253744 h 2409824"/>
              <a:gd name="connsiteX290" fmla="*/ 1042558 w 9481729"/>
              <a:gd name="connsiteY290" fmla="*/ 224309 h 2409824"/>
              <a:gd name="connsiteX291" fmla="*/ 3009696 w 9481729"/>
              <a:gd name="connsiteY291" fmla="*/ 18267 h 2409824"/>
              <a:gd name="connsiteX292" fmla="*/ 3013452 w 9481729"/>
              <a:gd name="connsiteY292" fmla="*/ 17348 h 2409824"/>
              <a:gd name="connsiteX293" fmla="*/ 3075973 w 9481729"/>
              <a:gd name="connsiteY293" fmla="*/ 15351 h 2409824"/>
              <a:gd name="connsiteX294" fmla="*/ 3024712 w 9481729"/>
              <a:gd name="connsiteY294" fmla="*/ 69778 h 2409824"/>
              <a:gd name="connsiteX295" fmla="*/ 3024720 w 9481729"/>
              <a:gd name="connsiteY295" fmla="*/ 69774 h 2409824"/>
              <a:gd name="connsiteX296" fmla="*/ 3075978 w 9481729"/>
              <a:gd name="connsiteY296" fmla="*/ 15351 h 2409824"/>
              <a:gd name="connsiteX297" fmla="*/ 3099798 w 9481729"/>
              <a:gd name="connsiteY297" fmla="*/ 14590 h 2409824"/>
              <a:gd name="connsiteX298" fmla="*/ 3136720 w 9481729"/>
              <a:gd name="connsiteY298" fmla="*/ 13585 h 2409824"/>
              <a:gd name="connsiteX299" fmla="*/ 3268729 w 9481729"/>
              <a:gd name="connsiteY299" fmla="*/ 9989 h 2409824"/>
              <a:gd name="connsiteX300" fmla="*/ 3520251 w 9481729"/>
              <a:gd name="connsiteY300" fmla="*/ 3550 h 240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9481729" h="2409824">
                <a:moveTo>
                  <a:pt x="1957371" y="2406436"/>
                </a:moveTo>
                <a:lnTo>
                  <a:pt x="1956682" y="2408213"/>
                </a:lnTo>
                <a:cubicBezTo>
                  <a:pt x="1954179" y="2409287"/>
                  <a:pt x="1949800" y="2409824"/>
                  <a:pt x="1943541" y="2409824"/>
                </a:cubicBezTo>
                <a:close/>
                <a:moveTo>
                  <a:pt x="1853444" y="2233213"/>
                </a:moveTo>
                <a:cubicBezTo>
                  <a:pt x="1838427" y="2243025"/>
                  <a:pt x="1824664" y="2247930"/>
                  <a:pt x="1812151" y="2247930"/>
                </a:cubicBezTo>
                <a:lnTo>
                  <a:pt x="1801958" y="2245829"/>
                </a:lnTo>
                <a:close/>
                <a:moveTo>
                  <a:pt x="7169216" y="1644522"/>
                </a:moveTo>
                <a:lnTo>
                  <a:pt x="7334396" y="1644522"/>
                </a:lnTo>
                <a:lnTo>
                  <a:pt x="7334396" y="1673957"/>
                </a:lnTo>
                <a:lnTo>
                  <a:pt x="7169216" y="1673957"/>
                </a:lnTo>
                <a:close/>
                <a:moveTo>
                  <a:pt x="5862797" y="1541501"/>
                </a:moveTo>
                <a:lnTo>
                  <a:pt x="5862797" y="1541505"/>
                </a:lnTo>
                <a:lnTo>
                  <a:pt x="5952894" y="1541505"/>
                </a:lnTo>
                <a:lnTo>
                  <a:pt x="5952894" y="1541501"/>
                </a:lnTo>
                <a:close/>
                <a:moveTo>
                  <a:pt x="5787711" y="1512070"/>
                </a:moveTo>
                <a:lnTo>
                  <a:pt x="5746422" y="1556218"/>
                </a:lnTo>
                <a:cubicBezTo>
                  <a:pt x="5728903" y="1566030"/>
                  <a:pt x="5707628" y="1570936"/>
                  <a:pt x="5682601" y="1570936"/>
                </a:cubicBezTo>
                <a:cubicBezTo>
                  <a:pt x="5672590" y="1570936"/>
                  <a:pt x="5652568" y="1563577"/>
                  <a:pt x="5622535" y="1548860"/>
                </a:cubicBezTo>
                <a:cubicBezTo>
                  <a:pt x="5592503" y="1534142"/>
                  <a:pt x="5572481" y="1526784"/>
                  <a:pt x="5562470" y="1526784"/>
                </a:cubicBezTo>
                <a:cubicBezTo>
                  <a:pt x="5542448" y="1526784"/>
                  <a:pt x="5509913" y="1531690"/>
                  <a:pt x="5464864" y="1541501"/>
                </a:cubicBezTo>
                <a:cubicBezTo>
                  <a:pt x="5419815" y="1551313"/>
                  <a:pt x="5387280" y="1556218"/>
                  <a:pt x="5367258" y="1556218"/>
                </a:cubicBezTo>
                <a:cubicBezTo>
                  <a:pt x="5192068" y="1556218"/>
                  <a:pt x="5044407" y="1554990"/>
                  <a:pt x="4924277" y="1552537"/>
                </a:cubicBezTo>
                <a:lnTo>
                  <a:pt x="4646494" y="1541501"/>
                </a:lnTo>
                <a:lnTo>
                  <a:pt x="4646475" y="1541505"/>
                </a:lnTo>
                <a:cubicBezTo>
                  <a:pt x="4776616" y="1551316"/>
                  <a:pt x="5016877" y="1556222"/>
                  <a:pt x="5367258" y="1556222"/>
                </a:cubicBezTo>
                <a:cubicBezTo>
                  <a:pt x="5387280" y="1556222"/>
                  <a:pt x="5419815" y="1551316"/>
                  <a:pt x="5464864" y="1541505"/>
                </a:cubicBezTo>
                <a:cubicBezTo>
                  <a:pt x="5509913" y="1531693"/>
                  <a:pt x="5542448" y="1526788"/>
                  <a:pt x="5562470" y="1526788"/>
                </a:cubicBezTo>
                <a:cubicBezTo>
                  <a:pt x="5572481" y="1526788"/>
                  <a:pt x="5592503" y="1534146"/>
                  <a:pt x="5622535" y="1548864"/>
                </a:cubicBezTo>
                <a:cubicBezTo>
                  <a:pt x="5652568" y="1563581"/>
                  <a:pt x="5672590" y="1570940"/>
                  <a:pt x="5682601" y="1570940"/>
                </a:cubicBezTo>
                <a:cubicBezTo>
                  <a:pt x="5732655" y="1570940"/>
                  <a:pt x="5767693" y="1551316"/>
                  <a:pt x="5787715" y="1512070"/>
                </a:cubicBezTo>
                <a:close/>
                <a:moveTo>
                  <a:pt x="817317" y="1497349"/>
                </a:moveTo>
                <a:lnTo>
                  <a:pt x="817314" y="1497353"/>
                </a:lnTo>
                <a:lnTo>
                  <a:pt x="952460" y="1497353"/>
                </a:lnTo>
                <a:lnTo>
                  <a:pt x="952460" y="1497349"/>
                </a:lnTo>
                <a:close/>
                <a:moveTo>
                  <a:pt x="832330" y="1379617"/>
                </a:moveTo>
                <a:lnTo>
                  <a:pt x="836084" y="1427442"/>
                </a:lnTo>
                <a:cubicBezTo>
                  <a:pt x="838586" y="1439707"/>
                  <a:pt x="842340" y="1448292"/>
                  <a:pt x="847346" y="1453197"/>
                </a:cubicBezTo>
                <a:close/>
                <a:moveTo>
                  <a:pt x="8395994" y="1355399"/>
                </a:moveTo>
                <a:lnTo>
                  <a:pt x="8460619" y="1364898"/>
                </a:lnTo>
                <a:cubicBezTo>
                  <a:pt x="8520685" y="1374709"/>
                  <a:pt x="8558225" y="1379615"/>
                  <a:pt x="8573242" y="1379615"/>
                </a:cubicBezTo>
                <a:cubicBezTo>
                  <a:pt x="8588258" y="1379615"/>
                  <a:pt x="8595766" y="1386974"/>
                  <a:pt x="8595766" y="1401691"/>
                </a:cubicBezTo>
                <a:cubicBezTo>
                  <a:pt x="8595766" y="1416408"/>
                  <a:pt x="8605777" y="1423767"/>
                  <a:pt x="8625799" y="1423767"/>
                </a:cubicBezTo>
                <a:lnTo>
                  <a:pt x="8625803" y="1423767"/>
                </a:lnTo>
                <a:lnTo>
                  <a:pt x="8595770" y="1401691"/>
                </a:lnTo>
                <a:cubicBezTo>
                  <a:pt x="8595770" y="1386974"/>
                  <a:pt x="8588262" y="1379615"/>
                  <a:pt x="8573246" y="1379615"/>
                </a:cubicBezTo>
                <a:cubicBezTo>
                  <a:pt x="8558229" y="1379615"/>
                  <a:pt x="8520689" y="1374709"/>
                  <a:pt x="8460623" y="1364898"/>
                </a:cubicBezTo>
                <a:lnTo>
                  <a:pt x="8396006" y="1355399"/>
                </a:lnTo>
                <a:close/>
                <a:moveTo>
                  <a:pt x="486954" y="1320742"/>
                </a:moveTo>
                <a:lnTo>
                  <a:pt x="486954" y="1320746"/>
                </a:lnTo>
                <a:cubicBezTo>
                  <a:pt x="607085" y="1359992"/>
                  <a:pt x="722210" y="1379615"/>
                  <a:pt x="832330" y="1379615"/>
                </a:cubicBezTo>
                <a:lnTo>
                  <a:pt x="832330" y="1379611"/>
                </a:lnTo>
                <a:cubicBezTo>
                  <a:pt x="722210" y="1379611"/>
                  <a:pt x="607085" y="1359988"/>
                  <a:pt x="486954" y="1320742"/>
                </a:cubicBezTo>
                <a:close/>
                <a:moveTo>
                  <a:pt x="6253221" y="1173569"/>
                </a:moveTo>
                <a:lnTo>
                  <a:pt x="6253221" y="1173573"/>
                </a:lnTo>
                <a:lnTo>
                  <a:pt x="6463449" y="1173573"/>
                </a:lnTo>
                <a:lnTo>
                  <a:pt x="6463449" y="1173569"/>
                </a:lnTo>
                <a:close/>
                <a:moveTo>
                  <a:pt x="6553547" y="1158852"/>
                </a:moveTo>
                <a:lnTo>
                  <a:pt x="6493482" y="1203004"/>
                </a:lnTo>
                <a:lnTo>
                  <a:pt x="6478470" y="1188287"/>
                </a:lnTo>
                <a:lnTo>
                  <a:pt x="6478466" y="1188290"/>
                </a:lnTo>
                <a:lnTo>
                  <a:pt x="6493482" y="1203008"/>
                </a:lnTo>
                <a:lnTo>
                  <a:pt x="6553547" y="1158856"/>
                </a:lnTo>
                <a:close/>
                <a:moveTo>
                  <a:pt x="5787715" y="1085270"/>
                </a:moveTo>
                <a:lnTo>
                  <a:pt x="5787719" y="1085273"/>
                </a:lnTo>
                <a:lnTo>
                  <a:pt x="5798970" y="1103645"/>
                </a:lnTo>
                <a:lnTo>
                  <a:pt x="5798977" y="1103666"/>
                </a:lnTo>
                <a:cubicBezTo>
                  <a:pt x="5801480" y="1115931"/>
                  <a:pt x="5802731" y="1134327"/>
                  <a:pt x="5802731" y="1158856"/>
                </a:cubicBezTo>
                <a:cubicBezTo>
                  <a:pt x="5842775" y="1139233"/>
                  <a:pt x="5892829" y="1124516"/>
                  <a:pt x="5952894" y="1114704"/>
                </a:cubicBezTo>
                <a:lnTo>
                  <a:pt x="5952883" y="1114704"/>
                </a:lnTo>
                <a:lnTo>
                  <a:pt x="5802731" y="1158852"/>
                </a:lnTo>
                <a:cubicBezTo>
                  <a:pt x="5802731" y="1134323"/>
                  <a:pt x="5801482" y="1115925"/>
                  <a:pt x="5798979" y="1103660"/>
                </a:cubicBezTo>
                <a:lnTo>
                  <a:pt x="5798970" y="1103645"/>
                </a:lnTo>
                <a:lnTo>
                  <a:pt x="5794285" y="1089869"/>
                </a:lnTo>
                <a:cubicBezTo>
                  <a:pt x="5792407" y="1086803"/>
                  <a:pt x="5790217" y="1085270"/>
                  <a:pt x="5787715" y="1085270"/>
                </a:cubicBezTo>
                <a:close/>
                <a:moveTo>
                  <a:pt x="8325472" y="776203"/>
                </a:moveTo>
                <a:lnTo>
                  <a:pt x="8415570" y="805638"/>
                </a:lnTo>
                <a:lnTo>
                  <a:pt x="8415570" y="835072"/>
                </a:lnTo>
                <a:lnTo>
                  <a:pt x="8325472" y="820355"/>
                </a:lnTo>
                <a:close/>
                <a:moveTo>
                  <a:pt x="8160297" y="770687"/>
                </a:moveTo>
                <a:cubicBezTo>
                  <a:pt x="8165302" y="769462"/>
                  <a:pt x="8170308" y="771301"/>
                  <a:pt x="8175314" y="776207"/>
                </a:cubicBezTo>
                <a:lnTo>
                  <a:pt x="8159339" y="771510"/>
                </a:lnTo>
                <a:close/>
                <a:moveTo>
                  <a:pt x="7965085" y="732051"/>
                </a:moveTo>
                <a:cubicBezTo>
                  <a:pt x="7995118" y="732051"/>
                  <a:pt x="8027653" y="735729"/>
                  <a:pt x="8062691" y="743087"/>
                </a:cubicBezTo>
                <a:lnTo>
                  <a:pt x="8159339" y="771506"/>
                </a:lnTo>
                <a:lnTo>
                  <a:pt x="8145280" y="783562"/>
                </a:lnTo>
                <a:cubicBezTo>
                  <a:pt x="8135270" y="798279"/>
                  <a:pt x="8120254" y="805638"/>
                  <a:pt x="8100232" y="805638"/>
                </a:cubicBezTo>
                <a:cubicBezTo>
                  <a:pt x="8060188" y="805638"/>
                  <a:pt x="8015139" y="781109"/>
                  <a:pt x="7965085" y="732051"/>
                </a:cubicBezTo>
                <a:close/>
                <a:moveTo>
                  <a:pt x="7544624" y="687899"/>
                </a:moveTo>
                <a:lnTo>
                  <a:pt x="7739836" y="702617"/>
                </a:lnTo>
                <a:lnTo>
                  <a:pt x="7739836" y="732051"/>
                </a:lnTo>
                <a:lnTo>
                  <a:pt x="7544624" y="717334"/>
                </a:lnTo>
                <a:close/>
                <a:moveTo>
                  <a:pt x="155413" y="677157"/>
                </a:moveTo>
                <a:lnTo>
                  <a:pt x="154723" y="678934"/>
                </a:lnTo>
                <a:cubicBezTo>
                  <a:pt x="152221" y="680008"/>
                  <a:pt x="147842" y="680545"/>
                  <a:pt x="141583" y="680545"/>
                </a:cubicBezTo>
                <a:close/>
                <a:moveTo>
                  <a:pt x="7529608" y="643748"/>
                </a:moveTo>
                <a:lnTo>
                  <a:pt x="7529608" y="673182"/>
                </a:lnTo>
                <a:lnTo>
                  <a:pt x="7364428" y="702617"/>
                </a:lnTo>
                <a:lnTo>
                  <a:pt x="7364428" y="658465"/>
                </a:lnTo>
                <a:close/>
                <a:moveTo>
                  <a:pt x="7304363" y="614313"/>
                </a:moveTo>
                <a:lnTo>
                  <a:pt x="7334396" y="687899"/>
                </a:lnTo>
                <a:cubicBezTo>
                  <a:pt x="7334396" y="687899"/>
                  <a:pt x="7319379" y="687899"/>
                  <a:pt x="7289346" y="687899"/>
                </a:cubicBezTo>
                <a:cubicBezTo>
                  <a:pt x="7269325" y="678088"/>
                  <a:pt x="7254308" y="673182"/>
                  <a:pt x="7244298" y="673182"/>
                </a:cubicBezTo>
                <a:cubicBezTo>
                  <a:pt x="7244298" y="673182"/>
                  <a:pt x="7264320" y="653559"/>
                  <a:pt x="7304363" y="614313"/>
                </a:cubicBezTo>
                <a:close/>
                <a:moveTo>
                  <a:pt x="51485" y="503933"/>
                </a:moveTo>
                <a:cubicBezTo>
                  <a:pt x="36469" y="513745"/>
                  <a:pt x="22706" y="518651"/>
                  <a:pt x="10192" y="518651"/>
                </a:cubicBezTo>
                <a:lnTo>
                  <a:pt x="0" y="516549"/>
                </a:lnTo>
                <a:close/>
                <a:moveTo>
                  <a:pt x="6493482" y="496579"/>
                </a:moveTo>
                <a:cubicBezTo>
                  <a:pt x="6523515" y="555448"/>
                  <a:pt x="6553547" y="589788"/>
                  <a:pt x="6583580" y="599600"/>
                </a:cubicBezTo>
                <a:lnTo>
                  <a:pt x="6583580" y="599596"/>
                </a:lnTo>
                <a:cubicBezTo>
                  <a:pt x="6568564" y="594690"/>
                  <a:pt x="6553547" y="583650"/>
                  <a:pt x="6538531" y="566480"/>
                </a:cubicBezTo>
                <a:lnTo>
                  <a:pt x="6493486" y="496579"/>
                </a:lnTo>
                <a:close/>
                <a:moveTo>
                  <a:pt x="5772699" y="496575"/>
                </a:moveTo>
                <a:lnTo>
                  <a:pt x="5772699" y="496579"/>
                </a:lnTo>
                <a:lnTo>
                  <a:pt x="6133090" y="496579"/>
                </a:lnTo>
                <a:lnTo>
                  <a:pt x="6133090" y="496575"/>
                </a:lnTo>
                <a:close/>
                <a:moveTo>
                  <a:pt x="637117" y="268457"/>
                </a:moveTo>
                <a:lnTo>
                  <a:pt x="644149" y="273625"/>
                </a:lnTo>
                <a:lnTo>
                  <a:pt x="631553" y="279373"/>
                </a:lnTo>
                <a:close/>
                <a:moveTo>
                  <a:pt x="2649300" y="187516"/>
                </a:moveTo>
                <a:lnTo>
                  <a:pt x="2540438" y="264776"/>
                </a:lnTo>
                <a:lnTo>
                  <a:pt x="2454100" y="290529"/>
                </a:lnTo>
                <a:lnTo>
                  <a:pt x="2454092" y="290537"/>
                </a:lnTo>
                <a:cubicBezTo>
                  <a:pt x="2504147" y="290537"/>
                  <a:pt x="2569218" y="256196"/>
                  <a:pt x="2649305" y="187516"/>
                </a:cubicBezTo>
                <a:close/>
                <a:moveTo>
                  <a:pt x="6763776" y="158077"/>
                </a:moveTo>
                <a:lnTo>
                  <a:pt x="6898922" y="202229"/>
                </a:lnTo>
                <a:lnTo>
                  <a:pt x="6898922" y="231664"/>
                </a:lnTo>
                <a:lnTo>
                  <a:pt x="6763776" y="187512"/>
                </a:lnTo>
                <a:close/>
                <a:moveTo>
                  <a:pt x="6493482" y="143360"/>
                </a:moveTo>
                <a:lnTo>
                  <a:pt x="6733743" y="143360"/>
                </a:lnTo>
                <a:lnTo>
                  <a:pt x="6733743" y="187512"/>
                </a:lnTo>
                <a:lnTo>
                  <a:pt x="6493482" y="187512"/>
                </a:lnTo>
                <a:close/>
                <a:moveTo>
                  <a:pt x="5532438" y="128647"/>
                </a:moveTo>
                <a:lnTo>
                  <a:pt x="5547454" y="128647"/>
                </a:lnTo>
                <a:lnTo>
                  <a:pt x="5547454" y="155628"/>
                </a:lnTo>
                <a:lnTo>
                  <a:pt x="5539946" y="147041"/>
                </a:lnTo>
                <a:cubicBezTo>
                  <a:pt x="5534940" y="139683"/>
                  <a:pt x="5532438" y="133553"/>
                  <a:pt x="5532438" y="128647"/>
                </a:cubicBezTo>
                <a:close/>
                <a:moveTo>
                  <a:pt x="6012960" y="128643"/>
                </a:moveTo>
                <a:lnTo>
                  <a:pt x="6058009" y="128643"/>
                </a:lnTo>
                <a:lnTo>
                  <a:pt x="6058009" y="172795"/>
                </a:lnTo>
                <a:lnTo>
                  <a:pt x="6012960" y="172795"/>
                </a:lnTo>
                <a:close/>
                <a:moveTo>
                  <a:pt x="5862797" y="128643"/>
                </a:moveTo>
                <a:lnTo>
                  <a:pt x="5937878" y="128643"/>
                </a:lnTo>
                <a:lnTo>
                  <a:pt x="5937878" y="172795"/>
                </a:lnTo>
                <a:lnTo>
                  <a:pt x="5862797" y="172795"/>
                </a:lnTo>
                <a:close/>
                <a:moveTo>
                  <a:pt x="5607519" y="128643"/>
                </a:moveTo>
                <a:lnTo>
                  <a:pt x="5712633" y="128643"/>
                </a:lnTo>
                <a:lnTo>
                  <a:pt x="5712633" y="172795"/>
                </a:lnTo>
                <a:lnTo>
                  <a:pt x="5607519" y="172795"/>
                </a:lnTo>
                <a:close/>
                <a:moveTo>
                  <a:pt x="3595190" y="0"/>
                </a:moveTo>
                <a:lnTo>
                  <a:pt x="3550283" y="40343"/>
                </a:lnTo>
                <a:cubicBezTo>
                  <a:pt x="4020795" y="30532"/>
                  <a:pt x="4331132" y="40343"/>
                  <a:pt x="4481295" y="69778"/>
                </a:cubicBezTo>
                <a:cubicBezTo>
                  <a:pt x="4491306" y="69778"/>
                  <a:pt x="4523842" y="79589"/>
                  <a:pt x="4578901" y="99212"/>
                </a:cubicBezTo>
                <a:cubicBezTo>
                  <a:pt x="4633961" y="118835"/>
                  <a:pt x="4671502" y="128647"/>
                  <a:pt x="4691524" y="128647"/>
                </a:cubicBezTo>
                <a:lnTo>
                  <a:pt x="3730479" y="216950"/>
                </a:lnTo>
                <a:cubicBezTo>
                  <a:pt x="3740490" y="216950"/>
                  <a:pt x="3753004" y="221856"/>
                  <a:pt x="3768020" y="231668"/>
                </a:cubicBezTo>
                <a:cubicBezTo>
                  <a:pt x="3783036" y="241479"/>
                  <a:pt x="3855615" y="246385"/>
                  <a:pt x="3985757" y="246385"/>
                </a:cubicBezTo>
                <a:cubicBezTo>
                  <a:pt x="4005778" y="246385"/>
                  <a:pt x="4115898" y="231668"/>
                  <a:pt x="4316116" y="202233"/>
                </a:cubicBezTo>
                <a:cubicBezTo>
                  <a:pt x="4516333" y="172799"/>
                  <a:pt x="4626453" y="158081"/>
                  <a:pt x="4646475" y="158081"/>
                </a:cubicBezTo>
                <a:cubicBezTo>
                  <a:pt x="4656486" y="158081"/>
                  <a:pt x="4671502" y="165440"/>
                  <a:pt x="4691524" y="180157"/>
                </a:cubicBezTo>
                <a:cubicBezTo>
                  <a:pt x="4711545" y="194874"/>
                  <a:pt x="4731567" y="202233"/>
                  <a:pt x="4751589" y="202233"/>
                </a:cubicBezTo>
                <a:cubicBezTo>
                  <a:pt x="4771611" y="202233"/>
                  <a:pt x="4784124" y="194874"/>
                  <a:pt x="4789130" y="180157"/>
                </a:cubicBezTo>
                <a:cubicBezTo>
                  <a:pt x="4794135" y="165440"/>
                  <a:pt x="4801643" y="158081"/>
                  <a:pt x="4811654" y="158081"/>
                </a:cubicBezTo>
                <a:cubicBezTo>
                  <a:pt x="4841687" y="158081"/>
                  <a:pt x="4866714" y="172799"/>
                  <a:pt x="4886736" y="202233"/>
                </a:cubicBezTo>
                <a:cubicBezTo>
                  <a:pt x="4916769" y="192422"/>
                  <a:pt x="4931785" y="162987"/>
                  <a:pt x="4931785" y="113929"/>
                </a:cubicBezTo>
                <a:lnTo>
                  <a:pt x="4935541" y="113929"/>
                </a:lnTo>
                <a:cubicBezTo>
                  <a:pt x="4958065" y="113929"/>
                  <a:pt x="5036899" y="113929"/>
                  <a:pt x="5172046" y="113929"/>
                </a:cubicBezTo>
                <a:cubicBezTo>
                  <a:pt x="5202079" y="113929"/>
                  <a:pt x="5217095" y="128647"/>
                  <a:pt x="5217095" y="158081"/>
                </a:cubicBezTo>
                <a:cubicBezTo>
                  <a:pt x="5217095" y="158081"/>
                  <a:pt x="5242122" y="148270"/>
                  <a:pt x="5292176" y="128647"/>
                </a:cubicBezTo>
                <a:lnTo>
                  <a:pt x="5487389" y="128647"/>
                </a:lnTo>
                <a:lnTo>
                  <a:pt x="5487389" y="172799"/>
                </a:lnTo>
                <a:lnTo>
                  <a:pt x="5547454" y="172799"/>
                </a:lnTo>
                <a:lnTo>
                  <a:pt x="5547454" y="155628"/>
                </a:lnTo>
                <a:lnTo>
                  <a:pt x="5562470" y="172799"/>
                </a:lnTo>
                <a:cubicBezTo>
                  <a:pt x="5812742" y="172799"/>
                  <a:pt x="6188150" y="187516"/>
                  <a:pt x="6688694" y="216950"/>
                </a:cubicBezTo>
                <a:cubicBezTo>
                  <a:pt x="6968998" y="256196"/>
                  <a:pt x="7249303" y="295443"/>
                  <a:pt x="7529608" y="334689"/>
                </a:cubicBezTo>
                <a:cubicBezTo>
                  <a:pt x="7859966" y="383746"/>
                  <a:pt x="8145276" y="457333"/>
                  <a:pt x="8385538" y="555448"/>
                </a:cubicBezTo>
                <a:cubicBezTo>
                  <a:pt x="8025146" y="476956"/>
                  <a:pt x="7764864" y="437710"/>
                  <a:pt x="7604689" y="437710"/>
                </a:cubicBezTo>
                <a:cubicBezTo>
                  <a:pt x="7554635" y="437710"/>
                  <a:pt x="7524602" y="442615"/>
                  <a:pt x="7514592" y="452427"/>
                </a:cubicBezTo>
                <a:lnTo>
                  <a:pt x="7514592" y="481861"/>
                </a:lnTo>
                <a:cubicBezTo>
                  <a:pt x="7724820" y="501484"/>
                  <a:pt x="7960076" y="550542"/>
                  <a:pt x="8220358" y="629034"/>
                </a:cubicBezTo>
                <a:cubicBezTo>
                  <a:pt x="8170304" y="619223"/>
                  <a:pt x="8110238" y="614317"/>
                  <a:pt x="8040162" y="614317"/>
                </a:cubicBezTo>
                <a:lnTo>
                  <a:pt x="7980097" y="629034"/>
                </a:lnTo>
                <a:cubicBezTo>
                  <a:pt x="7960076" y="629034"/>
                  <a:pt x="7890000" y="614317"/>
                  <a:pt x="7769868" y="584882"/>
                </a:cubicBezTo>
                <a:cubicBezTo>
                  <a:pt x="7649738" y="555448"/>
                  <a:pt x="7579662" y="540730"/>
                  <a:pt x="7559640" y="540730"/>
                </a:cubicBezTo>
                <a:cubicBezTo>
                  <a:pt x="7539618" y="540730"/>
                  <a:pt x="7509586" y="548089"/>
                  <a:pt x="7469542" y="562806"/>
                </a:cubicBezTo>
                <a:cubicBezTo>
                  <a:pt x="7429499" y="577524"/>
                  <a:pt x="7404472" y="584882"/>
                  <a:pt x="7394461" y="584882"/>
                </a:cubicBezTo>
                <a:cubicBezTo>
                  <a:pt x="7374439" y="584882"/>
                  <a:pt x="7334396" y="584882"/>
                  <a:pt x="7274330" y="584882"/>
                </a:cubicBezTo>
                <a:cubicBezTo>
                  <a:pt x="7214265" y="575071"/>
                  <a:pt x="7179227" y="570165"/>
                  <a:pt x="7169216" y="570165"/>
                </a:cubicBezTo>
                <a:cubicBezTo>
                  <a:pt x="7119162" y="570165"/>
                  <a:pt x="7084124" y="575071"/>
                  <a:pt x="7064102" y="584882"/>
                </a:cubicBezTo>
                <a:lnTo>
                  <a:pt x="7064102" y="629034"/>
                </a:lnTo>
                <a:lnTo>
                  <a:pt x="7109150" y="673186"/>
                </a:lnTo>
                <a:cubicBezTo>
                  <a:pt x="7169216" y="643751"/>
                  <a:pt x="7219270" y="624128"/>
                  <a:pt x="7259314" y="614317"/>
                </a:cubicBezTo>
                <a:cubicBezTo>
                  <a:pt x="7229282" y="643751"/>
                  <a:pt x="7214265" y="673186"/>
                  <a:pt x="7214265" y="702620"/>
                </a:cubicBezTo>
                <a:cubicBezTo>
                  <a:pt x="7164210" y="682997"/>
                  <a:pt x="7124167" y="682997"/>
                  <a:pt x="7094134" y="702620"/>
                </a:cubicBezTo>
                <a:cubicBezTo>
                  <a:pt x="7134178" y="732055"/>
                  <a:pt x="7264320" y="756584"/>
                  <a:pt x="7484558" y="776207"/>
                </a:cubicBezTo>
                <a:cubicBezTo>
                  <a:pt x="7704798" y="795830"/>
                  <a:pt x="7849956" y="815453"/>
                  <a:pt x="7920032" y="835076"/>
                </a:cubicBezTo>
                <a:cubicBezTo>
                  <a:pt x="8200336" y="874322"/>
                  <a:pt x="8625799" y="952814"/>
                  <a:pt x="9196419" y="1070552"/>
                </a:cubicBezTo>
                <a:cubicBezTo>
                  <a:pt x="8775962" y="1021495"/>
                  <a:pt x="8575744" y="996966"/>
                  <a:pt x="8595766" y="996966"/>
                </a:cubicBezTo>
                <a:cubicBezTo>
                  <a:pt x="8575744" y="996966"/>
                  <a:pt x="8555723" y="1006777"/>
                  <a:pt x="8535701" y="1026400"/>
                </a:cubicBezTo>
                <a:cubicBezTo>
                  <a:pt x="8565734" y="1055835"/>
                  <a:pt x="8620793" y="1085270"/>
                  <a:pt x="8700880" y="1114704"/>
                </a:cubicBezTo>
                <a:cubicBezTo>
                  <a:pt x="8660837" y="1104893"/>
                  <a:pt x="8610783" y="1109798"/>
                  <a:pt x="8550717" y="1129421"/>
                </a:cubicBezTo>
                <a:cubicBezTo>
                  <a:pt x="8730913" y="1188290"/>
                  <a:pt x="8926125" y="1227536"/>
                  <a:pt x="9136354" y="1247160"/>
                </a:cubicBezTo>
                <a:cubicBezTo>
                  <a:pt x="9076288" y="1286406"/>
                  <a:pt x="9046256" y="1306029"/>
                  <a:pt x="9046256" y="1306029"/>
                </a:cubicBezTo>
                <a:cubicBezTo>
                  <a:pt x="8886082" y="1306029"/>
                  <a:pt x="8811000" y="1306029"/>
                  <a:pt x="8821011" y="1306029"/>
                </a:cubicBezTo>
                <a:lnTo>
                  <a:pt x="8821011" y="1350180"/>
                </a:lnTo>
                <a:cubicBezTo>
                  <a:pt x="8871065" y="1369803"/>
                  <a:pt x="8902351" y="1384521"/>
                  <a:pt x="8914865" y="1394332"/>
                </a:cubicBezTo>
                <a:lnTo>
                  <a:pt x="8919453" y="1405125"/>
                </a:lnTo>
                <a:lnTo>
                  <a:pt x="8956158" y="1394332"/>
                </a:lnTo>
                <a:cubicBezTo>
                  <a:pt x="8976180" y="1394332"/>
                  <a:pt x="9001207" y="1394332"/>
                  <a:pt x="9031239" y="1394332"/>
                </a:cubicBezTo>
                <a:lnTo>
                  <a:pt x="8986190" y="1438484"/>
                </a:lnTo>
                <a:cubicBezTo>
                  <a:pt x="8996201" y="1467919"/>
                  <a:pt x="9106321" y="1502259"/>
                  <a:pt x="9316549" y="1541505"/>
                </a:cubicBezTo>
                <a:cubicBezTo>
                  <a:pt x="9316549" y="1541505"/>
                  <a:pt x="9371609" y="1595468"/>
                  <a:pt x="9481729" y="1703395"/>
                </a:cubicBezTo>
                <a:cubicBezTo>
                  <a:pt x="9291522" y="1683772"/>
                  <a:pt x="8941142" y="1659243"/>
                  <a:pt x="8430587" y="1629809"/>
                </a:cubicBezTo>
                <a:cubicBezTo>
                  <a:pt x="8410565" y="1629809"/>
                  <a:pt x="8375527" y="1622450"/>
                  <a:pt x="8325472" y="1607733"/>
                </a:cubicBezTo>
                <a:cubicBezTo>
                  <a:pt x="8275418" y="1593015"/>
                  <a:pt x="8240380" y="1585657"/>
                  <a:pt x="8220358" y="1585657"/>
                </a:cubicBezTo>
                <a:cubicBezTo>
                  <a:pt x="8180315" y="1585657"/>
                  <a:pt x="8130260" y="1605280"/>
                  <a:pt x="8070195" y="1644526"/>
                </a:cubicBezTo>
                <a:cubicBezTo>
                  <a:pt x="8050174" y="1644526"/>
                  <a:pt x="8030152" y="1632261"/>
                  <a:pt x="8010130" y="1607733"/>
                </a:cubicBezTo>
                <a:cubicBezTo>
                  <a:pt x="7990108" y="1583204"/>
                  <a:pt x="7965081" y="1575845"/>
                  <a:pt x="7935048" y="1585657"/>
                </a:cubicBezTo>
                <a:cubicBezTo>
                  <a:pt x="7874983" y="1615091"/>
                  <a:pt x="7834940" y="1629809"/>
                  <a:pt x="7814918" y="1629809"/>
                </a:cubicBezTo>
                <a:cubicBezTo>
                  <a:pt x="7804907" y="1629809"/>
                  <a:pt x="7214265" y="1590563"/>
                  <a:pt x="6042992" y="1512070"/>
                </a:cubicBezTo>
                <a:lnTo>
                  <a:pt x="5997943" y="1541505"/>
                </a:lnTo>
                <a:cubicBezTo>
                  <a:pt x="6027976" y="1561128"/>
                  <a:pt x="6053003" y="1570940"/>
                  <a:pt x="6073025" y="1570940"/>
                </a:cubicBezTo>
                <a:cubicBezTo>
                  <a:pt x="6093047" y="1570940"/>
                  <a:pt x="6188150" y="1578298"/>
                  <a:pt x="6358335" y="1593015"/>
                </a:cubicBezTo>
                <a:cubicBezTo>
                  <a:pt x="6528520" y="1607733"/>
                  <a:pt x="6623623" y="1615091"/>
                  <a:pt x="6643645" y="1615091"/>
                </a:cubicBezTo>
                <a:cubicBezTo>
                  <a:pt x="6713721" y="1615091"/>
                  <a:pt x="6863884" y="1624903"/>
                  <a:pt x="7094134" y="1644526"/>
                </a:cubicBezTo>
                <a:cubicBezTo>
                  <a:pt x="7114156" y="1644526"/>
                  <a:pt x="7136680" y="1656790"/>
                  <a:pt x="7161708" y="1681319"/>
                </a:cubicBezTo>
                <a:cubicBezTo>
                  <a:pt x="7186735" y="1705848"/>
                  <a:pt x="7209260" y="1718112"/>
                  <a:pt x="7229282" y="1718112"/>
                </a:cubicBezTo>
                <a:cubicBezTo>
                  <a:pt x="7149194" y="1718112"/>
                  <a:pt x="7034069" y="1718112"/>
                  <a:pt x="6883906" y="1718112"/>
                </a:cubicBezTo>
                <a:cubicBezTo>
                  <a:pt x="6733743" y="1718112"/>
                  <a:pt x="6658661" y="1718112"/>
                  <a:pt x="6658661" y="1718112"/>
                </a:cubicBezTo>
                <a:cubicBezTo>
                  <a:pt x="6638640" y="1718112"/>
                  <a:pt x="6603602" y="1723018"/>
                  <a:pt x="6553547" y="1732830"/>
                </a:cubicBezTo>
                <a:cubicBezTo>
                  <a:pt x="6503493" y="1742641"/>
                  <a:pt x="6468455" y="1747547"/>
                  <a:pt x="6448433" y="1747547"/>
                </a:cubicBezTo>
                <a:cubicBezTo>
                  <a:pt x="6438422" y="1747547"/>
                  <a:pt x="6390870" y="1742641"/>
                  <a:pt x="6305778" y="1732830"/>
                </a:cubicBezTo>
                <a:cubicBezTo>
                  <a:pt x="6220685" y="1723018"/>
                  <a:pt x="6158117" y="1718112"/>
                  <a:pt x="6118074" y="1718112"/>
                </a:cubicBezTo>
                <a:cubicBezTo>
                  <a:pt x="5947889" y="1708301"/>
                  <a:pt x="5682601" y="1713206"/>
                  <a:pt x="5322209" y="1732830"/>
                </a:cubicBezTo>
                <a:cubicBezTo>
                  <a:pt x="4931785" y="1742641"/>
                  <a:pt x="4761600" y="1747547"/>
                  <a:pt x="4811654" y="1747547"/>
                </a:cubicBezTo>
                <a:lnTo>
                  <a:pt x="2844516" y="1953589"/>
                </a:lnTo>
                <a:cubicBezTo>
                  <a:pt x="2744408" y="1953589"/>
                  <a:pt x="2669326" y="1963400"/>
                  <a:pt x="2619272" y="1983023"/>
                </a:cubicBezTo>
                <a:cubicBezTo>
                  <a:pt x="2529174" y="2022269"/>
                  <a:pt x="2494136" y="2041892"/>
                  <a:pt x="2514157" y="2041892"/>
                </a:cubicBezTo>
                <a:cubicBezTo>
                  <a:pt x="2494136" y="2041892"/>
                  <a:pt x="2479120" y="2034534"/>
                  <a:pt x="2469109" y="2019816"/>
                </a:cubicBezTo>
                <a:cubicBezTo>
                  <a:pt x="2459098" y="2005099"/>
                  <a:pt x="2449087" y="1997741"/>
                  <a:pt x="2439076" y="1997741"/>
                </a:cubicBezTo>
                <a:cubicBezTo>
                  <a:pt x="2419054" y="2017364"/>
                  <a:pt x="2424060" y="2027175"/>
                  <a:pt x="2454092" y="2027175"/>
                </a:cubicBezTo>
                <a:cubicBezTo>
                  <a:pt x="2394027" y="2066421"/>
                  <a:pt x="2318946" y="2110573"/>
                  <a:pt x="2228848" y="2159630"/>
                </a:cubicBezTo>
                <a:cubicBezTo>
                  <a:pt x="2228848" y="2159630"/>
                  <a:pt x="2233853" y="2169442"/>
                  <a:pt x="2243864" y="2189065"/>
                </a:cubicBezTo>
                <a:cubicBezTo>
                  <a:pt x="2273896" y="2169442"/>
                  <a:pt x="2323951" y="2154725"/>
                  <a:pt x="2394027" y="2144913"/>
                </a:cubicBezTo>
                <a:cubicBezTo>
                  <a:pt x="2223842" y="2223405"/>
                  <a:pt x="2078684" y="2292086"/>
                  <a:pt x="1958554" y="2350955"/>
                </a:cubicBezTo>
                <a:cubicBezTo>
                  <a:pt x="1968565" y="2360767"/>
                  <a:pt x="1983581" y="2360767"/>
                  <a:pt x="2003603" y="2350955"/>
                </a:cubicBezTo>
                <a:cubicBezTo>
                  <a:pt x="2003603" y="2360767"/>
                  <a:pt x="2003603" y="2370578"/>
                  <a:pt x="2003603" y="2380390"/>
                </a:cubicBezTo>
                <a:cubicBezTo>
                  <a:pt x="1993592" y="2390201"/>
                  <a:pt x="1983581" y="2397560"/>
                  <a:pt x="1973570" y="2402465"/>
                </a:cubicBezTo>
                <a:lnTo>
                  <a:pt x="1957368" y="2406436"/>
                </a:lnTo>
                <a:lnTo>
                  <a:pt x="1958554" y="2403385"/>
                </a:lnTo>
                <a:cubicBezTo>
                  <a:pt x="1951046" y="2390506"/>
                  <a:pt x="1875964" y="2358314"/>
                  <a:pt x="1733309" y="2306803"/>
                </a:cubicBezTo>
                <a:cubicBezTo>
                  <a:pt x="1773353" y="2316615"/>
                  <a:pt x="1813396" y="2311709"/>
                  <a:pt x="1853440" y="2292086"/>
                </a:cubicBezTo>
                <a:cubicBezTo>
                  <a:pt x="1833418" y="2311709"/>
                  <a:pt x="1833418" y="2331332"/>
                  <a:pt x="1853440" y="2350955"/>
                </a:cubicBezTo>
                <a:cubicBezTo>
                  <a:pt x="1883472" y="2350955"/>
                  <a:pt x="1898489" y="2341144"/>
                  <a:pt x="1898489" y="2321520"/>
                </a:cubicBezTo>
                <a:cubicBezTo>
                  <a:pt x="1898489" y="2311709"/>
                  <a:pt x="1898489" y="2296992"/>
                  <a:pt x="1898489" y="2277369"/>
                </a:cubicBezTo>
                <a:lnTo>
                  <a:pt x="1928521" y="2292086"/>
                </a:lnTo>
                <a:cubicBezTo>
                  <a:pt x="1938532" y="2301897"/>
                  <a:pt x="1968565" y="2296992"/>
                  <a:pt x="2018619" y="2277369"/>
                </a:cubicBezTo>
                <a:cubicBezTo>
                  <a:pt x="1988587" y="2198877"/>
                  <a:pt x="1953548" y="2159630"/>
                  <a:pt x="1913505" y="2159630"/>
                </a:cubicBezTo>
                <a:cubicBezTo>
                  <a:pt x="1863450" y="2159630"/>
                  <a:pt x="1818402" y="2184159"/>
                  <a:pt x="1778358" y="2233217"/>
                </a:cubicBezTo>
                <a:cubicBezTo>
                  <a:pt x="1783363" y="2238123"/>
                  <a:pt x="1788684" y="2241804"/>
                  <a:pt x="1794312" y="2244257"/>
                </a:cubicBezTo>
                <a:lnTo>
                  <a:pt x="1801955" y="2245833"/>
                </a:lnTo>
                <a:lnTo>
                  <a:pt x="1733309" y="2262651"/>
                </a:lnTo>
                <a:cubicBezTo>
                  <a:pt x="1683255" y="2233217"/>
                  <a:pt x="1638206" y="2218500"/>
                  <a:pt x="1598162" y="2218500"/>
                </a:cubicBezTo>
                <a:cubicBezTo>
                  <a:pt x="1578140" y="2218500"/>
                  <a:pt x="1548108" y="2228311"/>
                  <a:pt x="1508064" y="2247934"/>
                </a:cubicBezTo>
                <a:cubicBezTo>
                  <a:pt x="1468021" y="2267557"/>
                  <a:pt x="1442994" y="2277369"/>
                  <a:pt x="1432983" y="2277369"/>
                </a:cubicBezTo>
                <a:cubicBezTo>
                  <a:pt x="1402950" y="2277369"/>
                  <a:pt x="1222754" y="2193971"/>
                  <a:pt x="892395" y="2027175"/>
                </a:cubicBezTo>
                <a:cubicBezTo>
                  <a:pt x="892395" y="2007552"/>
                  <a:pt x="877378" y="1973212"/>
                  <a:pt x="847346" y="1924154"/>
                </a:cubicBezTo>
                <a:cubicBezTo>
                  <a:pt x="717204" y="1865285"/>
                  <a:pt x="542014" y="1757358"/>
                  <a:pt x="321775" y="1600374"/>
                </a:cubicBezTo>
                <a:cubicBezTo>
                  <a:pt x="301753" y="1570940"/>
                  <a:pt x="291742" y="1541505"/>
                  <a:pt x="291742" y="1512070"/>
                </a:cubicBezTo>
                <a:cubicBezTo>
                  <a:pt x="291742" y="1472824"/>
                  <a:pt x="356813" y="1369803"/>
                  <a:pt x="486954" y="1203008"/>
                </a:cubicBezTo>
                <a:cubicBezTo>
                  <a:pt x="486954" y="1193196"/>
                  <a:pt x="446911" y="1168667"/>
                  <a:pt x="366824" y="1129421"/>
                </a:cubicBezTo>
                <a:cubicBezTo>
                  <a:pt x="406867" y="1158856"/>
                  <a:pt x="466933" y="1158856"/>
                  <a:pt x="547020" y="1129421"/>
                </a:cubicBezTo>
                <a:cubicBezTo>
                  <a:pt x="667150" y="1099987"/>
                  <a:pt x="727216" y="1085270"/>
                  <a:pt x="727216" y="1085270"/>
                </a:cubicBezTo>
                <a:cubicBezTo>
                  <a:pt x="677161" y="1026400"/>
                  <a:pt x="567042" y="962626"/>
                  <a:pt x="396857" y="893945"/>
                </a:cubicBezTo>
                <a:cubicBezTo>
                  <a:pt x="396857" y="884133"/>
                  <a:pt x="391851" y="859605"/>
                  <a:pt x="381840" y="820359"/>
                </a:cubicBezTo>
                <a:cubicBezTo>
                  <a:pt x="381840" y="790924"/>
                  <a:pt x="381840" y="766395"/>
                  <a:pt x="381840" y="746772"/>
                </a:cubicBezTo>
                <a:cubicBezTo>
                  <a:pt x="381840" y="736961"/>
                  <a:pt x="456922" y="663374"/>
                  <a:pt x="607085" y="526013"/>
                </a:cubicBezTo>
                <a:cubicBezTo>
                  <a:pt x="607085" y="526013"/>
                  <a:pt x="607085" y="506390"/>
                  <a:pt x="607085" y="467144"/>
                </a:cubicBezTo>
                <a:lnTo>
                  <a:pt x="607085" y="324386"/>
                </a:lnTo>
                <a:lnTo>
                  <a:pt x="652134" y="297895"/>
                </a:lnTo>
                <a:lnTo>
                  <a:pt x="652130" y="297895"/>
                </a:lnTo>
                <a:lnTo>
                  <a:pt x="607085" y="324383"/>
                </a:lnTo>
                <a:lnTo>
                  <a:pt x="607085" y="290533"/>
                </a:lnTo>
                <a:lnTo>
                  <a:pt x="631553" y="279373"/>
                </a:lnTo>
                <a:lnTo>
                  <a:pt x="625857" y="290533"/>
                </a:lnTo>
                <a:lnTo>
                  <a:pt x="631553" y="279377"/>
                </a:lnTo>
                <a:lnTo>
                  <a:pt x="644149" y="273629"/>
                </a:lnTo>
                <a:lnTo>
                  <a:pt x="667150" y="290537"/>
                </a:lnTo>
                <a:cubicBezTo>
                  <a:pt x="677161" y="305254"/>
                  <a:pt x="692177" y="312613"/>
                  <a:pt x="712199" y="312613"/>
                </a:cubicBezTo>
                <a:cubicBezTo>
                  <a:pt x="692177" y="312613"/>
                  <a:pt x="727216" y="292990"/>
                  <a:pt x="817314" y="253744"/>
                </a:cubicBezTo>
                <a:cubicBezTo>
                  <a:pt x="867368" y="234120"/>
                  <a:pt x="942449" y="224309"/>
                  <a:pt x="1042558" y="224309"/>
                </a:cubicBezTo>
                <a:lnTo>
                  <a:pt x="3009696" y="18267"/>
                </a:lnTo>
                <a:cubicBezTo>
                  <a:pt x="2997182" y="18267"/>
                  <a:pt x="2998436" y="17962"/>
                  <a:pt x="3013452" y="17348"/>
                </a:cubicBezTo>
                <a:lnTo>
                  <a:pt x="3075973" y="15351"/>
                </a:lnTo>
                <a:lnTo>
                  <a:pt x="3024712" y="69778"/>
                </a:lnTo>
                <a:lnTo>
                  <a:pt x="3024720" y="69774"/>
                </a:lnTo>
                <a:lnTo>
                  <a:pt x="3075978" y="15351"/>
                </a:lnTo>
                <a:lnTo>
                  <a:pt x="3099798" y="14590"/>
                </a:lnTo>
                <a:lnTo>
                  <a:pt x="3136720" y="13585"/>
                </a:lnTo>
                <a:lnTo>
                  <a:pt x="3268729" y="9989"/>
                </a:lnTo>
                <a:cubicBezTo>
                  <a:pt x="3338806" y="8150"/>
                  <a:pt x="3422645" y="6003"/>
                  <a:pt x="3520251" y="3550"/>
                </a:cubicBezTo>
                <a:close/>
              </a:path>
            </a:pathLst>
          </a:custGeom>
          <a:blipFill>
            <a:blip r:embed="rId2"/>
            <a:stretch>
              <a:fillRect l="-136" t="-62058" r="-1482" b="-87502"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3AC6C6-CDC0-4932-B880-C1A14C5B3DC1}"/>
              </a:ext>
            </a:extLst>
          </p:cNvPr>
          <p:cNvGrpSpPr/>
          <p:nvPr/>
        </p:nvGrpSpPr>
        <p:grpSpPr>
          <a:xfrm>
            <a:off x="3232058" y="3154073"/>
            <a:ext cx="5727884" cy="769441"/>
            <a:chOff x="571573" y="2151897"/>
            <a:chExt cx="5727884" cy="76944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FCEA40-6555-47BA-BD2E-B38A27A99EA2}"/>
                </a:ext>
              </a:extLst>
            </p:cNvPr>
            <p:cNvSpPr txBox="1"/>
            <p:nvPr/>
          </p:nvSpPr>
          <p:spPr>
            <a:xfrm>
              <a:off x="571573" y="2151897"/>
              <a:ext cx="57278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JOB</a:t>
              </a:r>
              <a:r>
                <a:rPr lang="en-US" sz="4400" b="1" dirty="0">
                  <a:solidFill>
                    <a:srgbClr val="7D6B7D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 </a:t>
              </a:r>
              <a:r>
                <a:rPr lang="en-US" sz="4400" dirty="0">
                  <a:solidFill>
                    <a:srgbClr val="0E1054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Benefits</a:t>
              </a:r>
              <a:endParaRPr lang="en-US" sz="4400" b="1" dirty="0">
                <a:solidFill>
                  <a:srgbClr val="0E1054"/>
                </a:solidFill>
                <a:latin typeface="Mongolian Baiti" panose="03000500000000000000" pitchFamily="66" charset="0"/>
                <a:cs typeface="Mongolian Baiti" panose="03000500000000000000" pitchFamily="66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BCC4F6-FEC3-4E5B-85BF-214E3DC9BF04}"/>
                </a:ext>
              </a:extLst>
            </p:cNvPr>
            <p:cNvCxnSpPr>
              <a:cxnSpLocks/>
            </p:cNvCxnSpPr>
            <p:nvPr/>
          </p:nvCxnSpPr>
          <p:spPr>
            <a:xfrm>
              <a:off x="1330556" y="2531627"/>
              <a:ext cx="438488" cy="0"/>
            </a:xfrm>
            <a:prstGeom prst="line">
              <a:avLst/>
            </a:prstGeom>
            <a:ln w="41275">
              <a:solidFill>
                <a:srgbClr val="0E10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BBAFBB-EB7E-4F89-86D0-6BB5BC1CF09D}"/>
                </a:ext>
              </a:extLst>
            </p:cNvPr>
            <p:cNvCxnSpPr>
              <a:cxnSpLocks/>
            </p:cNvCxnSpPr>
            <p:nvPr/>
          </p:nvCxnSpPr>
          <p:spPr>
            <a:xfrm>
              <a:off x="5147622" y="2531627"/>
              <a:ext cx="438488" cy="0"/>
            </a:xfrm>
            <a:prstGeom prst="line">
              <a:avLst/>
            </a:prstGeom>
            <a:ln w="41275">
              <a:solidFill>
                <a:srgbClr val="0E10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40A373-BE9C-49A1-BF03-CC91143DA98F}"/>
              </a:ext>
            </a:extLst>
          </p:cNvPr>
          <p:cNvGrpSpPr/>
          <p:nvPr/>
        </p:nvGrpSpPr>
        <p:grpSpPr>
          <a:xfrm>
            <a:off x="1039025" y="4282000"/>
            <a:ext cx="1431734" cy="1431734"/>
            <a:chOff x="561160" y="3591092"/>
            <a:chExt cx="1431734" cy="14317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213ACE7-8C1F-4917-A778-8921796C72B9}"/>
                </a:ext>
              </a:extLst>
            </p:cNvPr>
            <p:cNvSpPr/>
            <p:nvPr/>
          </p:nvSpPr>
          <p:spPr>
            <a:xfrm>
              <a:off x="561160" y="3591092"/>
              <a:ext cx="1431734" cy="1431734"/>
            </a:xfrm>
            <a:prstGeom prst="ellipse">
              <a:avLst/>
            </a:prstGeom>
            <a:solidFill>
              <a:srgbClr val="0E1054"/>
            </a:solidFill>
            <a:ln>
              <a:noFill/>
            </a:ln>
            <a:effectLst>
              <a:outerShdw blurRad="254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E2C66EE-3297-4A64-8BFE-9B820D9C1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338" y="3902270"/>
              <a:ext cx="809378" cy="809378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BBDB09C-6388-41C2-BBC1-6AD93970E86B}"/>
              </a:ext>
            </a:extLst>
          </p:cNvPr>
          <p:cNvGrpSpPr/>
          <p:nvPr/>
        </p:nvGrpSpPr>
        <p:grpSpPr>
          <a:xfrm>
            <a:off x="3863021" y="4234158"/>
            <a:ext cx="1431734" cy="1431734"/>
            <a:chOff x="5103258" y="4186433"/>
            <a:chExt cx="1431734" cy="143173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229C865-D244-4050-8B48-640149A72CE9}"/>
                </a:ext>
              </a:extLst>
            </p:cNvPr>
            <p:cNvSpPr/>
            <p:nvPr/>
          </p:nvSpPr>
          <p:spPr>
            <a:xfrm>
              <a:off x="5103258" y="4186433"/>
              <a:ext cx="1431734" cy="1431734"/>
            </a:xfrm>
            <a:prstGeom prst="ellipse">
              <a:avLst/>
            </a:prstGeom>
            <a:solidFill>
              <a:srgbClr val="0E1054"/>
            </a:solidFill>
            <a:ln>
              <a:noFill/>
            </a:ln>
            <a:effectLst>
              <a:outerShdw blurRad="254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BF500B8-DCA6-41CB-8E10-603129546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759" y="4436824"/>
              <a:ext cx="930952" cy="93095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A15B4E-AEAF-48E0-8D92-DEE241300E39}"/>
              </a:ext>
            </a:extLst>
          </p:cNvPr>
          <p:cNvGrpSpPr/>
          <p:nvPr/>
        </p:nvGrpSpPr>
        <p:grpSpPr>
          <a:xfrm>
            <a:off x="9511013" y="4250105"/>
            <a:ext cx="1431734" cy="1431734"/>
            <a:chOff x="-3100646" y="7098532"/>
            <a:chExt cx="1431734" cy="143173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39CADBC-8FB2-4E35-91D1-CAFF60BD3833}"/>
                </a:ext>
              </a:extLst>
            </p:cNvPr>
            <p:cNvSpPr/>
            <p:nvPr/>
          </p:nvSpPr>
          <p:spPr>
            <a:xfrm>
              <a:off x="-3100646" y="7098532"/>
              <a:ext cx="1431734" cy="1431734"/>
            </a:xfrm>
            <a:prstGeom prst="ellipse">
              <a:avLst/>
            </a:prstGeom>
            <a:solidFill>
              <a:srgbClr val="0E1054"/>
            </a:solidFill>
            <a:ln>
              <a:noFill/>
            </a:ln>
            <a:effectLst>
              <a:outerShdw blurRad="254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08382E9-BF61-4EDE-896B-BB6427425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90002" y="7409176"/>
              <a:ext cx="810446" cy="810446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E10577D-9E85-41DE-94DD-17D0782AA553}"/>
              </a:ext>
            </a:extLst>
          </p:cNvPr>
          <p:cNvGrpSpPr/>
          <p:nvPr/>
        </p:nvGrpSpPr>
        <p:grpSpPr>
          <a:xfrm>
            <a:off x="6687017" y="4266052"/>
            <a:ext cx="1431734" cy="1431734"/>
            <a:chOff x="1277027" y="6549064"/>
            <a:chExt cx="1431734" cy="143173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435A1F6-4A30-4D23-B848-DB0DD5D50007}"/>
                </a:ext>
              </a:extLst>
            </p:cNvPr>
            <p:cNvSpPr/>
            <p:nvPr/>
          </p:nvSpPr>
          <p:spPr>
            <a:xfrm>
              <a:off x="1277027" y="6549064"/>
              <a:ext cx="1431734" cy="1431734"/>
            </a:xfrm>
            <a:prstGeom prst="ellipse">
              <a:avLst/>
            </a:prstGeom>
            <a:solidFill>
              <a:srgbClr val="0E1054"/>
            </a:solidFill>
            <a:ln>
              <a:noFill/>
            </a:ln>
            <a:effectLst>
              <a:outerShdw blurRad="254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3A9B4EB-DA93-4723-A485-1176B4D4A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671" y="6859708"/>
              <a:ext cx="810446" cy="810446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A7EBBE2-783F-4A62-952F-CE7678F905A3}"/>
              </a:ext>
            </a:extLst>
          </p:cNvPr>
          <p:cNvSpPr/>
          <p:nvPr/>
        </p:nvSpPr>
        <p:spPr>
          <a:xfrm>
            <a:off x="868184" y="5830671"/>
            <a:ext cx="1773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D0D0D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FLEXIBLE</a:t>
            </a:r>
          </a:p>
          <a:p>
            <a:pPr algn="ctr"/>
            <a:r>
              <a:rPr lang="en-US" sz="1400" b="1" dirty="0">
                <a:solidFill>
                  <a:srgbClr val="0D0D0D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WORKING HOURS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650E6D-D9C5-4E52-984B-51EF51C811C2}"/>
              </a:ext>
            </a:extLst>
          </p:cNvPr>
          <p:cNvSpPr/>
          <p:nvPr/>
        </p:nvSpPr>
        <p:spPr>
          <a:xfrm>
            <a:off x="3842131" y="5830671"/>
            <a:ext cx="1431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D0D0D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PICKUP AND DROP SERVICE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055DA3-D3E3-4278-8575-FF5304FD8483}"/>
              </a:ext>
            </a:extLst>
          </p:cNvPr>
          <p:cNvSpPr/>
          <p:nvPr/>
        </p:nvSpPr>
        <p:spPr>
          <a:xfrm>
            <a:off x="6690382" y="5830671"/>
            <a:ext cx="1431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D0D0D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OVER TIME EXTRA WAGES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5834F6-BA67-4159-8126-1A978A60834C}"/>
              </a:ext>
            </a:extLst>
          </p:cNvPr>
          <p:cNvSpPr/>
          <p:nvPr/>
        </p:nvSpPr>
        <p:spPr>
          <a:xfrm>
            <a:off x="9511013" y="5830671"/>
            <a:ext cx="1431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D0D0D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CONTRACT INSURANCE</a:t>
            </a:r>
          </a:p>
        </p:txBody>
      </p:sp>
    </p:spTree>
    <p:extLst>
      <p:ext uri="{BB962C8B-B14F-4D97-AF65-F5344CB8AC3E}">
        <p14:creationId xmlns:p14="http://schemas.microsoft.com/office/powerpoint/2010/main" val="3794491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 invX="1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30B41D1-7BB4-42E4-B3E3-75548203DD1A}"/>
              </a:ext>
            </a:extLst>
          </p:cNvPr>
          <p:cNvSpPr/>
          <p:nvPr/>
        </p:nvSpPr>
        <p:spPr>
          <a:xfrm rot="10800000">
            <a:off x="1536791" y="3568698"/>
            <a:ext cx="9481729" cy="2895601"/>
          </a:xfrm>
          <a:custGeom>
            <a:avLst/>
            <a:gdLst>
              <a:gd name="connsiteX0" fmla="*/ 1957371 w 9481729"/>
              <a:gd name="connsiteY0" fmla="*/ 2406436 h 2409824"/>
              <a:gd name="connsiteX1" fmla="*/ 1956682 w 9481729"/>
              <a:gd name="connsiteY1" fmla="*/ 2408213 h 2409824"/>
              <a:gd name="connsiteX2" fmla="*/ 1943541 w 9481729"/>
              <a:gd name="connsiteY2" fmla="*/ 2409824 h 2409824"/>
              <a:gd name="connsiteX3" fmla="*/ 1853444 w 9481729"/>
              <a:gd name="connsiteY3" fmla="*/ 2233213 h 2409824"/>
              <a:gd name="connsiteX4" fmla="*/ 1812151 w 9481729"/>
              <a:gd name="connsiteY4" fmla="*/ 2247930 h 2409824"/>
              <a:gd name="connsiteX5" fmla="*/ 1801958 w 9481729"/>
              <a:gd name="connsiteY5" fmla="*/ 2245829 h 2409824"/>
              <a:gd name="connsiteX6" fmla="*/ 7169216 w 9481729"/>
              <a:gd name="connsiteY6" fmla="*/ 1644522 h 2409824"/>
              <a:gd name="connsiteX7" fmla="*/ 7334396 w 9481729"/>
              <a:gd name="connsiteY7" fmla="*/ 1644522 h 2409824"/>
              <a:gd name="connsiteX8" fmla="*/ 7334396 w 9481729"/>
              <a:gd name="connsiteY8" fmla="*/ 1673957 h 2409824"/>
              <a:gd name="connsiteX9" fmla="*/ 7169216 w 9481729"/>
              <a:gd name="connsiteY9" fmla="*/ 1673957 h 2409824"/>
              <a:gd name="connsiteX10" fmla="*/ 5862797 w 9481729"/>
              <a:gd name="connsiteY10" fmla="*/ 1541501 h 2409824"/>
              <a:gd name="connsiteX11" fmla="*/ 5862797 w 9481729"/>
              <a:gd name="connsiteY11" fmla="*/ 1541505 h 2409824"/>
              <a:gd name="connsiteX12" fmla="*/ 5952894 w 9481729"/>
              <a:gd name="connsiteY12" fmla="*/ 1541505 h 2409824"/>
              <a:gd name="connsiteX13" fmla="*/ 5952894 w 9481729"/>
              <a:gd name="connsiteY13" fmla="*/ 1541501 h 2409824"/>
              <a:gd name="connsiteX14" fmla="*/ 5787711 w 9481729"/>
              <a:gd name="connsiteY14" fmla="*/ 1512070 h 2409824"/>
              <a:gd name="connsiteX15" fmla="*/ 5746422 w 9481729"/>
              <a:gd name="connsiteY15" fmla="*/ 1556218 h 2409824"/>
              <a:gd name="connsiteX16" fmla="*/ 5682601 w 9481729"/>
              <a:gd name="connsiteY16" fmla="*/ 1570936 h 2409824"/>
              <a:gd name="connsiteX17" fmla="*/ 5622535 w 9481729"/>
              <a:gd name="connsiteY17" fmla="*/ 1548860 h 2409824"/>
              <a:gd name="connsiteX18" fmla="*/ 5562470 w 9481729"/>
              <a:gd name="connsiteY18" fmla="*/ 1526784 h 2409824"/>
              <a:gd name="connsiteX19" fmla="*/ 5464864 w 9481729"/>
              <a:gd name="connsiteY19" fmla="*/ 1541501 h 2409824"/>
              <a:gd name="connsiteX20" fmla="*/ 5367258 w 9481729"/>
              <a:gd name="connsiteY20" fmla="*/ 1556218 h 2409824"/>
              <a:gd name="connsiteX21" fmla="*/ 4924277 w 9481729"/>
              <a:gd name="connsiteY21" fmla="*/ 1552537 h 2409824"/>
              <a:gd name="connsiteX22" fmla="*/ 4646494 w 9481729"/>
              <a:gd name="connsiteY22" fmla="*/ 1541501 h 2409824"/>
              <a:gd name="connsiteX23" fmla="*/ 4646475 w 9481729"/>
              <a:gd name="connsiteY23" fmla="*/ 1541505 h 2409824"/>
              <a:gd name="connsiteX24" fmla="*/ 5367258 w 9481729"/>
              <a:gd name="connsiteY24" fmla="*/ 1556222 h 2409824"/>
              <a:gd name="connsiteX25" fmla="*/ 5464864 w 9481729"/>
              <a:gd name="connsiteY25" fmla="*/ 1541505 h 2409824"/>
              <a:gd name="connsiteX26" fmla="*/ 5562470 w 9481729"/>
              <a:gd name="connsiteY26" fmla="*/ 1526788 h 2409824"/>
              <a:gd name="connsiteX27" fmla="*/ 5622535 w 9481729"/>
              <a:gd name="connsiteY27" fmla="*/ 1548864 h 2409824"/>
              <a:gd name="connsiteX28" fmla="*/ 5682601 w 9481729"/>
              <a:gd name="connsiteY28" fmla="*/ 1570940 h 2409824"/>
              <a:gd name="connsiteX29" fmla="*/ 5787715 w 9481729"/>
              <a:gd name="connsiteY29" fmla="*/ 1512070 h 2409824"/>
              <a:gd name="connsiteX30" fmla="*/ 817317 w 9481729"/>
              <a:gd name="connsiteY30" fmla="*/ 1497349 h 2409824"/>
              <a:gd name="connsiteX31" fmla="*/ 817314 w 9481729"/>
              <a:gd name="connsiteY31" fmla="*/ 1497353 h 2409824"/>
              <a:gd name="connsiteX32" fmla="*/ 952460 w 9481729"/>
              <a:gd name="connsiteY32" fmla="*/ 1497353 h 2409824"/>
              <a:gd name="connsiteX33" fmla="*/ 952460 w 9481729"/>
              <a:gd name="connsiteY33" fmla="*/ 1497349 h 2409824"/>
              <a:gd name="connsiteX34" fmla="*/ 832330 w 9481729"/>
              <a:gd name="connsiteY34" fmla="*/ 1379617 h 2409824"/>
              <a:gd name="connsiteX35" fmla="*/ 836084 w 9481729"/>
              <a:gd name="connsiteY35" fmla="*/ 1427442 h 2409824"/>
              <a:gd name="connsiteX36" fmla="*/ 847346 w 9481729"/>
              <a:gd name="connsiteY36" fmla="*/ 1453197 h 2409824"/>
              <a:gd name="connsiteX37" fmla="*/ 8395994 w 9481729"/>
              <a:gd name="connsiteY37" fmla="*/ 1355399 h 2409824"/>
              <a:gd name="connsiteX38" fmla="*/ 8460619 w 9481729"/>
              <a:gd name="connsiteY38" fmla="*/ 1364898 h 2409824"/>
              <a:gd name="connsiteX39" fmla="*/ 8573242 w 9481729"/>
              <a:gd name="connsiteY39" fmla="*/ 1379615 h 2409824"/>
              <a:gd name="connsiteX40" fmla="*/ 8595766 w 9481729"/>
              <a:gd name="connsiteY40" fmla="*/ 1401691 h 2409824"/>
              <a:gd name="connsiteX41" fmla="*/ 8625799 w 9481729"/>
              <a:gd name="connsiteY41" fmla="*/ 1423767 h 2409824"/>
              <a:gd name="connsiteX42" fmla="*/ 8625803 w 9481729"/>
              <a:gd name="connsiteY42" fmla="*/ 1423767 h 2409824"/>
              <a:gd name="connsiteX43" fmla="*/ 8595770 w 9481729"/>
              <a:gd name="connsiteY43" fmla="*/ 1401691 h 2409824"/>
              <a:gd name="connsiteX44" fmla="*/ 8573246 w 9481729"/>
              <a:gd name="connsiteY44" fmla="*/ 1379615 h 2409824"/>
              <a:gd name="connsiteX45" fmla="*/ 8460623 w 9481729"/>
              <a:gd name="connsiteY45" fmla="*/ 1364898 h 2409824"/>
              <a:gd name="connsiteX46" fmla="*/ 8396006 w 9481729"/>
              <a:gd name="connsiteY46" fmla="*/ 1355399 h 2409824"/>
              <a:gd name="connsiteX47" fmla="*/ 486954 w 9481729"/>
              <a:gd name="connsiteY47" fmla="*/ 1320742 h 2409824"/>
              <a:gd name="connsiteX48" fmla="*/ 486954 w 9481729"/>
              <a:gd name="connsiteY48" fmla="*/ 1320746 h 2409824"/>
              <a:gd name="connsiteX49" fmla="*/ 832330 w 9481729"/>
              <a:gd name="connsiteY49" fmla="*/ 1379615 h 2409824"/>
              <a:gd name="connsiteX50" fmla="*/ 832330 w 9481729"/>
              <a:gd name="connsiteY50" fmla="*/ 1379611 h 2409824"/>
              <a:gd name="connsiteX51" fmla="*/ 486954 w 9481729"/>
              <a:gd name="connsiteY51" fmla="*/ 1320742 h 2409824"/>
              <a:gd name="connsiteX52" fmla="*/ 6253221 w 9481729"/>
              <a:gd name="connsiteY52" fmla="*/ 1173569 h 2409824"/>
              <a:gd name="connsiteX53" fmla="*/ 6253221 w 9481729"/>
              <a:gd name="connsiteY53" fmla="*/ 1173573 h 2409824"/>
              <a:gd name="connsiteX54" fmla="*/ 6463449 w 9481729"/>
              <a:gd name="connsiteY54" fmla="*/ 1173573 h 2409824"/>
              <a:gd name="connsiteX55" fmla="*/ 6463449 w 9481729"/>
              <a:gd name="connsiteY55" fmla="*/ 1173569 h 2409824"/>
              <a:gd name="connsiteX56" fmla="*/ 6553547 w 9481729"/>
              <a:gd name="connsiteY56" fmla="*/ 1158852 h 2409824"/>
              <a:gd name="connsiteX57" fmla="*/ 6493482 w 9481729"/>
              <a:gd name="connsiteY57" fmla="*/ 1203004 h 2409824"/>
              <a:gd name="connsiteX58" fmla="*/ 6478470 w 9481729"/>
              <a:gd name="connsiteY58" fmla="*/ 1188287 h 2409824"/>
              <a:gd name="connsiteX59" fmla="*/ 6478466 w 9481729"/>
              <a:gd name="connsiteY59" fmla="*/ 1188290 h 2409824"/>
              <a:gd name="connsiteX60" fmla="*/ 6493482 w 9481729"/>
              <a:gd name="connsiteY60" fmla="*/ 1203008 h 2409824"/>
              <a:gd name="connsiteX61" fmla="*/ 6553547 w 9481729"/>
              <a:gd name="connsiteY61" fmla="*/ 1158856 h 2409824"/>
              <a:gd name="connsiteX62" fmla="*/ 5787715 w 9481729"/>
              <a:gd name="connsiteY62" fmla="*/ 1085270 h 2409824"/>
              <a:gd name="connsiteX63" fmla="*/ 5787719 w 9481729"/>
              <a:gd name="connsiteY63" fmla="*/ 1085273 h 2409824"/>
              <a:gd name="connsiteX64" fmla="*/ 5798970 w 9481729"/>
              <a:gd name="connsiteY64" fmla="*/ 1103645 h 2409824"/>
              <a:gd name="connsiteX65" fmla="*/ 5798977 w 9481729"/>
              <a:gd name="connsiteY65" fmla="*/ 1103666 h 2409824"/>
              <a:gd name="connsiteX66" fmla="*/ 5802731 w 9481729"/>
              <a:gd name="connsiteY66" fmla="*/ 1158856 h 2409824"/>
              <a:gd name="connsiteX67" fmla="*/ 5952894 w 9481729"/>
              <a:gd name="connsiteY67" fmla="*/ 1114704 h 2409824"/>
              <a:gd name="connsiteX68" fmla="*/ 5952883 w 9481729"/>
              <a:gd name="connsiteY68" fmla="*/ 1114704 h 2409824"/>
              <a:gd name="connsiteX69" fmla="*/ 5802731 w 9481729"/>
              <a:gd name="connsiteY69" fmla="*/ 1158852 h 2409824"/>
              <a:gd name="connsiteX70" fmla="*/ 5798979 w 9481729"/>
              <a:gd name="connsiteY70" fmla="*/ 1103660 h 2409824"/>
              <a:gd name="connsiteX71" fmla="*/ 5798970 w 9481729"/>
              <a:gd name="connsiteY71" fmla="*/ 1103645 h 2409824"/>
              <a:gd name="connsiteX72" fmla="*/ 5794285 w 9481729"/>
              <a:gd name="connsiteY72" fmla="*/ 1089869 h 2409824"/>
              <a:gd name="connsiteX73" fmla="*/ 5787715 w 9481729"/>
              <a:gd name="connsiteY73" fmla="*/ 1085270 h 2409824"/>
              <a:gd name="connsiteX74" fmla="*/ 8325472 w 9481729"/>
              <a:gd name="connsiteY74" fmla="*/ 776203 h 2409824"/>
              <a:gd name="connsiteX75" fmla="*/ 8415570 w 9481729"/>
              <a:gd name="connsiteY75" fmla="*/ 805638 h 2409824"/>
              <a:gd name="connsiteX76" fmla="*/ 8415570 w 9481729"/>
              <a:gd name="connsiteY76" fmla="*/ 835072 h 2409824"/>
              <a:gd name="connsiteX77" fmla="*/ 8325472 w 9481729"/>
              <a:gd name="connsiteY77" fmla="*/ 820355 h 2409824"/>
              <a:gd name="connsiteX78" fmla="*/ 8160297 w 9481729"/>
              <a:gd name="connsiteY78" fmla="*/ 770687 h 2409824"/>
              <a:gd name="connsiteX79" fmla="*/ 8175314 w 9481729"/>
              <a:gd name="connsiteY79" fmla="*/ 776207 h 2409824"/>
              <a:gd name="connsiteX80" fmla="*/ 8159339 w 9481729"/>
              <a:gd name="connsiteY80" fmla="*/ 771510 h 2409824"/>
              <a:gd name="connsiteX81" fmla="*/ 7965085 w 9481729"/>
              <a:gd name="connsiteY81" fmla="*/ 732051 h 2409824"/>
              <a:gd name="connsiteX82" fmla="*/ 8062691 w 9481729"/>
              <a:gd name="connsiteY82" fmla="*/ 743087 h 2409824"/>
              <a:gd name="connsiteX83" fmla="*/ 8159339 w 9481729"/>
              <a:gd name="connsiteY83" fmla="*/ 771506 h 2409824"/>
              <a:gd name="connsiteX84" fmla="*/ 8145280 w 9481729"/>
              <a:gd name="connsiteY84" fmla="*/ 783562 h 2409824"/>
              <a:gd name="connsiteX85" fmla="*/ 8100232 w 9481729"/>
              <a:gd name="connsiteY85" fmla="*/ 805638 h 2409824"/>
              <a:gd name="connsiteX86" fmla="*/ 7965085 w 9481729"/>
              <a:gd name="connsiteY86" fmla="*/ 732051 h 2409824"/>
              <a:gd name="connsiteX87" fmla="*/ 7544624 w 9481729"/>
              <a:gd name="connsiteY87" fmla="*/ 687899 h 2409824"/>
              <a:gd name="connsiteX88" fmla="*/ 7739836 w 9481729"/>
              <a:gd name="connsiteY88" fmla="*/ 702617 h 2409824"/>
              <a:gd name="connsiteX89" fmla="*/ 7739836 w 9481729"/>
              <a:gd name="connsiteY89" fmla="*/ 732051 h 2409824"/>
              <a:gd name="connsiteX90" fmla="*/ 7544624 w 9481729"/>
              <a:gd name="connsiteY90" fmla="*/ 717334 h 2409824"/>
              <a:gd name="connsiteX91" fmla="*/ 155413 w 9481729"/>
              <a:gd name="connsiteY91" fmla="*/ 677157 h 2409824"/>
              <a:gd name="connsiteX92" fmla="*/ 154723 w 9481729"/>
              <a:gd name="connsiteY92" fmla="*/ 678934 h 2409824"/>
              <a:gd name="connsiteX93" fmla="*/ 141583 w 9481729"/>
              <a:gd name="connsiteY93" fmla="*/ 680545 h 2409824"/>
              <a:gd name="connsiteX94" fmla="*/ 7529608 w 9481729"/>
              <a:gd name="connsiteY94" fmla="*/ 643748 h 2409824"/>
              <a:gd name="connsiteX95" fmla="*/ 7529608 w 9481729"/>
              <a:gd name="connsiteY95" fmla="*/ 673182 h 2409824"/>
              <a:gd name="connsiteX96" fmla="*/ 7364428 w 9481729"/>
              <a:gd name="connsiteY96" fmla="*/ 702617 h 2409824"/>
              <a:gd name="connsiteX97" fmla="*/ 7364428 w 9481729"/>
              <a:gd name="connsiteY97" fmla="*/ 658465 h 2409824"/>
              <a:gd name="connsiteX98" fmla="*/ 7304363 w 9481729"/>
              <a:gd name="connsiteY98" fmla="*/ 614313 h 2409824"/>
              <a:gd name="connsiteX99" fmla="*/ 7334396 w 9481729"/>
              <a:gd name="connsiteY99" fmla="*/ 687899 h 2409824"/>
              <a:gd name="connsiteX100" fmla="*/ 7289346 w 9481729"/>
              <a:gd name="connsiteY100" fmla="*/ 687899 h 2409824"/>
              <a:gd name="connsiteX101" fmla="*/ 7244298 w 9481729"/>
              <a:gd name="connsiteY101" fmla="*/ 673182 h 2409824"/>
              <a:gd name="connsiteX102" fmla="*/ 7304363 w 9481729"/>
              <a:gd name="connsiteY102" fmla="*/ 614313 h 2409824"/>
              <a:gd name="connsiteX103" fmla="*/ 51485 w 9481729"/>
              <a:gd name="connsiteY103" fmla="*/ 503933 h 2409824"/>
              <a:gd name="connsiteX104" fmla="*/ 10192 w 9481729"/>
              <a:gd name="connsiteY104" fmla="*/ 518651 h 2409824"/>
              <a:gd name="connsiteX105" fmla="*/ 0 w 9481729"/>
              <a:gd name="connsiteY105" fmla="*/ 516549 h 2409824"/>
              <a:gd name="connsiteX106" fmla="*/ 6493482 w 9481729"/>
              <a:gd name="connsiteY106" fmla="*/ 496579 h 2409824"/>
              <a:gd name="connsiteX107" fmla="*/ 6583580 w 9481729"/>
              <a:gd name="connsiteY107" fmla="*/ 599600 h 2409824"/>
              <a:gd name="connsiteX108" fmla="*/ 6583580 w 9481729"/>
              <a:gd name="connsiteY108" fmla="*/ 599596 h 2409824"/>
              <a:gd name="connsiteX109" fmla="*/ 6538531 w 9481729"/>
              <a:gd name="connsiteY109" fmla="*/ 566480 h 2409824"/>
              <a:gd name="connsiteX110" fmla="*/ 6493486 w 9481729"/>
              <a:gd name="connsiteY110" fmla="*/ 496579 h 2409824"/>
              <a:gd name="connsiteX111" fmla="*/ 5772699 w 9481729"/>
              <a:gd name="connsiteY111" fmla="*/ 496575 h 2409824"/>
              <a:gd name="connsiteX112" fmla="*/ 5772699 w 9481729"/>
              <a:gd name="connsiteY112" fmla="*/ 496579 h 2409824"/>
              <a:gd name="connsiteX113" fmla="*/ 6133090 w 9481729"/>
              <a:gd name="connsiteY113" fmla="*/ 496579 h 2409824"/>
              <a:gd name="connsiteX114" fmla="*/ 6133090 w 9481729"/>
              <a:gd name="connsiteY114" fmla="*/ 496575 h 2409824"/>
              <a:gd name="connsiteX115" fmla="*/ 637117 w 9481729"/>
              <a:gd name="connsiteY115" fmla="*/ 268457 h 2409824"/>
              <a:gd name="connsiteX116" fmla="*/ 644149 w 9481729"/>
              <a:gd name="connsiteY116" fmla="*/ 273625 h 2409824"/>
              <a:gd name="connsiteX117" fmla="*/ 631553 w 9481729"/>
              <a:gd name="connsiteY117" fmla="*/ 279373 h 2409824"/>
              <a:gd name="connsiteX118" fmla="*/ 2649300 w 9481729"/>
              <a:gd name="connsiteY118" fmla="*/ 187516 h 2409824"/>
              <a:gd name="connsiteX119" fmla="*/ 2540438 w 9481729"/>
              <a:gd name="connsiteY119" fmla="*/ 264776 h 2409824"/>
              <a:gd name="connsiteX120" fmla="*/ 2454100 w 9481729"/>
              <a:gd name="connsiteY120" fmla="*/ 290529 h 2409824"/>
              <a:gd name="connsiteX121" fmla="*/ 2454092 w 9481729"/>
              <a:gd name="connsiteY121" fmla="*/ 290537 h 2409824"/>
              <a:gd name="connsiteX122" fmla="*/ 2649305 w 9481729"/>
              <a:gd name="connsiteY122" fmla="*/ 187516 h 2409824"/>
              <a:gd name="connsiteX123" fmla="*/ 6763776 w 9481729"/>
              <a:gd name="connsiteY123" fmla="*/ 158077 h 2409824"/>
              <a:gd name="connsiteX124" fmla="*/ 6898922 w 9481729"/>
              <a:gd name="connsiteY124" fmla="*/ 202229 h 2409824"/>
              <a:gd name="connsiteX125" fmla="*/ 6898922 w 9481729"/>
              <a:gd name="connsiteY125" fmla="*/ 231664 h 2409824"/>
              <a:gd name="connsiteX126" fmla="*/ 6763776 w 9481729"/>
              <a:gd name="connsiteY126" fmla="*/ 187512 h 2409824"/>
              <a:gd name="connsiteX127" fmla="*/ 6493482 w 9481729"/>
              <a:gd name="connsiteY127" fmla="*/ 143360 h 2409824"/>
              <a:gd name="connsiteX128" fmla="*/ 6733743 w 9481729"/>
              <a:gd name="connsiteY128" fmla="*/ 143360 h 2409824"/>
              <a:gd name="connsiteX129" fmla="*/ 6733743 w 9481729"/>
              <a:gd name="connsiteY129" fmla="*/ 187512 h 2409824"/>
              <a:gd name="connsiteX130" fmla="*/ 6493482 w 9481729"/>
              <a:gd name="connsiteY130" fmla="*/ 187512 h 2409824"/>
              <a:gd name="connsiteX131" fmla="*/ 5532438 w 9481729"/>
              <a:gd name="connsiteY131" fmla="*/ 128647 h 2409824"/>
              <a:gd name="connsiteX132" fmla="*/ 5547454 w 9481729"/>
              <a:gd name="connsiteY132" fmla="*/ 128647 h 2409824"/>
              <a:gd name="connsiteX133" fmla="*/ 5547454 w 9481729"/>
              <a:gd name="connsiteY133" fmla="*/ 155628 h 2409824"/>
              <a:gd name="connsiteX134" fmla="*/ 5539946 w 9481729"/>
              <a:gd name="connsiteY134" fmla="*/ 147041 h 2409824"/>
              <a:gd name="connsiteX135" fmla="*/ 5532438 w 9481729"/>
              <a:gd name="connsiteY135" fmla="*/ 128647 h 2409824"/>
              <a:gd name="connsiteX136" fmla="*/ 6012960 w 9481729"/>
              <a:gd name="connsiteY136" fmla="*/ 128643 h 2409824"/>
              <a:gd name="connsiteX137" fmla="*/ 6058009 w 9481729"/>
              <a:gd name="connsiteY137" fmla="*/ 128643 h 2409824"/>
              <a:gd name="connsiteX138" fmla="*/ 6058009 w 9481729"/>
              <a:gd name="connsiteY138" fmla="*/ 172795 h 2409824"/>
              <a:gd name="connsiteX139" fmla="*/ 6012960 w 9481729"/>
              <a:gd name="connsiteY139" fmla="*/ 172795 h 2409824"/>
              <a:gd name="connsiteX140" fmla="*/ 5862797 w 9481729"/>
              <a:gd name="connsiteY140" fmla="*/ 128643 h 2409824"/>
              <a:gd name="connsiteX141" fmla="*/ 5937878 w 9481729"/>
              <a:gd name="connsiteY141" fmla="*/ 128643 h 2409824"/>
              <a:gd name="connsiteX142" fmla="*/ 5937878 w 9481729"/>
              <a:gd name="connsiteY142" fmla="*/ 172795 h 2409824"/>
              <a:gd name="connsiteX143" fmla="*/ 5862797 w 9481729"/>
              <a:gd name="connsiteY143" fmla="*/ 172795 h 2409824"/>
              <a:gd name="connsiteX144" fmla="*/ 5607519 w 9481729"/>
              <a:gd name="connsiteY144" fmla="*/ 128643 h 2409824"/>
              <a:gd name="connsiteX145" fmla="*/ 5712633 w 9481729"/>
              <a:gd name="connsiteY145" fmla="*/ 128643 h 2409824"/>
              <a:gd name="connsiteX146" fmla="*/ 5712633 w 9481729"/>
              <a:gd name="connsiteY146" fmla="*/ 172795 h 2409824"/>
              <a:gd name="connsiteX147" fmla="*/ 5607519 w 9481729"/>
              <a:gd name="connsiteY147" fmla="*/ 172795 h 2409824"/>
              <a:gd name="connsiteX148" fmla="*/ 3595190 w 9481729"/>
              <a:gd name="connsiteY148" fmla="*/ 0 h 2409824"/>
              <a:gd name="connsiteX149" fmla="*/ 3550283 w 9481729"/>
              <a:gd name="connsiteY149" fmla="*/ 40343 h 2409824"/>
              <a:gd name="connsiteX150" fmla="*/ 4481295 w 9481729"/>
              <a:gd name="connsiteY150" fmla="*/ 69778 h 2409824"/>
              <a:gd name="connsiteX151" fmla="*/ 4578901 w 9481729"/>
              <a:gd name="connsiteY151" fmla="*/ 99212 h 2409824"/>
              <a:gd name="connsiteX152" fmla="*/ 4691524 w 9481729"/>
              <a:gd name="connsiteY152" fmla="*/ 128647 h 2409824"/>
              <a:gd name="connsiteX153" fmla="*/ 3730479 w 9481729"/>
              <a:gd name="connsiteY153" fmla="*/ 216950 h 2409824"/>
              <a:gd name="connsiteX154" fmla="*/ 3768020 w 9481729"/>
              <a:gd name="connsiteY154" fmla="*/ 231668 h 2409824"/>
              <a:gd name="connsiteX155" fmla="*/ 3985757 w 9481729"/>
              <a:gd name="connsiteY155" fmla="*/ 246385 h 2409824"/>
              <a:gd name="connsiteX156" fmla="*/ 4316116 w 9481729"/>
              <a:gd name="connsiteY156" fmla="*/ 202233 h 2409824"/>
              <a:gd name="connsiteX157" fmla="*/ 4646475 w 9481729"/>
              <a:gd name="connsiteY157" fmla="*/ 158081 h 2409824"/>
              <a:gd name="connsiteX158" fmla="*/ 4691524 w 9481729"/>
              <a:gd name="connsiteY158" fmla="*/ 180157 h 2409824"/>
              <a:gd name="connsiteX159" fmla="*/ 4751589 w 9481729"/>
              <a:gd name="connsiteY159" fmla="*/ 202233 h 2409824"/>
              <a:gd name="connsiteX160" fmla="*/ 4789130 w 9481729"/>
              <a:gd name="connsiteY160" fmla="*/ 180157 h 2409824"/>
              <a:gd name="connsiteX161" fmla="*/ 4811654 w 9481729"/>
              <a:gd name="connsiteY161" fmla="*/ 158081 h 2409824"/>
              <a:gd name="connsiteX162" fmla="*/ 4886736 w 9481729"/>
              <a:gd name="connsiteY162" fmla="*/ 202233 h 2409824"/>
              <a:gd name="connsiteX163" fmla="*/ 4931785 w 9481729"/>
              <a:gd name="connsiteY163" fmla="*/ 113929 h 2409824"/>
              <a:gd name="connsiteX164" fmla="*/ 4935541 w 9481729"/>
              <a:gd name="connsiteY164" fmla="*/ 113929 h 2409824"/>
              <a:gd name="connsiteX165" fmla="*/ 5172046 w 9481729"/>
              <a:gd name="connsiteY165" fmla="*/ 113929 h 2409824"/>
              <a:gd name="connsiteX166" fmla="*/ 5217095 w 9481729"/>
              <a:gd name="connsiteY166" fmla="*/ 158081 h 2409824"/>
              <a:gd name="connsiteX167" fmla="*/ 5292176 w 9481729"/>
              <a:gd name="connsiteY167" fmla="*/ 128647 h 2409824"/>
              <a:gd name="connsiteX168" fmla="*/ 5487389 w 9481729"/>
              <a:gd name="connsiteY168" fmla="*/ 128647 h 2409824"/>
              <a:gd name="connsiteX169" fmla="*/ 5487389 w 9481729"/>
              <a:gd name="connsiteY169" fmla="*/ 172799 h 2409824"/>
              <a:gd name="connsiteX170" fmla="*/ 5547454 w 9481729"/>
              <a:gd name="connsiteY170" fmla="*/ 172799 h 2409824"/>
              <a:gd name="connsiteX171" fmla="*/ 5547454 w 9481729"/>
              <a:gd name="connsiteY171" fmla="*/ 155628 h 2409824"/>
              <a:gd name="connsiteX172" fmla="*/ 5562470 w 9481729"/>
              <a:gd name="connsiteY172" fmla="*/ 172799 h 2409824"/>
              <a:gd name="connsiteX173" fmla="*/ 6688694 w 9481729"/>
              <a:gd name="connsiteY173" fmla="*/ 216950 h 2409824"/>
              <a:gd name="connsiteX174" fmla="*/ 7529608 w 9481729"/>
              <a:gd name="connsiteY174" fmla="*/ 334689 h 2409824"/>
              <a:gd name="connsiteX175" fmla="*/ 8385538 w 9481729"/>
              <a:gd name="connsiteY175" fmla="*/ 555448 h 2409824"/>
              <a:gd name="connsiteX176" fmla="*/ 7604689 w 9481729"/>
              <a:gd name="connsiteY176" fmla="*/ 437710 h 2409824"/>
              <a:gd name="connsiteX177" fmla="*/ 7514592 w 9481729"/>
              <a:gd name="connsiteY177" fmla="*/ 452427 h 2409824"/>
              <a:gd name="connsiteX178" fmla="*/ 7514592 w 9481729"/>
              <a:gd name="connsiteY178" fmla="*/ 481861 h 2409824"/>
              <a:gd name="connsiteX179" fmla="*/ 8220358 w 9481729"/>
              <a:gd name="connsiteY179" fmla="*/ 629034 h 2409824"/>
              <a:gd name="connsiteX180" fmla="*/ 8040162 w 9481729"/>
              <a:gd name="connsiteY180" fmla="*/ 614317 h 2409824"/>
              <a:gd name="connsiteX181" fmla="*/ 7980097 w 9481729"/>
              <a:gd name="connsiteY181" fmla="*/ 629034 h 2409824"/>
              <a:gd name="connsiteX182" fmla="*/ 7769868 w 9481729"/>
              <a:gd name="connsiteY182" fmla="*/ 584882 h 2409824"/>
              <a:gd name="connsiteX183" fmla="*/ 7559640 w 9481729"/>
              <a:gd name="connsiteY183" fmla="*/ 540730 h 2409824"/>
              <a:gd name="connsiteX184" fmla="*/ 7469542 w 9481729"/>
              <a:gd name="connsiteY184" fmla="*/ 562806 h 2409824"/>
              <a:gd name="connsiteX185" fmla="*/ 7394461 w 9481729"/>
              <a:gd name="connsiteY185" fmla="*/ 584882 h 2409824"/>
              <a:gd name="connsiteX186" fmla="*/ 7274330 w 9481729"/>
              <a:gd name="connsiteY186" fmla="*/ 584882 h 2409824"/>
              <a:gd name="connsiteX187" fmla="*/ 7169216 w 9481729"/>
              <a:gd name="connsiteY187" fmla="*/ 570165 h 2409824"/>
              <a:gd name="connsiteX188" fmla="*/ 7064102 w 9481729"/>
              <a:gd name="connsiteY188" fmla="*/ 584882 h 2409824"/>
              <a:gd name="connsiteX189" fmla="*/ 7064102 w 9481729"/>
              <a:gd name="connsiteY189" fmla="*/ 629034 h 2409824"/>
              <a:gd name="connsiteX190" fmla="*/ 7109150 w 9481729"/>
              <a:gd name="connsiteY190" fmla="*/ 673186 h 2409824"/>
              <a:gd name="connsiteX191" fmla="*/ 7259314 w 9481729"/>
              <a:gd name="connsiteY191" fmla="*/ 614317 h 2409824"/>
              <a:gd name="connsiteX192" fmla="*/ 7214265 w 9481729"/>
              <a:gd name="connsiteY192" fmla="*/ 702620 h 2409824"/>
              <a:gd name="connsiteX193" fmla="*/ 7094134 w 9481729"/>
              <a:gd name="connsiteY193" fmla="*/ 702620 h 2409824"/>
              <a:gd name="connsiteX194" fmla="*/ 7484558 w 9481729"/>
              <a:gd name="connsiteY194" fmla="*/ 776207 h 2409824"/>
              <a:gd name="connsiteX195" fmla="*/ 7920032 w 9481729"/>
              <a:gd name="connsiteY195" fmla="*/ 835076 h 2409824"/>
              <a:gd name="connsiteX196" fmla="*/ 9196419 w 9481729"/>
              <a:gd name="connsiteY196" fmla="*/ 1070552 h 2409824"/>
              <a:gd name="connsiteX197" fmla="*/ 8595766 w 9481729"/>
              <a:gd name="connsiteY197" fmla="*/ 996966 h 2409824"/>
              <a:gd name="connsiteX198" fmla="*/ 8535701 w 9481729"/>
              <a:gd name="connsiteY198" fmla="*/ 1026400 h 2409824"/>
              <a:gd name="connsiteX199" fmla="*/ 8700880 w 9481729"/>
              <a:gd name="connsiteY199" fmla="*/ 1114704 h 2409824"/>
              <a:gd name="connsiteX200" fmla="*/ 8550717 w 9481729"/>
              <a:gd name="connsiteY200" fmla="*/ 1129421 h 2409824"/>
              <a:gd name="connsiteX201" fmla="*/ 9136354 w 9481729"/>
              <a:gd name="connsiteY201" fmla="*/ 1247160 h 2409824"/>
              <a:gd name="connsiteX202" fmla="*/ 9046256 w 9481729"/>
              <a:gd name="connsiteY202" fmla="*/ 1306029 h 2409824"/>
              <a:gd name="connsiteX203" fmla="*/ 8821011 w 9481729"/>
              <a:gd name="connsiteY203" fmla="*/ 1306029 h 2409824"/>
              <a:gd name="connsiteX204" fmla="*/ 8821011 w 9481729"/>
              <a:gd name="connsiteY204" fmla="*/ 1350180 h 2409824"/>
              <a:gd name="connsiteX205" fmla="*/ 8914865 w 9481729"/>
              <a:gd name="connsiteY205" fmla="*/ 1394332 h 2409824"/>
              <a:gd name="connsiteX206" fmla="*/ 8919453 w 9481729"/>
              <a:gd name="connsiteY206" fmla="*/ 1405125 h 2409824"/>
              <a:gd name="connsiteX207" fmla="*/ 8956158 w 9481729"/>
              <a:gd name="connsiteY207" fmla="*/ 1394332 h 2409824"/>
              <a:gd name="connsiteX208" fmla="*/ 9031239 w 9481729"/>
              <a:gd name="connsiteY208" fmla="*/ 1394332 h 2409824"/>
              <a:gd name="connsiteX209" fmla="*/ 8986190 w 9481729"/>
              <a:gd name="connsiteY209" fmla="*/ 1438484 h 2409824"/>
              <a:gd name="connsiteX210" fmla="*/ 9316549 w 9481729"/>
              <a:gd name="connsiteY210" fmla="*/ 1541505 h 2409824"/>
              <a:gd name="connsiteX211" fmla="*/ 9481729 w 9481729"/>
              <a:gd name="connsiteY211" fmla="*/ 1703395 h 2409824"/>
              <a:gd name="connsiteX212" fmla="*/ 8430587 w 9481729"/>
              <a:gd name="connsiteY212" fmla="*/ 1629809 h 2409824"/>
              <a:gd name="connsiteX213" fmla="*/ 8325472 w 9481729"/>
              <a:gd name="connsiteY213" fmla="*/ 1607733 h 2409824"/>
              <a:gd name="connsiteX214" fmla="*/ 8220358 w 9481729"/>
              <a:gd name="connsiteY214" fmla="*/ 1585657 h 2409824"/>
              <a:gd name="connsiteX215" fmla="*/ 8070195 w 9481729"/>
              <a:gd name="connsiteY215" fmla="*/ 1644526 h 2409824"/>
              <a:gd name="connsiteX216" fmla="*/ 8010130 w 9481729"/>
              <a:gd name="connsiteY216" fmla="*/ 1607733 h 2409824"/>
              <a:gd name="connsiteX217" fmla="*/ 7935048 w 9481729"/>
              <a:gd name="connsiteY217" fmla="*/ 1585657 h 2409824"/>
              <a:gd name="connsiteX218" fmla="*/ 7814918 w 9481729"/>
              <a:gd name="connsiteY218" fmla="*/ 1629809 h 2409824"/>
              <a:gd name="connsiteX219" fmla="*/ 6042992 w 9481729"/>
              <a:gd name="connsiteY219" fmla="*/ 1512070 h 2409824"/>
              <a:gd name="connsiteX220" fmla="*/ 5997943 w 9481729"/>
              <a:gd name="connsiteY220" fmla="*/ 1541505 h 2409824"/>
              <a:gd name="connsiteX221" fmla="*/ 6073025 w 9481729"/>
              <a:gd name="connsiteY221" fmla="*/ 1570940 h 2409824"/>
              <a:gd name="connsiteX222" fmla="*/ 6358335 w 9481729"/>
              <a:gd name="connsiteY222" fmla="*/ 1593015 h 2409824"/>
              <a:gd name="connsiteX223" fmla="*/ 6643645 w 9481729"/>
              <a:gd name="connsiteY223" fmla="*/ 1615091 h 2409824"/>
              <a:gd name="connsiteX224" fmla="*/ 7094134 w 9481729"/>
              <a:gd name="connsiteY224" fmla="*/ 1644526 h 2409824"/>
              <a:gd name="connsiteX225" fmla="*/ 7161708 w 9481729"/>
              <a:gd name="connsiteY225" fmla="*/ 1681319 h 2409824"/>
              <a:gd name="connsiteX226" fmla="*/ 7229282 w 9481729"/>
              <a:gd name="connsiteY226" fmla="*/ 1718112 h 2409824"/>
              <a:gd name="connsiteX227" fmla="*/ 6883906 w 9481729"/>
              <a:gd name="connsiteY227" fmla="*/ 1718112 h 2409824"/>
              <a:gd name="connsiteX228" fmla="*/ 6658661 w 9481729"/>
              <a:gd name="connsiteY228" fmla="*/ 1718112 h 2409824"/>
              <a:gd name="connsiteX229" fmla="*/ 6553547 w 9481729"/>
              <a:gd name="connsiteY229" fmla="*/ 1732830 h 2409824"/>
              <a:gd name="connsiteX230" fmla="*/ 6448433 w 9481729"/>
              <a:gd name="connsiteY230" fmla="*/ 1747547 h 2409824"/>
              <a:gd name="connsiteX231" fmla="*/ 6305778 w 9481729"/>
              <a:gd name="connsiteY231" fmla="*/ 1732830 h 2409824"/>
              <a:gd name="connsiteX232" fmla="*/ 6118074 w 9481729"/>
              <a:gd name="connsiteY232" fmla="*/ 1718112 h 2409824"/>
              <a:gd name="connsiteX233" fmla="*/ 5322209 w 9481729"/>
              <a:gd name="connsiteY233" fmla="*/ 1732830 h 2409824"/>
              <a:gd name="connsiteX234" fmla="*/ 4811654 w 9481729"/>
              <a:gd name="connsiteY234" fmla="*/ 1747547 h 2409824"/>
              <a:gd name="connsiteX235" fmla="*/ 2844516 w 9481729"/>
              <a:gd name="connsiteY235" fmla="*/ 1953589 h 2409824"/>
              <a:gd name="connsiteX236" fmla="*/ 2619272 w 9481729"/>
              <a:gd name="connsiteY236" fmla="*/ 1983023 h 2409824"/>
              <a:gd name="connsiteX237" fmla="*/ 2514157 w 9481729"/>
              <a:gd name="connsiteY237" fmla="*/ 2041892 h 2409824"/>
              <a:gd name="connsiteX238" fmla="*/ 2469109 w 9481729"/>
              <a:gd name="connsiteY238" fmla="*/ 2019816 h 2409824"/>
              <a:gd name="connsiteX239" fmla="*/ 2439076 w 9481729"/>
              <a:gd name="connsiteY239" fmla="*/ 1997741 h 2409824"/>
              <a:gd name="connsiteX240" fmla="*/ 2454092 w 9481729"/>
              <a:gd name="connsiteY240" fmla="*/ 2027175 h 2409824"/>
              <a:gd name="connsiteX241" fmla="*/ 2228848 w 9481729"/>
              <a:gd name="connsiteY241" fmla="*/ 2159630 h 2409824"/>
              <a:gd name="connsiteX242" fmla="*/ 2243864 w 9481729"/>
              <a:gd name="connsiteY242" fmla="*/ 2189065 h 2409824"/>
              <a:gd name="connsiteX243" fmla="*/ 2394027 w 9481729"/>
              <a:gd name="connsiteY243" fmla="*/ 2144913 h 2409824"/>
              <a:gd name="connsiteX244" fmla="*/ 1958554 w 9481729"/>
              <a:gd name="connsiteY244" fmla="*/ 2350955 h 2409824"/>
              <a:gd name="connsiteX245" fmla="*/ 2003603 w 9481729"/>
              <a:gd name="connsiteY245" fmla="*/ 2350955 h 2409824"/>
              <a:gd name="connsiteX246" fmla="*/ 2003603 w 9481729"/>
              <a:gd name="connsiteY246" fmla="*/ 2380390 h 2409824"/>
              <a:gd name="connsiteX247" fmla="*/ 1973570 w 9481729"/>
              <a:gd name="connsiteY247" fmla="*/ 2402465 h 2409824"/>
              <a:gd name="connsiteX248" fmla="*/ 1957368 w 9481729"/>
              <a:gd name="connsiteY248" fmla="*/ 2406436 h 2409824"/>
              <a:gd name="connsiteX249" fmla="*/ 1958554 w 9481729"/>
              <a:gd name="connsiteY249" fmla="*/ 2403385 h 2409824"/>
              <a:gd name="connsiteX250" fmla="*/ 1733309 w 9481729"/>
              <a:gd name="connsiteY250" fmla="*/ 2306803 h 2409824"/>
              <a:gd name="connsiteX251" fmla="*/ 1853440 w 9481729"/>
              <a:gd name="connsiteY251" fmla="*/ 2292086 h 2409824"/>
              <a:gd name="connsiteX252" fmla="*/ 1853440 w 9481729"/>
              <a:gd name="connsiteY252" fmla="*/ 2350955 h 2409824"/>
              <a:gd name="connsiteX253" fmla="*/ 1898489 w 9481729"/>
              <a:gd name="connsiteY253" fmla="*/ 2321520 h 2409824"/>
              <a:gd name="connsiteX254" fmla="*/ 1898489 w 9481729"/>
              <a:gd name="connsiteY254" fmla="*/ 2277369 h 2409824"/>
              <a:gd name="connsiteX255" fmla="*/ 1928521 w 9481729"/>
              <a:gd name="connsiteY255" fmla="*/ 2292086 h 2409824"/>
              <a:gd name="connsiteX256" fmla="*/ 2018619 w 9481729"/>
              <a:gd name="connsiteY256" fmla="*/ 2277369 h 2409824"/>
              <a:gd name="connsiteX257" fmla="*/ 1913505 w 9481729"/>
              <a:gd name="connsiteY257" fmla="*/ 2159630 h 2409824"/>
              <a:gd name="connsiteX258" fmla="*/ 1778358 w 9481729"/>
              <a:gd name="connsiteY258" fmla="*/ 2233217 h 2409824"/>
              <a:gd name="connsiteX259" fmla="*/ 1794312 w 9481729"/>
              <a:gd name="connsiteY259" fmla="*/ 2244257 h 2409824"/>
              <a:gd name="connsiteX260" fmla="*/ 1801955 w 9481729"/>
              <a:gd name="connsiteY260" fmla="*/ 2245833 h 2409824"/>
              <a:gd name="connsiteX261" fmla="*/ 1733309 w 9481729"/>
              <a:gd name="connsiteY261" fmla="*/ 2262651 h 2409824"/>
              <a:gd name="connsiteX262" fmla="*/ 1598162 w 9481729"/>
              <a:gd name="connsiteY262" fmla="*/ 2218500 h 2409824"/>
              <a:gd name="connsiteX263" fmla="*/ 1508064 w 9481729"/>
              <a:gd name="connsiteY263" fmla="*/ 2247934 h 2409824"/>
              <a:gd name="connsiteX264" fmla="*/ 1432983 w 9481729"/>
              <a:gd name="connsiteY264" fmla="*/ 2277369 h 2409824"/>
              <a:gd name="connsiteX265" fmla="*/ 892395 w 9481729"/>
              <a:gd name="connsiteY265" fmla="*/ 2027175 h 2409824"/>
              <a:gd name="connsiteX266" fmla="*/ 847346 w 9481729"/>
              <a:gd name="connsiteY266" fmla="*/ 1924154 h 2409824"/>
              <a:gd name="connsiteX267" fmla="*/ 321775 w 9481729"/>
              <a:gd name="connsiteY267" fmla="*/ 1600374 h 2409824"/>
              <a:gd name="connsiteX268" fmla="*/ 291742 w 9481729"/>
              <a:gd name="connsiteY268" fmla="*/ 1512070 h 2409824"/>
              <a:gd name="connsiteX269" fmla="*/ 486954 w 9481729"/>
              <a:gd name="connsiteY269" fmla="*/ 1203008 h 2409824"/>
              <a:gd name="connsiteX270" fmla="*/ 366824 w 9481729"/>
              <a:gd name="connsiteY270" fmla="*/ 1129421 h 2409824"/>
              <a:gd name="connsiteX271" fmla="*/ 547020 w 9481729"/>
              <a:gd name="connsiteY271" fmla="*/ 1129421 h 2409824"/>
              <a:gd name="connsiteX272" fmla="*/ 727216 w 9481729"/>
              <a:gd name="connsiteY272" fmla="*/ 1085270 h 2409824"/>
              <a:gd name="connsiteX273" fmla="*/ 396857 w 9481729"/>
              <a:gd name="connsiteY273" fmla="*/ 893945 h 2409824"/>
              <a:gd name="connsiteX274" fmla="*/ 381840 w 9481729"/>
              <a:gd name="connsiteY274" fmla="*/ 820359 h 2409824"/>
              <a:gd name="connsiteX275" fmla="*/ 381840 w 9481729"/>
              <a:gd name="connsiteY275" fmla="*/ 746772 h 2409824"/>
              <a:gd name="connsiteX276" fmla="*/ 607085 w 9481729"/>
              <a:gd name="connsiteY276" fmla="*/ 526013 h 2409824"/>
              <a:gd name="connsiteX277" fmla="*/ 607085 w 9481729"/>
              <a:gd name="connsiteY277" fmla="*/ 467144 h 2409824"/>
              <a:gd name="connsiteX278" fmla="*/ 607085 w 9481729"/>
              <a:gd name="connsiteY278" fmla="*/ 324386 h 2409824"/>
              <a:gd name="connsiteX279" fmla="*/ 652134 w 9481729"/>
              <a:gd name="connsiteY279" fmla="*/ 297895 h 2409824"/>
              <a:gd name="connsiteX280" fmla="*/ 652130 w 9481729"/>
              <a:gd name="connsiteY280" fmla="*/ 297895 h 2409824"/>
              <a:gd name="connsiteX281" fmla="*/ 607085 w 9481729"/>
              <a:gd name="connsiteY281" fmla="*/ 324383 h 2409824"/>
              <a:gd name="connsiteX282" fmla="*/ 607085 w 9481729"/>
              <a:gd name="connsiteY282" fmla="*/ 290533 h 2409824"/>
              <a:gd name="connsiteX283" fmla="*/ 631553 w 9481729"/>
              <a:gd name="connsiteY283" fmla="*/ 279373 h 2409824"/>
              <a:gd name="connsiteX284" fmla="*/ 625857 w 9481729"/>
              <a:gd name="connsiteY284" fmla="*/ 290533 h 2409824"/>
              <a:gd name="connsiteX285" fmla="*/ 631553 w 9481729"/>
              <a:gd name="connsiteY285" fmla="*/ 279377 h 2409824"/>
              <a:gd name="connsiteX286" fmla="*/ 644149 w 9481729"/>
              <a:gd name="connsiteY286" fmla="*/ 273629 h 2409824"/>
              <a:gd name="connsiteX287" fmla="*/ 667150 w 9481729"/>
              <a:gd name="connsiteY287" fmla="*/ 290537 h 2409824"/>
              <a:gd name="connsiteX288" fmla="*/ 712199 w 9481729"/>
              <a:gd name="connsiteY288" fmla="*/ 312613 h 2409824"/>
              <a:gd name="connsiteX289" fmla="*/ 817314 w 9481729"/>
              <a:gd name="connsiteY289" fmla="*/ 253744 h 2409824"/>
              <a:gd name="connsiteX290" fmla="*/ 1042558 w 9481729"/>
              <a:gd name="connsiteY290" fmla="*/ 224309 h 2409824"/>
              <a:gd name="connsiteX291" fmla="*/ 3009696 w 9481729"/>
              <a:gd name="connsiteY291" fmla="*/ 18267 h 2409824"/>
              <a:gd name="connsiteX292" fmla="*/ 3013452 w 9481729"/>
              <a:gd name="connsiteY292" fmla="*/ 17348 h 2409824"/>
              <a:gd name="connsiteX293" fmla="*/ 3075973 w 9481729"/>
              <a:gd name="connsiteY293" fmla="*/ 15351 h 2409824"/>
              <a:gd name="connsiteX294" fmla="*/ 3024712 w 9481729"/>
              <a:gd name="connsiteY294" fmla="*/ 69778 h 2409824"/>
              <a:gd name="connsiteX295" fmla="*/ 3024720 w 9481729"/>
              <a:gd name="connsiteY295" fmla="*/ 69774 h 2409824"/>
              <a:gd name="connsiteX296" fmla="*/ 3075978 w 9481729"/>
              <a:gd name="connsiteY296" fmla="*/ 15351 h 2409824"/>
              <a:gd name="connsiteX297" fmla="*/ 3099798 w 9481729"/>
              <a:gd name="connsiteY297" fmla="*/ 14590 h 2409824"/>
              <a:gd name="connsiteX298" fmla="*/ 3136720 w 9481729"/>
              <a:gd name="connsiteY298" fmla="*/ 13585 h 2409824"/>
              <a:gd name="connsiteX299" fmla="*/ 3268729 w 9481729"/>
              <a:gd name="connsiteY299" fmla="*/ 9989 h 2409824"/>
              <a:gd name="connsiteX300" fmla="*/ 3520251 w 9481729"/>
              <a:gd name="connsiteY300" fmla="*/ 3550 h 240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9481729" h="2409824">
                <a:moveTo>
                  <a:pt x="1957371" y="2406436"/>
                </a:moveTo>
                <a:lnTo>
                  <a:pt x="1956682" y="2408213"/>
                </a:lnTo>
                <a:cubicBezTo>
                  <a:pt x="1954179" y="2409287"/>
                  <a:pt x="1949800" y="2409824"/>
                  <a:pt x="1943541" y="2409824"/>
                </a:cubicBezTo>
                <a:close/>
                <a:moveTo>
                  <a:pt x="1853444" y="2233213"/>
                </a:moveTo>
                <a:cubicBezTo>
                  <a:pt x="1838427" y="2243025"/>
                  <a:pt x="1824664" y="2247930"/>
                  <a:pt x="1812151" y="2247930"/>
                </a:cubicBezTo>
                <a:lnTo>
                  <a:pt x="1801958" y="2245829"/>
                </a:lnTo>
                <a:close/>
                <a:moveTo>
                  <a:pt x="7169216" y="1644522"/>
                </a:moveTo>
                <a:lnTo>
                  <a:pt x="7334396" y="1644522"/>
                </a:lnTo>
                <a:lnTo>
                  <a:pt x="7334396" y="1673957"/>
                </a:lnTo>
                <a:lnTo>
                  <a:pt x="7169216" y="1673957"/>
                </a:lnTo>
                <a:close/>
                <a:moveTo>
                  <a:pt x="5862797" y="1541501"/>
                </a:moveTo>
                <a:lnTo>
                  <a:pt x="5862797" y="1541505"/>
                </a:lnTo>
                <a:lnTo>
                  <a:pt x="5952894" y="1541505"/>
                </a:lnTo>
                <a:lnTo>
                  <a:pt x="5952894" y="1541501"/>
                </a:lnTo>
                <a:close/>
                <a:moveTo>
                  <a:pt x="5787711" y="1512070"/>
                </a:moveTo>
                <a:lnTo>
                  <a:pt x="5746422" y="1556218"/>
                </a:lnTo>
                <a:cubicBezTo>
                  <a:pt x="5728903" y="1566030"/>
                  <a:pt x="5707628" y="1570936"/>
                  <a:pt x="5682601" y="1570936"/>
                </a:cubicBezTo>
                <a:cubicBezTo>
                  <a:pt x="5672590" y="1570936"/>
                  <a:pt x="5652568" y="1563577"/>
                  <a:pt x="5622535" y="1548860"/>
                </a:cubicBezTo>
                <a:cubicBezTo>
                  <a:pt x="5592503" y="1534142"/>
                  <a:pt x="5572481" y="1526784"/>
                  <a:pt x="5562470" y="1526784"/>
                </a:cubicBezTo>
                <a:cubicBezTo>
                  <a:pt x="5542448" y="1526784"/>
                  <a:pt x="5509913" y="1531690"/>
                  <a:pt x="5464864" y="1541501"/>
                </a:cubicBezTo>
                <a:cubicBezTo>
                  <a:pt x="5419815" y="1551313"/>
                  <a:pt x="5387280" y="1556218"/>
                  <a:pt x="5367258" y="1556218"/>
                </a:cubicBezTo>
                <a:cubicBezTo>
                  <a:pt x="5192068" y="1556218"/>
                  <a:pt x="5044407" y="1554990"/>
                  <a:pt x="4924277" y="1552537"/>
                </a:cubicBezTo>
                <a:lnTo>
                  <a:pt x="4646494" y="1541501"/>
                </a:lnTo>
                <a:lnTo>
                  <a:pt x="4646475" y="1541505"/>
                </a:lnTo>
                <a:cubicBezTo>
                  <a:pt x="4776616" y="1551316"/>
                  <a:pt x="5016877" y="1556222"/>
                  <a:pt x="5367258" y="1556222"/>
                </a:cubicBezTo>
                <a:cubicBezTo>
                  <a:pt x="5387280" y="1556222"/>
                  <a:pt x="5419815" y="1551316"/>
                  <a:pt x="5464864" y="1541505"/>
                </a:cubicBezTo>
                <a:cubicBezTo>
                  <a:pt x="5509913" y="1531693"/>
                  <a:pt x="5542448" y="1526788"/>
                  <a:pt x="5562470" y="1526788"/>
                </a:cubicBezTo>
                <a:cubicBezTo>
                  <a:pt x="5572481" y="1526788"/>
                  <a:pt x="5592503" y="1534146"/>
                  <a:pt x="5622535" y="1548864"/>
                </a:cubicBezTo>
                <a:cubicBezTo>
                  <a:pt x="5652568" y="1563581"/>
                  <a:pt x="5672590" y="1570940"/>
                  <a:pt x="5682601" y="1570940"/>
                </a:cubicBezTo>
                <a:cubicBezTo>
                  <a:pt x="5732655" y="1570940"/>
                  <a:pt x="5767693" y="1551316"/>
                  <a:pt x="5787715" y="1512070"/>
                </a:cubicBezTo>
                <a:close/>
                <a:moveTo>
                  <a:pt x="817317" y="1497349"/>
                </a:moveTo>
                <a:lnTo>
                  <a:pt x="817314" y="1497353"/>
                </a:lnTo>
                <a:lnTo>
                  <a:pt x="952460" y="1497353"/>
                </a:lnTo>
                <a:lnTo>
                  <a:pt x="952460" y="1497349"/>
                </a:lnTo>
                <a:close/>
                <a:moveTo>
                  <a:pt x="832330" y="1379617"/>
                </a:moveTo>
                <a:lnTo>
                  <a:pt x="836084" y="1427442"/>
                </a:lnTo>
                <a:cubicBezTo>
                  <a:pt x="838586" y="1439707"/>
                  <a:pt x="842340" y="1448292"/>
                  <a:pt x="847346" y="1453197"/>
                </a:cubicBezTo>
                <a:close/>
                <a:moveTo>
                  <a:pt x="8395994" y="1355399"/>
                </a:moveTo>
                <a:lnTo>
                  <a:pt x="8460619" y="1364898"/>
                </a:lnTo>
                <a:cubicBezTo>
                  <a:pt x="8520685" y="1374709"/>
                  <a:pt x="8558225" y="1379615"/>
                  <a:pt x="8573242" y="1379615"/>
                </a:cubicBezTo>
                <a:cubicBezTo>
                  <a:pt x="8588258" y="1379615"/>
                  <a:pt x="8595766" y="1386974"/>
                  <a:pt x="8595766" y="1401691"/>
                </a:cubicBezTo>
                <a:cubicBezTo>
                  <a:pt x="8595766" y="1416408"/>
                  <a:pt x="8605777" y="1423767"/>
                  <a:pt x="8625799" y="1423767"/>
                </a:cubicBezTo>
                <a:lnTo>
                  <a:pt x="8625803" y="1423767"/>
                </a:lnTo>
                <a:lnTo>
                  <a:pt x="8595770" y="1401691"/>
                </a:lnTo>
                <a:cubicBezTo>
                  <a:pt x="8595770" y="1386974"/>
                  <a:pt x="8588262" y="1379615"/>
                  <a:pt x="8573246" y="1379615"/>
                </a:cubicBezTo>
                <a:cubicBezTo>
                  <a:pt x="8558229" y="1379615"/>
                  <a:pt x="8520689" y="1374709"/>
                  <a:pt x="8460623" y="1364898"/>
                </a:cubicBezTo>
                <a:lnTo>
                  <a:pt x="8396006" y="1355399"/>
                </a:lnTo>
                <a:close/>
                <a:moveTo>
                  <a:pt x="486954" y="1320742"/>
                </a:moveTo>
                <a:lnTo>
                  <a:pt x="486954" y="1320746"/>
                </a:lnTo>
                <a:cubicBezTo>
                  <a:pt x="607085" y="1359992"/>
                  <a:pt x="722210" y="1379615"/>
                  <a:pt x="832330" y="1379615"/>
                </a:cubicBezTo>
                <a:lnTo>
                  <a:pt x="832330" y="1379611"/>
                </a:lnTo>
                <a:cubicBezTo>
                  <a:pt x="722210" y="1379611"/>
                  <a:pt x="607085" y="1359988"/>
                  <a:pt x="486954" y="1320742"/>
                </a:cubicBezTo>
                <a:close/>
                <a:moveTo>
                  <a:pt x="6253221" y="1173569"/>
                </a:moveTo>
                <a:lnTo>
                  <a:pt x="6253221" y="1173573"/>
                </a:lnTo>
                <a:lnTo>
                  <a:pt x="6463449" y="1173573"/>
                </a:lnTo>
                <a:lnTo>
                  <a:pt x="6463449" y="1173569"/>
                </a:lnTo>
                <a:close/>
                <a:moveTo>
                  <a:pt x="6553547" y="1158852"/>
                </a:moveTo>
                <a:lnTo>
                  <a:pt x="6493482" y="1203004"/>
                </a:lnTo>
                <a:lnTo>
                  <a:pt x="6478470" y="1188287"/>
                </a:lnTo>
                <a:lnTo>
                  <a:pt x="6478466" y="1188290"/>
                </a:lnTo>
                <a:lnTo>
                  <a:pt x="6493482" y="1203008"/>
                </a:lnTo>
                <a:lnTo>
                  <a:pt x="6553547" y="1158856"/>
                </a:lnTo>
                <a:close/>
                <a:moveTo>
                  <a:pt x="5787715" y="1085270"/>
                </a:moveTo>
                <a:lnTo>
                  <a:pt x="5787719" y="1085273"/>
                </a:lnTo>
                <a:lnTo>
                  <a:pt x="5798970" y="1103645"/>
                </a:lnTo>
                <a:lnTo>
                  <a:pt x="5798977" y="1103666"/>
                </a:lnTo>
                <a:cubicBezTo>
                  <a:pt x="5801480" y="1115931"/>
                  <a:pt x="5802731" y="1134327"/>
                  <a:pt x="5802731" y="1158856"/>
                </a:cubicBezTo>
                <a:cubicBezTo>
                  <a:pt x="5842775" y="1139233"/>
                  <a:pt x="5892829" y="1124516"/>
                  <a:pt x="5952894" y="1114704"/>
                </a:cubicBezTo>
                <a:lnTo>
                  <a:pt x="5952883" y="1114704"/>
                </a:lnTo>
                <a:lnTo>
                  <a:pt x="5802731" y="1158852"/>
                </a:lnTo>
                <a:cubicBezTo>
                  <a:pt x="5802731" y="1134323"/>
                  <a:pt x="5801482" y="1115925"/>
                  <a:pt x="5798979" y="1103660"/>
                </a:cubicBezTo>
                <a:lnTo>
                  <a:pt x="5798970" y="1103645"/>
                </a:lnTo>
                <a:lnTo>
                  <a:pt x="5794285" y="1089869"/>
                </a:lnTo>
                <a:cubicBezTo>
                  <a:pt x="5792407" y="1086803"/>
                  <a:pt x="5790217" y="1085270"/>
                  <a:pt x="5787715" y="1085270"/>
                </a:cubicBezTo>
                <a:close/>
                <a:moveTo>
                  <a:pt x="8325472" y="776203"/>
                </a:moveTo>
                <a:lnTo>
                  <a:pt x="8415570" y="805638"/>
                </a:lnTo>
                <a:lnTo>
                  <a:pt x="8415570" y="835072"/>
                </a:lnTo>
                <a:lnTo>
                  <a:pt x="8325472" y="820355"/>
                </a:lnTo>
                <a:close/>
                <a:moveTo>
                  <a:pt x="8160297" y="770687"/>
                </a:moveTo>
                <a:cubicBezTo>
                  <a:pt x="8165302" y="769462"/>
                  <a:pt x="8170308" y="771301"/>
                  <a:pt x="8175314" y="776207"/>
                </a:cubicBezTo>
                <a:lnTo>
                  <a:pt x="8159339" y="771510"/>
                </a:lnTo>
                <a:close/>
                <a:moveTo>
                  <a:pt x="7965085" y="732051"/>
                </a:moveTo>
                <a:cubicBezTo>
                  <a:pt x="7995118" y="732051"/>
                  <a:pt x="8027653" y="735729"/>
                  <a:pt x="8062691" y="743087"/>
                </a:cubicBezTo>
                <a:lnTo>
                  <a:pt x="8159339" y="771506"/>
                </a:lnTo>
                <a:lnTo>
                  <a:pt x="8145280" y="783562"/>
                </a:lnTo>
                <a:cubicBezTo>
                  <a:pt x="8135270" y="798279"/>
                  <a:pt x="8120254" y="805638"/>
                  <a:pt x="8100232" y="805638"/>
                </a:cubicBezTo>
                <a:cubicBezTo>
                  <a:pt x="8060188" y="805638"/>
                  <a:pt x="8015139" y="781109"/>
                  <a:pt x="7965085" y="732051"/>
                </a:cubicBezTo>
                <a:close/>
                <a:moveTo>
                  <a:pt x="7544624" y="687899"/>
                </a:moveTo>
                <a:lnTo>
                  <a:pt x="7739836" y="702617"/>
                </a:lnTo>
                <a:lnTo>
                  <a:pt x="7739836" y="732051"/>
                </a:lnTo>
                <a:lnTo>
                  <a:pt x="7544624" y="717334"/>
                </a:lnTo>
                <a:close/>
                <a:moveTo>
                  <a:pt x="155413" y="677157"/>
                </a:moveTo>
                <a:lnTo>
                  <a:pt x="154723" y="678934"/>
                </a:lnTo>
                <a:cubicBezTo>
                  <a:pt x="152221" y="680008"/>
                  <a:pt x="147842" y="680545"/>
                  <a:pt x="141583" y="680545"/>
                </a:cubicBezTo>
                <a:close/>
                <a:moveTo>
                  <a:pt x="7529608" y="643748"/>
                </a:moveTo>
                <a:lnTo>
                  <a:pt x="7529608" y="673182"/>
                </a:lnTo>
                <a:lnTo>
                  <a:pt x="7364428" y="702617"/>
                </a:lnTo>
                <a:lnTo>
                  <a:pt x="7364428" y="658465"/>
                </a:lnTo>
                <a:close/>
                <a:moveTo>
                  <a:pt x="7304363" y="614313"/>
                </a:moveTo>
                <a:lnTo>
                  <a:pt x="7334396" y="687899"/>
                </a:lnTo>
                <a:cubicBezTo>
                  <a:pt x="7334396" y="687899"/>
                  <a:pt x="7319379" y="687899"/>
                  <a:pt x="7289346" y="687899"/>
                </a:cubicBezTo>
                <a:cubicBezTo>
                  <a:pt x="7269325" y="678088"/>
                  <a:pt x="7254308" y="673182"/>
                  <a:pt x="7244298" y="673182"/>
                </a:cubicBezTo>
                <a:cubicBezTo>
                  <a:pt x="7244298" y="673182"/>
                  <a:pt x="7264320" y="653559"/>
                  <a:pt x="7304363" y="614313"/>
                </a:cubicBezTo>
                <a:close/>
                <a:moveTo>
                  <a:pt x="51485" y="503933"/>
                </a:moveTo>
                <a:cubicBezTo>
                  <a:pt x="36469" y="513745"/>
                  <a:pt x="22706" y="518651"/>
                  <a:pt x="10192" y="518651"/>
                </a:cubicBezTo>
                <a:lnTo>
                  <a:pt x="0" y="516549"/>
                </a:lnTo>
                <a:close/>
                <a:moveTo>
                  <a:pt x="6493482" y="496579"/>
                </a:moveTo>
                <a:cubicBezTo>
                  <a:pt x="6523515" y="555448"/>
                  <a:pt x="6553547" y="589788"/>
                  <a:pt x="6583580" y="599600"/>
                </a:cubicBezTo>
                <a:lnTo>
                  <a:pt x="6583580" y="599596"/>
                </a:lnTo>
                <a:cubicBezTo>
                  <a:pt x="6568564" y="594690"/>
                  <a:pt x="6553547" y="583650"/>
                  <a:pt x="6538531" y="566480"/>
                </a:cubicBezTo>
                <a:lnTo>
                  <a:pt x="6493486" y="496579"/>
                </a:lnTo>
                <a:close/>
                <a:moveTo>
                  <a:pt x="5772699" y="496575"/>
                </a:moveTo>
                <a:lnTo>
                  <a:pt x="5772699" y="496579"/>
                </a:lnTo>
                <a:lnTo>
                  <a:pt x="6133090" y="496579"/>
                </a:lnTo>
                <a:lnTo>
                  <a:pt x="6133090" y="496575"/>
                </a:lnTo>
                <a:close/>
                <a:moveTo>
                  <a:pt x="637117" y="268457"/>
                </a:moveTo>
                <a:lnTo>
                  <a:pt x="644149" y="273625"/>
                </a:lnTo>
                <a:lnTo>
                  <a:pt x="631553" y="279373"/>
                </a:lnTo>
                <a:close/>
                <a:moveTo>
                  <a:pt x="2649300" y="187516"/>
                </a:moveTo>
                <a:lnTo>
                  <a:pt x="2540438" y="264776"/>
                </a:lnTo>
                <a:lnTo>
                  <a:pt x="2454100" y="290529"/>
                </a:lnTo>
                <a:lnTo>
                  <a:pt x="2454092" y="290537"/>
                </a:lnTo>
                <a:cubicBezTo>
                  <a:pt x="2504147" y="290537"/>
                  <a:pt x="2569218" y="256196"/>
                  <a:pt x="2649305" y="187516"/>
                </a:cubicBezTo>
                <a:close/>
                <a:moveTo>
                  <a:pt x="6763776" y="158077"/>
                </a:moveTo>
                <a:lnTo>
                  <a:pt x="6898922" y="202229"/>
                </a:lnTo>
                <a:lnTo>
                  <a:pt x="6898922" y="231664"/>
                </a:lnTo>
                <a:lnTo>
                  <a:pt x="6763776" y="187512"/>
                </a:lnTo>
                <a:close/>
                <a:moveTo>
                  <a:pt x="6493482" y="143360"/>
                </a:moveTo>
                <a:lnTo>
                  <a:pt x="6733743" y="143360"/>
                </a:lnTo>
                <a:lnTo>
                  <a:pt x="6733743" y="187512"/>
                </a:lnTo>
                <a:lnTo>
                  <a:pt x="6493482" y="187512"/>
                </a:lnTo>
                <a:close/>
                <a:moveTo>
                  <a:pt x="5532438" y="128647"/>
                </a:moveTo>
                <a:lnTo>
                  <a:pt x="5547454" y="128647"/>
                </a:lnTo>
                <a:lnTo>
                  <a:pt x="5547454" y="155628"/>
                </a:lnTo>
                <a:lnTo>
                  <a:pt x="5539946" y="147041"/>
                </a:lnTo>
                <a:cubicBezTo>
                  <a:pt x="5534940" y="139683"/>
                  <a:pt x="5532438" y="133553"/>
                  <a:pt x="5532438" y="128647"/>
                </a:cubicBezTo>
                <a:close/>
                <a:moveTo>
                  <a:pt x="6012960" y="128643"/>
                </a:moveTo>
                <a:lnTo>
                  <a:pt x="6058009" y="128643"/>
                </a:lnTo>
                <a:lnTo>
                  <a:pt x="6058009" y="172795"/>
                </a:lnTo>
                <a:lnTo>
                  <a:pt x="6012960" y="172795"/>
                </a:lnTo>
                <a:close/>
                <a:moveTo>
                  <a:pt x="5862797" y="128643"/>
                </a:moveTo>
                <a:lnTo>
                  <a:pt x="5937878" y="128643"/>
                </a:lnTo>
                <a:lnTo>
                  <a:pt x="5937878" y="172795"/>
                </a:lnTo>
                <a:lnTo>
                  <a:pt x="5862797" y="172795"/>
                </a:lnTo>
                <a:close/>
                <a:moveTo>
                  <a:pt x="5607519" y="128643"/>
                </a:moveTo>
                <a:lnTo>
                  <a:pt x="5712633" y="128643"/>
                </a:lnTo>
                <a:lnTo>
                  <a:pt x="5712633" y="172795"/>
                </a:lnTo>
                <a:lnTo>
                  <a:pt x="5607519" y="172795"/>
                </a:lnTo>
                <a:close/>
                <a:moveTo>
                  <a:pt x="3595190" y="0"/>
                </a:moveTo>
                <a:lnTo>
                  <a:pt x="3550283" y="40343"/>
                </a:lnTo>
                <a:cubicBezTo>
                  <a:pt x="4020795" y="30532"/>
                  <a:pt x="4331132" y="40343"/>
                  <a:pt x="4481295" y="69778"/>
                </a:cubicBezTo>
                <a:cubicBezTo>
                  <a:pt x="4491306" y="69778"/>
                  <a:pt x="4523842" y="79589"/>
                  <a:pt x="4578901" y="99212"/>
                </a:cubicBezTo>
                <a:cubicBezTo>
                  <a:pt x="4633961" y="118835"/>
                  <a:pt x="4671502" y="128647"/>
                  <a:pt x="4691524" y="128647"/>
                </a:cubicBezTo>
                <a:lnTo>
                  <a:pt x="3730479" y="216950"/>
                </a:lnTo>
                <a:cubicBezTo>
                  <a:pt x="3740490" y="216950"/>
                  <a:pt x="3753004" y="221856"/>
                  <a:pt x="3768020" y="231668"/>
                </a:cubicBezTo>
                <a:cubicBezTo>
                  <a:pt x="3783036" y="241479"/>
                  <a:pt x="3855615" y="246385"/>
                  <a:pt x="3985757" y="246385"/>
                </a:cubicBezTo>
                <a:cubicBezTo>
                  <a:pt x="4005778" y="246385"/>
                  <a:pt x="4115898" y="231668"/>
                  <a:pt x="4316116" y="202233"/>
                </a:cubicBezTo>
                <a:cubicBezTo>
                  <a:pt x="4516333" y="172799"/>
                  <a:pt x="4626453" y="158081"/>
                  <a:pt x="4646475" y="158081"/>
                </a:cubicBezTo>
                <a:cubicBezTo>
                  <a:pt x="4656486" y="158081"/>
                  <a:pt x="4671502" y="165440"/>
                  <a:pt x="4691524" y="180157"/>
                </a:cubicBezTo>
                <a:cubicBezTo>
                  <a:pt x="4711545" y="194874"/>
                  <a:pt x="4731567" y="202233"/>
                  <a:pt x="4751589" y="202233"/>
                </a:cubicBezTo>
                <a:cubicBezTo>
                  <a:pt x="4771611" y="202233"/>
                  <a:pt x="4784124" y="194874"/>
                  <a:pt x="4789130" y="180157"/>
                </a:cubicBezTo>
                <a:cubicBezTo>
                  <a:pt x="4794135" y="165440"/>
                  <a:pt x="4801643" y="158081"/>
                  <a:pt x="4811654" y="158081"/>
                </a:cubicBezTo>
                <a:cubicBezTo>
                  <a:pt x="4841687" y="158081"/>
                  <a:pt x="4866714" y="172799"/>
                  <a:pt x="4886736" y="202233"/>
                </a:cubicBezTo>
                <a:cubicBezTo>
                  <a:pt x="4916769" y="192422"/>
                  <a:pt x="4931785" y="162987"/>
                  <a:pt x="4931785" y="113929"/>
                </a:cubicBezTo>
                <a:lnTo>
                  <a:pt x="4935541" y="113929"/>
                </a:lnTo>
                <a:cubicBezTo>
                  <a:pt x="4958065" y="113929"/>
                  <a:pt x="5036899" y="113929"/>
                  <a:pt x="5172046" y="113929"/>
                </a:cubicBezTo>
                <a:cubicBezTo>
                  <a:pt x="5202079" y="113929"/>
                  <a:pt x="5217095" y="128647"/>
                  <a:pt x="5217095" y="158081"/>
                </a:cubicBezTo>
                <a:cubicBezTo>
                  <a:pt x="5217095" y="158081"/>
                  <a:pt x="5242122" y="148270"/>
                  <a:pt x="5292176" y="128647"/>
                </a:cubicBezTo>
                <a:lnTo>
                  <a:pt x="5487389" y="128647"/>
                </a:lnTo>
                <a:lnTo>
                  <a:pt x="5487389" y="172799"/>
                </a:lnTo>
                <a:lnTo>
                  <a:pt x="5547454" y="172799"/>
                </a:lnTo>
                <a:lnTo>
                  <a:pt x="5547454" y="155628"/>
                </a:lnTo>
                <a:lnTo>
                  <a:pt x="5562470" y="172799"/>
                </a:lnTo>
                <a:cubicBezTo>
                  <a:pt x="5812742" y="172799"/>
                  <a:pt x="6188150" y="187516"/>
                  <a:pt x="6688694" y="216950"/>
                </a:cubicBezTo>
                <a:cubicBezTo>
                  <a:pt x="6968998" y="256196"/>
                  <a:pt x="7249303" y="295443"/>
                  <a:pt x="7529608" y="334689"/>
                </a:cubicBezTo>
                <a:cubicBezTo>
                  <a:pt x="7859966" y="383746"/>
                  <a:pt x="8145276" y="457333"/>
                  <a:pt x="8385538" y="555448"/>
                </a:cubicBezTo>
                <a:cubicBezTo>
                  <a:pt x="8025146" y="476956"/>
                  <a:pt x="7764864" y="437710"/>
                  <a:pt x="7604689" y="437710"/>
                </a:cubicBezTo>
                <a:cubicBezTo>
                  <a:pt x="7554635" y="437710"/>
                  <a:pt x="7524602" y="442615"/>
                  <a:pt x="7514592" y="452427"/>
                </a:cubicBezTo>
                <a:lnTo>
                  <a:pt x="7514592" y="481861"/>
                </a:lnTo>
                <a:cubicBezTo>
                  <a:pt x="7724820" y="501484"/>
                  <a:pt x="7960076" y="550542"/>
                  <a:pt x="8220358" y="629034"/>
                </a:cubicBezTo>
                <a:cubicBezTo>
                  <a:pt x="8170304" y="619223"/>
                  <a:pt x="8110238" y="614317"/>
                  <a:pt x="8040162" y="614317"/>
                </a:cubicBezTo>
                <a:lnTo>
                  <a:pt x="7980097" y="629034"/>
                </a:lnTo>
                <a:cubicBezTo>
                  <a:pt x="7960076" y="629034"/>
                  <a:pt x="7890000" y="614317"/>
                  <a:pt x="7769868" y="584882"/>
                </a:cubicBezTo>
                <a:cubicBezTo>
                  <a:pt x="7649738" y="555448"/>
                  <a:pt x="7579662" y="540730"/>
                  <a:pt x="7559640" y="540730"/>
                </a:cubicBezTo>
                <a:cubicBezTo>
                  <a:pt x="7539618" y="540730"/>
                  <a:pt x="7509586" y="548089"/>
                  <a:pt x="7469542" y="562806"/>
                </a:cubicBezTo>
                <a:cubicBezTo>
                  <a:pt x="7429499" y="577524"/>
                  <a:pt x="7404472" y="584882"/>
                  <a:pt x="7394461" y="584882"/>
                </a:cubicBezTo>
                <a:cubicBezTo>
                  <a:pt x="7374439" y="584882"/>
                  <a:pt x="7334396" y="584882"/>
                  <a:pt x="7274330" y="584882"/>
                </a:cubicBezTo>
                <a:cubicBezTo>
                  <a:pt x="7214265" y="575071"/>
                  <a:pt x="7179227" y="570165"/>
                  <a:pt x="7169216" y="570165"/>
                </a:cubicBezTo>
                <a:cubicBezTo>
                  <a:pt x="7119162" y="570165"/>
                  <a:pt x="7084124" y="575071"/>
                  <a:pt x="7064102" y="584882"/>
                </a:cubicBezTo>
                <a:lnTo>
                  <a:pt x="7064102" y="629034"/>
                </a:lnTo>
                <a:lnTo>
                  <a:pt x="7109150" y="673186"/>
                </a:lnTo>
                <a:cubicBezTo>
                  <a:pt x="7169216" y="643751"/>
                  <a:pt x="7219270" y="624128"/>
                  <a:pt x="7259314" y="614317"/>
                </a:cubicBezTo>
                <a:cubicBezTo>
                  <a:pt x="7229282" y="643751"/>
                  <a:pt x="7214265" y="673186"/>
                  <a:pt x="7214265" y="702620"/>
                </a:cubicBezTo>
                <a:cubicBezTo>
                  <a:pt x="7164210" y="682997"/>
                  <a:pt x="7124167" y="682997"/>
                  <a:pt x="7094134" y="702620"/>
                </a:cubicBezTo>
                <a:cubicBezTo>
                  <a:pt x="7134178" y="732055"/>
                  <a:pt x="7264320" y="756584"/>
                  <a:pt x="7484558" y="776207"/>
                </a:cubicBezTo>
                <a:cubicBezTo>
                  <a:pt x="7704798" y="795830"/>
                  <a:pt x="7849956" y="815453"/>
                  <a:pt x="7920032" y="835076"/>
                </a:cubicBezTo>
                <a:cubicBezTo>
                  <a:pt x="8200336" y="874322"/>
                  <a:pt x="8625799" y="952814"/>
                  <a:pt x="9196419" y="1070552"/>
                </a:cubicBezTo>
                <a:cubicBezTo>
                  <a:pt x="8775962" y="1021495"/>
                  <a:pt x="8575744" y="996966"/>
                  <a:pt x="8595766" y="996966"/>
                </a:cubicBezTo>
                <a:cubicBezTo>
                  <a:pt x="8575744" y="996966"/>
                  <a:pt x="8555723" y="1006777"/>
                  <a:pt x="8535701" y="1026400"/>
                </a:cubicBezTo>
                <a:cubicBezTo>
                  <a:pt x="8565734" y="1055835"/>
                  <a:pt x="8620793" y="1085270"/>
                  <a:pt x="8700880" y="1114704"/>
                </a:cubicBezTo>
                <a:cubicBezTo>
                  <a:pt x="8660837" y="1104893"/>
                  <a:pt x="8610783" y="1109798"/>
                  <a:pt x="8550717" y="1129421"/>
                </a:cubicBezTo>
                <a:cubicBezTo>
                  <a:pt x="8730913" y="1188290"/>
                  <a:pt x="8926125" y="1227536"/>
                  <a:pt x="9136354" y="1247160"/>
                </a:cubicBezTo>
                <a:cubicBezTo>
                  <a:pt x="9076288" y="1286406"/>
                  <a:pt x="9046256" y="1306029"/>
                  <a:pt x="9046256" y="1306029"/>
                </a:cubicBezTo>
                <a:cubicBezTo>
                  <a:pt x="8886082" y="1306029"/>
                  <a:pt x="8811000" y="1306029"/>
                  <a:pt x="8821011" y="1306029"/>
                </a:cubicBezTo>
                <a:lnTo>
                  <a:pt x="8821011" y="1350180"/>
                </a:lnTo>
                <a:cubicBezTo>
                  <a:pt x="8871065" y="1369803"/>
                  <a:pt x="8902351" y="1384521"/>
                  <a:pt x="8914865" y="1394332"/>
                </a:cubicBezTo>
                <a:lnTo>
                  <a:pt x="8919453" y="1405125"/>
                </a:lnTo>
                <a:lnTo>
                  <a:pt x="8956158" y="1394332"/>
                </a:lnTo>
                <a:cubicBezTo>
                  <a:pt x="8976180" y="1394332"/>
                  <a:pt x="9001207" y="1394332"/>
                  <a:pt x="9031239" y="1394332"/>
                </a:cubicBezTo>
                <a:lnTo>
                  <a:pt x="8986190" y="1438484"/>
                </a:lnTo>
                <a:cubicBezTo>
                  <a:pt x="8996201" y="1467919"/>
                  <a:pt x="9106321" y="1502259"/>
                  <a:pt x="9316549" y="1541505"/>
                </a:cubicBezTo>
                <a:cubicBezTo>
                  <a:pt x="9316549" y="1541505"/>
                  <a:pt x="9371609" y="1595468"/>
                  <a:pt x="9481729" y="1703395"/>
                </a:cubicBezTo>
                <a:cubicBezTo>
                  <a:pt x="9291522" y="1683772"/>
                  <a:pt x="8941142" y="1659243"/>
                  <a:pt x="8430587" y="1629809"/>
                </a:cubicBezTo>
                <a:cubicBezTo>
                  <a:pt x="8410565" y="1629809"/>
                  <a:pt x="8375527" y="1622450"/>
                  <a:pt x="8325472" y="1607733"/>
                </a:cubicBezTo>
                <a:cubicBezTo>
                  <a:pt x="8275418" y="1593015"/>
                  <a:pt x="8240380" y="1585657"/>
                  <a:pt x="8220358" y="1585657"/>
                </a:cubicBezTo>
                <a:cubicBezTo>
                  <a:pt x="8180315" y="1585657"/>
                  <a:pt x="8130260" y="1605280"/>
                  <a:pt x="8070195" y="1644526"/>
                </a:cubicBezTo>
                <a:cubicBezTo>
                  <a:pt x="8050174" y="1644526"/>
                  <a:pt x="8030152" y="1632261"/>
                  <a:pt x="8010130" y="1607733"/>
                </a:cubicBezTo>
                <a:cubicBezTo>
                  <a:pt x="7990108" y="1583204"/>
                  <a:pt x="7965081" y="1575845"/>
                  <a:pt x="7935048" y="1585657"/>
                </a:cubicBezTo>
                <a:cubicBezTo>
                  <a:pt x="7874983" y="1615091"/>
                  <a:pt x="7834940" y="1629809"/>
                  <a:pt x="7814918" y="1629809"/>
                </a:cubicBezTo>
                <a:cubicBezTo>
                  <a:pt x="7804907" y="1629809"/>
                  <a:pt x="7214265" y="1590563"/>
                  <a:pt x="6042992" y="1512070"/>
                </a:cubicBezTo>
                <a:lnTo>
                  <a:pt x="5997943" y="1541505"/>
                </a:lnTo>
                <a:cubicBezTo>
                  <a:pt x="6027976" y="1561128"/>
                  <a:pt x="6053003" y="1570940"/>
                  <a:pt x="6073025" y="1570940"/>
                </a:cubicBezTo>
                <a:cubicBezTo>
                  <a:pt x="6093047" y="1570940"/>
                  <a:pt x="6188150" y="1578298"/>
                  <a:pt x="6358335" y="1593015"/>
                </a:cubicBezTo>
                <a:cubicBezTo>
                  <a:pt x="6528520" y="1607733"/>
                  <a:pt x="6623623" y="1615091"/>
                  <a:pt x="6643645" y="1615091"/>
                </a:cubicBezTo>
                <a:cubicBezTo>
                  <a:pt x="6713721" y="1615091"/>
                  <a:pt x="6863884" y="1624903"/>
                  <a:pt x="7094134" y="1644526"/>
                </a:cubicBezTo>
                <a:cubicBezTo>
                  <a:pt x="7114156" y="1644526"/>
                  <a:pt x="7136680" y="1656790"/>
                  <a:pt x="7161708" y="1681319"/>
                </a:cubicBezTo>
                <a:cubicBezTo>
                  <a:pt x="7186735" y="1705848"/>
                  <a:pt x="7209260" y="1718112"/>
                  <a:pt x="7229282" y="1718112"/>
                </a:cubicBezTo>
                <a:cubicBezTo>
                  <a:pt x="7149194" y="1718112"/>
                  <a:pt x="7034069" y="1718112"/>
                  <a:pt x="6883906" y="1718112"/>
                </a:cubicBezTo>
                <a:cubicBezTo>
                  <a:pt x="6733743" y="1718112"/>
                  <a:pt x="6658661" y="1718112"/>
                  <a:pt x="6658661" y="1718112"/>
                </a:cubicBezTo>
                <a:cubicBezTo>
                  <a:pt x="6638640" y="1718112"/>
                  <a:pt x="6603602" y="1723018"/>
                  <a:pt x="6553547" y="1732830"/>
                </a:cubicBezTo>
                <a:cubicBezTo>
                  <a:pt x="6503493" y="1742641"/>
                  <a:pt x="6468455" y="1747547"/>
                  <a:pt x="6448433" y="1747547"/>
                </a:cubicBezTo>
                <a:cubicBezTo>
                  <a:pt x="6438422" y="1747547"/>
                  <a:pt x="6390870" y="1742641"/>
                  <a:pt x="6305778" y="1732830"/>
                </a:cubicBezTo>
                <a:cubicBezTo>
                  <a:pt x="6220685" y="1723018"/>
                  <a:pt x="6158117" y="1718112"/>
                  <a:pt x="6118074" y="1718112"/>
                </a:cubicBezTo>
                <a:cubicBezTo>
                  <a:pt x="5947889" y="1708301"/>
                  <a:pt x="5682601" y="1713206"/>
                  <a:pt x="5322209" y="1732830"/>
                </a:cubicBezTo>
                <a:cubicBezTo>
                  <a:pt x="4931785" y="1742641"/>
                  <a:pt x="4761600" y="1747547"/>
                  <a:pt x="4811654" y="1747547"/>
                </a:cubicBezTo>
                <a:lnTo>
                  <a:pt x="2844516" y="1953589"/>
                </a:lnTo>
                <a:cubicBezTo>
                  <a:pt x="2744408" y="1953589"/>
                  <a:pt x="2669326" y="1963400"/>
                  <a:pt x="2619272" y="1983023"/>
                </a:cubicBezTo>
                <a:cubicBezTo>
                  <a:pt x="2529174" y="2022269"/>
                  <a:pt x="2494136" y="2041892"/>
                  <a:pt x="2514157" y="2041892"/>
                </a:cubicBezTo>
                <a:cubicBezTo>
                  <a:pt x="2494136" y="2041892"/>
                  <a:pt x="2479120" y="2034534"/>
                  <a:pt x="2469109" y="2019816"/>
                </a:cubicBezTo>
                <a:cubicBezTo>
                  <a:pt x="2459098" y="2005099"/>
                  <a:pt x="2449087" y="1997741"/>
                  <a:pt x="2439076" y="1997741"/>
                </a:cubicBezTo>
                <a:cubicBezTo>
                  <a:pt x="2419054" y="2017364"/>
                  <a:pt x="2424060" y="2027175"/>
                  <a:pt x="2454092" y="2027175"/>
                </a:cubicBezTo>
                <a:cubicBezTo>
                  <a:pt x="2394027" y="2066421"/>
                  <a:pt x="2318946" y="2110573"/>
                  <a:pt x="2228848" y="2159630"/>
                </a:cubicBezTo>
                <a:cubicBezTo>
                  <a:pt x="2228848" y="2159630"/>
                  <a:pt x="2233853" y="2169442"/>
                  <a:pt x="2243864" y="2189065"/>
                </a:cubicBezTo>
                <a:cubicBezTo>
                  <a:pt x="2273896" y="2169442"/>
                  <a:pt x="2323951" y="2154725"/>
                  <a:pt x="2394027" y="2144913"/>
                </a:cubicBezTo>
                <a:cubicBezTo>
                  <a:pt x="2223842" y="2223405"/>
                  <a:pt x="2078684" y="2292086"/>
                  <a:pt x="1958554" y="2350955"/>
                </a:cubicBezTo>
                <a:cubicBezTo>
                  <a:pt x="1968565" y="2360767"/>
                  <a:pt x="1983581" y="2360767"/>
                  <a:pt x="2003603" y="2350955"/>
                </a:cubicBezTo>
                <a:cubicBezTo>
                  <a:pt x="2003603" y="2360767"/>
                  <a:pt x="2003603" y="2370578"/>
                  <a:pt x="2003603" y="2380390"/>
                </a:cubicBezTo>
                <a:cubicBezTo>
                  <a:pt x="1993592" y="2390201"/>
                  <a:pt x="1983581" y="2397560"/>
                  <a:pt x="1973570" y="2402465"/>
                </a:cubicBezTo>
                <a:lnTo>
                  <a:pt x="1957368" y="2406436"/>
                </a:lnTo>
                <a:lnTo>
                  <a:pt x="1958554" y="2403385"/>
                </a:lnTo>
                <a:cubicBezTo>
                  <a:pt x="1951046" y="2390506"/>
                  <a:pt x="1875964" y="2358314"/>
                  <a:pt x="1733309" y="2306803"/>
                </a:cubicBezTo>
                <a:cubicBezTo>
                  <a:pt x="1773353" y="2316615"/>
                  <a:pt x="1813396" y="2311709"/>
                  <a:pt x="1853440" y="2292086"/>
                </a:cubicBezTo>
                <a:cubicBezTo>
                  <a:pt x="1833418" y="2311709"/>
                  <a:pt x="1833418" y="2331332"/>
                  <a:pt x="1853440" y="2350955"/>
                </a:cubicBezTo>
                <a:cubicBezTo>
                  <a:pt x="1883472" y="2350955"/>
                  <a:pt x="1898489" y="2341144"/>
                  <a:pt x="1898489" y="2321520"/>
                </a:cubicBezTo>
                <a:cubicBezTo>
                  <a:pt x="1898489" y="2311709"/>
                  <a:pt x="1898489" y="2296992"/>
                  <a:pt x="1898489" y="2277369"/>
                </a:cubicBezTo>
                <a:lnTo>
                  <a:pt x="1928521" y="2292086"/>
                </a:lnTo>
                <a:cubicBezTo>
                  <a:pt x="1938532" y="2301897"/>
                  <a:pt x="1968565" y="2296992"/>
                  <a:pt x="2018619" y="2277369"/>
                </a:cubicBezTo>
                <a:cubicBezTo>
                  <a:pt x="1988587" y="2198877"/>
                  <a:pt x="1953548" y="2159630"/>
                  <a:pt x="1913505" y="2159630"/>
                </a:cubicBezTo>
                <a:cubicBezTo>
                  <a:pt x="1863450" y="2159630"/>
                  <a:pt x="1818402" y="2184159"/>
                  <a:pt x="1778358" y="2233217"/>
                </a:cubicBezTo>
                <a:cubicBezTo>
                  <a:pt x="1783363" y="2238123"/>
                  <a:pt x="1788684" y="2241804"/>
                  <a:pt x="1794312" y="2244257"/>
                </a:cubicBezTo>
                <a:lnTo>
                  <a:pt x="1801955" y="2245833"/>
                </a:lnTo>
                <a:lnTo>
                  <a:pt x="1733309" y="2262651"/>
                </a:lnTo>
                <a:cubicBezTo>
                  <a:pt x="1683255" y="2233217"/>
                  <a:pt x="1638206" y="2218500"/>
                  <a:pt x="1598162" y="2218500"/>
                </a:cubicBezTo>
                <a:cubicBezTo>
                  <a:pt x="1578140" y="2218500"/>
                  <a:pt x="1548108" y="2228311"/>
                  <a:pt x="1508064" y="2247934"/>
                </a:cubicBezTo>
                <a:cubicBezTo>
                  <a:pt x="1468021" y="2267557"/>
                  <a:pt x="1442994" y="2277369"/>
                  <a:pt x="1432983" y="2277369"/>
                </a:cubicBezTo>
                <a:cubicBezTo>
                  <a:pt x="1402950" y="2277369"/>
                  <a:pt x="1222754" y="2193971"/>
                  <a:pt x="892395" y="2027175"/>
                </a:cubicBezTo>
                <a:cubicBezTo>
                  <a:pt x="892395" y="2007552"/>
                  <a:pt x="877378" y="1973212"/>
                  <a:pt x="847346" y="1924154"/>
                </a:cubicBezTo>
                <a:cubicBezTo>
                  <a:pt x="717204" y="1865285"/>
                  <a:pt x="542014" y="1757358"/>
                  <a:pt x="321775" y="1600374"/>
                </a:cubicBezTo>
                <a:cubicBezTo>
                  <a:pt x="301753" y="1570940"/>
                  <a:pt x="291742" y="1541505"/>
                  <a:pt x="291742" y="1512070"/>
                </a:cubicBezTo>
                <a:cubicBezTo>
                  <a:pt x="291742" y="1472824"/>
                  <a:pt x="356813" y="1369803"/>
                  <a:pt x="486954" y="1203008"/>
                </a:cubicBezTo>
                <a:cubicBezTo>
                  <a:pt x="486954" y="1193196"/>
                  <a:pt x="446911" y="1168667"/>
                  <a:pt x="366824" y="1129421"/>
                </a:cubicBezTo>
                <a:cubicBezTo>
                  <a:pt x="406867" y="1158856"/>
                  <a:pt x="466933" y="1158856"/>
                  <a:pt x="547020" y="1129421"/>
                </a:cubicBezTo>
                <a:cubicBezTo>
                  <a:pt x="667150" y="1099987"/>
                  <a:pt x="727216" y="1085270"/>
                  <a:pt x="727216" y="1085270"/>
                </a:cubicBezTo>
                <a:cubicBezTo>
                  <a:pt x="677161" y="1026400"/>
                  <a:pt x="567042" y="962626"/>
                  <a:pt x="396857" y="893945"/>
                </a:cubicBezTo>
                <a:cubicBezTo>
                  <a:pt x="396857" y="884133"/>
                  <a:pt x="391851" y="859605"/>
                  <a:pt x="381840" y="820359"/>
                </a:cubicBezTo>
                <a:cubicBezTo>
                  <a:pt x="381840" y="790924"/>
                  <a:pt x="381840" y="766395"/>
                  <a:pt x="381840" y="746772"/>
                </a:cubicBezTo>
                <a:cubicBezTo>
                  <a:pt x="381840" y="736961"/>
                  <a:pt x="456922" y="663374"/>
                  <a:pt x="607085" y="526013"/>
                </a:cubicBezTo>
                <a:cubicBezTo>
                  <a:pt x="607085" y="526013"/>
                  <a:pt x="607085" y="506390"/>
                  <a:pt x="607085" y="467144"/>
                </a:cubicBezTo>
                <a:lnTo>
                  <a:pt x="607085" y="324386"/>
                </a:lnTo>
                <a:lnTo>
                  <a:pt x="652134" y="297895"/>
                </a:lnTo>
                <a:lnTo>
                  <a:pt x="652130" y="297895"/>
                </a:lnTo>
                <a:lnTo>
                  <a:pt x="607085" y="324383"/>
                </a:lnTo>
                <a:lnTo>
                  <a:pt x="607085" y="290533"/>
                </a:lnTo>
                <a:lnTo>
                  <a:pt x="631553" y="279373"/>
                </a:lnTo>
                <a:lnTo>
                  <a:pt x="625857" y="290533"/>
                </a:lnTo>
                <a:lnTo>
                  <a:pt x="631553" y="279377"/>
                </a:lnTo>
                <a:lnTo>
                  <a:pt x="644149" y="273629"/>
                </a:lnTo>
                <a:lnTo>
                  <a:pt x="667150" y="290537"/>
                </a:lnTo>
                <a:cubicBezTo>
                  <a:pt x="677161" y="305254"/>
                  <a:pt x="692177" y="312613"/>
                  <a:pt x="712199" y="312613"/>
                </a:cubicBezTo>
                <a:cubicBezTo>
                  <a:pt x="692177" y="312613"/>
                  <a:pt x="727216" y="292990"/>
                  <a:pt x="817314" y="253744"/>
                </a:cubicBezTo>
                <a:cubicBezTo>
                  <a:pt x="867368" y="234120"/>
                  <a:pt x="942449" y="224309"/>
                  <a:pt x="1042558" y="224309"/>
                </a:cubicBezTo>
                <a:lnTo>
                  <a:pt x="3009696" y="18267"/>
                </a:lnTo>
                <a:cubicBezTo>
                  <a:pt x="2997182" y="18267"/>
                  <a:pt x="2998436" y="17962"/>
                  <a:pt x="3013452" y="17348"/>
                </a:cubicBezTo>
                <a:lnTo>
                  <a:pt x="3075973" y="15351"/>
                </a:lnTo>
                <a:lnTo>
                  <a:pt x="3024712" y="69778"/>
                </a:lnTo>
                <a:lnTo>
                  <a:pt x="3024720" y="69774"/>
                </a:lnTo>
                <a:lnTo>
                  <a:pt x="3075978" y="15351"/>
                </a:lnTo>
                <a:lnTo>
                  <a:pt x="3099798" y="14590"/>
                </a:lnTo>
                <a:lnTo>
                  <a:pt x="3136720" y="13585"/>
                </a:lnTo>
                <a:lnTo>
                  <a:pt x="3268729" y="9989"/>
                </a:lnTo>
                <a:cubicBezTo>
                  <a:pt x="3338806" y="8150"/>
                  <a:pt x="3422645" y="6003"/>
                  <a:pt x="3520251" y="3550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 l="-136" t="-115779" r="-1508" b="-33844"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3AC6C6-CDC0-4932-B880-C1A14C5B3DC1}"/>
              </a:ext>
            </a:extLst>
          </p:cNvPr>
          <p:cNvGrpSpPr/>
          <p:nvPr/>
        </p:nvGrpSpPr>
        <p:grpSpPr>
          <a:xfrm>
            <a:off x="3232058" y="216219"/>
            <a:ext cx="5727884" cy="769441"/>
            <a:chOff x="571573" y="2151897"/>
            <a:chExt cx="5727884" cy="76944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FCEA40-6555-47BA-BD2E-B38A27A99EA2}"/>
                </a:ext>
              </a:extLst>
            </p:cNvPr>
            <p:cNvSpPr txBox="1"/>
            <p:nvPr/>
          </p:nvSpPr>
          <p:spPr>
            <a:xfrm>
              <a:off x="571573" y="2151897"/>
              <a:ext cx="57278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JOB</a:t>
              </a:r>
              <a:r>
                <a:rPr lang="en-US" sz="4400" b="1" dirty="0">
                  <a:solidFill>
                    <a:srgbClr val="7D6B7D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 </a:t>
              </a:r>
              <a:r>
                <a:rPr lang="en-US" sz="4400" dirty="0">
                  <a:solidFill>
                    <a:srgbClr val="294299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Benefits</a:t>
              </a:r>
              <a:endParaRPr lang="en-US" sz="4400" b="1" dirty="0">
                <a:solidFill>
                  <a:srgbClr val="294299"/>
                </a:solidFill>
                <a:latin typeface="Mongolian Baiti" panose="03000500000000000000" pitchFamily="66" charset="0"/>
                <a:cs typeface="Mongolian Baiti" panose="03000500000000000000" pitchFamily="66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BCC4F6-FEC3-4E5B-85BF-214E3DC9BF04}"/>
                </a:ext>
              </a:extLst>
            </p:cNvPr>
            <p:cNvCxnSpPr>
              <a:cxnSpLocks/>
            </p:cNvCxnSpPr>
            <p:nvPr/>
          </p:nvCxnSpPr>
          <p:spPr>
            <a:xfrm>
              <a:off x="1330556" y="2531627"/>
              <a:ext cx="438488" cy="0"/>
            </a:xfrm>
            <a:prstGeom prst="line">
              <a:avLst/>
            </a:prstGeom>
            <a:ln w="41275">
              <a:solidFill>
                <a:srgbClr val="294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BBAFBB-EB7E-4F89-86D0-6BB5BC1CF09D}"/>
                </a:ext>
              </a:extLst>
            </p:cNvPr>
            <p:cNvCxnSpPr>
              <a:cxnSpLocks/>
            </p:cNvCxnSpPr>
            <p:nvPr/>
          </p:nvCxnSpPr>
          <p:spPr>
            <a:xfrm>
              <a:off x="5147622" y="2531627"/>
              <a:ext cx="438488" cy="0"/>
            </a:xfrm>
            <a:prstGeom prst="line">
              <a:avLst/>
            </a:prstGeom>
            <a:ln w="41275">
              <a:solidFill>
                <a:srgbClr val="2942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FD2EFD7A-7D45-4A1F-96E3-16F7177F2615}"/>
              </a:ext>
            </a:extLst>
          </p:cNvPr>
          <p:cNvSpPr/>
          <p:nvPr/>
        </p:nvSpPr>
        <p:spPr>
          <a:xfrm>
            <a:off x="567996" y="1402587"/>
            <a:ext cx="5528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Competitive Salaree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Health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96D1BD-1034-4040-A778-D6264D2604BE}"/>
              </a:ext>
            </a:extLst>
          </p:cNvPr>
          <p:cNvSpPr/>
          <p:nvPr/>
        </p:nvSpPr>
        <p:spPr>
          <a:xfrm>
            <a:off x="6096000" y="1402587"/>
            <a:ext cx="5528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Paid Holidays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Life Insurance</a:t>
            </a:r>
          </a:p>
        </p:txBody>
      </p:sp>
    </p:spTree>
    <p:extLst>
      <p:ext uri="{BB962C8B-B14F-4D97-AF65-F5344CB8AC3E}">
        <p14:creationId xmlns:p14="http://schemas.microsoft.com/office/powerpoint/2010/main" val="2721638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2D3BD6C-1205-467C-9340-984EEC9E91DE}"/>
              </a:ext>
            </a:extLst>
          </p:cNvPr>
          <p:cNvGrpSpPr/>
          <p:nvPr/>
        </p:nvGrpSpPr>
        <p:grpSpPr>
          <a:xfrm>
            <a:off x="2704809" y="1511301"/>
            <a:ext cx="6985174" cy="3816822"/>
            <a:chOff x="901292" y="4316789"/>
            <a:chExt cx="4572407" cy="249844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05F8F61-792B-470B-A850-73665458273C}"/>
                </a:ext>
              </a:extLst>
            </p:cNvPr>
            <p:cNvSpPr/>
            <p:nvPr/>
          </p:nvSpPr>
          <p:spPr>
            <a:xfrm rot="16200000">
              <a:off x="3892069" y="5233604"/>
              <a:ext cx="796719" cy="2366541"/>
            </a:xfrm>
            <a:custGeom>
              <a:avLst/>
              <a:gdLst>
                <a:gd name="connsiteX0" fmla="*/ 2169193 w 2615832"/>
                <a:gd name="connsiteY0" fmla="*/ 5778624 h 6249897"/>
                <a:gd name="connsiteX1" fmla="*/ 2169195 w 2615832"/>
                <a:gd name="connsiteY1" fmla="*/ 5778630 h 6249897"/>
                <a:gd name="connsiteX2" fmla="*/ 2187628 w 2615832"/>
                <a:gd name="connsiteY2" fmla="*/ 5808175 h 6249897"/>
                <a:gd name="connsiteX3" fmla="*/ 2218416 w 2615832"/>
                <a:gd name="connsiteY3" fmla="*/ 5860150 h 6249897"/>
                <a:gd name="connsiteX4" fmla="*/ 2238482 w 2615832"/>
                <a:gd name="connsiteY4" fmla="*/ 5865540 h 6249897"/>
                <a:gd name="connsiteX5" fmla="*/ 2259884 w 2615832"/>
                <a:gd name="connsiteY5" fmla="*/ 5874652 h 6249897"/>
                <a:gd name="connsiteX6" fmla="*/ 2259884 w 2615832"/>
                <a:gd name="connsiteY6" fmla="*/ 5874650 h 6249897"/>
                <a:gd name="connsiteX7" fmla="*/ 2238481 w 2615832"/>
                <a:gd name="connsiteY7" fmla="*/ 5865538 h 6249897"/>
                <a:gd name="connsiteX8" fmla="*/ 2218416 w 2615832"/>
                <a:gd name="connsiteY8" fmla="*/ 5860148 h 6249897"/>
                <a:gd name="connsiteX9" fmla="*/ 2187628 w 2615832"/>
                <a:gd name="connsiteY9" fmla="*/ 5808173 h 6249897"/>
                <a:gd name="connsiteX10" fmla="*/ 1205543 w 2615832"/>
                <a:gd name="connsiteY10" fmla="*/ 5060247 h 6249897"/>
                <a:gd name="connsiteX11" fmla="*/ 1205544 w 2615832"/>
                <a:gd name="connsiteY11" fmla="*/ 5060249 h 6249897"/>
                <a:gd name="connsiteX12" fmla="*/ 1264388 w 2615832"/>
                <a:gd name="connsiteY12" fmla="*/ 5064291 h 6249897"/>
                <a:gd name="connsiteX13" fmla="*/ 1296497 w 2615832"/>
                <a:gd name="connsiteY13" fmla="*/ 5077957 h 6249897"/>
                <a:gd name="connsiteX14" fmla="*/ 1296499 w 2615832"/>
                <a:gd name="connsiteY14" fmla="*/ 5077957 h 6249897"/>
                <a:gd name="connsiteX15" fmla="*/ 1205543 w 2615832"/>
                <a:gd name="connsiteY15" fmla="*/ 5060247 h 6249897"/>
                <a:gd name="connsiteX16" fmla="*/ 1705652 w 2615832"/>
                <a:gd name="connsiteY16" fmla="*/ 4871852 h 6249897"/>
                <a:gd name="connsiteX17" fmla="*/ 1705649 w 2615832"/>
                <a:gd name="connsiteY17" fmla="*/ 4871855 h 6249897"/>
                <a:gd name="connsiteX18" fmla="*/ 1719024 w 2615832"/>
                <a:gd name="connsiteY18" fmla="*/ 4875447 h 6249897"/>
                <a:gd name="connsiteX19" fmla="*/ 1697647 w 2615832"/>
                <a:gd name="connsiteY19" fmla="*/ 4916770 h 6249897"/>
                <a:gd name="connsiteX20" fmla="*/ 1697649 w 2615832"/>
                <a:gd name="connsiteY20" fmla="*/ 4916770 h 6249897"/>
                <a:gd name="connsiteX21" fmla="*/ 1719028 w 2615832"/>
                <a:gd name="connsiteY21" fmla="*/ 4875446 h 6249897"/>
                <a:gd name="connsiteX22" fmla="*/ 1654771 w 2615832"/>
                <a:gd name="connsiteY22" fmla="*/ 4764052 h 6249897"/>
                <a:gd name="connsiteX23" fmla="*/ 1654767 w 2615832"/>
                <a:gd name="connsiteY23" fmla="*/ 4764054 h 6249897"/>
                <a:gd name="connsiteX24" fmla="*/ 1692271 w 2615832"/>
                <a:gd name="connsiteY24" fmla="*/ 4868260 h 6249897"/>
                <a:gd name="connsiteX25" fmla="*/ 1692275 w 2615832"/>
                <a:gd name="connsiteY25" fmla="*/ 4868259 h 6249897"/>
                <a:gd name="connsiteX26" fmla="*/ 1076958 w 2615832"/>
                <a:gd name="connsiteY26" fmla="*/ 4702967 h 6249897"/>
                <a:gd name="connsiteX27" fmla="*/ 1141249 w 2615832"/>
                <a:gd name="connsiteY27" fmla="*/ 4881607 h 6249897"/>
                <a:gd name="connsiteX28" fmla="*/ 1141251 w 2615832"/>
                <a:gd name="connsiteY28" fmla="*/ 4881607 h 6249897"/>
                <a:gd name="connsiteX29" fmla="*/ 1076959 w 2615832"/>
                <a:gd name="connsiteY29" fmla="*/ 4702967 h 6249897"/>
                <a:gd name="connsiteX30" fmla="*/ 1563709 w 2615832"/>
                <a:gd name="connsiteY30" fmla="*/ 4544602 h 6249897"/>
                <a:gd name="connsiteX31" fmla="*/ 1507541 w 2615832"/>
                <a:gd name="connsiteY31" fmla="*/ 4556409 h 6249897"/>
                <a:gd name="connsiteX32" fmla="*/ 1507545 w 2615832"/>
                <a:gd name="connsiteY32" fmla="*/ 4556410 h 6249897"/>
                <a:gd name="connsiteX33" fmla="*/ 1522919 w 2615832"/>
                <a:gd name="connsiteY33" fmla="*/ 4557182 h 6249897"/>
                <a:gd name="connsiteX34" fmla="*/ 1563706 w 2615832"/>
                <a:gd name="connsiteY34" fmla="*/ 4544603 h 6249897"/>
                <a:gd name="connsiteX35" fmla="*/ 1563704 w 2615832"/>
                <a:gd name="connsiteY35" fmla="*/ 4544629 h 6249897"/>
                <a:gd name="connsiteX36" fmla="*/ 1557043 w 2615832"/>
                <a:gd name="connsiteY36" fmla="*/ 4584835 h 6249897"/>
                <a:gd name="connsiteX37" fmla="*/ 1558403 w 2615832"/>
                <a:gd name="connsiteY37" fmla="*/ 4630560 h 6249897"/>
                <a:gd name="connsiteX38" fmla="*/ 1558402 w 2615832"/>
                <a:gd name="connsiteY38" fmla="*/ 4630580 h 6249897"/>
                <a:gd name="connsiteX39" fmla="*/ 1558404 w 2615832"/>
                <a:gd name="connsiteY39" fmla="*/ 4630586 h 6249897"/>
                <a:gd name="connsiteX40" fmla="*/ 1558403 w 2615832"/>
                <a:gd name="connsiteY40" fmla="*/ 4630560 h 6249897"/>
                <a:gd name="connsiteX41" fmla="*/ 1563704 w 2615832"/>
                <a:gd name="connsiteY41" fmla="*/ 4544629 h 6249897"/>
                <a:gd name="connsiteX42" fmla="*/ 1997346 w 2615832"/>
                <a:gd name="connsiteY42" fmla="*/ 4477695 h 6249897"/>
                <a:gd name="connsiteX43" fmla="*/ 1997350 w 2615832"/>
                <a:gd name="connsiteY43" fmla="*/ 4477708 h 6249897"/>
                <a:gd name="connsiteX44" fmla="*/ 2024037 w 2615832"/>
                <a:gd name="connsiteY44" fmla="*/ 4528150 h 6249897"/>
                <a:gd name="connsiteX45" fmla="*/ 2024039 w 2615832"/>
                <a:gd name="connsiteY45" fmla="*/ 4528149 h 6249897"/>
                <a:gd name="connsiteX46" fmla="*/ 2258868 w 2615832"/>
                <a:gd name="connsiteY46" fmla="*/ 3298030 h 6249897"/>
                <a:gd name="connsiteX47" fmla="*/ 2237333 w 2615832"/>
                <a:gd name="connsiteY47" fmla="*/ 3409166 h 6249897"/>
                <a:gd name="connsiteX48" fmla="*/ 2237335 w 2615832"/>
                <a:gd name="connsiteY48" fmla="*/ 3409160 h 6249897"/>
                <a:gd name="connsiteX49" fmla="*/ 2237593 w 2615832"/>
                <a:gd name="connsiteY49" fmla="*/ 3362297 h 6249897"/>
                <a:gd name="connsiteX50" fmla="*/ 2258869 w 2615832"/>
                <a:gd name="connsiteY50" fmla="*/ 3298032 h 6249897"/>
                <a:gd name="connsiteX51" fmla="*/ 335173 w 2615832"/>
                <a:gd name="connsiteY51" fmla="*/ 3111889 h 6249897"/>
                <a:gd name="connsiteX52" fmla="*/ 335169 w 2615832"/>
                <a:gd name="connsiteY52" fmla="*/ 3111895 h 6249897"/>
                <a:gd name="connsiteX53" fmla="*/ 331852 w 2615832"/>
                <a:gd name="connsiteY53" fmla="*/ 3161428 h 6249897"/>
                <a:gd name="connsiteX54" fmla="*/ 295114 w 2615832"/>
                <a:gd name="connsiteY54" fmla="*/ 3235600 h 6249897"/>
                <a:gd name="connsiteX55" fmla="*/ 295114 w 2615832"/>
                <a:gd name="connsiteY55" fmla="*/ 3235602 h 6249897"/>
                <a:gd name="connsiteX56" fmla="*/ 335173 w 2615832"/>
                <a:gd name="connsiteY56" fmla="*/ 3111889 h 6249897"/>
                <a:gd name="connsiteX57" fmla="*/ 920382 w 2615832"/>
                <a:gd name="connsiteY57" fmla="*/ 1984864 h 6249897"/>
                <a:gd name="connsiteX58" fmla="*/ 920381 w 2615832"/>
                <a:gd name="connsiteY58" fmla="*/ 1984867 h 6249897"/>
                <a:gd name="connsiteX59" fmla="*/ 944490 w 2615832"/>
                <a:gd name="connsiteY59" fmla="*/ 2051855 h 6249897"/>
                <a:gd name="connsiteX60" fmla="*/ 944492 w 2615832"/>
                <a:gd name="connsiteY60" fmla="*/ 2051854 h 6249897"/>
                <a:gd name="connsiteX61" fmla="*/ 733078 w 2615832"/>
                <a:gd name="connsiteY61" fmla="*/ 1867310 h 6249897"/>
                <a:gd name="connsiteX62" fmla="*/ 733076 w 2615832"/>
                <a:gd name="connsiteY62" fmla="*/ 1867311 h 6249897"/>
                <a:gd name="connsiteX63" fmla="*/ 837478 w 2615832"/>
                <a:gd name="connsiteY63" fmla="*/ 2023108 h 6249897"/>
                <a:gd name="connsiteX64" fmla="*/ 837481 w 2615832"/>
                <a:gd name="connsiteY64" fmla="*/ 2023107 h 6249897"/>
                <a:gd name="connsiteX65" fmla="*/ 893646 w 2615832"/>
                <a:gd name="connsiteY65" fmla="*/ 2011301 h 6249897"/>
                <a:gd name="connsiteX66" fmla="*/ 872915 w 2615832"/>
                <a:gd name="connsiteY66" fmla="*/ 2012458 h 6249897"/>
                <a:gd name="connsiteX67" fmla="*/ 837481 w 2615832"/>
                <a:gd name="connsiteY67" fmla="*/ 2023107 h 6249897"/>
                <a:gd name="connsiteX68" fmla="*/ 733078 w 2615832"/>
                <a:gd name="connsiteY68" fmla="*/ 1867310 h 6249897"/>
                <a:gd name="connsiteX69" fmla="*/ 1210597 w 2615832"/>
                <a:gd name="connsiteY69" fmla="*/ 1855691 h 6249897"/>
                <a:gd name="connsiteX70" fmla="*/ 1204187 w 2615832"/>
                <a:gd name="connsiteY70" fmla="*/ 1866829 h 6249897"/>
                <a:gd name="connsiteX71" fmla="*/ 1204187 w 2615832"/>
                <a:gd name="connsiteY71" fmla="*/ 1866831 h 6249897"/>
                <a:gd name="connsiteX72" fmla="*/ 1210597 w 2615832"/>
                <a:gd name="connsiteY72" fmla="*/ 1855693 h 6249897"/>
                <a:gd name="connsiteX73" fmla="*/ 1400121 w 2615832"/>
                <a:gd name="connsiteY73" fmla="*/ 1802783 h 6249897"/>
                <a:gd name="connsiteX74" fmla="*/ 1384551 w 2615832"/>
                <a:gd name="connsiteY74" fmla="*/ 1805426 h 6249897"/>
                <a:gd name="connsiteX75" fmla="*/ 1400118 w 2615832"/>
                <a:gd name="connsiteY75" fmla="*/ 1802784 h 6249897"/>
                <a:gd name="connsiteX76" fmla="*/ 1410262 w 2615832"/>
                <a:gd name="connsiteY76" fmla="*/ 1806384 h 6249897"/>
                <a:gd name="connsiteX77" fmla="*/ 1410259 w 2615832"/>
                <a:gd name="connsiteY77" fmla="*/ 1806381 h 6249897"/>
                <a:gd name="connsiteX78" fmla="*/ 1174269 w 2615832"/>
                <a:gd name="connsiteY78" fmla="*/ 1775125 h 6249897"/>
                <a:gd name="connsiteX79" fmla="*/ 1174268 w 2615832"/>
                <a:gd name="connsiteY79" fmla="*/ 1775126 h 6249897"/>
                <a:gd name="connsiteX80" fmla="*/ 1186571 w 2615832"/>
                <a:gd name="connsiteY80" fmla="*/ 1820926 h 6249897"/>
                <a:gd name="connsiteX81" fmla="*/ 1186573 w 2615832"/>
                <a:gd name="connsiteY81" fmla="*/ 1820925 h 6249897"/>
                <a:gd name="connsiteX82" fmla="*/ 1373933 w 2615832"/>
                <a:gd name="connsiteY82" fmla="*/ 1725817 h 6249897"/>
                <a:gd name="connsiteX83" fmla="*/ 1373786 w 2615832"/>
                <a:gd name="connsiteY83" fmla="*/ 1807252 h 6249897"/>
                <a:gd name="connsiteX84" fmla="*/ 1373788 w 2615832"/>
                <a:gd name="connsiteY84" fmla="*/ 1807252 h 6249897"/>
                <a:gd name="connsiteX85" fmla="*/ 1373935 w 2615832"/>
                <a:gd name="connsiteY85" fmla="*/ 1725823 h 6249897"/>
                <a:gd name="connsiteX86" fmla="*/ 1638495 w 2615832"/>
                <a:gd name="connsiteY86" fmla="*/ 1562806 h 6249897"/>
                <a:gd name="connsiteX87" fmla="*/ 1687714 w 2615832"/>
                <a:gd name="connsiteY87" fmla="*/ 1746006 h 6249897"/>
                <a:gd name="connsiteX88" fmla="*/ 1687715 w 2615832"/>
                <a:gd name="connsiteY88" fmla="*/ 1746006 h 6249897"/>
                <a:gd name="connsiteX89" fmla="*/ 1638497 w 2615832"/>
                <a:gd name="connsiteY89" fmla="*/ 1562806 h 6249897"/>
                <a:gd name="connsiteX90" fmla="*/ 1276668 w 2615832"/>
                <a:gd name="connsiteY90" fmla="*/ 1473085 h 6249897"/>
                <a:gd name="connsiteX91" fmla="*/ 1276666 w 2615832"/>
                <a:gd name="connsiteY91" fmla="*/ 1473086 h 6249897"/>
                <a:gd name="connsiteX92" fmla="*/ 1305377 w 2615832"/>
                <a:gd name="connsiteY92" fmla="*/ 1579954 h 6249897"/>
                <a:gd name="connsiteX93" fmla="*/ 1305379 w 2615832"/>
                <a:gd name="connsiteY93" fmla="*/ 1579953 h 6249897"/>
                <a:gd name="connsiteX94" fmla="*/ 1271248 w 2615832"/>
                <a:gd name="connsiteY94" fmla="*/ 1425586 h 6249897"/>
                <a:gd name="connsiteX95" fmla="*/ 1271246 w 2615832"/>
                <a:gd name="connsiteY95" fmla="*/ 1425587 h 6249897"/>
                <a:gd name="connsiteX96" fmla="*/ 1258793 w 2615832"/>
                <a:gd name="connsiteY96" fmla="*/ 1461220 h 6249897"/>
                <a:gd name="connsiteX97" fmla="*/ 1267729 w 2615832"/>
                <a:gd name="connsiteY97" fmla="*/ 1467153 h 6249897"/>
                <a:gd name="connsiteX98" fmla="*/ 1267732 w 2615832"/>
                <a:gd name="connsiteY98" fmla="*/ 1467150 h 6249897"/>
                <a:gd name="connsiteX99" fmla="*/ 1258795 w 2615832"/>
                <a:gd name="connsiteY99" fmla="*/ 1461219 h 6249897"/>
                <a:gd name="connsiteX100" fmla="*/ 1528775 w 2615832"/>
                <a:gd name="connsiteY100" fmla="*/ 1345708 h 6249897"/>
                <a:gd name="connsiteX101" fmla="*/ 1589275 w 2615832"/>
                <a:gd name="connsiteY101" fmla="*/ 1379607 h 6249897"/>
                <a:gd name="connsiteX102" fmla="*/ 1589274 w 2615832"/>
                <a:gd name="connsiteY102" fmla="*/ 1379605 h 6249897"/>
                <a:gd name="connsiteX103" fmla="*/ 1550422 w 2615832"/>
                <a:gd name="connsiteY103" fmla="*/ 1364782 h 6249897"/>
                <a:gd name="connsiteX104" fmla="*/ 1528777 w 2615832"/>
                <a:gd name="connsiteY104" fmla="*/ 1345708 h 6249897"/>
                <a:gd name="connsiteX105" fmla="*/ 864303 w 2615832"/>
                <a:gd name="connsiteY105" fmla="*/ 402790 h 6249897"/>
                <a:gd name="connsiteX106" fmla="*/ 864303 w 2615832"/>
                <a:gd name="connsiteY106" fmla="*/ 402792 h 6249897"/>
                <a:gd name="connsiteX107" fmla="*/ 878733 w 2615832"/>
                <a:gd name="connsiteY107" fmla="*/ 415508 h 6249897"/>
                <a:gd name="connsiteX108" fmla="*/ 892135 w 2615832"/>
                <a:gd name="connsiteY108" fmla="*/ 424408 h 6249897"/>
                <a:gd name="connsiteX109" fmla="*/ 897995 w 2615832"/>
                <a:gd name="connsiteY109" fmla="*/ 440582 h 6249897"/>
                <a:gd name="connsiteX110" fmla="*/ 899240 w 2615832"/>
                <a:gd name="connsiteY110" fmla="*/ 444019 h 6249897"/>
                <a:gd name="connsiteX111" fmla="*/ 914401 w 2615832"/>
                <a:gd name="connsiteY111" fmla="*/ 479956 h 6249897"/>
                <a:gd name="connsiteX112" fmla="*/ 917609 w 2615832"/>
                <a:gd name="connsiteY112" fmla="*/ 487632 h 6249897"/>
                <a:gd name="connsiteX113" fmla="*/ 927672 w 2615832"/>
                <a:gd name="connsiteY113" fmla="*/ 511712 h 6249897"/>
                <a:gd name="connsiteX114" fmla="*/ 927670 w 2615832"/>
                <a:gd name="connsiteY114" fmla="*/ 511706 h 6249897"/>
                <a:gd name="connsiteX115" fmla="*/ 917609 w 2615832"/>
                <a:gd name="connsiteY115" fmla="*/ 487632 h 6249897"/>
                <a:gd name="connsiteX116" fmla="*/ 914402 w 2615832"/>
                <a:gd name="connsiteY116" fmla="*/ 479958 h 6249897"/>
                <a:gd name="connsiteX117" fmla="*/ 899241 w 2615832"/>
                <a:gd name="connsiteY117" fmla="*/ 444021 h 6249897"/>
                <a:gd name="connsiteX118" fmla="*/ 897995 w 2615832"/>
                <a:gd name="connsiteY118" fmla="*/ 440582 h 6249897"/>
                <a:gd name="connsiteX119" fmla="*/ 892135 w 2615832"/>
                <a:gd name="connsiteY119" fmla="*/ 424406 h 6249897"/>
                <a:gd name="connsiteX120" fmla="*/ 878732 w 2615832"/>
                <a:gd name="connsiteY120" fmla="*/ 415506 h 6249897"/>
                <a:gd name="connsiteX121" fmla="*/ 616591 w 2615832"/>
                <a:gd name="connsiteY121" fmla="*/ 0 h 6249897"/>
                <a:gd name="connsiteX122" fmla="*/ 714885 w 2615832"/>
                <a:gd name="connsiteY122" fmla="*/ 65262 h 6249897"/>
                <a:gd name="connsiteX123" fmla="*/ 808200 w 2615832"/>
                <a:gd name="connsiteY123" fmla="*/ 221293 h 6249897"/>
                <a:gd name="connsiteX124" fmla="*/ 822702 w 2615832"/>
                <a:gd name="connsiteY124" fmla="*/ 193292 h 6249897"/>
                <a:gd name="connsiteX125" fmla="*/ 832956 w 2615832"/>
                <a:gd name="connsiteY125" fmla="*/ 231458 h 6249897"/>
                <a:gd name="connsiteX126" fmla="*/ 832919 w 2615832"/>
                <a:gd name="connsiteY126" fmla="*/ 251365 h 6249897"/>
                <a:gd name="connsiteX127" fmla="*/ 838595 w 2615832"/>
                <a:gd name="connsiteY127" fmla="*/ 252449 h 6249897"/>
                <a:gd name="connsiteX128" fmla="*/ 872068 w 2615832"/>
                <a:gd name="connsiteY128" fmla="*/ 295059 h 6249897"/>
                <a:gd name="connsiteX129" fmla="*/ 892723 w 2615832"/>
                <a:gd name="connsiteY129" fmla="*/ 289958 h 6249897"/>
                <a:gd name="connsiteX130" fmla="*/ 861961 w 2615832"/>
                <a:gd name="connsiteY130" fmla="*/ 175458 h 6249897"/>
                <a:gd name="connsiteX131" fmla="*/ 877196 w 2615832"/>
                <a:gd name="connsiteY131" fmla="*/ 122856 h 6249897"/>
                <a:gd name="connsiteX132" fmla="*/ 1012258 w 2615832"/>
                <a:gd name="connsiteY132" fmla="*/ 406955 h 6249897"/>
                <a:gd name="connsiteX133" fmla="*/ 998635 w 2615832"/>
                <a:gd name="connsiteY133" fmla="*/ 328920 h 6249897"/>
                <a:gd name="connsiteX134" fmla="*/ 1062503 w 2615832"/>
                <a:gd name="connsiteY134" fmla="*/ 402686 h 6249897"/>
                <a:gd name="connsiteX135" fmla="*/ 1068070 w 2615832"/>
                <a:gd name="connsiteY135" fmla="*/ 368752 h 6249897"/>
                <a:gd name="connsiteX136" fmla="*/ 951614 w 2615832"/>
                <a:gd name="connsiteY136" fmla="*/ 71919 h 6249897"/>
                <a:gd name="connsiteX137" fmla="*/ 1236092 w 2615832"/>
                <a:gd name="connsiteY137" fmla="*/ 693547 h 6249897"/>
                <a:gd name="connsiteX138" fmla="*/ 1323105 w 2615832"/>
                <a:gd name="connsiteY138" fmla="*/ 908113 h 6249897"/>
                <a:gd name="connsiteX139" fmla="*/ 1410853 w 2615832"/>
                <a:gd name="connsiteY139" fmla="*/ 1098078 h 6249897"/>
                <a:gd name="connsiteX140" fmla="*/ 1394446 w 2615832"/>
                <a:gd name="connsiteY140" fmla="*/ 1037010 h 6249897"/>
                <a:gd name="connsiteX141" fmla="*/ 1429604 w 2615832"/>
                <a:gd name="connsiteY141" fmla="*/ 1003910 h 6249897"/>
                <a:gd name="connsiteX142" fmla="*/ 1422571 w 2615832"/>
                <a:gd name="connsiteY142" fmla="*/ 1087045 h 6249897"/>
                <a:gd name="connsiteX143" fmla="*/ 1449379 w 2615832"/>
                <a:gd name="connsiteY143" fmla="*/ 1104843 h 6249897"/>
                <a:gd name="connsiteX144" fmla="*/ 1470034 w 2615832"/>
                <a:gd name="connsiteY144" fmla="*/ 1099742 h 6249897"/>
                <a:gd name="connsiteX145" fmla="*/ 1462563 w 2615832"/>
                <a:gd name="connsiteY145" fmla="*/ 1044609 h 6249897"/>
                <a:gd name="connsiteX146" fmla="*/ 1441324 w 2615832"/>
                <a:gd name="connsiteY146" fmla="*/ 992876 h 6249897"/>
                <a:gd name="connsiteX147" fmla="*/ 1424917 w 2615832"/>
                <a:gd name="connsiteY147" fmla="*/ 931808 h 6249897"/>
                <a:gd name="connsiteX148" fmla="*/ 1424990 w 2615832"/>
                <a:gd name="connsiteY148" fmla="*/ 891093 h 6249897"/>
                <a:gd name="connsiteX149" fmla="*/ 1423013 w 2615832"/>
                <a:gd name="connsiteY149" fmla="*/ 842741 h 6249897"/>
                <a:gd name="connsiteX150" fmla="*/ 1373647 w 2615832"/>
                <a:gd name="connsiteY150" fmla="*/ 740976 h 6249897"/>
                <a:gd name="connsiteX151" fmla="*/ 1324280 w 2615832"/>
                <a:gd name="connsiteY151" fmla="*/ 639210 h 6249897"/>
                <a:gd name="connsiteX152" fmla="*/ 1322961 w 2615832"/>
                <a:gd name="connsiteY152" fmla="*/ 606977 h 6249897"/>
                <a:gd name="connsiteX153" fmla="*/ 1291466 w 2615832"/>
                <a:gd name="connsiteY153" fmla="*/ 517077 h 6249897"/>
                <a:gd name="connsiteX154" fmla="*/ 1456706 w 2615832"/>
                <a:gd name="connsiteY154" fmla="*/ 858841 h 6249897"/>
                <a:gd name="connsiteX155" fmla="*/ 1470476 w 2615832"/>
                <a:gd name="connsiteY155" fmla="*/ 855441 h 6249897"/>
                <a:gd name="connsiteX156" fmla="*/ 1465056 w 2615832"/>
                <a:gd name="connsiteY156" fmla="*/ 807940 h 6249897"/>
                <a:gd name="connsiteX157" fmla="*/ 1303333 w 2615832"/>
                <a:gd name="connsiteY157" fmla="*/ 424609 h 6249897"/>
                <a:gd name="connsiteX158" fmla="*/ 1523506 w 2615832"/>
                <a:gd name="connsiteY158" fmla="*/ 834204 h 6249897"/>
                <a:gd name="connsiteX159" fmla="*/ 1693431 w 2615832"/>
                <a:gd name="connsiteY159" fmla="*/ 1248069 h 6249897"/>
                <a:gd name="connsiteX160" fmla="*/ 1867897 w 2615832"/>
                <a:gd name="connsiteY160" fmla="*/ 1815466 h 6249897"/>
                <a:gd name="connsiteX161" fmla="*/ 1877980 w 2615832"/>
                <a:gd name="connsiteY161" fmla="*/ 1821117 h 6249897"/>
                <a:gd name="connsiteX162" fmla="*/ 1869947 w 2615832"/>
                <a:gd name="connsiteY162" fmla="*/ 1823100 h 6249897"/>
                <a:gd name="connsiteX163" fmla="*/ 1878151 w 2615832"/>
                <a:gd name="connsiteY163" fmla="*/ 1853632 h 6249897"/>
                <a:gd name="connsiteX164" fmla="*/ 1898806 w 2615832"/>
                <a:gd name="connsiteY164" fmla="*/ 1848533 h 6249897"/>
                <a:gd name="connsiteX165" fmla="*/ 1925467 w 2615832"/>
                <a:gd name="connsiteY165" fmla="*/ 1947765 h 6249897"/>
                <a:gd name="connsiteX166" fmla="*/ 1921950 w 2615832"/>
                <a:gd name="connsiteY166" fmla="*/ 1989333 h 6249897"/>
                <a:gd name="connsiteX167" fmla="*/ 1948757 w 2615832"/>
                <a:gd name="connsiteY167" fmla="*/ 2007132 h 6249897"/>
                <a:gd name="connsiteX168" fmla="*/ 1981058 w 2615832"/>
                <a:gd name="connsiteY168" fmla="*/ 2127356 h 6249897"/>
                <a:gd name="connsiteX169" fmla="*/ 1981570 w 2615832"/>
                <a:gd name="connsiteY169" fmla="*/ 2129263 h 6249897"/>
                <a:gd name="connsiteX170" fmla="*/ 1946413 w 2615832"/>
                <a:gd name="connsiteY170" fmla="*/ 2162365 h 6249897"/>
                <a:gd name="connsiteX171" fmla="*/ 1977323 w 2615832"/>
                <a:gd name="connsiteY171" fmla="*/ 2195432 h 6249897"/>
                <a:gd name="connsiteX172" fmla="*/ 1970071 w 2615832"/>
                <a:gd name="connsiteY172" fmla="*/ 2209433 h 6249897"/>
                <a:gd name="connsiteX173" fmla="*/ 1964870 w 2615832"/>
                <a:gd name="connsiteY173" fmla="*/ 2231066 h 6249897"/>
                <a:gd name="connsiteX174" fmla="*/ 1983400 w 2615832"/>
                <a:gd name="connsiteY174" fmla="*/ 2259048 h 6249897"/>
                <a:gd name="connsiteX175" fmla="*/ 1999880 w 2615832"/>
                <a:gd name="connsiteY175" fmla="*/ 2279399 h 6249897"/>
                <a:gd name="connsiteX176" fmla="*/ 2024344 w 2615832"/>
                <a:gd name="connsiteY176" fmla="*/ 2452433 h 6249897"/>
                <a:gd name="connsiteX177" fmla="*/ 2048806 w 2615832"/>
                <a:gd name="connsiteY177" fmla="*/ 2625466 h 6249897"/>
                <a:gd name="connsiteX178" fmla="*/ 2085428 w 2615832"/>
                <a:gd name="connsiteY178" fmla="*/ 2734449 h 6249897"/>
                <a:gd name="connsiteX179" fmla="*/ 2097440 w 2615832"/>
                <a:gd name="connsiteY179" fmla="*/ 2751831 h 6249897"/>
                <a:gd name="connsiteX180" fmla="*/ 2007499 w 2615832"/>
                <a:gd name="connsiteY180" fmla="*/ 2253098 h 6249897"/>
                <a:gd name="connsiteX181" fmla="*/ 2036649 w 2615832"/>
                <a:gd name="connsiteY181" fmla="*/ 2306947 h 6249897"/>
                <a:gd name="connsiteX182" fmla="*/ 2063750 w 2615832"/>
                <a:gd name="connsiteY182" fmla="*/ 2353164 h 6249897"/>
                <a:gd name="connsiteX183" fmla="*/ 2204670 w 2615832"/>
                <a:gd name="connsiteY183" fmla="*/ 2823029 h 6249897"/>
                <a:gd name="connsiteX184" fmla="*/ 2217410 w 2615832"/>
                <a:gd name="connsiteY184" fmla="*/ 2795540 h 6249897"/>
                <a:gd name="connsiteX185" fmla="*/ 2225983 w 2615832"/>
                <a:gd name="connsiteY185" fmla="*/ 2834044 h 6249897"/>
                <a:gd name="connsiteX186" fmla="*/ 2257323 w 2615832"/>
                <a:gd name="connsiteY186" fmla="*/ 2962646 h 6249897"/>
                <a:gd name="connsiteX187" fmla="*/ 2273669 w 2615832"/>
                <a:gd name="connsiteY187" fmla="*/ 3030167 h 6249897"/>
                <a:gd name="connsiteX188" fmla="*/ 2278242 w 2615832"/>
                <a:gd name="connsiteY188" fmla="*/ 3049052 h 6249897"/>
                <a:gd name="connsiteX189" fmla="*/ 2281140 w 2615832"/>
                <a:gd name="connsiteY189" fmla="*/ 3061249 h 6249897"/>
                <a:gd name="connsiteX190" fmla="*/ 2262679 w 2615832"/>
                <a:gd name="connsiteY190" fmla="*/ 3093592 h 6249897"/>
                <a:gd name="connsiteX191" fmla="*/ 2262678 w 2615832"/>
                <a:gd name="connsiteY191" fmla="*/ 3093596 h 6249897"/>
                <a:gd name="connsiteX192" fmla="*/ 2281141 w 2615832"/>
                <a:gd name="connsiteY192" fmla="*/ 3061251 h 6249897"/>
                <a:gd name="connsiteX193" fmla="*/ 2288745 w 2615832"/>
                <a:gd name="connsiteY193" fmla="*/ 3093262 h 6249897"/>
                <a:gd name="connsiteX194" fmla="*/ 2288828 w 2615832"/>
                <a:gd name="connsiteY194" fmla="*/ 3095278 h 6249897"/>
                <a:gd name="connsiteX195" fmla="*/ 2461093 w 2615832"/>
                <a:gd name="connsiteY195" fmla="*/ 4119047 h 6249897"/>
                <a:gd name="connsiteX196" fmla="*/ 2478083 w 2615832"/>
                <a:gd name="connsiteY196" fmla="*/ 4236947 h 6249897"/>
                <a:gd name="connsiteX197" fmla="*/ 2464900 w 2615832"/>
                <a:gd name="connsiteY197" fmla="*/ 4297182 h 6249897"/>
                <a:gd name="connsiteX198" fmla="*/ 2481379 w 2615832"/>
                <a:gd name="connsiteY198" fmla="*/ 4317532 h 6249897"/>
                <a:gd name="connsiteX199" fmla="*/ 2492432 w 2615832"/>
                <a:gd name="connsiteY199" fmla="*/ 4327271 h 6249897"/>
                <a:gd name="connsiteX200" fmla="*/ 2491463 w 2615832"/>
                <a:gd name="connsiteY200" fmla="*/ 4334337 h 6249897"/>
                <a:gd name="connsiteX201" fmla="*/ 2487021 w 2615832"/>
                <a:gd name="connsiteY201" fmla="*/ 4338522 h 6249897"/>
                <a:gd name="connsiteX202" fmla="*/ 2491465 w 2615832"/>
                <a:gd name="connsiteY202" fmla="*/ 4334336 h 6249897"/>
                <a:gd name="connsiteX203" fmla="*/ 2489585 w 2615832"/>
                <a:gd name="connsiteY203" fmla="*/ 4348063 h 6249897"/>
                <a:gd name="connsiteX204" fmla="*/ 2473750 w 2615832"/>
                <a:gd name="connsiteY204" fmla="*/ 4351974 h 6249897"/>
                <a:gd name="connsiteX205" fmla="*/ 2479988 w 2615832"/>
                <a:gd name="connsiteY205" fmla="*/ 4326016 h 6249897"/>
                <a:gd name="connsiteX206" fmla="*/ 2479988 w 2615832"/>
                <a:gd name="connsiteY206" fmla="*/ 4326014 h 6249897"/>
                <a:gd name="connsiteX207" fmla="*/ 2473747 w 2615832"/>
                <a:gd name="connsiteY207" fmla="*/ 4351975 h 6249897"/>
                <a:gd name="connsiteX208" fmla="*/ 2406963 w 2615832"/>
                <a:gd name="connsiteY208" fmla="*/ 4368468 h 6249897"/>
                <a:gd name="connsiteX209" fmla="*/ 2379422 w 2615832"/>
                <a:gd name="connsiteY209" fmla="*/ 4375268 h 6249897"/>
                <a:gd name="connsiteX210" fmla="*/ 2306909 w 2615832"/>
                <a:gd name="connsiteY210" fmla="*/ 4515273 h 6249897"/>
                <a:gd name="connsiteX211" fmla="*/ 2272484 w 2615832"/>
                <a:gd name="connsiteY211" fmla="*/ 4523774 h 6249897"/>
                <a:gd name="connsiteX212" fmla="*/ 2236009 w 2615832"/>
                <a:gd name="connsiteY212" fmla="*/ 4524643 h 6249897"/>
                <a:gd name="connsiteX213" fmla="*/ 2101385 w 2615832"/>
                <a:gd name="connsiteY213" fmla="*/ 4378813 h 6249897"/>
                <a:gd name="connsiteX214" fmla="*/ 2105339 w 2615832"/>
                <a:gd name="connsiteY214" fmla="*/ 4475514 h 6249897"/>
                <a:gd name="connsiteX215" fmla="*/ 2129950 w 2615832"/>
                <a:gd name="connsiteY215" fmla="*/ 4567113 h 6249897"/>
                <a:gd name="connsiteX216" fmla="*/ 2079117 w 2615832"/>
                <a:gd name="connsiteY216" fmla="*/ 4514547 h 6249897"/>
                <a:gd name="connsiteX217" fmla="*/ 2035151 w 2615832"/>
                <a:gd name="connsiteY217" fmla="*/ 4572132 h 6249897"/>
                <a:gd name="connsiteX218" fmla="*/ 2070654 w 2615832"/>
                <a:gd name="connsiteY218" fmla="*/ 4643804 h 6249897"/>
                <a:gd name="connsiteX219" fmla="*/ 2106802 w 2615832"/>
                <a:gd name="connsiteY219" fmla="*/ 4710665 h 6249897"/>
                <a:gd name="connsiteX220" fmla="*/ 2114855 w 2615832"/>
                <a:gd name="connsiteY220" fmla="*/ 4766619 h 6249897"/>
                <a:gd name="connsiteX221" fmla="*/ 2122910 w 2615832"/>
                <a:gd name="connsiteY221" fmla="*/ 4822572 h 6249897"/>
                <a:gd name="connsiteX222" fmla="*/ 2163092 w 2615832"/>
                <a:gd name="connsiteY222" fmla="*/ 4934222 h 6249897"/>
                <a:gd name="connsiteX223" fmla="*/ 2224705 w 2615832"/>
                <a:gd name="connsiteY223" fmla="*/ 5105419 h 6249897"/>
                <a:gd name="connsiteX224" fmla="*/ 2185907 w 2615832"/>
                <a:gd name="connsiteY224" fmla="*/ 5081549 h 6249897"/>
                <a:gd name="connsiteX225" fmla="*/ 2147108 w 2615832"/>
                <a:gd name="connsiteY225" fmla="*/ 5057679 h 6249897"/>
                <a:gd name="connsiteX226" fmla="*/ 2045348 w 2615832"/>
                <a:gd name="connsiteY226" fmla="*/ 4842079 h 6249897"/>
                <a:gd name="connsiteX227" fmla="*/ 1978404 w 2615832"/>
                <a:gd name="connsiteY227" fmla="*/ 4706430 h 6249897"/>
                <a:gd name="connsiteX228" fmla="*/ 1949017 w 2615832"/>
                <a:gd name="connsiteY228" fmla="*/ 4648130 h 6249897"/>
                <a:gd name="connsiteX229" fmla="*/ 1915781 w 2615832"/>
                <a:gd name="connsiteY229" fmla="*/ 4644422 h 6249897"/>
                <a:gd name="connsiteX230" fmla="*/ 1883234 w 2615832"/>
                <a:gd name="connsiteY230" fmla="*/ 4613251 h 6249897"/>
                <a:gd name="connsiteX231" fmla="*/ 2038043 w 2615832"/>
                <a:gd name="connsiteY231" fmla="*/ 4939292 h 6249897"/>
                <a:gd name="connsiteX232" fmla="*/ 2264993 w 2615832"/>
                <a:gd name="connsiteY232" fmla="*/ 5418810 h 6249897"/>
                <a:gd name="connsiteX233" fmla="*/ 2254332 w 2615832"/>
                <a:gd name="connsiteY233" fmla="*/ 5489906 h 6249897"/>
                <a:gd name="connsiteX234" fmla="*/ 2283773 w 2615832"/>
                <a:gd name="connsiteY234" fmla="*/ 5521347 h 6249897"/>
                <a:gd name="connsiteX235" fmla="*/ 2321232 w 2615832"/>
                <a:gd name="connsiteY235" fmla="*/ 5541496 h 6249897"/>
                <a:gd name="connsiteX236" fmla="*/ 2305229 w 2615832"/>
                <a:gd name="connsiteY236" fmla="*/ 5631329 h 6249897"/>
                <a:gd name="connsiteX237" fmla="*/ 2340028 w 2615832"/>
                <a:gd name="connsiteY237" fmla="*/ 5677657 h 6249897"/>
                <a:gd name="connsiteX238" fmla="*/ 2374825 w 2615832"/>
                <a:gd name="connsiteY238" fmla="*/ 5723986 h 6249897"/>
                <a:gd name="connsiteX239" fmla="*/ 2615832 w 2615832"/>
                <a:gd name="connsiteY239" fmla="*/ 6225769 h 6249897"/>
                <a:gd name="connsiteX240" fmla="*/ 2468691 w 2615832"/>
                <a:gd name="connsiteY240" fmla="*/ 6186243 h 6249897"/>
                <a:gd name="connsiteX241" fmla="*/ 2334874 w 2615832"/>
                <a:gd name="connsiteY241" fmla="*/ 6049440 h 6249897"/>
                <a:gd name="connsiteX242" fmla="*/ 2310817 w 2615832"/>
                <a:gd name="connsiteY242" fmla="*/ 6083320 h 6249897"/>
                <a:gd name="connsiteX243" fmla="*/ 2297423 w 2615832"/>
                <a:gd name="connsiteY243" fmla="*/ 6046103 h 6249897"/>
                <a:gd name="connsiteX244" fmla="*/ 2298720 w 2615832"/>
                <a:gd name="connsiteY244" fmla="*/ 6025086 h 6249897"/>
                <a:gd name="connsiteX245" fmla="*/ 2290058 w 2615832"/>
                <a:gd name="connsiteY245" fmla="*/ 6025634 h 6249897"/>
                <a:gd name="connsiteX246" fmla="*/ 2241221 w 2615832"/>
                <a:gd name="connsiteY246" fmla="*/ 5990663 h 6249897"/>
                <a:gd name="connsiteX247" fmla="*/ 2209129 w 2615832"/>
                <a:gd name="connsiteY247" fmla="*/ 6002213 h 6249897"/>
                <a:gd name="connsiteX248" fmla="*/ 2249311 w 2615832"/>
                <a:gd name="connsiteY248" fmla="*/ 6113863 h 6249897"/>
                <a:gd name="connsiteX249" fmla="*/ 2222593 w 2615832"/>
                <a:gd name="connsiteY249" fmla="*/ 6173923 h 6249897"/>
                <a:gd name="connsiteX250" fmla="*/ 2032539 w 2615832"/>
                <a:gd name="connsiteY250" fmla="*/ 5914433 h 6249897"/>
                <a:gd name="connsiteX251" fmla="*/ 2048629 w 2615832"/>
                <a:gd name="connsiteY251" fmla="*/ 5992717 h 6249897"/>
                <a:gd name="connsiteX252" fmla="*/ 1954977 w 2615832"/>
                <a:gd name="connsiteY252" fmla="*/ 5933940 h 6249897"/>
                <a:gd name="connsiteX253" fmla="*/ 1944297 w 2615832"/>
                <a:gd name="connsiteY253" fmla="*/ 5971413 h 6249897"/>
                <a:gd name="connsiteX254" fmla="*/ 2104938 w 2615832"/>
                <a:gd name="connsiteY254" fmla="*/ 6249897 h 6249897"/>
                <a:gd name="connsiteX255" fmla="*/ 1706076 w 2615832"/>
                <a:gd name="connsiteY255" fmla="*/ 5678814 h 6249897"/>
                <a:gd name="connsiteX256" fmla="*/ 1585599 w 2615832"/>
                <a:gd name="connsiteY256" fmla="*/ 5478357 h 6249897"/>
                <a:gd name="connsiteX257" fmla="*/ 1462462 w 2615832"/>
                <a:gd name="connsiteY257" fmla="*/ 5304080 h 6249897"/>
                <a:gd name="connsiteX258" fmla="*/ 1483893 w 2615832"/>
                <a:gd name="connsiteY258" fmla="*/ 5363627 h 6249897"/>
                <a:gd name="connsiteX259" fmla="*/ 1427745 w 2615832"/>
                <a:gd name="connsiteY259" fmla="*/ 5409057 h 6249897"/>
                <a:gd name="connsiteX260" fmla="*/ 1443746 w 2615832"/>
                <a:gd name="connsiteY260" fmla="*/ 5319224 h 6249897"/>
                <a:gd name="connsiteX261" fmla="*/ 1403617 w 2615832"/>
                <a:gd name="connsiteY261" fmla="*/ 5308443 h 6249897"/>
                <a:gd name="connsiteX262" fmla="*/ 1371524 w 2615832"/>
                <a:gd name="connsiteY262" fmla="*/ 5319993 h 6249897"/>
                <a:gd name="connsiteX263" fmla="*/ 1379578 w 2615832"/>
                <a:gd name="connsiteY263" fmla="*/ 5375947 h 6249897"/>
                <a:gd name="connsiteX264" fmla="*/ 1409028 w 2615832"/>
                <a:gd name="connsiteY264" fmla="*/ 5424200 h 6249897"/>
                <a:gd name="connsiteX265" fmla="*/ 1430459 w 2615832"/>
                <a:gd name="connsiteY265" fmla="*/ 5483747 h 6249897"/>
                <a:gd name="connsiteX266" fmla="*/ 1427806 w 2615832"/>
                <a:gd name="connsiteY266" fmla="*/ 5526739 h 6249897"/>
                <a:gd name="connsiteX267" fmla="*/ 1427832 w 2615832"/>
                <a:gd name="connsiteY267" fmla="*/ 5577174 h 6249897"/>
                <a:gd name="connsiteX268" fmla="*/ 1497429 w 2615832"/>
                <a:gd name="connsiteY268" fmla="*/ 5669830 h 6249897"/>
                <a:gd name="connsiteX269" fmla="*/ 1567025 w 2615832"/>
                <a:gd name="connsiteY269" fmla="*/ 5762487 h 6249897"/>
                <a:gd name="connsiteX270" fmla="*/ 1567044 w 2615832"/>
                <a:gd name="connsiteY270" fmla="*/ 5796110 h 6249897"/>
                <a:gd name="connsiteX271" fmla="*/ 1609886 w 2615832"/>
                <a:gd name="connsiteY271" fmla="*/ 5881580 h 6249897"/>
                <a:gd name="connsiteX272" fmla="*/ 1377006 w 2615832"/>
                <a:gd name="connsiteY272" fmla="*/ 5570243 h 6249897"/>
                <a:gd name="connsiteX273" fmla="*/ 1355611 w 2615832"/>
                <a:gd name="connsiteY273" fmla="*/ 5577943 h 6249897"/>
                <a:gd name="connsiteX274" fmla="*/ 1360987 w 2615832"/>
                <a:gd name="connsiteY274" fmla="*/ 5626453 h 6249897"/>
                <a:gd name="connsiteX275" fmla="*/ 1585866 w 2615832"/>
                <a:gd name="connsiteY275" fmla="*/ 5982707 h 6249897"/>
                <a:gd name="connsiteX276" fmla="*/ 1272708 w 2615832"/>
                <a:gd name="connsiteY276" fmla="*/ 5616188 h 6249897"/>
                <a:gd name="connsiteX277" fmla="*/ 1037114 w 2615832"/>
                <a:gd name="connsiteY277" fmla="*/ 5230160 h 6249897"/>
                <a:gd name="connsiteX278" fmla="*/ 804110 w 2615832"/>
                <a:gd name="connsiteY278" fmla="*/ 4683460 h 6249897"/>
                <a:gd name="connsiteX279" fmla="*/ 788949 w 2615832"/>
                <a:gd name="connsiteY279" fmla="*/ 4680508 h 6249897"/>
                <a:gd name="connsiteX280" fmla="*/ 801431 w 2615832"/>
                <a:gd name="connsiteY280" fmla="*/ 4676016 h 6249897"/>
                <a:gd name="connsiteX281" fmla="*/ 790716 w 2615832"/>
                <a:gd name="connsiteY281" fmla="*/ 4646243 h 6249897"/>
                <a:gd name="connsiteX282" fmla="*/ 758622 w 2615832"/>
                <a:gd name="connsiteY282" fmla="*/ 4657794 h 6249897"/>
                <a:gd name="connsiteX283" fmla="*/ 723799 w 2615832"/>
                <a:gd name="connsiteY283" fmla="*/ 4561030 h 6249897"/>
                <a:gd name="connsiteX284" fmla="*/ 731798 w 2615832"/>
                <a:gd name="connsiteY284" fmla="*/ 4516113 h 6249897"/>
                <a:gd name="connsiteX285" fmla="*/ 691670 w 2615832"/>
                <a:gd name="connsiteY285" fmla="*/ 4505333 h 6249897"/>
                <a:gd name="connsiteX286" fmla="*/ 649478 w 2615832"/>
                <a:gd name="connsiteY286" fmla="*/ 4388102 h 6249897"/>
                <a:gd name="connsiteX287" fmla="*/ 648808 w 2615832"/>
                <a:gd name="connsiteY287" fmla="*/ 4386240 h 6249897"/>
                <a:gd name="connsiteX288" fmla="*/ 704958 w 2615832"/>
                <a:gd name="connsiteY288" fmla="*/ 4340809 h 6249897"/>
                <a:gd name="connsiteX289" fmla="*/ 659470 w 2615832"/>
                <a:gd name="connsiteY289" fmla="*/ 4315143 h 6249897"/>
                <a:gd name="connsiteX290" fmla="*/ 671499 w 2615832"/>
                <a:gd name="connsiteY290" fmla="*/ 4298203 h 6249897"/>
                <a:gd name="connsiteX291" fmla="*/ 680849 w 2615832"/>
                <a:gd name="connsiteY291" fmla="*/ 4273819 h 6249897"/>
                <a:gd name="connsiteX292" fmla="*/ 654086 w 2615832"/>
                <a:gd name="connsiteY292" fmla="*/ 4249821 h 6249897"/>
                <a:gd name="connsiteX293" fmla="*/ 630003 w 2615832"/>
                <a:gd name="connsiteY293" fmla="*/ 4233266 h 6249897"/>
                <a:gd name="connsiteX294" fmla="*/ 603163 w 2615832"/>
                <a:gd name="connsiteY294" fmla="*/ 4057962 h 6249897"/>
                <a:gd name="connsiteX295" fmla="*/ 576321 w 2615832"/>
                <a:gd name="connsiteY295" fmla="*/ 3882659 h 6249897"/>
                <a:gd name="connsiteX296" fmla="*/ 526779 w 2615832"/>
                <a:gd name="connsiteY296" fmla="*/ 3778581 h 6249897"/>
                <a:gd name="connsiteX297" fmla="*/ 509385 w 2615832"/>
                <a:gd name="connsiteY297" fmla="*/ 3763823 h 6249897"/>
                <a:gd name="connsiteX298" fmla="*/ 616644 w 2615832"/>
                <a:gd name="connsiteY298" fmla="*/ 4263297 h 6249897"/>
                <a:gd name="connsiteX299" fmla="*/ 575159 w 2615832"/>
                <a:gd name="connsiteY299" fmla="*/ 4215171 h 6249897"/>
                <a:gd name="connsiteX300" fmla="*/ 536351 w 2615832"/>
                <a:gd name="connsiteY300" fmla="*/ 4174490 h 6249897"/>
                <a:gd name="connsiteX301" fmla="*/ 348868 w 2615832"/>
                <a:gd name="connsiteY301" fmla="*/ 3720703 h 6249897"/>
                <a:gd name="connsiteX302" fmla="*/ 327555 w 2615832"/>
                <a:gd name="connsiteY302" fmla="*/ 3753516 h 6249897"/>
                <a:gd name="connsiteX303" fmla="*/ 316767 w 2615832"/>
                <a:gd name="connsiteY303" fmla="*/ 3715441 h 6249897"/>
                <a:gd name="connsiteX304" fmla="*/ 276577 w 2615832"/>
                <a:gd name="connsiteY304" fmla="*/ 3589082 h 6249897"/>
                <a:gd name="connsiteX305" fmla="*/ 255641 w 2615832"/>
                <a:gd name="connsiteY305" fmla="*/ 3522706 h 6249897"/>
                <a:gd name="connsiteX306" fmla="*/ 249784 w 2615832"/>
                <a:gd name="connsiteY306" fmla="*/ 3504142 h 6249897"/>
                <a:gd name="connsiteX307" fmla="*/ 246089 w 2615832"/>
                <a:gd name="connsiteY307" fmla="*/ 3492134 h 6249897"/>
                <a:gd name="connsiteX308" fmla="*/ 276503 w 2615832"/>
                <a:gd name="connsiteY308" fmla="*/ 3452491 h 6249897"/>
                <a:gd name="connsiteX309" fmla="*/ 276505 w 2615832"/>
                <a:gd name="connsiteY309" fmla="*/ 3452486 h 6249897"/>
                <a:gd name="connsiteX310" fmla="*/ 246088 w 2615832"/>
                <a:gd name="connsiteY310" fmla="*/ 3492132 h 6249897"/>
                <a:gd name="connsiteX311" fmla="*/ 236385 w 2615832"/>
                <a:gd name="connsiteY311" fmla="*/ 3460620 h 6249897"/>
                <a:gd name="connsiteX312" fmla="*/ 236384 w 2615832"/>
                <a:gd name="connsiteY312" fmla="*/ 3458518 h 6249897"/>
                <a:gd name="connsiteX313" fmla="*/ 35224 w 2615832"/>
                <a:gd name="connsiteY313" fmla="*/ 2429540 h 6249897"/>
                <a:gd name="connsiteX314" fmla="*/ 16437 w 2615832"/>
                <a:gd name="connsiteY314" fmla="*/ 2310190 h 6249897"/>
                <a:gd name="connsiteX315" fmla="*/ 40476 w 2615832"/>
                <a:gd name="connsiteY315" fmla="*/ 2242686 h 6249897"/>
                <a:gd name="connsiteX316" fmla="*/ 16392 w 2615832"/>
                <a:gd name="connsiteY316" fmla="*/ 2226132 h 6249897"/>
                <a:gd name="connsiteX317" fmla="*/ 0 w 2615832"/>
                <a:gd name="connsiteY317" fmla="*/ 2219153 h 6249897"/>
                <a:gd name="connsiteX318" fmla="*/ 1931 w 2615832"/>
                <a:gd name="connsiteY318" fmla="*/ 2211405 h 6249897"/>
                <a:gd name="connsiteX319" fmla="*/ 9024 w 2615832"/>
                <a:gd name="connsiteY319" fmla="*/ 2205664 h 6249897"/>
                <a:gd name="connsiteX320" fmla="*/ 1928 w 2615832"/>
                <a:gd name="connsiteY320" fmla="*/ 2211406 h 6249897"/>
                <a:gd name="connsiteX321" fmla="*/ 5675 w 2615832"/>
                <a:gd name="connsiteY321" fmla="*/ 2196359 h 6249897"/>
                <a:gd name="connsiteX322" fmla="*/ 30279 w 2615832"/>
                <a:gd name="connsiteY322" fmla="*/ 2187504 h 6249897"/>
                <a:gd name="connsiteX323" fmla="*/ 19391 w 2615832"/>
                <a:gd name="connsiteY323" fmla="*/ 2215907 h 6249897"/>
                <a:gd name="connsiteX324" fmla="*/ 19062 w 2615832"/>
                <a:gd name="connsiteY324" fmla="*/ 2216763 h 6249897"/>
                <a:gd name="connsiteX325" fmla="*/ 19063 w 2615832"/>
                <a:gd name="connsiteY325" fmla="*/ 2216761 h 6249897"/>
                <a:gd name="connsiteX326" fmla="*/ 19391 w 2615832"/>
                <a:gd name="connsiteY326" fmla="*/ 2215907 h 6249897"/>
                <a:gd name="connsiteX327" fmla="*/ 30281 w 2615832"/>
                <a:gd name="connsiteY327" fmla="*/ 2187503 h 6249897"/>
                <a:gd name="connsiteX328" fmla="*/ 134048 w 2615832"/>
                <a:gd name="connsiteY328" fmla="*/ 2150158 h 6249897"/>
                <a:gd name="connsiteX329" fmla="*/ 176839 w 2615832"/>
                <a:gd name="connsiteY329" fmla="*/ 2134758 h 6249897"/>
                <a:gd name="connsiteX330" fmla="*/ 297119 w 2615832"/>
                <a:gd name="connsiteY330" fmla="*/ 1965358 h 6249897"/>
                <a:gd name="connsiteX331" fmla="*/ 350609 w 2615832"/>
                <a:gd name="connsiteY331" fmla="*/ 1946107 h 6249897"/>
                <a:gd name="connsiteX332" fmla="*/ 406775 w 2615832"/>
                <a:gd name="connsiteY332" fmla="*/ 1934300 h 6249897"/>
                <a:gd name="connsiteX333" fmla="*/ 604777 w 2615832"/>
                <a:gd name="connsiteY333" fmla="*/ 2048004 h 6249897"/>
                <a:gd name="connsiteX334" fmla="*/ 604725 w 2615832"/>
                <a:gd name="connsiteY334" fmla="*/ 1947134 h 6249897"/>
                <a:gd name="connsiteX335" fmla="*/ 572579 w 2615832"/>
                <a:gd name="connsiteY335" fmla="*/ 1857813 h 6249897"/>
                <a:gd name="connsiteX336" fmla="*/ 647498 w 2615832"/>
                <a:gd name="connsiteY336" fmla="*/ 1898110 h 6249897"/>
                <a:gd name="connsiteX337" fmla="*/ 837322 w 2615832"/>
                <a:gd name="connsiteY337" fmla="*/ 1720497 h 6249897"/>
                <a:gd name="connsiteX338" fmla="*/ 906864 w 2615832"/>
                <a:gd name="connsiteY338" fmla="*/ 1712284 h 6249897"/>
                <a:gd name="connsiteX339" fmla="*/ 1013719 w 2615832"/>
                <a:gd name="connsiteY339" fmla="*/ 1761580 h 6249897"/>
                <a:gd name="connsiteX340" fmla="*/ 1094504 w 2615832"/>
                <a:gd name="connsiteY340" fmla="*/ 1802418 h 6249897"/>
                <a:gd name="connsiteX341" fmla="*/ 1069088 w 2615832"/>
                <a:gd name="connsiteY341" fmla="*/ 1711563 h 6249897"/>
                <a:gd name="connsiteX342" fmla="*/ 1036568 w 2615832"/>
                <a:gd name="connsiteY342" fmla="*/ 1617847 h 6249897"/>
                <a:gd name="connsiteX343" fmla="*/ 1010200 w 2615832"/>
                <a:gd name="connsiteY343" fmla="*/ 1547031 h 6249897"/>
                <a:gd name="connsiteX344" fmla="*/ 1002730 w 2615832"/>
                <a:gd name="connsiteY344" fmla="*/ 1491896 h 6249897"/>
                <a:gd name="connsiteX345" fmla="*/ 995259 w 2615832"/>
                <a:gd name="connsiteY345" fmla="*/ 1436763 h 6249897"/>
                <a:gd name="connsiteX346" fmla="*/ 964497 w 2615832"/>
                <a:gd name="connsiteY346" fmla="*/ 1322263 h 6249897"/>
                <a:gd name="connsiteX347" fmla="*/ 917328 w 2615832"/>
                <a:gd name="connsiteY347" fmla="*/ 1146698 h 6249897"/>
                <a:gd name="connsiteX348" fmla="*/ 943769 w 2615832"/>
                <a:gd name="connsiteY348" fmla="*/ 1176796 h 6249897"/>
                <a:gd name="connsiteX349" fmla="*/ 970210 w 2615832"/>
                <a:gd name="connsiteY349" fmla="*/ 1206894 h 6249897"/>
                <a:gd name="connsiteX350" fmla="*/ 1045505 w 2615832"/>
                <a:gd name="connsiteY350" fmla="*/ 1432496 h 6249897"/>
                <a:gd name="connsiteX351" fmla="*/ 1094797 w 2615832"/>
                <a:gd name="connsiteY351" fmla="*/ 1574978 h 6249897"/>
                <a:gd name="connsiteX352" fmla="*/ 1144090 w 2615832"/>
                <a:gd name="connsiteY352" fmla="*/ 1717460 h 6249897"/>
                <a:gd name="connsiteX353" fmla="*/ 1168115 w 2615832"/>
                <a:gd name="connsiteY353" fmla="*/ 1752226 h 6249897"/>
                <a:gd name="connsiteX354" fmla="*/ 1175732 w 2615832"/>
                <a:gd name="connsiteY354" fmla="*/ 1725926 h 6249897"/>
                <a:gd name="connsiteX355" fmla="*/ 878656 w 2615832"/>
                <a:gd name="connsiteY355" fmla="*/ 838796 h 6249897"/>
                <a:gd name="connsiteX356" fmla="*/ 882906 w 2615832"/>
                <a:gd name="connsiteY356" fmla="*/ 772629 h 6249897"/>
                <a:gd name="connsiteX357" fmla="*/ 862324 w 2615832"/>
                <a:gd name="connsiteY357" fmla="*/ 737013 h 6249897"/>
                <a:gd name="connsiteX358" fmla="*/ 836907 w 2615832"/>
                <a:gd name="connsiteY358" fmla="*/ 710730 h 6249897"/>
                <a:gd name="connsiteX359" fmla="*/ 843940 w 2615832"/>
                <a:gd name="connsiteY359" fmla="*/ 627595 h 6249897"/>
                <a:gd name="connsiteX360" fmla="*/ 819257 w 2615832"/>
                <a:gd name="connsiteY360" fmla="*/ 576713 h 6249897"/>
                <a:gd name="connsiteX361" fmla="*/ 794572 w 2615832"/>
                <a:gd name="connsiteY361" fmla="*/ 525829 h 6249897"/>
                <a:gd name="connsiteX362" fmla="*/ 616591 w 2615832"/>
                <a:gd name="connsiteY362" fmla="*/ 0 h 62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</a:cxnLst>
              <a:rect l="l" t="t" r="r" b="b"/>
              <a:pathLst>
                <a:path w="2615832" h="6249897">
                  <a:moveTo>
                    <a:pt x="2169193" y="5778624"/>
                  </a:moveTo>
                  <a:lnTo>
                    <a:pt x="2169195" y="5778630"/>
                  </a:lnTo>
                  <a:lnTo>
                    <a:pt x="2187628" y="5808175"/>
                  </a:lnTo>
                  <a:cubicBezTo>
                    <a:pt x="2205475" y="5835382"/>
                    <a:pt x="2215737" y="5852706"/>
                    <a:pt x="2218416" y="5860150"/>
                  </a:cubicBezTo>
                  <a:cubicBezTo>
                    <a:pt x="2221095" y="5867593"/>
                    <a:pt x="2227783" y="5869390"/>
                    <a:pt x="2238482" y="5865540"/>
                  </a:cubicBezTo>
                  <a:lnTo>
                    <a:pt x="2259884" y="5874652"/>
                  </a:lnTo>
                  <a:lnTo>
                    <a:pt x="2259884" y="5874650"/>
                  </a:lnTo>
                  <a:cubicBezTo>
                    <a:pt x="2256312" y="5864725"/>
                    <a:pt x="2249178" y="5861688"/>
                    <a:pt x="2238481" y="5865538"/>
                  </a:cubicBezTo>
                  <a:cubicBezTo>
                    <a:pt x="2227782" y="5869388"/>
                    <a:pt x="2221094" y="5867591"/>
                    <a:pt x="2218416" y="5860148"/>
                  </a:cubicBezTo>
                  <a:cubicBezTo>
                    <a:pt x="2215737" y="5852705"/>
                    <a:pt x="2205474" y="5835380"/>
                    <a:pt x="2187628" y="5808173"/>
                  </a:cubicBezTo>
                  <a:close/>
                  <a:moveTo>
                    <a:pt x="1205543" y="5060247"/>
                  </a:moveTo>
                  <a:lnTo>
                    <a:pt x="1205544" y="5060249"/>
                  </a:lnTo>
                  <a:lnTo>
                    <a:pt x="1264388" y="5064291"/>
                  </a:lnTo>
                  <a:cubicBezTo>
                    <a:pt x="1279549" y="5067242"/>
                    <a:pt x="1290251" y="5071798"/>
                    <a:pt x="1296497" y="5077957"/>
                  </a:cubicBezTo>
                  <a:lnTo>
                    <a:pt x="1296499" y="5077957"/>
                  </a:lnTo>
                  <a:cubicBezTo>
                    <a:pt x="1284010" y="5065637"/>
                    <a:pt x="1253691" y="5059733"/>
                    <a:pt x="1205543" y="5060247"/>
                  </a:cubicBezTo>
                  <a:close/>
                  <a:moveTo>
                    <a:pt x="1705652" y="4871852"/>
                  </a:moveTo>
                  <a:lnTo>
                    <a:pt x="1705649" y="4871855"/>
                  </a:lnTo>
                  <a:lnTo>
                    <a:pt x="1719024" y="4875447"/>
                  </a:lnTo>
                  <a:lnTo>
                    <a:pt x="1697647" y="4916770"/>
                  </a:lnTo>
                  <a:lnTo>
                    <a:pt x="1697649" y="4916770"/>
                  </a:lnTo>
                  <a:lnTo>
                    <a:pt x="1719028" y="4875446"/>
                  </a:lnTo>
                  <a:close/>
                  <a:moveTo>
                    <a:pt x="1654771" y="4764052"/>
                  </a:moveTo>
                  <a:lnTo>
                    <a:pt x="1654767" y="4764054"/>
                  </a:lnTo>
                  <a:lnTo>
                    <a:pt x="1692271" y="4868260"/>
                  </a:lnTo>
                  <a:lnTo>
                    <a:pt x="1692275" y="4868259"/>
                  </a:lnTo>
                  <a:close/>
                  <a:moveTo>
                    <a:pt x="1076958" y="4702967"/>
                  </a:moveTo>
                  <a:lnTo>
                    <a:pt x="1141249" y="4881607"/>
                  </a:lnTo>
                  <a:lnTo>
                    <a:pt x="1141251" y="4881607"/>
                  </a:lnTo>
                  <a:lnTo>
                    <a:pt x="1076959" y="4702967"/>
                  </a:lnTo>
                  <a:close/>
                  <a:moveTo>
                    <a:pt x="1563709" y="4544602"/>
                  </a:moveTo>
                  <a:cubicBezTo>
                    <a:pt x="1528050" y="4557436"/>
                    <a:pt x="1509327" y="4561372"/>
                    <a:pt x="1507541" y="4556409"/>
                  </a:cubicBezTo>
                  <a:lnTo>
                    <a:pt x="1507545" y="4556410"/>
                  </a:lnTo>
                  <a:lnTo>
                    <a:pt x="1522919" y="4557182"/>
                  </a:lnTo>
                  <a:cubicBezTo>
                    <a:pt x="1532280" y="4555214"/>
                    <a:pt x="1545876" y="4551020"/>
                    <a:pt x="1563706" y="4544603"/>
                  </a:cubicBezTo>
                  <a:lnTo>
                    <a:pt x="1563704" y="4544629"/>
                  </a:lnTo>
                  <a:lnTo>
                    <a:pt x="1557043" y="4584835"/>
                  </a:lnTo>
                  <a:lnTo>
                    <a:pt x="1558403" y="4630560"/>
                  </a:lnTo>
                  <a:lnTo>
                    <a:pt x="1558402" y="4630580"/>
                  </a:lnTo>
                  <a:lnTo>
                    <a:pt x="1558404" y="4630586"/>
                  </a:lnTo>
                  <a:lnTo>
                    <a:pt x="1558403" y="4630560"/>
                  </a:lnTo>
                  <a:lnTo>
                    <a:pt x="1563704" y="4544629"/>
                  </a:lnTo>
                  <a:close/>
                  <a:moveTo>
                    <a:pt x="1997346" y="4477695"/>
                  </a:moveTo>
                  <a:lnTo>
                    <a:pt x="1997350" y="4477708"/>
                  </a:lnTo>
                  <a:lnTo>
                    <a:pt x="2024037" y="4528150"/>
                  </a:lnTo>
                  <a:lnTo>
                    <a:pt x="2024039" y="4528149"/>
                  </a:lnTo>
                  <a:close/>
                  <a:moveTo>
                    <a:pt x="2258868" y="3298030"/>
                  </a:moveTo>
                  <a:cubicBezTo>
                    <a:pt x="2237677" y="3346677"/>
                    <a:pt x="2230498" y="3383722"/>
                    <a:pt x="2237333" y="3409166"/>
                  </a:cubicBezTo>
                  <a:lnTo>
                    <a:pt x="2237335" y="3409160"/>
                  </a:lnTo>
                  <a:lnTo>
                    <a:pt x="2237593" y="3362297"/>
                  </a:lnTo>
                  <a:lnTo>
                    <a:pt x="2258869" y="3298032"/>
                  </a:lnTo>
                  <a:close/>
                  <a:moveTo>
                    <a:pt x="335173" y="3111889"/>
                  </a:moveTo>
                  <a:lnTo>
                    <a:pt x="335169" y="3111895"/>
                  </a:lnTo>
                  <a:lnTo>
                    <a:pt x="331852" y="3161428"/>
                  </a:lnTo>
                  <a:lnTo>
                    <a:pt x="295114" y="3235600"/>
                  </a:lnTo>
                  <a:lnTo>
                    <a:pt x="295114" y="3235602"/>
                  </a:lnTo>
                  <a:cubicBezTo>
                    <a:pt x="330749" y="3177938"/>
                    <a:pt x="344102" y="3136700"/>
                    <a:pt x="335173" y="3111889"/>
                  </a:cubicBezTo>
                  <a:close/>
                  <a:moveTo>
                    <a:pt x="920382" y="1984864"/>
                  </a:moveTo>
                  <a:lnTo>
                    <a:pt x="920381" y="1984867"/>
                  </a:lnTo>
                  <a:lnTo>
                    <a:pt x="944490" y="2051855"/>
                  </a:lnTo>
                  <a:lnTo>
                    <a:pt x="944492" y="2051854"/>
                  </a:lnTo>
                  <a:close/>
                  <a:moveTo>
                    <a:pt x="733078" y="1867310"/>
                  </a:moveTo>
                  <a:lnTo>
                    <a:pt x="733076" y="1867311"/>
                  </a:lnTo>
                  <a:cubicBezTo>
                    <a:pt x="783033" y="1916591"/>
                    <a:pt x="817833" y="1968524"/>
                    <a:pt x="837478" y="2023108"/>
                  </a:cubicBezTo>
                  <a:lnTo>
                    <a:pt x="837481" y="2023107"/>
                  </a:lnTo>
                  <a:lnTo>
                    <a:pt x="893646" y="2011301"/>
                  </a:lnTo>
                  <a:cubicBezTo>
                    <a:pt x="889186" y="2010104"/>
                    <a:pt x="882277" y="2010489"/>
                    <a:pt x="872915" y="2012458"/>
                  </a:cubicBezTo>
                  <a:lnTo>
                    <a:pt x="837481" y="2023107"/>
                  </a:lnTo>
                  <a:cubicBezTo>
                    <a:pt x="817837" y="1968522"/>
                    <a:pt x="783035" y="1916590"/>
                    <a:pt x="733078" y="1867310"/>
                  </a:cubicBezTo>
                  <a:close/>
                  <a:moveTo>
                    <a:pt x="1210597" y="1855691"/>
                  </a:moveTo>
                  <a:lnTo>
                    <a:pt x="1204187" y="1866829"/>
                  </a:lnTo>
                  <a:lnTo>
                    <a:pt x="1204187" y="1866831"/>
                  </a:lnTo>
                  <a:lnTo>
                    <a:pt x="1210597" y="1855693"/>
                  </a:lnTo>
                  <a:close/>
                  <a:moveTo>
                    <a:pt x="1400121" y="1802783"/>
                  </a:moveTo>
                  <a:lnTo>
                    <a:pt x="1384551" y="1805426"/>
                  </a:lnTo>
                  <a:lnTo>
                    <a:pt x="1400118" y="1802784"/>
                  </a:lnTo>
                  <a:cubicBezTo>
                    <a:pt x="1406197" y="1802639"/>
                    <a:pt x="1409578" y="1803839"/>
                    <a:pt x="1410262" y="1806384"/>
                  </a:cubicBezTo>
                  <a:lnTo>
                    <a:pt x="1410259" y="1806381"/>
                  </a:lnTo>
                  <a:close/>
                  <a:moveTo>
                    <a:pt x="1174269" y="1775125"/>
                  </a:moveTo>
                  <a:lnTo>
                    <a:pt x="1174268" y="1775126"/>
                  </a:lnTo>
                  <a:lnTo>
                    <a:pt x="1186571" y="1820926"/>
                  </a:lnTo>
                  <a:lnTo>
                    <a:pt x="1186573" y="1820925"/>
                  </a:lnTo>
                  <a:close/>
                  <a:moveTo>
                    <a:pt x="1373933" y="1725817"/>
                  </a:moveTo>
                  <a:cubicBezTo>
                    <a:pt x="1377546" y="1757485"/>
                    <a:pt x="1377497" y="1784629"/>
                    <a:pt x="1373786" y="1807252"/>
                  </a:cubicBezTo>
                  <a:lnTo>
                    <a:pt x="1373788" y="1807252"/>
                  </a:lnTo>
                  <a:lnTo>
                    <a:pt x="1373935" y="1725823"/>
                  </a:lnTo>
                  <a:close/>
                  <a:moveTo>
                    <a:pt x="1638495" y="1562806"/>
                  </a:moveTo>
                  <a:lnTo>
                    <a:pt x="1687714" y="1746006"/>
                  </a:lnTo>
                  <a:lnTo>
                    <a:pt x="1687715" y="1746006"/>
                  </a:lnTo>
                  <a:lnTo>
                    <a:pt x="1638497" y="1562806"/>
                  </a:lnTo>
                  <a:close/>
                  <a:moveTo>
                    <a:pt x="1276668" y="1473085"/>
                  </a:moveTo>
                  <a:lnTo>
                    <a:pt x="1276666" y="1473086"/>
                  </a:lnTo>
                  <a:lnTo>
                    <a:pt x="1305377" y="1579954"/>
                  </a:lnTo>
                  <a:lnTo>
                    <a:pt x="1305379" y="1579953"/>
                  </a:lnTo>
                  <a:close/>
                  <a:moveTo>
                    <a:pt x="1271248" y="1425586"/>
                  </a:moveTo>
                  <a:lnTo>
                    <a:pt x="1271246" y="1425587"/>
                  </a:lnTo>
                  <a:lnTo>
                    <a:pt x="1258793" y="1461220"/>
                  </a:lnTo>
                  <a:lnTo>
                    <a:pt x="1267729" y="1467153"/>
                  </a:lnTo>
                  <a:lnTo>
                    <a:pt x="1267732" y="1467150"/>
                  </a:lnTo>
                  <a:lnTo>
                    <a:pt x="1258795" y="1461219"/>
                  </a:lnTo>
                  <a:close/>
                  <a:moveTo>
                    <a:pt x="1528775" y="1345708"/>
                  </a:moveTo>
                  <a:cubicBezTo>
                    <a:pt x="1537467" y="1359843"/>
                    <a:pt x="1557633" y="1371142"/>
                    <a:pt x="1589275" y="1379607"/>
                  </a:cubicBezTo>
                  <a:lnTo>
                    <a:pt x="1589274" y="1379605"/>
                  </a:lnTo>
                  <a:lnTo>
                    <a:pt x="1550422" y="1364782"/>
                  </a:lnTo>
                  <a:cubicBezTo>
                    <a:pt x="1540337" y="1359132"/>
                    <a:pt x="1533123" y="1352774"/>
                    <a:pt x="1528777" y="1345708"/>
                  </a:cubicBezTo>
                  <a:close/>
                  <a:moveTo>
                    <a:pt x="864303" y="402790"/>
                  </a:moveTo>
                  <a:lnTo>
                    <a:pt x="864303" y="402792"/>
                  </a:lnTo>
                  <a:cubicBezTo>
                    <a:pt x="867037" y="412970"/>
                    <a:pt x="871848" y="417210"/>
                    <a:pt x="878733" y="415508"/>
                  </a:cubicBezTo>
                  <a:cubicBezTo>
                    <a:pt x="885617" y="413808"/>
                    <a:pt x="890086" y="416776"/>
                    <a:pt x="892135" y="424408"/>
                  </a:cubicBezTo>
                  <a:lnTo>
                    <a:pt x="897995" y="440582"/>
                  </a:lnTo>
                  <a:lnTo>
                    <a:pt x="899240" y="444019"/>
                  </a:lnTo>
                  <a:cubicBezTo>
                    <a:pt x="902951" y="453277"/>
                    <a:pt x="908005" y="465256"/>
                    <a:pt x="914401" y="479956"/>
                  </a:cubicBezTo>
                  <a:lnTo>
                    <a:pt x="917609" y="487632"/>
                  </a:lnTo>
                  <a:lnTo>
                    <a:pt x="927672" y="511712"/>
                  </a:lnTo>
                  <a:lnTo>
                    <a:pt x="927670" y="511706"/>
                  </a:lnTo>
                  <a:lnTo>
                    <a:pt x="917609" y="487632"/>
                  </a:lnTo>
                  <a:lnTo>
                    <a:pt x="914402" y="479958"/>
                  </a:lnTo>
                  <a:cubicBezTo>
                    <a:pt x="908006" y="465258"/>
                    <a:pt x="902952" y="453280"/>
                    <a:pt x="899241" y="444021"/>
                  </a:cubicBezTo>
                  <a:lnTo>
                    <a:pt x="897995" y="440582"/>
                  </a:lnTo>
                  <a:lnTo>
                    <a:pt x="892135" y="424406"/>
                  </a:lnTo>
                  <a:cubicBezTo>
                    <a:pt x="890085" y="416774"/>
                    <a:pt x="885617" y="413808"/>
                    <a:pt x="878732" y="415506"/>
                  </a:cubicBezTo>
                  <a:close/>
                  <a:moveTo>
                    <a:pt x="616591" y="0"/>
                  </a:moveTo>
                  <a:cubicBezTo>
                    <a:pt x="682120" y="43508"/>
                    <a:pt x="714885" y="65262"/>
                    <a:pt x="714885" y="65262"/>
                  </a:cubicBezTo>
                  <a:cubicBezTo>
                    <a:pt x="761957" y="167596"/>
                    <a:pt x="793061" y="219605"/>
                    <a:pt x="808200" y="221293"/>
                  </a:cubicBezTo>
                  <a:lnTo>
                    <a:pt x="822702" y="193292"/>
                  </a:lnTo>
                  <a:cubicBezTo>
                    <a:pt x="826803" y="208558"/>
                    <a:pt x="830222" y="221281"/>
                    <a:pt x="832956" y="231458"/>
                  </a:cubicBezTo>
                  <a:lnTo>
                    <a:pt x="832919" y="251365"/>
                  </a:lnTo>
                  <a:lnTo>
                    <a:pt x="838595" y="252449"/>
                  </a:lnTo>
                  <a:cubicBezTo>
                    <a:pt x="844894" y="257678"/>
                    <a:pt x="856052" y="271880"/>
                    <a:pt x="872068" y="295059"/>
                  </a:cubicBezTo>
                  <a:lnTo>
                    <a:pt x="892723" y="289958"/>
                  </a:lnTo>
                  <a:cubicBezTo>
                    <a:pt x="894090" y="295047"/>
                    <a:pt x="883835" y="256879"/>
                    <a:pt x="861961" y="175458"/>
                  </a:cubicBezTo>
                  <a:cubicBezTo>
                    <a:pt x="861961" y="175458"/>
                    <a:pt x="867039" y="157924"/>
                    <a:pt x="877196" y="122856"/>
                  </a:cubicBezTo>
                  <a:cubicBezTo>
                    <a:pt x="915087" y="227455"/>
                    <a:pt x="960108" y="322156"/>
                    <a:pt x="1012258" y="406955"/>
                  </a:cubicBezTo>
                  <a:cubicBezTo>
                    <a:pt x="1013235" y="374154"/>
                    <a:pt x="1008694" y="348143"/>
                    <a:pt x="998635" y="328920"/>
                  </a:cubicBezTo>
                  <a:cubicBezTo>
                    <a:pt x="1023343" y="366231"/>
                    <a:pt x="1044633" y="390820"/>
                    <a:pt x="1062503" y="402686"/>
                  </a:cubicBezTo>
                  <a:cubicBezTo>
                    <a:pt x="1068951" y="390241"/>
                    <a:pt x="1070806" y="378928"/>
                    <a:pt x="1068070" y="368752"/>
                  </a:cubicBezTo>
                  <a:cubicBezTo>
                    <a:pt x="1070806" y="378928"/>
                    <a:pt x="1031986" y="279986"/>
                    <a:pt x="951614" y="71919"/>
                  </a:cubicBezTo>
                  <a:cubicBezTo>
                    <a:pt x="1084624" y="348384"/>
                    <a:pt x="1179452" y="555594"/>
                    <a:pt x="1236092" y="693547"/>
                  </a:cubicBezTo>
                  <a:cubicBezTo>
                    <a:pt x="1254843" y="726903"/>
                    <a:pt x="1283848" y="798424"/>
                    <a:pt x="1323105" y="908113"/>
                  </a:cubicBezTo>
                  <a:cubicBezTo>
                    <a:pt x="1362365" y="1017802"/>
                    <a:pt x="1391613" y="1081122"/>
                    <a:pt x="1410853" y="1098078"/>
                  </a:cubicBezTo>
                  <a:cubicBezTo>
                    <a:pt x="1415932" y="1080544"/>
                    <a:pt x="1410462" y="1060189"/>
                    <a:pt x="1394446" y="1037010"/>
                  </a:cubicBezTo>
                  <a:cubicBezTo>
                    <a:pt x="1408216" y="1033611"/>
                    <a:pt x="1419936" y="1022576"/>
                    <a:pt x="1429604" y="1003910"/>
                  </a:cubicBezTo>
                  <a:cubicBezTo>
                    <a:pt x="1430482" y="1025398"/>
                    <a:pt x="1428138" y="1053110"/>
                    <a:pt x="1422571" y="1087045"/>
                  </a:cubicBezTo>
                  <a:lnTo>
                    <a:pt x="1449379" y="1104843"/>
                  </a:lnTo>
                  <a:lnTo>
                    <a:pt x="1470034" y="1099742"/>
                  </a:lnTo>
                  <a:cubicBezTo>
                    <a:pt x="1471890" y="1088431"/>
                    <a:pt x="1469400" y="1070052"/>
                    <a:pt x="1462563" y="1044609"/>
                  </a:cubicBezTo>
                  <a:cubicBezTo>
                    <a:pt x="1461198" y="1039520"/>
                    <a:pt x="1454116" y="1022275"/>
                    <a:pt x="1441324" y="992876"/>
                  </a:cubicBezTo>
                  <a:cubicBezTo>
                    <a:pt x="1433119" y="962342"/>
                    <a:pt x="1427651" y="941988"/>
                    <a:pt x="1424917" y="931808"/>
                  </a:cubicBezTo>
                  <a:cubicBezTo>
                    <a:pt x="1423550" y="926720"/>
                    <a:pt x="1423574" y="913148"/>
                    <a:pt x="1424990" y="891093"/>
                  </a:cubicBezTo>
                  <a:cubicBezTo>
                    <a:pt x="1426407" y="869037"/>
                    <a:pt x="1425746" y="852919"/>
                    <a:pt x="1423013" y="842741"/>
                  </a:cubicBezTo>
                  <a:cubicBezTo>
                    <a:pt x="1420278" y="832564"/>
                    <a:pt x="1403823" y="798642"/>
                    <a:pt x="1373647" y="740976"/>
                  </a:cubicBezTo>
                  <a:cubicBezTo>
                    <a:pt x="1343469" y="683311"/>
                    <a:pt x="1327014" y="649387"/>
                    <a:pt x="1324280" y="639210"/>
                  </a:cubicBezTo>
                  <a:lnTo>
                    <a:pt x="1322961" y="606977"/>
                  </a:lnTo>
                  <a:cubicBezTo>
                    <a:pt x="1313392" y="571354"/>
                    <a:pt x="1302893" y="541388"/>
                    <a:pt x="1291466" y="517077"/>
                  </a:cubicBezTo>
                  <a:cubicBezTo>
                    <a:pt x="1363734" y="640320"/>
                    <a:pt x="1418815" y="754242"/>
                    <a:pt x="1456706" y="858841"/>
                  </a:cubicBezTo>
                  <a:lnTo>
                    <a:pt x="1470476" y="855441"/>
                  </a:lnTo>
                  <a:cubicBezTo>
                    <a:pt x="1473698" y="849217"/>
                    <a:pt x="1471891" y="833385"/>
                    <a:pt x="1465056" y="807940"/>
                  </a:cubicBezTo>
                  <a:cubicBezTo>
                    <a:pt x="1443181" y="726517"/>
                    <a:pt x="1389274" y="598742"/>
                    <a:pt x="1303333" y="424609"/>
                  </a:cubicBezTo>
                  <a:cubicBezTo>
                    <a:pt x="1382047" y="535407"/>
                    <a:pt x="1455438" y="671939"/>
                    <a:pt x="1523506" y="834204"/>
                  </a:cubicBezTo>
                  <a:cubicBezTo>
                    <a:pt x="1580147" y="972159"/>
                    <a:pt x="1636789" y="1110114"/>
                    <a:pt x="1693431" y="1248069"/>
                  </a:cubicBezTo>
                  <a:cubicBezTo>
                    <a:pt x="1775561" y="1499112"/>
                    <a:pt x="1833716" y="1688244"/>
                    <a:pt x="1867897" y="1815466"/>
                  </a:cubicBezTo>
                  <a:lnTo>
                    <a:pt x="1877980" y="1821117"/>
                  </a:lnTo>
                  <a:lnTo>
                    <a:pt x="1869947" y="1823100"/>
                  </a:lnTo>
                  <a:lnTo>
                    <a:pt x="1878151" y="1853632"/>
                  </a:lnTo>
                  <a:lnTo>
                    <a:pt x="1898806" y="1848533"/>
                  </a:lnTo>
                  <a:lnTo>
                    <a:pt x="1925467" y="1947765"/>
                  </a:lnTo>
                  <a:cubicBezTo>
                    <a:pt x="1923123" y="1975477"/>
                    <a:pt x="1921950" y="1989333"/>
                    <a:pt x="1921950" y="1989333"/>
                  </a:cubicBezTo>
                  <a:cubicBezTo>
                    <a:pt x="1935720" y="1985931"/>
                    <a:pt x="1944656" y="1991865"/>
                    <a:pt x="1948757" y="2007132"/>
                  </a:cubicBezTo>
                  <a:cubicBezTo>
                    <a:pt x="1967216" y="2075831"/>
                    <a:pt x="1977982" y="2115905"/>
                    <a:pt x="1981058" y="2127356"/>
                  </a:cubicBezTo>
                  <a:lnTo>
                    <a:pt x="1981570" y="2129263"/>
                  </a:lnTo>
                  <a:cubicBezTo>
                    <a:pt x="1958620" y="2134933"/>
                    <a:pt x="1946902" y="2145966"/>
                    <a:pt x="1946413" y="2162365"/>
                  </a:cubicBezTo>
                  <a:cubicBezTo>
                    <a:pt x="1962917" y="2169143"/>
                    <a:pt x="1973219" y="2180165"/>
                    <a:pt x="1977323" y="2195432"/>
                  </a:cubicBezTo>
                  <a:cubicBezTo>
                    <a:pt x="1978689" y="2200521"/>
                    <a:pt x="1976273" y="2205188"/>
                    <a:pt x="1970071" y="2209433"/>
                  </a:cubicBezTo>
                  <a:cubicBezTo>
                    <a:pt x="1963870" y="2213677"/>
                    <a:pt x="1962135" y="2220888"/>
                    <a:pt x="1964870" y="2231066"/>
                  </a:cubicBezTo>
                  <a:cubicBezTo>
                    <a:pt x="1967604" y="2241245"/>
                    <a:pt x="1973781" y="2250572"/>
                    <a:pt x="1983400" y="2259048"/>
                  </a:cubicBezTo>
                  <a:cubicBezTo>
                    <a:pt x="1993020" y="2267526"/>
                    <a:pt x="1998513" y="2274310"/>
                    <a:pt x="1999880" y="2279399"/>
                  </a:cubicBezTo>
                  <a:cubicBezTo>
                    <a:pt x="2002616" y="2289576"/>
                    <a:pt x="2010770" y="2347254"/>
                    <a:pt x="2024344" y="2452433"/>
                  </a:cubicBezTo>
                  <a:cubicBezTo>
                    <a:pt x="2037918" y="2557610"/>
                    <a:pt x="2046072" y="2615289"/>
                    <a:pt x="2048806" y="2625466"/>
                  </a:cubicBezTo>
                  <a:cubicBezTo>
                    <a:pt x="2066580" y="2691622"/>
                    <a:pt x="2078788" y="2727949"/>
                    <a:pt x="2085428" y="2734449"/>
                  </a:cubicBezTo>
                  <a:cubicBezTo>
                    <a:pt x="2092069" y="2740948"/>
                    <a:pt x="2096073" y="2746743"/>
                    <a:pt x="2097440" y="2751831"/>
                  </a:cubicBezTo>
                  <a:lnTo>
                    <a:pt x="2007499" y="2253098"/>
                  </a:lnTo>
                  <a:cubicBezTo>
                    <a:pt x="2010233" y="2263275"/>
                    <a:pt x="2019949" y="2281225"/>
                    <a:pt x="2036649" y="2306947"/>
                  </a:cubicBezTo>
                  <a:cubicBezTo>
                    <a:pt x="2053348" y="2332669"/>
                    <a:pt x="2062383" y="2348075"/>
                    <a:pt x="2063750" y="2353164"/>
                  </a:cubicBezTo>
                  <a:cubicBezTo>
                    <a:pt x="2098029" y="2426095"/>
                    <a:pt x="2145002" y="2582719"/>
                    <a:pt x="2204670" y="2823029"/>
                  </a:cubicBezTo>
                  <a:lnTo>
                    <a:pt x="2217410" y="2795540"/>
                  </a:lnTo>
                  <a:lnTo>
                    <a:pt x="2225983" y="2834044"/>
                  </a:lnTo>
                  <a:cubicBezTo>
                    <a:pt x="2238168" y="2883945"/>
                    <a:pt x="2248613" y="2926811"/>
                    <a:pt x="2257323" y="2962646"/>
                  </a:cubicBezTo>
                  <a:lnTo>
                    <a:pt x="2273669" y="3030167"/>
                  </a:lnTo>
                  <a:lnTo>
                    <a:pt x="2278242" y="3049052"/>
                  </a:lnTo>
                  <a:lnTo>
                    <a:pt x="2281140" y="3061249"/>
                  </a:lnTo>
                  <a:lnTo>
                    <a:pt x="2262679" y="3093592"/>
                  </a:lnTo>
                  <a:lnTo>
                    <a:pt x="2262678" y="3093596"/>
                  </a:lnTo>
                  <a:lnTo>
                    <a:pt x="2281141" y="3061251"/>
                  </a:lnTo>
                  <a:lnTo>
                    <a:pt x="2288745" y="3093262"/>
                  </a:lnTo>
                  <a:cubicBezTo>
                    <a:pt x="2290508" y="3100967"/>
                    <a:pt x="2290536" y="3101639"/>
                    <a:pt x="2288828" y="3095278"/>
                  </a:cubicBezTo>
                  <a:lnTo>
                    <a:pt x="2461093" y="4119047"/>
                  </a:lnTo>
                  <a:cubicBezTo>
                    <a:pt x="2474765" y="4169935"/>
                    <a:pt x="2480428" y="4209235"/>
                    <a:pt x="2478083" y="4236947"/>
                  </a:cubicBezTo>
                  <a:cubicBezTo>
                    <a:pt x="2472029" y="4287280"/>
                    <a:pt x="2467634" y="4307359"/>
                    <a:pt x="2464900" y="4297182"/>
                  </a:cubicBezTo>
                  <a:cubicBezTo>
                    <a:pt x="2467634" y="4307359"/>
                    <a:pt x="2473128" y="4314142"/>
                    <a:pt x="2481379" y="4317532"/>
                  </a:cubicBezTo>
                  <a:lnTo>
                    <a:pt x="2492432" y="4327271"/>
                  </a:lnTo>
                  <a:lnTo>
                    <a:pt x="2491463" y="4334337"/>
                  </a:lnTo>
                  <a:lnTo>
                    <a:pt x="2487021" y="4338522"/>
                  </a:lnTo>
                  <a:lnTo>
                    <a:pt x="2491465" y="4334336"/>
                  </a:lnTo>
                  <a:lnTo>
                    <a:pt x="2489585" y="4348063"/>
                  </a:lnTo>
                  <a:lnTo>
                    <a:pt x="2473750" y="4351974"/>
                  </a:lnTo>
                  <a:lnTo>
                    <a:pt x="2479988" y="4326016"/>
                  </a:lnTo>
                  <a:lnTo>
                    <a:pt x="2479988" y="4326014"/>
                  </a:lnTo>
                  <a:lnTo>
                    <a:pt x="2473747" y="4351975"/>
                  </a:lnTo>
                  <a:lnTo>
                    <a:pt x="2406963" y="4368468"/>
                  </a:lnTo>
                  <a:cubicBezTo>
                    <a:pt x="2388602" y="4373002"/>
                    <a:pt x="2379422" y="4375268"/>
                    <a:pt x="2379422" y="4375268"/>
                  </a:cubicBezTo>
                  <a:cubicBezTo>
                    <a:pt x="2335671" y="4467471"/>
                    <a:pt x="2311499" y="4514139"/>
                    <a:pt x="2306909" y="4515273"/>
                  </a:cubicBezTo>
                  <a:cubicBezTo>
                    <a:pt x="2297730" y="4517541"/>
                    <a:pt x="2286254" y="4520373"/>
                    <a:pt x="2272484" y="4523774"/>
                  </a:cubicBezTo>
                  <a:cubicBezTo>
                    <a:pt x="2252757" y="4523221"/>
                    <a:pt x="2240598" y="4523510"/>
                    <a:pt x="2236009" y="4524643"/>
                  </a:cubicBezTo>
                  <a:cubicBezTo>
                    <a:pt x="2180635" y="4446065"/>
                    <a:pt x="2135761" y="4397456"/>
                    <a:pt x="2101385" y="4378813"/>
                  </a:cubicBezTo>
                  <a:cubicBezTo>
                    <a:pt x="2101385" y="4378813"/>
                    <a:pt x="2102704" y="4411046"/>
                    <a:pt x="2105339" y="4475514"/>
                  </a:cubicBezTo>
                  <a:cubicBezTo>
                    <a:pt x="2102506" y="4519625"/>
                    <a:pt x="2110711" y="4550159"/>
                    <a:pt x="2129950" y="4567113"/>
                  </a:cubicBezTo>
                  <a:cubicBezTo>
                    <a:pt x="2100651" y="4530936"/>
                    <a:pt x="2083707" y="4513414"/>
                    <a:pt x="2079117" y="4514547"/>
                  </a:cubicBezTo>
                  <a:lnTo>
                    <a:pt x="2035151" y="4572132"/>
                  </a:lnTo>
                  <a:lnTo>
                    <a:pt x="2070654" y="4643804"/>
                  </a:lnTo>
                  <a:cubicBezTo>
                    <a:pt x="2092968" y="4683416"/>
                    <a:pt x="2105016" y="4705703"/>
                    <a:pt x="2106802" y="4710665"/>
                  </a:cubicBezTo>
                  <a:cubicBezTo>
                    <a:pt x="2110374" y="4720590"/>
                    <a:pt x="2113057" y="4739241"/>
                    <a:pt x="2114855" y="4766619"/>
                  </a:cubicBezTo>
                  <a:cubicBezTo>
                    <a:pt x="2116653" y="4793997"/>
                    <a:pt x="2119338" y="4812648"/>
                    <a:pt x="2122910" y="4822572"/>
                  </a:cubicBezTo>
                  <a:cubicBezTo>
                    <a:pt x="2122910" y="4822572"/>
                    <a:pt x="2136304" y="4859789"/>
                    <a:pt x="2163092" y="4934222"/>
                  </a:cubicBezTo>
                  <a:cubicBezTo>
                    <a:pt x="2189881" y="5008655"/>
                    <a:pt x="2210418" y="5065721"/>
                    <a:pt x="2224705" y="5105419"/>
                  </a:cubicBezTo>
                  <a:cubicBezTo>
                    <a:pt x="2221134" y="5095495"/>
                    <a:pt x="2208200" y="5087538"/>
                    <a:pt x="2185907" y="5081549"/>
                  </a:cubicBezTo>
                  <a:cubicBezTo>
                    <a:pt x="2163612" y="5075560"/>
                    <a:pt x="2150680" y="5067603"/>
                    <a:pt x="2147108" y="5057679"/>
                  </a:cubicBezTo>
                  <a:cubicBezTo>
                    <a:pt x="2091769" y="4948681"/>
                    <a:pt x="2057849" y="4876815"/>
                    <a:pt x="2045348" y="4842079"/>
                  </a:cubicBezTo>
                  <a:cubicBezTo>
                    <a:pt x="2041776" y="4832154"/>
                    <a:pt x="2019462" y="4786938"/>
                    <a:pt x="1978404" y="4706430"/>
                  </a:cubicBezTo>
                  <a:lnTo>
                    <a:pt x="1949017" y="4648130"/>
                  </a:lnTo>
                  <a:lnTo>
                    <a:pt x="1915781" y="4644422"/>
                  </a:lnTo>
                  <a:lnTo>
                    <a:pt x="1883234" y="4613251"/>
                  </a:lnTo>
                  <a:lnTo>
                    <a:pt x="2038043" y="4939292"/>
                  </a:lnTo>
                  <a:cubicBezTo>
                    <a:pt x="2188003" y="5255250"/>
                    <a:pt x="2263654" y="5415088"/>
                    <a:pt x="2264993" y="5418810"/>
                  </a:cubicBezTo>
                  <a:cubicBezTo>
                    <a:pt x="2268565" y="5428734"/>
                    <a:pt x="2265012" y="5452432"/>
                    <a:pt x="2254332" y="5489906"/>
                  </a:cubicBezTo>
                  <a:cubicBezTo>
                    <a:pt x="2252558" y="5507359"/>
                    <a:pt x="2262371" y="5517840"/>
                    <a:pt x="2283773" y="5521347"/>
                  </a:cubicBezTo>
                  <a:cubicBezTo>
                    <a:pt x="2305173" y="5524855"/>
                    <a:pt x="2317660" y="5531572"/>
                    <a:pt x="2321232" y="5541496"/>
                  </a:cubicBezTo>
                  <a:cubicBezTo>
                    <a:pt x="2303419" y="5581537"/>
                    <a:pt x="2298086" y="5611481"/>
                    <a:pt x="2305229" y="5631329"/>
                  </a:cubicBezTo>
                  <a:cubicBezTo>
                    <a:pt x="2308801" y="5641254"/>
                    <a:pt x="2320400" y="5656697"/>
                    <a:pt x="2340028" y="5677657"/>
                  </a:cubicBezTo>
                  <a:cubicBezTo>
                    <a:pt x="2359654" y="5698619"/>
                    <a:pt x="2371253" y="5714062"/>
                    <a:pt x="2374825" y="5723986"/>
                  </a:cubicBezTo>
                  <a:cubicBezTo>
                    <a:pt x="2487301" y="5969360"/>
                    <a:pt x="2567636" y="6136621"/>
                    <a:pt x="2615832" y="6225769"/>
                  </a:cubicBezTo>
                  <a:cubicBezTo>
                    <a:pt x="2517737" y="6199419"/>
                    <a:pt x="2468691" y="6186243"/>
                    <a:pt x="2468691" y="6186243"/>
                  </a:cubicBezTo>
                  <a:cubicBezTo>
                    <a:pt x="2402661" y="6092303"/>
                    <a:pt x="2358056" y="6046702"/>
                    <a:pt x="2334874" y="6049440"/>
                  </a:cubicBezTo>
                  <a:lnTo>
                    <a:pt x="2310817" y="6083320"/>
                  </a:lnTo>
                  <a:cubicBezTo>
                    <a:pt x="2305459" y="6068433"/>
                    <a:pt x="2300994" y="6056028"/>
                    <a:pt x="2297423" y="6046103"/>
                  </a:cubicBezTo>
                  <a:lnTo>
                    <a:pt x="2298720" y="6025086"/>
                  </a:lnTo>
                  <a:lnTo>
                    <a:pt x="2290058" y="6025634"/>
                  </a:lnTo>
                  <a:cubicBezTo>
                    <a:pt x="2280693" y="6021999"/>
                    <a:pt x="2264414" y="6010341"/>
                    <a:pt x="2241221" y="5990663"/>
                  </a:cubicBezTo>
                  <a:lnTo>
                    <a:pt x="2209129" y="6002213"/>
                  </a:lnTo>
                  <a:cubicBezTo>
                    <a:pt x="2207343" y="5997251"/>
                    <a:pt x="2220737" y="6034468"/>
                    <a:pt x="2249311" y="6113863"/>
                  </a:cubicBezTo>
                  <a:cubicBezTo>
                    <a:pt x="2249311" y="6113863"/>
                    <a:pt x="2240404" y="6133883"/>
                    <a:pt x="2222593" y="6173923"/>
                  </a:cubicBezTo>
                  <a:cubicBezTo>
                    <a:pt x="2170827" y="6074850"/>
                    <a:pt x="2107474" y="5988354"/>
                    <a:pt x="2032539" y="5914433"/>
                  </a:cubicBezTo>
                  <a:cubicBezTo>
                    <a:pt x="2028990" y="5949340"/>
                    <a:pt x="2034354" y="5975434"/>
                    <a:pt x="2048629" y="5992717"/>
                  </a:cubicBezTo>
                  <a:cubicBezTo>
                    <a:pt x="2012946" y="5960719"/>
                    <a:pt x="1981730" y="5941126"/>
                    <a:pt x="1954977" y="5933940"/>
                  </a:cubicBezTo>
                  <a:cubicBezTo>
                    <a:pt x="1944285" y="5948998"/>
                    <a:pt x="1940725" y="5961489"/>
                    <a:pt x="1944297" y="5971413"/>
                  </a:cubicBezTo>
                  <a:cubicBezTo>
                    <a:pt x="1940725" y="5961489"/>
                    <a:pt x="1994273" y="6054317"/>
                    <a:pt x="2104938" y="6249897"/>
                  </a:cubicBezTo>
                  <a:cubicBezTo>
                    <a:pt x="1917562" y="5997850"/>
                    <a:pt x="1784607" y="5807489"/>
                    <a:pt x="1706076" y="5678814"/>
                  </a:cubicBezTo>
                  <a:cubicBezTo>
                    <a:pt x="1679311" y="5649211"/>
                    <a:pt x="1639153" y="5582392"/>
                    <a:pt x="1585599" y="5478357"/>
                  </a:cubicBezTo>
                  <a:cubicBezTo>
                    <a:pt x="1532047" y="5374321"/>
                    <a:pt x="1491001" y="5316229"/>
                    <a:pt x="1462462" y="5304080"/>
                  </a:cubicBezTo>
                  <a:cubicBezTo>
                    <a:pt x="1453557" y="5324100"/>
                    <a:pt x="1460701" y="5343948"/>
                    <a:pt x="1483893" y="5363627"/>
                  </a:cubicBezTo>
                  <a:cubicBezTo>
                    <a:pt x="1462497" y="5371327"/>
                    <a:pt x="1443782" y="5386470"/>
                    <a:pt x="1427745" y="5409057"/>
                  </a:cubicBezTo>
                  <a:cubicBezTo>
                    <a:pt x="1427732" y="5386641"/>
                    <a:pt x="1433067" y="5356696"/>
                    <a:pt x="1443746" y="5319224"/>
                  </a:cubicBezTo>
                  <a:lnTo>
                    <a:pt x="1403617" y="5308443"/>
                  </a:lnTo>
                  <a:lnTo>
                    <a:pt x="1371524" y="5319993"/>
                  </a:lnTo>
                  <a:cubicBezTo>
                    <a:pt x="1367965" y="5332484"/>
                    <a:pt x="1370648" y="5351136"/>
                    <a:pt x="1379578" y="5375947"/>
                  </a:cubicBezTo>
                  <a:cubicBezTo>
                    <a:pt x="1381364" y="5380909"/>
                    <a:pt x="1391180" y="5396994"/>
                    <a:pt x="1409028" y="5424200"/>
                  </a:cubicBezTo>
                  <a:cubicBezTo>
                    <a:pt x="1419743" y="5453973"/>
                    <a:pt x="1426887" y="5473822"/>
                    <a:pt x="1430459" y="5483747"/>
                  </a:cubicBezTo>
                  <a:cubicBezTo>
                    <a:pt x="1432244" y="5488709"/>
                    <a:pt x="1431361" y="5503039"/>
                    <a:pt x="1427806" y="5526739"/>
                  </a:cubicBezTo>
                  <a:cubicBezTo>
                    <a:pt x="1424252" y="5550437"/>
                    <a:pt x="1424260" y="5567249"/>
                    <a:pt x="1427832" y="5577174"/>
                  </a:cubicBezTo>
                  <a:cubicBezTo>
                    <a:pt x="1431405" y="5587098"/>
                    <a:pt x="1454603" y="5617984"/>
                    <a:pt x="1497429" y="5669830"/>
                  </a:cubicBezTo>
                  <a:cubicBezTo>
                    <a:pt x="1540255" y="5721677"/>
                    <a:pt x="1563453" y="5752562"/>
                    <a:pt x="1567025" y="5762487"/>
                  </a:cubicBezTo>
                  <a:lnTo>
                    <a:pt x="1567044" y="5796110"/>
                  </a:lnTo>
                  <a:cubicBezTo>
                    <a:pt x="1579545" y="5830845"/>
                    <a:pt x="1593826" y="5859336"/>
                    <a:pt x="1609886" y="5881580"/>
                  </a:cubicBezTo>
                  <a:cubicBezTo>
                    <a:pt x="1506400" y="5773096"/>
                    <a:pt x="1428772" y="5669317"/>
                    <a:pt x="1377006" y="5570243"/>
                  </a:cubicBezTo>
                  <a:lnTo>
                    <a:pt x="1355611" y="5577943"/>
                  </a:lnTo>
                  <a:cubicBezTo>
                    <a:pt x="1350265" y="5585472"/>
                    <a:pt x="1352056" y="5601643"/>
                    <a:pt x="1360987" y="5626453"/>
                  </a:cubicBezTo>
                  <a:cubicBezTo>
                    <a:pt x="1389561" y="5705849"/>
                    <a:pt x="1464521" y="5824600"/>
                    <a:pt x="1585866" y="5982707"/>
                  </a:cubicBezTo>
                  <a:cubicBezTo>
                    <a:pt x="1471687" y="5889280"/>
                    <a:pt x="1367302" y="5767107"/>
                    <a:pt x="1272708" y="5616188"/>
                  </a:cubicBezTo>
                  <a:cubicBezTo>
                    <a:pt x="1194177" y="5487512"/>
                    <a:pt x="1115645" y="5358836"/>
                    <a:pt x="1037114" y="5230160"/>
                  </a:cubicBezTo>
                  <a:cubicBezTo>
                    <a:pt x="926424" y="4989749"/>
                    <a:pt x="848757" y="4807515"/>
                    <a:pt x="804110" y="4683460"/>
                  </a:cubicBezTo>
                  <a:lnTo>
                    <a:pt x="788949" y="4680508"/>
                  </a:lnTo>
                  <a:lnTo>
                    <a:pt x="801431" y="4676016"/>
                  </a:lnTo>
                  <a:lnTo>
                    <a:pt x="790716" y="4646243"/>
                  </a:lnTo>
                  <a:lnTo>
                    <a:pt x="758622" y="4657794"/>
                  </a:lnTo>
                  <a:lnTo>
                    <a:pt x="723799" y="4561030"/>
                  </a:lnTo>
                  <a:cubicBezTo>
                    <a:pt x="729132" y="4531085"/>
                    <a:pt x="731798" y="4516113"/>
                    <a:pt x="731798" y="4516113"/>
                  </a:cubicBezTo>
                  <a:cubicBezTo>
                    <a:pt x="710405" y="4523813"/>
                    <a:pt x="697027" y="4520220"/>
                    <a:pt x="691670" y="4505333"/>
                  </a:cubicBezTo>
                  <a:cubicBezTo>
                    <a:pt x="667560" y="4438343"/>
                    <a:pt x="653497" y="4399267"/>
                    <a:pt x="649478" y="4388102"/>
                  </a:cubicBezTo>
                  <a:lnTo>
                    <a:pt x="648808" y="4386240"/>
                  </a:lnTo>
                  <a:cubicBezTo>
                    <a:pt x="684468" y="4373406"/>
                    <a:pt x="703183" y="4358263"/>
                    <a:pt x="704958" y="4340809"/>
                  </a:cubicBezTo>
                  <a:cubicBezTo>
                    <a:pt x="679991" y="4338585"/>
                    <a:pt x="664828" y="4330030"/>
                    <a:pt x="659470" y="4315143"/>
                  </a:cubicBezTo>
                  <a:cubicBezTo>
                    <a:pt x="657684" y="4310181"/>
                    <a:pt x="661695" y="4304534"/>
                    <a:pt x="671499" y="4298203"/>
                  </a:cubicBezTo>
                  <a:cubicBezTo>
                    <a:pt x="681303" y="4291872"/>
                    <a:pt x="684420" y="4283744"/>
                    <a:pt x="680849" y="4273819"/>
                  </a:cubicBezTo>
                  <a:cubicBezTo>
                    <a:pt x="677277" y="4263895"/>
                    <a:pt x="668355" y="4255896"/>
                    <a:pt x="654086" y="4249821"/>
                  </a:cubicBezTo>
                  <a:cubicBezTo>
                    <a:pt x="639818" y="4243746"/>
                    <a:pt x="631789" y="4238229"/>
                    <a:pt x="630003" y="4233266"/>
                  </a:cubicBezTo>
                  <a:cubicBezTo>
                    <a:pt x="626431" y="4223342"/>
                    <a:pt x="617485" y="4164907"/>
                    <a:pt x="603163" y="4057962"/>
                  </a:cubicBezTo>
                  <a:cubicBezTo>
                    <a:pt x="588840" y="3951018"/>
                    <a:pt x="579893" y="3892584"/>
                    <a:pt x="576321" y="3882659"/>
                  </a:cubicBezTo>
                  <a:cubicBezTo>
                    <a:pt x="553104" y="3818150"/>
                    <a:pt x="536591" y="3783457"/>
                    <a:pt x="526779" y="3778581"/>
                  </a:cubicBezTo>
                  <a:cubicBezTo>
                    <a:pt x="516969" y="3773704"/>
                    <a:pt x="511171" y="3768785"/>
                    <a:pt x="509385" y="3763823"/>
                  </a:cubicBezTo>
                  <a:lnTo>
                    <a:pt x="616644" y="4263297"/>
                  </a:lnTo>
                  <a:cubicBezTo>
                    <a:pt x="613072" y="4253372"/>
                    <a:pt x="599244" y="4237330"/>
                    <a:pt x="575159" y="4215171"/>
                  </a:cubicBezTo>
                  <a:cubicBezTo>
                    <a:pt x="551073" y="4193013"/>
                    <a:pt x="538137" y="4179452"/>
                    <a:pt x="536351" y="4174490"/>
                  </a:cubicBezTo>
                  <a:cubicBezTo>
                    <a:pt x="488168" y="4107756"/>
                    <a:pt x="425674" y="3956494"/>
                    <a:pt x="348868" y="3720703"/>
                  </a:cubicBezTo>
                  <a:lnTo>
                    <a:pt x="327555" y="3753516"/>
                  </a:lnTo>
                  <a:lnTo>
                    <a:pt x="316767" y="3715441"/>
                  </a:lnTo>
                  <a:cubicBezTo>
                    <a:pt x="301137" y="3666418"/>
                    <a:pt x="287742" y="3624298"/>
                    <a:pt x="276577" y="3589082"/>
                  </a:cubicBezTo>
                  <a:lnTo>
                    <a:pt x="255641" y="3522706"/>
                  </a:lnTo>
                  <a:lnTo>
                    <a:pt x="249784" y="3504142"/>
                  </a:lnTo>
                  <a:lnTo>
                    <a:pt x="246089" y="3492134"/>
                  </a:lnTo>
                  <a:lnTo>
                    <a:pt x="276503" y="3452491"/>
                  </a:lnTo>
                  <a:lnTo>
                    <a:pt x="276505" y="3452486"/>
                  </a:lnTo>
                  <a:lnTo>
                    <a:pt x="246088" y="3492132"/>
                  </a:lnTo>
                  <a:lnTo>
                    <a:pt x="236385" y="3460620"/>
                  </a:lnTo>
                  <a:cubicBezTo>
                    <a:pt x="234155" y="3453015"/>
                    <a:pt x="234151" y="3452315"/>
                    <a:pt x="236384" y="3458518"/>
                  </a:cubicBezTo>
                  <a:lnTo>
                    <a:pt x="35224" y="2429540"/>
                  </a:lnTo>
                  <a:cubicBezTo>
                    <a:pt x="17365" y="2379918"/>
                    <a:pt x="11104" y="2340134"/>
                    <a:pt x="16437" y="2310190"/>
                  </a:cubicBezTo>
                  <a:cubicBezTo>
                    <a:pt x="28891" y="2255263"/>
                    <a:pt x="36904" y="2232762"/>
                    <a:pt x="40476" y="2242686"/>
                  </a:cubicBezTo>
                  <a:cubicBezTo>
                    <a:pt x="36904" y="2232762"/>
                    <a:pt x="28877" y="2227243"/>
                    <a:pt x="16392" y="2226132"/>
                  </a:cubicBezTo>
                  <a:lnTo>
                    <a:pt x="0" y="2219153"/>
                  </a:lnTo>
                  <a:lnTo>
                    <a:pt x="1931" y="2211405"/>
                  </a:lnTo>
                  <a:lnTo>
                    <a:pt x="9024" y="2205664"/>
                  </a:lnTo>
                  <a:lnTo>
                    <a:pt x="1928" y="2211406"/>
                  </a:lnTo>
                  <a:lnTo>
                    <a:pt x="5675" y="2196359"/>
                  </a:lnTo>
                  <a:lnTo>
                    <a:pt x="30279" y="2187504"/>
                  </a:lnTo>
                  <a:lnTo>
                    <a:pt x="19391" y="2215907"/>
                  </a:lnTo>
                  <a:lnTo>
                    <a:pt x="19062" y="2216763"/>
                  </a:lnTo>
                  <a:lnTo>
                    <a:pt x="19063" y="2216761"/>
                  </a:lnTo>
                  <a:lnTo>
                    <a:pt x="19391" y="2215907"/>
                  </a:lnTo>
                  <a:lnTo>
                    <a:pt x="30281" y="2187503"/>
                  </a:lnTo>
                  <a:lnTo>
                    <a:pt x="134048" y="2150158"/>
                  </a:lnTo>
                  <a:cubicBezTo>
                    <a:pt x="162574" y="2139891"/>
                    <a:pt x="176839" y="2134758"/>
                    <a:pt x="176839" y="2134758"/>
                  </a:cubicBezTo>
                  <a:cubicBezTo>
                    <a:pt x="249895" y="2024391"/>
                    <a:pt x="289988" y="1967924"/>
                    <a:pt x="297119" y="1965358"/>
                  </a:cubicBezTo>
                  <a:cubicBezTo>
                    <a:pt x="311384" y="1960224"/>
                    <a:pt x="329213" y="1953807"/>
                    <a:pt x="350609" y="1946107"/>
                  </a:cubicBezTo>
                  <a:cubicBezTo>
                    <a:pt x="380921" y="1940803"/>
                    <a:pt x="399644" y="1936867"/>
                    <a:pt x="406775" y="1934300"/>
                  </a:cubicBezTo>
                  <a:cubicBezTo>
                    <a:pt x="487057" y="2000691"/>
                    <a:pt x="553059" y="2038593"/>
                    <a:pt x="604777" y="2048004"/>
                  </a:cubicBezTo>
                  <a:cubicBezTo>
                    <a:pt x="604777" y="2048004"/>
                    <a:pt x="604760" y="2014380"/>
                    <a:pt x="604725" y="1947134"/>
                  </a:cubicBezTo>
                  <a:cubicBezTo>
                    <a:pt x="611834" y="1899736"/>
                    <a:pt x="601118" y="1869962"/>
                    <a:pt x="572579" y="1857813"/>
                  </a:cubicBezTo>
                  <a:cubicBezTo>
                    <a:pt x="615393" y="1887245"/>
                    <a:pt x="640366" y="1900677"/>
                    <a:pt x="647498" y="1898110"/>
                  </a:cubicBezTo>
                  <a:cubicBezTo>
                    <a:pt x="745521" y="1789968"/>
                    <a:pt x="808795" y="1730763"/>
                    <a:pt x="837322" y="1720497"/>
                  </a:cubicBezTo>
                  <a:cubicBezTo>
                    <a:pt x="858718" y="1712796"/>
                    <a:pt x="881899" y="1710058"/>
                    <a:pt x="906864" y="1712284"/>
                  </a:cubicBezTo>
                  <a:cubicBezTo>
                    <a:pt x="945213" y="1729309"/>
                    <a:pt x="980833" y="1745741"/>
                    <a:pt x="1013719" y="1761580"/>
                  </a:cubicBezTo>
                  <a:lnTo>
                    <a:pt x="1094504" y="1802418"/>
                  </a:lnTo>
                  <a:lnTo>
                    <a:pt x="1069088" y="1711563"/>
                  </a:lnTo>
                  <a:cubicBezTo>
                    <a:pt x="1063620" y="1691208"/>
                    <a:pt x="1052778" y="1659968"/>
                    <a:pt x="1036568" y="1617847"/>
                  </a:cubicBezTo>
                  <a:cubicBezTo>
                    <a:pt x="1020357" y="1575726"/>
                    <a:pt x="1011567" y="1552120"/>
                    <a:pt x="1010200" y="1547031"/>
                  </a:cubicBezTo>
                  <a:cubicBezTo>
                    <a:pt x="1007465" y="1536852"/>
                    <a:pt x="1004976" y="1518475"/>
                    <a:pt x="1002730" y="1491896"/>
                  </a:cubicBezTo>
                  <a:cubicBezTo>
                    <a:pt x="1000483" y="1465320"/>
                    <a:pt x="997993" y="1446941"/>
                    <a:pt x="995259" y="1436763"/>
                  </a:cubicBezTo>
                  <a:cubicBezTo>
                    <a:pt x="995259" y="1436763"/>
                    <a:pt x="985005" y="1398597"/>
                    <a:pt x="964497" y="1322263"/>
                  </a:cubicBezTo>
                  <a:cubicBezTo>
                    <a:pt x="943989" y="1245930"/>
                    <a:pt x="928264" y="1187408"/>
                    <a:pt x="917328" y="1146698"/>
                  </a:cubicBezTo>
                  <a:cubicBezTo>
                    <a:pt x="920062" y="1156875"/>
                    <a:pt x="928876" y="1166908"/>
                    <a:pt x="943769" y="1176796"/>
                  </a:cubicBezTo>
                  <a:cubicBezTo>
                    <a:pt x="958662" y="1186684"/>
                    <a:pt x="967476" y="1196717"/>
                    <a:pt x="970210" y="1206894"/>
                  </a:cubicBezTo>
                  <a:cubicBezTo>
                    <a:pt x="1010837" y="1321673"/>
                    <a:pt x="1035935" y="1396873"/>
                    <a:pt x="1045505" y="1432496"/>
                  </a:cubicBezTo>
                  <a:cubicBezTo>
                    <a:pt x="1048239" y="1442673"/>
                    <a:pt x="1064671" y="1490168"/>
                    <a:pt x="1094797" y="1574978"/>
                  </a:cubicBezTo>
                  <a:cubicBezTo>
                    <a:pt x="1124925" y="1659788"/>
                    <a:pt x="1141356" y="1707283"/>
                    <a:pt x="1144090" y="1717460"/>
                  </a:cubicBezTo>
                  <a:cubicBezTo>
                    <a:pt x="1146826" y="1727637"/>
                    <a:pt x="1154832" y="1739227"/>
                    <a:pt x="1168115" y="1752226"/>
                  </a:cubicBezTo>
                  <a:lnTo>
                    <a:pt x="1175732" y="1725926"/>
                  </a:lnTo>
                  <a:cubicBezTo>
                    <a:pt x="979049" y="1139594"/>
                    <a:pt x="880023" y="843885"/>
                    <a:pt x="878656" y="838796"/>
                  </a:cubicBezTo>
                  <a:cubicBezTo>
                    <a:pt x="875922" y="828619"/>
                    <a:pt x="877338" y="806563"/>
                    <a:pt x="882906" y="772629"/>
                  </a:cubicBezTo>
                  <a:cubicBezTo>
                    <a:pt x="883393" y="756228"/>
                    <a:pt x="876533" y="744355"/>
                    <a:pt x="862324" y="737013"/>
                  </a:cubicBezTo>
                  <a:cubicBezTo>
                    <a:pt x="848114" y="729668"/>
                    <a:pt x="839641" y="720907"/>
                    <a:pt x="836907" y="710730"/>
                  </a:cubicBezTo>
                  <a:cubicBezTo>
                    <a:pt x="847064" y="675662"/>
                    <a:pt x="849408" y="647950"/>
                    <a:pt x="843940" y="627595"/>
                  </a:cubicBezTo>
                  <a:cubicBezTo>
                    <a:pt x="841206" y="617418"/>
                    <a:pt x="832978" y="600457"/>
                    <a:pt x="819257" y="576713"/>
                  </a:cubicBezTo>
                  <a:cubicBezTo>
                    <a:pt x="805536" y="552969"/>
                    <a:pt x="797309" y="536008"/>
                    <a:pt x="794572" y="525829"/>
                  </a:cubicBezTo>
                  <a:cubicBezTo>
                    <a:pt x="711075" y="269698"/>
                    <a:pt x="651749" y="94421"/>
                    <a:pt x="616591" y="0"/>
                  </a:cubicBezTo>
                  <a:close/>
                </a:path>
              </a:pathLst>
            </a:custGeom>
            <a:gradFill>
              <a:gsLst>
                <a:gs pos="0">
                  <a:srgbClr val="0E1054"/>
                </a:gs>
                <a:gs pos="100000">
                  <a:srgbClr val="9F25D7"/>
                </a:gs>
              </a:gsLst>
              <a:lin ang="0" scaled="0"/>
            </a:gradFill>
            <a:ln>
              <a:noFill/>
            </a:ln>
            <a:effectLst>
              <a:outerShdw blurRad="25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F3E05F8-8FEF-401F-9093-166A4FAFC0F9}"/>
                </a:ext>
              </a:extLst>
            </p:cNvPr>
            <p:cNvSpPr/>
            <p:nvPr/>
          </p:nvSpPr>
          <p:spPr>
            <a:xfrm rot="16200000">
              <a:off x="2125455" y="3092626"/>
              <a:ext cx="1242578" cy="3690904"/>
            </a:xfrm>
            <a:custGeom>
              <a:avLst/>
              <a:gdLst>
                <a:gd name="connsiteX0" fmla="*/ 2169193 w 2615832"/>
                <a:gd name="connsiteY0" fmla="*/ 5778624 h 6249897"/>
                <a:gd name="connsiteX1" fmla="*/ 2169195 w 2615832"/>
                <a:gd name="connsiteY1" fmla="*/ 5778630 h 6249897"/>
                <a:gd name="connsiteX2" fmla="*/ 2187628 w 2615832"/>
                <a:gd name="connsiteY2" fmla="*/ 5808175 h 6249897"/>
                <a:gd name="connsiteX3" fmla="*/ 2218416 w 2615832"/>
                <a:gd name="connsiteY3" fmla="*/ 5860150 h 6249897"/>
                <a:gd name="connsiteX4" fmla="*/ 2238482 w 2615832"/>
                <a:gd name="connsiteY4" fmla="*/ 5865540 h 6249897"/>
                <a:gd name="connsiteX5" fmla="*/ 2259884 w 2615832"/>
                <a:gd name="connsiteY5" fmla="*/ 5874652 h 6249897"/>
                <a:gd name="connsiteX6" fmla="*/ 2259884 w 2615832"/>
                <a:gd name="connsiteY6" fmla="*/ 5874650 h 6249897"/>
                <a:gd name="connsiteX7" fmla="*/ 2238481 w 2615832"/>
                <a:gd name="connsiteY7" fmla="*/ 5865538 h 6249897"/>
                <a:gd name="connsiteX8" fmla="*/ 2218416 w 2615832"/>
                <a:gd name="connsiteY8" fmla="*/ 5860148 h 6249897"/>
                <a:gd name="connsiteX9" fmla="*/ 2187628 w 2615832"/>
                <a:gd name="connsiteY9" fmla="*/ 5808173 h 6249897"/>
                <a:gd name="connsiteX10" fmla="*/ 1205543 w 2615832"/>
                <a:gd name="connsiteY10" fmla="*/ 5060247 h 6249897"/>
                <a:gd name="connsiteX11" fmla="*/ 1205544 w 2615832"/>
                <a:gd name="connsiteY11" fmla="*/ 5060249 h 6249897"/>
                <a:gd name="connsiteX12" fmla="*/ 1264388 w 2615832"/>
                <a:gd name="connsiteY12" fmla="*/ 5064291 h 6249897"/>
                <a:gd name="connsiteX13" fmla="*/ 1296497 w 2615832"/>
                <a:gd name="connsiteY13" fmla="*/ 5077957 h 6249897"/>
                <a:gd name="connsiteX14" fmla="*/ 1296499 w 2615832"/>
                <a:gd name="connsiteY14" fmla="*/ 5077957 h 6249897"/>
                <a:gd name="connsiteX15" fmla="*/ 1205543 w 2615832"/>
                <a:gd name="connsiteY15" fmla="*/ 5060247 h 6249897"/>
                <a:gd name="connsiteX16" fmla="*/ 1705652 w 2615832"/>
                <a:gd name="connsiteY16" fmla="*/ 4871852 h 6249897"/>
                <a:gd name="connsiteX17" fmla="*/ 1705649 w 2615832"/>
                <a:gd name="connsiteY17" fmla="*/ 4871855 h 6249897"/>
                <a:gd name="connsiteX18" fmla="*/ 1719024 w 2615832"/>
                <a:gd name="connsiteY18" fmla="*/ 4875447 h 6249897"/>
                <a:gd name="connsiteX19" fmla="*/ 1697647 w 2615832"/>
                <a:gd name="connsiteY19" fmla="*/ 4916770 h 6249897"/>
                <a:gd name="connsiteX20" fmla="*/ 1697649 w 2615832"/>
                <a:gd name="connsiteY20" fmla="*/ 4916770 h 6249897"/>
                <a:gd name="connsiteX21" fmla="*/ 1719028 w 2615832"/>
                <a:gd name="connsiteY21" fmla="*/ 4875446 h 6249897"/>
                <a:gd name="connsiteX22" fmla="*/ 1654771 w 2615832"/>
                <a:gd name="connsiteY22" fmla="*/ 4764052 h 6249897"/>
                <a:gd name="connsiteX23" fmla="*/ 1654767 w 2615832"/>
                <a:gd name="connsiteY23" fmla="*/ 4764054 h 6249897"/>
                <a:gd name="connsiteX24" fmla="*/ 1692271 w 2615832"/>
                <a:gd name="connsiteY24" fmla="*/ 4868260 h 6249897"/>
                <a:gd name="connsiteX25" fmla="*/ 1692275 w 2615832"/>
                <a:gd name="connsiteY25" fmla="*/ 4868259 h 6249897"/>
                <a:gd name="connsiteX26" fmla="*/ 1076958 w 2615832"/>
                <a:gd name="connsiteY26" fmla="*/ 4702967 h 6249897"/>
                <a:gd name="connsiteX27" fmla="*/ 1141249 w 2615832"/>
                <a:gd name="connsiteY27" fmla="*/ 4881607 h 6249897"/>
                <a:gd name="connsiteX28" fmla="*/ 1141251 w 2615832"/>
                <a:gd name="connsiteY28" fmla="*/ 4881607 h 6249897"/>
                <a:gd name="connsiteX29" fmla="*/ 1076959 w 2615832"/>
                <a:gd name="connsiteY29" fmla="*/ 4702967 h 6249897"/>
                <a:gd name="connsiteX30" fmla="*/ 1563709 w 2615832"/>
                <a:gd name="connsiteY30" fmla="*/ 4544602 h 6249897"/>
                <a:gd name="connsiteX31" fmla="*/ 1507541 w 2615832"/>
                <a:gd name="connsiteY31" fmla="*/ 4556409 h 6249897"/>
                <a:gd name="connsiteX32" fmla="*/ 1507545 w 2615832"/>
                <a:gd name="connsiteY32" fmla="*/ 4556410 h 6249897"/>
                <a:gd name="connsiteX33" fmla="*/ 1522919 w 2615832"/>
                <a:gd name="connsiteY33" fmla="*/ 4557182 h 6249897"/>
                <a:gd name="connsiteX34" fmla="*/ 1563706 w 2615832"/>
                <a:gd name="connsiteY34" fmla="*/ 4544603 h 6249897"/>
                <a:gd name="connsiteX35" fmla="*/ 1563704 w 2615832"/>
                <a:gd name="connsiteY35" fmla="*/ 4544629 h 6249897"/>
                <a:gd name="connsiteX36" fmla="*/ 1557043 w 2615832"/>
                <a:gd name="connsiteY36" fmla="*/ 4584835 h 6249897"/>
                <a:gd name="connsiteX37" fmla="*/ 1558403 w 2615832"/>
                <a:gd name="connsiteY37" fmla="*/ 4630560 h 6249897"/>
                <a:gd name="connsiteX38" fmla="*/ 1558402 w 2615832"/>
                <a:gd name="connsiteY38" fmla="*/ 4630580 h 6249897"/>
                <a:gd name="connsiteX39" fmla="*/ 1558404 w 2615832"/>
                <a:gd name="connsiteY39" fmla="*/ 4630586 h 6249897"/>
                <a:gd name="connsiteX40" fmla="*/ 1558403 w 2615832"/>
                <a:gd name="connsiteY40" fmla="*/ 4630560 h 6249897"/>
                <a:gd name="connsiteX41" fmla="*/ 1563704 w 2615832"/>
                <a:gd name="connsiteY41" fmla="*/ 4544629 h 6249897"/>
                <a:gd name="connsiteX42" fmla="*/ 1997346 w 2615832"/>
                <a:gd name="connsiteY42" fmla="*/ 4477695 h 6249897"/>
                <a:gd name="connsiteX43" fmla="*/ 1997350 w 2615832"/>
                <a:gd name="connsiteY43" fmla="*/ 4477708 h 6249897"/>
                <a:gd name="connsiteX44" fmla="*/ 2024037 w 2615832"/>
                <a:gd name="connsiteY44" fmla="*/ 4528150 h 6249897"/>
                <a:gd name="connsiteX45" fmla="*/ 2024039 w 2615832"/>
                <a:gd name="connsiteY45" fmla="*/ 4528149 h 6249897"/>
                <a:gd name="connsiteX46" fmla="*/ 2258868 w 2615832"/>
                <a:gd name="connsiteY46" fmla="*/ 3298030 h 6249897"/>
                <a:gd name="connsiteX47" fmla="*/ 2237333 w 2615832"/>
                <a:gd name="connsiteY47" fmla="*/ 3409166 h 6249897"/>
                <a:gd name="connsiteX48" fmla="*/ 2237335 w 2615832"/>
                <a:gd name="connsiteY48" fmla="*/ 3409160 h 6249897"/>
                <a:gd name="connsiteX49" fmla="*/ 2237593 w 2615832"/>
                <a:gd name="connsiteY49" fmla="*/ 3362297 h 6249897"/>
                <a:gd name="connsiteX50" fmla="*/ 2258869 w 2615832"/>
                <a:gd name="connsiteY50" fmla="*/ 3298032 h 6249897"/>
                <a:gd name="connsiteX51" fmla="*/ 335173 w 2615832"/>
                <a:gd name="connsiteY51" fmla="*/ 3111889 h 6249897"/>
                <a:gd name="connsiteX52" fmla="*/ 335169 w 2615832"/>
                <a:gd name="connsiteY52" fmla="*/ 3111895 h 6249897"/>
                <a:gd name="connsiteX53" fmla="*/ 331852 w 2615832"/>
                <a:gd name="connsiteY53" fmla="*/ 3161428 h 6249897"/>
                <a:gd name="connsiteX54" fmla="*/ 295114 w 2615832"/>
                <a:gd name="connsiteY54" fmla="*/ 3235600 h 6249897"/>
                <a:gd name="connsiteX55" fmla="*/ 295114 w 2615832"/>
                <a:gd name="connsiteY55" fmla="*/ 3235602 h 6249897"/>
                <a:gd name="connsiteX56" fmla="*/ 335173 w 2615832"/>
                <a:gd name="connsiteY56" fmla="*/ 3111889 h 6249897"/>
                <a:gd name="connsiteX57" fmla="*/ 920382 w 2615832"/>
                <a:gd name="connsiteY57" fmla="*/ 1984864 h 6249897"/>
                <a:gd name="connsiteX58" fmla="*/ 920381 w 2615832"/>
                <a:gd name="connsiteY58" fmla="*/ 1984867 h 6249897"/>
                <a:gd name="connsiteX59" fmla="*/ 944490 w 2615832"/>
                <a:gd name="connsiteY59" fmla="*/ 2051855 h 6249897"/>
                <a:gd name="connsiteX60" fmla="*/ 944492 w 2615832"/>
                <a:gd name="connsiteY60" fmla="*/ 2051854 h 6249897"/>
                <a:gd name="connsiteX61" fmla="*/ 733078 w 2615832"/>
                <a:gd name="connsiteY61" fmla="*/ 1867310 h 6249897"/>
                <a:gd name="connsiteX62" fmla="*/ 733076 w 2615832"/>
                <a:gd name="connsiteY62" fmla="*/ 1867311 h 6249897"/>
                <a:gd name="connsiteX63" fmla="*/ 837478 w 2615832"/>
                <a:gd name="connsiteY63" fmla="*/ 2023108 h 6249897"/>
                <a:gd name="connsiteX64" fmla="*/ 837481 w 2615832"/>
                <a:gd name="connsiteY64" fmla="*/ 2023107 h 6249897"/>
                <a:gd name="connsiteX65" fmla="*/ 893646 w 2615832"/>
                <a:gd name="connsiteY65" fmla="*/ 2011301 h 6249897"/>
                <a:gd name="connsiteX66" fmla="*/ 872915 w 2615832"/>
                <a:gd name="connsiteY66" fmla="*/ 2012458 h 6249897"/>
                <a:gd name="connsiteX67" fmla="*/ 837481 w 2615832"/>
                <a:gd name="connsiteY67" fmla="*/ 2023107 h 6249897"/>
                <a:gd name="connsiteX68" fmla="*/ 733078 w 2615832"/>
                <a:gd name="connsiteY68" fmla="*/ 1867310 h 6249897"/>
                <a:gd name="connsiteX69" fmla="*/ 1210597 w 2615832"/>
                <a:gd name="connsiteY69" fmla="*/ 1855691 h 6249897"/>
                <a:gd name="connsiteX70" fmla="*/ 1204187 w 2615832"/>
                <a:gd name="connsiteY70" fmla="*/ 1866829 h 6249897"/>
                <a:gd name="connsiteX71" fmla="*/ 1204187 w 2615832"/>
                <a:gd name="connsiteY71" fmla="*/ 1866831 h 6249897"/>
                <a:gd name="connsiteX72" fmla="*/ 1210597 w 2615832"/>
                <a:gd name="connsiteY72" fmla="*/ 1855693 h 6249897"/>
                <a:gd name="connsiteX73" fmla="*/ 1400121 w 2615832"/>
                <a:gd name="connsiteY73" fmla="*/ 1802783 h 6249897"/>
                <a:gd name="connsiteX74" fmla="*/ 1384551 w 2615832"/>
                <a:gd name="connsiteY74" fmla="*/ 1805426 h 6249897"/>
                <a:gd name="connsiteX75" fmla="*/ 1400118 w 2615832"/>
                <a:gd name="connsiteY75" fmla="*/ 1802784 h 6249897"/>
                <a:gd name="connsiteX76" fmla="*/ 1410262 w 2615832"/>
                <a:gd name="connsiteY76" fmla="*/ 1806384 h 6249897"/>
                <a:gd name="connsiteX77" fmla="*/ 1410259 w 2615832"/>
                <a:gd name="connsiteY77" fmla="*/ 1806381 h 6249897"/>
                <a:gd name="connsiteX78" fmla="*/ 1174269 w 2615832"/>
                <a:gd name="connsiteY78" fmla="*/ 1775125 h 6249897"/>
                <a:gd name="connsiteX79" fmla="*/ 1174268 w 2615832"/>
                <a:gd name="connsiteY79" fmla="*/ 1775126 h 6249897"/>
                <a:gd name="connsiteX80" fmla="*/ 1186571 w 2615832"/>
                <a:gd name="connsiteY80" fmla="*/ 1820926 h 6249897"/>
                <a:gd name="connsiteX81" fmla="*/ 1186573 w 2615832"/>
                <a:gd name="connsiteY81" fmla="*/ 1820925 h 6249897"/>
                <a:gd name="connsiteX82" fmla="*/ 1373933 w 2615832"/>
                <a:gd name="connsiteY82" fmla="*/ 1725817 h 6249897"/>
                <a:gd name="connsiteX83" fmla="*/ 1373786 w 2615832"/>
                <a:gd name="connsiteY83" fmla="*/ 1807252 h 6249897"/>
                <a:gd name="connsiteX84" fmla="*/ 1373788 w 2615832"/>
                <a:gd name="connsiteY84" fmla="*/ 1807252 h 6249897"/>
                <a:gd name="connsiteX85" fmla="*/ 1373935 w 2615832"/>
                <a:gd name="connsiteY85" fmla="*/ 1725823 h 6249897"/>
                <a:gd name="connsiteX86" fmla="*/ 1638495 w 2615832"/>
                <a:gd name="connsiteY86" fmla="*/ 1562806 h 6249897"/>
                <a:gd name="connsiteX87" fmla="*/ 1687714 w 2615832"/>
                <a:gd name="connsiteY87" fmla="*/ 1746006 h 6249897"/>
                <a:gd name="connsiteX88" fmla="*/ 1687715 w 2615832"/>
                <a:gd name="connsiteY88" fmla="*/ 1746006 h 6249897"/>
                <a:gd name="connsiteX89" fmla="*/ 1638497 w 2615832"/>
                <a:gd name="connsiteY89" fmla="*/ 1562806 h 6249897"/>
                <a:gd name="connsiteX90" fmla="*/ 1276668 w 2615832"/>
                <a:gd name="connsiteY90" fmla="*/ 1473085 h 6249897"/>
                <a:gd name="connsiteX91" fmla="*/ 1276666 w 2615832"/>
                <a:gd name="connsiteY91" fmla="*/ 1473086 h 6249897"/>
                <a:gd name="connsiteX92" fmla="*/ 1305377 w 2615832"/>
                <a:gd name="connsiteY92" fmla="*/ 1579954 h 6249897"/>
                <a:gd name="connsiteX93" fmla="*/ 1305379 w 2615832"/>
                <a:gd name="connsiteY93" fmla="*/ 1579953 h 6249897"/>
                <a:gd name="connsiteX94" fmla="*/ 1271248 w 2615832"/>
                <a:gd name="connsiteY94" fmla="*/ 1425586 h 6249897"/>
                <a:gd name="connsiteX95" fmla="*/ 1271246 w 2615832"/>
                <a:gd name="connsiteY95" fmla="*/ 1425587 h 6249897"/>
                <a:gd name="connsiteX96" fmla="*/ 1258793 w 2615832"/>
                <a:gd name="connsiteY96" fmla="*/ 1461220 h 6249897"/>
                <a:gd name="connsiteX97" fmla="*/ 1267729 w 2615832"/>
                <a:gd name="connsiteY97" fmla="*/ 1467153 h 6249897"/>
                <a:gd name="connsiteX98" fmla="*/ 1267732 w 2615832"/>
                <a:gd name="connsiteY98" fmla="*/ 1467150 h 6249897"/>
                <a:gd name="connsiteX99" fmla="*/ 1258795 w 2615832"/>
                <a:gd name="connsiteY99" fmla="*/ 1461219 h 6249897"/>
                <a:gd name="connsiteX100" fmla="*/ 1528775 w 2615832"/>
                <a:gd name="connsiteY100" fmla="*/ 1345708 h 6249897"/>
                <a:gd name="connsiteX101" fmla="*/ 1589275 w 2615832"/>
                <a:gd name="connsiteY101" fmla="*/ 1379607 h 6249897"/>
                <a:gd name="connsiteX102" fmla="*/ 1589274 w 2615832"/>
                <a:gd name="connsiteY102" fmla="*/ 1379605 h 6249897"/>
                <a:gd name="connsiteX103" fmla="*/ 1550422 w 2615832"/>
                <a:gd name="connsiteY103" fmla="*/ 1364782 h 6249897"/>
                <a:gd name="connsiteX104" fmla="*/ 1528777 w 2615832"/>
                <a:gd name="connsiteY104" fmla="*/ 1345708 h 6249897"/>
                <a:gd name="connsiteX105" fmla="*/ 864303 w 2615832"/>
                <a:gd name="connsiteY105" fmla="*/ 402790 h 6249897"/>
                <a:gd name="connsiteX106" fmla="*/ 864303 w 2615832"/>
                <a:gd name="connsiteY106" fmla="*/ 402792 h 6249897"/>
                <a:gd name="connsiteX107" fmla="*/ 878733 w 2615832"/>
                <a:gd name="connsiteY107" fmla="*/ 415508 h 6249897"/>
                <a:gd name="connsiteX108" fmla="*/ 892135 w 2615832"/>
                <a:gd name="connsiteY108" fmla="*/ 424408 h 6249897"/>
                <a:gd name="connsiteX109" fmla="*/ 897995 w 2615832"/>
                <a:gd name="connsiteY109" fmla="*/ 440582 h 6249897"/>
                <a:gd name="connsiteX110" fmla="*/ 899240 w 2615832"/>
                <a:gd name="connsiteY110" fmla="*/ 444019 h 6249897"/>
                <a:gd name="connsiteX111" fmla="*/ 914401 w 2615832"/>
                <a:gd name="connsiteY111" fmla="*/ 479956 h 6249897"/>
                <a:gd name="connsiteX112" fmla="*/ 917609 w 2615832"/>
                <a:gd name="connsiteY112" fmla="*/ 487632 h 6249897"/>
                <a:gd name="connsiteX113" fmla="*/ 927672 w 2615832"/>
                <a:gd name="connsiteY113" fmla="*/ 511712 h 6249897"/>
                <a:gd name="connsiteX114" fmla="*/ 927670 w 2615832"/>
                <a:gd name="connsiteY114" fmla="*/ 511706 h 6249897"/>
                <a:gd name="connsiteX115" fmla="*/ 917609 w 2615832"/>
                <a:gd name="connsiteY115" fmla="*/ 487632 h 6249897"/>
                <a:gd name="connsiteX116" fmla="*/ 914402 w 2615832"/>
                <a:gd name="connsiteY116" fmla="*/ 479958 h 6249897"/>
                <a:gd name="connsiteX117" fmla="*/ 899241 w 2615832"/>
                <a:gd name="connsiteY117" fmla="*/ 444021 h 6249897"/>
                <a:gd name="connsiteX118" fmla="*/ 897995 w 2615832"/>
                <a:gd name="connsiteY118" fmla="*/ 440582 h 6249897"/>
                <a:gd name="connsiteX119" fmla="*/ 892135 w 2615832"/>
                <a:gd name="connsiteY119" fmla="*/ 424406 h 6249897"/>
                <a:gd name="connsiteX120" fmla="*/ 878732 w 2615832"/>
                <a:gd name="connsiteY120" fmla="*/ 415506 h 6249897"/>
                <a:gd name="connsiteX121" fmla="*/ 616591 w 2615832"/>
                <a:gd name="connsiteY121" fmla="*/ 0 h 6249897"/>
                <a:gd name="connsiteX122" fmla="*/ 714885 w 2615832"/>
                <a:gd name="connsiteY122" fmla="*/ 65262 h 6249897"/>
                <a:gd name="connsiteX123" fmla="*/ 808200 w 2615832"/>
                <a:gd name="connsiteY123" fmla="*/ 221293 h 6249897"/>
                <a:gd name="connsiteX124" fmla="*/ 822702 w 2615832"/>
                <a:gd name="connsiteY124" fmla="*/ 193292 h 6249897"/>
                <a:gd name="connsiteX125" fmla="*/ 832956 w 2615832"/>
                <a:gd name="connsiteY125" fmla="*/ 231458 h 6249897"/>
                <a:gd name="connsiteX126" fmla="*/ 832919 w 2615832"/>
                <a:gd name="connsiteY126" fmla="*/ 251365 h 6249897"/>
                <a:gd name="connsiteX127" fmla="*/ 838595 w 2615832"/>
                <a:gd name="connsiteY127" fmla="*/ 252449 h 6249897"/>
                <a:gd name="connsiteX128" fmla="*/ 872068 w 2615832"/>
                <a:gd name="connsiteY128" fmla="*/ 295059 h 6249897"/>
                <a:gd name="connsiteX129" fmla="*/ 892723 w 2615832"/>
                <a:gd name="connsiteY129" fmla="*/ 289958 h 6249897"/>
                <a:gd name="connsiteX130" fmla="*/ 861961 w 2615832"/>
                <a:gd name="connsiteY130" fmla="*/ 175458 h 6249897"/>
                <a:gd name="connsiteX131" fmla="*/ 877196 w 2615832"/>
                <a:gd name="connsiteY131" fmla="*/ 122856 h 6249897"/>
                <a:gd name="connsiteX132" fmla="*/ 1012258 w 2615832"/>
                <a:gd name="connsiteY132" fmla="*/ 406955 h 6249897"/>
                <a:gd name="connsiteX133" fmla="*/ 998635 w 2615832"/>
                <a:gd name="connsiteY133" fmla="*/ 328920 h 6249897"/>
                <a:gd name="connsiteX134" fmla="*/ 1062503 w 2615832"/>
                <a:gd name="connsiteY134" fmla="*/ 402686 h 6249897"/>
                <a:gd name="connsiteX135" fmla="*/ 1068070 w 2615832"/>
                <a:gd name="connsiteY135" fmla="*/ 368752 h 6249897"/>
                <a:gd name="connsiteX136" fmla="*/ 951614 w 2615832"/>
                <a:gd name="connsiteY136" fmla="*/ 71919 h 6249897"/>
                <a:gd name="connsiteX137" fmla="*/ 1236092 w 2615832"/>
                <a:gd name="connsiteY137" fmla="*/ 693547 h 6249897"/>
                <a:gd name="connsiteX138" fmla="*/ 1323105 w 2615832"/>
                <a:gd name="connsiteY138" fmla="*/ 908113 h 6249897"/>
                <a:gd name="connsiteX139" fmla="*/ 1410853 w 2615832"/>
                <a:gd name="connsiteY139" fmla="*/ 1098078 h 6249897"/>
                <a:gd name="connsiteX140" fmla="*/ 1394446 w 2615832"/>
                <a:gd name="connsiteY140" fmla="*/ 1037010 h 6249897"/>
                <a:gd name="connsiteX141" fmla="*/ 1429604 w 2615832"/>
                <a:gd name="connsiteY141" fmla="*/ 1003910 h 6249897"/>
                <a:gd name="connsiteX142" fmla="*/ 1422571 w 2615832"/>
                <a:gd name="connsiteY142" fmla="*/ 1087045 h 6249897"/>
                <a:gd name="connsiteX143" fmla="*/ 1449379 w 2615832"/>
                <a:gd name="connsiteY143" fmla="*/ 1104843 h 6249897"/>
                <a:gd name="connsiteX144" fmla="*/ 1470034 w 2615832"/>
                <a:gd name="connsiteY144" fmla="*/ 1099742 h 6249897"/>
                <a:gd name="connsiteX145" fmla="*/ 1462563 w 2615832"/>
                <a:gd name="connsiteY145" fmla="*/ 1044609 h 6249897"/>
                <a:gd name="connsiteX146" fmla="*/ 1441324 w 2615832"/>
                <a:gd name="connsiteY146" fmla="*/ 992876 h 6249897"/>
                <a:gd name="connsiteX147" fmla="*/ 1424917 w 2615832"/>
                <a:gd name="connsiteY147" fmla="*/ 931808 h 6249897"/>
                <a:gd name="connsiteX148" fmla="*/ 1424990 w 2615832"/>
                <a:gd name="connsiteY148" fmla="*/ 891093 h 6249897"/>
                <a:gd name="connsiteX149" fmla="*/ 1423013 w 2615832"/>
                <a:gd name="connsiteY149" fmla="*/ 842741 h 6249897"/>
                <a:gd name="connsiteX150" fmla="*/ 1373647 w 2615832"/>
                <a:gd name="connsiteY150" fmla="*/ 740976 h 6249897"/>
                <a:gd name="connsiteX151" fmla="*/ 1324280 w 2615832"/>
                <a:gd name="connsiteY151" fmla="*/ 639210 h 6249897"/>
                <a:gd name="connsiteX152" fmla="*/ 1322961 w 2615832"/>
                <a:gd name="connsiteY152" fmla="*/ 606977 h 6249897"/>
                <a:gd name="connsiteX153" fmla="*/ 1291466 w 2615832"/>
                <a:gd name="connsiteY153" fmla="*/ 517077 h 6249897"/>
                <a:gd name="connsiteX154" fmla="*/ 1456706 w 2615832"/>
                <a:gd name="connsiteY154" fmla="*/ 858841 h 6249897"/>
                <a:gd name="connsiteX155" fmla="*/ 1470476 w 2615832"/>
                <a:gd name="connsiteY155" fmla="*/ 855441 h 6249897"/>
                <a:gd name="connsiteX156" fmla="*/ 1465056 w 2615832"/>
                <a:gd name="connsiteY156" fmla="*/ 807940 h 6249897"/>
                <a:gd name="connsiteX157" fmla="*/ 1303333 w 2615832"/>
                <a:gd name="connsiteY157" fmla="*/ 424609 h 6249897"/>
                <a:gd name="connsiteX158" fmla="*/ 1523506 w 2615832"/>
                <a:gd name="connsiteY158" fmla="*/ 834204 h 6249897"/>
                <a:gd name="connsiteX159" fmla="*/ 1693431 w 2615832"/>
                <a:gd name="connsiteY159" fmla="*/ 1248069 h 6249897"/>
                <a:gd name="connsiteX160" fmla="*/ 1867897 w 2615832"/>
                <a:gd name="connsiteY160" fmla="*/ 1815466 h 6249897"/>
                <a:gd name="connsiteX161" fmla="*/ 1877980 w 2615832"/>
                <a:gd name="connsiteY161" fmla="*/ 1821117 h 6249897"/>
                <a:gd name="connsiteX162" fmla="*/ 1869947 w 2615832"/>
                <a:gd name="connsiteY162" fmla="*/ 1823100 h 6249897"/>
                <a:gd name="connsiteX163" fmla="*/ 1878151 w 2615832"/>
                <a:gd name="connsiteY163" fmla="*/ 1853632 h 6249897"/>
                <a:gd name="connsiteX164" fmla="*/ 1898806 w 2615832"/>
                <a:gd name="connsiteY164" fmla="*/ 1848533 h 6249897"/>
                <a:gd name="connsiteX165" fmla="*/ 1925467 w 2615832"/>
                <a:gd name="connsiteY165" fmla="*/ 1947765 h 6249897"/>
                <a:gd name="connsiteX166" fmla="*/ 1921950 w 2615832"/>
                <a:gd name="connsiteY166" fmla="*/ 1989333 h 6249897"/>
                <a:gd name="connsiteX167" fmla="*/ 1948757 w 2615832"/>
                <a:gd name="connsiteY167" fmla="*/ 2007132 h 6249897"/>
                <a:gd name="connsiteX168" fmla="*/ 1981058 w 2615832"/>
                <a:gd name="connsiteY168" fmla="*/ 2127356 h 6249897"/>
                <a:gd name="connsiteX169" fmla="*/ 1981570 w 2615832"/>
                <a:gd name="connsiteY169" fmla="*/ 2129263 h 6249897"/>
                <a:gd name="connsiteX170" fmla="*/ 1946413 w 2615832"/>
                <a:gd name="connsiteY170" fmla="*/ 2162365 h 6249897"/>
                <a:gd name="connsiteX171" fmla="*/ 1977323 w 2615832"/>
                <a:gd name="connsiteY171" fmla="*/ 2195432 h 6249897"/>
                <a:gd name="connsiteX172" fmla="*/ 1970071 w 2615832"/>
                <a:gd name="connsiteY172" fmla="*/ 2209433 h 6249897"/>
                <a:gd name="connsiteX173" fmla="*/ 1964870 w 2615832"/>
                <a:gd name="connsiteY173" fmla="*/ 2231066 h 6249897"/>
                <a:gd name="connsiteX174" fmla="*/ 1983400 w 2615832"/>
                <a:gd name="connsiteY174" fmla="*/ 2259048 h 6249897"/>
                <a:gd name="connsiteX175" fmla="*/ 1999880 w 2615832"/>
                <a:gd name="connsiteY175" fmla="*/ 2279399 h 6249897"/>
                <a:gd name="connsiteX176" fmla="*/ 2024344 w 2615832"/>
                <a:gd name="connsiteY176" fmla="*/ 2452433 h 6249897"/>
                <a:gd name="connsiteX177" fmla="*/ 2048806 w 2615832"/>
                <a:gd name="connsiteY177" fmla="*/ 2625466 h 6249897"/>
                <a:gd name="connsiteX178" fmla="*/ 2085428 w 2615832"/>
                <a:gd name="connsiteY178" fmla="*/ 2734449 h 6249897"/>
                <a:gd name="connsiteX179" fmla="*/ 2097440 w 2615832"/>
                <a:gd name="connsiteY179" fmla="*/ 2751831 h 6249897"/>
                <a:gd name="connsiteX180" fmla="*/ 2007499 w 2615832"/>
                <a:gd name="connsiteY180" fmla="*/ 2253098 h 6249897"/>
                <a:gd name="connsiteX181" fmla="*/ 2036649 w 2615832"/>
                <a:gd name="connsiteY181" fmla="*/ 2306947 h 6249897"/>
                <a:gd name="connsiteX182" fmla="*/ 2063750 w 2615832"/>
                <a:gd name="connsiteY182" fmla="*/ 2353164 h 6249897"/>
                <a:gd name="connsiteX183" fmla="*/ 2204670 w 2615832"/>
                <a:gd name="connsiteY183" fmla="*/ 2823029 h 6249897"/>
                <a:gd name="connsiteX184" fmla="*/ 2217410 w 2615832"/>
                <a:gd name="connsiteY184" fmla="*/ 2795540 h 6249897"/>
                <a:gd name="connsiteX185" fmla="*/ 2225983 w 2615832"/>
                <a:gd name="connsiteY185" fmla="*/ 2834044 h 6249897"/>
                <a:gd name="connsiteX186" fmla="*/ 2257323 w 2615832"/>
                <a:gd name="connsiteY186" fmla="*/ 2962646 h 6249897"/>
                <a:gd name="connsiteX187" fmla="*/ 2273669 w 2615832"/>
                <a:gd name="connsiteY187" fmla="*/ 3030167 h 6249897"/>
                <a:gd name="connsiteX188" fmla="*/ 2278242 w 2615832"/>
                <a:gd name="connsiteY188" fmla="*/ 3049052 h 6249897"/>
                <a:gd name="connsiteX189" fmla="*/ 2281140 w 2615832"/>
                <a:gd name="connsiteY189" fmla="*/ 3061249 h 6249897"/>
                <a:gd name="connsiteX190" fmla="*/ 2262679 w 2615832"/>
                <a:gd name="connsiteY190" fmla="*/ 3093592 h 6249897"/>
                <a:gd name="connsiteX191" fmla="*/ 2262678 w 2615832"/>
                <a:gd name="connsiteY191" fmla="*/ 3093596 h 6249897"/>
                <a:gd name="connsiteX192" fmla="*/ 2281141 w 2615832"/>
                <a:gd name="connsiteY192" fmla="*/ 3061251 h 6249897"/>
                <a:gd name="connsiteX193" fmla="*/ 2288745 w 2615832"/>
                <a:gd name="connsiteY193" fmla="*/ 3093262 h 6249897"/>
                <a:gd name="connsiteX194" fmla="*/ 2288828 w 2615832"/>
                <a:gd name="connsiteY194" fmla="*/ 3095278 h 6249897"/>
                <a:gd name="connsiteX195" fmla="*/ 2461093 w 2615832"/>
                <a:gd name="connsiteY195" fmla="*/ 4119047 h 6249897"/>
                <a:gd name="connsiteX196" fmla="*/ 2478083 w 2615832"/>
                <a:gd name="connsiteY196" fmla="*/ 4236947 h 6249897"/>
                <a:gd name="connsiteX197" fmla="*/ 2464900 w 2615832"/>
                <a:gd name="connsiteY197" fmla="*/ 4297182 h 6249897"/>
                <a:gd name="connsiteX198" fmla="*/ 2481379 w 2615832"/>
                <a:gd name="connsiteY198" fmla="*/ 4317532 h 6249897"/>
                <a:gd name="connsiteX199" fmla="*/ 2492432 w 2615832"/>
                <a:gd name="connsiteY199" fmla="*/ 4327271 h 6249897"/>
                <a:gd name="connsiteX200" fmla="*/ 2491463 w 2615832"/>
                <a:gd name="connsiteY200" fmla="*/ 4334337 h 6249897"/>
                <a:gd name="connsiteX201" fmla="*/ 2487021 w 2615832"/>
                <a:gd name="connsiteY201" fmla="*/ 4338522 h 6249897"/>
                <a:gd name="connsiteX202" fmla="*/ 2491465 w 2615832"/>
                <a:gd name="connsiteY202" fmla="*/ 4334336 h 6249897"/>
                <a:gd name="connsiteX203" fmla="*/ 2489585 w 2615832"/>
                <a:gd name="connsiteY203" fmla="*/ 4348063 h 6249897"/>
                <a:gd name="connsiteX204" fmla="*/ 2473750 w 2615832"/>
                <a:gd name="connsiteY204" fmla="*/ 4351974 h 6249897"/>
                <a:gd name="connsiteX205" fmla="*/ 2479988 w 2615832"/>
                <a:gd name="connsiteY205" fmla="*/ 4326016 h 6249897"/>
                <a:gd name="connsiteX206" fmla="*/ 2479988 w 2615832"/>
                <a:gd name="connsiteY206" fmla="*/ 4326014 h 6249897"/>
                <a:gd name="connsiteX207" fmla="*/ 2473747 w 2615832"/>
                <a:gd name="connsiteY207" fmla="*/ 4351975 h 6249897"/>
                <a:gd name="connsiteX208" fmla="*/ 2406963 w 2615832"/>
                <a:gd name="connsiteY208" fmla="*/ 4368468 h 6249897"/>
                <a:gd name="connsiteX209" fmla="*/ 2379422 w 2615832"/>
                <a:gd name="connsiteY209" fmla="*/ 4375268 h 6249897"/>
                <a:gd name="connsiteX210" fmla="*/ 2306909 w 2615832"/>
                <a:gd name="connsiteY210" fmla="*/ 4515273 h 6249897"/>
                <a:gd name="connsiteX211" fmla="*/ 2272484 w 2615832"/>
                <a:gd name="connsiteY211" fmla="*/ 4523774 h 6249897"/>
                <a:gd name="connsiteX212" fmla="*/ 2236009 w 2615832"/>
                <a:gd name="connsiteY212" fmla="*/ 4524643 h 6249897"/>
                <a:gd name="connsiteX213" fmla="*/ 2101385 w 2615832"/>
                <a:gd name="connsiteY213" fmla="*/ 4378813 h 6249897"/>
                <a:gd name="connsiteX214" fmla="*/ 2105339 w 2615832"/>
                <a:gd name="connsiteY214" fmla="*/ 4475514 h 6249897"/>
                <a:gd name="connsiteX215" fmla="*/ 2129950 w 2615832"/>
                <a:gd name="connsiteY215" fmla="*/ 4567113 h 6249897"/>
                <a:gd name="connsiteX216" fmla="*/ 2079117 w 2615832"/>
                <a:gd name="connsiteY216" fmla="*/ 4514547 h 6249897"/>
                <a:gd name="connsiteX217" fmla="*/ 2035151 w 2615832"/>
                <a:gd name="connsiteY217" fmla="*/ 4572132 h 6249897"/>
                <a:gd name="connsiteX218" fmla="*/ 2070654 w 2615832"/>
                <a:gd name="connsiteY218" fmla="*/ 4643804 h 6249897"/>
                <a:gd name="connsiteX219" fmla="*/ 2106802 w 2615832"/>
                <a:gd name="connsiteY219" fmla="*/ 4710665 h 6249897"/>
                <a:gd name="connsiteX220" fmla="*/ 2114855 w 2615832"/>
                <a:gd name="connsiteY220" fmla="*/ 4766619 h 6249897"/>
                <a:gd name="connsiteX221" fmla="*/ 2122910 w 2615832"/>
                <a:gd name="connsiteY221" fmla="*/ 4822572 h 6249897"/>
                <a:gd name="connsiteX222" fmla="*/ 2163092 w 2615832"/>
                <a:gd name="connsiteY222" fmla="*/ 4934222 h 6249897"/>
                <a:gd name="connsiteX223" fmla="*/ 2224705 w 2615832"/>
                <a:gd name="connsiteY223" fmla="*/ 5105419 h 6249897"/>
                <a:gd name="connsiteX224" fmla="*/ 2185907 w 2615832"/>
                <a:gd name="connsiteY224" fmla="*/ 5081549 h 6249897"/>
                <a:gd name="connsiteX225" fmla="*/ 2147108 w 2615832"/>
                <a:gd name="connsiteY225" fmla="*/ 5057679 h 6249897"/>
                <a:gd name="connsiteX226" fmla="*/ 2045348 w 2615832"/>
                <a:gd name="connsiteY226" fmla="*/ 4842079 h 6249897"/>
                <a:gd name="connsiteX227" fmla="*/ 1978404 w 2615832"/>
                <a:gd name="connsiteY227" fmla="*/ 4706430 h 6249897"/>
                <a:gd name="connsiteX228" fmla="*/ 1949017 w 2615832"/>
                <a:gd name="connsiteY228" fmla="*/ 4648130 h 6249897"/>
                <a:gd name="connsiteX229" fmla="*/ 1915781 w 2615832"/>
                <a:gd name="connsiteY229" fmla="*/ 4644422 h 6249897"/>
                <a:gd name="connsiteX230" fmla="*/ 1883234 w 2615832"/>
                <a:gd name="connsiteY230" fmla="*/ 4613251 h 6249897"/>
                <a:gd name="connsiteX231" fmla="*/ 2038043 w 2615832"/>
                <a:gd name="connsiteY231" fmla="*/ 4939292 h 6249897"/>
                <a:gd name="connsiteX232" fmla="*/ 2264993 w 2615832"/>
                <a:gd name="connsiteY232" fmla="*/ 5418810 h 6249897"/>
                <a:gd name="connsiteX233" fmla="*/ 2254332 w 2615832"/>
                <a:gd name="connsiteY233" fmla="*/ 5489906 h 6249897"/>
                <a:gd name="connsiteX234" fmla="*/ 2283773 w 2615832"/>
                <a:gd name="connsiteY234" fmla="*/ 5521347 h 6249897"/>
                <a:gd name="connsiteX235" fmla="*/ 2321232 w 2615832"/>
                <a:gd name="connsiteY235" fmla="*/ 5541496 h 6249897"/>
                <a:gd name="connsiteX236" fmla="*/ 2305229 w 2615832"/>
                <a:gd name="connsiteY236" fmla="*/ 5631329 h 6249897"/>
                <a:gd name="connsiteX237" fmla="*/ 2340028 w 2615832"/>
                <a:gd name="connsiteY237" fmla="*/ 5677657 h 6249897"/>
                <a:gd name="connsiteX238" fmla="*/ 2374825 w 2615832"/>
                <a:gd name="connsiteY238" fmla="*/ 5723986 h 6249897"/>
                <a:gd name="connsiteX239" fmla="*/ 2615832 w 2615832"/>
                <a:gd name="connsiteY239" fmla="*/ 6225769 h 6249897"/>
                <a:gd name="connsiteX240" fmla="*/ 2468691 w 2615832"/>
                <a:gd name="connsiteY240" fmla="*/ 6186243 h 6249897"/>
                <a:gd name="connsiteX241" fmla="*/ 2334874 w 2615832"/>
                <a:gd name="connsiteY241" fmla="*/ 6049440 h 6249897"/>
                <a:gd name="connsiteX242" fmla="*/ 2310817 w 2615832"/>
                <a:gd name="connsiteY242" fmla="*/ 6083320 h 6249897"/>
                <a:gd name="connsiteX243" fmla="*/ 2297423 w 2615832"/>
                <a:gd name="connsiteY243" fmla="*/ 6046103 h 6249897"/>
                <a:gd name="connsiteX244" fmla="*/ 2298720 w 2615832"/>
                <a:gd name="connsiteY244" fmla="*/ 6025086 h 6249897"/>
                <a:gd name="connsiteX245" fmla="*/ 2290058 w 2615832"/>
                <a:gd name="connsiteY245" fmla="*/ 6025634 h 6249897"/>
                <a:gd name="connsiteX246" fmla="*/ 2241221 w 2615832"/>
                <a:gd name="connsiteY246" fmla="*/ 5990663 h 6249897"/>
                <a:gd name="connsiteX247" fmla="*/ 2209129 w 2615832"/>
                <a:gd name="connsiteY247" fmla="*/ 6002213 h 6249897"/>
                <a:gd name="connsiteX248" fmla="*/ 2249311 w 2615832"/>
                <a:gd name="connsiteY248" fmla="*/ 6113863 h 6249897"/>
                <a:gd name="connsiteX249" fmla="*/ 2222593 w 2615832"/>
                <a:gd name="connsiteY249" fmla="*/ 6173923 h 6249897"/>
                <a:gd name="connsiteX250" fmla="*/ 2032539 w 2615832"/>
                <a:gd name="connsiteY250" fmla="*/ 5914433 h 6249897"/>
                <a:gd name="connsiteX251" fmla="*/ 2048629 w 2615832"/>
                <a:gd name="connsiteY251" fmla="*/ 5992717 h 6249897"/>
                <a:gd name="connsiteX252" fmla="*/ 1954977 w 2615832"/>
                <a:gd name="connsiteY252" fmla="*/ 5933940 h 6249897"/>
                <a:gd name="connsiteX253" fmla="*/ 1944297 w 2615832"/>
                <a:gd name="connsiteY253" fmla="*/ 5971413 h 6249897"/>
                <a:gd name="connsiteX254" fmla="*/ 2104938 w 2615832"/>
                <a:gd name="connsiteY254" fmla="*/ 6249897 h 6249897"/>
                <a:gd name="connsiteX255" fmla="*/ 1706076 w 2615832"/>
                <a:gd name="connsiteY255" fmla="*/ 5678814 h 6249897"/>
                <a:gd name="connsiteX256" fmla="*/ 1585599 w 2615832"/>
                <a:gd name="connsiteY256" fmla="*/ 5478357 h 6249897"/>
                <a:gd name="connsiteX257" fmla="*/ 1462462 w 2615832"/>
                <a:gd name="connsiteY257" fmla="*/ 5304080 h 6249897"/>
                <a:gd name="connsiteX258" fmla="*/ 1483893 w 2615832"/>
                <a:gd name="connsiteY258" fmla="*/ 5363627 h 6249897"/>
                <a:gd name="connsiteX259" fmla="*/ 1427745 w 2615832"/>
                <a:gd name="connsiteY259" fmla="*/ 5409057 h 6249897"/>
                <a:gd name="connsiteX260" fmla="*/ 1443746 w 2615832"/>
                <a:gd name="connsiteY260" fmla="*/ 5319224 h 6249897"/>
                <a:gd name="connsiteX261" fmla="*/ 1403617 w 2615832"/>
                <a:gd name="connsiteY261" fmla="*/ 5308443 h 6249897"/>
                <a:gd name="connsiteX262" fmla="*/ 1371524 w 2615832"/>
                <a:gd name="connsiteY262" fmla="*/ 5319993 h 6249897"/>
                <a:gd name="connsiteX263" fmla="*/ 1379578 w 2615832"/>
                <a:gd name="connsiteY263" fmla="*/ 5375947 h 6249897"/>
                <a:gd name="connsiteX264" fmla="*/ 1409028 w 2615832"/>
                <a:gd name="connsiteY264" fmla="*/ 5424200 h 6249897"/>
                <a:gd name="connsiteX265" fmla="*/ 1430459 w 2615832"/>
                <a:gd name="connsiteY265" fmla="*/ 5483747 h 6249897"/>
                <a:gd name="connsiteX266" fmla="*/ 1427806 w 2615832"/>
                <a:gd name="connsiteY266" fmla="*/ 5526739 h 6249897"/>
                <a:gd name="connsiteX267" fmla="*/ 1427832 w 2615832"/>
                <a:gd name="connsiteY267" fmla="*/ 5577174 h 6249897"/>
                <a:gd name="connsiteX268" fmla="*/ 1497429 w 2615832"/>
                <a:gd name="connsiteY268" fmla="*/ 5669830 h 6249897"/>
                <a:gd name="connsiteX269" fmla="*/ 1567025 w 2615832"/>
                <a:gd name="connsiteY269" fmla="*/ 5762487 h 6249897"/>
                <a:gd name="connsiteX270" fmla="*/ 1567044 w 2615832"/>
                <a:gd name="connsiteY270" fmla="*/ 5796110 h 6249897"/>
                <a:gd name="connsiteX271" fmla="*/ 1609886 w 2615832"/>
                <a:gd name="connsiteY271" fmla="*/ 5881580 h 6249897"/>
                <a:gd name="connsiteX272" fmla="*/ 1377006 w 2615832"/>
                <a:gd name="connsiteY272" fmla="*/ 5570243 h 6249897"/>
                <a:gd name="connsiteX273" fmla="*/ 1355611 w 2615832"/>
                <a:gd name="connsiteY273" fmla="*/ 5577943 h 6249897"/>
                <a:gd name="connsiteX274" fmla="*/ 1360987 w 2615832"/>
                <a:gd name="connsiteY274" fmla="*/ 5626453 h 6249897"/>
                <a:gd name="connsiteX275" fmla="*/ 1585866 w 2615832"/>
                <a:gd name="connsiteY275" fmla="*/ 5982707 h 6249897"/>
                <a:gd name="connsiteX276" fmla="*/ 1272708 w 2615832"/>
                <a:gd name="connsiteY276" fmla="*/ 5616188 h 6249897"/>
                <a:gd name="connsiteX277" fmla="*/ 1037114 w 2615832"/>
                <a:gd name="connsiteY277" fmla="*/ 5230160 h 6249897"/>
                <a:gd name="connsiteX278" fmla="*/ 804110 w 2615832"/>
                <a:gd name="connsiteY278" fmla="*/ 4683460 h 6249897"/>
                <a:gd name="connsiteX279" fmla="*/ 788949 w 2615832"/>
                <a:gd name="connsiteY279" fmla="*/ 4680508 h 6249897"/>
                <a:gd name="connsiteX280" fmla="*/ 801431 w 2615832"/>
                <a:gd name="connsiteY280" fmla="*/ 4676016 h 6249897"/>
                <a:gd name="connsiteX281" fmla="*/ 790716 w 2615832"/>
                <a:gd name="connsiteY281" fmla="*/ 4646243 h 6249897"/>
                <a:gd name="connsiteX282" fmla="*/ 758622 w 2615832"/>
                <a:gd name="connsiteY282" fmla="*/ 4657794 h 6249897"/>
                <a:gd name="connsiteX283" fmla="*/ 723799 w 2615832"/>
                <a:gd name="connsiteY283" fmla="*/ 4561030 h 6249897"/>
                <a:gd name="connsiteX284" fmla="*/ 731798 w 2615832"/>
                <a:gd name="connsiteY284" fmla="*/ 4516113 h 6249897"/>
                <a:gd name="connsiteX285" fmla="*/ 691670 w 2615832"/>
                <a:gd name="connsiteY285" fmla="*/ 4505333 h 6249897"/>
                <a:gd name="connsiteX286" fmla="*/ 649478 w 2615832"/>
                <a:gd name="connsiteY286" fmla="*/ 4388102 h 6249897"/>
                <a:gd name="connsiteX287" fmla="*/ 648808 w 2615832"/>
                <a:gd name="connsiteY287" fmla="*/ 4386240 h 6249897"/>
                <a:gd name="connsiteX288" fmla="*/ 704958 w 2615832"/>
                <a:gd name="connsiteY288" fmla="*/ 4340809 h 6249897"/>
                <a:gd name="connsiteX289" fmla="*/ 659470 w 2615832"/>
                <a:gd name="connsiteY289" fmla="*/ 4315143 h 6249897"/>
                <a:gd name="connsiteX290" fmla="*/ 671499 w 2615832"/>
                <a:gd name="connsiteY290" fmla="*/ 4298203 h 6249897"/>
                <a:gd name="connsiteX291" fmla="*/ 680849 w 2615832"/>
                <a:gd name="connsiteY291" fmla="*/ 4273819 h 6249897"/>
                <a:gd name="connsiteX292" fmla="*/ 654086 w 2615832"/>
                <a:gd name="connsiteY292" fmla="*/ 4249821 h 6249897"/>
                <a:gd name="connsiteX293" fmla="*/ 630003 w 2615832"/>
                <a:gd name="connsiteY293" fmla="*/ 4233266 h 6249897"/>
                <a:gd name="connsiteX294" fmla="*/ 603163 w 2615832"/>
                <a:gd name="connsiteY294" fmla="*/ 4057962 h 6249897"/>
                <a:gd name="connsiteX295" fmla="*/ 576321 w 2615832"/>
                <a:gd name="connsiteY295" fmla="*/ 3882659 h 6249897"/>
                <a:gd name="connsiteX296" fmla="*/ 526779 w 2615832"/>
                <a:gd name="connsiteY296" fmla="*/ 3778581 h 6249897"/>
                <a:gd name="connsiteX297" fmla="*/ 509385 w 2615832"/>
                <a:gd name="connsiteY297" fmla="*/ 3763823 h 6249897"/>
                <a:gd name="connsiteX298" fmla="*/ 616644 w 2615832"/>
                <a:gd name="connsiteY298" fmla="*/ 4263297 h 6249897"/>
                <a:gd name="connsiteX299" fmla="*/ 575159 w 2615832"/>
                <a:gd name="connsiteY299" fmla="*/ 4215171 h 6249897"/>
                <a:gd name="connsiteX300" fmla="*/ 536351 w 2615832"/>
                <a:gd name="connsiteY300" fmla="*/ 4174490 h 6249897"/>
                <a:gd name="connsiteX301" fmla="*/ 348868 w 2615832"/>
                <a:gd name="connsiteY301" fmla="*/ 3720703 h 6249897"/>
                <a:gd name="connsiteX302" fmla="*/ 327555 w 2615832"/>
                <a:gd name="connsiteY302" fmla="*/ 3753516 h 6249897"/>
                <a:gd name="connsiteX303" fmla="*/ 316767 w 2615832"/>
                <a:gd name="connsiteY303" fmla="*/ 3715441 h 6249897"/>
                <a:gd name="connsiteX304" fmla="*/ 276577 w 2615832"/>
                <a:gd name="connsiteY304" fmla="*/ 3589082 h 6249897"/>
                <a:gd name="connsiteX305" fmla="*/ 255641 w 2615832"/>
                <a:gd name="connsiteY305" fmla="*/ 3522706 h 6249897"/>
                <a:gd name="connsiteX306" fmla="*/ 249784 w 2615832"/>
                <a:gd name="connsiteY306" fmla="*/ 3504142 h 6249897"/>
                <a:gd name="connsiteX307" fmla="*/ 246089 w 2615832"/>
                <a:gd name="connsiteY307" fmla="*/ 3492134 h 6249897"/>
                <a:gd name="connsiteX308" fmla="*/ 276503 w 2615832"/>
                <a:gd name="connsiteY308" fmla="*/ 3452491 h 6249897"/>
                <a:gd name="connsiteX309" fmla="*/ 276505 w 2615832"/>
                <a:gd name="connsiteY309" fmla="*/ 3452486 h 6249897"/>
                <a:gd name="connsiteX310" fmla="*/ 246088 w 2615832"/>
                <a:gd name="connsiteY310" fmla="*/ 3492132 h 6249897"/>
                <a:gd name="connsiteX311" fmla="*/ 236385 w 2615832"/>
                <a:gd name="connsiteY311" fmla="*/ 3460620 h 6249897"/>
                <a:gd name="connsiteX312" fmla="*/ 236384 w 2615832"/>
                <a:gd name="connsiteY312" fmla="*/ 3458518 h 6249897"/>
                <a:gd name="connsiteX313" fmla="*/ 35224 w 2615832"/>
                <a:gd name="connsiteY313" fmla="*/ 2429540 h 6249897"/>
                <a:gd name="connsiteX314" fmla="*/ 16437 w 2615832"/>
                <a:gd name="connsiteY314" fmla="*/ 2310190 h 6249897"/>
                <a:gd name="connsiteX315" fmla="*/ 40476 w 2615832"/>
                <a:gd name="connsiteY315" fmla="*/ 2242686 h 6249897"/>
                <a:gd name="connsiteX316" fmla="*/ 16392 w 2615832"/>
                <a:gd name="connsiteY316" fmla="*/ 2226132 h 6249897"/>
                <a:gd name="connsiteX317" fmla="*/ 0 w 2615832"/>
                <a:gd name="connsiteY317" fmla="*/ 2219153 h 6249897"/>
                <a:gd name="connsiteX318" fmla="*/ 1931 w 2615832"/>
                <a:gd name="connsiteY318" fmla="*/ 2211405 h 6249897"/>
                <a:gd name="connsiteX319" fmla="*/ 9024 w 2615832"/>
                <a:gd name="connsiteY319" fmla="*/ 2205664 h 6249897"/>
                <a:gd name="connsiteX320" fmla="*/ 1928 w 2615832"/>
                <a:gd name="connsiteY320" fmla="*/ 2211406 h 6249897"/>
                <a:gd name="connsiteX321" fmla="*/ 5675 w 2615832"/>
                <a:gd name="connsiteY321" fmla="*/ 2196359 h 6249897"/>
                <a:gd name="connsiteX322" fmla="*/ 30279 w 2615832"/>
                <a:gd name="connsiteY322" fmla="*/ 2187504 h 6249897"/>
                <a:gd name="connsiteX323" fmla="*/ 19391 w 2615832"/>
                <a:gd name="connsiteY323" fmla="*/ 2215907 h 6249897"/>
                <a:gd name="connsiteX324" fmla="*/ 19062 w 2615832"/>
                <a:gd name="connsiteY324" fmla="*/ 2216763 h 6249897"/>
                <a:gd name="connsiteX325" fmla="*/ 19063 w 2615832"/>
                <a:gd name="connsiteY325" fmla="*/ 2216761 h 6249897"/>
                <a:gd name="connsiteX326" fmla="*/ 19391 w 2615832"/>
                <a:gd name="connsiteY326" fmla="*/ 2215907 h 6249897"/>
                <a:gd name="connsiteX327" fmla="*/ 30281 w 2615832"/>
                <a:gd name="connsiteY327" fmla="*/ 2187503 h 6249897"/>
                <a:gd name="connsiteX328" fmla="*/ 134048 w 2615832"/>
                <a:gd name="connsiteY328" fmla="*/ 2150158 h 6249897"/>
                <a:gd name="connsiteX329" fmla="*/ 176839 w 2615832"/>
                <a:gd name="connsiteY329" fmla="*/ 2134758 h 6249897"/>
                <a:gd name="connsiteX330" fmla="*/ 297119 w 2615832"/>
                <a:gd name="connsiteY330" fmla="*/ 1965358 h 6249897"/>
                <a:gd name="connsiteX331" fmla="*/ 350609 w 2615832"/>
                <a:gd name="connsiteY331" fmla="*/ 1946107 h 6249897"/>
                <a:gd name="connsiteX332" fmla="*/ 406775 w 2615832"/>
                <a:gd name="connsiteY332" fmla="*/ 1934300 h 6249897"/>
                <a:gd name="connsiteX333" fmla="*/ 604777 w 2615832"/>
                <a:gd name="connsiteY333" fmla="*/ 2048004 h 6249897"/>
                <a:gd name="connsiteX334" fmla="*/ 604725 w 2615832"/>
                <a:gd name="connsiteY334" fmla="*/ 1947134 h 6249897"/>
                <a:gd name="connsiteX335" fmla="*/ 572579 w 2615832"/>
                <a:gd name="connsiteY335" fmla="*/ 1857813 h 6249897"/>
                <a:gd name="connsiteX336" fmla="*/ 647498 w 2615832"/>
                <a:gd name="connsiteY336" fmla="*/ 1898110 h 6249897"/>
                <a:gd name="connsiteX337" fmla="*/ 837322 w 2615832"/>
                <a:gd name="connsiteY337" fmla="*/ 1720497 h 6249897"/>
                <a:gd name="connsiteX338" fmla="*/ 906864 w 2615832"/>
                <a:gd name="connsiteY338" fmla="*/ 1712284 h 6249897"/>
                <a:gd name="connsiteX339" fmla="*/ 1013719 w 2615832"/>
                <a:gd name="connsiteY339" fmla="*/ 1761580 h 6249897"/>
                <a:gd name="connsiteX340" fmla="*/ 1094504 w 2615832"/>
                <a:gd name="connsiteY340" fmla="*/ 1802418 h 6249897"/>
                <a:gd name="connsiteX341" fmla="*/ 1069088 w 2615832"/>
                <a:gd name="connsiteY341" fmla="*/ 1711563 h 6249897"/>
                <a:gd name="connsiteX342" fmla="*/ 1036568 w 2615832"/>
                <a:gd name="connsiteY342" fmla="*/ 1617847 h 6249897"/>
                <a:gd name="connsiteX343" fmla="*/ 1010200 w 2615832"/>
                <a:gd name="connsiteY343" fmla="*/ 1547031 h 6249897"/>
                <a:gd name="connsiteX344" fmla="*/ 1002730 w 2615832"/>
                <a:gd name="connsiteY344" fmla="*/ 1491896 h 6249897"/>
                <a:gd name="connsiteX345" fmla="*/ 995259 w 2615832"/>
                <a:gd name="connsiteY345" fmla="*/ 1436763 h 6249897"/>
                <a:gd name="connsiteX346" fmla="*/ 964497 w 2615832"/>
                <a:gd name="connsiteY346" fmla="*/ 1322263 h 6249897"/>
                <a:gd name="connsiteX347" fmla="*/ 917328 w 2615832"/>
                <a:gd name="connsiteY347" fmla="*/ 1146698 h 6249897"/>
                <a:gd name="connsiteX348" fmla="*/ 943769 w 2615832"/>
                <a:gd name="connsiteY348" fmla="*/ 1176796 h 6249897"/>
                <a:gd name="connsiteX349" fmla="*/ 970210 w 2615832"/>
                <a:gd name="connsiteY349" fmla="*/ 1206894 h 6249897"/>
                <a:gd name="connsiteX350" fmla="*/ 1045505 w 2615832"/>
                <a:gd name="connsiteY350" fmla="*/ 1432496 h 6249897"/>
                <a:gd name="connsiteX351" fmla="*/ 1094797 w 2615832"/>
                <a:gd name="connsiteY351" fmla="*/ 1574978 h 6249897"/>
                <a:gd name="connsiteX352" fmla="*/ 1144090 w 2615832"/>
                <a:gd name="connsiteY352" fmla="*/ 1717460 h 6249897"/>
                <a:gd name="connsiteX353" fmla="*/ 1168115 w 2615832"/>
                <a:gd name="connsiteY353" fmla="*/ 1752226 h 6249897"/>
                <a:gd name="connsiteX354" fmla="*/ 1175732 w 2615832"/>
                <a:gd name="connsiteY354" fmla="*/ 1725926 h 6249897"/>
                <a:gd name="connsiteX355" fmla="*/ 878656 w 2615832"/>
                <a:gd name="connsiteY355" fmla="*/ 838796 h 6249897"/>
                <a:gd name="connsiteX356" fmla="*/ 882906 w 2615832"/>
                <a:gd name="connsiteY356" fmla="*/ 772629 h 6249897"/>
                <a:gd name="connsiteX357" fmla="*/ 862324 w 2615832"/>
                <a:gd name="connsiteY357" fmla="*/ 737013 h 6249897"/>
                <a:gd name="connsiteX358" fmla="*/ 836907 w 2615832"/>
                <a:gd name="connsiteY358" fmla="*/ 710730 h 6249897"/>
                <a:gd name="connsiteX359" fmla="*/ 843940 w 2615832"/>
                <a:gd name="connsiteY359" fmla="*/ 627595 h 6249897"/>
                <a:gd name="connsiteX360" fmla="*/ 819257 w 2615832"/>
                <a:gd name="connsiteY360" fmla="*/ 576713 h 6249897"/>
                <a:gd name="connsiteX361" fmla="*/ 794572 w 2615832"/>
                <a:gd name="connsiteY361" fmla="*/ 525829 h 6249897"/>
                <a:gd name="connsiteX362" fmla="*/ 616591 w 2615832"/>
                <a:gd name="connsiteY362" fmla="*/ 0 h 62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</a:cxnLst>
              <a:rect l="l" t="t" r="r" b="b"/>
              <a:pathLst>
                <a:path w="2615832" h="6249897">
                  <a:moveTo>
                    <a:pt x="2169193" y="5778624"/>
                  </a:moveTo>
                  <a:lnTo>
                    <a:pt x="2169195" y="5778630"/>
                  </a:lnTo>
                  <a:lnTo>
                    <a:pt x="2187628" y="5808175"/>
                  </a:lnTo>
                  <a:cubicBezTo>
                    <a:pt x="2205475" y="5835382"/>
                    <a:pt x="2215737" y="5852706"/>
                    <a:pt x="2218416" y="5860150"/>
                  </a:cubicBezTo>
                  <a:cubicBezTo>
                    <a:pt x="2221095" y="5867593"/>
                    <a:pt x="2227783" y="5869390"/>
                    <a:pt x="2238482" y="5865540"/>
                  </a:cubicBezTo>
                  <a:lnTo>
                    <a:pt x="2259884" y="5874652"/>
                  </a:lnTo>
                  <a:lnTo>
                    <a:pt x="2259884" y="5874650"/>
                  </a:lnTo>
                  <a:cubicBezTo>
                    <a:pt x="2256312" y="5864725"/>
                    <a:pt x="2249178" y="5861688"/>
                    <a:pt x="2238481" y="5865538"/>
                  </a:cubicBezTo>
                  <a:cubicBezTo>
                    <a:pt x="2227782" y="5869388"/>
                    <a:pt x="2221094" y="5867591"/>
                    <a:pt x="2218416" y="5860148"/>
                  </a:cubicBezTo>
                  <a:cubicBezTo>
                    <a:pt x="2215737" y="5852705"/>
                    <a:pt x="2205474" y="5835380"/>
                    <a:pt x="2187628" y="5808173"/>
                  </a:cubicBezTo>
                  <a:close/>
                  <a:moveTo>
                    <a:pt x="1205543" y="5060247"/>
                  </a:moveTo>
                  <a:lnTo>
                    <a:pt x="1205544" y="5060249"/>
                  </a:lnTo>
                  <a:lnTo>
                    <a:pt x="1264388" y="5064291"/>
                  </a:lnTo>
                  <a:cubicBezTo>
                    <a:pt x="1279549" y="5067242"/>
                    <a:pt x="1290251" y="5071798"/>
                    <a:pt x="1296497" y="5077957"/>
                  </a:cubicBezTo>
                  <a:lnTo>
                    <a:pt x="1296499" y="5077957"/>
                  </a:lnTo>
                  <a:cubicBezTo>
                    <a:pt x="1284010" y="5065637"/>
                    <a:pt x="1253691" y="5059733"/>
                    <a:pt x="1205543" y="5060247"/>
                  </a:cubicBezTo>
                  <a:close/>
                  <a:moveTo>
                    <a:pt x="1705652" y="4871852"/>
                  </a:moveTo>
                  <a:lnTo>
                    <a:pt x="1705649" y="4871855"/>
                  </a:lnTo>
                  <a:lnTo>
                    <a:pt x="1719024" y="4875447"/>
                  </a:lnTo>
                  <a:lnTo>
                    <a:pt x="1697647" y="4916770"/>
                  </a:lnTo>
                  <a:lnTo>
                    <a:pt x="1697649" y="4916770"/>
                  </a:lnTo>
                  <a:lnTo>
                    <a:pt x="1719028" y="4875446"/>
                  </a:lnTo>
                  <a:close/>
                  <a:moveTo>
                    <a:pt x="1654771" y="4764052"/>
                  </a:moveTo>
                  <a:lnTo>
                    <a:pt x="1654767" y="4764054"/>
                  </a:lnTo>
                  <a:lnTo>
                    <a:pt x="1692271" y="4868260"/>
                  </a:lnTo>
                  <a:lnTo>
                    <a:pt x="1692275" y="4868259"/>
                  </a:lnTo>
                  <a:close/>
                  <a:moveTo>
                    <a:pt x="1076958" y="4702967"/>
                  </a:moveTo>
                  <a:lnTo>
                    <a:pt x="1141249" y="4881607"/>
                  </a:lnTo>
                  <a:lnTo>
                    <a:pt x="1141251" y="4881607"/>
                  </a:lnTo>
                  <a:lnTo>
                    <a:pt x="1076959" y="4702967"/>
                  </a:lnTo>
                  <a:close/>
                  <a:moveTo>
                    <a:pt x="1563709" y="4544602"/>
                  </a:moveTo>
                  <a:cubicBezTo>
                    <a:pt x="1528050" y="4557436"/>
                    <a:pt x="1509327" y="4561372"/>
                    <a:pt x="1507541" y="4556409"/>
                  </a:cubicBezTo>
                  <a:lnTo>
                    <a:pt x="1507545" y="4556410"/>
                  </a:lnTo>
                  <a:lnTo>
                    <a:pt x="1522919" y="4557182"/>
                  </a:lnTo>
                  <a:cubicBezTo>
                    <a:pt x="1532280" y="4555214"/>
                    <a:pt x="1545876" y="4551020"/>
                    <a:pt x="1563706" y="4544603"/>
                  </a:cubicBezTo>
                  <a:lnTo>
                    <a:pt x="1563704" y="4544629"/>
                  </a:lnTo>
                  <a:lnTo>
                    <a:pt x="1557043" y="4584835"/>
                  </a:lnTo>
                  <a:lnTo>
                    <a:pt x="1558403" y="4630560"/>
                  </a:lnTo>
                  <a:lnTo>
                    <a:pt x="1558402" y="4630580"/>
                  </a:lnTo>
                  <a:lnTo>
                    <a:pt x="1558404" y="4630586"/>
                  </a:lnTo>
                  <a:lnTo>
                    <a:pt x="1558403" y="4630560"/>
                  </a:lnTo>
                  <a:lnTo>
                    <a:pt x="1563704" y="4544629"/>
                  </a:lnTo>
                  <a:close/>
                  <a:moveTo>
                    <a:pt x="1997346" y="4477695"/>
                  </a:moveTo>
                  <a:lnTo>
                    <a:pt x="1997350" y="4477708"/>
                  </a:lnTo>
                  <a:lnTo>
                    <a:pt x="2024037" y="4528150"/>
                  </a:lnTo>
                  <a:lnTo>
                    <a:pt x="2024039" y="4528149"/>
                  </a:lnTo>
                  <a:close/>
                  <a:moveTo>
                    <a:pt x="2258868" y="3298030"/>
                  </a:moveTo>
                  <a:cubicBezTo>
                    <a:pt x="2237677" y="3346677"/>
                    <a:pt x="2230498" y="3383722"/>
                    <a:pt x="2237333" y="3409166"/>
                  </a:cubicBezTo>
                  <a:lnTo>
                    <a:pt x="2237335" y="3409160"/>
                  </a:lnTo>
                  <a:lnTo>
                    <a:pt x="2237593" y="3362297"/>
                  </a:lnTo>
                  <a:lnTo>
                    <a:pt x="2258869" y="3298032"/>
                  </a:lnTo>
                  <a:close/>
                  <a:moveTo>
                    <a:pt x="335173" y="3111889"/>
                  </a:moveTo>
                  <a:lnTo>
                    <a:pt x="335169" y="3111895"/>
                  </a:lnTo>
                  <a:lnTo>
                    <a:pt x="331852" y="3161428"/>
                  </a:lnTo>
                  <a:lnTo>
                    <a:pt x="295114" y="3235600"/>
                  </a:lnTo>
                  <a:lnTo>
                    <a:pt x="295114" y="3235602"/>
                  </a:lnTo>
                  <a:cubicBezTo>
                    <a:pt x="330749" y="3177938"/>
                    <a:pt x="344102" y="3136700"/>
                    <a:pt x="335173" y="3111889"/>
                  </a:cubicBezTo>
                  <a:close/>
                  <a:moveTo>
                    <a:pt x="920382" y="1984864"/>
                  </a:moveTo>
                  <a:lnTo>
                    <a:pt x="920381" y="1984867"/>
                  </a:lnTo>
                  <a:lnTo>
                    <a:pt x="944490" y="2051855"/>
                  </a:lnTo>
                  <a:lnTo>
                    <a:pt x="944492" y="2051854"/>
                  </a:lnTo>
                  <a:close/>
                  <a:moveTo>
                    <a:pt x="733078" y="1867310"/>
                  </a:moveTo>
                  <a:lnTo>
                    <a:pt x="733076" y="1867311"/>
                  </a:lnTo>
                  <a:cubicBezTo>
                    <a:pt x="783033" y="1916591"/>
                    <a:pt x="817833" y="1968524"/>
                    <a:pt x="837478" y="2023108"/>
                  </a:cubicBezTo>
                  <a:lnTo>
                    <a:pt x="837481" y="2023107"/>
                  </a:lnTo>
                  <a:lnTo>
                    <a:pt x="893646" y="2011301"/>
                  </a:lnTo>
                  <a:cubicBezTo>
                    <a:pt x="889186" y="2010104"/>
                    <a:pt x="882277" y="2010489"/>
                    <a:pt x="872915" y="2012458"/>
                  </a:cubicBezTo>
                  <a:lnTo>
                    <a:pt x="837481" y="2023107"/>
                  </a:lnTo>
                  <a:cubicBezTo>
                    <a:pt x="817837" y="1968522"/>
                    <a:pt x="783035" y="1916590"/>
                    <a:pt x="733078" y="1867310"/>
                  </a:cubicBezTo>
                  <a:close/>
                  <a:moveTo>
                    <a:pt x="1210597" y="1855691"/>
                  </a:moveTo>
                  <a:lnTo>
                    <a:pt x="1204187" y="1866829"/>
                  </a:lnTo>
                  <a:lnTo>
                    <a:pt x="1204187" y="1866831"/>
                  </a:lnTo>
                  <a:lnTo>
                    <a:pt x="1210597" y="1855693"/>
                  </a:lnTo>
                  <a:close/>
                  <a:moveTo>
                    <a:pt x="1400121" y="1802783"/>
                  </a:moveTo>
                  <a:lnTo>
                    <a:pt x="1384551" y="1805426"/>
                  </a:lnTo>
                  <a:lnTo>
                    <a:pt x="1400118" y="1802784"/>
                  </a:lnTo>
                  <a:cubicBezTo>
                    <a:pt x="1406197" y="1802639"/>
                    <a:pt x="1409578" y="1803839"/>
                    <a:pt x="1410262" y="1806384"/>
                  </a:cubicBezTo>
                  <a:lnTo>
                    <a:pt x="1410259" y="1806381"/>
                  </a:lnTo>
                  <a:close/>
                  <a:moveTo>
                    <a:pt x="1174269" y="1775125"/>
                  </a:moveTo>
                  <a:lnTo>
                    <a:pt x="1174268" y="1775126"/>
                  </a:lnTo>
                  <a:lnTo>
                    <a:pt x="1186571" y="1820926"/>
                  </a:lnTo>
                  <a:lnTo>
                    <a:pt x="1186573" y="1820925"/>
                  </a:lnTo>
                  <a:close/>
                  <a:moveTo>
                    <a:pt x="1373933" y="1725817"/>
                  </a:moveTo>
                  <a:cubicBezTo>
                    <a:pt x="1377546" y="1757485"/>
                    <a:pt x="1377497" y="1784629"/>
                    <a:pt x="1373786" y="1807252"/>
                  </a:cubicBezTo>
                  <a:lnTo>
                    <a:pt x="1373788" y="1807252"/>
                  </a:lnTo>
                  <a:lnTo>
                    <a:pt x="1373935" y="1725823"/>
                  </a:lnTo>
                  <a:close/>
                  <a:moveTo>
                    <a:pt x="1638495" y="1562806"/>
                  </a:moveTo>
                  <a:lnTo>
                    <a:pt x="1687714" y="1746006"/>
                  </a:lnTo>
                  <a:lnTo>
                    <a:pt x="1687715" y="1746006"/>
                  </a:lnTo>
                  <a:lnTo>
                    <a:pt x="1638497" y="1562806"/>
                  </a:lnTo>
                  <a:close/>
                  <a:moveTo>
                    <a:pt x="1276668" y="1473085"/>
                  </a:moveTo>
                  <a:lnTo>
                    <a:pt x="1276666" y="1473086"/>
                  </a:lnTo>
                  <a:lnTo>
                    <a:pt x="1305377" y="1579954"/>
                  </a:lnTo>
                  <a:lnTo>
                    <a:pt x="1305379" y="1579953"/>
                  </a:lnTo>
                  <a:close/>
                  <a:moveTo>
                    <a:pt x="1271248" y="1425586"/>
                  </a:moveTo>
                  <a:lnTo>
                    <a:pt x="1271246" y="1425587"/>
                  </a:lnTo>
                  <a:lnTo>
                    <a:pt x="1258793" y="1461220"/>
                  </a:lnTo>
                  <a:lnTo>
                    <a:pt x="1267729" y="1467153"/>
                  </a:lnTo>
                  <a:lnTo>
                    <a:pt x="1267732" y="1467150"/>
                  </a:lnTo>
                  <a:lnTo>
                    <a:pt x="1258795" y="1461219"/>
                  </a:lnTo>
                  <a:close/>
                  <a:moveTo>
                    <a:pt x="1528775" y="1345708"/>
                  </a:moveTo>
                  <a:cubicBezTo>
                    <a:pt x="1537467" y="1359843"/>
                    <a:pt x="1557633" y="1371142"/>
                    <a:pt x="1589275" y="1379607"/>
                  </a:cubicBezTo>
                  <a:lnTo>
                    <a:pt x="1589274" y="1379605"/>
                  </a:lnTo>
                  <a:lnTo>
                    <a:pt x="1550422" y="1364782"/>
                  </a:lnTo>
                  <a:cubicBezTo>
                    <a:pt x="1540337" y="1359132"/>
                    <a:pt x="1533123" y="1352774"/>
                    <a:pt x="1528777" y="1345708"/>
                  </a:cubicBezTo>
                  <a:close/>
                  <a:moveTo>
                    <a:pt x="864303" y="402790"/>
                  </a:moveTo>
                  <a:lnTo>
                    <a:pt x="864303" y="402792"/>
                  </a:lnTo>
                  <a:cubicBezTo>
                    <a:pt x="867037" y="412970"/>
                    <a:pt x="871848" y="417210"/>
                    <a:pt x="878733" y="415508"/>
                  </a:cubicBezTo>
                  <a:cubicBezTo>
                    <a:pt x="885617" y="413808"/>
                    <a:pt x="890086" y="416776"/>
                    <a:pt x="892135" y="424408"/>
                  </a:cubicBezTo>
                  <a:lnTo>
                    <a:pt x="897995" y="440582"/>
                  </a:lnTo>
                  <a:lnTo>
                    <a:pt x="899240" y="444019"/>
                  </a:lnTo>
                  <a:cubicBezTo>
                    <a:pt x="902951" y="453277"/>
                    <a:pt x="908005" y="465256"/>
                    <a:pt x="914401" y="479956"/>
                  </a:cubicBezTo>
                  <a:lnTo>
                    <a:pt x="917609" y="487632"/>
                  </a:lnTo>
                  <a:lnTo>
                    <a:pt x="927672" y="511712"/>
                  </a:lnTo>
                  <a:lnTo>
                    <a:pt x="927670" y="511706"/>
                  </a:lnTo>
                  <a:lnTo>
                    <a:pt x="917609" y="487632"/>
                  </a:lnTo>
                  <a:lnTo>
                    <a:pt x="914402" y="479958"/>
                  </a:lnTo>
                  <a:cubicBezTo>
                    <a:pt x="908006" y="465258"/>
                    <a:pt x="902952" y="453280"/>
                    <a:pt x="899241" y="444021"/>
                  </a:cubicBezTo>
                  <a:lnTo>
                    <a:pt x="897995" y="440582"/>
                  </a:lnTo>
                  <a:lnTo>
                    <a:pt x="892135" y="424406"/>
                  </a:lnTo>
                  <a:cubicBezTo>
                    <a:pt x="890085" y="416774"/>
                    <a:pt x="885617" y="413808"/>
                    <a:pt x="878732" y="415506"/>
                  </a:cubicBezTo>
                  <a:close/>
                  <a:moveTo>
                    <a:pt x="616591" y="0"/>
                  </a:moveTo>
                  <a:cubicBezTo>
                    <a:pt x="682120" y="43508"/>
                    <a:pt x="714885" y="65262"/>
                    <a:pt x="714885" y="65262"/>
                  </a:cubicBezTo>
                  <a:cubicBezTo>
                    <a:pt x="761957" y="167596"/>
                    <a:pt x="793061" y="219605"/>
                    <a:pt x="808200" y="221293"/>
                  </a:cubicBezTo>
                  <a:lnTo>
                    <a:pt x="822702" y="193292"/>
                  </a:lnTo>
                  <a:cubicBezTo>
                    <a:pt x="826803" y="208558"/>
                    <a:pt x="830222" y="221281"/>
                    <a:pt x="832956" y="231458"/>
                  </a:cubicBezTo>
                  <a:lnTo>
                    <a:pt x="832919" y="251365"/>
                  </a:lnTo>
                  <a:lnTo>
                    <a:pt x="838595" y="252449"/>
                  </a:lnTo>
                  <a:cubicBezTo>
                    <a:pt x="844894" y="257678"/>
                    <a:pt x="856052" y="271880"/>
                    <a:pt x="872068" y="295059"/>
                  </a:cubicBezTo>
                  <a:lnTo>
                    <a:pt x="892723" y="289958"/>
                  </a:lnTo>
                  <a:cubicBezTo>
                    <a:pt x="894090" y="295047"/>
                    <a:pt x="883835" y="256879"/>
                    <a:pt x="861961" y="175458"/>
                  </a:cubicBezTo>
                  <a:cubicBezTo>
                    <a:pt x="861961" y="175458"/>
                    <a:pt x="867039" y="157924"/>
                    <a:pt x="877196" y="122856"/>
                  </a:cubicBezTo>
                  <a:cubicBezTo>
                    <a:pt x="915087" y="227455"/>
                    <a:pt x="960108" y="322156"/>
                    <a:pt x="1012258" y="406955"/>
                  </a:cubicBezTo>
                  <a:cubicBezTo>
                    <a:pt x="1013235" y="374154"/>
                    <a:pt x="1008694" y="348143"/>
                    <a:pt x="998635" y="328920"/>
                  </a:cubicBezTo>
                  <a:cubicBezTo>
                    <a:pt x="1023343" y="366231"/>
                    <a:pt x="1044633" y="390820"/>
                    <a:pt x="1062503" y="402686"/>
                  </a:cubicBezTo>
                  <a:cubicBezTo>
                    <a:pt x="1068951" y="390241"/>
                    <a:pt x="1070806" y="378928"/>
                    <a:pt x="1068070" y="368752"/>
                  </a:cubicBezTo>
                  <a:cubicBezTo>
                    <a:pt x="1070806" y="378928"/>
                    <a:pt x="1031986" y="279986"/>
                    <a:pt x="951614" y="71919"/>
                  </a:cubicBezTo>
                  <a:cubicBezTo>
                    <a:pt x="1084624" y="348384"/>
                    <a:pt x="1179452" y="555594"/>
                    <a:pt x="1236092" y="693547"/>
                  </a:cubicBezTo>
                  <a:cubicBezTo>
                    <a:pt x="1254843" y="726903"/>
                    <a:pt x="1283848" y="798424"/>
                    <a:pt x="1323105" y="908113"/>
                  </a:cubicBezTo>
                  <a:cubicBezTo>
                    <a:pt x="1362365" y="1017802"/>
                    <a:pt x="1391613" y="1081122"/>
                    <a:pt x="1410853" y="1098078"/>
                  </a:cubicBezTo>
                  <a:cubicBezTo>
                    <a:pt x="1415932" y="1080544"/>
                    <a:pt x="1410462" y="1060189"/>
                    <a:pt x="1394446" y="1037010"/>
                  </a:cubicBezTo>
                  <a:cubicBezTo>
                    <a:pt x="1408216" y="1033611"/>
                    <a:pt x="1419936" y="1022576"/>
                    <a:pt x="1429604" y="1003910"/>
                  </a:cubicBezTo>
                  <a:cubicBezTo>
                    <a:pt x="1430482" y="1025398"/>
                    <a:pt x="1428138" y="1053110"/>
                    <a:pt x="1422571" y="1087045"/>
                  </a:cubicBezTo>
                  <a:lnTo>
                    <a:pt x="1449379" y="1104843"/>
                  </a:lnTo>
                  <a:lnTo>
                    <a:pt x="1470034" y="1099742"/>
                  </a:lnTo>
                  <a:cubicBezTo>
                    <a:pt x="1471890" y="1088431"/>
                    <a:pt x="1469400" y="1070052"/>
                    <a:pt x="1462563" y="1044609"/>
                  </a:cubicBezTo>
                  <a:cubicBezTo>
                    <a:pt x="1461198" y="1039520"/>
                    <a:pt x="1454116" y="1022275"/>
                    <a:pt x="1441324" y="992876"/>
                  </a:cubicBezTo>
                  <a:cubicBezTo>
                    <a:pt x="1433119" y="962342"/>
                    <a:pt x="1427651" y="941988"/>
                    <a:pt x="1424917" y="931808"/>
                  </a:cubicBezTo>
                  <a:cubicBezTo>
                    <a:pt x="1423550" y="926720"/>
                    <a:pt x="1423574" y="913148"/>
                    <a:pt x="1424990" y="891093"/>
                  </a:cubicBezTo>
                  <a:cubicBezTo>
                    <a:pt x="1426407" y="869037"/>
                    <a:pt x="1425746" y="852919"/>
                    <a:pt x="1423013" y="842741"/>
                  </a:cubicBezTo>
                  <a:cubicBezTo>
                    <a:pt x="1420278" y="832564"/>
                    <a:pt x="1403823" y="798642"/>
                    <a:pt x="1373647" y="740976"/>
                  </a:cubicBezTo>
                  <a:cubicBezTo>
                    <a:pt x="1343469" y="683311"/>
                    <a:pt x="1327014" y="649387"/>
                    <a:pt x="1324280" y="639210"/>
                  </a:cubicBezTo>
                  <a:lnTo>
                    <a:pt x="1322961" y="606977"/>
                  </a:lnTo>
                  <a:cubicBezTo>
                    <a:pt x="1313392" y="571354"/>
                    <a:pt x="1302893" y="541388"/>
                    <a:pt x="1291466" y="517077"/>
                  </a:cubicBezTo>
                  <a:cubicBezTo>
                    <a:pt x="1363734" y="640320"/>
                    <a:pt x="1418815" y="754242"/>
                    <a:pt x="1456706" y="858841"/>
                  </a:cubicBezTo>
                  <a:lnTo>
                    <a:pt x="1470476" y="855441"/>
                  </a:lnTo>
                  <a:cubicBezTo>
                    <a:pt x="1473698" y="849217"/>
                    <a:pt x="1471891" y="833385"/>
                    <a:pt x="1465056" y="807940"/>
                  </a:cubicBezTo>
                  <a:cubicBezTo>
                    <a:pt x="1443181" y="726517"/>
                    <a:pt x="1389274" y="598742"/>
                    <a:pt x="1303333" y="424609"/>
                  </a:cubicBezTo>
                  <a:cubicBezTo>
                    <a:pt x="1382047" y="535407"/>
                    <a:pt x="1455438" y="671939"/>
                    <a:pt x="1523506" y="834204"/>
                  </a:cubicBezTo>
                  <a:cubicBezTo>
                    <a:pt x="1580147" y="972159"/>
                    <a:pt x="1636789" y="1110114"/>
                    <a:pt x="1693431" y="1248069"/>
                  </a:cubicBezTo>
                  <a:cubicBezTo>
                    <a:pt x="1775561" y="1499112"/>
                    <a:pt x="1833716" y="1688244"/>
                    <a:pt x="1867897" y="1815466"/>
                  </a:cubicBezTo>
                  <a:lnTo>
                    <a:pt x="1877980" y="1821117"/>
                  </a:lnTo>
                  <a:lnTo>
                    <a:pt x="1869947" y="1823100"/>
                  </a:lnTo>
                  <a:lnTo>
                    <a:pt x="1878151" y="1853632"/>
                  </a:lnTo>
                  <a:lnTo>
                    <a:pt x="1898806" y="1848533"/>
                  </a:lnTo>
                  <a:lnTo>
                    <a:pt x="1925467" y="1947765"/>
                  </a:lnTo>
                  <a:cubicBezTo>
                    <a:pt x="1923123" y="1975477"/>
                    <a:pt x="1921950" y="1989333"/>
                    <a:pt x="1921950" y="1989333"/>
                  </a:cubicBezTo>
                  <a:cubicBezTo>
                    <a:pt x="1935720" y="1985931"/>
                    <a:pt x="1944656" y="1991865"/>
                    <a:pt x="1948757" y="2007132"/>
                  </a:cubicBezTo>
                  <a:cubicBezTo>
                    <a:pt x="1967216" y="2075831"/>
                    <a:pt x="1977982" y="2115905"/>
                    <a:pt x="1981058" y="2127356"/>
                  </a:cubicBezTo>
                  <a:lnTo>
                    <a:pt x="1981570" y="2129263"/>
                  </a:lnTo>
                  <a:cubicBezTo>
                    <a:pt x="1958620" y="2134933"/>
                    <a:pt x="1946902" y="2145966"/>
                    <a:pt x="1946413" y="2162365"/>
                  </a:cubicBezTo>
                  <a:cubicBezTo>
                    <a:pt x="1962917" y="2169143"/>
                    <a:pt x="1973219" y="2180165"/>
                    <a:pt x="1977323" y="2195432"/>
                  </a:cubicBezTo>
                  <a:cubicBezTo>
                    <a:pt x="1978689" y="2200521"/>
                    <a:pt x="1976273" y="2205188"/>
                    <a:pt x="1970071" y="2209433"/>
                  </a:cubicBezTo>
                  <a:cubicBezTo>
                    <a:pt x="1963870" y="2213677"/>
                    <a:pt x="1962135" y="2220888"/>
                    <a:pt x="1964870" y="2231066"/>
                  </a:cubicBezTo>
                  <a:cubicBezTo>
                    <a:pt x="1967604" y="2241245"/>
                    <a:pt x="1973781" y="2250572"/>
                    <a:pt x="1983400" y="2259048"/>
                  </a:cubicBezTo>
                  <a:cubicBezTo>
                    <a:pt x="1993020" y="2267526"/>
                    <a:pt x="1998513" y="2274310"/>
                    <a:pt x="1999880" y="2279399"/>
                  </a:cubicBezTo>
                  <a:cubicBezTo>
                    <a:pt x="2002616" y="2289576"/>
                    <a:pt x="2010770" y="2347254"/>
                    <a:pt x="2024344" y="2452433"/>
                  </a:cubicBezTo>
                  <a:cubicBezTo>
                    <a:pt x="2037918" y="2557610"/>
                    <a:pt x="2046072" y="2615289"/>
                    <a:pt x="2048806" y="2625466"/>
                  </a:cubicBezTo>
                  <a:cubicBezTo>
                    <a:pt x="2066580" y="2691622"/>
                    <a:pt x="2078788" y="2727949"/>
                    <a:pt x="2085428" y="2734449"/>
                  </a:cubicBezTo>
                  <a:cubicBezTo>
                    <a:pt x="2092069" y="2740948"/>
                    <a:pt x="2096073" y="2746743"/>
                    <a:pt x="2097440" y="2751831"/>
                  </a:cubicBezTo>
                  <a:lnTo>
                    <a:pt x="2007499" y="2253098"/>
                  </a:lnTo>
                  <a:cubicBezTo>
                    <a:pt x="2010233" y="2263275"/>
                    <a:pt x="2019949" y="2281225"/>
                    <a:pt x="2036649" y="2306947"/>
                  </a:cubicBezTo>
                  <a:cubicBezTo>
                    <a:pt x="2053348" y="2332669"/>
                    <a:pt x="2062383" y="2348075"/>
                    <a:pt x="2063750" y="2353164"/>
                  </a:cubicBezTo>
                  <a:cubicBezTo>
                    <a:pt x="2098029" y="2426095"/>
                    <a:pt x="2145002" y="2582719"/>
                    <a:pt x="2204670" y="2823029"/>
                  </a:cubicBezTo>
                  <a:lnTo>
                    <a:pt x="2217410" y="2795540"/>
                  </a:lnTo>
                  <a:lnTo>
                    <a:pt x="2225983" y="2834044"/>
                  </a:lnTo>
                  <a:cubicBezTo>
                    <a:pt x="2238168" y="2883945"/>
                    <a:pt x="2248613" y="2926811"/>
                    <a:pt x="2257323" y="2962646"/>
                  </a:cubicBezTo>
                  <a:lnTo>
                    <a:pt x="2273669" y="3030167"/>
                  </a:lnTo>
                  <a:lnTo>
                    <a:pt x="2278242" y="3049052"/>
                  </a:lnTo>
                  <a:lnTo>
                    <a:pt x="2281140" y="3061249"/>
                  </a:lnTo>
                  <a:lnTo>
                    <a:pt x="2262679" y="3093592"/>
                  </a:lnTo>
                  <a:lnTo>
                    <a:pt x="2262678" y="3093596"/>
                  </a:lnTo>
                  <a:lnTo>
                    <a:pt x="2281141" y="3061251"/>
                  </a:lnTo>
                  <a:lnTo>
                    <a:pt x="2288745" y="3093262"/>
                  </a:lnTo>
                  <a:cubicBezTo>
                    <a:pt x="2290508" y="3100967"/>
                    <a:pt x="2290536" y="3101639"/>
                    <a:pt x="2288828" y="3095278"/>
                  </a:cubicBezTo>
                  <a:lnTo>
                    <a:pt x="2461093" y="4119047"/>
                  </a:lnTo>
                  <a:cubicBezTo>
                    <a:pt x="2474765" y="4169935"/>
                    <a:pt x="2480428" y="4209235"/>
                    <a:pt x="2478083" y="4236947"/>
                  </a:cubicBezTo>
                  <a:cubicBezTo>
                    <a:pt x="2472029" y="4287280"/>
                    <a:pt x="2467634" y="4307359"/>
                    <a:pt x="2464900" y="4297182"/>
                  </a:cubicBezTo>
                  <a:cubicBezTo>
                    <a:pt x="2467634" y="4307359"/>
                    <a:pt x="2473128" y="4314142"/>
                    <a:pt x="2481379" y="4317532"/>
                  </a:cubicBezTo>
                  <a:lnTo>
                    <a:pt x="2492432" y="4327271"/>
                  </a:lnTo>
                  <a:lnTo>
                    <a:pt x="2491463" y="4334337"/>
                  </a:lnTo>
                  <a:lnTo>
                    <a:pt x="2487021" y="4338522"/>
                  </a:lnTo>
                  <a:lnTo>
                    <a:pt x="2491465" y="4334336"/>
                  </a:lnTo>
                  <a:lnTo>
                    <a:pt x="2489585" y="4348063"/>
                  </a:lnTo>
                  <a:lnTo>
                    <a:pt x="2473750" y="4351974"/>
                  </a:lnTo>
                  <a:lnTo>
                    <a:pt x="2479988" y="4326016"/>
                  </a:lnTo>
                  <a:lnTo>
                    <a:pt x="2479988" y="4326014"/>
                  </a:lnTo>
                  <a:lnTo>
                    <a:pt x="2473747" y="4351975"/>
                  </a:lnTo>
                  <a:lnTo>
                    <a:pt x="2406963" y="4368468"/>
                  </a:lnTo>
                  <a:cubicBezTo>
                    <a:pt x="2388602" y="4373002"/>
                    <a:pt x="2379422" y="4375268"/>
                    <a:pt x="2379422" y="4375268"/>
                  </a:cubicBezTo>
                  <a:cubicBezTo>
                    <a:pt x="2335671" y="4467471"/>
                    <a:pt x="2311499" y="4514139"/>
                    <a:pt x="2306909" y="4515273"/>
                  </a:cubicBezTo>
                  <a:cubicBezTo>
                    <a:pt x="2297730" y="4517541"/>
                    <a:pt x="2286254" y="4520373"/>
                    <a:pt x="2272484" y="4523774"/>
                  </a:cubicBezTo>
                  <a:cubicBezTo>
                    <a:pt x="2252757" y="4523221"/>
                    <a:pt x="2240598" y="4523510"/>
                    <a:pt x="2236009" y="4524643"/>
                  </a:cubicBezTo>
                  <a:cubicBezTo>
                    <a:pt x="2180635" y="4446065"/>
                    <a:pt x="2135761" y="4397456"/>
                    <a:pt x="2101385" y="4378813"/>
                  </a:cubicBezTo>
                  <a:cubicBezTo>
                    <a:pt x="2101385" y="4378813"/>
                    <a:pt x="2102704" y="4411046"/>
                    <a:pt x="2105339" y="4475514"/>
                  </a:cubicBezTo>
                  <a:cubicBezTo>
                    <a:pt x="2102506" y="4519625"/>
                    <a:pt x="2110711" y="4550159"/>
                    <a:pt x="2129950" y="4567113"/>
                  </a:cubicBezTo>
                  <a:cubicBezTo>
                    <a:pt x="2100651" y="4530936"/>
                    <a:pt x="2083707" y="4513414"/>
                    <a:pt x="2079117" y="4514547"/>
                  </a:cubicBezTo>
                  <a:lnTo>
                    <a:pt x="2035151" y="4572132"/>
                  </a:lnTo>
                  <a:lnTo>
                    <a:pt x="2070654" y="4643804"/>
                  </a:lnTo>
                  <a:cubicBezTo>
                    <a:pt x="2092968" y="4683416"/>
                    <a:pt x="2105016" y="4705703"/>
                    <a:pt x="2106802" y="4710665"/>
                  </a:cubicBezTo>
                  <a:cubicBezTo>
                    <a:pt x="2110374" y="4720590"/>
                    <a:pt x="2113057" y="4739241"/>
                    <a:pt x="2114855" y="4766619"/>
                  </a:cubicBezTo>
                  <a:cubicBezTo>
                    <a:pt x="2116653" y="4793997"/>
                    <a:pt x="2119338" y="4812648"/>
                    <a:pt x="2122910" y="4822572"/>
                  </a:cubicBezTo>
                  <a:cubicBezTo>
                    <a:pt x="2122910" y="4822572"/>
                    <a:pt x="2136304" y="4859789"/>
                    <a:pt x="2163092" y="4934222"/>
                  </a:cubicBezTo>
                  <a:cubicBezTo>
                    <a:pt x="2189881" y="5008655"/>
                    <a:pt x="2210418" y="5065721"/>
                    <a:pt x="2224705" y="5105419"/>
                  </a:cubicBezTo>
                  <a:cubicBezTo>
                    <a:pt x="2221134" y="5095495"/>
                    <a:pt x="2208200" y="5087538"/>
                    <a:pt x="2185907" y="5081549"/>
                  </a:cubicBezTo>
                  <a:cubicBezTo>
                    <a:pt x="2163612" y="5075560"/>
                    <a:pt x="2150680" y="5067603"/>
                    <a:pt x="2147108" y="5057679"/>
                  </a:cubicBezTo>
                  <a:cubicBezTo>
                    <a:pt x="2091769" y="4948681"/>
                    <a:pt x="2057849" y="4876815"/>
                    <a:pt x="2045348" y="4842079"/>
                  </a:cubicBezTo>
                  <a:cubicBezTo>
                    <a:pt x="2041776" y="4832154"/>
                    <a:pt x="2019462" y="4786938"/>
                    <a:pt x="1978404" y="4706430"/>
                  </a:cubicBezTo>
                  <a:lnTo>
                    <a:pt x="1949017" y="4648130"/>
                  </a:lnTo>
                  <a:lnTo>
                    <a:pt x="1915781" y="4644422"/>
                  </a:lnTo>
                  <a:lnTo>
                    <a:pt x="1883234" y="4613251"/>
                  </a:lnTo>
                  <a:lnTo>
                    <a:pt x="2038043" y="4939292"/>
                  </a:lnTo>
                  <a:cubicBezTo>
                    <a:pt x="2188003" y="5255250"/>
                    <a:pt x="2263654" y="5415088"/>
                    <a:pt x="2264993" y="5418810"/>
                  </a:cubicBezTo>
                  <a:cubicBezTo>
                    <a:pt x="2268565" y="5428734"/>
                    <a:pt x="2265012" y="5452432"/>
                    <a:pt x="2254332" y="5489906"/>
                  </a:cubicBezTo>
                  <a:cubicBezTo>
                    <a:pt x="2252558" y="5507359"/>
                    <a:pt x="2262371" y="5517840"/>
                    <a:pt x="2283773" y="5521347"/>
                  </a:cubicBezTo>
                  <a:cubicBezTo>
                    <a:pt x="2305173" y="5524855"/>
                    <a:pt x="2317660" y="5531572"/>
                    <a:pt x="2321232" y="5541496"/>
                  </a:cubicBezTo>
                  <a:cubicBezTo>
                    <a:pt x="2303419" y="5581537"/>
                    <a:pt x="2298086" y="5611481"/>
                    <a:pt x="2305229" y="5631329"/>
                  </a:cubicBezTo>
                  <a:cubicBezTo>
                    <a:pt x="2308801" y="5641254"/>
                    <a:pt x="2320400" y="5656697"/>
                    <a:pt x="2340028" y="5677657"/>
                  </a:cubicBezTo>
                  <a:cubicBezTo>
                    <a:pt x="2359654" y="5698619"/>
                    <a:pt x="2371253" y="5714062"/>
                    <a:pt x="2374825" y="5723986"/>
                  </a:cubicBezTo>
                  <a:cubicBezTo>
                    <a:pt x="2487301" y="5969360"/>
                    <a:pt x="2567636" y="6136621"/>
                    <a:pt x="2615832" y="6225769"/>
                  </a:cubicBezTo>
                  <a:cubicBezTo>
                    <a:pt x="2517737" y="6199419"/>
                    <a:pt x="2468691" y="6186243"/>
                    <a:pt x="2468691" y="6186243"/>
                  </a:cubicBezTo>
                  <a:cubicBezTo>
                    <a:pt x="2402661" y="6092303"/>
                    <a:pt x="2358056" y="6046702"/>
                    <a:pt x="2334874" y="6049440"/>
                  </a:cubicBezTo>
                  <a:lnTo>
                    <a:pt x="2310817" y="6083320"/>
                  </a:lnTo>
                  <a:cubicBezTo>
                    <a:pt x="2305459" y="6068433"/>
                    <a:pt x="2300994" y="6056028"/>
                    <a:pt x="2297423" y="6046103"/>
                  </a:cubicBezTo>
                  <a:lnTo>
                    <a:pt x="2298720" y="6025086"/>
                  </a:lnTo>
                  <a:lnTo>
                    <a:pt x="2290058" y="6025634"/>
                  </a:lnTo>
                  <a:cubicBezTo>
                    <a:pt x="2280693" y="6021999"/>
                    <a:pt x="2264414" y="6010341"/>
                    <a:pt x="2241221" y="5990663"/>
                  </a:cubicBezTo>
                  <a:lnTo>
                    <a:pt x="2209129" y="6002213"/>
                  </a:lnTo>
                  <a:cubicBezTo>
                    <a:pt x="2207343" y="5997251"/>
                    <a:pt x="2220737" y="6034468"/>
                    <a:pt x="2249311" y="6113863"/>
                  </a:cubicBezTo>
                  <a:cubicBezTo>
                    <a:pt x="2249311" y="6113863"/>
                    <a:pt x="2240404" y="6133883"/>
                    <a:pt x="2222593" y="6173923"/>
                  </a:cubicBezTo>
                  <a:cubicBezTo>
                    <a:pt x="2170827" y="6074850"/>
                    <a:pt x="2107474" y="5988354"/>
                    <a:pt x="2032539" y="5914433"/>
                  </a:cubicBezTo>
                  <a:cubicBezTo>
                    <a:pt x="2028990" y="5949340"/>
                    <a:pt x="2034354" y="5975434"/>
                    <a:pt x="2048629" y="5992717"/>
                  </a:cubicBezTo>
                  <a:cubicBezTo>
                    <a:pt x="2012946" y="5960719"/>
                    <a:pt x="1981730" y="5941126"/>
                    <a:pt x="1954977" y="5933940"/>
                  </a:cubicBezTo>
                  <a:cubicBezTo>
                    <a:pt x="1944285" y="5948998"/>
                    <a:pt x="1940725" y="5961489"/>
                    <a:pt x="1944297" y="5971413"/>
                  </a:cubicBezTo>
                  <a:cubicBezTo>
                    <a:pt x="1940725" y="5961489"/>
                    <a:pt x="1994273" y="6054317"/>
                    <a:pt x="2104938" y="6249897"/>
                  </a:cubicBezTo>
                  <a:cubicBezTo>
                    <a:pt x="1917562" y="5997850"/>
                    <a:pt x="1784607" y="5807489"/>
                    <a:pt x="1706076" y="5678814"/>
                  </a:cubicBezTo>
                  <a:cubicBezTo>
                    <a:pt x="1679311" y="5649211"/>
                    <a:pt x="1639153" y="5582392"/>
                    <a:pt x="1585599" y="5478357"/>
                  </a:cubicBezTo>
                  <a:cubicBezTo>
                    <a:pt x="1532047" y="5374321"/>
                    <a:pt x="1491001" y="5316229"/>
                    <a:pt x="1462462" y="5304080"/>
                  </a:cubicBezTo>
                  <a:cubicBezTo>
                    <a:pt x="1453557" y="5324100"/>
                    <a:pt x="1460701" y="5343948"/>
                    <a:pt x="1483893" y="5363627"/>
                  </a:cubicBezTo>
                  <a:cubicBezTo>
                    <a:pt x="1462497" y="5371327"/>
                    <a:pt x="1443782" y="5386470"/>
                    <a:pt x="1427745" y="5409057"/>
                  </a:cubicBezTo>
                  <a:cubicBezTo>
                    <a:pt x="1427732" y="5386641"/>
                    <a:pt x="1433067" y="5356696"/>
                    <a:pt x="1443746" y="5319224"/>
                  </a:cubicBezTo>
                  <a:lnTo>
                    <a:pt x="1403617" y="5308443"/>
                  </a:lnTo>
                  <a:lnTo>
                    <a:pt x="1371524" y="5319993"/>
                  </a:lnTo>
                  <a:cubicBezTo>
                    <a:pt x="1367965" y="5332484"/>
                    <a:pt x="1370648" y="5351136"/>
                    <a:pt x="1379578" y="5375947"/>
                  </a:cubicBezTo>
                  <a:cubicBezTo>
                    <a:pt x="1381364" y="5380909"/>
                    <a:pt x="1391180" y="5396994"/>
                    <a:pt x="1409028" y="5424200"/>
                  </a:cubicBezTo>
                  <a:cubicBezTo>
                    <a:pt x="1419743" y="5453973"/>
                    <a:pt x="1426887" y="5473822"/>
                    <a:pt x="1430459" y="5483747"/>
                  </a:cubicBezTo>
                  <a:cubicBezTo>
                    <a:pt x="1432244" y="5488709"/>
                    <a:pt x="1431361" y="5503039"/>
                    <a:pt x="1427806" y="5526739"/>
                  </a:cubicBezTo>
                  <a:cubicBezTo>
                    <a:pt x="1424252" y="5550437"/>
                    <a:pt x="1424260" y="5567249"/>
                    <a:pt x="1427832" y="5577174"/>
                  </a:cubicBezTo>
                  <a:cubicBezTo>
                    <a:pt x="1431405" y="5587098"/>
                    <a:pt x="1454603" y="5617984"/>
                    <a:pt x="1497429" y="5669830"/>
                  </a:cubicBezTo>
                  <a:cubicBezTo>
                    <a:pt x="1540255" y="5721677"/>
                    <a:pt x="1563453" y="5752562"/>
                    <a:pt x="1567025" y="5762487"/>
                  </a:cubicBezTo>
                  <a:lnTo>
                    <a:pt x="1567044" y="5796110"/>
                  </a:lnTo>
                  <a:cubicBezTo>
                    <a:pt x="1579545" y="5830845"/>
                    <a:pt x="1593826" y="5859336"/>
                    <a:pt x="1609886" y="5881580"/>
                  </a:cubicBezTo>
                  <a:cubicBezTo>
                    <a:pt x="1506400" y="5773096"/>
                    <a:pt x="1428772" y="5669317"/>
                    <a:pt x="1377006" y="5570243"/>
                  </a:cubicBezTo>
                  <a:lnTo>
                    <a:pt x="1355611" y="5577943"/>
                  </a:lnTo>
                  <a:cubicBezTo>
                    <a:pt x="1350265" y="5585472"/>
                    <a:pt x="1352056" y="5601643"/>
                    <a:pt x="1360987" y="5626453"/>
                  </a:cubicBezTo>
                  <a:cubicBezTo>
                    <a:pt x="1389561" y="5705849"/>
                    <a:pt x="1464521" y="5824600"/>
                    <a:pt x="1585866" y="5982707"/>
                  </a:cubicBezTo>
                  <a:cubicBezTo>
                    <a:pt x="1471687" y="5889280"/>
                    <a:pt x="1367302" y="5767107"/>
                    <a:pt x="1272708" y="5616188"/>
                  </a:cubicBezTo>
                  <a:cubicBezTo>
                    <a:pt x="1194177" y="5487512"/>
                    <a:pt x="1115645" y="5358836"/>
                    <a:pt x="1037114" y="5230160"/>
                  </a:cubicBezTo>
                  <a:cubicBezTo>
                    <a:pt x="926424" y="4989749"/>
                    <a:pt x="848757" y="4807515"/>
                    <a:pt x="804110" y="4683460"/>
                  </a:cubicBezTo>
                  <a:lnTo>
                    <a:pt x="788949" y="4680508"/>
                  </a:lnTo>
                  <a:lnTo>
                    <a:pt x="801431" y="4676016"/>
                  </a:lnTo>
                  <a:lnTo>
                    <a:pt x="790716" y="4646243"/>
                  </a:lnTo>
                  <a:lnTo>
                    <a:pt x="758622" y="4657794"/>
                  </a:lnTo>
                  <a:lnTo>
                    <a:pt x="723799" y="4561030"/>
                  </a:lnTo>
                  <a:cubicBezTo>
                    <a:pt x="729132" y="4531085"/>
                    <a:pt x="731798" y="4516113"/>
                    <a:pt x="731798" y="4516113"/>
                  </a:cubicBezTo>
                  <a:cubicBezTo>
                    <a:pt x="710405" y="4523813"/>
                    <a:pt x="697027" y="4520220"/>
                    <a:pt x="691670" y="4505333"/>
                  </a:cubicBezTo>
                  <a:cubicBezTo>
                    <a:pt x="667560" y="4438343"/>
                    <a:pt x="653497" y="4399267"/>
                    <a:pt x="649478" y="4388102"/>
                  </a:cubicBezTo>
                  <a:lnTo>
                    <a:pt x="648808" y="4386240"/>
                  </a:lnTo>
                  <a:cubicBezTo>
                    <a:pt x="684468" y="4373406"/>
                    <a:pt x="703183" y="4358263"/>
                    <a:pt x="704958" y="4340809"/>
                  </a:cubicBezTo>
                  <a:cubicBezTo>
                    <a:pt x="679991" y="4338585"/>
                    <a:pt x="664828" y="4330030"/>
                    <a:pt x="659470" y="4315143"/>
                  </a:cubicBezTo>
                  <a:cubicBezTo>
                    <a:pt x="657684" y="4310181"/>
                    <a:pt x="661695" y="4304534"/>
                    <a:pt x="671499" y="4298203"/>
                  </a:cubicBezTo>
                  <a:cubicBezTo>
                    <a:pt x="681303" y="4291872"/>
                    <a:pt x="684420" y="4283744"/>
                    <a:pt x="680849" y="4273819"/>
                  </a:cubicBezTo>
                  <a:cubicBezTo>
                    <a:pt x="677277" y="4263895"/>
                    <a:pt x="668355" y="4255896"/>
                    <a:pt x="654086" y="4249821"/>
                  </a:cubicBezTo>
                  <a:cubicBezTo>
                    <a:pt x="639818" y="4243746"/>
                    <a:pt x="631789" y="4238229"/>
                    <a:pt x="630003" y="4233266"/>
                  </a:cubicBezTo>
                  <a:cubicBezTo>
                    <a:pt x="626431" y="4223342"/>
                    <a:pt x="617485" y="4164907"/>
                    <a:pt x="603163" y="4057962"/>
                  </a:cubicBezTo>
                  <a:cubicBezTo>
                    <a:pt x="588840" y="3951018"/>
                    <a:pt x="579893" y="3892584"/>
                    <a:pt x="576321" y="3882659"/>
                  </a:cubicBezTo>
                  <a:cubicBezTo>
                    <a:pt x="553104" y="3818150"/>
                    <a:pt x="536591" y="3783457"/>
                    <a:pt x="526779" y="3778581"/>
                  </a:cubicBezTo>
                  <a:cubicBezTo>
                    <a:pt x="516969" y="3773704"/>
                    <a:pt x="511171" y="3768785"/>
                    <a:pt x="509385" y="3763823"/>
                  </a:cubicBezTo>
                  <a:lnTo>
                    <a:pt x="616644" y="4263297"/>
                  </a:lnTo>
                  <a:cubicBezTo>
                    <a:pt x="613072" y="4253372"/>
                    <a:pt x="599244" y="4237330"/>
                    <a:pt x="575159" y="4215171"/>
                  </a:cubicBezTo>
                  <a:cubicBezTo>
                    <a:pt x="551073" y="4193013"/>
                    <a:pt x="538137" y="4179452"/>
                    <a:pt x="536351" y="4174490"/>
                  </a:cubicBezTo>
                  <a:cubicBezTo>
                    <a:pt x="488168" y="4107756"/>
                    <a:pt x="425674" y="3956494"/>
                    <a:pt x="348868" y="3720703"/>
                  </a:cubicBezTo>
                  <a:lnTo>
                    <a:pt x="327555" y="3753516"/>
                  </a:lnTo>
                  <a:lnTo>
                    <a:pt x="316767" y="3715441"/>
                  </a:lnTo>
                  <a:cubicBezTo>
                    <a:pt x="301137" y="3666418"/>
                    <a:pt x="287742" y="3624298"/>
                    <a:pt x="276577" y="3589082"/>
                  </a:cubicBezTo>
                  <a:lnTo>
                    <a:pt x="255641" y="3522706"/>
                  </a:lnTo>
                  <a:lnTo>
                    <a:pt x="249784" y="3504142"/>
                  </a:lnTo>
                  <a:lnTo>
                    <a:pt x="246089" y="3492134"/>
                  </a:lnTo>
                  <a:lnTo>
                    <a:pt x="276503" y="3452491"/>
                  </a:lnTo>
                  <a:lnTo>
                    <a:pt x="276505" y="3452486"/>
                  </a:lnTo>
                  <a:lnTo>
                    <a:pt x="246088" y="3492132"/>
                  </a:lnTo>
                  <a:lnTo>
                    <a:pt x="236385" y="3460620"/>
                  </a:lnTo>
                  <a:cubicBezTo>
                    <a:pt x="234155" y="3453015"/>
                    <a:pt x="234151" y="3452315"/>
                    <a:pt x="236384" y="3458518"/>
                  </a:cubicBezTo>
                  <a:lnTo>
                    <a:pt x="35224" y="2429540"/>
                  </a:lnTo>
                  <a:cubicBezTo>
                    <a:pt x="17365" y="2379918"/>
                    <a:pt x="11104" y="2340134"/>
                    <a:pt x="16437" y="2310190"/>
                  </a:cubicBezTo>
                  <a:cubicBezTo>
                    <a:pt x="28891" y="2255263"/>
                    <a:pt x="36904" y="2232762"/>
                    <a:pt x="40476" y="2242686"/>
                  </a:cubicBezTo>
                  <a:cubicBezTo>
                    <a:pt x="36904" y="2232762"/>
                    <a:pt x="28877" y="2227243"/>
                    <a:pt x="16392" y="2226132"/>
                  </a:cubicBezTo>
                  <a:lnTo>
                    <a:pt x="0" y="2219153"/>
                  </a:lnTo>
                  <a:lnTo>
                    <a:pt x="1931" y="2211405"/>
                  </a:lnTo>
                  <a:lnTo>
                    <a:pt x="9024" y="2205664"/>
                  </a:lnTo>
                  <a:lnTo>
                    <a:pt x="1928" y="2211406"/>
                  </a:lnTo>
                  <a:lnTo>
                    <a:pt x="5675" y="2196359"/>
                  </a:lnTo>
                  <a:lnTo>
                    <a:pt x="30279" y="2187504"/>
                  </a:lnTo>
                  <a:lnTo>
                    <a:pt x="19391" y="2215907"/>
                  </a:lnTo>
                  <a:lnTo>
                    <a:pt x="19062" y="2216763"/>
                  </a:lnTo>
                  <a:lnTo>
                    <a:pt x="19063" y="2216761"/>
                  </a:lnTo>
                  <a:lnTo>
                    <a:pt x="19391" y="2215907"/>
                  </a:lnTo>
                  <a:lnTo>
                    <a:pt x="30281" y="2187503"/>
                  </a:lnTo>
                  <a:lnTo>
                    <a:pt x="134048" y="2150158"/>
                  </a:lnTo>
                  <a:cubicBezTo>
                    <a:pt x="162574" y="2139891"/>
                    <a:pt x="176839" y="2134758"/>
                    <a:pt x="176839" y="2134758"/>
                  </a:cubicBezTo>
                  <a:cubicBezTo>
                    <a:pt x="249895" y="2024391"/>
                    <a:pt x="289988" y="1967924"/>
                    <a:pt x="297119" y="1965358"/>
                  </a:cubicBezTo>
                  <a:cubicBezTo>
                    <a:pt x="311384" y="1960224"/>
                    <a:pt x="329213" y="1953807"/>
                    <a:pt x="350609" y="1946107"/>
                  </a:cubicBezTo>
                  <a:cubicBezTo>
                    <a:pt x="380921" y="1940803"/>
                    <a:pt x="399644" y="1936867"/>
                    <a:pt x="406775" y="1934300"/>
                  </a:cubicBezTo>
                  <a:cubicBezTo>
                    <a:pt x="487057" y="2000691"/>
                    <a:pt x="553059" y="2038593"/>
                    <a:pt x="604777" y="2048004"/>
                  </a:cubicBezTo>
                  <a:cubicBezTo>
                    <a:pt x="604777" y="2048004"/>
                    <a:pt x="604760" y="2014380"/>
                    <a:pt x="604725" y="1947134"/>
                  </a:cubicBezTo>
                  <a:cubicBezTo>
                    <a:pt x="611834" y="1899736"/>
                    <a:pt x="601118" y="1869962"/>
                    <a:pt x="572579" y="1857813"/>
                  </a:cubicBezTo>
                  <a:cubicBezTo>
                    <a:pt x="615393" y="1887245"/>
                    <a:pt x="640366" y="1900677"/>
                    <a:pt x="647498" y="1898110"/>
                  </a:cubicBezTo>
                  <a:cubicBezTo>
                    <a:pt x="745521" y="1789968"/>
                    <a:pt x="808795" y="1730763"/>
                    <a:pt x="837322" y="1720497"/>
                  </a:cubicBezTo>
                  <a:cubicBezTo>
                    <a:pt x="858718" y="1712796"/>
                    <a:pt x="881899" y="1710058"/>
                    <a:pt x="906864" y="1712284"/>
                  </a:cubicBezTo>
                  <a:cubicBezTo>
                    <a:pt x="945213" y="1729309"/>
                    <a:pt x="980833" y="1745741"/>
                    <a:pt x="1013719" y="1761580"/>
                  </a:cubicBezTo>
                  <a:lnTo>
                    <a:pt x="1094504" y="1802418"/>
                  </a:lnTo>
                  <a:lnTo>
                    <a:pt x="1069088" y="1711563"/>
                  </a:lnTo>
                  <a:cubicBezTo>
                    <a:pt x="1063620" y="1691208"/>
                    <a:pt x="1052778" y="1659968"/>
                    <a:pt x="1036568" y="1617847"/>
                  </a:cubicBezTo>
                  <a:cubicBezTo>
                    <a:pt x="1020357" y="1575726"/>
                    <a:pt x="1011567" y="1552120"/>
                    <a:pt x="1010200" y="1547031"/>
                  </a:cubicBezTo>
                  <a:cubicBezTo>
                    <a:pt x="1007465" y="1536852"/>
                    <a:pt x="1004976" y="1518475"/>
                    <a:pt x="1002730" y="1491896"/>
                  </a:cubicBezTo>
                  <a:cubicBezTo>
                    <a:pt x="1000483" y="1465320"/>
                    <a:pt x="997993" y="1446941"/>
                    <a:pt x="995259" y="1436763"/>
                  </a:cubicBezTo>
                  <a:cubicBezTo>
                    <a:pt x="995259" y="1436763"/>
                    <a:pt x="985005" y="1398597"/>
                    <a:pt x="964497" y="1322263"/>
                  </a:cubicBezTo>
                  <a:cubicBezTo>
                    <a:pt x="943989" y="1245930"/>
                    <a:pt x="928264" y="1187408"/>
                    <a:pt x="917328" y="1146698"/>
                  </a:cubicBezTo>
                  <a:cubicBezTo>
                    <a:pt x="920062" y="1156875"/>
                    <a:pt x="928876" y="1166908"/>
                    <a:pt x="943769" y="1176796"/>
                  </a:cubicBezTo>
                  <a:cubicBezTo>
                    <a:pt x="958662" y="1186684"/>
                    <a:pt x="967476" y="1196717"/>
                    <a:pt x="970210" y="1206894"/>
                  </a:cubicBezTo>
                  <a:cubicBezTo>
                    <a:pt x="1010837" y="1321673"/>
                    <a:pt x="1035935" y="1396873"/>
                    <a:pt x="1045505" y="1432496"/>
                  </a:cubicBezTo>
                  <a:cubicBezTo>
                    <a:pt x="1048239" y="1442673"/>
                    <a:pt x="1064671" y="1490168"/>
                    <a:pt x="1094797" y="1574978"/>
                  </a:cubicBezTo>
                  <a:cubicBezTo>
                    <a:pt x="1124925" y="1659788"/>
                    <a:pt x="1141356" y="1707283"/>
                    <a:pt x="1144090" y="1717460"/>
                  </a:cubicBezTo>
                  <a:cubicBezTo>
                    <a:pt x="1146826" y="1727637"/>
                    <a:pt x="1154832" y="1739227"/>
                    <a:pt x="1168115" y="1752226"/>
                  </a:cubicBezTo>
                  <a:lnTo>
                    <a:pt x="1175732" y="1725926"/>
                  </a:lnTo>
                  <a:cubicBezTo>
                    <a:pt x="979049" y="1139594"/>
                    <a:pt x="880023" y="843885"/>
                    <a:pt x="878656" y="838796"/>
                  </a:cubicBezTo>
                  <a:cubicBezTo>
                    <a:pt x="875922" y="828619"/>
                    <a:pt x="877338" y="806563"/>
                    <a:pt x="882906" y="772629"/>
                  </a:cubicBezTo>
                  <a:cubicBezTo>
                    <a:pt x="883393" y="756228"/>
                    <a:pt x="876533" y="744355"/>
                    <a:pt x="862324" y="737013"/>
                  </a:cubicBezTo>
                  <a:cubicBezTo>
                    <a:pt x="848114" y="729668"/>
                    <a:pt x="839641" y="720907"/>
                    <a:pt x="836907" y="710730"/>
                  </a:cubicBezTo>
                  <a:cubicBezTo>
                    <a:pt x="847064" y="675662"/>
                    <a:pt x="849408" y="647950"/>
                    <a:pt x="843940" y="627595"/>
                  </a:cubicBezTo>
                  <a:cubicBezTo>
                    <a:pt x="841206" y="617418"/>
                    <a:pt x="832978" y="600457"/>
                    <a:pt x="819257" y="576713"/>
                  </a:cubicBezTo>
                  <a:cubicBezTo>
                    <a:pt x="805536" y="552969"/>
                    <a:pt x="797309" y="536008"/>
                    <a:pt x="794572" y="525829"/>
                  </a:cubicBezTo>
                  <a:cubicBezTo>
                    <a:pt x="711075" y="269698"/>
                    <a:pt x="651749" y="94421"/>
                    <a:pt x="616591" y="0"/>
                  </a:cubicBezTo>
                  <a:close/>
                </a:path>
              </a:pathLst>
            </a:custGeom>
            <a:gradFill>
              <a:gsLst>
                <a:gs pos="0">
                  <a:srgbClr val="9F25D7"/>
                </a:gs>
                <a:gs pos="100000">
                  <a:srgbClr val="294299"/>
                </a:gs>
              </a:gsLst>
              <a:lin ang="0" scaled="0"/>
            </a:gradFill>
            <a:ln>
              <a:noFill/>
            </a:ln>
            <a:effectLst>
              <a:outerShdw blurRad="25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8B9D0E4-99B5-47E7-8FB8-504FBF208FAC}"/>
              </a:ext>
            </a:extLst>
          </p:cNvPr>
          <p:cNvSpPr/>
          <p:nvPr/>
        </p:nvSpPr>
        <p:spPr>
          <a:xfrm rot="16200000">
            <a:off x="4457339" y="-844328"/>
            <a:ext cx="3065440" cy="9105450"/>
          </a:xfrm>
          <a:custGeom>
            <a:avLst/>
            <a:gdLst>
              <a:gd name="connsiteX0" fmla="*/ 2169193 w 2615832"/>
              <a:gd name="connsiteY0" fmla="*/ 5778624 h 6249897"/>
              <a:gd name="connsiteX1" fmla="*/ 2169195 w 2615832"/>
              <a:gd name="connsiteY1" fmla="*/ 5778630 h 6249897"/>
              <a:gd name="connsiteX2" fmla="*/ 2187628 w 2615832"/>
              <a:gd name="connsiteY2" fmla="*/ 5808175 h 6249897"/>
              <a:gd name="connsiteX3" fmla="*/ 2218416 w 2615832"/>
              <a:gd name="connsiteY3" fmla="*/ 5860150 h 6249897"/>
              <a:gd name="connsiteX4" fmla="*/ 2238482 w 2615832"/>
              <a:gd name="connsiteY4" fmla="*/ 5865540 h 6249897"/>
              <a:gd name="connsiteX5" fmla="*/ 2259884 w 2615832"/>
              <a:gd name="connsiteY5" fmla="*/ 5874652 h 6249897"/>
              <a:gd name="connsiteX6" fmla="*/ 2259884 w 2615832"/>
              <a:gd name="connsiteY6" fmla="*/ 5874650 h 6249897"/>
              <a:gd name="connsiteX7" fmla="*/ 2238481 w 2615832"/>
              <a:gd name="connsiteY7" fmla="*/ 5865538 h 6249897"/>
              <a:gd name="connsiteX8" fmla="*/ 2218416 w 2615832"/>
              <a:gd name="connsiteY8" fmla="*/ 5860148 h 6249897"/>
              <a:gd name="connsiteX9" fmla="*/ 2187628 w 2615832"/>
              <a:gd name="connsiteY9" fmla="*/ 5808173 h 6249897"/>
              <a:gd name="connsiteX10" fmla="*/ 1205543 w 2615832"/>
              <a:gd name="connsiteY10" fmla="*/ 5060247 h 6249897"/>
              <a:gd name="connsiteX11" fmla="*/ 1205544 w 2615832"/>
              <a:gd name="connsiteY11" fmla="*/ 5060249 h 6249897"/>
              <a:gd name="connsiteX12" fmla="*/ 1264388 w 2615832"/>
              <a:gd name="connsiteY12" fmla="*/ 5064291 h 6249897"/>
              <a:gd name="connsiteX13" fmla="*/ 1296497 w 2615832"/>
              <a:gd name="connsiteY13" fmla="*/ 5077957 h 6249897"/>
              <a:gd name="connsiteX14" fmla="*/ 1296499 w 2615832"/>
              <a:gd name="connsiteY14" fmla="*/ 5077957 h 6249897"/>
              <a:gd name="connsiteX15" fmla="*/ 1205543 w 2615832"/>
              <a:gd name="connsiteY15" fmla="*/ 5060247 h 6249897"/>
              <a:gd name="connsiteX16" fmla="*/ 1705652 w 2615832"/>
              <a:gd name="connsiteY16" fmla="*/ 4871852 h 6249897"/>
              <a:gd name="connsiteX17" fmla="*/ 1705649 w 2615832"/>
              <a:gd name="connsiteY17" fmla="*/ 4871855 h 6249897"/>
              <a:gd name="connsiteX18" fmla="*/ 1719024 w 2615832"/>
              <a:gd name="connsiteY18" fmla="*/ 4875447 h 6249897"/>
              <a:gd name="connsiteX19" fmla="*/ 1697647 w 2615832"/>
              <a:gd name="connsiteY19" fmla="*/ 4916770 h 6249897"/>
              <a:gd name="connsiteX20" fmla="*/ 1697649 w 2615832"/>
              <a:gd name="connsiteY20" fmla="*/ 4916770 h 6249897"/>
              <a:gd name="connsiteX21" fmla="*/ 1719028 w 2615832"/>
              <a:gd name="connsiteY21" fmla="*/ 4875446 h 6249897"/>
              <a:gd name="connsiteX22" fmla="*/ 1654771 w 2615832"/>
              <a:gd name="connsiteY22" fmla="*/ 4764052 h 6249897"/>
              <a:gd name="connsiteX23" fmla="*/ 1654767 w 2615832"/>
              <a:gd name="connsiteY23" fmla="*/ 4764054 h 6249897"/>
              <a:gd name="connsiteX24" fmla="*/ 1692271 w 2615832"/>
              <a:gd name="connsiteY24" fmla="*/ 4868260 h 6249897"/>
              <a:gd name="connsiteX25" fmla="*/ 1692275 w 2615832"/>
              <a:gd name="connsiteY25" fmla="*/ 4868259 h 6249897"/>
              <a:gd name="connsiteX26" fmla="*/ 1076958 w 2615832"/>
              <a:gd name="connsiteY26" fmla="*/ 4702967 h 6249897"/>
              <a:gd name="connsiteX27" fmla="*/ 1141249 w 2615832"/>
              <a:gd name="connsiteY27" fmla="*/ 4881607 h 6249897"/>
              <a:gd name="connsiteX28" fmla="*/ 1141251 w 2615832"/>
              <a:gd name="connsiteY28" fmla="*/ 4881607 h 6249897"/>
              <a:gd name="connsiteX29" fmla="*/ 1076959 w 2615832"/>
              <a:gd name="connsiteY29" fmla="*/ 4702967 h 6249897"/>
              <a:gd name="connsiteX30" fmla="*/ 1563709 w 2615832"/>
              <a:gd name="connsiteY30" fmla="*/ 4544602 h 6249897"/>
              <a:gd name="connsiteX31" fmla="*/ 1507541 w 2615832"/>
              <a:gd name="connsiteY31" fmla="*/ 4556409 h 6249897"/>
              <a:gd name="connsiteX32" fmla="*/ 1507545 w 2615832"/>
              <a:gd name="connsiteY32" fmla="*/ 4556410 h 6249897"/>
              <a:gd name="connsiteX33" fmla="*/ 1522919 w 2615832"/>
              <a:gd name="connsiteY33" fmla="*/ 4557182 h 6249897"/>
              <a:gd name="connsiteX34" fmla="*/ 1563706 w 2615832"/>
              <a:gd name="connsiteY34" fmla="*/ 4544603 h 6249897"/>
              <a:gd name="connsiteX35" fmla="*/ 1563704 w 2615832"/>
              <a:gd name="connsiteY35" fmla="*/ 4544629 h 6249897"/>
              <a:gd name="connsiteX36" fmla="*/ 1557043 w 2615832"/>
              <a:gd name="connsiteY36" fmla="*/ 4584835 h 6249897"/>
              <a:gd name="connsiteX37" fmla="*/ 1558403 w 2615832"/>
              <a:gd name="connsiteY37" fmla="*/ 4630560 h 6249897"/>
              <a:gd name="connsiteX38" fmla="*/ 1558402 w 2615832"/>
              <a:gd name="connsiteY38" fmla="*/ 4630580 h 6249897"/>
              <a:gd name="connsiteX39" fmla="*/ 1558404 w 2615832"/>
              <a:gd name="connsiteY39" fmla="*/ 4630586 h 6249897"/>
              <a:gd name="connsiteX40" fmla="*/ 1558403 w 2615832"/>
              <a:gd name="connsiteY40" fmla="*/ 4630560 h 6249897"/>
              <a:gd name="connsiteX41" fmla="*/ 1563704 w 2615832"/>
              <a:gd name="connsiteY41" fmla="*/ 4544629 h 6249897"/>
              <a:gd name="connsiteX42" fmla="*/ 1997346 w 2615832"/>
              <a:gd name="connsiteY42" fmla="*/ 4477695 h 6249897"/>
              <a:gd name="connsiteX43" fmla="*/ 1997350 w 2615832"/>
              <a:gd name="connsiteY43" fmla="*/ 4477708 h 6249897"/>
              <a:gd name="connsiteX44" fmla="*/ 2024037 w 2615832"/>
              <a:gd name="connsiteY44" fmla="*/ 4528150 h 6249897"/>
              <a:gd name="connsiteX45" fmla="*/ 2024039 w 2615832"/>
              <a:gd name="connsiteY45" fmla="*/ 4528149 h 6249897"/>
              <a:gd name="connsiteX46" fmla="*/ 2258868 w 2615832"/>
              <a:gd name="connsiteY46" fmla="*/ 3298030 h 6249897"/>
              <a:gd name="connsiteX47" fmla="*/ 2237333 w 2615832"/>
              <a:gd name="connsiteY47" fmla="*/ 3409166 h 6249897"/>
              <a:gd name="connsiteX48" fmla="*/ 2237335 w 2615832"/>
              <a:gd name="connsiteY48" fmla="*/ 3409160 h 6249897"/>
              <a:gd name="connsiteX49" fmla="*/ 2237593 w 2615832"/>
              <a:gd name="connsiteY49" fmla="*/ 3362297 h 6249897"/>
              <a:gd name="connsiteX50" fmla="*/ 2258869 w 2615832"/>
              <a:gd name="connsiteY50" fmla="*/ 3298032 h 6249897"/>
              <a:gd name="connsiteX51" fmla="*/ 335173 w 2615832"/>
              <a:gd name="connsiteY51" fmla="*/ 3111889 h 6249897"/>
              <a:gd name="connsiteX52" fmla="*/ 335169 w 2615832"/>
              <a:gd name="connsiteY52" fmla="*/ 3111895 h 6249897"/>
              <a:gd name="connsiteX53" fmla="*/ 331852 w 2615832"/>
              <a:gd name="connsiteY53" fmla="*/ 3161428 h 6249897"/>
              <a:gd name="connsiteX54" fmla="*/ 295114 w 2615832"/>
              <a:gd name="connsiteY54" fmla="*/ 3235600 h 6249897"/>
              <a:gd name="connsiteX55" fmla="*/ 295114 w 2615832"/>
              <a:gd name="connsiteY55" fmla="*/ 3235602 h 6249897"/>
              <a:gd name="connsiteX56" fmla="*/ 335173 w 2615832"/>
              <a:gd name="connsiteY56" fmla="*/ 3111889 h 6249897"/>
              <a:gd name="connsiteX57" fmla="*/ 920382 w 2615832"/>
              <a:gd name="connsiteY57" fmla="*/ 1984864 h 6249897"/>
              <a:gd name="connsiteX58" fmla="*/ 920381 w 2615832"/>
              <a:gd name="connsiteY58" fmla="*/ 1984867 h 6249897"/>
              <a:gd name="connsiteX59" fmla="*/ 944490 w 2615832"/>
              <a:gd name="connsiteY59" fmla="*/ 2051855 h 6249897"/>
              <a:gd name="connsiteX60" fmla="*/ 944492 w 2615832"/>
              <a:gd name="connsiteY60" fmla="*/ 2051854 h 6249897"/>
              <a:gd name="connsiteX61" fmla="*/ 733078 w 2615832"/>
              <a:gd name="connsiteY61" fmla="*/ 1867310 h 6249897"/>
              <a:gd name="connsiteX62" fmla="*/ 733076 w 2615832"/>
              <a:gd name="connsiteY62" fmla="*/ 1867311 h 6249897"/>
              <a:gd name="connsiteX63" fmla="*/ 837478 w 2615832"/>
              <a:gd name="connsiteY63" fmla="*/ 2023108 h 6249897"/>
              <a:gd name="connsiteX64" fmla="*/ 837481 w 2615832"/>
              <a:gd name="connsiteY64" fmla="*/ 2023107 h 6249897"/>
              <a:gd name="connsiteX65" fmla="*/ 893646 w 2615832"/>
              <a:gd name="connsiteY65" fmla="*/ 2011301 h 6249897"/>
              <a:gd name="connsiteX66" fmla="*/ 872915 w 2615832"/>
              <a:gd name="connsiteY66" fmla="*/ 2012458 h 6249897"/>
              <a:gd name="connsiteX67" fmla="*/ 837481 w 2615832"/>
              <a:gd name="connsiteY67" fmla="*/ 2023107 h 6249897"/>
              <a:gd name="connsiteX68" fmla="*/ 733078 w 2615832"/>
              <a:gd name="connsiteY68" fmla="*/ 1867310 h 6249897"/>
              <a:gd name="connsiteX69" fmla="*/ 1210597 w 2615832"/>
              <a:gd name="connsiteY69" fmla="*/ 1855691 h 6249897"/>
              <a:gd name="connsiteX70" fmla="*/ 1204187 w 2615832"/>
              <a:gd name="connsiteY70" fmla="*/ 1866829 h 6249897"/>
              <a:gd name="connsiteX71" fmla="*/ 1204187 w 2615832"/>
              <a:gd name="connsiteY71" fmla="*/ 1866831 h 6249897"/>
              <a:gd name="connsiteX72" fmla="*/ 1210597 w 2615832"/>
              <a:gd name="connsiteY72" fmla="*/ 1855693 h 6249897"/>
              <a:gd name="connsiteX73" fmla="*/ 1400121 w 2615832"/>
              <a:gd name="connsiteY73" fmla="*/ 1802783 h 6249897"/>
              <a:gd name="connsiteX74" fmla="*/ 1384551 w 2615832"/>
              <a:gd name="connsiteY74" fmla="*/ 1805426 h 6249897"/>
              <a:gd name="connsiteX75" fmla="*/ 1400118 w 2615832"/>
              <a:gd name="connsiteY75" fmla="*/ 1802784 h 6249897"/>
              <a:gd name="connsiteX76" fmla="*/ 1410262 w 2615832"/>
              <a:gd name="connsiteY76" fmla="*/ 1806384 h 6249897"/>
              <a:gd name="connsiteX77" fmla="*/ 1410259 w 2615832"/>
              <a:gd name="connsiteY77" fmla="*/ 1806381 h 6249897"/>
              <a:gd name="connsiteX78" fmla="*/ 1174269 w 2615832"/>
              <a:gd name="connsiteY78" fmla="*/ 1775125 h 6249897"/>
              <a:gd name="connsiteX79" fmla="*/ 1174268 w 2615832"/>
              <a:gd name="connsiteY79" fmla="*/ 1775126 h 6249897"/>
              <a:gd name="connsiteX80" fmla="*/ 1186571 w 2615832"/>
              <a:gd name="connsiteY80" fmla="*/ 1820926 h 6249897"/>
              <a:gd name="connsiteX81" fmla="*/ 1186573 w 2615832"/>
              <a:gd name="connsiteY81" fmla="*/ 1820925 h 6249897"/>
              <a:gd name="connsiteX82" fmla="*/ 1373933 w 2615832"/>
              <a:gd name="connsiteY82" fmla="*/ 1725817 h 6249897"/>
              <a:gd name="connsiteX83" fmla="*/ 1373786 w 2615832"/>
              <a:gd name="connsiteY83" fmla="*/ 1807252 h 6249897"/>
              <a:gd name="connsiteX84" fmla="*/ 1373788 w 2615832"/>
              <a:gd name="connsiteY84" fmla="*/ 1807252 h 6249897"/>
              <a:gd name="connsiteX85" fmla="*/ 1373935 w 2615832"/>
              <a:gd name="connsiteY85" fmla="*/ 1725823 h 6249897"/>
              <a:gd name="connsiteX86" fmla="*/ 1638495 w 2615832"/>
              <a:gd name="connsiteY86" fmla="*/ 1562806 h 6249897"/>
              <a:gd name="connsiteX87" fmla="*/ 1687714 w 2615832"/>
              <a:gd name="connsiteY87" fmla="*/ 1746006 h 6249897"/>
              <a:gd name="connsiteX88" fmla="*/ 1687715 w 2615832"/>
              <a:gd name="connsiteY88" fmla="*/ 1746006 h 6249897"/>
              <a:gd name="connsiteX89" fmla="*/ 1638497 w 2615832"/>
              <a:gd name="connsiteY89" fmla="*/ 1562806 h 6249897"/>
              <a:gd name="connsiteX90" fmla="*/ 1276668 w 2615832"/>
              <a:gd name="connsiteY90" fmla="*/ 1473085 h 6249897"/>
              <a:gd name="connsiteX91" fmla="*/ 1276666 w 2615832"/>
              <a:gd name="connsiteY91" fmla="*/ 1473086 h 6249897"/>
              <a:gd name="connsiteX92" fmla="*/ 1305377 w 2615832"/>
              <a:gd name="connsiteY92" fmla="*/ 1579954 h 6249897"/>
              <a:gd name="connsiteX93" fmla="*/ 1305379 w 2615832"/>
              <a:gd name="connsiteY93" fmla="*/ 1579953 h 6249897"/>
              <a:gd name="connsiteX94" fmla="*/ 1271248 w 2615832"/>
              <a:gd name="connsiteY94" fmla="*/ 1425586 h 6249897"/>
              <a:gd name="connsiteX95" fmla="*/ 1271246 w 2615832"/>
              <a:gd name="connsiteY95" fmla="*/ 1425587 h 6249897"/>
              <a:gd name="connsiteX96" fmla="*/ 1258793 w 2615832"/>
              <a:gd name="connsiteY96" fmla="*/ 1461220 h 6249897"/>
              <a:gd name="connsiteX97" fmla="*/ 1267729 w 2615832"/>
              <a:gd name="connsiteY97" fmla="*/ 1467153 h 6249897"/>
              <a:gd name="connsiteX98" fmla="*/ 1267732 w 2615832"/>
              <a:gd name="connsiteY98" fmla="*/ 1467150 h 6249897"/>
              <a:gd name="connsiteX99" fmla="*/ 1258795 w 2615832"/>
              <a:gd name="connsiteY99" fmla="*/ 1461219 h 6249897"/>
              <a:gd name="connsiteX100" fmla="*/ 1528775 w 2615832"/>
              <a:gd name="connsiteY100" fmla="*/ 1345708 h 6249897"/>
              <a:gd name="connsiteX101" fmla="*/ 1589275 w 2615832"/>
              <a:gd name="connsiteY101" fmla="*/ 1379607 h 6249897"/>
              <a:gd name="connsiteX102" fmla="*/ 1589274 w 2615832"/>
              <a:gd name="connsiteY102" fmla="*/ 1379605 h 6249897"/>
              <a:gd name="connsiteX103" fmla="*/ 1550422 w 2615832"/>
              <a:gd name="connsiteY103" fmla="*/ 1364782 h 6249897"/>
              <a:gd name="connsiteX104" fmla="*/ 1528777 w 2615832"/>
              <a:gd name="connsiteY104" fmla="*/ 1345708 h 6249897"/>
              <a:gd name="connsiteX105" fmla="*/ 864303 w 2615832"/>
              <a:gd name="connsiteY105" fmla="*/ 402790 h 6249897"/>
              <a:gd name="connsiteX106" fmla="*/ 864303 w 2615832"/>
              <a:gd name="connsiteY106" fmla="*/ 402792 h 6249897"/>
              <a:gd name="connsiteX107" fmla="*/ 878733 w 2615832"/>
              <a:gd name="connsiteY107" fmla="*/ 415508 h 6249897"/>
              <a:gd name="connsiteX108" fmla="*/ 892135 w 2615832"/>
              <a:gd name="connsiteY108" fmla="*/ 424408 h 6249897"/>
              <a:gd name="connsiteX109" fmla="*/ 897995 w 2615832"/>
              <a:gd name="connsiteY109" fmla="*/ 440582 h 6249897"/>
              <a:gd name="connsiteX110" fmla="*/ 899240 w 2615832"/>
              <a:gd name="connsiteY110" fmla="*/ 444019 h 6249897"/>
              <a:gd name="connsiteX111" fmla="*/ 914401 w 2615832"/>
              <a:gd name="connsiteY111" fmla="*/ 479956 h 6249897"/>
              <a:gd name="connsiteX112" fmla="*/ 917609 w 2615832"/>
              <a:gd name="connsiteY112" fmla="*/ 487632 h 6249897"/>
              <a:gd name="connsiteX113" fmla="*/ 927672 w 2615832"/>
              <a:gd name="connsiteY113" fmla="*/ 511712 h 6249897"/>
              <a:gd name="connsiteX114" fmla="*/ 927670 w 2615832"/>
              <a:gd name="connsiteY114" fmla="*/ 511706 h 6249897"/>
              <a:gd name="connsiteX115" fmla="*/ 917609 w 2615832"/>
              <a:gd name="connsiteY115" fmla="*/ 487632 h 6249897"/>
              <a:gd name="connsiteX116" fmla="*/ 914402 w 2615832"/>
              <a:gd name="connsiteY116" fmla="*/ 479958 h 6249897"/>
              <a:gd name="connsiteX117" fmla="*/ 899241 w 2615832"/>
              <a:gd name="connsiteY117" fmla="*/ 444021 h 6249897"/>
              <a:gd name="connsiteX118" fmla="*/ 897995 w 2615832"/>
              <a:gd name="connsiteY118" fmla="*/ 440582 h 6249897"/>
              <a:gd name="connsiteX119" fmla="*/ 892135 w 2615832"/>
              <a:gd name="connsiteY119" fmla="*/ 424406 h 6249897"/>
              <a:gd name="connsiteX120" fmla="*/ 878732 w 2615832"/>
              <a:gd name="connsiteY120" fmla="*/ 415506 h 6249897"/>
              <a:gd name="connsiteX121" fmla="*/ 616591 w 2615832"/>
              <a:gd name="connsiteY121" fmla="*/ 0 h 6249897"/>
              <a:gd name="connsiteX122" fmla="*/ 714885 w 2615832"/>
              <a:gd name="connsiteY122" fmla="*/ 65262 h 6249897"/>
              <a:gd name="connsiteX123" fmla="*/ 808200 w 2615832"/>
              <a:gd name="connsiteY123" fmla="*/ 221293 h 6249897"/>
              <a:gd name="connsiteX124" fmla="*/ 822702 w 2615832"/>
              <a:gd name="connsiteY124" fmla="*/ 193292 h 6249897"/>
              <a:gd name="connsiteX125" fmla="*/ 832956 w 2615832"/>
              <a:gd name="connsiteY125" fmla="*/ 231458 h 6249897"/>
              <a:gd name="connsiteX126" fmla="*/ 832919 w 2615832"/>
              <a:gd name="connsiteY126" fmla="*/ 251365 h 6249897"/>
              <a:gd name="connsiteX127" fmla="*/ 838595 w 2615832"/>
              <a:gd name="connsiteY127" fmla="*/ 252449 h 6249897"/>
              <a:gd name="connsiteX128" fmla="*/ 872068 w 2615832"/>
              <a:gd name="connsiteY128" fmla="*/ 295059 h 6249897"/>
              <a:gd name="connsiteX129" fmla="*/ 892723 w 2615832"/>
              <a:gd name="connsiteY129" fmla="*/ 289958 h 6249897"/>
              <a:gd name="connsiteX130" fmla="*/ 861961 w 2615832"/>
              <a:gd name="connsiteY130" fmla="*/ 175458 h 6249897"/>
              <a:gd name="connsiteX131" fmla="*/ 877196 w 2615832"/>
              <a:gd name="connsiteY131" fmla="*/ 122856 h 6249897"/>
              <a:gd name="connsiteX132" fmla="*/ 1012258 w 2615832"/>
              <a:gd name="connsiteY132" fmla="*/ 406955 h 6249897"/>
              <a:gd name="connsiteX133" fmla="*/ 998635 w 2615832"/>
              <a:gd name="connsiteY133" fmla="*/ 328920 h 6249897"/>
              <a:gd name="connsiteX134" fmla="*/ 1062503 w 2615832"/>
              <a:gd name="connsiteY134" fmla="*/ 402686 h 6249897"/>
              <a:gd name="connsiteX135" fmla="*/ 1068070 w 2615832"/>
              <a:gd name="connsiteY135" fmla="*/ 368752 h 6249897"/>
              <a:gd name="connsiteX136" fmla="*/ 951614 w 2615832"/>
              <a:gd name="connsiteY136" fmla="*/ 71919 h 6249897"/>
              <a:gd name="connsiteX137" fmla="*/ 1236092 w 2615832"/>
              <a:gd name="connsiteY137" fmla="*/ 693547 h 6249897"/>
              <a:gd name="connsiteX138" fmla="*/ 1323105 w 2615832"/>
              <a:gd name="connsiteY138" fmla="*/ 908113 h 6249897"/>
              <a:gd name="connsiteX139" fmla="*/ 1410853 w 2615832"/>
              <a:gd name="connsiteY139" fmla="*/ 1098078 h 6249897"/>
              <a:gd name="connsiteX140" fmla="*/ 1394446 w 2615832"/>
              <a:gd name="connsiteY140" fmla="*/ 1037010 h 6249897"/>
              <a:gd name="connsiteX141" fmla="*/ 1429604 w 2615832"/>
              <a:gd name="connsiteY141" fmla="*/ 1003910 h 6249897"/>
              <a:gd name="connsiteX142" fmla="*/ 1422571 w 2615832"/>
              <a:gd name="connsiteY142" fmla="*/ 1087045 h 6249897"/>
              <a:gd name="connsiteX143" fmla="*/ 1449379 w 2615832"/>
              <a:gd name="connsiteY143" fmla="*/ 1104843 h 6249897"/>
              <a:gd name="connsiteX144" fmla="*/ 1470034 w 2615832"/>
              <a:gd name="connsiteY144" fmla="*/ 1099742 h 6249897"/>
              <a:gd name="connsiteX145" fmla="*/ 1462563 w 2615832"/>
              <a:gd name="connsiteY145" fmla="*/ 1044609 h 6249897"/>
              <a:gd name="connsiteX146" fmla="*/ 1441324 w 2615832"/>
              <a:gd name="connsiteY146" fmla="*/ 992876 h 6249897"/>
              <a:gd name="connsiteX147" fmla="*/ 1424917 w 2615832"/>
              <a:gd name="connsiteY147" fmla="*/ 931808 h 6249897"/>
              <a:gd name="connsiteX148" fmla="*/ 1424990 w 2615832"/>
              <a:gd name="connsiteY148" fmla="*/ 891093 h 6249897"/>
              <a:gd name="connsiteX149" fmla="*/ 1423013 w 2615832"/>
              <a:gd name="connsiteY149" fmla="*/ 842741 h 6249897"/>
              <a:gd name="connsiteX150" fmla="*/ 1373647 w 2615832"/>
              <a:gd name="connsiteY150" fmla="*/ 740976 h 6249897"/>
              <a:gd name="connsiteX151" fmla="*/ 1324280 w 2615832"/>
              <a:gd name="connsiteY151" fmla="*/ 639210 h 6249897"/>
              <a:gd name="connsiteX152" fmla="*/ 1322961 w 2615832"/>
              <a:gd name="connsiteY152" fmla="*/ 606977 h 6249897"/>
              <a:gd name="connsiteX153" fmla="*/ 1291466 w 2615832"/>
              <a:gd name="connsiteY153" fmla="*/ 517077 h 6249897"/>
              <a:gd name="connsiteX154" fmla="*/ 1456706 w 2615832"/>
              <a:gd name="connsiteY154" fmla="*/ 858841 h 6249897"/>
              <a:gd name="connsiteX155" fmla="*/ 1470476 w 2615832"/>
              <a:gd name="connsiteY155" fmla="*/ 855441 h 6249897"/>
              <a:gd name="connsiteX156" fmla="*/ 1465056 w 2615832"/>
              <a:gd name="connsiteY156" fmla="*/ 807940 h 6249897"/>
              <a:gd name="connsiteX157" fmla="*/ 1303333 w 2615832"/>
              <a:gd name="connsiteY157" fmla="*/ 424609 h 6249897"/>
              <a:gd name="connsiteX158" fmla="*/ 1523506 w 2615832"/>
              <a:gd name="connsiteY158" fmla="*/ 834204 h 6249897"/>
              <a:gd name="connsiteX159" fmla="*/ 1693431 w 2615832"/>
              <a:gd name="connsiteY159" fmla="*/ 1248069 h 6249897"/>
              <a:gd name="connsiteX160" fmla="*/ 1867897 w 2615832"/>
              <a:gd name="connsiteY160" fmla="*/ 1815466 h 6249897"/>
              <a:gd name="connsiteX161" fmla="*/ 1877980 w 2615832"/>
              <a:gd name="connsiteY161" fmla="*/ 1821117 h 6249897"/>
              <a:gd name="connsiteX162" fmla="*/ 1869947 w 2615832"/>
              <a:gd name="connsiteY162" fmla="*/ 1823100 h 6249897"/>
              <a:gd name="connsiteX163" fmla="*/ 1878151 w 2615832"/>
              <a:gd name="connsiteY163" fmla="*/ 1853632 h 6249897"/>
              <a:gd name="connsiteX164" fmla="*/ 1898806 w 2615832"/>
              <a:gd name="connsiteY164" fmla="*/ 1848533 h 6249897"/>
              <a:gd name="connsiteX165" fmla="*/ 1925467 w 2615832"/>
              <a:gd name="connsiteY165" fmla="*/ 1947765 h 6249897"/>
              <a:gd name="connsiteX166" fmla="*/ 1921950 w 2615832"/>
              <a:gd name="connsiteY166" fmla="*/ 1989333 h 6249897"/>
              <a:gd name="connsiteX167" fmla="*/ 1948757 w 2615832"/>
              <a:gd name="connsiteY167" fmla="*/ 2007132 h 6249897"/>
              <a:gd name="connsiteX168" fmla="*/ 1981058 w 2615832"/>
              <a:gd name="connsiteY168" fmla="*/ 2127356 h 6249897"/>
              <a:gd name="connsiteX169" fmla="*/ 1981570 w 2615832"/>
              <a:gd name="connsiteY169" fmla="*/ 2129263 h 6249897"/>
              <a:gd name="connsiteX170" fmla="*/ 1946413 w 2615832"/>
              <a:gd name="connsiteY170" fmla="*/ 2162365 h 6249897"/>
              <a:gd name="connsiteX171" fmla="*/ 1977323 w 2615832"/>
              <a:gd name="connsiteY171" fmla="*/ 2195432 h 6249897"/>
              <a:gd name="connsiteX172" fmla="*/ 1970071 w 2615832"/>
              <a:gd name="connsiteY172" fmla="*/ 2209433 h 6249897"/>
              <a:gd name="connsiteX173" fmla="*/ 1964870 w 2615832"/>
              <a:gd name="connsiteY173" fmla="*/ 2231066 h 6249897"/>
              <a:gd name="connsiteX174" fmla="*/ 1983400 w 2615832"/>
              <a:gd name="connsiteY174" fmla="*/ 2259048 h 6249897"/>
              <a:gd name="connsiteX175" fmla="*/ 1999880 w 2615832"/>
              <a:gd name="connsiteY175" fmla="*/ 2279399 h 6249897"/>
              <a:gd name="connsiteX176" fmla="*/ 2024344 w 2615832"/>
              <a:gd name="connsiteY176" fmla="*/ 2452433 h 6249897"/>
              <a:gd name="connsiteX177" fmla="*/ 2048806 w 2615832"/>
              <a:gd name="connsiteY177" fmla="*/ 2625466 h 6249897"/>
              <a:gd name="connsiteX178" fmla="*/ 2085428 w 2615832"/>
              <a:gd name="connsiteY178" fmla="*/ 2734449 h 6249897"/>
              <a:gd name="connsiteX179" fmla="*/ 2097440 w 2615832"/>
              <a:gd name="connsiteY179" fmla="*/ 2751831 h 6249897"/>
              <a:gd name="connsiteX180" fmla="*/ 2007499 w 2615832"/>
              <a:gd name="connsiteY180" fmla="*/ 2253098 h 6249897"/>
              <a:gd name="connsiteX181" fmla="*/ 2036649 w 2615832"/>
              <a:gd name="connsiteY181" fmla="*/ 2306947 h 6249897"/>
              <a:gd name="connsiteX182" fmla="*/ 2063750 w 2615832"/>
              <a:gd name="connsiteY182" fmla="*/ 2353164 h 6249897"/>
              <a:gd name="connsiteX183" fmla="*/ 2204670 w 2615832"/>
              <a:gd name="connsiteY183" fmla="*/ 2823029 h 6249897"/>
              <a:gd name="connsiteX184" fmla="*/ 2217410 w 2615832"/>
              <a:gd name="connsiteY184" fmla="*/ 2795540 h 6249897"/>
              <a:gd name="connsiteX185" fmla="*/ 2225983 w 2615832"/>
              <a:gd name="connsiteY185" fmla="*/ 2834044 h 6249897"/>
              <a:gd name="connsiteX186" fmla="*/ 2257323 w 2615832"/>
              <a:gd name="connsiteY186" fmla="*/ 2962646 h 6249897"/>
              <a:gd name="connsiteX187" fmla="*/ 2273669 w 2615832"/>
              <a:gd name="connsiteY187" fmla="*/ 3030167 h 6249897"/>
              <a:gd name="connsiteX188" fmla="*/ 2278242 w 2615832"/>
              <a:gd name="connsiteY188" fmla="*/ 3049052 h 6249897"/>
              <a:gd name="connsiteX189" fmla="*/ 2281140 w 2615832"/>
              <a:gd name="connsiteY189" fmla="*/ 3061249 h 6249897"/>
              <a:gd name="connsiteX190" fmla="*/ 2262679 w 2615832"/>
              <a:gd name="connsiteY190" fmla="*/ 3093592 h 6249897"/>
              <a:gd name="connsiteX191" fmla="*/ 2262678 w 2615832"/>
              <a:gd name="connsiteY191" fmla="*/ 3093596 h 6249897"/>
              <a:gd name="connsiteX192" fmla="*/ 2281141 w 2615832"/>
              <a:gd name="connsiteY192" fmla="*/ 3061251 h 6249897"/>
              <a:gd name="connsiteX193" fmla="*/ 2288745 w 2615832"/>
              <a:gd name="connsiteY193" fmla="*/ 3093262 h 6249897"/>
              <a:gd name="connsiteX194" fmla="*/ 2288828 w 2615832"/>
              <a:gd name="connsiteY194" fmla="*/ 3095278 h 6249897"/>
              <a:gd name="connsiteX195" fmla="*/ 2461093 w 2615832"/>
              <a:gd name="connsiteY195" fmla="*/ 4119047 h 6249897"/>
              <a:gd name="connsiteX196" fmla="*/ 2478083 w 2615832"/>
              <a:gd name="connsiteY196" fmla="*/ 4236947 h 6249897"/>
              <a:gd name="connsiteX197" fmla="*/ 2464900 w 2615832"/>
              <a:gd name="connsiteY197" fmla="*/ 4297182 h 6249897"/>
              <a:gd name="connsiteX198" fmla="*/ 2481379 w 2615832"/>
              <a:gd name="connsiteY198" fmla="*/ 4317532 h 6249897"/>
              <a:gd name="connsiteX199" fmla="*/ 2492432 w 2615832"/>
              <a:gd name="connsiteY199" fmla="*/ 4327271 h 6249897"/>
              <a:gd name="connsiteX200" fmla="*/ 2491463 w 2615832"/>
              <a:gd name="connsiteY200" fmla="*/ 4334337 h 6249897"/>
              <a:gd name="connsiteX201" fmla="*/ 2487021 w 2615832"/>
              <a:gd name="connsiteY201" fmla="*/ 4338522 h 6249897"/>
              <a:gd name="connsiteX202" fmla="*/ 2491465 w 2615832"/>
              <a:gd name="connsiteY202" fmla="*/ 4334336 h 6249897"/>
              <a:gd name="connsiteX203" fmla="*/ 2489585 w 2615832"/>
              <a:gd name="connsiteY203" fmla="*/ 4348063 h 6249897"/>
              <a:gd name="connsiteX204" fmla="*/ 2473750 w 2615832"/>
              <a:gd name="connsiteY204" fmla="*/ 4351974 h 6249897"/>
              <a:gd name="connsiteX205" fmla="*/ 2479988 w 2615832"/>
              <a:gd name="connsiteY205" fmla="*/ 4326016 h 6249897"/>
              <a:gd name="connsiteX206" fmla="*/ 2479988 w 2615832"/>
              <a:gd name="connsiteY206" fmla="*/ 4326014 h 6249897"/>
              <a:gd name="connsiteX207" fmla="*/ 2473747 w 2615832"/>
              <a:gd name="connsiteY207" fmla="*/ 4351975 h 6249897"/>
              <a:gd name="connsiteX208" fmla="*/ 2406963 w 2615832"/>
              <a:gd name="connsiteY208" fmla="*/ 4368468 h 6249897"/>
              <a:gd name="connsiteX209" fmla="*/ 2379422 w 2615832"/>
              <a:gd name="connsiteY209" fmla="*/ 4375268 h 6249897"/>
              <a:gd name="connsiteX210" fmla="*/ 2306909 w 2615832"/>
              <a:gd name="connsiteY210" fmla="*/ 4515273 h 6249897"/>
              <a:gd name="connsiteX211" fmla="*/ 2272484 w 2615832"/>
              <a:gd name="connsiteY211" fmla="*/ 4523774 h 6249897"/>
              <a:gd name="connsiteX212" fmla="*/ 2236009 w 2615832"/>
              <a:gd name="connsiteY212" fmla="*/ 4524643 h 6249897"/>
              <a:gd name="connsiteX213" fmla="*/ 2101385 w 2615832"/>
              <a:gd name="connsiteY213" fmla="*/ 4378813 h 6249897"/>
              <a:gd name="connsiteX214" fmla="*/ 2105339 w 2615832"/>
              <a:gd name="connsiteY214" fmla="*/ 4475514 h 6249897"/>
              <a:gd name="connsiteX215" fmla="*/ 2129950 w 2615832"/>
              <a:gd name="connsiteY215" fmla="*/ 4567113 h 6249897"/>
              <a:gd name="connsiteX216" fmla="*/ 2079117 w 2615832"/>
              <a:gd name="connsiteY216" fmla="*/ 4514547 h 6249897"/>
              <a:gd name="connsiteX217" fmla="*/ 2035151 w 2615832"/>
              <a:gd name="connsiteY217" fmla="*/ 4572132 h 6249897"/>
              <a:gd name="connsiteX218" fmla="*/ 2070654 w 2615832"/>
              <a:gd name="connsiteY218" fmla="*/ 4643804 h 6249897"/>
              <a:gd name="connsiteX219" fmla="*/ 2106802 w 2615832"/>
              <a:gd name="connsiteY219" fmla="*/ 4710665 h 6249897"/>
              <a:gd name="connsiteX220" fmla="*/ 2114855 w 2615832"/>
              <a:gd name="connsiteY220" fmla="*/ 4766619 h 6249897"/>
              <a:gd name="connsiteX221" fmla="*/ 2122910 w 2615832"/>
              <a:gd name="connsiteY221" fmla="*/ 4822572 h 6249897"/>
              <a:gd name="connsiteX222" fmla="*/ 2163092 w 2615832"/>
              <a:gd name="connsiteY222" fmla="*/ 4934222 h 6249897"/>
              <a:gd name="connsiteX223" fmla="*/ 2224705 w 2615832"/>
              <a:gd name="connsiteY223" fmla="*/ 5105419 h 6249897"/>
              <a:gd name="connsiteX224" fmla="*/ 2185907 w 2615832"/>
              <a:gd name="connsiteY224" fmla="*/ 5081549 h 6249897"/>
              <a:gd name="connsiteX225" fmla="*/ 2147108 w 2615832"/>
              <a:gd name="connsiteY225" fmla="*/ 5057679 h 6249897"/>
              <a:gd name="connsiteX226" fmla="*/ 2045348 w 2615832"/>
              <a:gd name="connsiteY226" fmla="*/ 4842079 h 6249897"/>
              <a:gd name="connsiteX227" fmla="*/ 1978404 w 2615832"/>
              <a:gd name="connsiteY227" fmla="*/ 4706430 h 6249897"/>
              <a:gd name="connsiteX228" fmla="*/ 1949017 w 2615832"/>
              <a:gd name="connsiteY228" fmla="*/ 4648130 h 6249897"/>
              <a:gd name="connsiteX229" fmla="*/ 1915781 w 2615832"/>
              <a:gd name="connsiteY229" fmla="*/ 4644422 h 6249897"/>
              <a:gd name="connsiteX230" fmla="*/ 1883234 w 2615832"/>
              <a:gd name="connsiteY230" fmla="*/ 4613251 h 6249897"/>
              <a:gd name="connsiteX231" fmla="*/ 2038043 w 2615832"/>
              <a:gd name="connsiteY231" fmla="*/ 4939292 h 6249897"/>
              <a:gd name="connsiteX232" fmla="*/ 2264993 w 2615832"/>
              <a:gd name="connsiteY232" fmla="*/ 5418810 h 6249897"/>
              <a:gd name="connsiteX233" fmla="*/ 2254332 w 2615832"/>
              <a:gd name="connsiteY233" fmla="*/ 5489906 h 6249897"/>
              <a:gd name="connsiteX234" fmla="*/ 2283773 w 2615832"/>
              <a:gd name="connsiteY234" fmla="*/ 5521347 h 6249897"/>
              <a:gd name="connsiteX235" fmla="*/ 2321232 w 2615832"/>
              <a:gd name="connsiteY235" fmla="*/ 5541496 h 6249897"/>
              <a:gd name="connsiteX236" fmla="*/ 2305229 w 2615832"/>
              <a:gd name="connsiteY236" fmla="*/ 5631329 h 6249897"/>
              <a:gd name="connsiteX237" fmla="*/ 2340028 w 2615832"/>
              <a:gd name="connsiteY237" fmla="*/ 5677657 h 6249897"/>
              <a:gd name="connsiteX238" fmla="*/ 2374825 w 2615832"/>
              <a:gd name="connsiteY238" fmla="*/ 5723986 h 6249897"/>
              <a:gd name="connsiteX239" fmla="*/ 2615832 w 2615832"/>
              <a:gd name="connsiteY239" fmla="*/ 6225769 h 6249897"/>
              <a:gd name="connsiteX240" fmla="*/ 2468691 w 2615832"/>
              <a:gd name="connsiteY240" fmla="*/ 6186243 h 6249897"/>
              <a:gd name="connsiteX241" fmla="*/ 2334874 w 2615832"/>
              <a:gd name="connsiteY241" fmla="*/ 6049440 h 6249897"/>
              <a:gd name="connsiteX242" fmla="*/ 2310817 w 2615832"/>
              <a:gd name="connsiteY242" fmla="*/ 6083320 h 6249897"/>
              <a:gd name="connsiteX243" fmla="*/ 2297423 w 2615832"/>
              <a:gd name="connsiteY243" fmla="*/ 6046103 h 6249897"/>
              <a:gd name="connsiteX244" fmla="*/ 2298720 w 2615832"/>
              <a:gd name="connsiteY244" fmla="*/ 6025086 h 6249897"/>
              <a:gd name="connsiteX245" fmla="*/ 2290058 w 2615832"/>
              <a:gd name="connsiteY245" fmla="*/ 6025634 h 6249897"/>
              <a:gd name="connsiteX246" fmla="*/ 2241221 w 2615832"/>
              <a:gd name="connsiteY246" fmla="*/ 5990663 h 6249897"/>
              <a:gd name="connsiteX247" fmla="*/ 2209129 w 2615832"/>
              <a:gd name="connsiteY247" fmla="*/ 6002213 h 6249897"/>
              <a:gd name="connsiteX248" fmla="*/ 2249311 w 2615832"/>
              <a:gd name="connsiteY248" fmla="*/ 6113863 h 6249897"/>
              <a:gd name="connsiteX249" fmla="*/ 2222593 w 2615832"/>
              <a:gd name="connsiteY249" fmla="*/ 6173923 h 6249897"/>
              <a:gd name="connsiteX250" fmla="*/ 2032539 w 2615832"/>
              <a:gd name="connsiteY250" fmla="*/ 5914433 h 6249897"/>
              <a:gd name="connsiteX251" fmla="*/ 2048629 w 2615832"/>
              <a:gd name="connsiteY251" fmla="*/ 5992717 h 6249897"/>
              <a:gd name="connsiteX252" fmla="*/ 1954977 w 2615832"/>
              <a:gd name="connsiteY252" fmla="*/ 5933940 h 6249897"/>
              <a:gd name="connsiteX253" fmla="*/ 1944297 w 2615832"/>
              <a:gd name="connsiteY253" fmla="*/ 5971413 h 6249897"/>
              <a:gd name="connsiteX254" fmla="*/ 2104938 w 2615832"/>
              <a:gd name="connsiteY254" fmla="*/ 6249897 h 6249897"/>
              <a:gd name="connsiteX255" fmla="*/ 1706076 w 2615832"/>
              <a:gd name="connsiteY255" fmla="*/ 5678814 h 6249897"/>
              <a:gd name="connsiteX256" fmla="*/ 1585599 w 2615832"/>
              <a:gd name="connsiteY256" fmla="*/ 5478357 h 6249897"/>
              <a:gd name="connsiteX257" fmla="*/ 1462462 w 2615832"/>
              <a:gd name="connsiteY257" fmla="*/ 5304080 h 6249897"/>
              <a:gd name="connsiteX258" fmla="*/ 1483893 w 2615832"/>
              <a:gd name="connsiteY258" fmla="*/ 5363627 h 6249897"/>
              <a:gd name="connsiteX259" fmla="*/ 1427745 w 2615832"/>
              <a:gd name="connsiteY259" fmla="*/ 5409057 h 6249897"/>
              <a:gd name="connsiteX260" fmla="*/ 1443746 w 2615832"/>
              <a:gd name="connsiteY260" fmla="*/ 5319224 h 6249897"/>
              <a:gd name="connsiteX261" fmla="*/ 1403617 w 2615832"/>
              <a:gd name="connsiteY261" fmla="*/ 5308443 h 6249897"/>
              <a:gd name="connsiteX262" fmla="*/ 1371524 w 2615832"/>
              <a:gd name="connsiteY262" fmla="*/ 5319993 h 6249897"/>
              <a:gd name="connsiteX263" fmla="*/ 1379578 w 2615832"/>
              <a:gd name="connsiteY263" fmla="*/ 5375947 h 6249897"/>
              <a:gd name="connsiteX264" fmla="*/ 1409028 w 2615832"/>
              <a:gd name="connsiteY264" fmla="*/ 5424200 h 6249897"/>
              <a:gd name="connsiteX265" fmla="*/ 1430459 w 2615832"/>
              <a:gd name="connsiteY265" fmla="*/ 5483747 h 6249897"/>
              <a:gd name="connsiteX266" fmla="*/ 1427806 w 2615832"/>
              <a:gd name="connsiteY266" fmla="*/ 5526739 h 6249897"/>
              <a:gd name="connsiteX267" fmla="*/ 1427832 w 2615832"/>
              <a:gd name="connsiteY267" fmla="*/ 5577174 h 6249897"/>
              <a:gd name="connsiteX268" fmla="*/ 1497429 w 2615832"/>
              <a:gd name="connsiteY268" fmla="*/ 5669830 h 6249897"/>
              <a:gd name="connsiteX269" fmla="*/ 1567025 w 2615832"/>
              <a:gd name="connsiteY269" fmla="*/ 5762487 h 6249897"/>
              <a:gd name="connsiteX270" fmla="*/ 1567044 w 2615832"/>
              <a:gd name="connsiteY270" fmla="*/ 5796110 h 6249897"/>
              <a:gd name="connsiteX271" fmla="*/ 1609886 w 2615832"/>
              <a:gd name="connsiteY271" fmla="*/ 5881580 h 6249897"/>
              <a:gd name="connsiteX272" fmla="*/ 1377006 w 2615832"/>
              <a:gd name="connsiteY272" fmla="*/ 5570243 h 6249897"/>
              <a:gd name="connsiteX273" fmla="*/ 1355611 w 2615832"/>
              <a:gd name="connsiteY273" fmla="*/ 5577943 h 6249897"/>
              <a:gd name="connsiteX274" fmla="*/ 1360987 w 2615832"/>
              <a:gd name="connsiteY274" fmla="*/ 5626453 h 6249897"/>
              <a:gd name="connsiteX275" fmla="*/ 1585866 w 2615832"/>
              <a:gd name="connsiteY275" fmla="*/ 5982707 h 6249897"/>
              <a:gd name="connsiteX276" fmla="*/ 1272708 w 2615832"/>
              <a:gd name="connsiteY276" fmla="*/ 5616188 h 6249897"/>
              <a:gd name="connsiteX277" fmla="*/ 1037114 w 2615832"/>
              <a:gd name="connsiteY277" fmla="*/ 5230160 h 6249897"/>
              <a:gd name="connsiteX278" fmla="*/ 804110 w 2615832"/>
              <a:gd name="connsiteY278" fmla="*/ 4683460 h 6249897"/>
              <a:gd name="connsiteX279" fmla="*/ 788949 w 2615832"/>
              <a:gd name="connsiteY279" fmla="*/ 4680508 h 6249897"/>
              <a:gd name="connsiteX280" fmla="*/ 801431 w 2615832"/>
              <a:gd name="connsiteY280" fmla="*/ 4676016 h 6249897"/>
              <a:gd name="connsiteX281" fmla="*/ 790716 w 2615832"/>
              <a:gd name="connsiteY281" fmla="*/ 4646243 h 6249897"/>
              <a:gd name="connsiteX282" fmla="*/ 758622 w 2615832"/>
              <a:gd name="connsiteY282" fmla="*/ 4657794 h 6249897"/>
              <a:gd name="connsiteX283" fmla="*/ 723799 w 2615832"/>
              <a:gd name="connsiteY283" fmla="*/ 4561030 h 6249897"/>
              <a:gd name="connsiteX284" fmla="*/ 731798 w 2615832"/>
              <a:gd name="connsiteY284" fmla="*/ 4516113 h 6249897"/>
              <a:gd name="connsiteX285" fmla="*/ 691670 w 2615832"/>
              <a:gd name="connsiteY285" fmla="*/ 4505333 h 6249897"/>
              <a:gd name="connsiteX286" fmla="*/ 649478 w 2615832"/>
              <a:gd name="connsiteY286" fmla="*/ 4388102 h 6249897"/>
              <a:gd name="connsiteX287" fmla="*/ 648808 w 2615832"/>
              <a:gd name="connsiteY287" fmla="*/ 4386240 h 6249897"/>
              <a:gd name="connsiteX288" fmla="*/ 704958 w 2615832"/>
              <a:gd name="connsiteY288" fmla="*/ 4340809 h 6249897"/>
              <a:gd name="connsiteX289" fmla="*/ 659470 w 2615832"/>
              <a:gd name="connsiteY289" fmla="*/ 4315143 h 6249897"/>
              <a:gd name="connsiteX290" fmla="*/ 671499 w 2615832"/>
              <a:gd name="connsiteY290" fmla="*/ 4298203 h 6249897"/>
              <a:gd name="connsiteX291" fmla="*/ 680849 w 2615832"/>
              <a:gd name="connsiteY291" fmla="*/ 4273819 h 6249897"/>
              <a:gd name="connsiteX292" fmla="*/ 654086 w 2615832"/>
              <a:gd name="connsiteY292" fmla="*/ 4249821 h 6249897"/>
              <a:gd name="connsiteX293" fmla="*/ 630003 w 2615832"/>
              <a:gd name="connsiteY293" fmla="*/ 4233266 h 6249897"/>
              <a:gd name="connsiteX294" fmla="*/ 603163 w 2615832"/>
              <a:gd name="connsiteY294" fmla="*/ 4057962 h 6249897"/>
              <a:gd name="connsiteX295" fmla="*/ 576321 w 2615832"/>
              <a:gd name="connsiteY295" fmla="*/ 3882659 h 6249897"/>
              <a:gd name="connsiteX296" fmla="*/ 526779 w 2615832"/>
              <a:gd name="connsiteY296" fmla="*/ 3778581 h 6249897"/>
              <a:gd name="connsiteX297" fmla="*/ 509385 w 2615832"/>
              <a:gd name="connsiteY297" fmla="*/ 3763823 h 6249897"/>
              <a:gd name="connsiteX298" fmla="*/ 616644 w 2615832"/>
              <a:gd name="connsiteY298" fmla="*/ 4263297 h 6249897"/>
              <a:gd name="connsiteX299" fmla="*/ 575159 w 2615832"/>
              <a:gd name="connsiteY299" fmla="*/ 4215171 h 6249897"/>
              <a:gd name="connsiteX300" fmla="*/ 536351 w 2615832"/>
              <a:gd name="connsiteY300" fmla="*/ 4174490 h 6249897"/>
              <a:gd name="connsiteX301" fmla="*/ 348868 w 2615832"/>
              <a:gd name="connsiteY301" fmla="*/ 3720703 h 6249897"/>
              <a:gd name="connsiteX302" fmla="*/ 327555 w 2615832"/>
              <a:gd name="connsiteY302" fmla="*/ 3753516 h 6249897"/>
              <a:gd name="connsiteX303" fmla="*/ 316767 w 2615832"/>
              <a:gd name="connsiteY303" fmla="*/ 3715441 h 6249897"/>
              <a:gd name="connsiteX304" fmla="*/ 276577 w 2615832"/>
              <a:gd name="connsiteY304" fmla="*/ 3589082 h 6249897"/>
              <a:gd name="connsiteX305" fmla="*/ 255641 w 2615832"/>
              <a:gd name="connsiteY305" fmla="*/ 3522706 h 6249897"/>
              <a:gd name="connsiteX306" fmla="*/ 249784 w 2615832"/>
              <a:gd name="connsiteY306" fmla="*/ 3504142 h 6249897"/>
              <a:gd name="connsiteX307" fmla="*/ 246089 w 2615832"/>
              <a:gd name="connsiteY307" fmla="*/ 3492134 h 6249897"/>
              <a:gd name="connsiteX308" fmla="*/ 276503 w 2615832"/>
              <a:gd name="connsiteY308" fmla="*/ 3452491 h 6249897"/>
              <a:gd name="connsiteX309" fmla="*/ 276505 w 2615832"/>
              <a:gd name="connsiteY309" fmla="*/ 3452486 h 6249897"/>
              <a:gd name="connsiteX310" fmla="*/ 246088 w 2615832"/>
              <a:gd name="connsiteY310" fmla="*/ 3492132 h 6249897"/>
              <a:gd name="connsiteX311" fmla="*/ 236385 w 2615832"/>
              <a:gd name="connsiteY311" fmla="*/ 3460620 h 6249897"/>
              <a:gd name="connsiteX312" fmla="*/ 236384 w 2615832"/>
              <a:gd name="connsiteY312" fmla="*/ 3458518 h 6249897"/>
              <a:gd name="connsiteX313" fmla="*/ 35224 w 2615832"/>
              <a:gd name="connsiteY313" fmla="*/ 2429540 h 6249897"/>
              <a:gd name="connsiteX314" fmla="*/ 16437 w 2615832"/>
              <a:gd name="connsiteY314" fmla="*/ 2310190 h 6249897"/>
              <a:gd name="connsiteX315" fmla="*/ 40476 w 2615832"/>
              <a:gd name="connsiteY315" fmla="*/ 2242686 h 6249897"/>
              <a:gd name="connsiteX316" fmla="*/ 16392 w 2615832"/>
              <a:gd name="connsiteY316" fmla="*/ 2226132 h 6249897"/>
              <a:gd name="connsiteX317" fmla="*/ 0 w 2615832"/>
              <a:gd name="connsiteY317" fmla="*/ 2219153 h 6249897"/>
              <a:gd name="connsiteX318" fmla="*/ 1931 w 2615832"/>
              <a:gd name="connsiteY318" fmla="*/ 2211405 h 6249897"/>
              <a:gd name="connsiteX319" fmla="*/ 9024 w 2615832"/>
              <a:gd name="connsiteY319" fmla="*/ 2205664 h 6249897"/>
              <a:gd name="connsiteX320" fmla="*/ 1928 w 2615832"/>
              <a:gd name="connsiteY320" fmla="*/ 2211406 h 6249897"/>
              <a:gd name="connsiteX321" fmla="*/ 5675 w 2615832"/>
              <a:gd name="connsiteY321" fmla="*/ 2196359 h 6249897"/>
              <a:gd name="connsiteX322" fmla="*/ 30279 w 2615832"/>
              <a:gd name="connsiteY322" fmla="*/ 2187504 h 6249897"/>
              <a:gd name="connsiteX323" fmla="*/ 19391 w 2615832"/>
              <a:gd name="connsiteY323" fmla="*/ 2215907 h 6249897"/>
              <a:gd name="connsiteX324" fmla="*/ 19062 w 2615832"/>
              <a:gd name="connsiteY324" fmla="*/ 2216763 h 6249897"/>
              <a:gd name="connsiteX325" fmla="*/ 19063 w 2615832"/>
              <a:gd name="connsiteY325" fmla="*/ 2216761 h 6249897"/>
              <a:gd name="connsiteX326" fmla="*/ 19391 w 2615832"/>
              <a:gd name="connsiteY326" fmla="*/ 2215907 h 6249897"/>
              <a:gd name="connsiteX327" fmla="*/ 30281 w 2615832"/>
              <a:gd name="connsiteY327" fmla="*/ 2187503 h 6249897"/>
              <a:gd name="connsiteX328" fmla="*/ 134048 w 2615832"/>
              <a:gd name="connsiteY328" fmla="*/ 2150158 h 6249897"/>
              <a:gd name="connsiteX329" fmla="*/ 176839 w 2615832"/>
              <a:gd name="connsiteY329" fmla="*/ 2134758 h 6249897"/>
              <a:gd name="connsiteX330" fmla="*/ 297119 w 2615832"/>
              <a:gd name="connsiteY330" fmla="*/ 1965358 h 6249897"/>
              <a:gd name="connsiteX331" fmla="*/ 350609 w 2615832"/>
              <a:gd name="connsiteY331" fmla="*/ 1946107 h 6249897"/>
              <a:gd name="connsiteX332" fmla="*/ 406775 w 2615832"/>
              <a:gd name="connsiteY332" fmla="*/ 1934300 h 6249897"/>
              <a:gd name="connsiteX333" fmla="*/ 604777 w 2615832"/>
              <a:gd name="connsiteY333" fmla="*/ 2048004 h 6249897"/>
              <a:gd name="connsiteX334" fmla="*/ 604725 w 2615832"/>
              <a:gd name="connsiteY334" fmla="*/ 1947134 h 6249897"/>
              <a:gd name="connsiteX335" fmla="*/ 572579 w 2615832"/>
              <a:gd name="connsiteY335" fmla="*/ 1857813 h 6249897"/>
              <a:gd name="connsiteX336" fmla="*/ 647498 w 2615832"/>
              <a:gd name="connsiteY336" fmla="*/ 1898110 h 6249897"/>
              <a:gd name="connsiteX337" fmla="*/ 837322 w 2615832"/>
              <a:gd name="connsiteY337" fmla="*/ 1720497 h 6249897"/>
              <a:gd name="connsiteX338" fmla="*/ 906864 w 2615832"/>
              <a:gd name="connsiteY338" fmla="*/ 1712284 h 6249897"/>
              <a:gd name="connsiteX339" fmla="*/ 1013719 w 2615832"/>
              <a:gd name="connsiteY339" fmla="*/ 1761580 h 6249897"/>
              <a:gd name="connsiteX340" fmla="*/ 1094504 w 2615832"/>
              <a:gd name="connsiteY340" fmla="*/ 1802418 h 6249897"/>
              <a:gd name="connsiteX341" fmla="*/ 1069088 w 2615832"/>
              <a:gd name="connsiteY341" fmla="*/ 1711563 h 6249897"/>
              <a:gd name="connsiteX342" fmla="*/ 1036568 w 2615832"/>
              <a:gd name="connsiteY342" fmla="*/ 1617847 h 6249897"/>
              <a:gd name="connsiteX343" fmla="*/ 1010200 w 2615832"/>
              <a:gd name="connsiteY343" fmla="*/ 1547031 h 6249897"/>
              <a:gd name="connsiteX344" fmla="*/ 1002730 w 2615832"/>
              <a:gd name="connsiteY344" fmla="*/ 1491896 h 6249897"/>
              <a:gd name="connsiteX345" fmla="*/ 995259 w 2615832"/>
              <a:gd name="connsiteY345" fmla="*/ 1436763 h 6249897"/>
              <a:gd name="connsiteX346" fmla="*/ 964497 w 2615832"/>
              <a:gd name="connsiteY346" fmla="*/ 1322263 h 6249897"/>
              <a:gd name="connsiteX347" fmla="*/ 917328 w 2615832"/>
              <a:gd name="connsiteY347" fmla="*/ 1146698 h 6249897"/>
              <a:gd name="connsiteX348" fmla="*/ 943769 w 2615832"/>
              <a:gd name="connsiteY348" fmla="*/ 1176796 h 6249897"/>
              <a:gd name="connsiteX349" fmla="*/ 970210 w 2615832"/>
              <a:gd name="connsiteY349" fmla="*/ 1206894 h 6249897"/>
              <a:gd name="connsiteX350" fmla="*/ 1045505 w 2615832"/>
              <a:gd name="connsiteY350" fmla="*/ 1432496 h 6249897"/>
              <a:gd name="connsiteX351" fmla="*/ 1094797 w 2615832"/>
              <a:gd name="connsiteY351" fmla="*/ 1574978 h 6249897"/>
              <a:gd name="connsiteX352" fmla="*/ 1144090 w 2615832"/>
              <a:gd name="connsiteY352" fmla="*/ 1717460 h 6249897"/>
              <a:gd name="connsiteX353" fmla="*/ 1168115 w 2615832"/>
              <a:gd name="connsiteY353" fmla="*/ 1752226 h 6249897"/>
              <a:gd name="connsiteX354" fmla="*/ 1175732 w 2615832"/>
              <a:gd name="connsiteY354" fmla="*/ 1725926 h 6249897"/>
              <a:gd name="connsiteX355" fmla="*/ 878656 w 2615832"/>
              <a:gd name="connsiteY355" fmla="*/ 838796 h 6249897"/>
              <a:gd name="connsiteX356" fmla="*/ 882906 w 2615832"/>
              <a:gd name="connsiteY356" fmla="*/ 772629 h 6249897"/>
              <a:gd name="connsiteX357" fmla="*/ 862324 w 2615832"/>
              <a:gd name="connsiteY357" fmla="*/ 737013 h 6249897"/>
              <a:gd name="connsiteX358" fmla="*/ 836907 w 2615832"/>
              <a:gd name="connsiteY358" fmla="*/ 710730 h 6249897"/>
              <a:gd name="connsiteX359" fmla="*/ 843940 w 2615832"/>
              <a:gd name="connsiteY359" fmla="*/ 627595 h 6249897"/>
              <a:gd name="connsiteX360" fmla="*/ 819257 w 2615832"/>
              <a:gd name="connsiteY360" fmla="*/ 576713 h 6249897"/>
              <a:gd name="connsiteX361" fmla="*/ 794572 w 2615832"/>
              <a:gd name="connsiteY361" fmla="*/ 525829 h 6249897"/>
              <a:gd name="connsiteX362" fmla="*/ 616591 w 2615832"/>
              <a:gd name="connsiteY362" fmla="*/ 0 h 624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</a:cxnLst>
            <a:rect l="l" t="t" r="r" b="b"/>
            <a:pathLst>
              <a:path w="2615832" h="6249897">
                <a:moveTo>
                  <a:pt x="2169193" y="5778624"/>
                </a:moveTo>
                <a:lnTo>
                  <a:pt x="2169195" y="5778630"/>
                </a:lnTo>
                <a:lnTo>
                  <a:pt x="2187628" y="5808175"/>
                </a:lnTo>
                <a:cubicBezTo>
                  <a:pt x="2205475" y="5835382"/>
                  <a:pt x="2215737" y="5852706"/>
                  <a:pt x="2218416" y="5860150"/>
                </a:cubicBezTo>
                <a:cubicBezTo>
                  <a:pt x="2221095" y="5867593"/>
                  <a:pt x="2227783" y="5869390"/>
                  <a:pt x="2238482" y="5865540"/>
                </a:cubicBezTo>
                <a:lnTo>
                  <a:pt x="2259884" y="5874652"/>
                </a:lnTo>
                <a:lnTo>
                  <a:pt x="2259884" y="5874650"/>
                </a:lnTo>
                <a:cubicBezTo>
                  <a:pt x="2256312" y="5864725"/>
                  <a:pt x="2249178" y="5861688"/>
                  <a:pt x="2238481" y="5865538"/>
                </a:cubicBezTo>
                <a:cubicBezTo>
                  <a:pt x="2227782" y="5869388"/>
                  <a:pt x="2221094" y="5867591"/>
                  <a:pt x="2218416" y="5860148"/>
                </a:cubicBezTo>
                <a:cubicBezTo>
                  <a:pt x="2215737" y="5852705"/>
                  <a:pt x="2205474" y="5835380"/>
                  <a:pt x="2187628" y="5808173"/>
                </a:cubicBezTo>
                <a:close/>
                <a:moveTo>
                  <a:pt x="1205543" y="5060247"/>
                </a:moveTo>
                <a:lnTo>
                  <a:pt x="1205544" y="5060249"/>
                </a:lnTo>
                <a:lnTo>
                  <a:pt x="1264388" y="5064291"/>
                </a:lnTo>
                <a:cubicBezTo>
                  <a:pt x="1279549" y="5067242"/>
                  <a:pt x="1290251" y="5071798"/>
                  <a:pt x="1296497" y="5077957"/>
                </a:cubicBezTo>
                <a:lnTo>
                  <a:pt x="1296499" y="5077957"/>
                </a:lnTo>
                <a:cubicBezTo>
                  <a:pt x="1284010" y="5065637"/>
                  <a:pt x="1253691" y="5059733"/>
                  <a:pt x="1205543" y="5060247"/>
                </a:cubicBezTo>
                <a:close/>
                <a:moveTo>
                  <a:pt x="1705652" y="4871852"/>
                </a:moveTo>
                <a:lnTo>
                  <a:pt x="1705649" y="4871855"/>
                </a:lnTo>
                <a:lnTo>
                  <a:pt x="1719024" y="4875447"/>
                </a:lnTo>
                <a:lnTo>
                  <a:pt x="1697647" y="4916770"/>
                </a:lnTo>
                <a:lnTo>
                  <a:pt x="1697649" y="4916770"/>
                </a:lnTo>
                <a:lnTo>
                  <a:pt x="1719028" y="4875446"/>
                </a:lnTo>
                <a:close/>
                <a:moveTo>
                  <a:pt x="1654771" y="4764052"/>
                </a:moveTo>
                <a:lnTo>
                  <a:pt x="1654767" y="4764054"/>
                </a:lnTo>
                <a:lnTo>
                  <a:pt x="1692271" y="4868260"/>
                </a:lnTo>
                <a:lnTo>
                  <a:pt x="1692275" y="4868259"/>
                </a:lnTo>
                <a:close/>
                <a:moveTo>
                  <a:pt x="1076958" y="4702967"/>
                </a:moveTo>
                <a:lnTo>
                  <a:pt x="1141249" y="4881607"/>
                </a:lnTo>
                <a:lnTo>
                  <a:pt x="1141251" y="4881607"/>
                </a:lnTo>
                <a:lnTo>
                  <a:pt x="1076959" y="4702967"/>
                </a:lnTo>
                <a:close/>
                <a:moveTo>
                  <a:pt x="1563709" y="4544602"/>
                </a:moveTo>
                <a:cubicBezTo>
                  <a:pt x="1528050" y="4557436"/>
                  <a:pt x="1509327" y="4561372"/>
                  <a:pt x="1507541" y="4556409"/>
                </a:cubicBezTo>
                <a:lnTo>
                  <a:pt x="1507545" y="4556410"/>
                </a:lnTo>
                <a:lnTo>
                  <a:pt x="1522919" y="4557182"/>
                </a:lnTo>
                <a:cubicBezTo>
                  <a:pt x="1532280" y="4555214"/>
                  <a:pt x="1545876" y="4551020"/>
                  <a:pt x="1563706" y="4544603"/>
                </a:cubicBezTo>
                <a:lnTo>
                  <a:pt x="1563704" y="4544629"/>
                </a:lnTo>
                <a:lnTo>
                  <a:pt x="1557043" y="4584835"/>
                </a:lnTo>
                <a:lnTo>
                  <a:pt x="1558403" y="4630560"/>
                </a:lnTo>
                <a:lnTo>
                  <a:pt x="1558402" y="4630580"/>
                </a:lnTo>
                <a:lnTo>
                  <a:pt x="1558404" y="4630586"/>
                </a:lnTo>
                <a:lnTo>
                  <a:pt x="1558403" y="4630560"/>
                </a:lnTo>
                <a:lnTo>
                  <a:pt x="1563704" y="4544629"/>
                </a:lnTo>
                <a:close/>
                <a:moveTo>
                  <a:pt x="1997346" y="4477695"/>
                </a:moveTo>
                <a:lnTo>
                  <a:pt x="1997350" y="4477708"/>
                </a:lnTo>
                <a:lnTo>
                  <a:pt x="2024037" y="4528150"/>
                </a:lnTo>
                <a:lnTo>
                  <a:pt x="2024039" y="4528149"/>
                </a:lnTo>
                <a:close/>
                <a:moveTo>
                  <a:pt x="2258868" y="3298030"/>
                </a:moveTo>
                <a:cubicBezTo>
                  <a:pt x="2237677" y="3346677"/>
                  <a:pt x="2230498" y="3383722"/>
                  <a:pt x="2237333" y="3409166"/>
                </a:cubicBezTo>
                <a:lnTo>
                  <a:pt x="2237335" y="3409160"/>
                </a:lnTo>
                <a:lnTo>
                  <a:pt x="2237593" y="3362297"/>
                </a:lnTo>
                <a:lnTo>
                  <a:pt x="2258869" y="3298032"/>
                </a:lnTo>
                <a:close/>
                <a:moveTo>
                  <a:pt x="335173" y="3111889"/>
                </a:moveTo>
                <a:lnTo>
                  <a:pt x="335169" y="3111895"/>
                </a:lnTo>
                <a:lnTo>
                  <a:pt x="331852" y="3161428"/>
                </a:lnTo>
                <a:lnTo>
                  <a:pt x="295114" y="3235600"/>
                </a:lnTo>
                <a:lnTo>
                  <a:pt x="295114" y="3235602"/>
                </a:lnTo>
                <a:cubicBezTo>
                  <a:pt x="330749" y="3177938"/>
                  <a:pt x="344102" y="3136700"/>
                  <a:pt x="335173" y="3111889"/>
                </a:cubicBezTo>
                <a:close/>
                <a:moveTo>
                  <a:pt x="920382" y="1984864"/>
                </a:moveTo>
                <a:lnTo>
                  <a:pt x="920381" y="1984867"/>
                </a:lnTo>
                <a:lnTo>
                  <a:pt x="944490" y="2051855"/>
                </a:lnTo>
                <a:lnTo>
                  <a:pt x="944492" y="2051854"/>
                </a:lnTo>
                <a:close/>
                <a:moveTo>
                  <a:pt x="733078" y="1867310"/>
                </a:moveTo>
                <a:lnTo>
                  <a:pt x="733076" y="1867311"/>
                </a:lnTo>
                <a:cubicBezTo>
                  <a:pt x="783033" y="1916591"/>
                  <a:pt x="817833" y="1968524"/>
                  <a:pt x="837478" y="2023108"/>
                </a:cubicBezTo>
                <a:lnTo>
                  <a:pt x="837481" y="2023107"/>
                </a:lnTo>
                <a:lnTo>
                  <a:pt x="893646" y="2011301"/>
                </a:lnTo>
                <a:cubicBezTo>
                  <a:pt x="889186" y="2010104"/>
                  <a:pt x="882277" y="2010489"/>
                  <a:pt x="872915" y="2012458"/>
                </a:cubicBezTo>
                <a:lnTo>
                  <a:pt x="837481" y="2023107"/>
                </a:lnTo>
                <a:cubicBezTo>
                  <a:pt x="817837" y="1968522"/>
                  <a:pt x="783035" y="1916590"/>
                  <a:pt x="733078" y="1867310"/>
                </a:cubicBezTo>
                <a:close/>
                <a:moveTo>
                  <a:pt x="1210597" y="1855691"/>
                </a:moveTo>
                <a:lnTo>
                  <a:pt x="1204187" y="1866829"/>
                </a:lnTo>
                <a:lnTo>
                  <a:pt x="1204187" y="1866831"/>
                </a:lnTo>
                <a:lnTo>
                  <a:pt x="1210597" y="1855693"/>
                </a:lnTo>
                <a:close/>
                <a:moveTo>
                  <a:pt x="1400121" y="1802783"/>
                </a:moveTo>
                <a:lnTo>
                  <a:pt x="1384551" y="1805426"/>
                </a:lnTo>
                <a:lnTo>
                  <a:pt x="1400118" y="1802784"/>
                </a:lnTo>
                <a:cubicBezTo>
                  <a:pt x="1406197" y="1802639"/>
                  <a:pt x="1409578" y="1803839"/>
                  <a:pt x="1410262" y="1806384"/>
                </a:cubicBezTo>
                <a:lnTo>
                  <a:pt x="1410259" y="1806381"/>
                </a:lnTo>
                <a:close/>
                <a:moveTo>
                  <a:pt x="1174269" y="1775125"/>
                </a:moveTo>
                <a:lnTo>
                  <a:pt x="1174268" y="1775126"/>
                </a:lnTo>
                <a:lnTo>
                  <a:pt x="1186571" y="1820926"/>
                </a:lnTo>
                <a:lnTo>
                  <a:pt x="1186573" y="1820925"/>
                </a:lnTo>
                <a:close/>
                <a:moveTo>
                  <a:pt x="1373933" y="1725817"/>
                </a:moveTo>
                <a:cubicBezTo>
                  <a:pt x="1377546" y="1757485"/>
                  <a:pt x="1377497" y="1784629"/>
                  <a:pt x="1373786" y="1807252"/>
                </a:cubicBezTo>
                <a:lnTo>
                  <a:pt x="1373788" y="1807252"/>
                </a:lnTo>
                <a:lnTo>
                  <a:pt x="1373935" y="1725823"/>
                </a:lnTo>
                <a:close/>
                <a:moveTo>
                  <a:pt x="1638495" y="1562806"/>
                </a:moveTo>
                <a:lnTo>
                  <a:pt x="1687714" y="1746006"/>
                </a:lnTo>
                <a:lnTo>
                  <a:pt x="1687715" y="1746006"/>
                </a:lnTo>
                <a:lnTo>
                  <a:pt x="1638497" y="1562806"/>
                </a:lnTo>
                <a:close/>
                <a:moveTo>
                  <a:pt x="1276668" y="1473085"/>
                </a:moveTo>
                <a:lnTo>
                  <a:pt x="1276666" y="1473086"/>
                </a:lnTo>
                <a:lnTo>
                  <a:pt x="1305377" y="1579954"/>
                </a:lnTo>
                <a:lnTo>
                  <a:pt x="1305379" y="1579953"/>
                </a:lnTo>
                <a:close/>
                <a:moveTo>
                  <a:pt x="1271248" y="1425586"/>
                </a:moveTo>
                <a:lnTo>
                  <a:pt x="1271246" y="1425587"/>
                </a:lnTo>
                <a:lnTo>
                  <a:pt x="1258793" y="1461220"/>
                </a:lnTo>
                <a:lnTo>
                  <a:pt x="1267729" y="1467153"/>
                </a:lnTo>
                <a:lnTo>
                  <a:pt x="1267732" y="1467150"/>
                </a:lnTo>
                <a:lnTo>
                  <a:pt x="1258795" y="1461219"/>
                </a:lnTo>
                <a:close/>
                <a:moveTo>
                  <a:pt x="1528775" y="1345708"/>
                </a:moveTo>
                <a:cubicBezTo>
                  <a:pt x="1537467" y="1359843"/>
                  <a:pt x="1557633" y="1371142"/>
                  <a:pt x="1589275" y="1379607"/>
                </a:cubicBezTo>
                <a:lnTo>
                  <a:pt x="1589274" y="1379605"/>
                </a:lnTo>
                <a:lnTo>
                  <a:pt x="1550422" y="1364782"/>
                </a:lnTo>
                <a:cubicBezTo>
                  <a:pt x="1540337" y="1359132"/>
                  <a:pt x="1533123" y="1352774"/>
                  <a:pt x="1528777" y="1345708"/>
                </a:cubicBezTo>
                <a:close/>
                <a:moveTo>
                  <a:pt x="864303" y="402790"/>
                </a:moveTo>
                <a:lnTo>
                  <a:pt x="864303" y="402792"/>
                </a:lnTo>
                <a:cubicBezTo>
                  <a:pt x="867037" y="412970"/>
                  <a:pt x="871848" y="417210"/>
                  <a:pt x="878733" y="415508"/>
                </a:cubicBezTo>
                <a:cubicBezTo>
                  <a:pt x="885617" y="413808"/>
                  <a:pt x="890086" y="416776"/>
                  <a:pt x="892135" y="424408"/>
                </a:cubicBezTo>
                <a:lnTo>
                  <a:pt x="897995" y="440582"/>
                </a:lnTo>
                <a:lnTo>
                  <a:pt x="899240" y="444019"/>
                </a:lnTo>
                <a:cubicBezTo>
                  <a:pt x="902951" y="453277"/>
                  <a:pt x="908005" y="465256"/>
                  <a:pt x="914401" y="479956"/>
                </a:cubicBezTo>
                <a:lnTo>
                  <a:pt x="917609" y="487632"/>
                </a:lnTo>
                <a:lnTo>
                  <a:pt x="927672" y="511712"/>
                </a:lnTo>
                <a:lnTo>
                  <a:pt x="927670" y="511706"/>
                </a:lnTo>
                <a:lnTo>
                  <a:pt x="917609" y="487632"/>
                </a:lnTo>
                <a:lnTo>
                  <a:pt x="914402" y="479958"/>
                </a:lnTo>
                <a:cubicBezTo>
                  <a:pt x="908006" y="465258"/>
                  <a:pt x="902952" y="453280"/>
                  <a:pt x="899241" y="444021"/>
                </a:cubicBezTo>
                <a:lnTo>
                  <a:pt x="897995" y="440582"/>
                </a:lnTo>
                <a:lnTo>
                  <a:pt x="892135" y="424406"/>
                </a:lnTo>
                <a:cubicBezTo>
                  <a:pt x="890085" y="416774"/>
                  <a:pt x="885617" y="413808"/>
                  <a:pt x="878732" y="415506"/>
                </a:cubicBezTo>
                <a:close/>
                <a:moveTo>
                  <a:pt x="616591" y="0"/>
                </a:moveTo>
                <a:cubicBezTo>
                  <a:pt x="682120" y="43508"/>
                  <a:pt x="714885" y="65262"/>
                  <a:pt x="714885" y="65262"/>
                </a:cubicBezTo>
                <a:cubicBezTo>
                  <a:pt x="761957" y="167596"/>
                  <a:pt x="793061" y="219605"/>
                  <a:pt x="808200" y="221293"/>
                </a:cubicBezTo>
                <a:lnTo>
                  <a:pt x="822702" y="193292"/>
                </a:lnTo>
                <a:cubicBezTo>
                  <a:pt x="826803" y="208558"/>
                  <a:pt x="830222" y="221281"/>
                  <a:pt x="832956" y="231458"/>
                </a:cubicBezTo>
                <a:lnTo>
                  <a:pt x="832919" y="251365"/>
                </a:lnTo>
                <a:lnTo>
                  <a:pt x="838595" y="252449"/>
                </a:lnTo>
                <a:cubicBezTo>
                  <a:pt x="844894" y="257678"/>
                  <a:pt x="856052" y="271880"/>
                  <a:pt x="872068" y="295059"/>
                </a:cubicBezTo>
                <a:lnTo>
                  <a:pt x="892723" y="289958"/>
                </a:lnTo>
                <a:cubicBezTo>
                  <a:pt x="894090" y="295047"/>
                  <a:pt x="883835" y="256879"/>
                  <a:pt x="861961" y="175458"/>
                </a:cubicBezTo>
                <a:cubicBezTo>
                  <a:pt x="861961" y="175458"/>
                  <a:pt x="867039" y="157924"/>
                  <a:pt x="877196" y="122856"/>
                </a:cubicBezTo>
                <a:cubicBezTo>
                  <a:pt x="915087" y="227455"/>
                  <a:pt x="960108" y="322156"/>
                  <a:pt x="1012258" y="406955"/>
                </a:cubicBezTo>
                <a:cubicBezTo>
                  <a:pt x="1013235" y="374154"/>
                  <a:pt x="1008694" y="348143"/>
                  <a:pt x="998635" y="328920"/>
                </a:cubicBezTo>
                <a:cubicBezTo>
                  <a:pt x="1023343" y="366231"/>
                  <a:pt x="1044633" y="390820"/>
                  <a:pt x="1062503" y="402686"/>
                </a:cubicBezTo>
                <a:cubicBezTo>
                  <a:pt x="1068951" y="390241"/>
                  <a:pt x="1070806" y="378928"/>
                  <a:pt x="1068070" y="368752"/>
                </a:cubicBezTo>
                <a:cubicBezTo>
                  <a:pt x="1070806" y="378928"/>
                  <a:pt x="1031986" y="279986"/>
                  <a:pt x="951614" y="71919"/>
                </a:cubicBezTo>
                <a:cubicBezTo>
                  <a:pt x="1084624" y="348384"/>
                  <a:pt x="1179452" y="555594"/>
                  <a:pt x="1236092" y="693547"/>
                </a:cubicBezTo>
                <a:cubicBezTo>
                  <a:pt x="1254843" y="726903"/>
                  <a:pt x="1283848" y="798424"/>
                  <a:pt x="1323105" y="908113"/>
                </a:cubicBezTo>
                <a:cubicBezTo>
                  <a:pt x="1362365" y="1017802"/>
                  <a:pt x="1391613" y="1081122"/>
                  <a:pt x="1410853" y="1098078"/>
                </a:cubicBezTo>
                <a:cubicBezTo>
                  <a:pt x="1415932" y="1080544"/>
                  <a:pt x="1410462" y="1060189"/>
                  <a:pt x="1394446" y="1037010"/>
                </a:cubicBezTo>
                <a:cubicBezTo>
                  <a:pt x="1408216" y="1033611"/>
                  <a:pt x="1419936" y="1022576"/>
                  <a:pt x="1429604" y="1003910"/>
                </a:cubicBezTo>
                <a:cubicBezTo>
                  <a:pt x="1430482" y="1025398"/>
                  <a:pt x="1428138" y="1053110"/>
                  <a:pt x="1422571" y="1087045"/>
                </a:cubicBezTo>
                <a:lnTo>
                  <a:pt x="1449379" y="1104843"/>
                </a:lnTo>
                <a:lnTo>
                  <a:pt x="1470034" y="1099742"/>
                </a:lnTo>
                <a:cubicBezTo>
                  <a:pt x="1471890" y="1088431"/>
                  <a:pt x="1469400" y="1070052"/>
                  <a:pt x="1462563" y="1044609"/>
                </a:cubicBezTo>
                <a:cubicBezTo>
                  <a:pt x="1461198" y="1039520"/>
                  <a:pt x="1454116" y="1022275"/>
                  <a:pt x="1441324" y="992876"/>
                </a:cubicBezTo>
                <a:cubicBezTo>
                  <a:pt x="1433119" y="962342"/>
                  <a:pt x="1427651" y="941988"/>
                  <a:pt x="1424917" y="931808"/>
                </a:cubicBezTo>
                <a:cubicBezTo>
                  <a:pt x="1423550" y="926720"/>
                  <a:pt x="1423574" y="913148"/>
                  <a:pt x="1424990" y="891093"/>
                </a:cubicBezTo>
                <a:cubicBezTo>
                  <a:pt x="1426407" y="869037"/>
                  <a:pt x="1425746" y="852919"/>
                  <a:pt x="1423013" y="842741"/>
                </a:cubicBezTo>
                <a:cubicBezTo>
                  <a:pt x="1420278" y="832564"/>
                  <a:pt x="1403823" y="798642"/>
                  <a:pt x="1373647" y="740976"/>
                </a:cubicBezTo>
                <a:cubicBezTo>
                  <a:pt x="1343469" y="683311"/>
                  <a:pt x="1327014" y="649387"/>
                  <a:pt x="1324280" y="639210"/>
                </a:cubicBezTo>
                <a:lnTo>
                  <a:pt x="1322961" y="606977"/>
                </a:lnTo>
                <a:cubicBezTo>
                  <a:pt x="1313392" y="571354"/>
                  <a:pt x="1302893" y="541388"/>
                  <a:pt x="1291466" y="517077"/>
                </a:cubicBezTo>
                <a:cubicBezTo>
                  <a:pt x="1363734" y="640320"/>
                  <a:pt x="1418815" y="754242"/>
                  <a:pt x="1456706" y="858841"/>
                </a:cubicBezTo>
                <a:lnTo>
                  <a:pt x="1470476" y="855441"/>
                </a:lnTo>
                <a:cubicBezTo>
                  <a:pt x="1473698" y="849217"/>
                  <a:pt x="1471891" y="833385"/>
                  <a:pt x="1465056" y="807940"/>
                </a:cubicBezTo>
                <a:cubicBezTo>
                  <a:pt x="1443181" y="726517"/>
                  <a:pt x="1389274" y="598742"/>
                  <a:pt x="1303333" y="424609"/>
                </a:cubicBezTo>
                <a:cubicBezTo>
                  <a:pt x="1382047" y="535407"/>
                  <a:pt x="1455438" y="671939"/>
                  <a:pt x="1523506" y="834204"/>
                </a:cubicBezTo>
                <a:cubicBezTo>
                  <a:pt x="1580147" y="972159"/>
                  <a:pt x="1636789" y="1110114"/>
                  <a:pt x="1693431" y="1248069"/>
                </a:cubicBezTo>
                <a:cubicBezTo>
                  <a:pt x="1775561" y="1499112"/>
                  <a:pt x="1833716" y="1688244"/>
                  <a:pt x="1867897" y="1815466"/>
                </a:cubicBezTo>
                <a:lnTo>
                  <a:pt x="1877980" y="1821117"/>
                </a:lnTo>
                <a:lnTo>
                  <a:pt x="1869947" y="1823100"/>
                </a:lnTo>
                <a:lnTo>
                  <a:pt x="1878151" y="1853632"/>
                </a:lnTo>
                <a:lnTo>
                  <a:pt x="1898806" y="1848533"/>
                </a:lnTo>
                <a:lnTo>
                  <a:pt x="1925467" y="1947765"/>
                </a:lnTo>
                <a:cubicBezTo>
                  <a:pt x="1923123" y="1975477"/>
                  <a:pt x="1921950" y="1989333"/>
                  <a:pt x="1921950" y="1989333"/>
                </a:cubicBezTo>
                <a:cubicBezTo>
                  <a:pt x="1935720" y="1985931"/>
                  <a:pt x="1944656" y="1991865"/>
                  <a:pt x="1948757" y="2007132"/>
                </a:cubicBezTo>
                <a:cubicBezTo>
                  <a:pt x="1967216" y="2075831"/>
                  <a:pt x="1977982" y="2115905"/>
                  <a:pt x="1981058" y="2127356"/>
                </a:cubicBezTo>
                <a:lnTo>
                  <a:pt x="1981570" y="2129263"/>
                </a:lnTo>
                <a:cubicBezTo>
                  <a:pt x="1958620" y="2134933"/>
                  <a:pt x="1946902" y="2145966"/>
                  <a:pt x="1946413" y="2162365"/>
                </a:cubicBezTo>
                <a:cubicBezTo>
                  <a:pt x="1962917" y="2169143"/>
                  <a:pt x="1973219" y="2180165"/>
                  <a:pt x="1977323" y="2195432"/>
                </a:cubicBezTo>
                <a:cubicBezTo>
                  <a:pt x="1978689" y="2200521"/>
                  <a:pt x="1976273" y="2205188"/>
                  <a:pt x="1970071" y="2209433"/>
                </a:cubicBezTo>
                <a:cubicBezTo>
                  <a:pt x="1963870" y="2213677"/>
                  <a:pt x="1962135" y="2220888"/>
                  <a:pt x="1964870" y="2231066"/>
                </a:cubicBezTo>
                <a:cubicBezTo>
                  <a:pt x="1967604" y="2241245"/>
                  <a:pt x="1973781" y="2250572"/>
                  <a:pt x="1983400" y="2259048"/>
                </a:cubicBezTo>
                <a:cubicBezTo>
                  <a:pt x="1993020" y="2267526"/>
                  <a:pt x="1998513" y="2274310"/>
                  <a:pt x="1999880" y="2279399"/>
                </a:cubicBezTo>
                <a:cubicBezTo>
                  <a:pt x="2002616" y="2289576"/>
                  <a:pt x="2010770" y="2347254"/>
                  <a:pt x="2024344" y="2452433"/>
                </a:cubicBezTo>
                <a:cubicBezTo>
                  <a:pt x="2037918" y="2557610"/>
                  <a:pt x="2046072" y="2615289"/>
                  <a:pt x="2048806" y="2625466"/>
                </a:cubicBezTo>
                <a:cubicBezTo>
                  <a:pt x="2066580" y="2691622"/>
                  <a:pt x="2078788" y="2727949"/>
                  <a:pt x="2085428" y="2734449"/>
                </a:cubicBezTo>
                <a:cubicBezTo>
                  <a:pt x="2092069" y="2740948"/>
                  <a:pt x="2096073" y="2746743"/>
                  <a:pt x="2097440" y="2751831"/>
                </a:cubicBezTo>
                <a:lnTo>
                  <a:pt x="2007499" y="2253098"/>
                </a:lnTo>
                <a:cubicBezTo>
                  <a:pt x="2010233" y="2263275"/>
                  <a:pt x="2019949" y="2281225"/>
                  <a:pt x="2036649" y="2306947"/>
                </a:cubicBezTo>
                <a:cubicBezTo>
                  <a:pt x="2053348" y="2332669"/>
                  <a:pt x="2062383" y="2348075"/>
                  <a:pt x="2063750" y="2353164"/>
                </a:cubicBezTo>
                <a:cubicBezTo>
                  <a:pt x="2098029" y="2426095"/>
                  <a:pt x="2145002" y="2582719"/>
                  <a:pt x="2204670" y="2823029"/>
                </a:cubicBezTo>
                <a:lnTo>
                  <a:pt x="2217410" y="2795540"/>
                </a:lnTo>
                <a:lnTo>
                  <a:pt x="2225983" y="2834044"/>
                </a:lnTo>
                <a:cubicBezTo>
                  <a:pt x="2238168" y="2883945"/>
                  <a:pt x="2248613" y="2926811"/>
                  <a:pt x="2257323" y="2962646"/>
                </a:cubicBezTo>
                <a:lnTo>
                  <a:pt x="2273669" y="3030167"/>
                </a:lnTo>
                <a:lnTo>
                  <a:pt x="2278242" y="3049052"/>
                </a:lnTo>
                <a:lnTo>
                  <a:pt x="2281140" y="3061249"/>
                </a:lnTo>
                <a:lnTo>
                  <a:pt x="2262679" y="3093592"/>
                </a:lnTo>
                <a:lnTo>
                  <a:pt x="2262678" y="3093596"/>
                </a:lnTo>
                <a:lnTo>
                  <a:pt x="2281141" y="3061251"/>
                </a:lnTo>
                <a:lnTo>
                  <a:pt x="2288745" y="3093262"/>
                </a:lnTo>
                <a:cubicBezTo>
                  <a:pt x="2290508" y="3100967"/>
                  <a:pt x="2290536" y="3101639"/>
                  <a:pt x="2288828" y="3095278"/>
                </a:cubicBezTo>
                <a:lnTo>
                  <a:pt x="2461093" y="4119047"/>
                </a:lnTo>
                <a:cubicBezTo>
                  <a:pt x="2474765" y="4169935"/>
                  <a:pt x="2480428" y="4209235"/>
                  <a:pt x="2478083" y="4236947"/>
                </a:cubicBezTo>
                <a:cubicBezTo>
                  <a:pt x="2472029" y="4287280"/>
                  <a:pt x="2467634" y="4307359"/>
                  <a:pt x="2464900" y="4297182"/>
                </a:cubicBezTo>
                <a:cubicBezTo>
                  <a:pt x="2467634" y="4307359"/>
                  <a:pt x="2473128" y="4314142"/>
                  <a:pt x="2481379" y="4317532"/>
                </a:cubicBezTo>
                <a:lnTo>
                  <a:pt x="2492432" y="4327271"/>
                </a:lnTo>
                <a:lnTo>
                  <a:pt x="2491463" y="4334337"/>
                </a:lnTo>
                <a:lnTo>
                  <a:pt x="2487021" y="4338522"/>
                </a:lnTo>
                <a:lnTo>
                  <a:pt x="2491465" y="4334336"/>
                </a:lnTo>
                <a:lnTo>
                  <a:pt x="2489585" y="4348063"/>
                </a:lnTo>
                <a:lnTo>
                  <a:pt x="2473750" y="4351974"/>
                </a:lnTo>
                <a:lnTo>
                  <a:pt x="2479988" y="4326016"/>
                </a:lnTo>
                <a:lnTo>
                  <a:pt x="2479988" y="4326014"/>
                </a:lnTo>
                <a:lnTo>
                  <a:pt x="2473747" y="4351975"/>
                </a:lnTo>
                <a:lnTo>
                  <a:pt x="2406963" y="4368468"/>
                </a:lnTo>
                <a:cubicBezTo>
                  <a:pt x="2388602" y="4373002"/>
                  <a:pt x="2379422" y="4375268"/>
                  <a:pt x="2379422" y="4375268"/>
                </a:cubicBezTo>
                <a:cubicBezTo>
                  <a:pt x="2335671" y="4467471"/>
                  <a:pt x="2311499" y="4514139"/>
                  <a:pt x="2306909" y="4515273"/>
                </a:cubicBezTo>
                <a:cubicBezTo>
                  <a:pt x="2297730" y="4517541"/>
                  <a:pt x="2286254" y="4520373"/>
                  <a:pt x="2272484" y="4523774"/>
                </a:cubicBezTo>
                <a:cubicBezTo>
                  <a:pt x="2252757" y="4523221"/>
                  <a:pt x="2240598" y="4523510"/>
                  <a:pt x="2236009" y="4524643"/>
                </a:cubicBezTo>
                <a:cubicBezTo>
                  <a:pt x="2180635" y="4446065"/>
                  <a:pt x="2135761" y="4397456"/>
                  <a:pt x="2101385" y="4378813"/>
                </a:cubicBezTo>
                <a:cubicBezTo>
                  <a:pt x="2101385" y="4378813"/>
                  <a:pt x="2102704" y="4411046"/>
                  <a:pt x="2105339" y="4475514"/>
                </a:cubicBezTo>
                <a:cubicBezTo>
                  <a:pt x="2102506" y="4519625"/>
                  <a:pt x="2110711" y="4550159"/>
                  <a:pt x="2129950" y="4567113"/>
                </a:cubicBezTo>
                <a:cubicBezTo>
                  <a:pt x="2100651" y="4530936"/>
                  <a:pt x="2083707" y="4513414"/>
                  <a:pt x="2079117" y="4514547"/>
                </a:cubicBezTo>
                <a:lnTo>
                  <a:pt x="2035151" y="4572132"/>
                </a:lnTo>
                <a:lnTo>
                  <a:pt x="2070654" y="4643804"/>
                </a:lnTo>
                <a:cubicBezTo>
                  <a:pt x="2092968" y="4683416"/>
                  <a:pt x="2105016" y="4705703"/>
                  <a:pt x="2106802" y="4710665"/>
                </a:cubicBezTo>
                <a:cubicBezTo>
                  <a:pt x="2110374" y="4720590"/>
                  <a:pt x="2113057" y="4739241"/>
                  <a:pt x="2114855" y="4766619"/>
                </a:cubicBezTo>
                <a:cubicBezTo>
                  <a:pt x="2116653" y="4793997"/>
                  <a:pt x="2119338" y="4812648"/>
                  <a:pt x="2122910" y="4822572"/>
                </a:cubicBezTo>
                <a:cubicBezTo>
                  <a:pt x="2122910" y="4822572"/>
                  <a:pt x="2136304" y="4859789"/>
                  <a:pt x="2163092" y="4934222"/>
                </a:cubicBezTo>
                <a:cubicBezTo>
                  <a:pt x="2189881" y="5008655"/>
                  <a:pt x="2210418" y="5065721"/>
                  <a:pt x="2224705" y="5105419"/>
                </a:cubicBezTo>
                <a:cubicBezTo>
                  <a:pt x="2221134" y="5095495"/>
                  <a:pt x="2208200" y="5087538"/>
                  <a:pt x="2185907" y="5081549"/>
                </a:cubicBezTo>
                <a:cubicBezTo>
                  <a:pt x="2163612" y="5075560"/>
                  <a:pt x="2150680" y="5067603"/>
                  <a:pt x="2147108" y="5057679"/>
                </a:cubicBezTo>
                <a:cubicBezTo>
                  <a:pt x="2091769" y="4948681"/>
                  <a:pt x="2057849" y="4876815"/>
                  <a:pt x="2045348" y="4842079"/>
                </a:cubicBezTo>
                <a:cubicBezTo>
                  <a:pt x="2041776" y="4832154"/>
                  <a:pt x="2019462" y="4786938"/>
                  <a:pt x="1978404" y="4706430"/>
                </a:cubicBezTo>
                <a:lnTo>
                  <a:pt x="1949017" y="4648130"/>
                </a:lnTo>
                <a:lnTo>
                  <a:pt x="1915781" y="4644422"/>
                </a:lnTo>
                <a:lnTo>
                  <a:pt x="1883234" y="4613251"/>
                </a:lnTo>
                <a:lnTo>
                  <a:pt x="2038043" y="4939292"/>
                </a:lnTo>
                <a:cubicBezTo>
                  <a:pt x="2188003" y="5255250"/>
                  <a:pt x="2263654" y="5415088"/>
                  <a:pt x="2264993" y="5418810"/>
                </a:cubicBezTo>
                <a:cubicBezTo>
                  <a:pt x="2268565" y="5428734"/>
                  <a:pt x="2265012" y="5452432"/>
                  <a:pt x="2254332" y="5489906"/>
                </a:cubicBezTo>
                <a:cubicBezTo>
                  <a:pt x="2252558" y="5507359"/>
                  <a:pt x="2262371" y="5517840"/>
                  <a:pt x="2283773" y="5521347"/>
                </a:cubicBezTo>
                <a:cubicBezTo>
                  <a:pt x="2305173" y="5524855"/>
                  <a:pt x="2317660" y="5531572"/>
                  <a:pt x="2321232" y="5541496"/>
                </a:cubicBezTo>
                <a:cubicBezTo>
                  <a:pt x="2303419" y="5581537"/>
                  <a:pt x="2298086" y="5611481"/>
                  <a:pt x="2305229" y="5631329"/>
                </a:cubicBezTo>
                <a:cubicBezTo>
                  <a:pt x="2308801" y="5641254"/>
                  <a:pt x="2320400" y="5656697"/>
                  <a:pt x="2340028" y="5677657"/>
                </a:cubicBezTo>
                <a:cubicBezTo>
                  <a:pt x="2359654" y="5698619"/>
                  <a:pt x="2371253" y="5714062"/>
                  <a:pt x="2374825" y="5723986"/>
                </a:cubicBezTo>
                <a:cubicBezTo>
                  <a:pt x="2487301" y="5969360"/>
                  <a:pt x="2567636" y="6136621"/>
                  <a:pt x="2615832" y="6225769"/>
                </a:cubicBezTo>
                <a:cubicBezTo>
                  <a:pt x="2517737" y="6199419"/>
                  <a:pt x="2468691" y="6186243"/>
                  <a:pt x="2468691" y="6186243"/>
                </a:cubicBezTo>
                <a:cubicBezTo>
                  <a:pt x="2402661" y="6092303"/>
                  <a:pt x="2358056" y="6046702"/>
                  <a:pt x="2334874" y="6049440"/>
                </a:cubicBezTo>
                <a:lnTo>
                  <a:pt x="2310817" y="6083320"/>
                </a:lnTo>
                <a:cubicBezTo>
                  <a:pt x="2305459" y="6068433"/>
                  <a:pt x="2300994" y="6056028"/>
                  <a:pt x="2297423" y="6046103"/>
                </a:cubicBezTo>
                <a:lnTo>
                  <a:pt x="2298720" y="6025086"/>
                </a:lnTo>
                <a:lnTo>
                  <a:pt x="2290058" y="6025634"/>
                </a:lnTo>
                <a:cubicBezTo>
                  <a:pt x="2280693" y="6021999"/>
                  <a:pt x="2264414" y="6010341"/>
                  <a:pt x="2241221" y="5990663"/>
                </a:cubicBezTo>
                <a:lnTo>
                  <a:pt x="2209129" y="6002213"/>
                </a:lnTo>
                <a:cubicBezTo>
                  <a:pt x="2207343" y="5997251"/>
                  <a:pt x="2220737" y="6034468"/>
                  <a:pt x="2249311" y="6113863"/>
                </a:cubicBezTo>
                <a:cubicBezTo>
                  <a:pt x="2249311" y="6113863"/>
                  <a:pt x="2240404" y="6133883"/>
                  <a:pt x="2222593" y="6173923"/>
                </a:cubicBezTo>
                <a:cubicBezTo>
                  <a:pt x="2170827" y="6074850"/>
                  <a:pt x="2107474" y="5988354"/>
                  <a:pt x="2032539" y="5914433"/>
                </a:cubicBezTo>
                <a:cubicBezTo>
                  <a:pt x="2028990" y="5949340"/>
                  <a:pt x="2034354" y="5975434"/>
                  <a:pt x="2048629" y="5992717"/>
                </a:cubicBezTo>
                <a:cubicBezTo>
                  <a:pt x="2012946" y="5960719"/>
                  <a:pt x="1981730" y="5941126"/>
                  <a:pt x="1954977" y="5933940"/>
                </a:cubicBezTo>
                <a:cubicBezTo>
                  <a:pt x="1944285" y="5948998"/>
                  <a:pt x="1940725" y="5961489"/>
                  <a:pt x="1944297" y="5971413"/>
                </a:cubicBezTo>
                <a:cubicBezTo>
                  <a:pt x="1940725" y="5961489"/>
                  <a:pt x="1994273" y="6054317"/>
                  <a:pt x="2104938" y="6249897"/>
                </a:cubicBezTo>
                <a:cubicBezTo>
                  <a:pt x="1917562" y="5997850"/>
                  <a:pt x="1784607" y="5807489"/>
                  <a:pt x="1706076" y="5678814"/>
                </a:cubicBezTo>
                <a:cubicBezTo>
                  <a:pt x="1679311" y="5649211"/>
                  <a:pt x="1639153" y="5582392"/>
                  <a:pt x="1585599" y="5478357"/>
                </a:cubicBezTo>
                <a:cubicBezTo>
                  <a:pt x="1532047" y="5374321"/>
                  <a:pt x="1491001" y="5316229"/>
                  <a:pt x="1462462" y="5304080"/>
                </a:cubicBezTo>
                <a:cubicBezTo>
                  <a:pt x="1453557" y="5324100"/>
                  <a:pt x="1460701" y="5343948"/>
                  <a:pt x="1483893" y="5363627"/>
                </a:cubicBezTo>
                <a:cubicBezTo>
                  <a:pt x="1462497" y="5371327"/>
                  <a:pt x="1443782" y="5386470"/>
                  <a:pt x="1427745" y="5409057"/>
                </a:cubicBezTo>
                <a:cubicBezTo>
                  <a:pt x="1427732" y="5386641"/>
                  <a:pt x="1433067" y="5356696"/>
                  <a:pt x="1443746" y="5319224"/>
                </a:cubicBezTo>
                <a:lnTo>
                  <a:pt x="1403617" y="5308443"/>
                </a:lnTo>
                <a:lnTo>
                  <a:pt x="1371524" y="5319993"/>
                </a:lnTo>
                <a:cubicBezTo>
                  <a:pt x="1367965" y="5332484"/>
                  <a:pt x="1370648" y="5351136"/>
                  <a:pt x="1379578" y="5375947"/>
                </a:cubicBezTo>
                <a:cubicBezTo>
                  <a:pt x="1381364" y="5380909"/>
                  <a:pt x="1391180" y="5396994"/>
                  <a:pt x="1409028" y="5424200"/>
                </a:cubicBezTo>
                <a:cubicBezTo>
                  <a:pt x="1419743" y="5453973"/>
                  <a:pt x="1426887" y="5473822"/>
                  <a:pt x="1430459" y="5483747"/>
                </a:cubicBezTo>
                <a:cubicBezTo>
                  <a:pt x="1432244" y="5488709"/>
                  <a:pt x="1431361" y="5503039"/>
                  <a:pt x="1427806" y="5526739"/>
                </a:cubicBezTo>
                <a:cubicBezTo>
                  <a:pt x="1424252" y="5550437"/>
                  <a:pt x="1424260" y="5567249"/>
                  <a:pt x="1427832" y="5577174"/>
                </a:cubicBezTo>
                <a:cubicBezTo>
                  <a:pt x="1431405" y="5587098"/>
                  <a:pt x="1454603" y="5617984"/>
                  <a:pt x="1497429" y="5669830"/>
                </a:cubicBezTo>
                <a:cubicBezTo>
                  <a:pt x="1540255" y="5721677"/>
                  <a:pt x="1563453" y="5752562"/>
                  <a:pt x="1567025" y="5762487"/>
                </a:cubicBezTo>
                <a:lnTo>
                  <a:pt x="1567044" y="5796110"/>
                </a:lnTo>
                <a:cubicBezTo>
                  <a:pt x="1579545" y="5830845"/>
                  <a:pt x="1593826" y="5859336"/>
                  <a:pt x="1609886" y="5881580"/>
                </a:cubicBezTo>
                <a:cubicBezTo>
                  <a:pt x="1506400" y="5773096"/>
                  <a:pt x="1428772" y="5669317"/>
                  <a:pt x="1377006" y="5570243"/>
                </a:cubicBezTo>
                <a:lnTo>
                  <a:pt x="1355611" y="5577943"/>
                </a:lnTo>
                <a:cubicBezTo>
                  <a:pt x="1350265" y="5585472"/>
                  <a:pt x="1352056" y="5601643"/>
                  <a:pt x="1360987" y="5626453"/>
                </a:cubicBezTo>
                <a:cubicBezTo>
                  <a:pt x="1389561" y="5705849"/>
                  <a:pt x="1464521" y="5824600"/>
                  <a:pt x="1585866" y="5982707"/>
                </a:cubicBezTo>
                <a:cubicBezTo>
                  <a:pt x="1471687" y="5889280"/>
                  <a:pt x="1367302" y="5767107"/>
                  <a:pt x="1272708" y="5616188"/>
                </a:cubicBezTo>
                <a:cubicBezTo>
                  <a:pt x="1194177" y="5487512"/>
                  <a:pt x="1115645" y="5358836"/>
                  <a:pt x="1037114" y="5230160"/>
                </a:cubicBezTo>
                <a:cubicBezTo>
                  <a:pt x="926424" y="4989749"/>
                  <a:pt x="848757" y="4807515"/>
                  <a:pt x="804110" y="4683460"/>
                </a:cubicBezTo>
                <a:lnTo>
                  <a:pt x="788949" y="4680508"/>
                </a:lnTo>
                <a:lnTo>
                  <a:pt x="801431" y="4676016"/>
                </a:lnTo>
                <a:lnTo>
                  <a:pt x="790716" y="4646243"/>
                </a:lnTo>
                <a:lnTo>
                  <a:pt x="758622" y="4657794"/>
                </a:lnTo>
                <a:lnTo>
                  <a:pt x="723799" y="4561030"/>
                </a:lnTo>
                <a:cubicBezTo>
                  <a:pt x="729132" y="4531085"/>
                  <a:pt x="731798" y="4516113"/>
                  <a:pt x="731798" y="4516113"/>
                </a:cubicBezTo>
                <a:cubicBezTo>
                  <a:pt x="710405" y="4523813"/>
                  <a:pt x="697027" y="4520220"/>
                  <a:pt x="691670" y="4505333"/>
                </a:cubicBezTo>
                <a:cubicBezTo>
                  <a:pt x="667560" y="4438343"/>
                  <a:pt x="653497" y="4399267"/>
                  <a:pt x="649478" y="4388102"/>
                </a:cubicBezTo>
                <a:lnTo>
                  <a:pt x="648808" y="4386240"/>
                </a:lnTo>
                <a:cubicBezTo>
                  <a:pt x="684468" y="4373406"/>
                  <a:pt x="703183" y="4358263"/>
                  <a:pt x="704958" y="4340809"/>
                </a:cubicBezTo>
                <a:cubicBezTo>
                  <a:pt x="679991" y="4338585"/>
                  <a:pt x="664828" y="4330030"/>
                  <a:pt x="659470" y="4315143"/>
                </a:cubicBezTo>
                <a:cubicBezTo>
                  <a:pt x="657684" y="4310181"/>
                  <a:pt x="661695" y="4304534"/>
                  <a:pt x="671499" y="4298203"/>
                </a:cubicBezTo>
                <a:cubicBezTo>
                  <a:pt x="681303" y="4291872"/>
                  <a:pt x="684420" y="4283744"/>
                  <a:pt x="680849" y="4273819"/>
                </a:cubicBezTo>
                <a:cubicBezTo>
                  <a:pt x="677277" y="4263895"/>
                  <a:pt x="668355" y="4255896"/>
                  <a:pt x="654086" y="4249821"/>
                </a:cubicBezTo>
                <a:cubicBezTo>
                  <a:pt x="639818" y="4243746"/>
                  <a:pt x="631789" y="4238229"/>
                  <a:pt x="630003" y="4233266"/>
                </a:cubicBezTo>
                <a:cubicBezTo>
                  <a:pt x="626431" y="4223342"/>
                  <a:pt x="617485" y="4164907"/>
                  <a:pt x="603163" y="4057962"/>
                </a:cubicBezTo>
                <a:cubicBezTo>
                  <a:pt x="588840" y="3951018"/>
                  <a:pt x="579893" y="3892584"/>
                  <a:pt x="576321" y="3882659"/>
                </a:cubicBezTo>
                <a:cubicBezTo>
                  <a:pt x="553104" y="3818150"/>
                  <a:pt x="536591" y="3783457"/>
                  <a:pt x="526779" y="3778581"/>
                </a:cubicBezTo>
                <a:cubicBezTo>
                  <a:pt x="516969" y="3773704"/>
                  <a:pt x="511171" y="3768785"/>
                  <a:pt x="509385" y="3763823"/>
                </a:cubicBezTo>
                <a:lnTo>
                  <a:pt x="616644" y="4263297"/>
                </a:lnTo>
                <a:cubicBezTo>
                  <a:pt x="613072" y="4253372"/>
                  <a:pt x="599244" y="4237330"/>
                  <a:pt x="575159" y="4215171"/>
                </a:cubicBezTo>
                <a:cubicBezTo>
                  <a:pt x="551073" y="4193013"/>
                  <a:pt x="538137" y="4179452"/>
                  <a:pt x="536351" y="4174490"/>
                </a:cubicBezTo>
                <a:cubicBezTo>
                  <a:pt x="488168" y="4107756"/>
                  <a:pt x="425674" y="3956494"/>
                  <a:pt x="348868" y="3720703"/>
                </a:cubicBezTo>
                <a:lnTo>
                  <a:pt x="327555" y="3753516"/>
                </a:lnTo>
                <a:lnTo>
                  <a:pt x="316767" y="3715441"/>
                </a:lnTo>
                <a:cubicBezTo>
                  <a:pt x="301137" y="3666418"/>
                  <a:pt x="287742" y="3624298"/>
                  <a:pt x="276577" y="3589082"/>
                </a:cubicBezTo>
                <a:lnTo>
                  <a:pt x="255641" y="3522706"/>
                </a:lnTo>
                <a:lnTo>
                  <a:pt x="249784" y="3504142"/>
                </a:lnTo>
                <a:lnTo>
                  <a:pt x="246089" y="3492134"/>
                </a:lnTo>
                <a:lnTo>
                  <a:pt x="276503" y="3452491"/>
                </a:lnTo>
                <a:lnTo>
                  <a:pt x="276505" y="3452486"/>
                </a:lnTo>
                <a:lnTo>
                  <a:pt x="246088" y="3492132"/>
                </a:lnTo>
                <a:lnTo>
                  <a:pt x="236385" y="3460620"/>
                </a:lnTo>
                <a:cubicBezTo>
                  <a:pt x="234155" y="3453015"/>
                  <a:pt x="234151" y="3452315"/>
                  <a:pt x="236384" y="3458518"/>
                </a:cubicBezTo>
                <a:lnTo>
                  <a:pt x="35224" y="2429540"/>
                </a:lnTo>
                <a:cubicBezTo>
                  <a:pt x="17365" y="2379918"/>
                  <a:pt x="11104" y="2340134"/>
                  <a:pt x="16437" y="2310190"/>
                </a:cubicBezTo>
                <a:cubicBezTo>
                  <a:pt x="28891" y="2255263"/>
                  <a:pt x="36904" y="2232762"/>
                  <a:pt x="40476" y="2242686"/>
                </a:cubicBezTo>
                <a:cubicBezTo>
                  <a:pt x="36904" y="2232762"/>
                  <a:pt x="28877" y="2227243"/>
                  <a:pt x="16392" y="2226132"/>
                </a:cubicBezTo>
                <a:lnTo>
                  <a:pt x="0" y="2219153"/>
                </a:lnTo>
                <a:lnTo>
                  <a:pt x="1931" y="2211405"/>
                </a:lnTo>
                <a:lnTo>
                  <a:pt x="9024" y="2205664"/>
                </a:lnTo>
                <a:lnTo>
                  <a:pt x="1928" y="2211406"/>
                </a:lnTo>
                <a:lnTo>
                  <a:pt x="5675" y="2196359"/>
                </a:lnTo>
                <a:lnTo>
                  <a:pt x="30279" y="2187504"/>
                </a:lnTo>
                <a:lnTo>
                  <a:pt x="19391" y="2215907"/>
                </a:lnTo>
                <a:lnTo>
                  <a:pt x="19062" y="2216763"/>
                </a:lnTo>
                <a:lnTo>
                  <a:pt x="19063" y="2216761"/>
                </a:lnTo>
                <a:lnTo>
                  <a:pt x="19391" y="2215907"/>
                </a:lnTo>
                <a:lnTo>
                  <a:pt x="30281" y="2187503"/>
                </a:lnTo>
                <a:lnTo>
                  <a:pt x="134048" y="2150158"/>
                </a:lnTo>
                <a:cubicBezTo>
                  <a:pt x="162574" y="2139891"/>
                  <a:pt x="176839" y="2134758"/>
                  <a:pt x="176839" y="2134758"/>
                </a:cubicBezTo>
                <a:cubicBezTo>
                  <a:pt x="249895" y="2024391"/>
                  <a:pt x="289988" y="1967924"/>
                  <a:pt x="297119" y="1965358"/>
                </a:cubicBezTo>
                <a:cubicBezTo>
                  <a:pt x="311384" y="1960224"/>
                  <a:pt x="329213" y="1953807"/>
                  <a:pt x="350609" y="1946107"/>
                </a:cubicBezTo>
                <a:cubicBezTo>
                  <a:pt x="380921" y="1940803"/>
                  <a:pt x="399644" y="1936867"/>
                  <a:pt x="406775" y="1934300"/>
                </a:cubicBezTo>
                <a:cubicBezTo>
                  <a:pt x="487057" y="2000691"/>
                  <a:pt x="553059" y="2038593"/>
                  <a:pt x="604777" y="2048004"/>
                </a:cubicBezTo>
                <a:cubicBezTo>
                  <a:pt x="604777" y="2048004"/>
                  <a:pt x="604760" y="2014380"/>
                  <a:pt x="604725" y="1947134"/>
                </a:cubicBezTo>
                <a:cubicBezTo>
                  <a:pt x="611834" y="1899736"/>
                  <a:pt x="601118" y="1869962"/>
                  <a:pt x="572579" y="1857813"/>
                </a:cubicBezTo>
                <a:cubicBezTo>
                  <a:pt x="615393" y="1887245"/>
                  <a:pt x="640366" y="1900677"/>
                  <a:pt x="647498" y="1898110"/>
                </a:cubicBezTo>
                <a:cubicBezTo>
                  <a:pt x="745521" y="1789968"/>
                  <a:pt x="808795" y="1730763"/>
                  <a:pt x="837322" y="1720497"/>
                </a:cubicBezTo>
                <a:cubicBezTo>
                  <a:pt x="858718" y="1712796"/>
                  <a:pt x="881899" y="1710058"/>
                  <a:pt x="906864" y="1712284"/>
                </a:cubicBezTo>
                <a:cubicBezTo>
                  <a:pt x="945213" y="1729309"/>
                  <a:pt x="980833" y="1745741"/>
                  <a:pt x="1013719" y="1761580"/>
                </a:cubicBezTo>
                <a:lnTo>
                  <a:pt x="1094504" y="1802418"/>
                </a:lnTo>
                <a:lnTo>
                  <a:pt x="1069088" y="1711563"/>
                </a:lnTo>
                <a:cubicBezTo>
                  <a:pt x="1063620" y="1691208"/>
                  <a:pt x="1052778" y="1659968"/>
                  <a:pt x="1036568" y="1617847"/>
                </a:cubicBezTo>
                <a:cubicBezTo>
                  <a:pt x="1020357" y="1575726"/>
                  <a:pt x="1011567" y="1552120"/>
                  <a:pt x="1010200" y="1547031"/>
                </a:cubicBezTo>
                <a:cubicBezTo>
                  <a:pt x="1007465" y="1536852"/>
                  <a:pt x="1004976" y="1518475"/>
                  <a:pt x="1002730" y="1491896"/>
                </a:cubicBezTo>
                <a:cubicBezTo>
                  <a:pt x="1000483" y="1465320"/>
                  <a:pt x="997993" y="1446941"/>
                  <a:pt x="995259" y="1436763"/>
                </a:cubicBezTo>
                <a:cubicBezTo>
                  <a:pt x="995259" y="1436763"/>
                  <a:pt x="985005" y="1398597"/>
                  <a:pt x="964497" y="1322263"/>
                </a:cubicBezTo>
                <a:cubicBezTo>
                  <a:pt x="943989" y="1245930"/>
                  <a:pt x="928264" y="1187408"/>
                  <a:pt x="917328" y="1146698"/>
                </a:cubicBezTo>
                <a:cubicBezTo>
                  <a:pt x="920062" y="1156875"/>
                  <a:pt x="928876" y="1166908"/>
                  <a:pt x="943769" y="1176796"/>
                </a:cubicBezTo>
                <a:cubicBezTo>
                  <a:pt x="958662" y="1186684"/>
                  <a:pt x="967476" y="1196717"/>
                  <a:pt x="970210" y="1206894"/>
                </a:cubicBezTo>
                <a:cubicBezTo>
                  <a:pt x="1010837" y="1321673"/>
                  <a:pt x="1035935" y="1396873"/>
                  <a:pt x="1045505" y="1432496"/>
                </a:cubicBezTo>
                <a:cubicBezTo>
                  <a:pt x="1048239" y="1442673"/>
                  <a:pt x="1064671" y="1490168"/>
                  <a:pt x="1094797" y="1574978"/>
                </a:cubicBezTo>
                <a:cubicBezTo>
                  <a:pt x="1124925" y="1659788"/>
                  <a:pt x="1141356" y="1707283"/>
                  <a:pt x="1144090" y="1717460"/>
                </a:cubicBezTo>
                <a:cubicBezTo>
                  <a:pt x="1146826" y="1727637"/>
                  <a:pt x="1154832" y="1739227"/>
                  <a:pt x="1168115" y="1752226"/>
                </a:cubicBezTo>
                <a:lnTo>
                  <a:pt x="1175732" y="1725926"/>
                </a:lnTo>
                <a:cubicBezTo>
                  <a:pt x="979049" y="1139594"/>
                  <a:pt x="880023" y="843885"/>
                  <a:pt x="878656" y="838796"/>
                </a:cubicBezTo>
                <a:cubicBezTo>
                  <a:pt x="875922" y="828619"/>
                  <a:pt x="877338" y="806563"/>
                  <a:pt x="882906" y="772629"/>
                </a:cubicBezTo>
                <a:cubicBezTo>
                  <a:pt x="883393" y="756228"/>
                  <a:pt x="876533" y="744355"/>
                  <a:pt x="862324" y="737013"/>
                </a:cubicBezTo>
                <a:cubicBezTo>
                  <a:pt x="848114" y="729668"/>
                  <a:pt x="839641" y="720907"/>
                  <a:pt x="836907" y="710730"/>
                </a:cubicBezTo>
                <a:cubicBezTo>
                  <a:pt x="847064" y="675662"/>
                  <a:pt x="849408" y="647950"/>
                  <a:pt x="843940" y="627595"/>
                </a:cubicBezTo>
                <a:cubicBezTo>
                  <a:pt x="841206" y="617418"/>
                  <a:pt x="832978" y="600457"/>
                  <a:pt x="819257" y="576713"/>
                </a:cubicBezTo>
                <a:cubicBezTo>
                  <a:pt x="805536" y="552969"/>
                  <a:pt x="797309" y="536008"/>
                  <a:pt x="794572" y="525829"/>
                </a:cubicBezTo>
                <a:cubicBezTo>
                  <a:pt x="711075" y="269698"/>
                  <a:pt x="651749" y="94421"/>
                  <a:pt x="616591" y="0"/>
                </a:cubicBezTo>
                <a:close/>
              </a:path>
            </a:pathLst>
          </a:custGeom>
          <a:gradFill>
            <a:gsLst>
              <a:gs pos="0">
                <a:srgbClr val="0E1054"/>
              </a:gs>
              <a:gs pos="100000">
                <a:srgbClr val="FF1E50"/>
              </a:gs>
            </a:gsLst>
            <a:lin ang="0" scaled="0"/>
          </a:gradFill>
          <a:ln>
            <a:noFill/>
          </a:ln>
          <a:effectLst>
            <a:outerShdw blurRad="25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EAA810C-FC78-4BDD-9796-5920047904F4}"/>
              </a:ext>
            </a:extLst>
          </p:cNvPr>
          <p:cNvGrpSpPr/>
          <p:nvPr/>
        </p:nvGrpSpPr>
        <p:grpSpPr>
          <a:xfrm>
            <a:off x="1708697" y="3318364"/>
            <a:ext cx="9105458" cy="611240"/>
            <a:chOff x="0" y="5203734"/>
            <a:chExt cx="5960317" cy="40011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45AA184-69DC-4FE3-8E21-0D0DEADDC1C0}"/>
                </a:ext>
              </a:extLst>
            </p:cNvPr>
            <p:cNvSpPr txBox="1"/>
            <p:nvPr/>
          </p:nvSpPr>
          <p:spPr>
            <a:xfrm>
              <a:off x="0" y="5203734"/>
              <a:ext cx="59603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600" dirty="0">
                  <a:solidFill>
                    <a:srgbClr val="FFF587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APPLY NOW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0AF1271-F62A-4101-BB55-BF34FFA6AE0E}"/>
                </a:ext>
              </a:extLst>
            </p:cNvPr>
            <p:cNvCxnSpPr/>
            <p:nvPr/>
          </p:nvCxnSpPr>
          <p:spPr>
            <a:xfrm>
              <a:off x="3804087" y="5337283"/>
              <a:ext cx="628650" cy="0"/>
            </a:xfrm>
            <a:prstGeom prst="line">
              <a:avLst/>
            </a:prstGeom>
            <a:ln w="19050">
              <a:solidFill>
                <a:srgbClr val="FFF5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6CE8323-D132-41EA-93E6-AB2D45714CB0}"/>
                </a:ext>
              </a:extLst>
            </p:cNvPr>
            <p:cNvCxnSpPr/>
            <p:nvPr/>
          </p:nvCxnSpPr>
          <p:spPr>
            <a:xfrm>
              <a:off x="1398293" y="5337283"/>
              <a:ext cx="628650" cy="0"/>
            </a:xfrm>
            <a:prstGeom prst="line">
              <a:avLst/>
            </a:prstGeom>
            <a:ln w="19050">
              <a:solidFill>
                <a:srgbClr val="FFF5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369436" y="3628012"/>
            <a:ext cx="596031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>
                <a:solidFill>
                  <a:srgbClr val="FFF587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hr@rooseresourcescorp.com</a:t>
            </a:r>
            <a:br>
              <a:rPr lang="en-US" sz="1400" spc="300">
                <a:solidFill>
                  <a:srgbClr val="FFF587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1400" spc="300">
                <a:solidFill>
                  <a:srgbClr val="FFF587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+1-800-123-4567</a:t>
            </a:r>
            <a:endParaRPr lang="en-US" sz="1400" spc="300" dirty="0">
              <a:solidFill>
                <a:srgbClr val="FFF587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r>
              <a:rPr lang="en-US" sz="1400" spc="300" dirty="0">
                <a:solidFill>
                  <a:srgbClr val="FFF587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www.rooseresourcescorp.com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95" y="1302327"/>
            <a:ext cx="1534256" cy="14319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4771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 invX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Mongolian Baiti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Service Account For Bhit Visitor</dc:creator>
  <cp:lastModifiedBy>Bram Dupont</cp:lastModifiedBy>
  <cp:revision>41</cp:revision>
  <dcterms:created xsi:type="dcterms:W3CDTF">2019-06-09T06:00:16Z</dcterms:created>
  <dcterms:modified xsi:type="dcterms:W3CDTF">2019-11-08T12:51:48Z</dcterms:modified>
</cp:coreProperties>
</file>