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0"/>
  </p:notesMasterIdLst>
  <p:sldIdLst>
    <p:sldId id="270" r:id="rId2"/>
    <p:sldId id="271" r:id="rId3"/>
    <p:sldId id="256" r:id="rId4"/>
    <p:sldId id="272" r:id="rId5"/>
    <p:sldId id="275" r:id="rId6"/>
    <p:sldId id="273" r:id="rId7"/>
    <p:sldId id="274" r:id="rId8"/>
    <p:sldId id="268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Montserrat" panose="02000505000000020004" pitchFamily="2" charset="0"/>
      <p:regular r:id="rId17"/>
      <p:bold r:id="rId18"/>
      <p:italic r:id="rId19"/>
      <p:boldItalic r:id="rId20"/>
    </p:embeddedFont>
    <p:embeddedFont>
      <p:font typeface="Montserrat Black" panose="00000A00000000000000" pitchFamily="50" charset="0"/>
      <p:bold r:id="rId21"/>
      <p:boldItalic r:id="rId22"/>
    </p:embeddedFont>
    <p:embeddedFont>
      <p:font typeface="Montserrat Light" panose="00000400000000000000" pitchFamily="50" charset="0"/>
      <p:regular r:id="rId23"/>
      <p:italic r:id="rId24"/>
    </p:embeddedFont>
    <p:embeddedFont>
      <p:font typeface="Montserrat Medium" panose="00000600000000000000" pitchFamily="50" charset="0"/>
      <p:regular r:id="rId25"/>
      <p:italic r:id="rId26"/>
    </p:embeddedFont>
    <p:embeddedFont>
      <p:font typeface="Montserrat SemiBold" panose="00000700000000000000" pitchFamily="50" charset="0"/>
      <p:bold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6666"/>
    <a:srgbClr val="FFFFFF"/>
    <a:srgbClr val="FF0000"/>
    <a:srgbClr val="E3E4E9"/>
    <a:srgbClr val="EE9DB5"/>
    <a:srgbClr val="7F7F7F"/>
    <a:srgbClr val="800080"/>
    <a:srgbClr val="D5D7DC"/>
    <a:srgbClr val="000000"/>
    <a:srgbClr val="A21C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23499C-DCEB-4928-80B9-528057B7F779}" v="336" dt="2019-11-08T12:31:00.5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116" autoAdjust="0"/>
  </p:normalViewPr>
  <p:slideViewPr>
    <p:cSldViewPr snapToGrid="0">
      <p:cViewPr varScale="1">
        <p:scale>
          <a:sx n="90" d="100"/>
          <a:sy n="90" d="100"/>
        </p:scale>
        <p:origin x="40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m Dupont" userId="9042b1d383435627" providerId="LiveId" clId="{3623499C-DCEB-4928-80B9-528057B7F779}"/>
    <pc:docChg chg="custSel modSld">
      <pc:chgData name="Bram Dupont" userId="9042b1d383435627" providerId="LiveId" clId="{3623499C-DCEB-4928-80B9-528057B7F779}" dt="2019-11-08T12:31:00.536" v="486" actId="20577"/>
      <pc:docMkLst>
        <pc:docMk/>
      </pc:docMkLst>
      <pc:sldChg chg="modSp">
        <pc:chgData name="Bram Dupont" userId="9042b1d383435627" providerId="LiveId" clId="{3623499C-DCEB-4928-80B9-528057B7F779}" dt="2019-11-08T12:27:14.375" v="171" actId="20577"/>
        <pc:sldMkLst>
          <pc:docMk/>
          <pc:sldMk cId="579912658" sldId="256"/>
        </pc:sldMkLst>
        <pc:spChg chg="mod">
          <ac:chgData name="Bram Dupont" userId="9042b1d383435627" providerId="LiveId" clId="{3623499C-DCEB-4928-80B9-528057B7F779}" dt="2019-11-08T12:26:47.413" v="113" actId="20577"/>
          <ac:spMkLst>
            <pc:docMk/>
            <pc:sldMk cId="579912658" sldId="256"/>
            <ac:spMk id="5" creationId="{33E9102B-DC64-4B72-B5FE-1B1607BAC558}"/>
          </ac:spMkLst>
        </pc:spChg>
        <pc:spChg chg="mod">
          <ac:chgData name="Bram Dupont" userId="9042b1d383435627" providerId="LiveId" clId="{3623499C-DCEB-4928-80B9-528057B7F779}" dt="2019-11-08T12:27:14.375" v="171" actId="20577"/>
          <ac:spMkLst>
            <pc:docMk/>
            <pc:sldMk cId="579912658" sldId="256"/>
            <ac:spMk id="6" creationId="{B0FE66C6-9B6B-41A5-95FD-229EA2B50F95}"/>
          </ac:spMkLst>
        </pc:spChg>
        <pc:grpChg chg="mod">
          <ac:chgData name="Bram Dupont" userId="9042b1d383435627" providerId="LiveId" clId="{3623499C-DCEB-4928-80B9-528057B7F779}" dt="2019-11-08T12:26:56.459" v="115"/>
          <ac:grpSpMkLst>
            <pc:docMk/>
            <pc:sldMk cId="579912658" sldId="256"/>
            <ac:grpSpMk id="3" creationId="{35A8204F-4BEC-4D3D-87C7-45756875E5C8}"/>
          </ac:grpSpMkLst>
        </pc:grpChg>
      </pc:sldChg>
      <pc:sldChg chg="modSp modAnim">
        <pc:chgData name="Bram Dupont" userId="9042b1d383435627" providerId="LiveId" clId="{3623499C-DCEB-4928-80B9-528057B7F779}" dt="2019-11-08T12:31:00.536" v="486" actId="20577"/>
        <pc:sldMkLst>
          <pc:docMk/>
          <pc:sldMk cId="3010999352" sldId="268"/>
        </pc:sldMkLst>
        <pc:spChg chg="mod">
          <ac:chgData name="Bram Dupont" userId="9042b1d383435627" providerId="LiveId" clId="{3623499C-DCEB-4928-80B9-528057B7F779}" dt="2019-11-08T12:30:13.771" v="441" actId="20577"/>
          <ac:spMkLst>
            <pc:docMk/>
            <pc:sldMk cId="3010999352" sldId="268"/>
            <ac:spMk id="31" creationId="{13CD5810-CC53-4831-B47E-681ACB0E658E}"/>
          </ac:spMkLst>
        </pc:spChg>
        <pc:spChg chg="mod">
          <ac:chgData name="Bram Dupont" userId="9042b1d383435627" providerId="LiveId" clId="{3623499C-DCEB-4928-80B9-528057B7F779}" dt="2019-11-08T12:31:00.536" v="486" actId="20577"/>
          <ac:spMkLst>
            <pc:docMk/>
            <pc:sldMk cId="3010999352" sldId="268"/>
            <ac:spMk id="32" creationId="{9615DA5C-69EB-4480-8F20-9FAB14CF6B69}"/>
          </ac:spMkLst>
        </pc:spChg>
        <pc:spChg chg="mod">
          <ac:chgData name="Bram Dupont" userId="9042b1d383435627" providerId="LiveId" clId="{3623499C-DCEB-4928-80B9-528057B7F779}" dt="2019-11-08T12:30:08.335" v="421"/>
          <ac:spMkLst>
            <pc:docMk/>
            <pc:sldMk cId="3010999352" sldId="268"/>
            <ac:spMk id="46" creationId="{7A78BBC9-1B4C-43B2-ABE7-4529692B7536}"/>
          </ac:spMkLst>
        </pc:spChg>
        <pc:grpChg chg="mod">
          <ac:chgData name="Bram Dupont" userId="9042b1d383435627" providerId="LiveId" clId="{3623499C-DCEB-4928-80B9-528057B7F779}" dt="2019-11-08T12:30:08.335" v="421"/>
          <ac:grpSpMkLst>
            <pc:docMk/>
            <pc:sldMk cId="3010999352" sldId="268"/>
            <ac:grpSpMk id="43" creationId="{B870F95F-4A4C-4E3E-8F7A-C2F526412257}"/>
          </ac:grpSpMkLst>
        </pc:grpChg>
      </pc:sldChg>
      <pc:sldChg chg="modSp">
        <pc:chgData name="Bram Dupont" userId="9042b1d383435627" providerId="LiveId" clId="{3623499C-DCEB-4928-80B9-528057B7F779}" dt="2019-11-08T12:27:19.904" v="173" actId="20577"/>
        <pc:sldMkLst>
          <pc:docMk/>
          <pc:sldMk cId="2105779478" sldId="270"/>
        </pc:sldMkLst>
        <pc:spChg chg="mod">
          <ac:chgData name="Bram Dupont" userId="9042b1d383435627" providerId="LiveId" clId="{3623499C-DCEB-4928-80B9-528057B7F779}" dt="2019-11-08T12:25:15.959" v="63"/>
          <ac:spMkLst>
            <pc:docMk/>
            <pc:sldMk cId="2105779478" sldId="270"/>
            <ac:spMk id="10" creationId="{DB08826E-C727-4224-832F-68EC7218B1FE}"/>
          </ac:spMkLst>
        </pc:spChg>
        <pc:spChg chg="mod">
          <ac:chgData name="Bram Dupont" userId="9042b1d383435627" providerId="LiveId" clId="{3623499C-DCEB-4928-80B9-528057B7F779}" dt="2019-11-08T12:27:19.904" v="173" actId="20577"/>
          <ac:spMkLst>
            <pc:docMk/>
            <pc:sldMk cId="2105779478" sldId="270"/>
            <ac:spMk id="11" creationId="{8C414F34-D5E4-46FB-B43B-3A1CA05EB245}"/>
          </ac:spMkLst>
        </pc:spChg>
        <pc:spChg chg="mod">
          <ac:chgData name="Bram Dupont" userId="9042b1d383435627" providerId="LiveId" clId="{3623499C-DCEB-4928-80B9-528057B7F779}" dt="2019-11-08T12:25:21.970" v="65" actId="1076"/>
          <ac:spMkLst>
            <pc:docMk/>
            <pc:sldMk cId="2105779478" sldId="270"/>
            <ac:spMk id="24" creationId="{3B0B0E21-4DAE-462C-A90B-38AF2C814EF1}"/>
          </ac:spMkLst>
        </pc:spChg>
        <pc:grpChg chg="mod">
          <ac:chgData name="Bram Dupont" userId="9042b1d383435627" providerId="LiveId" clId="{3623499C-DCEB-4928-80B9-528057B7F779}" dt="2019-11-08T12:25:15.959" v="63"/>
          <ac:grpSpMkLst>
            <pc:docMk/>
            <pc:sldMk cId="2105779478" sldId="270"/>
            <ac:grpSpMk id="9" creationId="{B7CB6CF6-01B6-4A52-95CA-DCC2F449DE44}"/>
          </ac:grpSpMkLst>
        </pc:grpChg>
        <pc:grpChg chg="mod">
          <ac:chgData name="Bram Dupont" userId="9042b1d383435627" providerId="LiveId" clId="{3623499C-DCEB-4928-80B9-528057B7F779}" dt="2019-11-08T12:25:17.602" v="64"/>
          <ac:grpSpMkLst>
            <pc:docMk/>
            <pc:sldMk cId="2105779478" sldId="270"/>
            <ac:grpSpMk id="21" creationId="{2043577F-E58C-479A-986E-52EB68CE938E}"/>
          </ac:grpSpMkLst>
        </pc:grpChg>
      </pc:sldChg>
      <pc:sldChg chg="addSp delSp modSp">
        <pc:chgData name="Bram Dupont" userId="9042b1d383435627" providerId="LiveId" clId="{3623499C-DCEB-4928-80B9-528057B7F779}" dt="2019-11-08T12:27:17.027" v="172" actId="20577"/>
        <pc:sldMkLst>
          <pc:docMk/>
          <pc:sldMk cId="3203362975" sldId="271"/>
        </pc:sldMkLst>
        <pc:spChg chg="mod">
          <ac:chgData name="Bram Dupont" userId="9042b1d383435627" providerId="LiveId" clId="{3623499C-DCEB-4928-80B9-528057B7F779}" dt="2019-11-08T12:25:50.450" v="73" actId="20577"/>
          <ac:spMkLst>
            <pc:docMk/>
            <pc:sldMk cId="3203362975" sldId="271"/>
            <ac:spMk id="20" creationId="{6887FC0E-1AD1-449E-8A97-28446597D7E1}"/>
          </ac:spMkLst>
        </pc:spChg>
        <pc:spChg chg="mod">
          <ac:chgData name="Bram Dupont" userId="9042b1d383435627" providerId="LiveId" clId="{3623499C-DCEB-4928-80B9-528057B7F779}" dt="2019-11-08T12:27:17.027" v="172" actId="20577"/>
          <ac:spMkLst>
            <pc:docMk/>
            <pc:sldMk cId="3203362975" sldId="271"/>
            <ac:spMk id="21" creationId="{F9824AED-5708-4B07-BB74-EB6895A2C7ED}"/>
          </ac:spMkLst>
        </pc:spChg>
        <pc:spChg chg="del">
          <ac:chgData name="Bram Dupont" userId="9042b1d383435627" providerId="LiveId" clId="{3623499C-DCEB-4928-80B9-528057B7F779}" dt="2019-11-08T12:25:34.491" v="68" actId="478"/>
          <ac:spMkLst>
            <pc:docMk/>
            <pc:sldMk cId="3203362975" sldId="271"/>
            <ac:spMk id="25" creationId="{6499EA26-384A-4110-B1BA-3ADA4A317954}"/>
          </ac:spMkLst>
        </pc:spChg>
        <pc:spChg chg="add mod">
          <ac:chgData name="Bram Dupont" userId="9042b1d383435627" providerId="LiveId" clId="{3623499C-DCEB-4928-80B9-528057B7F779}" dt="2019-11-08T12:25:39.789" v="69" actId="1076"/>
          <ac:spMkLst>
            <pc:docMk/>
            <pc:sldMk cId="3203362975" sldId="271"/>
            <ac:spMk id="26" creationId="{E1CBA30D-CDA5-4A78-A5E4-D6CB175B3ABF}"/>
          </ac:spMkLst>
        </pc:spChg>
        <pc:spChg chg="add del">
          <ac:chgData name="Bram Dupont" userId="9042b1d383435627" providerId="LiveId" clId="{3623499C-DCEB-4928-80B9-528057B7F779}" dt="2019-11-08T12:25:45.851" v="71"/>
          <ac:spMkLst>
            <pc:docMk/>
            <pc:sldMk cId="3203362975" sldId="271"/>
            <ac:spMk id="27" creationId="{2D8148CC-3F89-4FE1-914E-4E21360A500F}"/>
          </ac:spMkLst>
        </pc:spChg>
        <pc:spChg chg="mod">
          <ac:chgData name="Bram Dupont" userId="9042b1d383435627" providerId="LiveId" clId="{3623499C-DCEB-4928-80B9-528057B7F779}" dt="2019-11-08T12:26:08.839" v="81" actId="20577"/>
          <ac:spMkLst>
            <pc:docMk/>
            <pc:sldMk cId="3203362975" sldId="271"/>
            <ac:spMk id="50" creationId="{A94DD1E3-4977-4C3E-B90C-168B8EB6F199}"/>
          </ac:spMkLst>
        </pc:spChg>
        <pc:grpChg chg="mod">
          <ac:chgData name="Bram Dupont" userId="9042b1d383435627" providerId="LiveId" clId="{3623499C-DCEB-4928-80B9-528057B7F779}" dt="2019-11-08T12:25:49.548" v="72"/>
          <ac:grpSpMkLst>
            <pc:docMk/>
            <pc:sldMk cId="3203362975" sldId="271"/>
            <ac:grpSpMk id="19" creationId="{03E0E032-48DA-4094-84DB-840CDDF1E417}"/>
          </ac:grpSpMkLst>
        </pc:grpChg>
      </pc:sldChg>
      <pc:sldChg chg="modSp modAnim">
        <pc:chgData name="Bram Dupont" userId="9042b1d383435627" providerId="LiveId" clId="{3623499C-DCEB-4928-80B9-528057B7F779}" dt="2019-11-08T12:29:31.773" v="396" actId="207"/>
        <pc:sldMkLst>
          <pc:docMk/>
          <pc:sldMk cId="2671890844" sldId="272"/>
        </pc:sldMkLst>
        <pc:spChg chg="mod">
          <ac:chgData name="Bram Dupont" userId="9042b1d383435627" providerId="LiveId" clId="{3623499C-DCEB-4928-80B9-528057B7F779}" dt="2019-11-08T12:29:31.773" v="396" actId="207"/>
          <ac:spMkLst>
            <pc:docMk/>
            <pc:sldMk cId="2671890844" sldId="272"/>
            <ac:spMk id="14" creationId="{285A69E5-551E-4625-AC7A-6345C6ED4399}"/>
          </ac:spMkLst>
        </pc:spChg>
        <pc:spChg chg="mod">
          <ac:chgData name="Bram Dupont" userId="9042b1d383435627" providerId="LiveId" clId="{3623499C-DCEB-4928-80B9-528057B7F779}" dt="2019-11-08T12:27:43.030" v="203" actId="20577"/>
          <ac:spMkLst>
            <pc:docMk/>
            <pc:sldMk cId="2671890844" sldId="272"/>
            <ac:spMk id="25" creationId="{4E57EC37-DD88-4858-956C-5B11071C6E42}"/>
          </ac:spMkLst>
        </pc:spChg>
        <pc:spChg chg="mod">
          <ac:chgData name="Bram Dupont" userId="9042b1d383435627" providerId="LiveId" clId="{3623499C-DCEB-4928-80B9-528057B7F779}" dt="2019-11-08T12:27:55.940" v="258" actId="20577"/>
          <ac:spMkLst>
            <pc:docMk/>
            <pc:sldMk cId="2671890844" sldId="272"/>
            <ac:spMk id="26" creationId="{CBE57F6E-85A6-4E39-A1BB-5926245C3D32}"/>
          </ac:spMkLst>
        </pc:spChg>
        <pc:grpChg chg="mod">
          <ac:chgData name="Bram Dupont" userId="9042b1d383435627" providerId="LiveId" clId="{3623499C-DCEB-4928-80B9-528057B7F779}" dt="2019-11-08T12:29:22.445" v="393"/>
          <ac:grpSpMkLst>
            <pc:docMk/>
            <pc:sldMk cId="2671890844" sldId="272"/>
            <ac:grpSpMk id="11" creationId="{C719582E-B99B-419F-B287-BB4C51C0B9A1}"/>
          </ac:grpSpMkLst>
        </pc:grpChg>
      </pc:sldChg>
      <pc:sldChg chg="modSp">
        <pc:chgData name="Bram Dupont" userId="9042b1d383435627" providerId="LiveId" clId="{3623499C-DCEB-4928-80B9-528057B7F779}" dt="2019-11-08T12:29:43.698" v="399"/>
        <pc:sldMkLst>
          <pc:docMk/>
          <pc:sldMk cId="2282841376" sldId="273"/>
        </pc:sldMkLst>
        <pc:spChg chg="mod">
          <ac:chgData name="Bram Dupont" userId="9042b1d383435627" providerId="LiveId" clId="{3623499C-DCEB-4928-80B9-528057B7F779}" dt="2019-11-08T12:28:57.085" v="353" actId="20577"/>
          <ac:spMkLst>
            <pc:docMk/>
            <pc:sldMk cId="2282841376" sldId="273"/>
            <ac:spMk id="13" creationId="{41E1F8CD-9028-49C0-8878-A21FB04BAF65}"/>
          </ac:spMkLst>
        </pc:spChg>
        <pc:spChg chg="mod">
          <ac:chgData name="Bram Dupont" userId="9042b1d383435627" providerId="LiveId" clId="{3623499C-DCEB-4928-80B9-528057B7F779}" dt="2019-11-08T12:29:08.409" v="392" actId="20577"/>
          <ac:spMkLst>
            <pc:docMk/>
            <pc:sldMk cId="2282841376" sldId="273"/>
            <ac:spMk id="14" creationId="{993116CE-EC66-4286-AEB7-C048B6B214FA}"/>
          </ac:spMkLst>
        </pc:spChg>
        <pc:spChg chg="mod">
          <ac:chgData name="Bram Dupont" userId="9042b1d383435627" providerId="LiveId" clId="{3623499C-DCEB-4928-80B9-528057B7F779}" dt="2019-11-08T12:29:43.698" v="399"/>
          <ac:spMkLst>
            <pc:docMk/>
            <pc:sldMk cId="2282841376" sldId="273"/>
            <ac:spMk id="21" creationId="{D6891FA4-F187-4A69-BFD6-5A19291FDA30}"/>
          </ac:spMkLst>
        </pc:spChg>
        <pc:grpChg chg="mod">
          <ac:chgData name="Bram Dupont" userId="9042b1d383435627" providerId="LiveId" clId="{3623499C-DCEB-4928-80B9-528057B7F779}" dt="2019-11-08T12:29:43.698" v="399"/>
          <ac:grpSpMkLst>
            <pc:docMk/>
            <pc:sldMk cId="2282841376" sldId="273"/>
            <ac:grpSpMk id="18" creationId="{B8A90452-84C7-436B-9C2C-39B034DA9C99}"/>
          </ac:grpSpMkLst>
        </pc:grpChg>
      </pc:sldChg>
      <pc:sldChg chg="modSp">
        <pc:chgData name="Bram Dupont" userId="9042b1d383435627" providerId="LiveId" clId="{3623499C-DCEB-4928-80B9-528057B7F779}" dt="2019-11-08T12:30:04.220" v="420" actId="20577"/>
        <pc:sldMkLst>
          <pc:docMk/>
          <pc:sldMk cId="3050599858" sldId="274"/>
        </pc:sldMkLst>
        <pc:spChg chg="mod">
          <ac:chgData name="Bram Dupont" userId="9042b1d383435627" providerId="LiveId" clId="{3623499C-DCEB-4928-80B9-528057B7F779}" dt="2019-11-08T12:29:48.976" v="400"/>
          <ac:spMkLst>
            <pc:docMk/>
            <pc:sldMk cId="3050599858" sldId="274"/>
            <ac:spMk id="26" creationId="{EB9BE538-F52A-4331-83C8-13C23C33D713}"/>
          </ac:spMkLst>
        </pc:spChg>
        <pc:spChg chg="mod">
          <ac:chgData name="Bram Dupont" userId="9042b1d383435627" providerId="LiveId" clId="{3623499C-DCEB-4928-80B9-528057B7F779}" dt="2019-11-08T12:30:04.220" v="420" actId="20577"/>
          <ac:spMkLst>
            <pc:docMk/>
            <pc:sldMk cId="3050599858" sldId="274"/>
            <ac:spMk id="34" creationId="{231BA6F1-EF3F-47EA-B06B-1AF6B6F145E5}"/>
          </ac:spMkLst>
        </pc:spChg>
        <pc:grpChg chg="mod">
          <ac:chgData name="Bram Dupont" userId="9042b1d383435627" providerId="LiveId" clId="{3623499C-DCEB-4928-80B9-528057B7F779}" dt="2019-11-08T12:29:48.976" v="400"/>
          <ac:grpSpMkLst>
            <pc:docMk/>
            <pc:sldMk cId="3050599858" sldId="274"/>
            <ac:grpSpMk id="23" creationId="{628CC41B-55DD-4D64-8828-703104DAC509}"/>
          </ac:grpSpMkLst>
        </pc:grpChg>
      </pc:sldChg>
      <pc:sldChg chg="modSp modAnim">
        <pc:chgData name="Bram Dupont" userId="9042b1d383435627" providerId="LiveId" clId="{3623499C-DCEB-4928-80B9-528057B7F779}" dt="2019-11-08T12:29:40.054" v="398"/>
        <pc:sldMkLst>
          <pc:docMk/>
          <pc:sldMk cId="1756139951" sldId="275"/>
        </pc:sldMkLst>
        <pc:spChg chg="mod">
          <ac:chgData name="Bram Dupont" userId="9042b1d383435627" providerId="LiveId" clId="{3623499C-DCEB-4928-80B9-528057B7F779}" dt="2019-11-08T12:28:10.482" v="284" actId="20577"/>
          <ac:spMkLst>
            <pc:docMk/>
            <pc:sldMk cId="1756139951" sldId="275"/>
            <ac:spMk id="24" creationId="{2A8ED8DC-FD1B-44F8-9341-64B0DDCE28A2}"/>
          </ac:spMkLst>
        </pc:spChg>
        <pc:spChg chg="mod">
          <ac:chgData name="Bram Dupont" userId="9042b1d383435627" providerId="LiveId" clId="{3623499C-DCEB-4928-80B9-528057B7F779}" dt="2019-11-08T12:28:17.201" v="317" actId="20577"/>
          <ac:spMkLst>
            <pc:docMk/>
            <pc:sldMk cId="1756139951" sldId="275"/>
            <ac:spMk id="30" creationId="{931A6FC8-06EF-4C19-8AC0-950E1ED6E4F2}"/>
          </ac:spMkLst>
        </pc:spChg>
        <pc:spChg chg="mod">
          <ac:chgData name="Bram Dupont" userId="9042b1d383435627" providerId="LiveId" clId="{3623499C-DCEB-4928-80B9-528057B7F779}" dt="2019-11-08T12:29:40.054" v="398"/>
          <ac:spMkLst>
            <pc:docMk/>
            <pc:sldMk cId="1756139951" sldId="275"/>
            <ac:spMk id="34" creationId="{FD1B7BC9-D41D-48F8-959E-6800C91C05FC}"/>
          </ac:spMkLst>
        </pc:spChg>
        <pc:spChg chg="mod">
          <ac:chgData name="Bram Dupont" userId="9042b1d383435627" providerId="LiveId" clId="{3623499C-DCEB-4928-80B9-528057B7F779}" dt="2019-11-08T12:28:44.638" v="329"/>
          <ac:spMkLst>
            <pc:docMk/>
            <pc:sldMk cId="1756139951" sldId="275"/>
            <ac:spMk id="39" creationId="{EA941D00-F541-4276-927D-0002FED885BC}"/>
          </ac:spMkLst>
        </pc:spChg>
        <pc:grpChg chg="mod">
          <ac:chgData name="Bram Dupont" userId="9042b1d383435627" providerId="LiveId" clId="{3623499C-DCEB-4928-80B9-528057B7F779}" dt="2019-11-08T12:29:40.054" v="398"/>
          <ac:grpSpMkLst>
            <pc:docMk/>
            <pc:sldMk cId="1756139951" sldId="275"/>
            <ac:grpSpMk id="31" creationId="{C6E76B38-E454-4F08-971F-5D9CD54FA5BB}"/>
          </ac:grpSpMkLst>
        </pc:grpChg>
      </pc:sldChg>
    </pc:docChg>
  </pc:docChgLst>
  <pc:docChgLst>
    <pc:chgData name="Presentation Point" userId="f45ce91d846791e9" providerId="LiveId" clId="{919135F2-0AF3-4E98-A828-CBB5A553FEB8}"/>
    <pc:docChg chg="modSld">
      <pc:chgData name="Presentation Point" userId="f45ce91d846791e9" providerId="LiveId" clId="{919135F2-0AF3-4E98-A828-CBB5A553FEB8}" dt="2019-07-12T16:27:32.181" v="0" actId="20577"/>
      <pc:docMkLst>
        <pc:docMk/>
      </pc:docMkLst>
      <pc:sldChg chg="modSp">
        <pc:chgData name="Presentation Point" userId="f45ce91d846791e9" providerId="LiveId" clId="{919135F2-0AF3-4E98-A828-CBB5A553FEB8}" dt="2019-07-12T16:27:32.181" v="0" actId="20577"/>
        <pc:sldMkLst>
          <pc:docMk/>
          <pc:sldMk cId="2105779478" sldId="270"/>
        </pc:sldMkLst>
        <pc:spChg chg="mod">
          <ac:chgData name="Presentation Point" userId="f45ce91d846791e9" providerId="LiveId" clId="{919135F2-0AF3-4E98-A828-CBB5A553FEB8}" dt="2019-07-12T16:27:32.181" v="0" actId="20577"/>
          <ac:spMkLst>
            <pc:docMk/>
            <pc:sldMk cId="2105779478" sldId="270"/>
            <ac:spMk id="10" creationId="{DB08826E-C727-4224-832F-68EC7218B1FE}"/>
          </ac:spMkLst>
        </pc:spChg>
      </pc:sldChg>
    </pc:docChg>
  </pc:docChgLst>
  <pc:docChgLst>
    <pc:chgData name="Bram Dupont" userId="9042b1d383435627" providerId="LiveId" clId="{98FC79B3-342A-4B49-8A9D-7454FABB74F0}"/>
    <pc:docChg chg="modSld">
      <pc:chgData name="Bram Dupont" userId="9042b1d383435627" providerId="LiveId" clId="{98FC79B3-342A-4B49-8A9D-7454FABB74F0}" dt="2019-09-23T17:55:29.950" v="3" actId="207"/>
      <pc:docMkLst>
        <pc:docMk/>
      </pc:docMkLst>
      <pc:sldChg chg="modSp">
        <pc:chgData name="Bram Dupont" userId="9042b1d383435627" providerId="LiveId" clId="{98FC79B3-342A-4B49-8A9D-7454FABB74F0}" dt="2019-09-23T17:55:29.950" v="3" actId="207"/>
        <pc:sldMkLst>
          <pc:docMk/>
          <pc:sldMk cId="3050599858" sldId="274"/>
        </pc:sldMkLst>
        <pc:spChg chg="mod">
          <ac:chgData name="Bram Dupont" userId="9042b1d383435627" providerId="LiveId" clId="{98FC79B3-342A-4B49-8A9D-7454FABB74F0}" dt="2019-09-23T17:55:29.950" v="3" actId="207"/>
          <ac:spMkLst>
            <pc:docMk/>
            <pc:sldMk cId="3050599858" sldId="274"/>
            <ac:spMk id="34" creationId="{231BA6F1-EF3F-47EA-B06B-1AF6B6F145E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2694F-2F51-4014-8A83-84056DD5743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48700-378F-463E-8330-39DB1CEE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48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https://www.pexels.com/photo/architecture-carpet-chair-comfort-276534/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48700-378F-463E-8330-39DB1CEE6B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99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https://www.pexels.com/photo/architecture-carpet-chair-comfort-276534/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48700-378F-463E-8330-39DB1CEE6B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11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https://www.pexels.com/photo/architecture-carpet-chair-comfort-276534/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48700-378F-463E-8330-39DB1CEE6B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60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https://www.pexels.com/photo/architecture-carpet-chair-comfort-276534/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48700-378F-463E-8330-39DB1CEE6B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1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https://www.pexels.com/photo/architecture-carpet-chair-comfort-276534/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48700-378F-463E-8330-39DB1CEE6B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59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https://www.pexels.com/photo/architecture-carpet-chair-comfort-276534/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48700-378F-463E-8330-39DB1CEE6B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49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https://unsplash.com/photos/buhmhprfo3g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48700-378F-463E-8330-39DB1CEE6B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30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420-0647-4E53-9A46-8EC727391AF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D82F-A83B-4643-841E-568454FA2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23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420-0647-4E53-9A46-8EC727391AF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D82F-A83B-4643-841E-568454FA2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6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420-0647-4E53-9A46-8EC727391AF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D82F-A83B-4643-841E-568454FA2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420-0647-4E53-9A46-8EC727391AF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D82F-A83B-4643-841E-568454FA2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39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420-0647-4E53-9A46-8EC727391AF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D82F-A83B-4643-841E-568454FA2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4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420-0647-4E53-9A46-8EC727391AF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D82F-A83B-4643-841E-568454FA2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420-0647-4E53-9A46-8EC727391AF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D82F-A83B-4643-841E-568454FA2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420-0647-4E53-9A46-8EC727391AF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D82F-A83B-4643-841E-568454FA2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7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420-0647-4E53-9A46-8EC727391AF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D82F-A83B-4643-841E-568454FA2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29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420-0647-4E53-9A46-8EC727391AF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D82F-A83B-4643-841E-568454FA2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95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420-0647-4E53-9A46-8EC727391AF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D82F-A83B-4643-841E-568454FA2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68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F6420-0647-4E53-9A46-8EC727391AF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BD82F-A83B-4643-841E-568454FA2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1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160BC3B-B856-41E0-9F1D-2C4A6440E9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0" b="148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7CB6CF6-01B6-4A52-95CA-DCC2F449DE44}"/>
              </a:ext>
            </a:extLst>
          </p:cNvPr>
          <p:cNvGrpSpPr/>
          <p:nvPr/>
        </p:nvGrpSpPr>
        <p:grpSpPr>
          <a:xfrm>
            <a:off x="932889" y="2890625"/>
            <a:ext cx="5163112" cy="1411925"/>
            <a:chOff x="1367972" y="1828487"/>
            <a:chExt cx="5630243" cy="14119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08826E-C727-4224-832F-68EC7218B1FE}"/>
                </a:ext>
              </a:extLst>
            </p:cNvPr>
            <p:cNvSpPr txBox="1"/>
            <p:nvPr/>
          </p:nvSpPr>
          <p:spPr>
            <a:xfrm>
              <a:off x="1367972" y="1828487"/>
              <a:ext cx="5630243" cy="1411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Medium" panose="00000600000000000000" pitchFamily="50" charset="0"/>
                </a:rPr>
                <a:t>Luxury bed and sofas</a:t>
              </a:r>
            </a:p>
            <a:p>
              <a:pPr>
                <a:lnSpc>
                  <a:spcPts val="3400"/>
                </a:lnSpc>
              </a:pP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C414F34-D5E4-46FB-B43B-3A1CA05EB245}"/>
                </a:ext>
              </a:extLst>
            </p:cNvPr>
            <p:cNvSpPr txBox="1"/>
            <p:nvPr/>
          </p:nvSpPr>
          <p:spPr>
            <a:xfrm>
              <a:off x="1367973" y="2815504"/>
              <a:ext cx="56302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Montserrat" panose="00000500000000000000" pitchFamily="2" charset="0"/>
                </a:rPr>
                <a:t>Interior design for bed and sofas</a:t>
              </a:r>
              <a:endParaRPr lang="en-US" sz="1200" dirty="0">
                <a:solidFill>
                  <a:srgbClr val="FF0000"/>
                </a:solidFill>
                <a:latin typeface="Montserrat Medium" panose="00000600000000000000" pitchFamily="50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B98650-920D-4E27-82CF-9821CC8AB4CA}"/>
              </a:ext>
            </a:extLst>
          </p:cNvPr>
          <p:cNvGrpSpPr/>
          <p:nvPr/>
        </p:nvGrpSpPr>
        <p:grpSpPr>
          <a:xfrm>
            <a:off x="0" y="-1"/>
            <a:ext cx="12192000" cy="6858002"/>
            <a:chOff x="0" y="-1"/>
            <a:chExt cx="12192000" cy="6858002"/>
          </a:xfrm>
          <a:gradFill flip="none" rotWithShape="1">
            <a:gsLst>
              <a:gs pos="100000">
                <a:srgbClr val="AA0000"/>
              </a:gs>
              <a:gs pos="0">
                <a:srgbClr val="FF0000">
                  <a:shade val="30000"/>
                  <a:satMod val="115000"/>
                  <a:alpha val="76000"/>
                </a:srgbClr>
              </a:gs>
              <a:gs pos="34000">
                <a:srgbClr val="FF0000">
                  <a:shade val="67500"/>
                  <a:satMod val="115000"/>
                  <a:alpha val="76000"/>
                </a:srgbClr>
              </a:gs>
              <a:gs pos="67000">
                <a:srgbClr val="FF0000">
                  <a:shade val="100000"/>
                  <a:satMod val="115000"/>
                  <a:alpha val="75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5718B56-FFB1-4E29-99D2-173009DEC45D}"/>
                </a:ext>
              </a:extLst>
            </p:cNvPr>
            <p:cNvSpPr/>
            <p:nvPr/>
          </p:nvSpPr>
          <p:spPr>
            <a:xfrm>
              <a:off x="0" y="-1"/>
              <a:ext cx="12192000" cy="1562069"/>
            </a:xfrm>
            <a:custGeom>
              <a:avLst/>
              <a:gdLst>
                <a:gd name="connsiteX0" fmla="*/ 0 w 12192000"/>
                <a:gd name="connsiteY0" fmla="*/ 0 h 1638302"/>
                <a:gd name="connsiteX1" fmla="*/ 12192000 w 12192000"/>
                <a:gd name="connsiteY1" fmla="*/ 0 h 1638302"/>
                <a:gd name="connsiteX2" fmla="*/ 12192000 w 12192000"/>
                <a:gd name="connsiteY2" fmla="*/ 1638302 h 1638302"/>
                <a:gd name="connsiteX3" fmla="*/ 0 w 12192000"/>
                <a:gd name="connsiteY3" fmla="*/ 1638302 h 1638302"/>
                <a:gd name="connsiteX4" fmla="*/ 0 w 12192000"/>
                <a:gd name="connsiteY4" fmla="*/ 0 h 163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1638302">
                  <a:moveTo>
                    <a:pt x="0" y="0"/>
                  </a:moveTo>
                  <a:lnTo>
                    <a:pt x="12192000" y="0"/>
                  </a:lnTo>
                  <a:lnTo>
                    <a:pt x="12192000" y="1638302"/>
                  </a:lnTo>
                  <a:lnTo>
                    <a:pt x="0" y="163830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5830740-B76A-4D65-9FD5-4B119831B778}"/>
                </a:ext>
              </a:extLst>
            </p:cNvPr>
            <p:cNvSpPr/>
            <p:nvPr/>
          </p:nvSpPr>
          <p:spPr>
            <a:xfrm>
              <a:off x="0" y="5295932"/>
              <a:ext cx="12192000" cy="1562069"/>
            </a:xfrm>
            <a:custGeom>
              <a:avLst/>
              <a:gdLst>
                <a:gd name="connsiteX0" fmla="*/ 0 w 12192000"/>
                <a:gd name="connsiteY0" fmla="*/ 0 h 1638299"/>
                <a:gd name="connsiteX1" fmla="*/ 12192000 w 12192000"/>
                <a:gd name="connsiteY1" fmla="*/ 0 h 1638299"/>
                <a:gd name="connsiteX2" fmla="*/ 12192000 w 12192000"/>
                <a:gd name="connsiteY2" fmla="*/ 1638299 h 1638299"/>
                <a:gd name="connsiteX3" fmla="*/ 0 w 12192000"/>
                <a:gd name="connsiteY3" fmla="*/ 1638299 h 1638299"/>
                <a:gd name="connsiteX4" fmla="*/ 0 w 12192000"/>
                <a:gd name="connsiteY4" fmla="*/ 0 h 163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1638299">
                  <a:moveTo>
                    <a:pt x="0" y="0"/>
                  </a:moveTo>
                  <a:lnTo>
                    <a:pt x="12192000" y="0"/>
                  </a:lnTo>
                  <a:lnTo>
                    <a:pt x="12192000" y="1638299"/>
                  </a:lnTo>
                  <a:lnTo>
                    <a:pt x="0" y="163829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043577F-E58C-479A-986E-52EB68CE938E}"/>
              </a:ext>
            </a:extLst>
          </p:cNvPr>
          <p:cNvGrpSpPr/>
          <p:nvPr/>
        </p:nvGrpSpPr>
        <p:grpSpPr>
          <a:xfrm rot="5400000">
            <a:off x="1334073" y="-499614"/>
            <a:ext cx="781107" cy="2587272"/>
            <a:chOff x="1351855" y="1436723"/>
            <a:chExt cx="781107" cy="258727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782C36E-36EB-4B46-938E-7191438980F2}"/>
                </a:ext>
              </a:extLst>
            </p:cNvPr>
            <p:cNvSpPr/>
            <p:nvPr/>
          </p:nvSpPr>
          <p:spPr>
            <a:xfrm>
              <a:off x="1447800" y="3657600"/>
              <a:ext cx="247650" cy="247650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CF49E18-8ED0-42C2-BEE1-44B8CE537CC1}"/>
                </a:ext>
              </a:extLst>
            </p:cNvPr>
            <p:cNvSpPr txBox="1"/>
            <p:nvPr/>
          </p:nvSpPr>
          <p:spPr>
            <a:xfrm rot="16200000">
              <a:off x="1372837" y="3263870"/>
              <a:ext cx="1120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600" spc="300" dirty="0">
                  <a:solidFill>
                    <a:schemeClr val="bg1"/>
                  </a:solidFill>
                  <a:latin typeface="Montserrat Light" panose="00000400000000000000" pitchFamily="50" charset="0"/>
                </a:rPr>
                <a:t>Version</a:t>
              </a:r>
            </a:p>
            <a:p>
              <a:pPr>
                <a:lnSpc>
                  <a:spcPts val="12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01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B0B0E21-4DAE-462C-A90B-38AF2C814EF1}"/>
                </a:ext>
              </a:extLst>
            </p:cNvPr>
            <p:cNvSpPr txBox="1"/>
            <p:nvPr/>
          </p:nvSpPr>
          <p:spPr>
            <a:xfrm rot="16200000">
              <a:off x="501038" y="2287540"/>
              <a:ext cx="2157144" cy="455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Medium" panose="00000600000000000000" pitchFamily="50" charset="0"/>
                </a:rPr>
                <a:t>Luxury bed and sofas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6FB318DA-7066-4B4E-8FE7-53534385B18C}"/>
              </a:ext>
            </a:extLst>
          </p:cNvPr>
          <p:cNvSpPr/>
          <p:nvPr/>
        </p:nvSpPr>
        <p:spPr>
          <a:xfrm>
            <a:off x="0" y="1567022"/>
            <a:ext cx="12192000" cy="112901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315C0F3-9D66-4DB7-836F-1B8FE412169D}"/>
              </a:ext>
            </a:extLst>
          </p:cNvPr>
          <p:cNvSpPr/>
          <p:nvPr/>
        </p:nvSpPr>
        <p:spPr>
          <a:xfrm>
            <a:off x="0" y="5183031"/>
            <a:ext cx="12192000" cy="112901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E43F1A7-9312-4818-8D10-853430442905}"/>
              </a:ext>
            </a:extLst>
          </p:cNvPr>
          <p:cNvGrpSpPr/>
          <p:nvPr/>
        </p:nvGrpSpPr>
        <p:grpSpPr>
          <a:xfrm>
            <a:off x="797385" y="2613809"/>
            <a:ext cx="287270" cy="1630383"/>
            <a:chOff x="2644828" y="2536311"/>
            <a:chExt cx="287270" cy="163038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7912D54-27FB-4C25-8251-42FDACE2B63C}"/>
                </a:ext>
              </a:extLst>
            </p:cNvPr>
            <p:cNvGrpSpPr/>
            <p:nvPr/>
          </p:nvGrpSpPr>
          <p:grpSpPr>
            <a:xfrm rot="10800000">
              <a:off x="2644828" y="3879752"/>
              <a:ext cx="283885" cy="286942"/>
              <a:chOff x="2838450" y="2190750"/>
              <a:chExt cx="457200" cy="990600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70A3A55-EDA3-4B3F-92FF-720F452BD383}"/>
                  </a:ext>
                </a:extLst>
              </p:cNvPr>
              <p:cNvCxnSpPr/>
              <p:nvPr/>
            </p:nvCxnSpPr>
            <p:spPr>
              <a:xfrm>
                <a:off x="2838450" y="2190750"/>
                <a:ext cx="457200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86A5E981-E62D-4530-AA6D-39ACB66D67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5650" y="2190750"/>
                <a:ext cx="0" cy="99060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F9F3F93-C0F0-4FAA-9D81-963A4D1D821F}"/>
                </a:ext>
              </a:extLst>
            </p:cNvPr>
            <p:cNvGrpSpPr/>
            <p:nvPr/>
          </p:nvGrpSpPr>
          <p:grpSpPr>
            <a:xfrm rot="10800000" flipV="1">
              <a:off x="2648213" y="2536311"/>
              <a:ext cx="283885" cy="234119"/>
              <a:chOff x="2838450" y="2190750"/>
              <a:chExt cx="457200" cy="990600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87722EE8-8B33-43DF-B3BB-DBC419DC29EC}"/>
                  </a:ext>
                </a:extLst>
              </p:cNvPr>
              <p:cNvCxnSpPr/>
              <p:nvPr/>
            </p:nvCxnSpPr>
            <p:spPr>
              <a:xfrm>
                <a:off x="2838450" y="2190750"/>
                <a:ext cx="457200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625843FA-B3DF-40EA-872E-1F22F87E23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5650" y="2190750"/>
                <a:ext cx="0" cy="99060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0848254-A293-4850-9873-CD79BCBFE329}"/>
              </a:ext>
            </a:extLst>
          </p:cNvPr>
          <p:cNvGrpSpPr/>
          <p:nvPr/>
        </p:nvGrpSpPr>
        <p:grpSpPr>
          <a:xfrm rot="10800000">
            <a:off x="5241657" y="2613809"/>
            <a:ext cx="287270" cy="1630383"/>
            <a:chOff x="2644828" y="2536311"/>
            <a:chExt cx="287270" cy="1630383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9668052-A50C-4618-95EE-68BBBEB3B189}"/>
                </a:ext>
              </a:extLst>
            </p:cNvPr>
            <p:cNvGrpSpPr/>
            <p:nvPr/>
          </p:nvGrpSpPr>
          <p:grpSpPr>
            <a:xfrm rot="10800000">
              <a:off x="2644828" y="3879752"/>
              <a:ext cx="283885" cy="286942"/>
              <a:chOff x="2838450" y="2190750"/>
              <a:chExt cx="457200" cy="990600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1EE5A086-F256-46B2-AC70-7398B6B3379F}"/>
                  </a:ext>
                </a:extLst>
              </p:cNvPr>
              <p:cNvCxnSpPr/>
              <p:nvPr/>
            </p:nvCxnSpPr>
            <p:spPr>
              <a:xfrm>
                <a:off x="2838450" y="2190750"/>
                <a:ext cx="457200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05BE24C4-0052-4807-A805-2778B0C3F5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5650" y="2190750"/>
                <a:ext cx="0" cy="99060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C8C1A77-F290-4279-80C8-ADE7F5FE9DC5}"/>
                </a:ext>
              </a:extLst>
            </p:cNvPr>
            <p:cNvGrpSpPr/>
            <p:nvPr/>
          </p:nvGrpSpPr>
          <p:grpSpPr>
            <a:xfrm rot="10800000" flipV="1">
              <a:off x="2648213" y="2536311"/>
              <a:ext cx="283885" cy="234119"/>
              <a:chOff x="2838450" y="2190750"/>
              <a:chExt cx="457200" cy="990600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E5222B4A-9D11-455F-83FA-21AB16F3729B}"/>
                  </a:ext>
                </a:extLst>
              </p:cNvPr>
              <p:cNvCxnSpPr/>
              <p:nvPr/>
            </p:nvCxnSpPr>
            <p:spPr>
              <a:xfrm>
                <a:off x="2838450" y="2190750"/>
                <a:ext cx="457200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FB02CB96-1E1A-4167-878F-C59F182B7D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5650" y="2190750"/>
                <a:ext cx="0" cy="99060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649F95D2-9553-4DE3-9545-DB6D58E925DE}"/>
              </a:ext>
            </a:extLst>
          </p:cNvPr>
          <p:cNvSpPr txBox="1"/>
          <p:nvPr/>
        </p:nvSpPr>
        <p:spPr>
          <a:xfrm rot="16200000">
            <a:off x="237315" y="5548211"/>
            <a:ext cx="1120140" cy="841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600" spc="300" dirty="0">
                <a:solidFill>
                  <a:schemeClr val="bg1"/>
                </a:solidFill>
                <a:latin typeface="Montserrat Light" panose="00000400000000000000" pitchFamily="50" charset="0"/>
              </a:rPr>
              <a:t>LAMP</a:t>
            </a:r>
          </a:p>
          <a:p>
            <a:pPr>
              <a:lnSpc>
                <a:spcPts val="1200"/>
              </a:lnSpc>
            </a:pPr>
            <a:endParaRPr lang="en-US" sz="600" spc="300" dirty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>
              <a:lnSpc>
                <a:spcPts val="1200"/>
              </a:lnSpc>
            </a:pPr>
            <a:r>
              <a:rPr lang="en-US" sz="600" spc="300" dirty="0">
                <a:solidFill>
                  <a:schemeClr val="bg1"/>
                </a:solidFill>
                <a:latin typeface="Montserrat Light" panose="00000400000000000000" pitchFamily="50" charset="0"/>
              </a:rPr>
              <a:t>FURNITURE</a:t>
            </a:r>
          </a:p>
          <a:p>
            <a:pPr>
              <a:lnSpc>
                <a:spcPts val="1200"/>
              </a:lnSpc>
            </a:pPr>
            <a:endParaRPr lang="en-US" sz="600" spc="300" dirty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>
              <a:lnSpc>
                <a:spcPts val="1200"/>
              </a:lnSpc>
            </a:pPr>
            <a:r>
              <a:rPr lang="en-US" sz="600" spc="300" dirty="0">
                <a:solidFill>
                  <a:schemeClr val="bg1"/>
                </a:solidFill>
                <a:latin typeface="Montserrat Light" panose="00000400000000000000" pitchFamily="50" charset="0"/>
              </a:rPr>
              <a:t>CHAIR</a:t>
            </a:r>
            <a:endParaRPr lang="en-US" sz="1200" dirty="0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EB6C5EE-A9CD-4802-97C2-976ECCF35202}"/>
              </a:ext>
            </a:extLst>
          </p:cNvPr>
          <p:cNvCxnSpPr>
            <a:cxnSpLocks/>
          </p:cNvCxnSpPr>
          <p:nvPr/>
        </p:nvCxnSpPr>
        <p:spPr>
          <a:xfrm>
            <a:off x="423545" y="6622125"/>
            <a:ext cx="11768455" cy="0"/>
          </a:xfrm>
          <a:prstGeom prst="line">
            <a:avLst/>
          </a:prstGeom>
          <a:ln w="127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DA5A81D-9BD9-4DAB-A592-0A521A79CFA3}"/>
              </a:ext>
            </a:extLst>
          </p:cNvPr>
          <p:cNvCxnSpPr>
            <a:cxnSpLocks/>
          </p:cNvCxnSpPr>
          <p:nvPr/>
        </p:nvCxnSpPr>
        <p:spPr>
          <a:xfrm>
            <a:off x="350483" y="-21593"/>
            <a:ext cx="0" cy="1206169"/>
          </a:xfrm>
          <a:prstGeom prst="line">
            <a:avLst/>
          </a:prstGeom>
          <a:ln w="127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3027DD2-4366-450C-B867-90C3DCF5893A}"/>
              </a:ext>
            </a:extLst>
          </p:cNvPr>
          <p:cNvGrpSpPr/>
          <p:nvPr/>
        </p:nvGrpSpPr>
        <p:grpSpPr>
          <a:xfrm>
            <a:off x="-3125545" y="-3067797"/>
            <a:ext cx="18349732" cy="12993594"/>
            <a:chOff x="-3125545" y="-3067797"/>
            <a:chExt cx="18349732" cy="12993594"/>
          </a:xfrm>
          <a:solidFill>
            <a:srgbClr val="666666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DFA8B67-0A06-4995-85C4-DADB60446F5A}"/>
                </a:ext>
              </a:extLst>
            </p:cNvPr>
            <p:cNvSpPr/>
            <p:nvPr/>
          </p:nvSpPr>
          <p:spPr>
            <a:xfrm>
              <a:off x="-3124199" y="-3067665"/>
              <a:ext cx="18348378" cy="30357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FD6E924-7646-4EBF-8770-E1512EEC81DF}"/>
                </a:ext>
              </a:extLst>
            </p:cNvPr>
            <p:cNvSpPr/>
            <p:nvPr/>
          </p:nvSpPr>
          <p:spPr>
            <a:xfrm>
              <a:off x="-3125545" y="6869109"/>
              <a:ext cx="18349723" cy="30357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D94D630-B86E-4131-8A3D-2F6B1AFF509A}"/>
                </a:ext>
              </a:extLst>
            </p:cNvPr>
            <p:cNvSpPr/>
            <p:nvPr/>
          </p:nvSpPr>
          <p:spPr>
            <a:xfrm rot="5400000">
              <a:off x="7209494" y="1911104"/>
              <a:ext cx="12993594" cy="30357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EA96F25-8581-4C7B-84A2-F781635887DA}"/>
                </a:ext>
              </a:extLst>
            </p:cNvPr>
            <p:cNvSpPr/>
            <p:nvPr/>
          </p:nvSpPr>
          <p:spPr>
            <a:xfrm rot="5400000">
              <a:off x="-8104445" y="1911104"/>
              <a:ext cx="12993594" cy="30357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96" y="-353633"/>
            <a:ext cx="3127839" cy="170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7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502">
        <p:fade/>
      </p:transition>
    </mc:Choice>
    <mc:Fallback xmlns="">
      <p:transition advTm="65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6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9F469C7-6B72-4038-AC0A-5614C89895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79"/>
          <a:stretch/>
        </p:blipFill>
        <p:spPr>
          <a:xfrm>
            <a:off x="0" y="-1077165"/>
            <a:ext cx="6402800" cy="89447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90FB88-DA83-45AA-BCBC-8278FEAC07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5" r="5057"/>
          <a:stretch/>
        </p:blipFill>
        <p:spPr>
          <a:xfrm>
            <a:off x="6402800" y="-456826"/>
            <a:ext cx="5789200" cy="894475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7BCE0AC-8EEA-4F35-881C-95C69BD1D535}"/>
              </a:ext>
            </a:extLst>
          </p:cNvPr>
          <p:cNvSpPr/>
          <p:nvPr/>
        </p:nvSpPr>
        <p:spPr>
          <a:xfrm>
            <a:off x="6402800" y="-456825"/>
            <a:ext cx="5789200" cy="7771652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  <a:alpha val="76000"/>
                </a:srgbClr>
              </a:gs>
              <a:gs pos="49000">
                <a:srgbClr val="FF0000">
                  <a:shade val="67500"/>
                  <a:satMod val="115000"/>
                  <a:alpha val="76000"/>
                </a:srgbClr>
              </a:gs>
              <a:gs pos="100000">
                <a:srgbClr val="FF0000">
                  <a:shade val="100000"/>
                  <a:satMod val="115000"/>
                  <a:alpha val="7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E0E032-48DA-4094-84DB-840CDDF1E417}"/>
              </a:ext>
            </a:extLst>
          </p:cNvPr>
          <p:cNvGrpSpPr/>
          <p:nvPr/>
        </p:nvGrpSpPr>
        <p:grpSpPr>
          <a:xfrm>
            <a:off x="699636" y="2796993"/>
            <a:ext cx="5630243" cy="1264016"/>
            <a:chOff x="1367972" y="1828487"/>
            <a:chExt cx="5630243" cy="126401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887FC0E-1AD1-449E-8A97-28446597D7E1}"/>
                </a:ext>
              </a:extLst>
            </p:cNvPr>
            <p:cNvSpPr txBox="1"/>
            <p:nvPr/>
          </p:nvSpPr>
          <p:spPr>
            <a:xfrm>
              <a:off x="1367972" y="1828487"/>
              <a:ext cx="5630243" cy="975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Medium" panose="00000600000000000000" pitchFamily="50" charset="0"/>
                </a:rPr>
                <a:t>Luxury bed and sofas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9824AED-5708-4B07-BB74-EB6895A2C7ED}"/>
                </a:ext>
              </a:extLst>
            </p:cNvPr>
            <p:cNvSpPr txBox="1"/>
            <p:nvPr/>
          </p:nvSpPr>
          <p:spPr>
            <a:xfrm>
              <a:off x="1367973" y="2815504"/>
              <a:ext cx="44063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Montserrat" panose="00000500000000000000" pitchFamily="2" charset="0"/>
                </a:rPr>
                <a:t>Interior design for bed and sofas</a:t>
              </a:r>
              <a:endParaRPr lang="en-US" sz="1200" dirty="0">
                <a:solidFill>
                  <a:srgbClr val="FF0000"/>
                </a:solidFill>
                <a:latin typeface="Montserrat Medium" panose="00000600000000000000" pitchFamily="50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9F12A36-C572-4429-A4BC-4811E73951C5}"/>
              </a:ext>
            </a:extLst>
          </p:cNvPr>
          <p:cNvGrpSpPr/>
          <p:nvPr/>
        </p:nvGrpSpPr>
        <p:grpSpPr>
          <a:xfrm rot="5400000">
            <a:off x="143262" y="783848"/>
            <a:ext cx="968979" cy="400110"/>
            <a:chOff x="1447800" y="3627179"/>
            <a:chExt cx="968979" cy="40011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0C55F2B-EB2D-43B7-B454-3EB94D97466E}"/>
                </a:ext>
              </a:extLst>
            </p:cNvPr>
            <p:cNvSpPr/>
            <p:nvPr/>
          </p:nvSpPr>
          <p:spPr>
            <a:xfrm>
              <a:off x="1447800" y="3657600"/>
              <a:ext cx="247650" cy="24765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143D413-D5DF-449B-8EA6-59F64AAD011E}"/>
                </a:ext>
              </a:extLst>
            </p:cNvPr>
            <p:cNvSpPr txBox="1"/>
            <p:nvPr/>
          </p:nvSpPr>
          <p:spPr>
            <a:xfrm rot="10800000">
              <a:off x="1634187" y="3627179"/>
              <a:ext cx="7825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600" spc="300" dirty="0">
                  <a:solidFill>
                    <a:srgbClr val="FF0000"/>
                  </a:solidFill>
                  <a:latin typeface="Montserrat Light" panose="00000400000000000000" pitchFamily="50" charset="0"/>
                </a:rPr>
                <a:t>Version</a:t>
              </a:r>
            </a:p>
            <a:p>
              <a:pPr>
                <a:lnSpc>
                  <a:spcPts val="1200"/>
                </a:lnSpc>
              </a:pPr>
              <a:r>
                <a:rPr lang="en-US" sz="1200" dirty="0">
                  <a:solidFill>
                    <a:srgbClr val="FF0000"/>
                  </a:solidFill>
                  <a:latin typeface="Montserrat Medium" panose="00000600000000000000" pitchFamily="50" charset="0"/>
                </a:rPr>
                <a:t>01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544C15D-97F4-4B96-8E95-579EE9A52A3A}"/>
              </a:ext>
            </a:extLst>
          </p:cNvPr>
          <p:cNvSpPr/>
          <p:nvPr/>
        </p:nvSpPr>
        <p:spPr>
          <a:xfrm rot="5400000">
            <a:off x="2132244" y="1027343"/>
            <a:ext cx="1638298" cy="4803316"/>
          </a:xfrm>
          <a:prstGeom prst="rect">
            <a:avLst/>
          </a:prstGeom>
          <a:noFill/>
          <a:ln w="190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2F99C9B-21C4-4535-A32A-790EB2047C43}"/>
              </a:ext>
            </a:extLst>
          </p:cNvPr>
          <p:cNvSpPr/>
          <p:nvPr/>
        </p:nvSpPr>
        <p:spPr>
          <a:xfrm rot="5400000">
            <a:off x="250349" y="1567021"/>
            <a:ext cx="12192000" cy="112901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131DA5A-96D3-4A0F-9757-461F0D7F458E}"/>
              </a:ext>
            </a:extLst>
          </p:cNvPr>
          <p:cNvGrpSpPr/>
          <p:nvPr/>
        </p:nvGrpSpPr>
        <p:grpSpPr>
          <a:xfrm flipH="1">
            <a:off x="10278746" y="5353050"/>
            <a:ext cx="1655210" cy="1504950"/>
            <a:chOff x="350483" y="5353050"/>
            <a:chExt cx="1291009" cy="1504950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2270700-AAC8-48D1-AFBA-9078645C888A}"/>
                </a:ext>
              </a:extLst>
            </p:cNvPr>
            <p:cNvCxnSpPr>
              <a:cxnSpLocks/>
            </p:cNvCxnSpPr>
            <p:nvPr/>
          </p:nvCxnSpPr>
          <p:spPr>
            <a:xfrm>
              <a:off x="350483" y="5353050"/>
              <a:ext cx="0" cy="1504950"/>
            </a:xfrm>
            <a:prstGeom prst="line">
              <a:avLst/>
            </a:prstGeom>
            <a:ln w="127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A419432-679E-45AA-A481-AFD769BD65D5}"/>
                </a:ext>
              </a:extLst>
            </p:cNvPr>
            <p:cNvSpPr txBox="1"/>
            <p:nvPr/>
          </p:nvSpPr>
          <p:spPr>
            <a:xfrm>
              <a:off x="521352" y="5353050"/>
              <a:ext cx="1120140" cy="841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200"/>
                </a:lnSpc>
              </a:pPr>
              <a:r>
                <a:rPr lang="en-US" sz="600" spc="300" dirty="0">
                  <a:solidFill>
                    <a:schemeClr val="bg1"/>
                  </a:solidFill>
                  <a:latin typeface="Montserrat Light" panose="00000400000000000000" pitchFamily="50" charset="0"/>
                </a:rPr>
                <a:t>LAMP</a:t>
              </a:r>
            </a:p>
            <a:p>
              <a:pPr algn="r">
                <a:lnSpc>
                  <a:spcPts val="1200"/>
                </a:lnSpc>
              </a:pPr>
              <a:endParaRPr lang="en-US" sz="600" spc="300" dirty="0">
                <a:solidFill>
                  <a:schemeClr val="bg1"/>
                </a:solidFill>
                <a:latin typeface="Montserrat Light" panose="00000400000000000000" pitchFamily="50" charset="0"/>
              </a:endParaRPr>
            </a:p>
            <a:p>
              <a:pPr algn="r">
                <a:lnSpc>
                  <a:spcPts val="1200"/>
                </a:lnSpc>
              </a:pPr>
              <a:r>
                <a:rPr lang="en-US" sz="600" spc="300" dirty="0">
                  <a:solidFill>
                    <a:schemeClr val="bg1"/>
                  </a:solidFill>
                  <a:latin typeface="Montserrat Light" panose="00000400000000000000" pitchFamily="50" charset="0"/>
                </a:rPr>
                <a:t>FURNITURE</a:t>
              </a:r>
            </a:p>
            <a:p>
              <a:pPr algn="r">
                <a:lnSpc>
                  <a:spcPts val="1200"/>
                </a:lnSpc>
              </a:pPr>
              <a:endParaRPr lang="en-US" sz="600" spc="300" dirty="0">
                <a:solidFill>
                  <a:schemeClr val="bg1"/>
                </a:solidFill>
                <a:latin typeface="Montserrat Light" panose="00000400000000000000" pitchFamily="50" charset="0"/>
              </a:endParaRPr>
            </a:p>
            <a:p>
              <a:pPr algn="r">
                <a:lnSpc>
                  <a:spcPts val="1200"/>
                </a:lnSpc>
              </a:pPr>
              <a:r>
                <a:rPr lang="en-US" sz="600" spc="300" dirty="0">
                  <a:solidFill>
                    <a:schemeClr val="bg1"/>
                  </a:solidFill>
                  <a:latin typeface="Montserrat Light" panose="00000400000000000000" pitchFamily="50" charset="0"/>
                </a:rPr>
                <a:t>CHAIR</a:t>
              </a:r>
              <a:endParaRPr lang="en-US" sz="1200" dirty="0">
                <a:solidFill>
                  <a:schemeClr val="bg1"/>
                </a:solidFill>
                <a:latin typeface="Montserrat Medium" panose="00000600000000000000" pitchFamily="50" charset="0"/>
              </a:endParaRP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E42C510-5240-430A-A0B0-B40F5F48D708}"/>
              </a:ext>
            </a:extLst>
          </p:cNvPr>
          <p:cNvCxnSpPr>
            <a:cxnSpLocks/>
          </p:cNvCxnSpPr>
          <p:nvPr/>
        </p:nvCxnSpPr>
        <p:spPr>
          <a:xfrm>
            <a:off x="350483" y="-21593"/>
            <a:ext cx="0" cy="1397956"/>
          </a:xfrm>
          <a:prstGeom prst="line">
            <a:avLst/>
          </a:prstGeom>
          <a:ln w="127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A94DD1E3-4977-4C3E-B90C-168B8EB6F199}"/>
              </a:ext>
            </a:extLst>
          </p:cNvPr>
          <p:cNvSpPr/>
          <p:nvPr/>
        </p:nvSpPr>
        <p:spPr>
          <a:xfrm>
            <a:off x="797385" y="4551218"/>
            <a:ext cx="4555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1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No interior design is complete without a sofa</a:t>
            </a:r>
            <a:endParaRPr lang="en-US" sz="1200" spc="3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4D1559B-4227-47EA-9B32-D8B1E28566F5}"/>
              </a:ext>
            </a:extLst>
          </p:cNvPr>
          <p:cNvGrpSpPr/>
          <p:nvPr/>
        </p:nvGrpSpPr>
        <p:grpSpPr>
          <a:xfrm>
            <a:off x="-3125545" y="-5422310"/>
            <a:ext cx="18349732" cy="15348107"/>
            <a:chOff x="-3125545" y="-5422310"/>
            <a:chExt cx="18349732" cy="15348107"/>
          </a:xfrm>
          <a:solidFill>
            <a:srgbClr val="666666"/>
          </a:solidFill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9E4C761-A621-467D-8352-B89F5FE734A3}"/>
                </a:ext>
              </a:extLst>
            </p:cNvPr>
            <p:cNvSpPr/>
            <p:nvPr/>
          </p:nvSpPr>
          <p:spPr>
            <a:xfrm>
              <a:off x="-3124199" y="-5422310"/>
              <a:ext cx="18348378" cy="5390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CAFA62D-AFDF-4C0B-8927-9135F06CBA44}"/>
                </a:ext>
              </a:extLst>
            </p:cNvPr>
            <p:cNvSpPr/>
            <p:nvPr/>
          </p:nvSpPr>
          <p:spPr>
            <a:xfrm>
              <a:off x="-3125545" y="6869109"/>
              <a:ext cx="18349723" cy="30357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AC1BBC4-1658-4BD8-A1C4-37E75BE20E74}"/>
                </a:ext>
              </a:extLst>
            </p:cNvPr>
            <p:cNvSpPr/>
            <p:nvPr/>
          </p:nvSpPr>
          <p:spPr>
            <a:xfrm rot="5400000">
              <a:off x="7209494" y="1911104"/>
              <a:ext cx="12993594" cy="30357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A1B9F90-AB03-43AC-829D-854670805D39}"/>
                </a:ext>
              </a:extLst>
            </p:cNvPr>
            <p:cNvSpPr/>
            <p:nvPr/>
          </p:nvSpPr>
          <p:spPr>
            <a:xfrm rot="5400000">
              <a:off x="-8104445" y="1911104"/>
              <a:ext cx="12993594" cy="30357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17" y="-167247"/>
            <a:ext cx="3127839" cy="170609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1CBA30D-CDA5-4A78-A5E4-D6CB175B3ABF}"/>
              </a:ext>
            </a:extLst>
          </p:cNvPr>
          <p:cNvSpPr txBox="1"/>
          <p:nvPr/>
        </p:nvSpPr>
        <p:spPr>
          <a:xfrm>
            <a:off x="819831" y="392522"/>
            <a:ext cx="2157144" cy="45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0"/>
              </a:rPr>
              <a:t>Luxury bed and sofas</a:t>
            </a:r>
          </a:p>
        </p:txBody>
      </p:sp>
    </p:spTree>
    <p:extLst>
      <p:ext uri="{BB962C8B-B14F-4D97-AF65-F5344CB8AC3E}">
        <p14:creationId xmlns:p14="http://schemas.microsoft.com/office/powerpoint/2010/main" val="320336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623">
        <p:fade/>
      </p:transition>
    </mc:Choice>
    <mc:Fallback xmlns="">
      <p:transition advTm="26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1.11022E-16 -0.23843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9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 -0.13959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9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0" b="148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90366BD7-82F4-416A-9303-22971DD35844}"/>
              </a:ext>
            </a:extLst>
          </p:cNvPr>
          <p:cNvSpPr/>
          <p:nvPr/>
        </p:nvSpPr>
        <p:spPr>
          <a:xfrm>
            <a:off x="0" y="0"/>
            <a:ext cx="12192000" cy="6858002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  <a:alpha val="76000"/>
                </a:srgbClr>
              </a:gs>
              <a:gs pos="49000">
                <a:srgbClr val="FF0000">
                  <a:shade val="67500"/>
                  <a:satMod val="115000"/>
                  <a:alpha val="76000"/>
                </a:srgbClr>
              </a:gs>
              <a:gs pos="100000">
                <a:srgbClr val="FF0000">
                  <a:shade val="100000"/>
                  <a:satMod val="115000"/>
                  <a:alpha val="7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5A8204F-4BEC-4D3D-87C7-45756875E5C8}"/>
              </a:ext>
            </a:extLst>
          </p:cNvPr>
          <p:cNvGrpSpPr/>
          <p:nvPr/>
        </p:nvGrpSpPr>
        <p:grpSpPr>
          <a:xfrm>
            <a:off x="1576009" y="2125330"/>
            <a:ext cx="4406348" cy="1768456"/>
            <a:chOff x="1297822" y="1594997"/>
            <a:chExt cx="4406348" cy="176845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E9102B-DC64-4B72-B5FE-1B1607BAC558}"/>
                </a:ext>
              </a:extLst>
            </p:cNvPr>
            <p:cNvSpPr txBox="1"/>
            <p:nvPr/>
          </p:nvSpPr>
          <p:spPr>
            <a:xfrm>
              <a:off x="1393072" y="1594997"/>
              <a:ext cx="4215848" cy="1411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Black" panose="00000A00000000000000" pitchFamily="50" charset="0"/>
                </a:rPr>
                <a:t>LUXURY</a:t>
              </a:r>
            </a:p>
            <a:p>
              <a:pPr>
                <a:lnSpc>
                  <a:spcPts val="3400"/>
                </a:lnSpc>
              </a:pPr>
              <a:r>
                <a:rPr 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Black" panose="00000A00000000000000" pitchFamily="50" charset="0"/>
                </a:rPr>
                <a:t>BED AND</a:t>
              </a:r>
            </a:p>
            <a:p>
              <a:pPr>
                <a:lnSpc>
                  <a:spcPts val="3400"/>
                </a:lnSpc>
              </a:pPr>
              <a:r>
                <a:rPr 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Black" panose="00000A00000000000000" pitchFamily="50" charset="0"/>
                </a:rPr>
                <a:t>SOFAS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FE66C6-9B6B-41A5-95FD-229EA2B50F95}"/>
                </a:ext>
              </a:extLst>
            </p:cNvPr>
            <p:cNvSpPr txBox="1"/>
            <p:nvPr/>
          </p:nvSpPr>
          <p:spPr>
            <a:xfrm>
              <a:off x="1297822" y="2963343"/>
              <a:ext cx="4406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EE9DB5"/>
                  </a:solidFill>
                  <a:latin typeface="Montserrat" panose="00000500000000000000" pitchFamily="2" charset="0"/>
                </a:rPr>
                <a:t>Interior design for bed and sofas</a:t>
              </a:r>
              <a:endParaRPr lang="en-US" sz="2000" b="1" dirty="0">
                <a:solidFill>
                  <a:srgbClr val="EE9DB5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73FF977-2944-4874-A95C-8047E95B8AE4}"/>
              </a:ext>
            </a:extLst>
          </p:cNvPr>
          <p:cNvGrpSpPr/>
          <p:nvPr/>
        </p:nvGrpSpPr>
        <p:grpSpPr>
          <a:xfrm>
            <a:off x="794800" y="248513"/>
            <a:ext cx="9955198" cy="5348783"/>
            <a:chOff x="622998" y="-161038"/>
            <a:chExt cx="10950718" cy="5883661"/>
          </a:xfrm>
          <a:noFill/>
        </p:grpSpPr>
        <p:sp>
          <p:nvSpPr>
            <p:cNvPr id="7" name="Plus 6"/>
            <p:cNvSpPr/>
            <p:nvPr/>
          </p:nvSpPr>
          <p:spPr>
            <a:xfrm>
              <a:off x="3563154" y="407584"/>
              <a:ext cx="211016" cy="211016"/>
            </a:xfrm>
            <a:prstGeom prst="mathPlus">
              <a:avLst/>
            </a:prstGeom>
            <a:grpFill/>
            <a:ln>
              <a:solidFill>
                <a:srgbClr val="0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lus 7"/>
            <p:cNvSpPr/>
            <p:nvPr/>
          </p:nvSpPr>
          <p:spPr>
            <a:xfrm>
              <a:off x="7172741" y="4290742"/>
              <a:ext cx="211016" cy="211016"/>
            </a:xfrm>
            <a:prstGeom prst="mathPlus">
              <a:avLst/>
            </a:prstGeom>
            <a:grpFill/>
            <a:ln>
              <a:solidFill>
                <a:srgbClr val="0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lus 8"/>
            <p:cNvSpPr/>
            <p:nvPr/>
          </p:nvSpPr>
          <p:spPr>
            <a:xfrm>
              <a:off x="1663839" y="4072704"/>
              <a:ext cx="211016" cy="211016"/>
            </a:xfrm>
            <a:prstGeom prst="mathPlus">
              <a:avLst/>
            </a:prstGeom>
            <a:grpFill/>
            <a:ln>
              <a:solidFill>
                <a:srgbClr val="0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lus 9"/>
            <p:cNvSpPr/>
            <p:nvPr/>
          </p:nvSpPr>
          <p:spPr>
            <a:xfrm>
              <a:off x="2242047" y="5474211"/>
              <a:ext cx="211016" cy="211016"/>
            </a:xfrm>
            <a:prstGeom prst="mathPlus">
              <a:avLst/>
            </a:prstGeom>
            <a:grpFill/>
            <a:ln>
              <a:solidFill>
                <a:srgbClr val="0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lus 10"/>
            <p:cNvSpPr/>
            <p:nvPr/>
          </p:nvSpPr>
          <p:spPr>
            <a:xfrm>
              <a:off x="5390040" y="2521031"/>
              <a:ext cx="211016" cy="211016"/>
            </a:xfrm>
            <a:prstGeom prst="mathPlus">
              <a:avLst/>
            </a:prstGeom>
            <a:grpFill/>
            <a:ln>
              <a:solidFill>
                <a:srgbClr val="0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lus 11"/>
            <p:cNvSpPr/>
            <p:nvPr/>
          </p:nvSpPr>
          <p:spPr>
            <a:xfrm>
              <a:off x="622998" y="4705512"/>
              <a:ext cx="582804" cy="582804"/>
            </a:xfrm>
            <a:prstGeom prst="mathPlus">
              <a:avLst/>
            </a:prstGeom>
            <a:grpFill/>
            <a:ln>
              <a:solidFill>
                <a:srgbClr val="0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lus 12"/>
            <p:cNvSpPr/>
            <p:nvPr/>
          </p:nvSpPr>
          <p:spPr>
            <a:xfrm>
              <a:off x="5772618" y="5139819"/>
              <a:ext cx="582804" cy="582804"/>
            </a:xfrm>
            <a:prstGeom prst="mathPlus">
              <a:avLst/>
            </a:prstGeom>
            <a:grpFill/>
            <a:ln>
              <a:solidFill>
                <a:srgbClr val="0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lus 13"/>
            <p:cNvSpPr/>
            <p:nvPr/>
          </p:nvSpPr>
          <p:spPr>
            <a:xfrm>
              <a:off x="8269483" y="267202"/>
              <a:ext cx="582804" cy="582804"/>
            </a:xfrm>
            <a:prstGeom prst="mathPlus">
              <a:avLst/>
            </a:prstGeom>
            <a:grpFill/>
            <a:ln>
              <a:solidFill>
                <a:srgbClr val="0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lus 14"/>
            <p:cNvSpPr/>
            <p:nvPr/>
          </p:nvSpPr>
          <p:spPr>
            <a:xfrm>
              <a:off x="10990912" y="5102423"/>
              <a:ext cx="582804" cy="582804"/>
            </a:xfrm>
            <a:prstGeom prst="mathPlus">
              <a:avLst/>
            </a:prstGeom>
            <a:grpFill/>
            <a:ln>
              <a:solidFill>
                <a:srgbClr val="0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lus 15"/>
            <p:cNvSpPr/>
            <p:nvPr/>
          </p:nvSpPr>
          <p:spPr>
            <a:xfrm>
              <a:off x="6074211" y="1722571"/>
              <a:ext cx="211016" cy="211016"/>
            </a:xfrm>
            <a:prstGeom prst="mathPlus">
              <a:avLst/>
            </a:prstGeom>
            <a:grpFill/>
            <a:ln>
              <a:solidFill>
                <a:srgbClr val="0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lus 16"/>
            <p:cNvSpPr/>
            <p:nvPr/>
          </p:nvSpPr>
          <p:spPr>
            <a:xfrm>
              <a:off x="1102433" y="-161038"/>
              <a:ext cx="211016" cy="211016"/>
            </a:xfrm>
            <a:prstGeom prst="mathPlus">
              <a:avLst/>
            </a:prstGeom>
            <a:grpFill/>
            <a:ln>
              <a:solidFill>
                <a:srgbClr val="0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lus 17"/>
            <p:cNvSpPr/>
            <p:nvPr/>
          </p:nvSpPr>
          <p:spPr>
            <a:xfrm>
              <a:off x="914400" y="1852494"/>
              <a:ext cx="211016" cy="211016"/>
            </a:xfrm>
            <a:prstGeom prst="mathPlus">
              <a:avLst/>
            </a:prstGeom>
            <a:grpFill/>
            <a:ln>
              <a:solidFill>
                <a:srgbClr val="0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lus 18"/>
            <p:cNvSpPr/>
            <p:nvPr/>
          </p:nvSpPr>
          <p:spPr>
            <a:xfrm>
              <a:off x="9393539" y="1035208"/>
              <a:ext cx="211016" cy="211016"/>
            </a:xfrm>
            <a:prstGeom prst="mathPlus">
              <a:avLst/>
            </a:prstGeom>
            <a:grpFill/>
            <a:ln>
              <a:solidFill>
                <a:srgbClr val="0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Plus 19"/>
            <p:cNvSpPr/>
            <p:nvPr/>
          </p:nvSpPr>
          <p:spPr>
            <a:xfrm>
              <a:off x="9393539" y="2436451"/>
              <a:ext cx="211016" cy="211016"/>
            </a:xfrm>
            <a:prstGeom prst="mathPlus">
              <a:avLst/>
            </a:prstGeom>
            <a:grpFill/>
            <a:ln>
              <a:solidFill>
                <a:srgbClr val="0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lus 20"/>
            <p:cNvSpPr/>
            <p:nvPr/>
          </p:nvSpPr>
          <p:spPr>
            <a:xfrm>
              <a:off x="8427361" y="1743887"/>
              <a:ext cx="211016" cy="211016"/>
            </a:xfrm>
            <a:prstGeom prst="mathPlus">
              <a:avLst/>
            </a:prstGeom>
            <a:grpFill/>
            <a:ln>
              <a:solidFill>
                <a:srgbClr val="0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Plus 21"/>
            <p:cNvSpPr/>
            <p:nvPr/>
          </p:nvSpPr>
          <p:spPr>
            <a:xfrm>
              <a:off x="10503882" y="1641478"/>
              <a:ext cx="211016" cy="211016"/>
            </a:xfrm>
            <a:prstGeom prst="mathPlus">
              <a:avLst/>
            </a:prstGeom>
            <a:grpFill/>
            <a:ln>
              <a:solidFill>
                <a:srgbClr val="0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40BFCC3-B139-4202-8E58-01B04E93D8E1}"/>
              </a:ext>
            </a:extLst>
          </p:cNvPr>
          <p:cNvGrpSpPr/>
          <p:nvPr/>
        </p:nvGrpSpPr>
        <p:grpSpPr>
          <a:xfrm>
            <a:off x="4157205" y="509764"/>
            <a:ext cx="9955198" cy="5348783"/>
            <a:chOff x="622998" y="-161038"/>
            <a:chExt cx="10950718" cy="5883661"/>
          </a:xfrm>
          <a:noFill/>
        </p:grpSpPr>
        <p:sp>
          <p:nvSpPr>
            <p:cNvPr id="75" name="Plus 6">
              <a:extLst>
                <a:ext uri="{FF2B5EF4-FFF2-40B4-BE49-F238E27FC236}">
                  <a16:creationId xmlns:a16="http://schemas.microsoft.com/office/drawing/2014/main" id="{98393999-5482-4222-A0C0-ED958A11EF48}"/>
                </a:ext>
              </a:extLst>
            </p:cNvPr>
            <p:cNvSpPr/>
            <p:nvPr/>
          </p:nvSpPr>
          <p:spPr>
            <a:xfrm>
              <a:off x="3563154" y="407584"/>
              <a:ext cx="211016" cy="211016"/>
            </a:xfrm>
            <a:prstGeom prst="mathPlus">
              <a:avLst/>
            </a:prstGeom>
            <a:grpFill/>
            <a:ln>
              <a:solidFill>
                <a:srgbClr val="0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Plus 7">
              <a:extLst>
                <a:ext uri="{FF2B5EF4-FFF2-40B4-BE49-F238E27FC236}">
                  <a16:creationId xmlns:a16="http://schemas.microsoft.com/office/drawing/2014/main" id="{C59B6BC4-59BD-4AB7-9396-CC10B7BE34A9}"/>
                </a:ext>
              </a:extLst>
            </p:cNvPr>
            <p:cNvSpPr/>
            <p:nvPr/>
          </p:nvSpPr>
          <p:spPr>
            <a:xfrm>
              <a:off x="7172741" y="4290742"/>
              <a:ext cx="211016" cy="211016"/>
            </a:xfrm>
            <a:prstGeom prst="mathPlus">
              <a:avLst/>
            </a:prstGeom>
            <a:grpFill/>
            <a:ln>
              <a:solidFill>
                <a:srgbClr val="0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lus 8">
              <a:extLst>
                <a:ext uri="{FF2B5EF4-FFF2-40B4-BE49-F238E27FC236}">
                  <a16:creationId xmlns:a16="http://schemas.microsoft.com/office/drawing/2014/main" id="{CF420046-78C1-4B0B-A974-8B177FFC8336}"/>
                </a:ext>
              </a:extLst>
            </p:cNvPr>
            <p:cNvSpPr/>
            <p:nvPr/>
          </p:nvSpPr>
          <p:spPr>
            <a:xfrm>
              <a:off x="1663839" y="4072704"/>
              <a:ext cx="211016" cy="211016"/>
            </a:xfrm>
            <a:prstGeom prst="mathPlus">
              <a:avLst/>
            </a:prstGeom>
            <a:grpFill/>
            <a:ln>
              <a:solidFill>
                <a:srgbClr val="0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Plus 9">
              <a:extLst>
                <a:ext uri="{FF2B5EF4-FFF2-40B4-BE49-F238E27FC236}">
                  <a16:creationId xmlns:a16="http://schemas.microsoft.com/office/drawing/2014/main" id="{5BDC574E-CD31-4AE9-8D09-E35BE927E8FD}"/>
                </a:ext>
              </a:extLst>
            </p:cNvPr>
            <p:cNvSpPr/>
            <p:nvPr/>
          </p:nvSpPr>
          <p:spPr>
            <a:xfrm>
              <a:off x="2242047" y="5474211"/>
              <a:ext cx="211016" cy="211016"/>
            </a:xfrm>
            <a:prstGeom prst="mathPlus">
              <a:avLst/>
            </a:prstGeom>
            <a:grpFill/>
            <a:ln>
              <a:solidFill>
                <a:srgbClr val="0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Plus 10">
              <a:extLst>
                <a:ext uri="{FF2B5EF4-FFF2-40B4-BE49-F238E27FC236}">
                  <a16:creationId xmlns:a16="http://schemas.microsoft.com/office/drawing/2014/main" id="{06CA2D82-B703-495E-854F-4280A3B7103A}"/>
                </a:ext>
              </a:extLst>
            </p:cNvPr>
            <p:cNvSpPr/>
            <p:nvPr/>
          </p:nvSpPr>
          <p:spPr>
            <a:xfrm>
              <a:off x="5390040" y="2521031"/>
              <a:ext cx="211016" cy="211016"/>
            </a:xfrm>
            <a:prstGeom prst="mathPlus">
              <a:avLst/>
            </a:prstGeom>
            <a:grpFill/>
            <a:ln>
              <a:solidFill>
                <a:srgbClr val="0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us 11">
              <a:extLst>
                <a:ext uri="{FF2B5EF4-FFF2-40B4-BE49-F238E27FC236}">
                  <a16:creationId xmlns:a16="http://schemas.microsoft.com/office/drawing/2014/main" id="{3E1CA09F-2303-4247-9BC3-D34E13E66D0E}"/>
                </a:ext>
              </a:extLst>
            </p:cNvPr>
            <p:cNvSpPr/>
            <p:nvPr/>
          </p:nvSpPr>
          <p:spPr>
            <a:xfrm>
              <a:off x="622998" y="4705512"/>
              <a:ext cx="582804" cy="582804"/>
            </a:xfrm>
            <a:prstGeom prst="mathPlus">
              <a:avLst/>
            </a:prstGeom>
            <a:grpFill/>
            <a:ln>
              <a:solidFill>
                <a:srgbClr val="0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Plus 12">
              <a:extLst>
                <a:ext uri="{FF2B5EF4-FFF2-40B4-BE49-F238E27FC236}">
                  <a16:creationId xmlns:a16="http://schemas.microsoft.com/office/drawing/2014/main" id="{7486511E-25EE-4A8C-9BC2-E17A1111E071}"/>
                </a:ext>
              </a:extLst>
            </p:cNvPr>
            <p:cNvSpPr/>
            <p:nvPr/>
          </p:nvSpPr>
          <p:spPr>
            <a:xfrm>
              <a:off x="5772618" y="5139819"/>
              <a:ext cx="582804" cy="582804"/>
            </a:xfrm>
            <a:prstGeom prst="mathPlus">
              <a:avLst/>
            </a:prstGeom>
            <a:grpFill/>
            <a:ln>
              <a:solidFill>
                <a:srgbClr val="0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Plus 13">
              <a:extLst>
                <a:ext uri="{FF2B5EF4-FFF2-40B4-BE49-F238E27FC236}">
                  <a16:creationId xmlns:a16="http://schemas.microsoft.com/office/drawing/2014/main" id="{C7628336-8235-400F-8155-DCBE8381331D}"/>
                </a:ext>
              </a:extLst>
            </p:cNvPr>
            <p:cNvSpPr/>
            <p:nvPr/>
          </p:nvSpPr>
          <p:spPr>
            <a:xfrm>
              <a:off x="8269483" y="267202"/>
              <a:ext cx="582804" cy="582804"/>
            </a:xfrm>
            <a:prstGeom prst="mathPlus">
              <a:avLst/>
            </a:prstGeom>
            <a:grpFill/>
            <a:ln>
              <a:solidFill>
                <a:srgbClr val="0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Plus 14">
              <a:extLst>
                <a:ext uri="{FF2B5EF4-FFF2-40B4-BE49-F238E27FC236}">
                  <a16:creationId xmlns:a16="http://schemas.microsoft.com/office/drawing/2014/main" id="{52009CDB-9FF0-42BA-AF81-9AEABF224A3E}"/>
                </a:ext>
              </a:extLst>
            </p:cNvPr>
            <p:cNvSpPr/>
            <p:nvPr/>
          </p:nvSpPr>
          <p:spPr>
            <a:xfrm>
              <a:off x="10990912" y="5102423"/>
              <a:ext cx="582804" cy="582804"/>
            </a:xfrm>
            <a:prstGeom prst="mathPlus">
              <a:avLst/>
            </a:prstGeom>
            <a:grpFill/>
            <a:ln>
              <a:solidFill>
                <a:srgbClr val="0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Plus 15">
              <a:extLst>
                <a:ext uri="{FF2B5EF4-FFF2-40B4-BE49-F238E27FC236}">
                  <a16:creationId xmlns:a16="http://schemas.microsoft.com/office/drawing/2014/main" id="{82C98794-93B0-439F-81EC-6F91230805A8}"/>
                </a:ext>
              </a:extLst>
            </p:cNvPr>
            <p:cNvSpPr/>
            <p:nvPr/>
          </p:nvSpPr>
          <p:spPr>
            <a:xfrm>
              <a:off x="6074211" y="1722571"/>
              <a:ext cx="211016" cy="211016"/>
            </a:xfrm>
            <a:prstGeom prst="mathPlus">
              <a:avLst/>
            </a:prstGeom>
            <a:grpFill/>
            <a:ln>
              <a:solidFill>
                <a:srgbClr val="0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Plus 16">
              <a:extLst>
                <a:ext uri="{FF2B5EF4-FFF2-40B4-BE49-F238E27FC236}">
                  <a16:creationId xmlns:a16="http://schemas.microsoft.com/office/drawing/2014/main" id="{29D8DD4C-E02C-479C-BF82-9CFC41B9BA17}"/>
                </a:ext>
              </a:extLst>
            </p:cNvPr>
            <p:cNvSpPr/>
            <p:nvPr/>
          </p:nvSpPr>
          <p:spPr>
            <a:xfrm>
              <a:off x="1102433" y="-161038"/>
              <a:ext cx="211016" cy="211016"/>
            </a:xfrm>
            <a:prstGeom prst="mathPlus">
              <a:avLst/>
            </a:prstGeom>
            <a:grpFill/>
            <a:ln>
              <a:solidFill>
                <a:srgbClr val="0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Plus 17">
              <a:extLst>
                <a:ext uri="{FF2B5EF4-FFF2-40B4-BE49-F238E27FC236}">
                  <a16:creationId xmlns:a16="http://schemas.microsoft.com/office/drawing/2014/main" id="{60B866DB-8357-4006-A7E3-93200624BF97}"/>
                </a:ext>
              </a:extLst>
            </p:cNvPr>
            <p:cNvSpPr/>
            <p:nvPr/>
          </p:nvSpPr>
          <p:spPr>
            <a:xfrm>
              <a:off x="914400" y="1852494"/>
              <a:ext cx="211016" cy="211016"/>
            </a:xfrm>
            <a:prstGeom prst="mathPlus">
              <a:avLst/>
            </a:prstGeom>
            <a:grpFill/>
            <a:ln>
              <a:solidFill>
                <a:srgbClr val="0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Plus 18">
              <a:extLst>
                <a:ext uri="{FF2B5EF4-FFF2-40B4-BE49-F238E27FC236}">
                  <a16:creationId xmlns:a16="http://schemas.microsoft.com/office/drawing/2014/main" id="{A66C1171-2330-4391-9FFB-9F32C24ACFA9}"/>
                </a:ext>
              </a:extLst>
            </p:cNvPr>
            <p:cNvSpPr/>
            <p:nvPr/>
          </p:nvSpPr>
          <p:spPr>
            <a:xfrm>
              <a:off x="9393539" y="1035208"/>
              <a:ext cx="211016" cy="211016"/>
            </a:xfrm>
            <a:prstGeom prst="mathPlus">
              <a:avLst/>
            </a:prstGeom>
            <a:grpFill/>
            <a:ln>
              <a:solidFill>
                <a:srgbClr val="0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Plus 19">
              <a:extLst>
                <a:ext uri="{FF2B5EF4-FFF2-40B4-BE49-F238E27FC236}">
                  <a16:creationId xmlns:a16="http://schemas.microsoft.com/office/drawing/2014/main" id="{EC581C3E-79BC-4F36-9C3D-ADF7956DD95D}"/>
                </a:ext>
              </a:extLst>
            </p:cNvPr>
            <p:cNvSpPr/>
            <p:nvPr/>
          </p:nvSpPr>
          <p:spPr>
            <a:xfrm>
              <a:off x="9393539" y="2436451"/>
              <a:ext cx="211016" cy="211016"/>
            </a:xfrm>
            <a:prstGeom prst="mathPlus">
              <a:avLst/>
            </a:prstGeom>
            <a:grpFill/>
            <a:ln>
              <a:solidFill>
                <a:srgbClr val="0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Plus 20">
              <a:extLst>
                <a:ext uri="{FF2B5EF4-FFF2-40B4-BE49-F238E27FC236}">
                  <a16:creationId xmlns:a16="http://schemas.microsoft.com/office/drawing/2014/main" id="{D6BF57FD-D5E5-4DF8-BECC-0DA0B9E4DC0F}"/>
                </a:ext>
              </a:extLst>
            </p:cNvPr>
            <p:cNvSpPr/>
            <p:nvPr/>
          </p:nvSpPr>
          <p:spPr>
            <a:xfrm>
              <a:off x="8427361" y="1743887"/>
              <a:ext cx="211016" cy="211016"/>
            </a:xfrm>
            <a:prstGeom prst="mathPlus">
              <a:avLst/>
            </a:prstGeom>
            <a:grpFill/>
            <a:ln>
              <a:solidFill>
                <a:srgbClr val="0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Plus 21">
              <a:extLst>
                <a:ext uri="{FF2B5EF4-FFF2-40B4-BE49-F238E27FC236}">
                  <a16:creationId xmlns:a16="http://schemas.microsoft.com/office/drawing/2014/main" id="{2C2C54A9-EADD-4509-B186-A4EE22B0E16D}"/>
                </a:ext>
              </a:extLst>
            </p:cNvPr>
            <p:cNvSpPr/>
            <p:nvPr/>
          </p:nvSpPr>
          <p:spPr>
            <a:xfrm>
              <a:off x="10503882" y="1641478"/>
              <a:ext cx="211016" cy="211016"/>
            </a:xfrm>
            <a:prstGeom prst="mathPlus">
              <a:avLst/>
            </a:prstGeom>
            <a:grpFill/>
            <a:ln>
              <a:solidFill>
                <a:srgbClr val="0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294BB3F-17A8-4495-A7D5-36560F424336}"/>
              </a:ext>
            </a:extLst>
          </p:cNvPr>
          <p:cNvGrpSpPr/>
          <p:nvPr/>
        </p:nvGrpSpPr>
        <p:grpSpPr>
          <a:xfrm>
            <a:off x="-3125545" y="-3067797"/>
            <a:ext cx="18349732" cy="12993594"/>
            <a:chOff x="-3125545" y="-3067797"/>
            <a:chExt cx="18349732" cy="12993594"/>
          </a:xfrm>
          <a:solidFill>
            <a:srgbClr val="666666"/>
          </a:solidFill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B76B059-F8A0-4581-84E1-34C836756026}"/>
                </a:ext>
              </a:extLst>
            </p:cNvPr>
            <p:cNvSpPr/>
            <p:nvPr/>
          </p:nvSpPr>
          <p:spPr>
            <a:xfrm>
              <a:off x="-3124199" y="-3067665"/>
              <a:ext cx="18348378" cy="30357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B569F05-FDF1-499A-8E0B-4F46E2258A0C}"/>
                </a:ext>
              </a:extLst>
            </p:cNvPr>
            <p:cNvSpPr/>
            <p:nvPr/>
          </p:nvSpPr>
          <p:spPr>
            <a:xfrm>
              <a:off x="-3125545" y="6869109"/>
              <a:ext cx="18349723" cy="30357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6B8DFBC-4D92-47B7-A5CD-D067F74313E8}"/>
                </a:ext>
              </a:extLst>
            </p:cNvPr>
            <p:cNvSpPr/>
            <p:nvPr/>
          </p:nvSpPr>
          <p:spPr>
            <a:xfrm rot="5400000">
              <a:off x="7209494" y="1911104"/>
              <a:ext cx="12993594" cy="30357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6B52E0D-4770-45F6-B7A7-D0F1FB81A20B}"/>
                </a:ext>
              </a:extLst>
            </p:cNvPr>
            <p:cNvSpPr/>
            <p:nvPr/>
          </p:nvSpPr>
          <p:spPr>
            <a:xfrm rot="5400000">
              <a:off x="-8104445" y="1911104"/>
              <a:ext cx="12993594" cy="30357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17" y="-167247"/>
            <a:ext cx="3127839" cy="170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1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84">
        <p:fade/>
      </p:transition>
    </mc:Choice>
    <mc:Fallback xmlns="">
      <p:transition advTm="2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6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mph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2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91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E3FCF4-55A5-489E-B91A-D7D876A0E218}"/>
              </a:ext>
            </a:extLst>
          </p:cNvPr>
          <p:cNvGrpSpPr/>
          <p:nvPr/>
        </p:nvGrpSpPr>
        <p:grpSpPr>
          <a:xfrm>
            <a:off x="2838450" y="2190750"/>
            <a:ext cx="457200" cy="990600"/>
            <a:chOff x="2838450" y="2190750"/>
            <a:chExt cx="457200" cy="9906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DE20897-11D7-46D7-B157-7562596A0D7D}"/>
                </a:ext>
              </a:extLst>
            </p:cNvPr>
            <p:cNvCxnSpPr/>
            <p:nvPr/>
          </p:nvCxnSpPr>
          <p:spPr>
            <a:xfrm>
              <a:off x="2838450" y="2190750"/>
              <a:ext cx="457200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01A1C20-E784-43AB-A4B0-1A9D77FB012C}"/>
                </a:ext>
              </a:extLst>
            </p:cNvPr>
            <p:cNvCxnSpPr>
              <a:cxnSpLocks/>
            </p:cNvCxnSpPr>
            <p:nvPr/>
          </p:nvCxnSpPr>
          <p:spPr>
            <a:xfrm>
              <a:off x="3295650" y="2190750"/>
              <a:ext cx="0" cy="9906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A9A09E8-0275-4D5C-AF79-5C2D258AD9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0" b="1485"/>
          <a:stretch/>
        </p:blipFill>
        <p:spPr>
          <a:xfrm>
            <a:off x="-2017776" y="-1135000"/>
            <a:ext cx="16227552" cy="912799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719582E-B99B-419F-B287-BB4C51C0B9A1}"/>
              </a:ext>
            </a:extLst>
          </p:cNvPr>
          <p:cNvGrpSpPr/>
          <p:nvPr/>
        </p:nvGrpSpPr>
        <p:grpSpPr>
          <a:xfrm>
            <a:off x="388246" y="2136810"/>
            <a:ext cx="802379" cy="2584380"/>
            <a:chOff x="1330583" y="1439615"/>
            <a:chExt cx="802379" cy="25843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BEFDC5-BA25-4D8A-AD9F-D20E6C9105F4}"/>
                </a:ext>
              </a:extLst>
            </p:cNvPr>
            <p:cNvSpPr/>
            <p:nvPr/>
          </p:nvSpPr>
          <p:spPr>
            <a:xfrm>
              <a:off x="1447800" y="3657600"/>
              <a:ext cx="247650" cy="247650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2F4DC3E-BCEF-4CE5-8473-0DFFA1088703}"/>
                </a:ext>
              </a:extLst>
            </p:cNvPr>
            <p:cNvSpPr txBox="1"/>
            <p:nvPr/>
          </p:nvSpPr>
          <p:spPr>
            <a:xfrm rot="16200000">
              <a:off x="1372837" y="3263870"/>
              <a:ext cx="1120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600" spc="300" dirty="0">
                  <a:solidFill>
                    <a:schemeClr val="bg1"/>
                  </a:solidFill>
                  <a:latin typeface="Montserrat Light" panose="00000400000000000000" pitchFamily="50" charset="0"/>
                </a:rPr>
                <a:t>Version</a:t>
              </a:r>
            </a:p>
            <a:p>
              <a:pPr>
                <a:lnSpc>
                  <a:spcPts val="12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01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5A69E5-551E-4625-AC7A-6345C6ED4399}"/>
                </a:ext>
              </a:extLst>
            </p:cNvPr>
            <p:cNvSpPr txBox="1"/>
            <p:nvPr/>
          </p:nvSpPr>
          <p:spPr>
            <a:xfrm rot="16200000">
              <a:off x="479766" y="2290432"/>
              <a:ext cx="2157144" cy="455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Luxury bed and sofas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649FB8E-3BB5-4023-A61D-CED3F2DF2F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0" b="1485"/>
          <a:stretch/>
        </p:blipFill>
        <p:spPr>
          <a:xfrm>
            <a:off x="4621767" y="2388262"/>
            <a:ext cx="3700402" cy="208147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E23C938-E9C8-4205-9E07-92C98268AC18}"/>
              </a:ext>
            </a:extLst>
          </p:cNvPr>
          <p:cNvCxnSpPr>
            <a:cxnSpLocks/>
          </p:cNvCxnSpPr>
          <p:nvPr/>
        </p:nvCxnSpPr>
        <p:spPr>
          <a:xfrm flipV="1">
            <a:off x="1550164" y="4721190"/>
            <a:ext cx="10641836" cy="11775"/>
          </a:xfrm>
          <a:prstGeom prst="line">
            <a:avLst/>
          </a:prstGeom>
          <a:ln w="127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FA942D-6831-46E2-B963-C5BA8E21B44C}"/>
              </a:ext>
            </a:extLst>
          </p:cNvPr>
          <p:cNvCxnSpPr>
            <a:cxnSpLocks/>
          </p:cNvCxnSpPr>
          <p:nvPr/>
        </p:nvCxnSpPr>
        <p:spPr>
          <a:xfrm>
            <a:off x="350483" y="2349798"/>
            <a:ext cx="0" cy="4742783"/>
          </a:xfrm>
          <a:prstGeom prst="line">
            <a:avLst/>
          </a:prstGeom>
          <a:ln w="127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27D97B-B72A-45F1-9229-1AFC3296ABE9}"/>
              </a:ext>
            </a:extLst>
          </p:cNvPr>
          <p:cNvCxnSpPr>
            <a:cxnSpLocks/>
          </p:cNvCxnSpPr>
          <p:nvPr/>
        </p:nvCxnSpPr>
        <p:spPr>
          <a:xfrm flipH="1">
            <a:off x="-1809750" y="2146414"/>
            <a:ext cx="7060316" cy="0"/>
          </a:xfrm>
          <a:prstGeom prst="line">
            <a:avLst/>
          </a:prstGeom>
          <a:ln w="127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E57EC37-DD88-4858-956C-5B11071C6E42}"/>
              </a:ext>
            </a:extLst>
          </p:cNvPr>
          <p:cNvSpPr txBox="1"/>
          <p:nvPr/>
        </p:nvSpPr>
        <p:spPr>
          <a:xfrm>
            <a:off x="5681551" y="2796993"/>
            <a:ext cx="5630243" cy="975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50" charset="0"/>
              </a:rPr>
              <a:t>LUXURY BED AND SOFAS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E57F6E-85A6-4E39-A1BB-5926245C3D32}"/>
              </a:ext>
            </a:extLst>
          </p:cNvPr>
          <p:cNvSpPr txBox="1"/>
          <p:nvPr/>
        </p:nvSpPr>
        <p:spPr>
          <a:xfrm>
            <a:off x="5681552" y="3784010"/>
            <a:ext cx="4406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F7F7F"/>
                </a:solidFill>
                <a:latin typeface="Montserrat" panose="00000500000000000000" pitchFamily="2" charset="0"/>
              </a:rPr>
              <a:t>Interior design for bed and sofas</a:t>
            </a:r>
            <a:endParaRPr lang="en-US" sz="1200" b="1" dirty="0">
              <a:solidFill>
                <a:srgbClr val="7F7F7F"/>
              </a:solidFill>
              <a:latin typeface="Montserrat" panose="00000500000000000000" pitchFamily="2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8EF8C09-F683-4E8A-AA86-59565962C2DE}"/>
              </a:ext>
            </a:extLst>
          </p:cNvPr>
          <p:cNvGrpSpPr/>
          <p:nvPr/>
        </p:nvGrpSpPr>
        <p:grpSpPr>
          <a:xfrm flipH="1">
            <a:off x="9706900" y="-1"/>
            <a:ext cx="2036902" cy="1504950"/>
            <a:chOff x="350483" y="5353050"/>
            <a:chExt cx="1291009" cy="150495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E9E4455-7174-41B4-8C7D-2092C3F2D986}"/>
                </a:ext>
              </a:extLst>
            </p:cNvPr>
            <p:cNvCxnSpPr>
              <a:cxnSpLocks/>
            </p:cNvCxnSpPr>
            <p:nvPr/>
          </p:nvCxnSpPr>
          <p:spPr>
            <a:xfrm>
              <a:off x="350483" y="5353050"/>
              <a:ext cx="0" cy="1504950"/>
            </a:xfrm>
            <a:prstGeom prst="line">
              <a:avLst/>
            </a:prstGeom>
            <a:ln w="127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CF3AEA1-0A47-4119-A130-C71764472065}"/>
                </a:ext>
              </a:extLst>
            </p:cNvPr>
            <p:cNvSpPr txBox="1"/>
            <p:nvPr/>
          </p:nvSpPr>
          <p:spPr>
            <a:xfrm>
              <a:off x="521352" y="6016616"/>
              <a:ext cx="1120140" cy="841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200"/>
                </a:lnSpc>
              </a:pPr>
              <a:r>
                <a:rPr lang="en-US" sz="600" spc="300" dirty="0">
                  <a:solidFill>
                    <a:schemeClr val="bg1"/>
                  </a:solidFill>
                  <a:latin typeface="Montserrat Light" panose="00000400000000000000" pitchFamily="50" charset="0"/>
                </a:rPr>
                <a:t>LAMP</a:t>
              </a:r>
            </a:p>
            <a:p>
              <a:pPr algn="r">
                <a:lnSpc>
                  <a:spcPts val="1200"/>
                </a:lnSpc>
              </a:pPr>
              <a:endParaRPr lang="en-US" sz="600" spc="300" dirty="0">
                <a:solidFill>
                  <a:schemeClr val="bg1"/>
                </a:solidFill>
                <a:latin typeface="Montserrat Light" panose="00000400000000000000" pitchFamily="50" charset="0"/>
              </a:endParaRPr>
            </a:p>
            <a:p>
              <a:pPr algn="r">
                <a:lnSpc>
                  <a:spcPts val="1200"/>
                </a:lnSpc>
              </a:pPr>
              <a:r>
                <a:rPr lang="en-US" sz="600" spc="300" dirty="0">
                  <a:solidFill>
                    <a:schemeClr val="bg1"/>
                  </a:solidFill>
                  <a:latin typeface="Montserrat Light" panose="00000400000000000000" pitchFamily="50" charset="0"/>
                </a:rPr>
                <a:t>FURNITURE</a:t>
              </a:r>
            </a:p>
            <a:p>
              <a:pPr algn="r">
                <a:lnSpc>
                  <a:spcPts val="1200"/>
                </a:lnSpc>
              </a:pPr>
              <a:endParaRPr lang="en-US" sz="600" spc="300" dirty="0">
                <a:solidFill>
                  <a:schemeClr val="bg1"/>
                </a:solidFill>
                <a:latin typeface="Montserrat Light" panose="00000400000000000000" pitchFamily="50" charset="0"/>
              </a:endParaRPr>
            </a:p>
            <a:p>
              <a:pPr algn="r">
                <a:lnSpc>
                  <a:spcPts val="1200"/>
                </a:lnSpc>
              </a:pPr>
              <a:r>
                <a:rPr lang="en-US" sz="600" spc="300" dirty="0">
                  <a:solidFill>
                    <a:schemeClr val="bg1"/>
                  </a:solidFill>
                  <a:latin typeface="Montserrat Light" panose="00000400000000000000" pitchFamily="50" charset="0"/>
                </a:rPr>
                <a:t>CHAIR</a:t>
              </a:r>
              <a:endParaRPr lang="en-US" sz="1200" dirty="0">
                <a:solidFill>
                  <a:schemeClr val="bg1"/>
                </a:solidFill>
                <a:latin typeface="Montserrat Medium" panose="00000600000000000000" pitchFamily="50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90BD7E3-F1BF-432A-91AC-8CAACD71C732}"/>
              </a:ext>
            </a:extLst>
          </p:cNvPr>
          <p:cNvGrpSpPr/>
          <p:nvPr/>
        </p:nvGrpSpPr>
        <p:grpSpPr>
          <a:xfrm>
            <a:off x="-3125545" y="-3067797"/>
            <a:ext cx="18349732" cy="12993594"/>
            <a:chOff x="-3125545" y="-3067797"/>
            <a:chExt cx="18349732" cy="12993594"/>
          </a:xfrm>
          <a:solidFill>
            <a:srgbClr val="666666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21F4369-F809-409A-BC17-0F9E03414A9A}"/>
                </a:ext>
              </a:extLst>
            </p:cNvPr>
            <p:cNvSpPr/>
            <p:nvPr/>
          </p:nvSpPr>
          <p:spPr>
            <a:xfrm>
              <a:off x="-3124199" y="-3067665"/>
              <a:ext cx="18348378" cy="30357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ED1B0D-95A9-4C44-8C97-FDE34591D887}"/>
                </a:ext>
              </a:extLst>
            </p:cNvPr>
            <p:cNvSpPr/>
            <p:nvPr/>
          </p:nvSpPr>
          <p:spPr>
            <a:xfrm>
              <a:off x="-3125545" y="6869109"/>
              <a:ext cx="18349723" cy="30357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0922092-CF8C-4884-A23B-689859F91226}"/>
                </a:ext>
              </a:extLst>
            </p:cNvPr>
            <p:cNvSpPr/>
            <p:nvPr/>
          </p:nvSpPr>
          <p:spPr>
            <a:xfrm rot="5400000">
              <a:off x="7209494" y="1911104"/>
              <a:ext cx="12993594" cy="30357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7F745E9-5C59-41AB-B6A5-E59DE4B9DE72}"/>
                </a:ext>
              </a:extLst>
            </p:cNvPr>
            <p:cNvSpPr/>
            <p:nvPr/>
          </p:nvSpPr>
          <p:spPr>
            <a:xfrm rot="5400000">
              <a:off x="-8104445" y="1911104"/>
              <a:ext cx="12993594" cy="30357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726" y="-201145"/>
            <a:ext cx="3127839" cy="170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9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69">
        <p:fade/>
      </p:transition>
    </mc:Choice>
    <mc:Fallback xmlns="">
      <p:transition advTm="20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6000" fill="hold"/>
                                        <p:tgtEl>
                                          <p:spTgt spid="1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E3FCF4-55A5-489E-B91A-D7D876A0E218}"/>
              </a:ext>
            </a:extLst>
          </p:cNvPr>
          <p:cNvGrpSpPr/>
          <p:nvPr/>
        </p:nvGrpSpPr>
        <p:grpSpPr>
          <a:xfrm>
            <a:off x="2838450" y="2190750"/>
            <a:ext cx="457200" cy="990600"/>
            <a:chOff x="2838450" y="2190750"/>
            <a:chExt cx="457200" cy="9906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DE20897-11D7-46D7-B157-7562596A0D7D}"/>
                </a:ext>
              </a:extLst>
            </p:cNvPr>
            <p:cNvCxnSpPr/>
            <p:nvPr/>
          </p:nvCxnSpPr>
          <p:spPr>
            <a:xfrm>
              <a:off x="2838450" y="2190750"/>
              <a:ext cx="457200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01A1C20-E784-43AB-A4B0-1A9D77FB012C}"/>
                </a:ext>
              </a:extLst>
            </p:cNvPr>
            <p:cNvCxnSpPr>
              <a:cxnSpLocks/>
            </p:cNvCxnSpPr>
            <p:nvPr/>
          </p:nvCxnSpPr>
          <p:spPr>
            <a:xfrm>
              <a:off x="3295650" y="2190750"/>
              <a:ext cx="0" cy="9906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19582E-B99B-419F-B287-BB4C51C0B9A1}"/>
              </a:ext>
            </a:extLst>
          </p:cNvPr>
          <p:cNvGrpSpPr/>
          <p:nvPr/>
        </p:nvGrpSpPr>
        <p:grpSpPr>
          <a:xfrm>
            <a:off x="480066" y="2136810"/>
            <a:ext cx="710559" cy="2584380"/>
            <a:chOff x="1422403" y="1439615"/>
            <a:chExt cx="710559" cy="25843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BEFDC5-BA25-4D8A-AD9F-D20E6C9105F4}"/>
                </a:ext>
              </a:extLst>
            </p:cNvPr>
            <p:cNvSpPr/>
            <p:nvPr/>
          </p:nvSpPr>
          <p:spPr>
            <a:xfrm>
              <a:off x="1447800" y="3657600"/>
              <a:ext cx="247650" cy="247650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2F4DC3E-BCEF-4CE5-8473-0DFFA1088703}"/>
                </a:ext>
              </a:extLst>
            </p:cNvPr>
            <p:cNvSpPr txBox="1"/>
            <p:nvPr/>
          </p:nvSpPr>
          <p:spPr>
            <a:xfrm rot="16200000">
              <a:off x="1372837" y="3263870"/>
              <a:ext cx="1120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600" spc="300" dirty="0">
                  <a:solidFill>
                    <a:schemeClr val="bg1"/>
                  </a:solidFill>
                  <a:latin typeface="Montserrat Light" panose="00000400000000000000" pitchFamily="50" charset="0"/>
                </a:rPr>
                <a:t>Version</a:t>
              </a:r>
            </a:p>
            <a:p>
              <a:pPr>
                <a:lnSpc>
                  <a:spcPts val="12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01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5A69E5-551E-4625-AC7A-6345C6ED4399}"/>
                </a:ext>
              </a:extLst>
            </p:cNvPr>
            <p:cNvSpPr txBox="1"/>
            <p:nvPr/>
          </p:nvSpPr>
          <p:spPr>
            <a:xfrm rot="16200000">
              <a:off x="479766" y="2382252"/>
              <a:ext cx="2157144" cy="27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Montserrat Light" panose="00000400000000000000" pitchFamily="50" charset="0"/>
                </a:rPr>
                <a:t>Modern Product Promo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A9A09E8-0275-4D5C-AF79-5C2D258AD9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89" b="1485"/>
          <a:stretch/>
        </p:blipFill>
        <p:spPr>
          <a:xfrm>
            <a:off x="-4035552" y="3311395"/>
            <a:ext cx="16227552" cy="44923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8A5C7D-9DA1-49FB-8FBD-F6FEE61A50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0" b="43011"/>
          <a:stretch/>
        </p:blipFill>
        <p:spPr>
          <a:xfrm>
            <a:off x="-1603271" y="-1324205"/>
            <a:ext cx="16227552" cy="463560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4563B8B-2CE2-4456-B93C-0A561D02292E}"/>
              </a:ext>
            </a:extLst>
          </p:cNvPr>
          <p:cNvSpPr/>
          <p:nvPr/>
        </p:nvSpPr>
        <p:spPr>
          <a:xfrm>
            <a:off x="-2180010" y="3311393"/>
            <a:ext cx="16227552" cy="354660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  <a:alpha val="76000"/>
                </a:srgbClr>
              </a:gs>
              <a:gs pos="49000">
                <a:srgbClr val="FF0000">
                  <a:shade val="67500"/>
                  <a:satMod val="115000"/>
                  <a:alpha val="76000"/>
                </a:srgbClr>
              </a:gs>
              <a:gs pos="100000">
                <a:srgbClr val="FF0000">
                  <a:shade val="100000"/>
                  <a:satMod val="115000"/>
                  <a:alpha val="7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E23C938-E9C8-4205-9E07-92C98268AC18}"/>
              </a:ext>
            </a:extLst>
          </p:cNvPr>
          <p:cNvCxnSpPr>
            <a:cxnSpLocks/>
          </p:cNvCxnSpPr>
          <p:nvPr/>
        </p:nvCxnSpPr>
        <p:spPr>
          <a:xfrm flipV="1">
            <a:off x="4161149" y="4721191"/>
            <a:ext cx="8030851" cy="8522"/>
          </a:xfrm>
          <a:prstGeom prst="line">
            <a:avLst/>
          </a:prstGeom>
          <a:ln w="127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8EF8C09-F683-4E8A-AA86-59565962C2DE}"/>
              </a:ext>
            </a:extLst>
          </p:cNvPr>
          <p:cNvGrpSpPr/>
          <p:nvPr/>
        </p:nvGrpSpPr>
        <p:grpSpPr>
          <a:xfrm flipH="1">
            <a:off x="9706900" y="-1"/>
            <a:ext cx="2036902" cy="1504950"/>
            <a:chOff x="350483" y="5353050"/>
            <a:chExt cx="1291009" cy="150495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E9E4455-7174-41B4-8C7D-2092C3F2D986}"/>
                </a:ext>
              </a:extLst>
            </p:cNvPr>
            <p:cNvCxnSpPr>
              <a:cxnSpLocks/>
            </p:cNvCxnSpPr>
            <p:nvPr/>
          </p:nvCxnSpPr>
          <p:spPr>
            <a:xfrm>
              <a:off x="350483" y="5353050"/>
              <a:ext cx="0" cy="1504950"/>
            </a:xfrm>
            <a:prstGeom prst="line">
              <a:avLst/>
            </a:prstGeom>
            <a:ln w="127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CF3AEA1-0A47-4119-A130-C71764472065}"/>
                </a:ext>
              </a:extLst>
            </p:cNvPr>
            <p:cNvSpPr txBox="1"/>
            <p:nvPr/>
          </p:nvSpPr>
          <p:spPr>
            <a:xfrm>
              <a:off x="521352" y="6016616"/>
              <a:ext cx="1120140" cy="841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200"/>
                </a:lnSpc>
              </a:pPr>
              <a:r>
                <a:rPr lang="en-US" sz="600" spc="300" dirty="0">
                  <a:solidFill>
                    <a:srgbClr val="FF0000"/>
                  </a:solidFill>
                  <a:latin typeface="Montserrat Light" panose="00000400000000000000" pitchFamily="50" charset="0"/>
                </a:rPr>
                <a:t>LAMP</a:t>
              </a:r>
            </a:p>
            <a:p>
              <a:pPr algn="r">
                <a:lnSpc>
                  <a:spcPts val="1200"/>
                </a:lnSpc>
              </a:pPr>
              <a:endParaRPr lang="en-US" sz="600" spc="300" dirty="0">
                <a:solidFill>
                  <a:srgbClr val="FF0000"/>
                </a:solidFill>
                <a:latin typeface="Montserrat Light" panose="00000400000000000000" pitchFamily="50" charset="0"/>
              </a:endParaRPr>
            </a:p>
            <a:p>
              <a:pPr algn="r">
                <a:lnSpc>
                  <a:spcPts val="1200"/>
                </a:lnSpc>
              </a:pPr>
              <a:r>
                <a:rPr lang="en-US" sz="600" spc="300" dirty="0">
                  <a:solidFill>
                    <a:srgbClr val="FF0000"/>
                  </a:solidFill>
                  <a:latin typeface="Montserrat Light" panose="00000400000000000000" pitchFamily="50" charset="0"/>
                </a:rPr>
                <a:t>FURNITURE</a:t>
              </a:r>
            </a:p>
            <a:p>
              <a:pPr algn="r">
                <a:lnSpc>
                  <a:spcPts val="1200"/>
                </a:lnSpc>
              </a:pPr>
              <a:endParaRPr lang="en-US" sz="600" spc="300" dirty="0">
                <a:solidFill>
                  <a:srgbClr val="FF0000"/>
                </a:solidFill>
                <a:latin typeface="Montserrat Light" panose="00000400000000000000" pitchFamily="50" charset="0"/>
              </a:endParaRPr>
            </a:p>
            <a:p>
              <a:pPr algn="r">
                <a:lnSpc>
                  <a:spcPts val="1200"/>
                </a:lnSpc>
              </a:pPr>
              <a:r>
                <a:rPr lang="en-US" sz="600" spc="300" dirty="0">
                  <a:solidFill>
                    <a:srgbClr val="FF0000"/>
                  </a:solidFill>
                  <a:latin typeface="Montserrat Light" panose="00000400000000000000" pitchFamily="50" charset="0"/>
                </a:rPr>
                <a:t>CHAIR</a:t>
              </a:r>
              <a:endParaRPr lang="en-US" sz="1200" dirty="0">
                <a:solidFill>
                  <a:srgbClr val="FF0000"/>
                </a:solidFill>
                <a:latin typeface="Montserrat Medium" panose="00000600000000000000" pitchFamily="50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A8ED8DC-FD1B-44F8-9341-64B0DDCE28A2}"/>
              </a:ext>
            </a:extLst>
          </p:cNvPr>
          <p:cNvSpPr txBox="1"/>
          <p:nvPr/>
        </p:nvSpPr>
        <p:spPr>
          <a:xfrm>
            <a:off x="4610591" y="2848866"/>
            <a:ext cx="5630243" cy="50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>
                <a:solidFill>
                  <a:srgbClr val="FF0000"/>
                </a:solidFill>
                <a:latin typeface="Montserrat Medium" panose="00000600000000000000" pitchFamily="50" charset="0"/>
              </a:rPr>
              <a:t>Luxury bed and sofas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1A6FC8-06EF-4C19-8AC0-950E1ED6E4F2}"/>
              </a:ext>
            </a:extLst>
          </p:cNvPr>
          <p:cNvSpPr txBox="1"/>
          <p:nvPr/>
        </p:nvSpPr>
        <p:spPr>
          <a:xfrm>
            <a:off x="2472438" y="3366494"/>
            <a:ext cx="4406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Interior design for bed and sofas</a:t>
            </a:r>
            <a:endParaRPr lang="en-US" sz="12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6E76B38-E454-4F08-971F-5D9CD54FA5BB}"/>
              </a:ext>
            </a:extLst>
          </p:cNvPr>
          <p:cNvGrpSpPr/>
          <p:nvPr/>
        </p:nvGrpSpPr>
        <p:grpSpPr>
          <a:xfrm>
            <a:off x="388246" y="453006"/>
            <a:ext cx="802379" cy="2584380"/>
            <a:chOff x="1330583" y="1439615"/>
            <a:chExt cx="802379" cy="258438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2A109D-A967-4491-A195-69BE5152411B}"/>
                </a:ext>
              </a:extLst>
            </p:cNvPr>
            <p:cNvSpPr/>
            <p:nvPr/>
          </p:nvSpPr>
          <p:spPr>
            <a:xfrm>
              <a:off x="1447800" y="3657600"/>
              <a:ext cx="247650" cy="247650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65AB3F9-9E05-4FAA-A16A-699F16A65CFD}"/>
                </a:ext>
              </a:extLst>
            </p:cNvPr>
            <p:cNvSpPr txBox="1"/>
            <p:nvPr/>
          </p:nvSpPr>
          <p:spPr>
            <a:xfrm rot="16200000">
              <a:off x="1372837" y="3263870"/>
              <a:ext cx="1120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600" spc="300" dirty="0">
                  <a:solidFill>
                    <a:schemeClr val="bg1"/>
                  </a:solidFill>
                  <a:latin typeface="Montserrat Light" panose="00000400000000000000" pitchFamily="50" charset="0"/>
                </a:rPr>
                <a:t>Version</a:t>
              </a:r>
            </a:p>
            <a:p>
              <a:pPr>
                <a:lnSpc>
                  <a:spcPts val="12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01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D1B7BC9-D41D-48F8-959E-6800C91C05FC}"/>
                </a:ext>
              </a:extLst>
            </p:cNvPr>
            <p:cNvSpPr txBox="1"/>
            <p:nvPr/>
          </p:nvSpPr>
          <p:spPr>
            <a:xfrm rot="16200000">
              <a:off x="479766" y="2290432"/>
              <a:ext cx="2157144" cy="455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Luxury bed and sofas</a:t>
              </a: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6670D36-A8B8-447C-97D6-3CBEC772AA52}"/>
              </a:ext>
            </a:extLst>
          </p:cNvPr>
          <p:cNvCxnSpPr>
            <a:cxnSpLocks/>
          </p:cNvCxnSpPr>
          <p:nvPr/>
        </p:nvCxnSpPr>
        <p:spPr>
          <a:xfrm>
            <a:off x="312383" y="-1762547"/>
            <a:ext cx="0" cy="4742783"/>
          </a:xfrm>
          <a:prstGeom prst="line">
            <a:avLst/>
          </a:prstGeom>
          <a:ln w="127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A941D00-F541-4276-927D-0002FED885BC}"/>
              </a:ext>
            </a:extLst>
          </p:cNvPr>
          <p:cNvSpPr txBox="1"/>
          <p:nvPr/>
        </p:nvSpPr>
        <p:spPr>
          <a:xfrm>
            <a:off x="4161149" y="3762903"/>
            <a:ext cx="66810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50" spc="300" dirty="0">
                <a:solidFill>
                  <a:schemeClr val="bg1"/>
                </a:solidFill>
                <a:latin typeface="Montserrat" panose="00000500000000000000" pitchFamily="2" charset="0"/>
              </a:rPr>
              <a:t>No interior design is complete without a sofa. No interior design is complete without a sofa</a:t>
            </a:r>
            <a:r>
              <a:rPr lang="en-US" sz="1050" spc="3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r>
              <a:rPr lang="en-PH" sz="1050" spc="300" dirty="0">
                <a:solidFill>
                  <a:schemeClr val="bg1"/>
                </a:solidFill>
                <a:latin typeface="Montserrat" panose="00000500000000000000" pitchFamily="2" charset="0"/>
              </a:rPr>
              <a:t>No interior design is complete without a sofa</a:t>
            </a:r>
            <a:endParaRPr lang="en-US" sz="1050" spc="3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en-US" sz="1050" spc="3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FBF486C-5081-4AB0-953F-CA4BE6E85195}"/>
              </a:ext>
            </a:extLst>
          </p:cNvPr>
          <p:cNvGrpSpPr/>
          <p:nvPr/>
        </p:nvGrpSpPr>
        <p:grpSpPr>
          <a:xfrm>
            <a:off x="-5410197" y="-3067797"/>
            <a:ext cx="20634384" cy="12993594"/>
            <a:chOff x="-5410197" y="-3067797"/>
            <a:chExt cx="20634384" cy="12993594"/>
          </a:xfrm>
          <a:solidFill>
            <a:srgbClr val="666666"/>
          </a:solidFill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26266D1-FD3F-4E17-BD0A-5DB17E341668}"/>
                </a:ext>
              </a:extLst>
            </p:cNvPr>
            <p:cNvSpPr/>
            <p:nvPr/>
          </p:nvSpPr>
          <p:spPr>
            <a:xfrm>
              <a:off x="-3124199" y="-3067665"/>
              <a:ext cx="18348378" cy="30357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0EA0D5D-5C27-4C52-9931-E7F5E93CE618}"/>
                </a:ext>
              </a:extLst>
            </p:cNvPr>
            <p:cNvSpPr/>
            <p:nvPr/>
          </p:nvSpPr>
          <p:spPr>
            <a:xfrm>
              <a:off x="-3125545" y="6869109"/>
              <a:ext cx="18349723" cy="30357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9D3F034-AB65-4861-AD35-5645D4A36550}"/>
                </a:ext>
              </a:extLst>
            </p:cNvPr>
            <p:cNvSpPr/>
            <p:nvPr/>
          </p:nvSpPr>
          <p:spPr>
            <a:xfrm rot="5400000">
              <a:off x="7209494" y="1911104"/>
              <a:ext cx="12993594" cy="30357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42B0656-1FF2-4F30-AAB6-4331BB8CB01E}"/>
                </a:ext>
              </a:extLst>
            </p:cNvPr>
            <p:cNvSpPr/>
            <p:nvPr/>
          </p:nvSpPr>
          <p:spPr>
            <a:xfrm rot="5400000">
              <a:off x="-9246771" y="768777"/>
              <a:ext cx="12993594" cy="53204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5613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873">
        <p:fade/>
      </p:transition>
    </mc:Choice>
    <mc:Fallback xmlns="">
      <p:transition advTm="28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79167E-6 3.33333E-6 L 0.33098 3.33333E-6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375E-6 2.59259E-6 L 0.13008 0.00046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0.15456 -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-0.05911 -3.33333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6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F0893F-E663-4226-B4D3-EF2C4D379D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30C7C80-7226-4205-A45A-C9CA9DC4809E}"/>
              </a:ext>
            </a:extLst>
          </p:cNvPr>
          <p:cNvGrpSpPr/>
          <p:nvPr/>
        </p:nvGrpSpPr>
        <p:grpSpPr>
          <a:xfrm>
            <a:off x="-3316355" y="4064000"/>
            <a:ext cx="18824711" cy="1974574"/>
            <a:chOff x="-3684104" y="4133530"/>
            <a:chExt cx="18824711" cy="19745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5D19D7C-73E8-4ED5-95B5-33B121EC0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7322" y="4133530"/>
              <a:ext cx="2961861" cy="197457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EA9E5DE-3473-4008-8547-11000B4CE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6695" y="4133530"/>
              <a:ext cx="2961861" cy="197457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08227F6-6A01-4A68-B6F5-EA80E4E84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0712" y="4133530"/>
              <a:ext cx="2961861" cy="197457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47ED42C-E36B-4366-9F39-3DAB89F78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4729" y="4133530"/>
              <a:ext cx="2961861" cy="197457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8A0C9A-5654-44B9-9BE9-4E41DBBDF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8746" y="4133530"/>
              <a:ext cx="2961861" cy="197457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4F776FD-16FB-49B6-8649-1FC30BF93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84104" y="4133530"/>
              <a:ext cx="2961861" cy="1974574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1E1F8CD-9028-49C0-8878-A21FB04BAF65}"/>
              </a:ext>
            </a:extLst>
          </p:cNvPr>
          <p:cNvSpPr txBox="1"/>
          <p:nvPr/>
        </p:nvSpPr>
        <p:spPr>
          <a:xfrm>
            <a:off x="3827805" y="3037386"/>
            <a:ext cx="5630243" cy="50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>
                <a:solidFill>
                  <a:schemeClr val="bg1"/>
                </a:solidFill>
                <a:latin typeface="Montserrat Medium" panose="00000600000000000000" pitchFamily="50" charset="0"/>
              </a:rPr>
              <a:t>LUXURY BED AND SOFAS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3116CE-EC66-4286-AEB7-C048B6B214FA}"/>
              </a:ext>
            </a:extLst>
          </p:cNvPr>
          <p:cNvSpPr txBox="1"/>
          <p:nvPr/>
        </p:nvSpPr>
        <p:spPr>
          <a:xfrm>
            <a:off x="1689652" y="3402614"/>
            <a:ext cx="4406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</a:rPr>
              <a:t>Interior design for bed and sofas</a:t>
            </a:r>
            <a:endParaRPr lang="en-US" sz="1200" b="1" dirty="0">
              <a:solidFill>
                <a:schemeClr val="bg1">
                  <a:lumMod val="85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42E56C9-B781-4662-B6A5-DCD20388EB9C}"/>
              </a:ext>
            </a:extLst>
          </p:cNvPr>
          <p:cNvGrpSpPr/>
          <p:nvPr/>
        </p:nvGrpSpPr>
        <p:grpSpPr>
          <a:xfrm flipH="1">
            <a:off x="9706900" y="-31872"/>
            <a:ext cx="2036902" cy="2071826"/>
            <a:chOff x="350483" y="3688626"/>
            <a:chExt cx="1291009" cy="176920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5CEB225-BFBA-4558-A49B-167D72A99B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483" y="3688626"/>
              <a:ext cx="0" cy="1588896"/>
            </a:xfrm>
            <a:prstGeom prst="line">
              <a:avLst/>
            </a:prstGeom>
            <a:ln w="127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C6364B-8C9F-454F-ACB3-B5D5DED10E46}"/>
                </a:ext>
              </a:extLst>
            </p:cNvPr>
            <p:cNvSpPr txBox="1"/>
            <p:nvPr/>
          </p:nvSpPr>
          <p:spPr>
            <a:xfrm>
              <a:off x="521352" y="4616450"/>
              <a:ext cx="1120140" cy="841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200"/>
                </a:lnSpc>
              </a:pPr>
              <a:r>
                <a:rPr lang="en-US" sz="600" spc="300" dirty="0">
                  <a:solidFill>
                    <a:schemeClr val="bg1"/>
                  </a:solidFill>
                  <a:latin typeface="Montserrat Light" panose="00000400000000000000" pitchFamily="50" charset="0"/>
                </a:rPr>
                <a:t>LAMP</a:t>
              </a:r>
            </a:p>
            <a:p>
              <a:pPr algn="r">
                <a:lnSpc>
                  <a:spcPts val="1200"/>
                </a:lnSpc>
              </a:pPr>
              <a:endParaRPr lang="en-US" sz="600" spc="300" dirty="0">
                <a:solidFill>
                  <a:schemeClr val="bg1"/>
                </a:solidFill>
                <a:latin typeface="Montserrat Light" panose="00000400000000000000" pitchFamily="50" charset="0"/>
              </a:endParaRPr>
            </a:p>
            <a:p>
              <a:pPr algn="r">
                <a:lnSpc>
                  <a:spcPts val="1200"/>
                </a:lnSpc>
              </a:pPr>
              <a:r>
                <a:rPr lang="en-US" sz="600" spc="300" dirty="0">
                  <a:solidFill>
                    <a:schemeClr val="bg1"/>
                  </a:solidFill>
                  <a:latin typeface="Montserrat Light" panose="00000400000000000000" pitchFamily="50" charset="0"/>
                </a:rPr>
                <a:t>FURNITURE</a:t>
              </a:r>
            </a:p>
            <a:p>
              <a:pPr algn="r">
                <a:lnSpc>
                  <a:spcPts val="1200"/>
                </a:lnSpc>
              </a:pPr>
              <a:endParaRPr lang="en-US" sz="600" spc="300" dirty="0">
                <a:solidFill>
                  <a:schemeClr val="bg1"/>
                </a:solidFill>
                <a:latin typeface="Montserrat Light" panose="00000400000000000000" pitchFamily="50" charset="0"/>
              </a:endParaRPr>
            </a:p>
            <a:p>
              <a:pPr algn="r">
                <a:lnSpc>
                  <a:spcPts val="1200"/>
                </a:lnSpc>
              </a:pPr>
              <a:r>
                <a:rPr lang="en-US" sz="600" spc="300" dirty="0">
                  <a:solidFill>
                    <a:schemeClr val="bg1"/>
                  </a:solidFill>
                  <a:latin typeface="Montserrat Light" panose="00000400000000000000" pitchFamily="50" charset="0"/>
                </a:rPr>
                <a:t>CHAIR</a:t>
              </a:r>
              <a:endParaRPr lang="en-US" sz="1200" dirty="0">
                <a:solidFill>
                  <a:schemeClr val="bg1"/>
                </a:solidFill>
                <a:latin typeface="Montserrat Medium" panose="00000600000000000000" pitchFamily="50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A90452-84C7-436B-9C2C-39B034DA9C99}"/>
              </a:ext>
            </a:extLst>
          </p:cNvPr>
          <p:cNvGrpSpPr/>
          <p:nvPr/>
        </p:nvGrpSpPr>
        <p:grpSpPr>
          <a:xfrm>
            <a:off x="388246" y="453006"/>
            <a:ext cx="802379" cy="2584380"/>
            <a:chOff x="1330583" y="1439615"/>
            <a:chExt cx="802379" cy="258438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32066DE-C542-4A36-B4AC-5258AD7954FA}"/>
                </a:ext>
              </a:extLst>
            </p:cNvPr>
            <p:cNvSpPr/>
            <p:nvPr/>
          </p:nvSpPr>
          <p:spPr>
            <a:xfrm>
              <a:off x="1447800" y="3657600"/>
              <a:ext cx="247650" cy="247650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631764-0D3B-4C99-891E-C58DF603B245}"/>
                </a:ext>
              </a:extLst>
            </p:cNvPr>
            <p:cNvSpPr txBox="1"/>
            <p:nvPr/>
          </p:nvSpPr>
          <p:spPr>
            <a:xfrm rot="16200000">
              <a:off x="1372837" y="3263870"/>
              <a:ext cx="1120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600" spc="300" dirty="0">
                  <a:solidFill>
                    <a:schemeClr val="bg1"/>
                  </a:solidFill>
                  <a:latin typeface="Montserrat Light" panose="00000400000000000000" pitchFamily="50" charset="0"/>
                </a:rPr>
                <a:t>Version</a:t>
              </a:r>
            </a:p>
            <a:p>
              <a:pPr>
                <a:lnSpc>
                  <a:spcPts val="12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01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6891FA4-F187-4A69-BFD6-5A19291FDA30}"/>
                </a:ext>
              </a:extLst>
            </p:cNvPr>
            <p:cNvSpPr txBox="1"/>
            <p:nvPr/>
          </p:nvSpPr>
          <p:spPr>
            <a:xfrm rot="16200000">
              <a:off x="479766" y="2290432"/>
              <a:ext cx="2157144" cy="455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Luxury bed and sofas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0A0A329-0795-42F7-8189-36B0660A34AC}"/>
              </a:ext>
            </a:extLst>
          </p:cNvPr>
          <p:cNvCxnSpPr>
            <a:cxnSpLocks/>
          </p:cNvCxnSpPr>
          <p:nvPr/>
        </p:nvCxnSpPr>
        <p:spPr>
          <a:xfrm>
            <a:off x="312383" y="-1762547"/>
            <a:ext cx="0" cy="4742783"/>
          </a:xfrm>
          <a:prstGeom prst="line">
            <a:avLst/>
          </a:prstGeom>
          <a:ln w="127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8E0CB7B-95A0-4F32-B543-16CEFCBB4A42}"/>
              </a:ext>
            </a:extLst>
          </p:cNvPr>
          <p:cNvGrpSpPr/>
          <p:nvPr/>
        </p:nvGrpSpPr>
        <p:grpSpPr>
          <a:xfrm>
            <a:off x="-4381499" y="-3067797"/>
            <a:ext cx="22200134" cy="12993594"/>
            <a:chOff x="-4381499" y="-3067797"/>
            <a:chExt cx="22200134" cy="12993594"/>
          </a:xfrm>
          <a:solidFill>
            <a:srgbClr val="666666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84407A-7854-4D05-A1E2-2A447864A33B}"/>
                </a:ext>
              </a:extLst>
            </p:cNvPr>
            <p:cNvSpPr/>
            <p:nvPr/>
          </p:nvSpPr>
          <p:spPr>
            <a:xfrm>
              <a:off x="-3124199" y="-3067665"/>
              <a:ext cx="18348378" cy="30357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D93350C-CF81-4E4C-8793-06553C55406D}"/>
                </a:ext>
              </a:extLst>
            </p:cNvPr>
            <p:cNvSpPr/>
            <p:nvPr/>
          </p:nvSpPr>
          <p:spPr>
            <a:xfrm>
              <a:off x="-3125545" y="6869109"/>
              <a:ext cx="18349723" cy="30357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5048C97-7572-4B63-9110-E11D1DF86E4A}"/>
                </a:ext>
              </a:extLst>
            </p:cNvPr>
            <p:cNvSpPr/>
            <p:nvPr/>
          </p:nvSpPr>
          <p:spPr>
            <a:xfrm rot="5400000">
              <a:off x="8506718" y="613880"/>
              <a:ext cx="12993594" cy="56302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C93ADAD-629A-426E-A4EC-69CD527DFCB1}"/>
                </a:ext>
              </a:extLst>
            </p:cNvPr>
            <p:cNvSpPr/>
            <p:nvPr/>
          </p:nvSpPr>
          <p:spPr>
            <a:xfrm rot="5400000">
              <a:off x="-8732422" y="1283126"/>
              <a:ext cx="12993594" cy="42917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17" y="-167247"/>
            <a:ext cx="3127839" cy="170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4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340">
        <p:fade/>
      </p:transition>
    </mc:Choice>
    <mc:Fallback xmlns="">
      <p:transition advTm="13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26276 -0.0004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38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6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3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15456 -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05911 3.7037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66A25C-C11D-4EF0-B6AA-AE66DA8474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38" b="-10391"/>
          <a:stretch>
            <a:fillRect/>
          </a:stretch>
        </p:blipFill>
        <p:spPr>
          <a:xfrm>
            <a:off x="0" y="-685800"/>
            <a:ext cx="12192000" cy="9658350"/>
          </a:xfrm>
          <a:custGeom>
            <a:avLst/>
            <a:gdLst>
              <a:gd name="connsiteX0" fmla="*/ 7543800 w 12192000"/>
              <a:gd name="connsiteY0" fmla="*/ 8813800 h 9658350"/>
              <a:gd name="connsiteX1" fmla="*/ 11010900 w 12192000"/>
              <a:gd name="connsiteY1" fmla="*/ 8813800 h 9658350"/>
              <a:gd name="connsiteX2" fmla="*/ 11010900 w 12192000"/>
              <a:gd name="connsiteY2" fmla="*/ 9658350 h 9658350"/>
              <a:gd name="connsiteX3" fmla="*/ 7543800 w 12192000"/>
              <a:gd name="connsiteY3" fmla="*/ 9658350 h 9658350"/>
              <a:gd name="connsiteX4" fmla="*/ 11010900 w 12192000"/>
              <a:gd name="connsiteY4" fmla="*/ 685800 h 9658350"/>
              <a:gd name="connsiteX5" fmla="*/ 12192000 w 12192000"/>
              <a:gd name="connsiteY5" fmla="*/ 685800 h 9658350"/>
              <a:gd name="connsiteX6" fmla="*/ 12192000 w 12192000"/>
              <a:gd name="connsiteY6" fmla="*/ 8813800 h 9658350"/>
              <a:gd name="connsiteX7" fmla="*/ 11010900 w 12192000"/>
              <a:gd name="connsiteY7" fmla="*/ 8813800 h 9658350"/>
              <a:gd name="connsiteX8" fmla="*/ 0 w 12192000"/>
              <a:gd name="connsiteY8" fmla="*/ 685800 h 9658350"/>
              <a:gd name="connsiteX9" fmla="*/ 7543800 w 12192000"/>
              <a:gd name="connsiteY9" fmla="*/ 685800 h 9658350"/>
              <a:gd name="connsiteX10" fmla="*/ 7543800 w 12192000"/>
              <a:gd name="connsiteY10" fmla="*/ 8813800 h 9658350"/>
              <a:gd name="connsiteX11" fmla="*/ 0 w 12192000"/>
              <a:gd name="connsiteY11" fmla="*/ 8813800 h 9658350"/>
              <a:gd name="connsiteX12" fmla="*/ 7543800 w 12192000"/>
              <a:gd name="connsiteY12" fmla="*/ 0 h 9658350"/>
              <a:gd name="connsiteX13" fmla="*/ 11010900 w 12192000"/>
              <a:gd name="connsiteY13" fmla="*/ 0 h 9658350"/>
              <a:gd name="connsiteX14" fmla="*/ 11010900 w 12192000"/>
              <a:gd name="connsiteY14" fmla="*/ 685800 h 9658350"/>
              <a:gd name="connsiteX15" fmla="*/ 7543800 w 12192000"/>
              <a:gd name="connsiteY15" fmla="*/ 685800 h 965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9658350">
                <a:moveTo>
                  <a:pt x="7543800" y="8813800"/>
                </a:moveTo>
                <a:lnTo>
                  <a:pt x="11010900" y="8813800"/>
                </a:lnTo>
                <a:lnTo>
                  <a:pt x="11010900" y="9658350"/>
                </a:lnTo>
                <a:lnTo>
                  <a:pt x="7543800" y="9658350"/>
                </a:lnTo>
                <a:close/>
                <a:moveTo>
                  <a:pt x="11010900" y="685800"/>
                </a:moveTo>
                <a:lnTo>
                  <a:pt x="12192000" y="685800"/>
                </a:lnTo>
                <a:lnTo>
                  <a:pt x="12192000" y="8813800"/>
                </a:lnTo>
                <a:lnTo>
                  <a:pt x="11010900" y="8813800"/>
                </a:lnTo>
                <a:close/>
                <a:moveTo>
                  <a:pt x="0" y="685800"/>
                </a:moveTo>
                <a:lnTo>
                  <a:pt x="7543800" y="685800"/>
                </a:lnTo>
                <a:lnTo>
                  <a:pt x="7543800" y="8813800"/>
                </a:lnTo>
                <a:lnTo>
                  <a:pt x="0" y="8813800"/>
                </a:lnTo>
                <a:close/>
                <a:moveTo>
                  <a:pt x="7543800" y="0"/>
                </a:moveTo>
                <a:lnTo>
                  <a:pt x="11010900" y="0"/>
                </a:lnTo>
                <a:lnTo>
                  <a:pt x="11010900" y="685800"/>
                </a:lnTo>
                <a:lnTo>
                  <a:pt x="7543800" y="685800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FB42AB-1E52-454F-879B-D434EDBB0E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1" r="42694"/>
          <a:stretch/>
        </p:blipFill>
        <p:spPr>
          <a:xfrm>
            <a:off x="7551174" y="-1596887"/>
            <a:ext cx="3480620" cy="84548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1EF9AE3-291E-4418-AA77-569B650926F2}"/>
              </a:ext>
            </a:extLst>
          </p:cNvPr>
          <p:cNvSpPr/>
          <p:nvPr/>
        </p:nvSpPr>
        <p:spPr>
          <a:xfrm>
            <a:off x="7551174" y="0"/>
            <a:ext cx="3480620" cy="7614409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  <a:alpha val="76000"/>
                </a:srgbClr>
              </a:gs>
              <a:gs pos="49000">
                <a:srgbClr val="FF0000">
                  <a:shade val="67500"/>
                  <a:satMod val="115000"/>
                  <a:alpha val="76000"/>
                </a:srgbClr>
              </a:gs>
              <a:gs pos="100000">
                <a:srgbClr val="FF0000">
                  <a:shade val="100000"/>
                  <a:satMod val="115000"/>
                  <a:alpha val="7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7C1AA-D9BD-4345-94E4-87B1D201BE0E}"/>
              </a:ext>
            </a:extLst>
          </p:cNvPr>
          <p:cNvSpPr/>
          <p:nvPr/>
        </p:nvSpPr>
        <p:spPr>
          <a:xfrm>
            <a:off x="11031794" y="0"/>
            <a:ext cx="1160206" cy="7614409"/>
          </a:xfrm>
          <a:prstGeom prst="rect">
            <a:avLst/>
          </a:prstGeom>
          <a:solidFill>
            <a:srgbClr val="E3E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F1BF68-0A09-4DCA-82F2-B2B839BBE0F4}"/>
              </a:ext>
            </a:extLst>
          </p:cNvPr>
          <p:cNvSpPr txBox="1"/>
          <p:nvPr/>
        </p:nvSpPr>
        <p:spPr>
          <a:xfrm>
            <a:off x="7874735" y="729614"/>
            <a:ext cx="3737161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>
                <a:solidFill>
                  <a:schemeClr val="bg1"/>
                </a:solidFill>
                <a:latin typeface="Montserrat SemiBold" panose="00000700000000000000" pitchFamily="50" charset="0"/>
              </a:rPr>
              <a:t>24/7 Support Team</a:t>
            </a:r>
            <a:endParaRPr lang="en-US" sz="2400" dirty="0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1BB223-DB9B-4FEE-8794-104726E77981}"/>
              </a:ext>
            </a:extLst>
          </p:cNvPr>
          <p:cNvCxnSpPr>
            <a:cxnSpLocks/>
          </p:cNvCxnSpPr>
          <p:nvPr/>
        </p:nvCxnSpPr>
        <p:spPr>
          <a:xfrm>
            <a:off x="7874736" y="-21593"/>
            <a:ext cx="0" cy="1369946"/>
          </a:xfrm>
          <a:prstGeom prst="line">
            <a:avLst/>
          </a:prstGeom>
          <a:ln w="127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28CC41B-55DD-4D64-8828-703104DAC509}"/>
              </a:ext>
            </a:extLst>
          </p:cNvPr>
          <p:cNvGrpSpPr/>
          <p:nvPr/>
        </p:nvGrpSpPr>
        <p:grpSpPr>
          <a:xfrm>
            <a:off x="388246" y="2136810"/>
            <a:ext cx="802379" cy="2584380"/>
            <a:chOff x="1330583" y="1439615"/>
            <a:chExt cx="802379" cy="258438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107D6D5-5B99-4666-83BC-6A1C9A976D92}"/>
                </a:ext>
              </a:extLst>
            </p:cNvPr>
            <p:cNvSpPr/>
            <p:nvPr/>
          </p:nvSpPr>
          <p:spPr>
            <a:xfrm>
              <a:off x="1447800" y="3657600"/>
              <a:ext cx="247650" cy="247650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BD7FCDA-2436-4DF5-9EA6-8CBA945303D9}"/>
                </a:ext>
              </a:extLst>
            </p:cNvPr>
            <p:cNvSpPr txBox="1"/>
            <p:nvPr/>
          </p:nvSpPr>
          <p:spPr>
            <a:xfrm rot="16200000">
              <a:off x="1372837" y="3263870"/>
              <a:ext cx="1120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600" spc="300" dirty="0">
                  <a:solidFill>
                    <a:schemeClr val="bg1"/>
                  </a:solidFill>
                  <a:latin typeface="Montserrat Light" panose="00000400000000000000" pitchFamily="50" charset="0"/>
                </a:rPr>
                <a:t>Version</a:t>
              </a:r>
            </a:p>
            <a:p>
              <a:pPr>
                <a:lnSpc>
                  <a:spcPts val="12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01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B9BE538-F52A-4331-83C8-13C23C33D713}"/>
                </a:ext>
              </a:extLst>
            </p:cNvPr>
            <p:cNvSpPr txBox="1"/>
            <p:nvPr/>
          </p:nvSpPr>
          <p:spPr>
            <a:xfrm rot="16200000">
              <a:off x="479766" y="2290432"/>
              <a:ext cx="2157144" cy="455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Luxury bed and sofas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33E7FEB-4669-48CA-8E93-BB0CA90C72A9}"/>
              </a:ext>
            </a:extLst>
          </p:cNvPr>
          <p:cNvCxnSpPr>
            <a:cxnSpLocks/>
          </p:cNvCxnSpPr>
          <p:nvPr/>
        </p:nvCxnSpPr>
        <p:spPr>
          <a:xfrm>
            <a:off x="350483" y="2349798"/>
            <a:ext cx="0" cy="4742783"/>
          </a:xfrm>
          <a:prstGeom prst="line">
            <a:avLst/>
          </a:prstGeom>
          <a:ln w="127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5F800F2-6121-4551-BA1F-7D35028D037C}"/>
              </a:ext>
            </a:extLst>
          </p:cNvPr>
          <p:cNvGrpSpPr/>
          <p:nvPr/>
        </p:nvGrpSpPr>
        <p:grpSpPr>
          <a:xfrm rot="10800000" flipH="1">
            <a:off x="7986975" y="5353049"/>
            <a:ext cx="2036902" cy="1504950"/>
            <a:chOff x="350483" y="5353050"/>
            <a:chExt cx="1291009" cy="150495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3E0F10B-68A1-40BD-95A8-8E767F19CDC9}"/>
                </a:ext>
              </a:extLst>
            </p:cNvPr>
            <p:cNvCxnSpPr>
              <a:cxnSpLocks/>
            </p:cNvCxnSpPr>
            <p:nvPr/>
          </p:nvCxnSpPr>
          <p:spPr>
            <a:xfrm>
              <a:off x="350483" y="5353050"/>
              <a:ext cx="0" cy="1504950"/>
            </a:xfrm>
            <a:prstGeom prst="line">
              <a:avLst/>
            </a:prstGeom>
            <a:ln w="127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4239B2F-A951-487F-937C-14EBC6BD0DC3}"/>
                </a:ext>
              </a:extLst>
            </p:cNvPr>
            <p:cNvSpPr txBox="1"/>
            <p:nvPr/>
          </p:nvSpPr>
          <p:spPr>
            <a:xfrm>
              <a:off x="521352" y="6016616"/>
              <a:ext cx="1120140" cy="841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200"/>
                </a:lnSpc>
              </a:pPr>
              <a:r>
                <a:rPr lang="en-US" sz="600" spc="300" dirty="0">
                  <a:solidFill>
                    <a:schemeClr val="bg1"/>
                  </a:solidFill>
                  <a:latin typeface="Montserrat Light" panose="00000400000000000000" pitchFamily="50" charset="0"/>
                </a:rPr>
                <a:t>LAMP</a:t>
              </a:r>
            </a:p>
            <a:p>
              <a:pPr algn="r">
                <a:lnSpc>
                  <a:spcPts val="1200"/>
                </a:lnSpc>
              </a:pPr>
              <a:endParaRPr lang="en-US" sz="600" spc="300" dirty="0">
                <a:solidFill>
                  <a:schemeClr val="bg1"/>
                </a:solidFill>
                <a:latin typeface="Montserrat Light" panose="00000400000000000000" pitchFamily="50" charset="0"/>
              </a:endParaRPr>
            </a:p>
            <a:p>
              <a:pPr algn="r">
                <a:lnSpc>
                  <a:spcPts val="1200"/>
                </a:lnSpc>
              </a:pPr>
              <a:r>
                <a:rPr lang="en-US" sz="600" spc="300" dirty="0">
                  <a:solidFill>
                    <a:schemeClr val="bg1"/>
                  </a:solidFill>
                  <a:latin typeface="Montserrat Light" panose="00000400000000000000" pitchFamily="50" charset="0"/>
                </a:rPr>
                <a:t>FURNITURE</a:t>
              </a:r>
            </a:p>
            <a:p>
              <a:pPr algn="r">
                <a:lnSpc>
                  <a:spcPts val="1200"/>
                </a:lnSpc>
              </a:pPr>
              <a:endParaRPr lang="en-US" sz="600" spc="300" dirty="0">
                <a:solidFill>
                  <a:schemeClr val="bg1"/>
                </a:solidFill>
                <a:latin typeface="Montserrat Light" panose="00000400000000000000" pitchFamily="50" charset="0"/>
              </a:endParaRPr>
            </a:p>
            <a:p>
              <a:pPr algn="r">
                <a:lnSpc>
                  <a:spcPts val="1200"/>
                </a:lnSpc>
              </a:pPr>
              <a:r>
                <a:rPr lang="en-US" sz="600" spc="300" dirty="0">
                  <a:solidFill>
                    <a:schemeClr val="bg1"/>
                  </a:solidFill>
                  <a:latin typeface="Montserrat Light" panose="00000400000000000000" pitchFamily="50" charset="0"/>
                </a:rPr>
                <a:t>CHAIR</a:t>
              </a:r>
              <a:endParaRPr lang="en-US" sz="1200" dirty="0">
                <a:solidFill>
                  <a:schemeClr val="bg1"/>
                </a:solidFill>
                <a:latin typeface="Montserrat Medium" panose="00000600000000000000" pitchFamily="50" charset="0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31BA6F1-EF3F-47EA-B06B-1AF6B6F145E5}"/>
              </a:ext>
            </a:extLst>
          </p:cNvPr>
          <p:cNvSpPr/>
          <p:nvPr/>
        </p:nvSpPr>
        <p:spPr>
          <a:xfrm>
            <a:off x="7874735" y="1529692"/>
            <a:ext cx="363509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1200" spc="300" dirty="0">
                <a:solidFill>
                  <a:srgbClr val="FFFFFF"/>
                </a:solidFill>
                <a:latin typeface="Montserrat" panose="00000500000000000000" pitchFamily="2" charset="0"/>
              </a:rPr>
              <a:t>Contact: 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1-800-123-4567</a:t>
            </a:r>
            <a:endParaRPr lang="en-PH" sz="1200" spc="3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PH" sz="1200" spc="300" dirty="0">
                <a:solidFill>
                  <a:srgbClr val="FFFFFF"/>
                </a:solidFill>
                <a:latin typeface="Montserrat" panose="00000500000000000000" pitchFamily="2" charset="0"/>
              </a:rPr>
              <a:t>Email Address:</a:t>
            </a:r>
          </a:p>
          <a:p>
            <a:r>
              <a:rPr lang="en-PH" sz="900" spc="300" dirty="0">
                <a:solidFill>
                  <a:srgbClr val="FFFFFF"/>
                </a:solidFill>
                <a:latin typeface="Montserrat" panose="00000500000000000000" pitchFamily="2" charset="0"/>
              </a:rPr>
              <a:t>info@signagetube.com</a:t>
            </a:r>
            <a:endParaRPr lang="en-US" sz="900" spc="300" dirty="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7B76E22-F2DE-47A2-B542-A4375C19CD59}"/>
              </a:ext>
            </a:extLst>
          </p:cNvPr>
          <p:cNvGrpSpPr/>
          <p:nvPr/>
        </p:nvGrpSpPr>
        <p:grpSpPr>
          <a:xfrm>
            <a:off x="-3125545" y="-3067797"/>
            <a:ext cx="18349732" cy="12993594"/>
            <a:chOff x="-3125545" y="-3067797"/>
            <a:chExt cx="18349732" cy="12993594"/>
          </a:xfrm>
          <a:solidFill>
            <a:srgbClr val="666666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7741228-0FD8-4028-868B-8FB333890093}"/>
                </a:ext>
              </a:extLst>
            </p:cNvPr>
            <p:cNvSpPr/>
            <p:nvPr/>
          </p:nvSpPr>
          <p:spPr>
            <a:xfrm>
              <a:off x="-3124199" y="-3067665"/>
              <a:ext cx="18348378" cy="30357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F18124C-9BDA-41FC-91C5-0C05A69FB68E}"/>
                </a:ext>
              </a:extLst>
            </p:cNvPr>
            <p:cNvSpPr/>
            <p:nvPr/>
          </p:nvSpPr>
          <p:spPr>
            <a:xfrm>
              <a:off x="-3125545" y="6869109"/>
              <a:ext cx="18349723" cy="30357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3CEED88-ABC2-4860-BEFC-1B66658F216E}"/>
                </a:ext>
              </a:extLst>
            </p:cNvPr>
            <p:cNvSpPr/>
            <p:nvPr/>
          </p:nvSpPr>
          <p:spPr>
            <a:xfrm rot="5400000">
              <a:off x="7209494" y="1911104"/>
              <a:ext cx="12993594" cy="30357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20CF37-5728-4208-9030-A5624CF259DA}"/>
                </a:ext>
              </a:extLst>
            </p:cNvPr>
            <p:cNvSpPr/>
            <p:nvPr/>
          </p:nvSpPr>
          <p:spPr>
            <a:xfrm rot="5400000">
              <a:off x="-8104445" y="1911104"/>
              <a:ext cx="12993594" cy="30357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433"/>
            <a:ext cx="3127839" cy="170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9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885">
        <p:fade/>
      </p:transition>
    </mc:Choice>
    <mc:Fallback xmlns="">
      <p:transition advTm="18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6.25E-7 0.18843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6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0" b="114"/>
          <a:stretch/>
        </p:blipFill>
        <p:spPr>
          <a:xfrm>
            <a:off x="-1647583" y="-1362330"/>
            <a:ext cx="15154656" cy="9886897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5" name="Rectangle 4"/>
          <p:cNvSpPr/>
          <p:nvPr/>
        </p:nvSpPr>
        <p:spPr>
          <a:xfrm>
            <a:off x="3028410" y="2858818"/>
            <a:ext cx="6270170" cy="1075173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CD5810-CC53-4831-B47E-681ACB0E658E}"/>
              </a:ext>
            </a:extLst>
          </p:cNvPr>
          <p:cNvSpPr txBox="1"/>
          <p:nvPr/>
        </p:nvSpPr>
        <p:spPr>
          <a:xfrm>
            <a:off x="2689703" y="2951248"/>
            <a:ext cx="6812594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200" dirty="0">
                <a:solidFill>
                  <a:schemeClr val="bg1"/>
                </a:solidFill>
                <a:latin typeface="Montserrat Medium" panose="00000600000000000000" pitchFamily="50" charset="0"/>
              </a:rPr>
              <a:t>LUXURY BED AND SOFAS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15DA5C-69EB-4480-8F20-9FAB14CF6B69}"/>
              </a:ext>
            </a:extLst>
          </p:cNvPr>
          <p:cNvSpPr txBox="1"/>
          <p:nvPr/>
        </p:nvSpPr>
        <p:spPr>
          <a:xfrm>
            <a:off x="3430160" y="3414407"/>
            <a:ext cx="6072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</a:rPr>
              <a:t>Interior design for bed and sofas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B2A2570-4B55-4803-A154-E30CEE270A04}"/>
              </a:ext>
            </a:extLst>
          </p:cNvPr>
          <p:cNvGrpSpPr/>
          <p:nvPr/>
        </p:nvGrpSpPr>
        <p:grpSpPr>
          <a:xfrm>
            <a:off x="718289" y="0"/>
            <a:ext cx="2388626" cy="1504950"/>
            <a:chOff x="350483" y="5353050"/>
            <a:chExt cx="1291009" cy="150495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EF1657D-8F1B-45DE-974A-368C980AFE32}"/>
                </a:ext>
              </a:extLst>
            </p:cNvPr>
            <p:cNvCxnSpPr>
              <a:cxnSpLocks/>
            </p:cNvCxnSpPr>
            <p:nvPr/>
          </p:nvCxnSpPr>
          <p:spPr>
            <a:xfrm>
              <a:off x="350483" y="5353050"/>
              <a:ext cx="0" cy="1504950"/>
            </a:xfrm>
            <a:prstGeom prst="line">
              <a:avLst/>
            </a:prstGeom>
            <a:ln w="127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FE23296-4EBF-46F8-B12D-A76FD4299A07}"/>
                </a:ext>
              </a:extLst>
            </p:cNvPr>
            <p:cNvSpPr txBox="1"/>
            <p:nvPr/>
          </p:nvSpPr>
          <p:spPr>
            <a:xfrm>
              <a:off x="521352" y="6016616"/>
              <a:ext cx="1120140" cy="841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600" spc="300" dirty="0">
                  <a:solidFill>
                    <a:schemeClr val="bg1"/>
                  </a:solidFill>
                  <a:latin typeface="Montserrat Light" panose="00000400000000000000" pitchFamily="50" charset="0"/>
                </a:rPr>
                <a:t>LAMP</a:t>
              </a:r>
            </a:p>
            <a:p>
              <a:pPr>
                <a:lnSpc>
                  <a:spcPts val="1200"/>
                </a:lnSpc>
              </a:pPr>
              <a:endParaRPr lang="en-US" sz="600" spc="300" dirty="0">
                <a:solidFill>
                  <a:schemeClr val="bg1"/>
                </a:solidFill>
                <a:latin typeface="Montserrat Light" panose="00000400000000000000" pitchFamily="50" charset="0"/>
              </a:endParaRPr>
            </a:p>
            <a:p>
              <a:pPr>
                <a:lnSpc>
                  <a:spcPts val="1200"/>
                </a:lnSpc>
              </a:pPr>
              <a:r>
                <a:rPr lang="en-US" sz="600" spc="300" dirty="0">
                  <a:solidFill>
                    <a:schemeClr val="bg1"/>
                  </a:solidFill>
                  <a:latin typeface="Montserrat Light" panose="00000400000000000000" pitchFamily="50" charset="0"/>
                </a:rPr>
                <a:t>FURNITURE</a:t>
              </a:r>
            </a:p>
            <a:p>
              <a:pPr>
                <a:lnSpc>
                  <a:spcPts val="1200"/>
                </a:lnSpc>
              </a:pPr>
              <a:endParaRPr lang="en-US" sz="600" spc="300" dirty="0">
                <a:solidFill>
                  <a:schemeClr val="bg1"/>
                </a:solidFill>
                <a:latin typeface="Montserrat Light" panose="00000400000000000000" pitchFamily="50" charset="0"/>
              </a:endParaRPr>
            </a:p>
            <a:p>
              <a:pPr>
                <a:lnSpc>
                  <a:spcPts val="1200"/>
                </a:lnSpc>
              </a:pPr>
              <a:r>
                <a:rPr lang="en-US" sz="600" spc="300" dirty="0">
                  <a:solidFill>
                    <a:schemeClr val="bg1"/>
                  </a:solidFill>
                  <a:latin typeface="Montserrat Light" panose="00000400000000000000" pitchFamily="50" charset="0"/>
                </a:rPr>
                <a:t>CHAIR</a:t>
              </a:r>
              <a:endParaRPr lang="en-US" sz="1200" dirty="0">
                <a:solidFill>
                  <a:schemeClr val="bg1"/>
                </a:solidFill>
                <a:latin typeface="Montserrat Medium" panose="00000600000000000000" pitchFamily="50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870F95F-4A4C-4E3E-8F7A-C2F526412257}"/>
              </a:ext>
            </a:extLst>
          </p:cNvPr>
          <p:cNvGrpSpPr/>
          <p:nvPr/>
        </p:nvGrpSpPr>
        <p:grpSpPr>
          <a:xfrm>
            <a:off x="587331" y="3348158"/>
            <a:ext cx="802379" cy="2584380"/>
            <a:chOff x="1330583" y="1439615"/>
            <a:chExt cx="802379" cy="258438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E7EB5BC-CC5F-4796-8FEC-BBBFA90F0C75}"/>
                </a:ext>
              </a:extLst>
            </p:cNvPr>
            <p:cNvSpPr/>
            <p:nvPr/>
          </p:nvSpPr>
          <p:spPr>
            <a:xfrm>
              <a:off x="1447800" y="3657600"/>
              <a:ext cx="247650" cy="247650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6231E53-CD43-4319-8CF4-2EA1897B6C8A}"/>
                </a:ext>
              </a:extLst>
            </p:cNvPr>
            <p:cNvSpPr txBox="1"/>
            <p:nvPr/>
          </p:nvSpPr>
          <p:spPr>
            <a:xfrm rot="16200000">
              <a:off x="1372837" y="3263870"/>
              <a:ext cx="1120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600" spc="300" dirty="0">
                  <a:solidFill>
                    <a:schemeClr val="bg1"/>
                  </a:solidFill>
                  <a:latin typeface="Montserrat Light" panose="00000400000000000000" pitchFamily="50" charset="0"/>
                </a:rPr>
                <a:t>Version</a:t>
              </a:r>
            </a:p>
            <a:p>
              <a:pPr>
                <a:lnSpc>
                  <a:spcPts val="12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01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A78BBC9-1B4C-43B2-ABE7-4529692B7536}"/>
                </a:ext>
              </a:extLst>
            </p:cNvPr>
            <p:cNvSpPr txBox="1"/>
            <p:nvPr/>
          </p:nvSpPr>
          <p:spPr>
            <a:xfrm rot="16200000">
              <a:off x="479766" y="2290432"/>
              <a:ext cx="2157144" cy="455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Luxury bed and sofas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3312B12-A091-4A90-9625-474D1E9F0513}"/>
              </a:ext>
            </a:extLst>
          </p:cNvPr>
          <p:cNvGrpSpPr/>
          <p:nvPr/>
        </p:nvGrpSpPr>
        <p:grpSpPr>
          <a:xfrm>
            <a:off x="-3125545" y="-3067797"/>
            <a:ext cx="18349732" cy="12993594"/>
            <a:chOff x="-3125545" y="-3067797"/>
            <a:chExt cx="18349732" cy="12993594"/>
          </a:xfrm>
          <a:solidFill>
            <a:srgbClr val="666666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951A494-9156-461F-A55F-96EBDD688627}"/>
                </a:ext>
              </a:extLst>
            </p:cNvPr>
            <p:cNvSpPr/>
            <p:nvPr/>
          </p:nvSpPr>
          <p:spPr>
            <a:xfrm>
              <a:off x="-3124199" y="-3067665"/>
              <a:ext cx="18348378" cy="30357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9BA1C6C-0226-4188-8E9F-9107FB9FA673}"/>
                </a:ext>
              </a:extLst>
            </p:cNvPr>
            <p:cNvSpPr/>
            <p:nvPr/>
          </p:nvSpPr>
          <p:spPr>
            <a:xfrm>
              <a:off x="-3125545" y="6869109"/>
              <a:ext cx="18349723" cy="30357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62AF58A-E801-4510-82D1-5FB78D0F9ABA}"/>
                </a:ext>
              </a:extLst>
            </p:cNvPr>
            <p:cNvSpPr/>
            <p:nvPr/>
          </p:nvSpPr>
          <p:spPr>
            <a:xfrm rot="5400000">
              <a:off x="7209494" y="1911104"/>
              <a:ext cx="12993594" cy="30357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F527257-2820-4821-9789-75206A3B86EA}"/>
                </a:ext>
              </a:extLst>
            </p:cNvPr>
            <p:cNvSpPr/>
            <p:nvPr/>
          </p:nvSpPr>
          <p:spPr>
            <a:xfrm rot="5400000">
              <a:off x="-8104445" y="1911104"/>
              <a:ext cx="12993594" cy="30357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161" y="-201144"/>
            <a:ext cx="3127839" cy="170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9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63">
        <p:fade/>
      </p:transition>
    </mc:Choice>
    <mc:Fallback xmlns="">
      <p:transition advTm="25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600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Microsoft Office PowerPoint</Application>
  <PresentationFormat>Widescreen</PresentationFormat>
  <Paragraphs>95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Calibri</vt:lpstr>
      <vt:lpstr>Montserrat Black</vt:lpstr>
      <vt:lpstr>Montserrat Light</vt:lpstr>
      <vt:lpstr>Montserrat</vt:lpstr>
      <vt:lpstr>Arial</vt:lpstr>
      <vt:lpstr>Montserrat Medium</vt:lpstr>
      <vt:lpstr>Calibri Light</vt:lpstr>
      <vt:lpstr>Montserrat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Bram Dupont</cp:lastModifiedBy>
  <cp:revision>54</cp:revision>
  <dcterms:created xsi:type="dcterms:W3CDTF">2019-05-18T05:34:53Z</dcterms:created>
  <dcterms:modified xsi:type="dcterms:W3CDTF">2019-11-08T12:31:04Z</dcterms:modified>
  <cp:contentStatus/>
</cp:coreProperties>
</file>