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74" r:id="rId2"/>
    <p:sldId id="257" r:id="rId3"/>
    <p:sldId id="275" r:id="rId4"/>
    <p:sldId id="276" r:id="rId5"/>
    <p:sldId id="277" r:id="rId6"/>
    <p:sldId id="270" r:id="rId7"/>
    <p:sldId id="280" r:id="rId8"/>
    <p:sldId id="281" r:id="rId9"/>
  </p:sldIdLst>
  <p:sldSz cx="12192000" cy="6858000"/>
  <p:notesSz cx="6858000" cy="9144000"/>
  <p:embeddedFontLst>
    <p:embeddedFont>
      <p:font typeface="Bebas Neue Bold" panose="020B0606020202050201" pitchFamily="34" charset="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ontserrat Light" panose="020B0604020202020204" charset="0"/>
      <p:regular r:id="rId18"/>
      <p:italic r:id="rId19"/>
    </p:embeddedFont>
    <p:embeddedFont>
      <p:font typeface="Norwester" panose="020B0604020202020204" charset="0"/>
      <p:regular r:id="rId20"/>
    </p:embeddedFont>
    <p:embeddedFont>
      <p:font typeface="Work Sans" panose="020B060402020202020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C00000"/>
    <a:srgbClr val="972324"/>
    <a:srgbClr val="6E1718"/>
    <a:srgbClr val="5F1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4" autoAdjust="0"/>
  </p:normalViewPr>
  <p:slideViewPr>
    <p:cSldViewPr snapToGrid="0">
      <p:cViewPr varScale="1">
        <p:scale>
          <a:sx n="94" d="100"/>
          <a:sy n="94" d="100"/>
        </p:scale>
        <p:origin x="114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E96A6A63-E8A6-4892-B876-5BF50EF27409}"/>
    <pc:docChg chg="modSld">
      <pc:chgData name="Bram Dupont" userId="9042b1d383435627" providerId="LiveId" clId="{E96A6A63-E8A6-4892-B876-5BF50EF27409}" dt="2019-09-23T17:40:02.212" v="3" actId="20577"/>
      <pc:docMkLst>
        <pc:docMk/>
      </pc:docMkLst>
      <pc:sldChg chg="modSp">
        <pc:chgData name="Bram Dupont" userId="9042b1d383435627" providerId="LiveId" clId="{E96A6A63-E8A6-4892-B876-5BF50EF27409}" dt="2019-09-23T17:39:59.653" v="2" actId="20577"/>
        <pc:sldMkLst>
          <pc:docMk/>
          <pc:sldMk cId="1624106601" sldId="270"/>
        </pc:sldMkLst>
        <pc:spChg chg="mod">
          <ac:chgData name="Bram Dupont" userId="9042b1d383435627" providerId="LiveId" clId="{E96A6A63-E8A6-4892-B876-5BF50EF27409}" dt="2019-09-23T17:39:59.653" v="2" actId="20577"/>
          <ac:spMkLst>
            <pc:docMk/>
            <pc:sldMk cId="1624106601" sldId="270"/>
            <ac:spMk id="85" creationId="{9DFDE484-E413-493A-80BA-7963F9980EB6}"/>
          </ac:spMkLst>
        </pc:spChg>
      </pc:sldChg>
      <pc:sldChg chg="modSp">
        <pc:chgData name="Bram Dupont" userId="9042b1d383435627" providerId="LiveId" clId="{E96A6A63-E8A6-4892-B876-5BF50EF27409}" dt="2019-09-23T17:39:49.343" v="1" actId="20577"/>
        <pc:sldMkLst>
          <pc:docMk/>
          <pc:sldMk cId="167352683" sldId="277"/>
        </pc:sldMkLst>
        <pc:spChg chg="mod">
          <ac:chgData name="Bram Dupont" userId="9042b1d383435627" providerId="LiveId" clId="{E96A6A63-E8A6-4892-B876-5BF50EF27409}" dt="2019-09-23T17:39:45.304" v="0" actId="20577"/>
          <ac:spMkLst>
            <pc:docMk/>
            <pc:sldMk cId="167352683" sldId="277"/>
            <ac:spMk id="6" creationId="{F43534E1-9793-43E9-A672-49431DC4E029}"/>
          </ac:spMkLst>
        </pc:spChg>
        <pc:spChg chg="mod">
          <ac:chgData name="Bram Dupont" userId="9042b1d383435627" providerId="LiveId" clId="{E96A6A63-E8A6-4892-B876-5BF50EF27409}" dt="2019-09-23T17:39:49.343" v="1" actId="20577"/>
          <ac:spMkLst>
            <pc:docMk/>
            <pc:sldMk cId="167352683" sldId="277"/>
            <ac:spMk id="7" creationId="{CEA889E3-03EE-48B5-BD3D-34137F1D6988}"/>
          </ac:spMkLst>
        </pc:spChg>
      </pc:sldChg>
      <pc:sldChg chg="modSp">
        <pc:chgData name="Bram Dupont" userId="9042b1d383435627" providerId="LiveId" clId="{E96A6A63-E8A6-4892-B876-5BF50EF27409}" dt="2019-09-23T17:40:02.212" v="3" actId="20577"/>
        <pc:sldMkLst>
          <pc:docMk/>
          <pc:sldMk cId="813386186" sldId="280"/>
        </pc:sldMkLst>
        <pc:spChg chg="mod">
          <ac:chgData name="Bram Dupont" userId="9042b1d383435627" providerId="LiveId" clId="{E96A6A63-E8A6-4892-B876-5BF50EF27409}" dt="2019-09-23T17:40:02.212" v="3" actId="20577"/>
          <ac:spMkLst>
            <pc:docMk/>
            <pc:sldMk cId="813386186" sldId="280"/>
            <ac:spMk id="85" creationId="{9DFDE484-E413-493A-80BA-7963F9980EB6}"/>
          </ac:spMkLst>
        </pc:spChg>
      </pc:sldChg>
    </pc:docChg>
  </pc:docChgLst>
  <pc:docChgLst>
    <pc:chgData name="Presentation Point" userId="f45ce91d846791e9" providerId="LiveId" clId="{A03D3D12-A2AF-40F8-AA1C-DF7B6DCB2FAD}"/>
    <pc:docChg chg="modSld">
      <pc:chgData name="Presentation Point" userId="f45ce91d846791e9" providerId="LiveId" clId="{A03D3D12-A2AF-40F8-AA1C-DF7B6DCB2FAD}" dt="2019-06-25T07:19:00.189" v="2" actId="20577"/>
      <pc:docMkLst>
        <pc:docMk/>
      </pc:docMkLst>
      <pc:sldChg chg="modSp">
        <pc:chgData name="Presentation Point" userId="f45ce91d846791e9" providerId="LiveId" clId="{A03D3D12-A2AF-40F8-AA1C-DF7B6DCB2FAD}" dt="2019-06-25T07:19:00.189" v="2" actId="20577"/>
        <pc:sldMkLst>
          <pc:docMk/>
          <pc:sldMk cId="279940538" sldId="274"/>
        </pc:sldMkLst>
        <pc:spChg chg="mod">
          <ac:chgData name="Presentation Point" userId="f45ce91d846791e9" providerId="LiveId" clId="{A03D3D12-A2AF-40F8-AA1C-DF7B6DCB2FAD}" dt="2019-06-25T07:19:00.189" v="2" actId="20577"/>
          <ac:spMkLst>
            <pc:docMk/>
            <pc:sldMk cId="279940538" sldId="274"/>
            <ac:spMk id="2" creationId="{D501FF73-C82E-435E-89F1-F2CBE99471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5EA3A-9290-48E1-9705-6E25495E8986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AD54A-68F4-4CE7-923C-EE0E151F5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4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https://www.pexels.com/photo/selective-focus-photography-woman-wearing-gray-coat-standing-near-building-1381553/</a:t>
            </a:r>
          </a:p>
          <a:p>
            <a:r>
              <a:rPr lang="en-US" dirty="0"/>
              <a:t>2. https://www.pexels.com/photo/woman-in-white-off-shoulder-top-1360136/</a:t>
            </a:r>
          </a:p>
          <a:p>
            <a:r>
              <a:rPr lang="en-US" dirty="0"/>
              <a:t>3. https://www.pexels.com/photo/woman-standing-wearing-pink-coat-1187954/</a:t>
            </a:r>
          </a:p>
          <a:p>
            <a:r>
              <a:rPr lang="en-US" dirty="0"/>
              <a:t>4. https://www.pexels.com/photo/woman-leaning-on-car-surrounded-trees-1040124/</a:t>
            </a:r>
          </a:p>
          <a:p>
            <a:r>
              <a:rPr lang="en-US" dirty="0"/>
              <a:t>5. https://www.pexels.com/photo/woman-wearing-green-fur-jacket-1040173/</a:t>
            </a:r>
          </a:p>
          <a:p>
            <a:r>
              <a:rPr lang="en-US" dirty="0"/>
              <a:t>6. https://www.pexels.com/photo/adult-bag-beauty-model-blue-background-1126993/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D54A-68F4-4CE7-923C-EE0E151F5B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82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https://i.pinimg.com/originals/75/5e/f9/755ef9f734c19974bf2398837a1886c8.jpg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D54A-68F4-4CE7-923C-EE0E151F5B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0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https://i.pinimg.com/originals/89/db/40/89db40b864030d28379cfad9952941cc.jpg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D54A-68F4-4CE7-923C-EE0E151F5B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45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https://cdn.shopify.com/s/files/1/1536/6939/products/IMG_5040_1024x1024.JPG?v=1493231255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D54A-68F4-4CE7-923C-EE0E151F5B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1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http://cdn.luxuo.com/2015/07/Prada-FW2015-campaign.jpeg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D54A-68F4-4CE7-923C-EE0E151F5B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40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https://unsplash.com/photos/TkwBK8nbA8I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D54A-68F4-4CE7-923C-EE0E151F5B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37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https://unsplash.com/photos/TkwBK8nbA8I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D54A-68F4-4CE7-923C-EE0E151F5B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https://www.pexels.com/photo/selective-focus-photography-woman-wearing-gray-coat-standing-near-building-1381553/</a:t>
            </a:r>
          </a:p>
          <a:p>
            <a:r>
              <a:rPr lang="en-US" dirty="0"/>
              <a:t>2. https://www.pexels.com/photo/woman-in-white-off-shoulder-top-1360136/</a:t>
            </a:r>
          </a:p>
          <a:p>
            <a:r>
              <a:rPr lang="en-US" dirty="0"/>
              <a:t>3. https://www.pexels.com/photo/woman-standing-wearing-pink-coat-1187954/</a:t>
            </a:r>
          </a:p>
          <a:p>
            <a:r>
              <a:rPr lang="en-US" dirty="0"/>
              <a:t>4. https://www.pexels.com/photo/woman-leaning-on-car-surrounded-trees-1040124/</a:t>
            </a:r>
          </a:p>
          <a:p>
            <a:r>
              <a:rPr lang="en-US" dirty="0"/>
              <a:t>5. https://www.pexels.com/photo/woman-wearing-green-fur-jacket-1040173/</a:t>
            </a:r>
          </a:p>
          <a:p>
            <a:r>
              <a:rPr lang="en-US" dirty="0"/>
              <a:t>6. https://www.pexels.com/photo/adult-bag-beauty-model-blue-background-1126993/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D54A-68F4-4CE7-923C-EE0E151F5B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930A9-E3FB-4E2D-9B95-4276E809C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F6405-0323-4B13-BD17-CDA995EF2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97D63-B03B-45CF-80DD-22BDDDA6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20D4-8F53-48CC-9B74-5BEA02AE8CF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04923-E444-4353-ABBC-719872AE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7CB98-201A-4E2A-810C-93DF0E8E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6B5B-4829-4BA1-A190-F40F3398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0E37-0DDC-48C1-8029-E7C026F72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425F9-718B-47D1-B12A-92A0A6BAF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48DC9-750B-4AEA-90F7-5BBDF5C8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20D4-8F53-48CC-9B74-5BEA02AE8CF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C73EF-30E3-4E7D-99C5-993AFFD41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F0516-C2B2-4691-A412-29104CAB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6B5B-4829-4BA1-A190-F40F3398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16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485DE9-E1D9-4B96-8165-0B0E93207B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9D6F5-6203-4D77-80C6-432CD96D9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AE8AB-3CBC-4700-BB3A-1EA9D2797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20D4-8F53-48CC-9B74-5BEA02AE8CF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AE72F-E437-4F3A-A8CF-D889D1B4E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4A1EC-86B1-45CE-97E1-333040BD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6B5B-4829-4BA1-A190-F40F3398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6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3735-69CD-4859-866A-5033D870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631B2-39C0-404A-8390-A44609E5F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B9F13-E77A-40C4-9542-A53407529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20D4-8F53-48CC-9B74-5BEA02AE8CF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42FA3-8964-4D0F-B622-32099FB9C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9FCDB-086E-4F90-8F8E-E7F202429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6B5B-4829-4BA1-A190-F40F3398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8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C955-D45F-4F32-90CD-E848205C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1C489-ABEA-4659-8F2C-A74A5E840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ADA1C-019B-4CC9-A3C0-D2C75E64F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20D4-8F53-48CC-9B74-5BEA02AE8CF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BA3F0-EFFA-4674-A57F-302997BF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F5FEA-AEED-481E-84AF-C5D6E3A3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6B5B-4829-4BA1-A190-F40F3398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15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D73DD-C258-450F-B074-CB9E23A7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C8041-6961-4810-AB78-B47E6F5CE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C299F-5727-4B09-AE1D-9E014146C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A4978-5C77-4342-88A4-329B4D3A6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20D4-8F53-48CC-9B74-5BEA02AE8CF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6055-B2A5-4B1E-A793-690BBFA3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01162-A5E7-49F8-967C-64830A36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6B5B-4829-4BA1-A190-F40F3398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8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F721-E3DE-4DBA-9867-7FFFAEDF7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57768-5108-4B03-848A-C4BE5B989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C7A1F-43F1-409C-9BB8-259768AAE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185CD-8289-4BCE-BD61-B1BE18CAB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C56D93-0E03-49E6-A03A-1CDA66F87F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125E7-99A3-48CD-A3ED-07DFC1484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20D4-8F53-48CC-9B74-5BEA02AE8CF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620B32-2C25-4032-8743-C07C0AC7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4FC7CE-4CF3-424C-BD33-0A947752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6B5B-4829-4BA1-A190-F40F3398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09AB1-215B-4330-8417-FA46E3ED5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3EC70F-BF99-4C81-BBF0-E1D3F975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20D4-8F53-48CC-9B74-5BEA02AE8CF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A0FFA-80DA-438F-A6A5-6F850CEC5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46150-0397-4DE8-A593-1B40E7F2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6B5B-4829-4BA1-A190-F40F3398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190A31-87AB-451D-9072-FCF954F9C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20D4-8F53-48CC-9B74-5BEA02AE8CF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32D02-BC1D-4B3F-8A8C-F7F8C9F07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F8C80-2D15-4D5D-A25E-9AC599F9E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6B5B-4829-4BA1-A190-F40F3398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16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97846-7C48-486B-9BE9-C6544289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3344B-B43D-497D-A7FF-CCDD4CFD7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2B7AC-05D0-4E83-B95A-96507A6A4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4A46C1-F4F9-4CDD-8651-4B2BF9CBE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20D4-8F53-48CC-9B74-5BEA02AE8CF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20FAF-22E4-41AC-9E30-81F92375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E8DE3-1D1A-432B-9CC3-E06CA8879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6B5B-4829-4BA1-A190-F40F3398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3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0020-924F-4629-9407-79B3B36D3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8853F-B091-44D6-889B-6E2927686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C0C7D-D056-4E33-8EFB-3630A8FCD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71B76-BCD5-4A18-BA03-D107F0B6C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B20D4-8F53-48CC-9B74-5BEA02AE8CF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7BE21-93D1-473F-8EB2-210EB97B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2C8E5-9B1C-47AD-9A06-9B3C302A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6B5B-4829-4BA1-A190-F40F3398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2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>
                <a:shade val="30000"/>
                <a:satMod val="115000"/>
                <a:lumMod val="93000"/>
              </a:srgbClr>
            </a:gs>
            <a:gs pos="50000">
              <a:srgbClr val="FF0000">
                <a:shade val="67500"/>
                <a:satMod val="115000"/>
                <a:lumMod val="85000"/>
              </a:srgbClr>
            </a:gs>
            <a:gs pos="100000">
              <a:srgbClr val="FF0000">
                <a:shade val="100000"/>
                <a:satMod val="115000"/>
                <a:lumMod val="84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265EA-7C49-4E2B-9146-13309A85D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ECBD5-29D0-412C-83A7-DE0864260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F88EA-8897-4E44-98C9-9B50BD874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B20D4-8F53-48CC-9B74-5BEA02AE8CF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2CA87-BB0E-49E9-9DDC-898ABE2F7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2B908-378C-4AA8-85D5-1244B31D4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F6B5B-4829-4BA1-A190-F40F3398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1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15017CA-9223-4049-AC91-B63CFAAFE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1D8AB4-09CD-47C2-B805-97C5C309B8D9}"/>
              </a:ext>
            </a:extLst>
          </p:cNvPr>
          <p:cNvGrpSpPr/>
          <p:nvPr/>
        </p:nvGrpSpPr>
        <p:grpSpPr>
          <a:xfrm>
            <a:off x="0" y="38100"/>
            <a:ext cx="12192000" cy="6781800"/>
            <a:chOff x="2925470" y="71665"/>
            <a:chExt cx="12437059" cy="67818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156594F-06ED-49E2-92C7-11EFF2319235}"/>
                </a:ext>
              </a:extLst>
            </p:cNvPr>
            <p:cNvCxnSpPr/>
            <p:nvPr/>
          </p:nvCxnSpPr>
          <p:spPr>
            <a:xfrm>
              <a:off x="2925470" y="7166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E00672-5A71-4F3D-91DE-3AB0B4FB2935}"/>
                </a:ext>
              </a:extLst>
            </p:cNvPr>
            <p:cNvCxnSpPr/>
            <p:nvPr/>
          </p:nvCxnSpPr>
          <p:spPr>
            <a:xfrm>
              <a:off x="2925470" y="18104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160304B-9A4A-47F1-85EE-9A7B872B53D6}"/>
                </a:ext>
              </a:extLst>
            </p:cNvPr>
            <p:cNvCxnSpPr/>
            <p:nvPr/>
          </p:nvCxnSpPr>
          <p:spPr>
            <a:xfrm>
              <a:off x="2925470" y="29043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79E3903-9CBE-4D24-98F5-A7DCC8D920FB}"/>
                </a:ext>
              </a:extLst>
            </p:cNvPr>
            <p:cNvCxnSpPr/>
            <p:nvPr/>
          </p:nvCxnSpPr>
          <p:spPr>
            <a:xfrm>
              <a:off x="2925470" y="39981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1372409-20CB-4EF7-AF3E-BE10FAE87B80}"/>
                </a:ext>
              </a:extLst>
            </p:cNvPr>
            <p:cNvCxnSpPr/>
            <p:nvPr/>
          </p:nvCxnSpPr>
          <p:spPr>
            <a:xfrm>
              <a:off x="2925470" y="50920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3E2530-19E2-4FF7-A3C9-CD29FD33B35A}"/>
                </a:ext>
              </a:extLst>
            </p:cNvPr>
            <p:cNvCxnSpPr/>
            <p:nvPr/>
          </p:nvCxnSpPr>
          <p:spPr>
            <a:xfrm>
              <a:off x="2925470" y="61858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5C85DE8-B14A-4476-ABB2-F6AA0B85A5D2}"/>
                </a:ext>
              </a:extLst>
            </p:cNvPr>
            <p:cNvCxnSpPr/>
            <p:nvPr/>
          </p:nvCxnSpPr>
          <p:spPr>
            <a:xfrm>
              <a:off x="2925470" y="72796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3641DD2-3B59-47BE-8BA5-18A78E7DA398}"/>
                </a:ext>
              </a:extLst>
            </p:cNvPr>
            <p:cNvCxnSpPr/>
            <p:nvPr/>
          </p:nvCxnSpPr>
          <p:spPr>
            <a:xfrm>
              <a:off x="2925470" y="83735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6B4A50-DAD1-4032-8AFC-A54EBDC1E86D}"/>
                </a:ext>
              </a:extLst>
            </p:cNvPr>
            <p:cNvCxnSpPr/>
            <p:nvPr/>
          </p:nvCxnSpPr>
          <p:spPr>
            <a:xfrm>
              <a:off x="2925470" y="94673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53D830-693B-4B39-BD93-2462DFC963B8}"/>
                </a:ext>
              </a:extLst>
            </p:cNvPr>
            <p:cNvCxnSpPr/>
            <p:nvPr/>
          </p:nvCxnSpPr>
          <p:spPr>
            <a:xfrm>
              <a:off x="2925470" y="105612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F7DFA43-1DE0-40D3-B19E-F17132AACA0A}"/>
                </a:ext>
              </a:extLst>
            </p:cNvPr>
            <p:cNvCxnSpPr/>
            <p:nvPr/>
          </p:nvCxnSpPr>
          <p:spPr>
            <a:xfrm>
              <a:off x="2925470" y="116550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71EF652-71CC-4B97-8628-2E51C2CA0D87}"/>
                </a:ext>
              </a:extLst>
            </p:cNvPr>
            <p:cNvCxnSpPr/>
            <p:nvPr/>
          </p:nvCxnSpPr>
          <p:spPr>
            <a:xfrm>
              <a:off x="2925470" y="127488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196EE89-AA63-4603-8DAA-CA1B20F72922}"/>
                </a:ext>
              </a:extLst>
            </p:cNvPr>
            <p:cNvCxnSpPr/>
            <p:nvPr/>
          </p:nvCxnSpPr>
          <p:spPr>
            <a:xfrm>
              <a:off x="2925470" y="138427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4B29AC-436F-447A-B733-7C0B5B77F220}"/>
                </a:ext>
              </a:extLst>
            </p:cNvPr>
            <p:cNvCxnSpPr/>
            <p:nvPr/>
          </p:nvCxnSpPr>
          <p:spPr>
            <a:xfrm>
              <a:off x="2925470" y="149365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31F7C8-E00E-4B94-9879-96155C53C461}"/>
                </a:ext>
              </a:extLst>
            </p:cNvPr>
            <p:cNvCxnSpPr/>
            <p:nvPr/>
          </p:nvCxnSpPr>
          <p:spPr>
            <a:xfrm>
              <a:off x="2925470" y="160304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6EEB38-ECA7-455C-93C8-7ACA0205A795}"/>
                </a:ext>
              </a:extLst>
            </p:cNvPr>
            <p:cNvCxnSpPr/>
            <p:nvPr/>
          </p:nvCxnSpPr>
          <p:spPr>
            <a:xfrm>
              <a:off x="2925470" y="171242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2496498-EC49-4EC7-B1B4-A3AC069928BA}"/>
                </a:ext>
              </a:extLst>
            </p:cNvPr>
            <p:cNvCxnSpPr/>
            <p:nvPr/>
          </p:nvCxnSpPr>
          <p:spPr>
            <a:xfrm>
              <a:off x="2925470" y="182180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C0268E-C795-4704-9E14-19F0B98643C9}"/>
                </a:ext>
              </a:extLst>
            </p:cNvPr>
            <p:cNvCxnSpPr/>
            <p:nvPr/>
          </p:nvCxnSpPr>
          <p:spPr>
            <a:xfrm>
              <a:off x="2925470" y="193119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EBD5B5D-63CC-40B8-8DE5-238EF8A6CFB8}"/>
                </a:ext>
              </a:extLst>
            </p:cNvPr>
            <p:cNvCxnSpPr/>
            <p:nvPr/>
          </p:nvCxnSpPr>
          <p:spPr>
            <a:xfrm>
              <a:off x="2925470" y="204057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35548E4-D9F0-4485-8981-F8F0C9BC9CCD}"/>
                </a:ext>
              </a:extLst>
            </p:cNvPr>
            <p:cNvCxnSpPr/>
            <p:nvPr/>
          </p:nvCxnSpPr>
          <p:spPr>
            <a:xfrm>
              <a:off x="2925470" y="214996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4F54C98-29F7-45BC-8230-0895FC5753BD}"/>
                </a:ext>
              </a:extLst>
            </p:cNvPr>
            <p:cNvCxnSpPr/>
            <p:nvPr/>
          </p:nvCxnSpPr>
          <p:spPr>
            <a:xfrm>
              <a:off x="2925470" y="225934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D31A8AB-D374-4BB0-87AB-EAF7ED1E3641}"/>
                </a:ext>
              </a:extLst>
            </p:cNvPr>
            <p:cNvCxnSpPr/>
            <p:nvPr/>
          </p:nvCxnSpPr>
          <p:spPr>
            <a:xfrm>
              <a:off x="2925470" y="236872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BD64A56-EF4F-470F-93D9-C7076E6EECE4}"/>
                </a:ext>
              </a:extLst>
            </p:cNvPr>
            <p:cNvCxnSpPr/>
            <p:nvPr/>
          </p:nvCxnSpPr>
          <p:spPr>
            <a:xfrm>
              <a:off x="2925470" y="258749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8F635EC-58E8-43C6-8A27-9E9CB81D8121}"/>
                </a:ext>
              </a:extLst>
            </p:cNvPr>
            <p:cNvCxnSpPr/>
            <p:nvPr/>
          </p:nvCxnSpPr>
          <p:spPr>
            <a:xfrm>
              <a:off x="2925470" y="280626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695AB86-B868-4BC3-869B-3C130C4D31A5}"/>
                </a:ext>
              </a:extLst>
            </p:cNvPr>
            <p:cNvCxnSpPr/>
            <p:nvPr/>
          </p:nvCxnSpPr>
          <p:spPr>
            <a:xfrm>
              <a:off x="2925470" y="302503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2CE6D7A-F8A0-47C0-A2F0-41DB56FD3A14}"/>
                </a:ext>
              </a:extLst>
            </p:cNvPr>
            <p:cNvCxnSpPr/>
            <p:nvPr/>
          </p:nvCxnSpPr>
          <p:spPr>
            <a:xfrm>
              <a:off x="2925470" y="324380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F496B2-FF2C-4642-A5F4-29AFA35ED2AF}"/>
                </a:ext>
              </a:extLst>
            </p:cNvPr>
            <p:cNvCxnSpPr/>
            <p:nvPr/>
          </p:nvCxnSpPr>
          <p:spPr>
            <a:xfrm>
              <a:off x="2925470" y="346256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F9AD11-C4E2-4B9D-A16C-073F64402B58}"/>
                </a:ext>
              </a:extLst>
            </p:cNvPr>
            <p:cNvCxnSpPr/>
            <p:nvPr/>
          </p:nvCxnSpPr>
          <p:spPr>
            <a:xfrm>
              <a:off x="2925470" y="368133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E72D014-052D-4288-A79F-133C9C554545}"/>
                </a:ext>
              </a:extLst>
            </p:cNvPr>
            <p:cNvCxnSpPr/>
            <p:nvPr/>
          </p:nvCxnSpPr>
          <p:spPr>
            <a:xfrm>
              <a:off x="2925470" y="390010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D876C42-ED14-4C7B-BE72-99531EC196C2}"/>
                </a:ext>
              </a:extLst>
            </p:cNvPr>
            <p:cNvCxnSpPr/>
            <p:nvPr/>
          </p:nvCxnSpPr>
          <p:spPr>
            <a:xfrm>
              <a:off x="2925470" y="411887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CDAD4B6-9777-4385-80DD-6C6C71BBB5BE}"/>
                </a:ext>
              </a:extLst>
            </p:cNvPr>
            <p:cNvCxnSpPr/>
            <p:nvPr/>
          </p:nvCxnSpPr>
          <p:spPr>
            <a:xfrm>
              <a:off x="2925470" y="433764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7CD0F30-1015-40A8-942E-DC2C7B98EE7D}"/>
                </a:ext>
              </a:extLst>
            </p:cNvPr>
            <p:cNvCxnSpPr/>
            <p:nvPr/>
          </p:nvCxnSpPr>
          <p:spPr>
            <a:xfrm>
              <a:off x="2925470" y="455640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4146222-93D8-4832-BE08-780B567B1358}"/>
                </a:ext>
              </a:extLst>
            </p:cNvPr>
            <p:cNvCxnSpPr/>
            <p:nvPr/>
          </p:nvCxnSpPr>
          <p:spPr>
            <a:xfrm>
              <a:off x="2925470" y="477517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3C231E-F1F7-4F12-BB23-3B7B22AB345E}"/>
                </a:ext>
              </a:extLst>
            </p:cNvPr>
            <p:cNvCxnSpPr/>
            <p:nvPr/>
          </p:nvCxnSpPr>
          <p:spPr>
            <a:xfrm>
              <a:off x="2925470" y="488456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0123A82-E03E-4C6A-99CF-1BE782073578}"/>
                </a:ext>
              </a:extLst>
            </p:cNvPr>
            <p:cNvCxnSpPr/>
            <p:nvPr/>
          </p:nvCxnSpPr>
          <p:spPr>
            <a:xfrm>
              <a:off x="2925470" y="499394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1E9CC5F-6165-4B8B-8A34-9C85B0593DA7}"/>
                </a:ext>
              </a:extLst>
            </p:cNvPr>
            <p:cNvCxnSpPr/>
            <p:nvPr/>
          </p:nvCxnSpPr>
          <p:spPr>
            <a:xfrm>
              <a:off x="2925470" y="510332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F88CEDB-E2EB-4EA4-852A-25355574002E}"/>
                </a:ext>
              </a:extLst>
            </p:cNvPr>
            <p:cNvCxnSpPr/>
            <p:nvPr/>
          </p:nvCxnSpPr>
          <p:spPr>
            <a:xfrm>
              <a:off x="2925470" y="532209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44CC2ED-EFBB-47AB-8BF8-229CC43291AC}"/>
                </a:ext>
              </a:extLst>
            </p:cNvPr>
            <p:cNvCxnSpPr/>
            <p:nvPr/>
          </p:nvCxnSpPr>
          <p:spPr>
            <a:xfrm>
              <a:off x="2925470" y="554086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6E97647-E4A8-4BDE-A3A4-1E1B6455D39C}"/>
                </a:ext>
              </a:extLst>
            </p:cNvPr>
            <p:cNvCxnSpPr/>
            <p:nvPr/>
          </p:nvCxnSpPr>
          <p:spPr>
            <a:xfrm>
              <a:off x="2925470" y="575963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0F68F3D-7BE9-48D1-B990-1EB40516AF09}"/>
                </a:ext>
              </a:extLst>
            </p:cNvPr>
            <p:cNvCxnSpPr/>
            <p:nvPr/>
          </p:nvCxnSpPr>
          <p:spPr>
            <a:xfrm>
              <a:off x="2925470" y="597840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2FA4896-F9B6-4F6E-9B05-2F33FC4014F1}"/>
                </a:ext>
              </a:extLst>
            </p:cNvPr>
            <p:cNvCxnSpPr/>
            <p:nvPr/>
          </p:nvCxnSpPr>
          <p:spPr>
            <a:xfrm>
              <a:off x="2925470" y="619716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F7C6D27-6696-4197-85AB-8DA476B9B085}"/>
                </a:ext>
              </a:extLst>
            </p:cNvPr>
            <p:cNvCxnSpPr/>
            <p:nvPr/>
          </p:nvCxnSpPr>
          <p:spPr>
            <a:xfrm>
              <a:off x="2925470" y="685346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2D59047-6796-4071-96CA-B8EFD6E99D84}"/>
                </a:ext>
              </a:extLst>
            </p:cNvPr>
            <p:cNvCxnSpPr/>
            <p:nvPr/>
          </p:nvCxnSpPr>
          <p:spPr>
            <a:xfrm>
              <a:off x="2925470" y="247811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9C35C39-B268-493E-8398-1E9C6A51091F}"/>
                </a:ext>
              </a:extLst>
            </p:cNvPr>
            <p:cNvCxnSpPr/>
            <p:nvPr/>
          </p:nvCxnSpPr>
          <p:spPr>
            <a:xfrm>
              <a:off x="2925470" y="269688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8B73363-CB2B-46E5-B160-476B09BFC10B}"/>
                </a:ext>
              </a:extLst>
            </p:cNvPr>
            <p:cNvCxnSpPr/>
            <p:nvPr/>
          </p:nvCxnSpPr>
          <p:spPr>
            <a:xfrm>
              <a:off x="2925470" y="291564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48B5646-3054-4D0D-993C-688CC31069C0}"/>
                </a:ext>
              </a:extLst>
            </p:cNvPr>
            <p:cNvCxnSpPr/>
            <p:nvPr/>
          </p:nvCxnSpPr>
          <p:spPr>
            <a:xfrm>
              <a:off x="2925470" y="313441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C46A9F8-D98B-4A55-883F-81D9B1A8E10F}"/>
                </a:ext>
              </a:extLst>
            </p:cNvPr>
            <p:cNvCxnSpPr/>
            <p:nvPr/>
          </p:nvCxnSpPr>
          <p:spPr>
            <a:xfrm>
              <a:off x="2925470" y="335318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D225765-E2A8-497C-A713-F129D5424FA6}"/>
                </a:ext>
              </a:extLst>
            </p:cNvPr>
            <p:cNvCxnSpPr/>
            <p:nvPr/>
          </p:nvCxnSpPr>
          <p:spPr>
            <a:xfrm>
              <a:off x="2925470" y="357195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9F21D22-ECAE-4713-A3C7-4ADB176DDF09}"/>
                </a:ext>
              </a:extLst>
            </p:cNvPr>
            <p:cNvCxnSpPr/>
            <p:nvPr/>
          </p:nvCxnSpPr>
          <p:spPr>
            <a:xfrm>
              <a:off x="2925470" y="379072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7E1C933-A3A5-4480-8646-C731A937F0A4}"/>
                </a:ext>
              </a:extLst>
            </p:cNvPr>
            <p:cNvCxnSpPr/>
            <p:nvPr/>
          </p:nvCxnSpPr>
          <p:spPr>
            <a:xfrm>
              <a:off x="2925470" y="400948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6BFFD52-7257-458F-BF26-4C4D2560CD64}"/>
                </a:ext>
              </a:extLst>
            </p:cNvPr>
            <p:cNvCxnSpPr/>
            <p:nvPr/>
          </p:nvCxnSpPr>
          <p:spPr>
            <a:xfrm>
              <a:off x="2925470" y="422825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7CA18B5-085E-4520-8644-E7F8E0F99269}"/>
                </a:ext>
              </a:extLst>
            </p:cNvPr>
            <p:cNvCxnSpPr/>
            <p:nvPr/>
          </p:nvCxnSpPr>
          <p:spPr>
            <a:xfrm>
              <a:off x="2925470" y="444702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9A039DF-2383-4DC7-B3E2-2C36529172E7}"/>
                </a:ext>
              </a:extLst>
            </p:cNvPr>
            <p:cNvCxnSpPr/>
            <p:nvPr/>
          </p:nvCxnSpPr>
          <p:spPr>
            <a:xfrm>
              <a:off x="2925470" y="466579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4C227A4-EC79-4A8F-A4B5-3CDF3F8E9CD8}"/>
                </a:ext>
              </a:extLst>
            </p:cNvPr>
            <p:cNvCxnSpPr/>
            <p:nvPr/>
          </p:nvCxnSpPr>
          <p:spPr>
            <a:xfrm>
              <a:off x="2925470" y="543148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1DAFBF3-60C5-4BD9-8266-D70477CBA9BA}"/>
                </a:ext>
              </a:extLst>
            </p:cNvPr>
            <p:cNvCxnSpPr/>
            <p:nvPr/>
          </p:nvCxnSpPr>
          <p:spPr>
            <a:xfrm>
              <a:off x="2925470" y="565024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1F0C37D-2B4F-432C-8B4C-372A91CAA0B2}"/>
                </a:ext>
              </a:extLst>
            </p:cNvPr>
            <p:cNvCxnSpPr/>
            <p:nvPr/>
          </p:nvCxnSpPr>
          <p:spPr>
            <a:xfrm>
              <a:off x="2925470" y="586901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47EDFF0-3761-4905-84D6-D5034C5E490F}"/>
                </a:ext>
              </a:extLst>
            </p:cNvPr>
            <p:cNvCxnSpPr/>
            <p:nvPr/>
          </p:nvCxnSpPr>
          <p:spPr>
            <a:xfrm>
              <a:off x="2925470" y="608778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78FD0A2-C8E6-4C10-BCC2-638F474AEE7B}"/>
                </a:ext>
              </a:extLst>
            </p:cNvPr>
            <p:cNvCxnSpPr/>
            <p:nvPr/>
          </p:nvCxnSpPr>
          <p:spPr>
            <a:xfrm>
              <a:off x="2925470" y="630655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79AE343-CDF6-4AFA-9C8A-05A287432ACD}"/>
                </a:ext>
              </a:extLst>
            </p:cNvPr>
            <p:cNvCxnSpPr/>
            <p:nvPr/>
          </p:nvCxnSpPr>
          <p:spPr>
            <a:xfrm>
              <a:off x="2925470" y="641593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4BC05B0-7AE1-4330-9C74-99BC231EE30D}"/>
                </a:ext>
              </a:extLst>
            </p:cNvPr>
            <p:cNvCxnSpPr/>
            <p:nvPr/>
          </p:nvCxnSpPr>
          <p:spPr>
            <a:xfrm>
              <a:off x="2925470" y="652532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77877BC-521B-428E-A3DD-D7FCBEEB1261}"/>
                </a:ext>
              </a:extLst>
            </p:cNvPr>
            <p:cNvCxnSpPr/>
            <p:nvPr/>
          </p:nvCxnSpPr>
          <p:spPr>
            <a:xfrm>
              <a:off x="2925470" y="663470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7580524-5E9D-475D-B8F2-3DA61876EEF8}"/>
                </a:ext>
              </a:extLst>
            </p:cNvPr>
            <p:cNvCxnSpPr/>
            <p:nvPr/>
          </p:nvCxnSpPr>
          <p:spPr>
            <a:xfrm>
              <a:off x="2925470" y="674408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015C91B-E36C-4CA5-A6DF-A5448C88D4E5}"/>
                </a:ext>
              </a:extLst>
            </p:cNvPr>
            <p:cNvCxnSpPr/>
            <p:nvPr/>
          </p:nvCxnSpPr>
          <p:spPr>
            <a:xfrm>
              <a:off x="2925470" y="521271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  <a:alpha val="67000"/>
                  <a:lumMod val="93000"/>
                </a:srgbClr>
              </a:gs>
              <a:gs pos="50000">
                <a:srgbClr val="FF0000">
                  <a:shade val="67500"/>
                  <a:satMod val="115000"/>
                  <a:alpha val="58000"/>
                  <a:lumMod val="85000"/>
                </a:srgbClr>
              </a:gs>
              <a:gs pos="100000">
                <a:srgbClr val="FF0000">
                  <a:shade val="100000"/>
                  <a:satMod val="115000"/>
                  <a:alpha val="47000"/>
                  <a:lumMod val="84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0634F6-03D7-4EA2-A5A5-F2E05F7465E2}"/>
              </a:ext>
            </a:extLst>
          </p:cNvPr>
          <p:cNvGrpSpPr/>
          <p:nvPr/>
        </p:nvGrpSpPr>
        <p:grpSpPr>
          <a:xfrm>
            <a:off x="1354528" y="2348462"/>
            <a:ext cx="6500997" cy="3309097"/>
            <a:chOff x="1354528" y="2348462"/>
            <a:chExt cx="6500997" cy="33090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6A9932-5340-4CFF-B2B1-76090E0FE4DF}"/>
                </a:ext>
              </a:extLst>
            </p:cNvPr>
            <p:cNvSpPr txBox="1"/>
            <p:nvPr/>
          </p:nvSpPr>
          <p:spPr>
            <a:xfrm>
              <a:off x="1354530" y="4334120"/>
              <a:ext cx="36347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Norwester" panose="00000506000000000000" pitchFamily="50" charset="0"/>
                </a:rPr>
                <a:t>2019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501FF73-C82E-435E-89F1-F2CBE9947145}"/>
                </a:ext>
              </a:extLst>
            </p:cNvPr>
            <p:cNvSpPr txBox="1"/>
            <p:nvPr/>
          </p:nvSpPr>
          <p:spPr>
            <a:xfrm>
              <a:off x="1354528" y="2348462"/>
              <a:ext cx="6500997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9600" b="1">
                  <a:solidFill>
                    <a:schemeClr val="bg1"/>
                  </a:solidFill>
                  <a:latin typeface="Bebas Neue Bold" panose="020B0606020202050201" pitchFamily="34" charset="0"/>
                </a:rPr>
                <a:t>CHARLESLOUISE</a:t>
              </a:r>
              <a:endParaRPr lang="en-US" sz="8000" b="1" dirty="0">
                <a:solidFill>
                  <a:schemeClr val="bg1"/>
                </a:solidFill>
                <a:latin typeface="Bebas Neue Bold" panose="020B0606020202050201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15995CC-890B-4A11-8A64-40E5D490B3E1}"/>
                </a:ext>
              </a:extLst>
            </p:cNvPr>
            <p:cNvSpPr txBox="1"/>
            <p:nvPr/>
          </p:nvSpPr>
          <p:spPr>
            <a:xfrm>
              <a:off x="1354530" y="3116047"/>
              <a:ext cx="3634740" cy="10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b="1" i="1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PRESENT</a:t>
              </a:r>
            </a:p>
            <a:p>
              <a:pPr>
                <a:lnSpc>
                  <a:spcPts val="1500"/>
                </a:lnSpc>
              </a:pPr>
              <a:r>
                <a:rPr lang="en-US" b="1" i="1" dirty="0">
                  <a:solidFill>
                    <a:schemeClr val="bg1"/>
                  </a:solidFill>
                  <a:latin typeface="Work Sans" pitchFamily="2" charset="0"/>
                </a:rPr>
                <a:t>NEW COLLECTION SPRING-SUMMER</a:t>
              </a:r>
            </a:p>
            <a:p>
              <a:pPr>
                <a:lnSpc>
                  <a:spcPts val="1500"/>
                </a:lnSpc>
              </a:pPr>
              <a:r>
                <a:rPr lang="en-US" b="1" i="1" dirty="0">
                  <a:solidFill>
                    <a:schemeClr val="bg1"/>
                  </a:solidFill>
                  <a:latin typeface="Work Sans" pitchFamily="2" charset="0"/>
                </a:rPr>
                <a:t>SUPER ONLINE STORE</a:t>
              </a:r>
            </a:p>
            <a:p>
              <a:pPr>
                <a:lnSpc>
                  <a:spcPts val="1500"/>
                </a:lnSpc>
              </a:pPr>
              <a:r>
                <a:rPr lang="en-US" b="1" i="1" dirty="0">
                  <a:solidFill>
                    <a:schemeClr val="bg1"/>
                  </a:solidFill>
                  <a:latin typeface="Work Sans" pitchFamily="2" charset="0"/>
                </a:rPr>
                <a:t>CHARLESLOUISE.COM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994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6"/>
    </mc:Choice>
    <mc:Fallback xmlns="">
      <p:transition spd="slow" advTm="6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3"/>
          <a:stretch/>
        </p:blipFill>
        <p:spPr>
          <a:xfrm>
            <a:off x="1" y="-1"/>
            <a:ext cx="12192000" cy="6864041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B87C6D3F-90A2-40DE-83FC-2777C2C8E3BA}"/>
              </a:ext>
            </a:extLst>
          </p:cNvPr>
          <p:cNvGrpSpPr/>
          <p:nvPr/>
        </p:nvGrpSpPr>
        <p:grpSpPr>
          <a:xfrm>
            <a:off x="7334250" y="0"/>
            <a:ext cx="4857750" cy="6858000"/>
            <a:chOff x="0" y="0"/>
            <a:chExt cx="12003314" cy="685800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384821B-4EDA-4FC6-B86C-1935F6CC2D80}"/>
                </a:ext>
              </a:extLst>
            </p:cNvPr>
            <p:cNvGrpSpPr/>
            <p:nvPr/>
          </p:nvGrpSpPr>
          <p:grpSpPr>
            <a:xfrm>
              <a:off x="1" y="38100"/>
              <a:ext cx="12003313" cy="6781800"/>
              <a:chOff x="2925470" y="71665"/>
              <a:chExt cx="12437059" cy="6781800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DF39E63-9E95-4992-A4DF-A4AE0A37520F}"/>
                  </a:ext>
                </a:extLst>
              </p:cNvPr>
              <p:cNvCxnSpPr/>
              <p:nvPr/>
            </p:nvCxnSpPr>
            <p:spPr>
              <a:xfrm>
                <a:off x="2925470" y="716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0B82204-49F9-47E7-99E4-04922BCF9A25}"/>
                  </a:ext>
                </a:extLst>
              </p:cNvPr>
              <p:cNvCxnSpPr/>
              <p:nvPr/>
            </p:nvCxnSpPr>
            <p:spPr>
              <a:xfrm>
                <a:off x="2925470" y="18104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58E7F21C-1EF6-45B6-A8EE-74BB57296624}"/>
                  </a:ext>
                </a:extLst>
              </p:cNvPr>
              <p:cNvCxnSpPr/>
              <p:nvPr/>
            </p:nvCxnSpPr>
            <p:spPr>
              <a:xfrm>
                <a:off x="2925470" y="29043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47F0834-A1C1-43B0-A499-F7F7AC98D4A7}"/>
                  </a:ext>
                </a:extLst>
              </p:cNvPr>
              <p:cNvCxnSpPr/>
              <p:nvPr/>
            </p:nvCxnSpPr>
            <p:spPr>
              <a:xfrm>
                <a:off x="2925470" y="39981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5BB7E15-F310-4440-87ED-73B83403FC0E}"/>
                  </a:ext>
                </a:extLst>
              </p:cNvPr>
              <p:cNvCxnSpPr/>
              <p:nvPr/>
            </p:nvCxnSpPr>
            <p:spPr>
              <a:xfrm>
                <a:off x="2925470" y="50920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4A541CF9-9222-4C4E-B5AB-09DCCD104516}"/>
                  </a:ext>
                </a:extLst>
              </p:cNvPr>
              <p:cNvCxnSpPr/>
              <p:nvPr/>
            </p:nvCxnSpPr>
            <p:spPr>
              <a:xfrm>
                <a:off x="2925470" y="61858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1D5F8C4-6166-44B3-8CAC-C202361105AC}"/>
                  </a:ext>
                </a:extLst>
              </p:cNvPr>
              <p:cNvCxnSpPr/>
              <p:nvPr/>
            </p:nvCxnSpPr>
            <p:spPr>
              <a:xfrm>
                <a:off x="2925470" y="72796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2512614-F270-4256-913A-8919973A56A9}"/>
                  </a:ext>
                </a:extLst>
              </p:cNvPr>
              <p:cNvCxnSpPr/>
              <p:nvPr/>
            </p:nvCxnSpPr>
            <p:spPr>
              <a:xfrm>
                <a:off x="2925470" y="83735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A5B2E32-B140-4A2C-AC0C-6B0AD0F13517}"/>
                  </a:ext>
                </a:extLst>
              </p:cNvPr>
              <p:cNvCxnSpPr/>
              <p:nvPr/>
            </p:nvCxnSpPr>
            <p:spPr>
              <a:xfrm>
                <a:off x="2925470" y="94673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48DEE37-1F36-4054-B836-51BCBE526251}"/>
                  </a:ext>
                </a:extLst>
              </p:cNvPr>
              <p:cNvCxnSpPr/>
              <p:nvPr/>
            </p:nvCxnSpPr>
            <p:spPr>
              <a:xfrm>
                <a:off x="2925470" y="105612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06C71220-86F0-40DB-8197-174F5167CDAD}"/>
                  </a:ext>
                </a:extLst>
              </p:cNvPr>
              <p:cNvCxnSpPr/>
              <p:nvPr/>
            </p:nvCxnSpPr>
            <p:spPr>
              <a:xfrm>
                <a:off x="2925470" y="116550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309D4BD-A760-4F1A-A610-6FA07C8F2942}"/>
                  </a:ext>
                </a:extLst>
              </p:cNvPr>
              <p:cNvCxnSpPr/>
              <p:nvPr/>
            </p:nvCxnSpPr>
            <p:spPr>
              <a:xfrm>
                <a:off x="2925470" y="127488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231B243-8F02-4003-8E25-2DA95C7959FF}"/>
                  </a:ext>
                </a:extLst>
              </p:cNvPr>
              <p:cNvCxnSpPr/>
              <p:nvPr/>
            </p:nvCxnSpPr>
            <p:spPr>
              <a:xfrm>
                <a:off x="2925470" y="138427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F34DFFE-6FE1-4722-A505-8BF826A9DC9E}"/>
                  </a:ext>
                </a:extLst>
              </p:cNvPr>
              <p:cNvCxnSpPr/>
              <p:nvPr/>
            </p:nvCxnSpPr>
            <p:spPr>
              <a:xfrm>
                <a:off x="2925470" y="149365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C87059D-A641-4E2D-AC7A-B842DFB01600}"/>
                  </a:ext>
                </a:extLst>
              </p:cNvPr>
              <p:cNvCxnSpPr/>
              <p:nvPr/>
            </p:nvCxnSpPr>
            <p:spPr>
              <a:xfrm>
                <a:off x="2925470" y="160304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E84585A-D9FC-4330-BCAD-93016AC72EAE}"/>
                  </a:ext>
                </a:extLst>
              </p:cNvPr>
              <p:cNvCxnSpPr/>
              <p:nvPr/>
            </p:nvCxnSpPr>
            <p:spPr>
              <a:xfrm>
                <a:off x="2925470" y="171242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ABFA759-84A8-4878-ADEC-0CD78F0D60BC}"/>
                  </a:ext>
                </a:extLst>
              </p:cNvPr>
              <p:cNvCxnSpPr/>
              <p:nvPr/>
            </p:nvCxnSpPr>
            <p:spPr>
              <a:xfrm>
                <a:off x="2925470" y="182180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BAF650E-4251-4ADB-879D-ABA5FF27491A}"/>
                  </a:ext>
                </a:extLst>
              </p:cNvPr>
              <p:cNvCxnSpPr/>
              <p:nvPr/>
            </p:nvCxnSpPr>
            <p:spPr>
              <a:xfrm>
                <a:off x="2925470" y="193119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B1C7A4C-10E1-4778-8780-A65855F99B56}"/>
                  </a:ext>
                </a:extLst>
              </p:cNvPr>
              <p:cNvCxnSpPr/>
              <p:nvPr/>
            </p:nvCxnSpPr>
            <p:spPr>
              <a:xfrm>
                <a:off x="2925470" y="204057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3AC9CBA-F884-4665-9706-440B12A9FB47}"/>
                  </a:ext>
                </a:extLst>
              </p:cNvPr>
              <p:cNvCxnSpPr/>
              <p:nvPr/>
            </p:nvCxnSpPr>
            <p:spPr>
              <a:xfrm>
                <a:off x="2925470" y="214996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AAB3731A-B2B3-4FAA-80CE-50B3476B14C5}"/>
                  </a:ext>
                </a:extLst>
              </p:cNvPr>
              <p:cNvCxnSpPr/>
              <p:nvPr/>
            </p:nvCxnSpPr>
            <p:spPr>
              <a:xfrm>
                <a:off x="2925470" y="225934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34D2E6F-8495-4239-955C-98BD69827798}"/>
                  </a:ext>
                </a:extLst>
              </p:cNvPr>
              <p:cNvCxnSpPr/>
              <p:nvPr/>
            </p:nvCxnSpPr>
            <p:spPr>
              <a:xfrm>
                <a:off x="2925470" y="236872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66F84E99-5977-46A4-B965-617DED6EE44E}"/>
                  </a:ext>
                </a:extLst>
              </p:cNvPr>
              <p:cNvCxnSpPr/>
              <p:nvPr/>
            </p:nvCxnSpPr>
            <p:spPr>
              <a:xfrm>
                <a:off x="2925470" y="258749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64A385C-17F8-4783-A60A-3F3D53702C1B}"/>
                  </a:ext>
                </a:extLst>
              </p:cNvPr>
              <p:cNvCxnSpPr/>
              <p:nvPr/>
            </p:nvCxnSpPr>
            <p:spPr>
              <a:xfrm>
                <a:off x="2925470" y="28062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4F6C1C1-CB6D-4402-A18D-48D7AB351CC3}"/>
                  </a:ext>
                </a:extLst>
              </p:cNvPr>
              <p:cNvCxnSpPr/>
              <p:nvPr/>
            </p:nvCxnSpPr>
            <p:spPr>
              <a:xfrm>
                <a:off x="2925470" y="302503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DD7215A-F192-4EC3-A1FE-7F3451398994}"/>
                  </a:ext>
                </a:extLst>
              </p:cNvPr>
              <p:cNvCxnSpPr/>
              <p:nvPr/>
            </p:nvCxnSpPr>
            <p:spPr>
              <a:xfrm>
                <a:off x="2925470" y="324380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6E5BE789-5EA6-451C-B059-5B4FB41CA8B1}"/>
                  </a:ext>
                </a:extLst>
              </p:cNvPr>
              <p:cNvCxnSpPr/>
              <p:nvPr/>
            </p:nvCxnSpPr>
            <p:spPr>
              <a:xfrm>
                <a:off x="2925470" y="346256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5FD273F-FFFD-4E76-BFC2-0793D56DEAC9}"/>
                  </a:ext>
                </a:extLst>
              </p:cNvPr>
              <p:cNvCxnSpPr/>
              <p:nvPr/>
            </p:nvCxnSpPr>
            <p:spPr>
              <a:xfrm>
                <a:off x="2925470" y="368133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6597379-687B-4794-AAC0-EACA05F3E4AC}"/>
                  </a:ext>
                </a:extLst>
              </p:cNvPr>
              <p:cNvCxnSpPr/>
              <p:nvPr/>
            </p:nvCxnSpPr>
            <p:spPr>
              <a:xfrm>
                <a:off x="2925470" y="390010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06C1497-020C-40C9-AB1E-329B35C7FB48}"/>
                  </a:ext>
                </a:extLst>
              </p:cNvPr>
              <p:cNvCxnSpPr/>
              <p:nvPr/>
            </p:nvCxnSpPr>
            <p:spPr>
              <a:xfrm>
                <a:off x="2925470" y="411887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23537DF-FDD2-4CC9-964A-299FED1DB81A}"/>
                  </a:ext>
                </a:extLst>
              </p:cNvPr>
              <p:cNvCxnSpPr/>
              <p:nvPr/>
            </p:nvCxnSpPr>
            <p:spPr>
              <a:xfrm>
                <a:off x="2925470" y="433764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B0D14CE-3EEA-4F75-9A97-6D736C5540E2}"/>
                  </a:ext>
                </a:extLst>
              </p:cNvPr>
              <p:cNvCxnSpPr/>
              <p:nvPr/>
            </p:nvCxnSpPr>
            <p:spPr>
              <a:xfrm>
                <a:off x="2925470" y="455640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AEDE1DC-1934-4518-9127-8CA6AE3D029C}"/>
                  </a:ext>
                </a:extLst>
              </p:cNvPr>
              <p:cNvCxnSpPr/>
              <p:nvPr/>
            </p:nvCxnSpPr>
            <p:spPr>
              <a:xfrm>
                <a:off x="2925470" y="477517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25FBF4B-0428-4FCD-8A82-8257B48F1CE1}"/>
                  </a:ext>
                </a:extLst>
              </p:cNvPr>
              <p:cNvCxnSpPr/>
              <p:nvPr/>
            </p:nvCxnSpPr>
            <p:spPr>
              <a:xfrm>
                <a:off x="2925470" y="488456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8D13A99F-69A5-4FE0-A359-007610E5FE40}"/>
                  </a:ext>
                </a:extLst>
              </p:cNvPr>
              <p:cNvCxnSpPr/>
              <p:nvPr/>
            </p:nvCxnSpPr>
            <p:spPr>
              <a:xfrm>
                <a:off x="2925470" y="499394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AAC9CE0-B1E8-4721-AC59-5ED9B78F289D}"/>
                  </a:ext>
                </a:extLst>
              </p:cNvPr>
              <p:cNvCxnSpPr/>
              <p:nvPr/>
            </p:nvCxnSpPr>
            <p:spPr>
              <a:xfrm>
                <a:off x="2925470" y="510332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1F6EFFAA-234D-46ED-A360-98CF00BE87A7}"/>
                  </a:ext>
                </a:extLst>
              </p:cNvPr>
              <p:cNvCxnSpPr/>
              <p:nvPr/>
            </p:nvCxnSpPr>
            <p:spPr>
              <a:xfrm>
                <a:off x="2925470" y="532209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B37C358-0FB9-4AB5-81D9-A3E08B10C5BD}"/>
                  </a:ext>
                </a:extLst>
              </p:cNvPr>
              <p:cNvCxnSpPr/>
              <p:nvPr/>
            </p:nvCxnSpPr>
            <p:spPr>
              <a:xfrm>
                <a:off x="2925470" y="55408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F88C46C-B8D1-4AF8-A2EA-F89283421199}"/>
                  </a:ext>
                </a:extLst>
              </p:cNvPr>
              <p:cNvCxnSpPr/>
              <p:nvPr/>
            </p:nvCxnSpPr>
            <p:spPr>
              <a:xfrm>
                <a:off x="2925470" y="575963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B6BB1AD-3798-4DFA-84EA-BD0D7D4E56CC}"/>
                  </a:ext>
                </a:extLst>
              </p:cNvPr>
              <p:cNvCxnSpPr/>
              <p:nvPr/>
            </p:nvCxnSpPr>
            <p:spPr>
              <a:xfrm>
                <a:off x="2925470" y="597840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C4ED16A3-E0E7-4F44-84E3-CD2D433AEDE4}"/>
                  </a:ext>
                </a:extLst>
              </p:cNvPr>
              <p:cNvCxnSpPr/>
              <p:nvPr/>
            </p:nvCxnSpPr>
            <p:spPr>
              <a:xfrm>
                <a:off x="2925470" y="619716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0053AE78-64D9-4A6C-B633-6FEBF5EBE2D0}"/>
                  </a:ext>
                </a:extLst>
              </p:cNvPr>
              <p:cNvCxnSpPr/>
              <p:nvPr/>
            </p:nvCxnSpPr>
            <p:spPr>
              <a:xfrm>
                <a:off x="2925470" y="68534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4833656-0337-434D-8660-5C28B445853F}"/>
                  </a:ext>
                </a:extLst>
              </p:cNvPr>
              <p:cNvCxnSpPr/>
              <p:nvPr/>
            </p:nvCxnSpPr>
            <p:spPr>
              <a:xfrm>
                <a:off x="2925470" y="247811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4741592-91C4-4A54-B23D-AC9DDD6E2DE4}"/>
                  </a:ext>
                </a:extLst>
              </p:cNvPr>
              <p:cNvCxnSpPr/>
              <p:nvPr/>
            </p:nvCxnSpPr>
            <p:spPr>
              <a:xfrm>
                <a:off x="2925470" y="269688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A92EE46-5A66-4701-9FEC-279401E6B6BC}"/>
                  </a:ext>
                </a:extLst>
              </p:cNvPr>
              <p:cNvCxnSpPr/>
              <p:nvPr/>
            </p:nvCxnSpPr>
            <p:spPr>
              <a:xfrm>
                <a:off x="2925470" y="291564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D2CE42D-05EA-4C6C-91C6-B663BCFDE414}"/>
                  </a:ext>
                </a:extLst>
              </p:cNvPr>
              <p:cNvCxnSpPr/>
              <p:nvPr/>
            </p:nvCxnSpPr>
            <p:spPr>
              <a:xfrm>
                <a:off x="2925470" y="313441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6B9D52A-CE8A-43F7-B35E-8DE9B7FAC9B4}"/>
                  </a:ext>
                </a:extLst>
              </p:cNvPr>
              <p:cNvCxnSpPr/>
              <p:nvPr/>
            </p:nvCxnSpPr>
            <p:spPr>
              <a:xfrm>
                <a:off x="2925470" y="335318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449E7AD5-93FB-4AA2-A1C8-7F34EAB541DC}"/>
                  </a:ext>
                </a:extLst>
              </p:cNvPr>
              <p:cNvCxnSpPr/>
              <p:nvPr/>
            </p:nvCxnSpPr>
            <p:spPr>
              <a:xfrm>
                <a:off x="2925470" y="357195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94520E3C-F678-4696-A9C1-D6769511475F}"/>
                  </a:ext>
                </a:extLst>
              </p:cNvPr>
              <p:cNvCxnSpPr/>
              <p:nvPr/>
            </p:nvCxnSpPr>
            <p:spPr>
              <a:xfrm>
                <a:off x="2925470" y="379072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2ABC36E-BC90-4BA5-98E0-83A5D943EABA}"/>
                  </a:ext>
                </a:extLst>
              </p:cNvPr>
              <p:cNvCxnSpPr/>
              <p:nvPr/>
            </p:nvCxnSpPr>
            <p:spPr>
              <a:xfrm>
                <a:off x="2925470" y="400948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45C0C03-13CF-44F6-9E9C-4E352E193D28}"/>
                  </a:ext>
                </a:extLst>
              </p:cNvPr>
              <p:cNvCxnSpPr/>
              <p:nvPr/>
            </p:nvCxnSpPr>
            <p:spPr>
              <a:xfrm>
                <a:off x="2925470" y="422825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236E886-1C66-4503-B589-76C6C6A7A528}"/>
                  </a:ext>
                </a:extLst>
              </p:cNvPr>
              <p:cNvCxnSpPr/>
              <p:nvPr/>
            </p:nvCxnSpPr>
            <p:spPr>
              <a:xfrm>
                <a:off x="2925470" y="444702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0E65BF7B-8248-4406-BB6E-6BCC6201AE5F}"/>
                  </a:ext>
                </a:extLst>
              </p:cNvPr>
              <p:cNvCxnSpPr/>
              <p:nvPr/>
            </p:nvCxnSpPr>
            <p:spPr>
              <a:xfrm>
                <a:off x="2925470" y="466579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A76538-6FAE-483E-86D2-8FCE2458ECBE}"/>
                  </a:ext>
                </a:extLst>
              </p:cNvPr>
              <p:cNvCxnSpPr/>
              <p:nvPr/>
            </p:nvCxnSpPr>
            <p:spPr>
              <a:xfrm>
                <a:off x="2925470" y="543148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4C6C6F7-BDDF-47E0-99DC-7A10C5CA206F}"/>
                  </a:ext>
                </a:extLst>
              </p:cNvPr>
              <p:cNvCxnSpPr/>
              <p:nvPr/>
            </p:nvCxnSpPr>
            <p:spPr>
              <a:xfrm>
                <a:off x="2925470" y="565024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526CA266-7456-469E-B01E-E338D11E888F}"/>
                  </a:ext>
                </a:extLst>
              </p:cNvPr>
              <p:cNvCxnSpPr/>
              <p:nvPr/>
            </p:nvCxnSpPr>
            <p:spPr>
              <a:xfrm>
                <a:off x="2925470" y="586901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16D0E55F-D1E7-4FEF-8144-926BDE7833CF}"/>
                  </a:ext>
                </a:extLst>
              </p:cNvPr>
              <p:cNvCxnSpPr/>
              <p:nvPr/>
            </p:nvCxnSpPr>
            <p:spPr>
              <a:xfrm>
                <a:off x="2925470" y="608778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757D96E4-B2B4-4D8D-B23E-2EB61AC3204E}"/>
                  </a:ext>
                </a:extLst>
              </p:cNvPr>
              <p:cNvCxnSpPr/>
              <p:nvPr/>
            </p:nvCxnSpPr>
            <p:spPr>
              <a:xfrm>
                <a:off x="2925470" y="630655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B3697B8-AA94-4884-916A-7013EE19F428}"/>
                  </a:ext>
                </a:extLst>
              </p:cNvPr>
              <p:cNvCxnSpPr/>
              <p:nvPr/>
            </p:nvCxnSpPr>
            <p:spPr>
              <a:xfrm>
                <a:off x="2925470" y="641593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ED5818E-DDD4-42D4-8E67-1BEE8D26FE2C}"/>
                  </a:ext>
                </a:extLst>
              </p:cNvPr>
              <p:cNvCxnSpPr/>
              <p:nvPr/>
            </p:nvCxnSpPr>
            <p:spPr>
              <a:xfrm>
                <a:off x="2925470" y="652532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31F5B377-719D-4815-9316-845FAE3F5D13}"/>
                  </a:ext>
                </a:extLst>
              </p:cNvPr>
              <p:cNvCxnSpPr/>
              <p:nvPr/>
            </p:nvCxnSpPr>
            <p:spPr>
              <a:xfrm>
                <a:off x="2925470" y="663470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F928EB27-5531-4127-AA3F-5B444870B730}"/>
                  </a:ext>
                </a:extLst>
              </p:cNvPr>
              <p:cNvCxnSpPr/>
              <p:nvPr/>
            </p:nvCxnSpPr>
            <p:spPr>
              <a:xfrm>
                <a:off x="2925470" y="674408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2257FAC6-8DF3-4527-8C8B-1D8C5EA6983C}"/>
                  </a:ext>
                </a:extLst>
              </p:cNvPr>
              <p:cNvCxnSpPr/>
              <p:nvPr/>
            </p:nvCxnSpPr>
            <p:spPr>
              <a:xfrm>
                <a:off x="2925470" y="521271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60CCCB4-591F-4D2C-816B-F489FD39CBBD}"/>
                </a:ext>
              </a:extLst>
            </p:cNvPr>
            <p:cNvSpPr/>
            <p:nvPr/>
          </p:nvSpPr>
          <p:spPr>
            <a:xfrm>
              <a:off x="0" y="0"/>
              <a:ext cx="12003314" cy="685800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  <a:alpha val="72000"/>
                  </a:srgbClr>
                </a:gs>
                <a:gs pos="50000">
                  <a:srgbClr val="FF0000">
                    <a:shade val="67500"/>
                    <a:satMod val="115000"/>
                    <a:alpha val="74000"/>
                  </a:srgbClr>
                </a:gs>
                <a:gs pos="100000">
                  <a:srgbClr val="FF0000">
                    <a:shade val="100000"/>
                    <a:satMod val="115000"/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894B1C5-97E8-4DD5-B3B6-8FE0379A526B}"/>
              </a:ext>
            </a:extLst>
          </p:cNvPr>
          <p:cNvGrpSpPr/>
          <p:nvPr/>
        </p:nvGrpSpPr>
        <p:grpSpPr>
          <a:xfrm>
            <a:off x="7593223" y="966434"/>
            <a:ext cx="5331855" cy="4925132"/>
            <a:chOff x="7593223" y="467304"/>
            <a:chExt cx="5331855" cy="49251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4B6162-97B2-45F2-A14F-A27E168AF8B9}"/>
                </a:ext>
              </a:extLst>
            </p:cNvPr>
            <p:cNvSpPr txBox="1"/>
            <p:nvPr/>
          </p:nvSpPr>
          <p:spPr>
            <a:xfrm>
              <a:off x="7593224" y="3945886"/>
              <a:ext cx="38344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Norwester" panose="00000506000000000000" pitchFamily="50" charset="0"/>
                </a:rPr>
                <a:t>$200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3534E1-9793-43E9-A672-49431DC4E029}"/>
                </a:ext>
              </a:extLst>
            </p:cNvPr>
            <p:cNvSpPr txBox="1"/>
            <p:nvPr/>
          </p:nvSpPr>
          <p:spPr>
            <a:xfrm>
              <a:off x="7593224" y="467304"/>
              <a:ext cx="5331854" cy="191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600"/>
                </a:lnSpc>
              </a:pPr>
              <a:r>
                <a:rPr lang="en-US" sz="88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NEW</a:t>
              </a:r>
            </a:p>
            <a:p>
              <a:pPr>
                <a:lnSpc>
                  <a:spcPts val="6600"/>
                </a:lnSpc>
              </a:pPr>
              <a:r>
                <a:rPr lang="en-US" sz="88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RED BAG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A889E3-03EE-48B5-BD3D-34137F1D6988}"/>
                </a:ext>
              </a:extLst>
            </p:cNvPr>
            <p:cNvSpPr txBox="1"/>
            <p:nvPr/>
          </p:nvSpPr>
          <p:spPr>
            <a:xfrm>
              <a:off x="7593223" y="2455177"/>
              <a:ext cx="3621044" cy="314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Red Leather Fashion Bag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045244" y="899598"/>
            <a:ext cx="5152774" cy="5058804"/>
          </a:xfrm>
          <a:prstGeom prst="rect">
            <a:avLst/>
          </a:prstGeom>
          <a:solidFill>
            <a:srgbClr val="C00000">
              <a:alpha val="80000"/>
            </a:srgb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1" t="50087" r="4446"/>
          <a:stretch/>
        </p:blipFill>
        <p:spPr>
          <a:xfrm>
            <a:off x="1221553" y="1078269"/>
            <a:ext cx="4800154" cy="4701461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91574479-71D4-4171-89D6-32F708CC490A}"/>
              </a:ext>
            </a:extLst>
          </p:cNvPr>
          <p:cNvSpPr/>
          <p:nvPr/>
        </p:nvSpPr>
        <p:spPr>
          <a:xfrm>
            <a:off x="0" y="2810436"/>
            <a:ext cx="1045242" cy="799600"/>
          </a:xfrm>
          <a:prstGeom prst="rect">
            <a:avLst/>
          </a:prstGeom>
          <a:solidFill>
            <a:srgbClr val="C00000">
              <a:alpha val="80000"/>
            </a:srgb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396742"/>
      </p:ext>
    </p:extLst>
  </p:cSld>
  <p:clrMapOvr>
    <a:masterClrMapping/>
  </p:clrMapOvr>
  <p:transition spd="slow" advTm="672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43">
            <a:extLst>
              <a:ext uri="{FF2B5EF4-FFF2-40B4-BE49-F238E27FC236}">
                <a16:creationId xmlns:a16="http://schemas.microsoft.com/office/drawing/2014/main" id="{806CC4D8-6508-44F9-A0B5-1CF9940D8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B87C6D3F-90A2-40DE-83FC-2777C2C8E3BA}"/>
              </a:ext>
            </a:extLst>
          </p:cNvPr>
          <p:cNvGrpSpPr/>
          <p:nvPr/>
        </p:nvGrpSpPr>
        <p:grpSpPr>
          <a:xfrm>
            <a:off x="0" y="0"/>
            <a:ext cx="4857750" cy="6858000"/>
            <a:chOff x="0" y="0"/>
            <a:chExt cx="12003314" cy="685800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384821B-4EDA-4FC6-B86C-1935F6CC2D80}"/>
                </a:ext>
              </a:extLst>
            </p:cNvPr>
            <p:cNvGrpSpPr/>
            <p:nvPr/>
          </p:nvGrpSpPr>
          <p:grpSpPr>
            <a:xfrm>
              <a:off x="1" y="38100"/>
              <a:ext cx="12003313" cy="6781800"/>
              <a:chOff x="2925470" y="71665"/>
              <a:chExt cx="12437059" cy="6781800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DF39E63-9E95-4992-A4DF-A4AE0A37520F}"/>
                  </a:ext>
                </a:extLst>
              </p:cNvPr>
              <p:cNvCxnSpPr/>
              <p:nvPr/>
            </p:nvCxnSpPr>
            <p:spPr>
              <a:xfrm>
                <a:off x="2925470" y="716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0B82204-49F9-47E7-99E4-04922BCF9A25}"/>
                  </a:ext>
                </a:extLst>
              </p:cNvPr>
              <p:cNvCxnSpPr/>
              <p:nvPr/>
            </p:nvCxnSpPr>
            <p:spPr>
              <a:xfrm>
                <a:off x="2925470" y="18104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58E7F21C-1EF6-45B6-A8EE-74BB57296624}"/>
                  </a:ext>
                </a:extLst>
              </p:cNvPr>
              <p:cNvCxnSpPr/>
              <p:nvPr/>
            </p:nvCxnSpPr>
            <p:spPr>
              <a:xfrm>
                <a:off x="2925470" y="29043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47F0834-A1C1-43B0-A499-F7F7AC98D4A7}"/>
                  </a:ext>
                </a:extLst>
              </p:cNvPr>
              <p:cNvCxnSpPr/>
              <p:nvPr/>
            </p:nvCxnSpPr>
            <p:spPr>
              <a:xfrm>
                <a:off x="2925470" y="39981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5BB7E15-F310-4440-87ED-73B83403FC0E}"/>
                  </a:ext>
                </a:extLst>
              </p:cNvPr>
              <p:cNvCxnSpPr/>
              <p:nvPr/>
            </p:nvCxnSpPr>
            <p:spPr>
              <a:xfrm>
                <a:off x="2925470" y="50920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4A541CF9-9222-4C4E-B5AB-09DCCD104516}"/>
                  </a:ext>
                </a:extLst>
              </p:cNvPr>
              <p:cNvCxnSpPr/>
              <p:nvPr/>
            </p:nvCxnSpPr>
            <p:spPr>
              <a:xfrm>
                <a:off x="2925470" y="61858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1D5F8C4-6166-44B3-8CAC-C202361105AC}"/>
                  </a:ext>
                </a:extLst>
              </p:cNvPr>
              <p:cNvCxnSpPr/>
              <p:nvPr/>
            </p:nvCxnSpPr>
            <p:spPr>
              <a:xfrm>
                <a:off x="2925470" y="72796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2512614-F270-4256-913A-8919973A56A9}"/>
                  </a:ext>
                </a:extLst>
              </p:cNvPr>
              <p:cNvCxnSpPr/>
              <p:nvPr/>
            </p:nvCxnSpPr>
            <p:spPr>
              <a:xfrm>
                <a:off x="2925470" y="83735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A5B2E32-B140-4A2C-AC0C-6B0AD0F13517}"/>
                  </a:ext>
                </a:extLst>
              </p:cNvPr>
              <p:cNvCxnSpPr/>
              <p:nvPr/>
            </p:nvCxnSpPr>
            <p:spPr>
              <a:xfrm>
                <a:off x="2925470" y="94673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48DEE37-1F36-4054-B836-51BCBE526251}"/>
                  </a:ext>
                </a:extLst>
              </p:cNvPr>
              <p:cNvCxnSpPr/>
              <p:nvPr/>
            </p:nvCxnSpPr>
            <p:spPr>
              <a:xfrm>
                <a:off x="2925470" y="105612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06C71220-86F0-40DB-8197-174F5167CDAD}"/>
                  </a:ext>
                </a:extLst>
              </p:cNvPr>
              <p:cNvCxnSpPr/>
              <p:nvPr/>
            </p:nvCxnSpPr>
            <p:spPr>
              <a:xfrm>
                <a:off x="2925470" y="116550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309D4BD-A760-4F1A-A610-6FA07C8F2942}"/>
                  </a:ext>
                </a:extLst>
              </p:cNvPr>
              <p:cNvCxnSpPr/>
              <p:nvPr/>
            </p:nvCxnSpPr>
            <p:spPr>
              <a:xfrm>
                <a:off x="2925470" y="127488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231B243-8F02-4003-8E25-2DA95C7959FF}"/>
                  </a:ext>
                </a:extLst>
              </p:cNvPr>
              <p:cNvCxnSpPr/>
              <p:nvPr/>
            </p:nvCxnSpPr>
            <p:spPr>
              <a:xfrm>
                <a:off x="2925470" y="138427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F34DFFE-6FE1-4722-A505-8BF826A9DC9E}"/>
                  </a:ext>
                </a:extLst>
              </p:cNvPr>
              <p:cNvCxnSpPr/>
              <p:nvPr/>
            </p:nvCxnSpPr>
            <p:spPr>
              <a:xfrm>
                <a:off x="2925470" y="149365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C87059D-A641-4E2D-AC7A-B842DFB01600}"/>
                  </a:ext>
                </a:extLst>
              </p:cNvPr>
              <p:cNvCxnSpPr/>
              <p:nvPr/>
            </p:nvCxnSpPr>
            <p:spPr>
              <a:xfrm>
                <a:off x="2925470" y="160304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E84585A-D9FC-4330-BCAD-93016AC72EAE}"/>
                  </a:ext>
                </a:extLst>
              </p:cNvPr>
              <p:cNvCxnSpPr/>
              <p:nvPr/>
            </p:nvCxnSpPr>
            <p:spPr>
              <a:xfrm>
                <a:off x="2925470" y="171242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ABFA759-84A8-4878-ADEC-0CD78F0D60BC}"/>
                  </a:ext>
                </a:extLst>
              </p:cNvPr>
              <p:cNvCxnSpPr/>
              <p:nvPr/>
            </p:nvCxnSpPr>
            <p:spPr>
              <a:xfrm>
                <a:off x="2925470" y="182180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BAF650E-4251-4ADB-879D-ABA5FF27491A}"/>
                  </a:ext>
                </a:extLst>
              </p:cNvPr>
              <p:cNvCxnSpPr/>
              <p:nvPr/>
            </p:nvCxnSpPr>
            <p:spPr>
              <a:xfrm>
                <a:off x="2925470" y="193119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B1C7A4C-10E1-4778-8780-A65855F99B56}"/>
                  </a:ext>
                </a:extLst>
              </p:cNvPr>
              <p:cNvCxnSpPr/>
              <p:nvPr/>
            </p:nvCxnSpPr>
            <p:spPr>
              <a:xfrm>
                <a:off x="2925470" y="204057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3AC9CBA-F884-4665-9706-440B12A9FB47}"/>
                  </a:ext>
                </a:extLst>
              </p:cNvPr>
              <p:cNvCxnSpPr/>
              <p:nvPr/>
            </p:nvCxnSpPr>
            <p:spPr>
              <a:xfrm>
                <a:off x="2925470" y="214996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AAB3731A-B2B3-4FAA-80CE-50B3476B14C5}"/>
                  </a:ext>
                </a:extLst>
              </p:cNvPr>
              <p:cNvCxnSpPr/>
              <p:nvPr/>
            </p:nvCxnSpPr>
            <p:spPr>
              <a:xfrm>
                <a:off x="2925470" y="225934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34D2E6F-8495-4239-955C-98BD69827798}"/>
                  </a:ext>
                </a:extLst>
              </p:cNvPr>
              <p:cNvCxnSpPr/>
              <p:nvPr/>
            </p:nvCxnSpPr>
            <p:spPr>
              <a:xfrm>
                <a:off x="2925470" y="236872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66F84E99-5977-46A4-B965-617DED6EE44E}"/>
                  </a:ext>
                </a:extLst>
              </p:cNvPr>
              <p:cNvCxnSpPr/>
              <p:nvPr/>
            </p:nvCxnSpPr>
            <p:spPr>
              <a:xfrm>
                <a:off x="2925470" y="258749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64A385C-17F8-4783-A60A-3F3D53702C1B}"/>
                  </a:ext>
                </a:extLst>
              </p:cNvPr>
              <p:cNvCxnSpPr/>
              <p:nvPr/>
            </p:nvCxnSpPr>
            <p:spPr>
              <a:xfrm>
                <a:off x="2925470" y="28062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4F6C1C1-CB6D-4402-A18D-48D7AB351CC3}"/>
                  </a:ext>
                </a:extLst>
              </p:cNvPr>
              <p:cNvCxnSpPr/>
              <p:nvPr/>
            </p:nvCxnSpPr>
            <p:spPr>
              <a:xfrm>
                <a:off x="2925470" y="302503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DD7215A-F192-4EC3-A1FE-7F3451398994}"/>
                  </a:ext>
                </a:extLst>
              </p:cNvPr>
              <p:cNvCxnSpPr/>
              <p:nvPr/>
            </p:nvCxnSpPr>
            <p:spPr>
              <a:xfrm>
                <a:off x="2925470" y="324380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6E5BE789-5EA6-451C-B059-5B4FB41CA8B1}"/>
                  </a:ext>
                </a:extLst>
              </p:cNvPr>
              <p:cNvCxnSpPr/>
              <p:nvPr/>
            </p:nvCxnSpPr>
            <p:spPr>
              <a:xfrm>
                <a:off x="2925470" y="346256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5FD273F-FFFD-4E76-BFC2-0793D56DEAC9}"/>
                  </a:ext>
                </a:extLst>
              </p:cNvPr>
              <p:cNvCxnSpPr/>
              <p:nvPr/>
            </p:nvCxnSpPr>
            <p:spPr>
              <a:xfrm>
                <a:off x="2925470" y="368133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6597379-687B-4794-AAC0-EACA05F3E4AC}"/>
                  </a:ext>
                </a:extLst>
              </p:cNvPr>
              <p:cNvCxnSpPr/>
              <p:nvPr/>
            </p:nvCxnSpPr>
            <p:spPr>
              <a:xfrm>
                <a:off x="2925470" y="390010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06C1497-020C-40C9-AB1E-329B35C7FB48}"/>
                  </a:ext>
                </a:extLst>
              </p:cNvPr>
              <p:cNvCxnSpPr/>
              <p:nvPr/>
            </p:nvCxnSpPr>
            <p:spPr>
              <a:xfrm>
                <a:off x="2925470" y="411887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23537DF-FDD2-4CC9-964A-299FED1DB81A}"/>
                  </a:ext>
                </a:extLst>
              </p:cNvPr>
              <p:cNvCxnSpPr/>
              <p:nvPr/>
            </p:nvCxnSpPr>
            <p:spPr>
              <a:xfrm>
                <a:off x="2925470" y="433764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B0D14CE-3EEA-4F75-9A97-6D736C5540E2}"/>
                  </a:ext>
                </a:extLst>
              </p:cNvPr>
              <p:cNvCxnSpPr/>
              <p:nvPr/>
            </p:nvCxnSpPr>
            <p:spPr>
              <a:xfrm>
                <a:off x="2925470" y="455640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AEDE1DC-1934-4518-9127-8CA6AE3D029C}"/>
                  </a:ext>
                </a:extLst>
              </p:cNvPr>
              <p:cNvCxnSpPr/>
              <p:nvPr/>
            </p:nvCxnSpPr>
            <p:spPr>
              <a:xfrm>
                <a:off x="2925470" y="477517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25FBF4B-0428-4FCD-8A82-8257B48F1CE1}"/>
                  </a:ext>
                </a:extLst>
              </p:cNvPr>
              <p:cNvCxnSpPr/>
              <p:nvPr/>
            </p:nvCxnSpPr>
            <p:spPr>
              <a:xfrm>
                <a:off x="2925470" y="488456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8D13A99F-69A5-4FE0-A359-007610E5FE40}"/>
                  </a:ext>
                </a:extLst>
              </p:cNvPr>
              <p:cNvCxnSpPr/>
              <p:nvPr/>
            </p:nvCxnSpPr>
            <p:spPr>
              <a:xfrm>
                <a:off x="2925470" y="499394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AAC9CE0-B1E8-4721-AC59-5ED9B78F289D}"/>
                  </a:ext>
                </a:extLst>
              </p:cNvPr>
              <p:cNvCxnSpPr/>
              <p:nvPr/>
            </p:nvCxnSpPr>
            <p:spPr>
              <a:xfrm>
                <a:off x="2925470" y="510332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1F6EFFAA-234D-46ED-A360-98CF00BE87A7}"/>
                  </a:ext>
                </a:extLst>
              </p:cNvPr>
              <p:cNvCxnSpPr/>
              <p:nvPr/>
            </p:nvCxnSpPr>
            <p:spPr>
              <a:xfrm>
                <a:off x="2925470" y="532209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B37C358-0FB9-4AB5-81D9-A3E08B10C5BD}"/>
                  </a:ext>
                </a:extLst>
              </p:cNvPr>
              <p:cNvCxnSpPr/>
              <p:nvPr/>
            </p:nvCxnSpPr>
            <p:spPr>
              <a:xfrm>
                <a:off x="2925470" y="55408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F88C46C-B8D1-4AF8-A2EA-F89283421199}"/>
                  </a:ext>
                </a:extLst>
              </p:cNvPr>
              <p:cNvCxnSpPr/>
              <p:nvPr/>
            </p:nvCxnSpPr>
            <p:spPr>
              <a:xfrm>
                <a:off x="2925470" y="575963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B6BB1AD-3798-4DFA-84EA-BD0D7D4E56CC}"/>
                  </a:ext>
                </a:extLst>
              </p:cNvPr>
              <p:cNvCxnSpPr/>
              <p:nvPr/>
            </p:nvCxnSpPr>
            <p:spPr>
              <a:xfrm>
                <a:off x="2925470" y="597840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C4ED16A3-E0E7-4F44-84E3-CD2D433AEDE4}"/>
                  </a:ext>
                </a:extLst>
              </p:cNvPr>
              <p:cNvCxnSpPr/>
              <p:nvPr/>
            </p:nvCxnSpPr>
            <p:spPr>
              <a:xfrm>
                <a:off x="2925470" y="619716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0053AE78-64D9-4A6C-B633-6FEBF5EBE2D0}"/>
                  </a:ext>
                </a:extLst>
              </p:cNvPr>
              <p:cNvCxnSpPr/>
              <p:nvPr/>
            </p:nvCxnSpPr>
            <p:spPr>
              <a:xfrm>
                <a:off x="2925470" y="68534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4833656-0337-434D-8660-5C28B445853F}"/>
                  </a:ext>
                </a:extLst>
              </p:cNvPr>
              <p:cNvCxnSpPr/>
              <p:nvPr/>
            </p:nvCxnSpPr>
            <p:spPr>
              <a:xfrm>
                <a:off x="2925470" y="247811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4741592-91C4-4A54-B23D-AC9DDD6E2DE4}"/>
                  </a:ext>
                </a:extLst>
              </p:cNvPr>
              <p:cNvCxnSpPr/>
              <p:nvPr/>
            </p:nvCxnSpPr>
            <p:spPr>
              <a:xfrm>
                <a:off x="2925470" y="269688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A92EE46-5A66-4701-9FEC-279401E6B6BC}"/>
                  </a:ext>
                </a:extLst>
              </p:cNvPr>
              <p:cNvCxnSpPr/>
              <p:nvPr/>
            </p:nvCxnSpPr>
            <p:spPr>
              <a:xfrm>
                <a:off x="2925470" y="291564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D2CE42D-05EA-4C6C-91C6-B663BCFDE414}"/>
                  </a:ext>
                </a:extLst>
              </p:cNvPr>
              <p:cNvCxnSpPr/>
              <p:nvPr/>
            </p:nvCxnSpPr>
            <p:spPr>
              <a:xfrm>
                <a:off x="2925470" y="313441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6B9D52A-CE8A-43F7-B35E-8DE9B7FAC9B4}"/>
                  </a:ext>
                </a:extLst>
              </p:cNvPr>
              <p:cNvCxnSpPr/>
              <p:nvPr/>
            </p:nvCxnSpPr>
            <p:spPr>
              <a:xfrm>
                <a:off x="2925470" y="335318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449E7AD5-93FB-4AA2-A1C8-7F34EAB541DC}"/>
                  </a:ext>
                </a:extLst>
              </p:cNvPr>
              <p:cNvCxnSpPr/>
              <p:nvPr/>
            </p:nvCxnSpPr>
            <p:spPr>
              <a:xfrm>
                <a:off x="2925470" y="357195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94520E3C-F678-4696-A9C1-D6769511475F}"/>
                  </a:ext>
                </a:extLst>
              </p:cNvPr>
              <p:cNvCxnSpPr/>
              <p:nvPr/>
            </p:nvCxnSpPr>
            <p:spPr>
              <a:xfrm>
                <a:off x="2925470" y="379072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2ABC36E-BC90-4BA5-98E0-83A5D943EABA}"/>
                  </a:ext>
                </a:extLst>
              </p:cNvPr>
              <p:cNvCxnSpPr/>
              <p:nvPr/>
            </p:nvCxnSpPr>
            <p:spPr>
              <a:xfrm>
                <a:off x="2925470" y="400948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45C0C03-13CF-44F6-9E9C-4E352E193D28}"/>
                  </a:ext>
                </a:extLst>
              </p:cNvPr>
              <p:cNvCxnSpPr/>
              <p:nvPr/>
            </p:nvCxnSpPr>
            <p:spPr>
              <a:xfrm>
                <a:off x="2925470" y="422825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236E886-1C66-4503-B589-76C6C6A7A528}"/>
                  </a:ext>
                </a:extLst>
              </p:cNvPr>
              <p:cNvCxnSpPr/>
              <p:nvPr/>
            </p:nvCxnSpPr>
            <p:spPr>
              <a:xfrm>
                <a:off x="2925470" y="444702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0E65BF7B-8248-4406-BB6E-6BCC6201AE5F}"/>
                  </a:ext>
                </a:extLst>
              </p:cNvPr>
              <p:cNvCxnSpPr/>
              <p:nvPr/>
            </p:nvCxnSpPr>
            <p:spPr>
              <a:xfrm>
                <a:off x="2925470" y="466579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A76538-6FAE-483E-86D2-8FCE2458ECBE}"/>
                  </a:ext>
                </a:extLst>
              </p:cNvPr>
              <p:cNvCxnSpPr/>
              <p:nvPr/>
            </p:nvCxnSpPr>
            <p:spPr>
              <a:xfrm>
                <a:off x="2925470" y="543148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4C6C6F7-BDDF-47E0-99DC-7A10C5CA206F}"/>
                  </a:ext>
                </a:extLst>
              </p:cNvPr>
              <p:cNvCxnSpPr/>
              <p:nvPr/>
            </p:nvCxnSpPr>
            <p:spPr>
              <a:xfrm>
                <a:off x="2925470" y="565024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526CA266-7456-469E-B01E-E338D11E888F}"/>
                  </a:ext>
                </a:extLst>
              </p:cNvPr>
              <p:cNvCxnSpPr/>
              <p:nvPr/>
            </p:nvCxnSpPr>
            <p:spPr>
              <a:xfrm>
                <a:off x="2925470" y="586901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16D0E55F-D1E7-4FEF-8144-926BDE7833CF}"/>
                  </a:ext>
                </a:extLst>
              </p:cNvPr>
              <p:cNvCxnSpPr/>
              <p:nvPr/>
            </p:nvCxnSpPr>
            <p:spPr>
              <a:xfrm>
                <a:off x="2925470" y="608778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757D96E4-B2B4-4D8D-B23E-2EB61AC3204E}"/>
                  </a:ext>
                </a:extLst>
              </p:cNvPr>
              <p:cNvCxnSpPr/>
              <p:nvPr/>
            </p:nvCxnSpPr>
            <p:spPr>
              <a:xfrm>
                <a:off x="2925470" y="630655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B3697B8-AA94-4884-916A-7013EE19F428}"/>
                  </a:ext>
                </a:extLst>
              </p:cNvPr>
              <p:cNvCxnSpPr/>
              <p:nvPr/>
            </p:nvCxnSpPr>
            <p:spPr>
              <a:xfrm>
                <a:off x="2925470" y="641593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ED5818E-DDD4-42D4-8E67-1BEE8D26FE2C}"/>
                  </a:ext>
                </a:extLst>
              </p:cNvPr>
              <p:cNvCxnSpPr/>
              <p:nvPr/>
            </p:nvCxnSpPr>
            <p:spPr>
              <a:xfrm>
                <a:off x="2925470" y="652532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31F5B377-719D-4815-9316-845FAE3F5D13}"/>
                  </a:ext>
                </a:extLst>
              </p:cNvPr>
              <p:cNvCxnSpPr/>
              <p:nvPr/>
            </p:nvCxnSpPr>
            <p:spPr>
              <a:xfrm>
                <a:off x="2925470" y="663470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F928EB27-5531-4127-AA3F-5B444870B730}"/>
                  </a:ext>
                </a:extLst>
              </p:cNvPr>
              <p:cNvCxnSpPr/>
              <p:nvPr/>
            </p:nvCxnSpPr>
            <p:spPr>
              <a:xfrm>
                <a:off x="2925470" y="674408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2257FAC6-8DF3-4527-8C8B-1D8C5EA6983C}"/>
                  </a:ext>
                </a:extLst>
              </p:cNvPr>
              <p:cNvCxnSpPr/>
              <p:nvPr/>
            </p:nvCxnSpPr>
            <p:spPr>
              <a:xfrm>
                <a:off x="2925470" y="521271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60CCCB4-591F-4D2C-816B-F489FD39CBBD}"/>
                </a:ext>
              </a:extLst>
            </p:cNvPr>
            <p:cNvSpPr/>
            <p:nvPr/>
          </p:nvSpPr>
          <p:spPr>
            <a:xfrm>
              <a:off x="0" y="0"/>
              <a:ext cx="12003314" cy="685800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  <a:alpha val="72000"/>
                  </a:srgbClr>
                </a:gs>
                <a:gs pos="50000">
                  <a:srgbClr val="FF0000">
                    <a:shade val="67500"/>
                    <a:satMod val="115000"/>
                    <a:alpha val="74000"/>
                  </a:srgbClr>
                </a:gs>
                <a:gs pos="100000">
                  <a:srgbClr val="FF0000">
                    <a:shade val="100000"/>
                    <a:satMod val="115000"/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894B1C5-97E8-4DD5-B3B6-8FE0379A526B}"/>
              </a:ext>
            </a:extLst>
          </p:cNvPr>
          <p:cNvGrpSpPr/>
          <p:nvPr/>
        </p:nvGrpSpPr>
        <p:grpSpPr>
          <a:xfrm>
            <a:off x="669550" y="966434"/>
            <a:ext cx="5331855" cy="4925132"/>
            <a:chOff x="7593223" y="467304"/>
            <a:chExt cx="5331855" cy="49251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4B6162-97B2-45F2-A14F-A27E168AF8B9}"/>
                </a:ext>
              </a:extLst>
            </p:cNvPr>
            <p:cNvSpPr txBox="1"/>
            <p:nvPr/>
          </p:nvSpPr>
          <p:spPr>
            <a:xfrm>
              <a:off x="7593224" y="3945886"/>
              <a:ext cx="38344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Norwester" panose="00000506000000000000" pitchFamily="50" charset="0"/>
                </a:rPr>
                <a:t>$150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3534E1-9793-43E9-A672-49431DC4E029}"/>
                </a:ext>
              </a:extLst>
            </p:cNvPr>
            <p:cNvSpPr txBox="1"/>
            <p:nvPr/>
          </p:nvSpPr>
          <p:spPr>
            <a:xfrm>
              <a:off x="7593224" y="467304"/>
              <a:ext cx="5331854" cy="191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600"/>
                </a:lnSpc>
              </a:pPr>
              <a:r>
                <a:rPr lang="en-US" sz="88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BEST</a:t>
              </a:r>
            </a:p>
            <a:p>
              <a:pPr>
                <a:lnSpc>
                  <a:spcPts val="6600"/>
                </a:lnSpc>
              </a:pPr>
              <a:r>
                <a:rPr lang="en-US" sz="88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PINK BAG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A889E3-03EE-48B5-BD3D-34137F1D6988}"/>
                </a:ext>
              </a:extLst>
            </p:cNvPr>
            <p:cNvSpPr txBox="1"/>
            <p:nvPr/>
          </p:nvSpPr>
          <p:spPr>
            <a:xfrm>
              <a:off x="7593223" y="2455177"/>
              <a:ext cx="3621044" cy="52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Nude Pink Leather Fashion Bag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948488" y="886032"/>
            <a:ext cx="5152774" cy="5058804"/>
          </a:xfrm>
          <a:prstGeom prst="rect">
            <a:avLst/>
          </a:prstGeom>
          <a:solidFill>
            <a:srgbClr val="C00000">
              <a:alpha val="80000"/>
            </a:srgb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AE550521-3854-4C82-B994-821FA8513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t="45454" r="14731"/>
          <a:stretch/>
        </p:blipFill>
        <p:spPr>
          <a:xfrm>
            <a:off x="6124798" y="1079481"/>
            <a:ext cx="4800154" cy="4671906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30490339-2E52-467D-BB68-F4DFFA253A10}"/>
              </a:ext>
            </a:extLst>
          </p:cNvPr>
          <p:cNvSpPr/>
          <p:nvPr/>
        </p:nvSpPr>
        <p:spPr>
          <a:xfrm>
            <a:off x="11101262" y="2810436"/>
            <a:ext cx="1108890" cy="799600"/>
          </a:xfrm>
          <a:prstGeom prst="rect">
            <a:avLst/>
          </a:prstGeom>
          <a:solidFill>
            <a:srgbClr val="C00000">
              <a:alpha val="80000"/>
            </a:srgb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17197"/>
      </p:ext>
    </p:extLst>
  </p:cSld>
  <p:clrMapOvr>
    <a:masterClrMapping/>
  </p:clrMapOvr>
  <p:transition spd="slow" advTm="7191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43">
            <a:extLst>
              <a:ext uri="{FF2B5EF4-FFF2-40B4-BE49-F238E27FC236}">
                <a16:creationId xmlns:a16="http://schemas.microsoft.com/office/drawing/2014/main" id="{CAC627A8-2FB2-43AE-B991-7766EC689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563" r="1341" b="132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B87C6D3F-90A2-40DE-83FC-2777C2C8E3BA}"/>
              </a:ext>
            </a:extLst>
          </p:cNvPr>
          <p:cNvGrpSpPr/>
          <p:nvPr/>
        </p:nvGrpSpPr>
        <p:grpSpPr>
          <a:xfrm>
            <a:off x="7334250" y="0"/>
            <a:ext cx="4857750" cy="6858000"/>
            <a:chOff x="0" y="0"/>
            <a:chExt cx="12003314" cy="685800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384821B-4EDA-4FC6-B86C-1935F6CC2D80}"/>
                </a:ext>
              </a:extLst>
            </p:cNvPr>
            <p:cNvGrpSpPr/>
            <p:nvPr/>
          </p:nvGrpSpPr>
          <p:grpSpPr>
            <a:xfrm>
              <a:off x="1" y="38100"/>
              <a:ext cx="12003313" cy="6781800"/>
              <a:chOff x="2925470" y="71665"/>
              <a:chExt cx="12437059" cy="6781800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DF39E63-9E95-4992-A4DF-A4AE0A37520F}"/>
                  </a:ext>
                </a:extLst>
              </p:cNvPr>
              <p:cNvCxnSpPr/>
              <p:nvPr/>
            </p:nvCxnSpPr>
            <p:spPr>
              <a:xfrm>
                <a:off x="2925470" y="716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0B82204-49F9-47E7-99E4-04922BCF9A25}"/>
                  </a:ext>
                </a:extLst>
              </p:cNvPr>
              <p:cNvCxnSpPr/>
              <p:nvPr/>
            </p:nvCxnSpPr>
            <p:spPr>
              <a:xfrm>
                <a:off x="2925470" y="18104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58E7F21C-1EF6-45B6-A8EE-74BB57296624}"/>
                  </a:ext>
                </a:extLst>
              </p:cNvPr>
              <p:cNvCxnSpPr/>
              <p:nvPr/>
            </p:nvCxnSpPr>
            <p:spPr>
              <a:xfrm>
                <a:off x="2925470" y="29043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47F0834-A1C1-43B0-A499-F7F7AC98D4A7}"/>
                  </a:ext>
                </a:extLst>
              </p:cNvPr>
              <p:cNvCxnSpPr/>
              <p:nvPr/>
            </p:nvCxnSpPr>
            <p:spPr>
              <a:xfrm>
                <a:off x="2925470" y="39981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5BB7E15-F310-4440-87ED-73B83403FC0E}"/>
                  </a:ext>
                </a:extLst>
              </p:cNvPr>
              <p:cNvCxnSpPr/>
              <p:nvPr/>
            </p:nvCxnSpPr>
            <p:spPr>
              <a:xfrm>
                <a:off x="2925470" y="50920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4A541CF9-9222-4C4E-B5AB-09DCCD104516}"/>
                  </a:ext>
                </a:extLst>
              </p:cNvPr>
              <p:cNvCxnSpPr/>
              <p:nvPr/>
            </p:nvCxnSpPr>
            <p:spPr>
              <a:xfrm>
                <a:off x="2925470" y="61858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1D5F8C4-6166-44B3-8CAC-C202361105AC}"/>
                  </a:ext>
                </a:extLst>
              </p:cNvPr>
              <p:cNvCxnSpPr/>
              <p:nvPr/>
            </p:nvCxnSpPr>
            <p:spPr>
              <a:xfrm>
                <a:off x="2925470" y="72796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2512614-F270-4256-913A-8919973A56A9}"/>
                  </a:ext>
                </a:extLst>
              </p:cNvPr>
              <p:cNvCxnSpPr/>
              <p:nvPr/>
            </p:nvCxnSpPr>
            <p:spPr>
              <a:xfrm>
                <a:off x="2925470" y="83735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A5B2E32-B140-4A2C-AC0C-6B0AD0F13517}"/>
                  </a:ext>
                </a:extLst>
              </p:cNvPr>
              <p:cNvCxnSpPr/>
              <p:nvPr/>
            </p:nvCxnSpPr>
            <p:spPr>
              <a:xfrm>
                <a:off x="2925470" y="94673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48DEE37-1F36-4054-B836-51BCBE526251}"/>
                  </a:ext>
                </a:extLst>
              </p:cNvPr>
              <p:cNvCxnSpPr/>
              <p:nvPr/>
            </p:nvCxnSpPr>
            <p:spPr>
              <a:xfrm>
                <a:off x="2925470" y="105612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06C71220-86F0-40DB-8197-174F5167CDAD}"/>
                  </a:ext>
                </a:extLst>
              </p:cNvPr>
              <p:cNvCxnSpPr/>
              <p:nvPr/>
            </p:nvCxnSpPr>
            <p:spPr>
              <a:xfrm>
                <a:off x="2925470" y="116550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309D4BD-A760-4F1A-A610-6FA07C8F2942}"/>
                  </a:ext>
                </a:extLst>
              </p:cNvPr>
              <p:cNvCxnSpPr/>
              <p:nvPr/>
            </p:nvCxnSpPr>
            <p:spPr>
              <a:xfrm>
                <a:off x="2925470" y="127488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231B243-8F02-4003-8E25-2DA95C7959FF}"/>
                  </a:ext>
                </a:extLst>
              </p:cNvPr>
              <p:cNvCxnSpPr/>
              <p:nvPr/>
            </p:nvCxnSpPr>
            <p:spPr>
              <a:xfrm>
                <a:off x="2925470" y="138427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F34DFFE-6FE1-4722-A505-8BF826A9DC9E}"/>
                  </a:ext>
                </a:extLst>
              </p:cNvPr>
              <p:cNvCxnSpPr/>
              <p:nvPr/>
            </p:nvCxnSpPr>
            <p:spPr>
              <a:xfrm>
                <a:off x="2925470" y="149365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C87059D-A641-4E2D-AC7A-B842DFB01600}"/>
                  </a:ext>
                </a:extLst>
              </p:cNvPr>
              <p:cNvCxnSpPr/>
              <p:nvPr/>
            </p:nvCxnSpPr>
            <p:spPr>
              <a:xfrm>
                <a:off x="2925470" y="160304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E84585A-D9FC-4330-BCAD-93016AC72EAE}"/>
                  </a:ext>
                </a:extLst>
              </p:cNvPr>
              <p:cNvCxnSpPr/>
              <p:nvPr/>
            </p:nvCxnSpPr>
            <p:spPr>
              <a:xfrm>
                <a:off x="2925470" y="171242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ABFA759-84A8-4878-ADEC-0CD78F0D60BC}"/>
                  </a:ext>
                </a:extLst>
              </p:cNvPr>
              <p:cNvCxnSpPr/>
              <p:nvPr/>
            </p:nvCxnSpPr>
            <p:spPr>
              <a:xfrm>
                <a:off x="2925470" y="182180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BAF650E-4251-4ADB-879D-ABA5FF27491A}"/>
                  </a:ext>
                </a:extLst>
              </p:cNvPr>
              <p:cNvCxnSpPr/>
              <p:nvPr/>
            </p:nvCxnSpPr>
            <p:spPr>
              <a:xfrm>
                <a:off x="2925470" y="193119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B1C7A4C-10E1-4778-8780-A65855F99B56}"/>
                  </a:ext>
                </a:extLst>
              </p:cNvPr>
              <p:cNvCxnSpPr/>
              <p:nvPr/>
            </p:nvCxnSpPr>
            <p:spPr>
              <a:xfrm>
                <a:off x="2925470" y="204057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3AC9CBA-F884-4665-9706-440B12A9FB47}"/>
                  </a:ext>
                </a:extLst>
              </p:cNvPr>
              <p:cNvCxnSpPr/>
              <p:nvPr/>
            </p:nvCxnSpPr>
            <p:spPr>
              <a:xfrm>
                <a:off x="2925470" y="214996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AAB3731A-B2B3-4FAA-80CE-50B3476B14C5}"/>
                  </a:ext>
                </a:extLst>
              </p:cNvPr>
              <p:cNvCxnSpPr/>
              <p:nvPr/>
            </p:nvCxnSpPr>
            <p:spPr>
              <a:xfrm>
                <a:off x="2925470" y="225934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34D2E6F-8495-4239-955C-98BD69827798}"/>
                  </a:ext>
                </a:extLst>
              </p:cNvPr>
              <p:cNvCxnSpPr/>
              <p:nvPr/>
            </p:nvCxnSpPr>
            <p:spPr>
              <a:xfrm>
                <a:off x="2925470" y="236872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66F84E99-5977-46A4-B965-617DED6EE44E}"/>
                  </a:ext>
                </a:extLst>
              </p:cNvPr>
              <p:cNvCxnSpPr/>
              <p:nvPr/>
            </p:nvCxnSpPr>
            <p:spPr>
              <a:xfrm>
                <a:off x="2925470" y="258749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64A385C-17F8-4783-A60A-3F3D53702C1B}"/>
                  </a:ext>
                </a:extLst>
              </p:cNvPr>
              <p:cNvCxnSpPr/>
              <p:nvPr/>
            </p:nvCxnSpPr>
            <p:spPr>
              <a:xfrm>
                <a:off x="2925470" y="28062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4F6C1C1-CB6D-4402-A18D-48D7AB351CC3}"/>
                  </a:ext>
                </a:extLst>
              </p:cNvPr>
              <p:cNvCxnSpPr/>
              <p:nvPr/>
            </p:nvCxnSpPr>
            <p:spPr>
              <a:xfrm>
                <a:off x="2925470" y="302503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DD7215A-F192-4EC3-A1FE-7F3451398994}"/>
                  </a:ext>
                </a:extLst>
              </p:cNvPr>
              <p:cNvCxnSpPr/>
              <p:nvPr/>
            </p:nvCxnSpPr>
            <p:spPr>
              <a:xfrm>
                <a:off x="2925470" y="324380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6E5BE789-5EA6-451C-B059-5B4FB41CA8B1}"/>
                  </a:ext>
                </a:extLst>
              </p:cNvPr>
              <p:cNvCxnSpPr/>
              <p:nvPr/>
            </p:nvCxnSpPr>
            <p:spPr>
              <a:xfrm>
                <a:off x="2925470" y="346256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5FD273F-FFFD-4E76-BFC2-0793D56DEAC9}"/>
                  </a:ext>
                </a:extLst>
              </p:cNvPr>
              <p:cNvCxnSpPr/>
              <p:nvPr/>
            </p:nvCxnSpPr>
            <p:spPr>
              <a:xfrm>
                <a:off x="2925470" y="368133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6597379-687B-4794-AAC0-EACA05F3E4AC}"/>
                  </a:ext>
                </a:extLst>
              </p:cNvPr>
              <p:cNvCxnSpPr/>
              <p:nvPr/>
            </p:nvCxnSpPr>
            <p:spPr>
              <a:xfrm>
                <a:off x="2925470" y="390010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06C1497-020C-40C9-AB1E-329B35C7FB48}"/>
                  </a:ext>
                </a:extLst>
              </p:cNvPr>
              <p:cNvCxnSpPr/>
              <p:nvPr/>
            </p:nvCxnSpPr>
            <p:spPr>
              <a:xfrm>
                <a:off x="2925470" y="411887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23537DF-FDD2-4CC9-964A-299FED1DB81A}"/>
                  </a:ext>
                </a:extLst>
              </p:cNvPr>
              <p:cNvCxnSpPr/>
              <p:nvPr/>
            </p:nvCxnSpPr>
            <p:spPr>
              <a:xfrm>
                <a:off x="2925470" y="433764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B0D14CE-3EEA-4F75-9A97-6D736C5540E2}"/>
                  </a:ext>
                </a:extLst>
              </p:cNvPr>
              <p:cNvCxnSpPr/>
              <p:nvPr/>
            </p:nvCxnSpPr>
            <p:spPr>
              <a:xfrm>
                <a:off x="2925470" y="455640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AEDE1DC-1934-4518-9127-8CA6AE3D029C}"/>
                  </a:ext>
                </a:extLst>
              </p:cNvPr>
              <p:cNvCxnSpPr/>
              <p:nvPr/>
            </p:nvCxnSpPr>
            <p:spPr>
              <a:xfrm>
                <a:off x="2925470" y="477517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25FBF4B-0428-4FCD-8A82-8257B48F1CE1}"/>
                  </a:ext>
                </a:extLst>
              </p:cNvPr>
              <p:cNvCxnSpPr/>
              <p:nvPr/>
            </p:nvCxnSpPr>
            <p:spPr>
              <a:xfrm>
                <a:off x="2925470" y="488456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8D13A99F-69A5-4FE0-A359-007610E5FE40}"/>
                  </a:ext>
                </a:extLst>
              </p:cNvPr>
              <p:cNvCxnSpPr/>
              <p:nvPr/>
            </p:nvCxnSpPr>
            <p:spPr>
              <a:xfrm>
                <a:off x="2925470" y="499394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AAC9CE0-B1E8-4721-AC59-5ED9B78F289D}"/>
                  </a:ext>
                </a:extLst>
              </p:cNvPr>
              <p:cNvCxnSpPr/>
              <p:nvPr/>
            </p:nvCxnSpPr>
            <p:spPr>
              <a:xfrm>
                <a:off x="2925470" y="510332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1F6EFFAA-234D-46ED-A360-98CF00BE87A7}"/>
                  </a:ext>
                </a:extLst>
              </p:cNvPr>
              <p:cNvCxnSpPr/>
              <p:nvPr/>
            </p:nvCxnSpPr>
            <p:spPr>
              <a:xfrm>
                <a:off x="2925470" y="532209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B37C358-0FB9-4AB5-81D9-A3E08B10C5BD}"/>
                  </a:ext>
                </a:extLst>
              </p:cNvPr>
              <p:cNvCxnSpPr/>
              <p:nvPr/>
            </p:nvCxnSpPr>
            <p:spPr>
              <a:xfrm>
                <a:off x="2925470" y="55408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F88C46C-B8D1-4AF8-A2EA-F89283421199}"/>
                  </a:ext>
                </a:extLst>
              </p:cNvPr>
              <p:cNvCxnSpPr/>
              <p:nvPr/>
            </p:nvCxnSpPr>
            <p:spPr>
              <a:xfrm>
                <a:off x="2925470" y="575963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B6BB1AD-3798-4DFA-84EA-BD0D7D4E56CC}"/>
                  </a:ext>
                </a:extLst>
              </p:cNvPr>
              <p:cNvCxnSpPr/>
              <p:nvPr/>
            </p:nvCxnSpPr>
            <p:spPr>
              <a:xfrm>
                <a:off x="2925470" y="597840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C4ED16A3-E0E7-4F44-84E3-CD2D433AEDE4}"/>
                  </a:ext>
                </a:extLst>
              </p:cNvPr>
              <p:cNvCxnSpPr/>
              <p:nvPr/>
            </p:nvCxnSpPr>
            <p:spPr>
              <a:xfrm>
                <a:off x="2925470" y="619716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0053AE78-64D9-4A6C-B633-6FEBF5EBE2D0}"/>
                  </a:ext>
                </a:extLst>
              </p:cNvPr>
              <p:cNvCxnSpPr/>
              <p:nvPr/>
            </p:nvCxnSpPr>
            <p:spPr>
              <a:xfrm>
                <a:off x="2925470" y="68534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4833656-0337-434D-8660-5C28B445853F}"/>
                  </a:ext>
                </a:extLst>
              </p:cNvPr>
              <p:cNvCxnSpPr/>
              <p:nvPr/>
            </p:nvCxnSpPr>
            <p:spPr>
              <a:xfrm>
                <a:off x="2925470" y="247811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4741592-91C4-4A54-B23D-AC9DDD6E2DE4}"/>
                  </a:ext>
                </a:extLst>
              </p:cNvPr>
              <p:cNvCxnSpPr/>
              <p:nvPr/>
            </p:nvCxnSpPr>
            <p:spPr>
              <a:xfrm>
                <a:off x="2925470" y="269688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A92EE46-5A66-4701-9FEC-279401E6B6BC}"/>
                  </a:ext>
                </a:extLst>
              </p:cNvPr>
              <p:cNvCxnSpPr/>
              <p:nvPr/>
            </p:nvCxnSpPr>
            <p:spPr>
              <a:xfrm>
                <a:off x="2925470" y="291564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D2CE42D-05EA-4C6C-91C6-B663BCFDE414}"/>
                  </a:ext>
                </a:extLst>
              </p:cNvPr>
              <p:cNvCxnSpPr/>
              <p:nvPr/>
            </p:nvCxnSpPr>
            <p:spPr>
              <a:xfrm>
                <a:off x="2925470" y="313441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6B9D52A-CE8A-43F7-B35E-8DE9B7FAC9B4}"/>
                  </a:ext>
                </a:extLst>
              </p:cNvPr>
              <p:cNvCxnSpPr/>
              <p:nvPr/>
            </p:nvCxnSpPr>
            <p:spPr>
              <a:xfrm>
                <a:off x="2925470" y="335318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449E7AD5-93FB-4AA2-A1C8-7F34EAB541DC}"/>
                  </a:ext>
                </a:extLst>
              </p:cNvPr>
              <p:cNvCxnSpPr/>
              <p:nvPr/>
            </p:nvCxnSpPr>
            <p:spPr>
              <a:xfrm>
                <a:off x="2925470" y="357195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94520E3C-F678-4696-A9C1-D6769511475F}"/>
                  </a:ext>
                </a:extLst>
              </p:cNvPr>
              <p:cNvCxnSpPr/>
              <p:nvPr/>
            </p:nvCxnSpPr>
            <p:spPr>
              <a:xfrm>
                <a:off x="2925470" y="379072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2ABC36E-BC90-4BA5-98E0-83A5D943EABA}"/>
                  </a:ext>
                </a:extLst>
              </p:cNvPr>
              <p:cNvCxnSpPr/>
              <p:nvPr/>
            </p:nvCxnSpPr>
            <p:spPr>
              <a:xfrm>
                <a:off x="2925470" y="400948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45C0C03-13CF-44F6-9E9C-4E352E193D28}"/>
                  </a:ext>
                </a:extLst>
              </p:cNvPr>
              <p:cNvCxnSpPr/>
              <p:nvPr/>
            </p:nvCxnSpPr>
            <p:spPr>
              <a:xfrm>
                <a:off x="2925470" y="422825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236E886-1C66-4503-B589-76C6C6A7A528}"/>
                  </a:ext>
                </a:extLst>
              </p:cNvPr>
              <p:cNvCxnSpPr/>
              <p:nvPr/>
            </p:nvCxnSpPr>
            <p:spPr>
              <a:xfrm>
                <a:off x="2925470" y="444702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0E65BF7B-8248-4406-BB6E-6BCC6201AE5F}"/>
                  </a:ext>
                </a:extLst>
              </p:cNvPr>
              <p:cNvCxnSpPr/>
              <p:nvPr/>
            </p:nvCxnSpPr>
            <p:spPr>
              <a:xfrm>
                <a:off x="2925470" y="466579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A76538-6FAE-483E-86D2-8FCE2458ECBE}"/>
                  </a:ext>
                </a:extLst>
              </p:cNvPr>
              <p:cNvCxnSpPr/>
              <p:nvPr/>
            </p:nvCxnSpPr>
            <p:spPr>
              <a:xfrm>
                <a:off x="2925470" y="543148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4C6C6F7-BDDF-47E0-99DC-7A10C5CA206F}"/>
                  </a:ext>
                </a:extLst>
              </p:cNvPr>
              <p:cNvCxnSpPr/>
              <p:nvPr/>
            </p:nvCxnSpPr>
            <p:spPr>
              <a:xfrm>
                <a:off x="2925470" y="565024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526CA266-7456-469E-B01E-E338D11E888F}"/>
                  </a:ext>
                </a:extLst>
              </p:cNvPr>
              <p:cNvCxnSpPr/>
              <p:nvPr/>
            </p:nvCxnSpPr>
            <p:spPr>
              <a:xfrm>
                <a:off x="2925470" y="586901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16D0E55F-D1E7-4FEF-8144-926BDE7833CF}"/>
                  </a:ext>
                </a:extLst>
              </p:cNvPr>
              <p:cNvCxnSpPr/>
              <p:nvPr/>
            </p:nvCxnSpPr>
            <p:spPr>
              <a:xfrm>
                <a:off x="2925470" y="608778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757D96E4-B2B4-4D8D-B23E-2EB61AC3204E}"/>
                  </a:ext>
                </a:extLst>
              </p:cNvPr>
              <p:cNvCxnSpPr/>
              <p:nvPr/>
            </p:nvCxnSpPr>
            <p:spPr>
              <a:xfrm>
                <a:off x="2925470" y="630655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B3697B8-AA94-4884-916A-7013EE19F428}"/>
                  </a:ext>
                </a:extLst>
              </p:cNvPr>
              <p:cNvCxnSpPr/>
              <p:nvPr/>
            </p:nvCxnSpPr>
            <p:spPr>
              <a:xfrm>
                <a:off x="2925470" y="641593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ED5818E-DDD4-42D4-8E67-1BEE8D26FE2C}"/>
                  </a:ext>
                </a:extLst>
              </p:cNvPr>
              <p:cNvCxnSpPr/>
              <p:nvPr/>
            </p:nvCxnSpPr>
            <p:spPr>
              <a:xfrm>
                <a:off x="2925470" y="652532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31F5B377-719D-4815-9316-845FAE3F5D13}"/>
                  </a:ext>
                </a:extLst>
              </p:cNvPr>
              <p:cNvCxnSpPr/>
              <p:nvPr/>
            </p:nvCxnSpPr>
            <p:spPr>
              <a:xfrm>
                <a:off x="2925470" y="663470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F928EB27-5531-4127-AA3F-5B444870B730}"/>
                  </a:ext>
                </a:extLst>
              </p:cNvPr>
              <p:cNvCxnSpPr/>
              <p:nvPr/>
            </p:nvCxnSpPr>
            <p:spPr>
              <a:xfrm>
                <a:off x="2925470" y="674408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2257FAC6-8DF3-4527-8C8B-1D8C5EA6983C}"/>
                  </a:ext>
                </a:extLst>
              </p:cNvPr>
              <p:cNvCxnSpPr/>
              <p:nvPr/>
            </p:nvCxnSpPr>
            <p:spPr>
              <a:xfrm>
                <a:off x="2925470" y="521271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60CCCB4-591F-4D2C-816B-F489FD39CBBD}"/>
                </a:ext>
              </a:extLst>
            </p:cNvPr>
            <p:cNvSpPr/>
            <p:nvPr/>
          </p:nvSpPr>
          <p:spPr>
            <a:xfrm>
              <a:off x="0" y="0"/>
              <a:ext cx="12003314" cy="685800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  <a:alpha val="72000"/>
                  </a:srgbClr>
                </a:gs>
                <a:gs pos="50000">
                  <a:srgbClr val="FF0000">
                    <a:shade val="67500"/>
                    <a:satMod val="115000"/>
                    <a:alpha val="74000"/>
                  </a:srgbClr>
                </a:gs>
                <a:gs pos="100000">
                  <a:srgbClr val="FF0000">
                    <a:shade val="100000"/>
                    <a:satMod val="115000"/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894B1C5-97E8-4DD5-B3B6-8FE0379A526B}"/>
              </a:ext>
            </a:extLst>
          </p:cNvPr>
          <p:cNvGrpSpPr/>
          <p:nvPr/>
        </p:nvGrpSpPr>
        <p:grpSpPr>
          <a:xfrm>
            <a:off x="7593223" y="966434"/>
            <a:ext cx="5331855" cy="4925132"/>
            <a:chOff x="7593223" y="467304"/>
            <a:chExt cx="5331855" cy="49251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4B6162-97B2-45F2-A14F-A27E168AF8B9}"/>
                </a:ext>
              </a:extLst>
            </p:cNvPr>
            <p:cNvSpPr txBox="1"/>
            <p:nvPr/>
          </p:nvSpPr>
          <p:spPr>
            <a:xfrm>
              <a:off x="7593224" y="3945886"/>
              <a:ext cx="38344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Norwester" panose="00000506000000000000" pitchFamily="50" charset="0"/>
                </a:rPr>
                <a:t>$2000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3534E1-9793-43E9-A672-49431DC4E029}"/>
                </a:ext>
              </a:extLst>
            </p:cNvPr>
            <p:cNvSpPr txBox="1"/>
            <p:nvPr/>
          </p:nvSpPr>
          <p:spPr>
            <a:xfrm>
              <a:off x="7593224" y="467304"/>
              <a:ext cx="5331854" cy="191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600"/>
                </a:lnSpc>
              </a:pPr>
              <a:r>
                <a:rPr lang="en-US" sz="88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BROWN</a:t>
              </a:r>
            </a:p>
            <a:p>
              <a:pPr>
                <a:lnSpc>
                  <a:spcPts val="6600"/>
                </a:lnSpc>
              </a:pPr>
              <a:r>
                <a:rPr lang="en-US" sz="88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BAG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A889E3-03EE-48B5-BD3D-34137F1D6988}"/>
                </a:ext>
              </a:extLst>
            </p:cNvPr>
            <p:cNvSpPr txBox="1"/>
            <p:nvPr/>
          </p:nvSpPr>
          <p:spPr>
            <a:xfrm>
              <a:off x="7593223" y="2455177"/>
              <a:ext cx="3621044" cy="52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Original Louis Vuitton Shoulder Bag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045244" y="899598"/>
            <a:ext cx="5152774" cy="5058804"/>
          </a:xfrm>
          <a:prstGeom prst="rect">
            <a:avLst/>
          </a:prstGeom>
          <a:solidFill>
            <a:srgbClr val="C00000">
              <a:alpha val="80000"/>
            </a:srgb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51AE9FF5-0098-48B7-A14C-DFDB71E73F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 t="28139" r="9889" b="5840"/>
          <a:stretch/>
        </p:blipFill>
        <p:spPr>
          <a:xfrm>
            <a:off x="1209838" y="1041301"/>
            <a:ext cx="4823585" cy="4771270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E55D0D85-B3B3-4FDD-BD79-BBC5FD86BD55}"/>
              </a:ext>
            </a:extLst>
          </p:cNvPr>
          <p:cNvSpPr/>
          <p:nvPr/>
        </p:nvSpPr>
        <p:spPr>
          <a:xfrm>
            <a:off x="0" y="2810436"/>
            <a:ext cx="1045242" cy="799600"/>
          </a:xfrm>
          <a:prstGeom prst="rect">
            <a:avLst/>
          </a:prstGeom>
          <a:solidFill>
            <a:srgbClr val="C00000">
              <a:alpha val="80000"/>
            </a:srgb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3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6"/>
    </mc:Choice>
    <mc:Fallback xmlns="">
      <p:transition spd="slow" advTm="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A75C1139-D91E-4EFA-9F68-D41DE7D0B8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5"/>
          <a:stretch/>
        </p:blipFill>
        <p:spPr>
          <a:xfrm>
            <a:off x="1" y="-6145"/>
            <a:ext cx="12192000" cy="6864146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B87C6D3F-90A2-40DE-83FC-2777C2C8E3BA}"/>
              </a:ext>
            </a:extLst>
          </p:cNvPr>
          <p:cNvGrpSpPr/>
          <p:nvPr/>
        </p:nvGrpSpPr>
        <p:grpSpPr>
          <a:xfrm>
            <a:off x="0" y="0"/>
            <a:ext cx="4857750" cy="6858000"/>
            <a:chOff x="0" y="0"/>
            <a:chExt cx="12003314" cy="685800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384821B-4EDA-4FC6-B86C-1935F6CC2D80}"/>
                </a:ext>
              </a:extLst>
            </p:cNvPr>
            <p:cNvGrpSpPr/>
            <p:nvPr/>
          </p:nvGrpSpPr>
          <p:grpSpPr>
            <a:xfrm>
              <a:off x="1" y="38100"/>
              <a:ext cx="12003313" cy="6781800"/>
              <a:chOff x="2925470" y="71665"/>
              <a:chExt cx="12437059" cy="6781800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DF39E63-9E95-4992-A4DF-A4AE0A37520F}"/>
                  </a:ext>
                </a:extLst>
              </p:cNvPr>
              <p:cNvCxnSpPr/>
              <p:nvPr/>
            </p:nvCxnSpPr>
            <p:spPr>
              <a:xfrm>
                <a:off x="2925470" y="716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0B82204-49F9-47E7-99E4-04922BCF9A25}"/>
                  </a:ext>
                </a:extLst>
              </p:cNvPr>
              <p:cNvCxnSpPr/>
              <p:nvPr/>
            </p:nvCxnSpPr>
            <p:spPr>
              <a:xfrm>
                <a:off x="2925470" y="18104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58E7F21C-1EF6-45B6-A8EE-74BB57296624}"/>
                  </a:ext>
                </a:extLst>
              </p:cNvPr>
              <p:cNvCxnSpPr/>
              <p:nvPr/>
            </p:nvCxnSpPr>
            <p:spPr>
              <a:xfrm>
                <a:off x="2925470" y="29043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47F0834-A1C1-43B0-A499-F7F7AC98D4A7}"/>
                  </a:ext>
                </a:extLst>
              </p:cNvPr>
              <p:cNvCxnSpPr/>
              <p:nvPr/>
            </p:nvCxnSpPr>
            <p:spPr>
              <a:xfrm>
                <a:off x="2925470" y="39981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5BB7E15-F310-4440-87ED-73B83403FC0E}"/>
                  </a:ext>
                </a:extLst>
              </p:cNvPr>
              <p:cNvCxnSpPr/>
              <p:nvPr/>
            </p:nvCxnSpPr>
            <p:spPr>
              <a:xfrm>
                <a:off x="2925470" y="50920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4A541CF9-9222-4C4E-B5AB-09DCCD104516}"/>
                  </a:ext>
                </a:extLst>
              </p:cNvPr>
              <p:cNvCxnSpPr/>
              <p:nvPr/>
            </p:nvCxnSpPr>
            <p:spPr>
              <a:xfrm>
                <a:off x="2925470" y="61858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1D5F8C4-6166-44B3-8CAC-C202361105AC}"/>
                  </a:ext>
                </a:extLst>
              </p:cNvPr>
              <p:cNvCxnSpPr/>
              <p:nvPr/>
            </p:nvCxnSpPr>
            <p:spPr>
              <a:xfrm>
                <a:off x="2925470" y="72796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2512614-F270-4256-913A-8919973A56A9}"/>
                  </a:ext>
                </a:extLst>
              </p:cNvPr>
              <p:cNvCxnSpPr/>
              <p:nvPr/>
            </p:nvCxnSpPr>
            <p:spPr>
              <a:xfrm>
                <a:off x="2925470" y="83735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A5B2E32-B140-4A2C-AC0C-6B0AD0F13517}"/>
                  </a:ext>
                </a:extLst>
              </p:cNvPr>
              <p:cNvCxnSpPr/>
              <p:nvPr/>
            </p:nvCxnSpPr>
            <p:spPr>
              <a:xfrm>
                <a:off x="2925470" y="94673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48DEE37-1F36-4054-B836-51BCBE526251}"/>
                  </a:ext>
                </a:extLst>
              </p:cNvPr>
              <p:cNvCxnSpPr/>
              <p:nvPr/>
            </p:nvCxnSpPr>
            <p:spPr>
              <a:xfrm>
                <a:off x="2925470" y="105612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06C71220-86F0-40DB-8197-174F5167CDAD}"/>
                  </a:ext>
                </a:extLst>
              </p:cNvPr>
              <p:cNvCxnSpPr/>
              <p:nvPr/>
            </p:nvCxnSpPr>
            <p:spPr>
              <a:xfrm>
                <a:off x="2925470" y="116550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309D4BD-A760-4F1A-A610-6FA07C8F2942}"/>
                  </a:ext>
                </a:extLst>
              </p:cNvPr>
              <p:cNvCxnSpPr/>
              <p:nvPr/>
            </p:nvCxnSpPr>
            <p:spPr>
              <a:xfrm>
                <a:off x="2925470" y="127488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231B243-8F02-4003-8E25-2DA95C7959FF}"/>
                  </a:ext>
                </a:extLst>
              </p:cNvPr>
              <p:cNvCxnSpPr/>
              <p:nvPr/>
            </p:nvCxnSpPr>
            <p:spPr>
              <a:xfrm>
                <a:off x="2925470" y="138427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F34DFFE-6FE1-4722-A505-8BF826A9DC9E}"/>
                  </a:ext>
                </a:extLst>
              </p:cNvPr>
              <p:cNvCxnSpPr/>
              <p:nvPr/>
            </p:nvCxnSpPr>
            <p:spPr>
              <a:xfrm>
                <a:off x="2925470" y="149365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C87059D-A641-4E2D-AC7A-B842DFB01600}"/>
                  </a:ext>
                </a:extLst>
              </p:cNvPr>
              <p:cNvCxnSpPr/>
              <p:nvPr/>
            </p:nvCxnSpPr>
            <p:spPr>
              <a:xfrm>
                <a:off x="2925470" y="160304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E84585A-D9FC-4330-BCAD-93016AC72EAE}"/>
                  </a:ext>
                </a:extLst>
              </p:cNvPr>
              <p:cNvCxnSpPr/>
              <p:nvPr/>
            </p:nvCxnSpPr>
            <p:spPr>
              <a:xfrm>
                <a:off x="2925470" y="171242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ABFA759-84A8-4878-ADEC-0CD78F0D60BC}"/>
                  </a:ext>
                </a:extLst>
              </p:cNvPr>
              <p:cNvCxnSpPr/>
              <p:nvPr/>
            </p:nvCxnSpPr>
            <p:spPr>
              <a:xfrm>
                <a:off x="2925470" y="182180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BAF650E-4251-4ADB-879D-ABA5FF27491A}"/>
                  </a:ext>
                </a:extLst>
              </p:cNvPr>
              <p:cNvCxnSpPr/>
              <p:nvPr/>
            </p:nvCxnSpPr>
            <p:spPr>
              <a:xfrm>
                <a:off x="2925470" y="193119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B1C7A4C-10E1-4778-8780-A65855F99B56}"/>
                  </a:ext>
                </a:extLst>
              </p:cNvPr>
              <p:cNvCxnSpPr/>
              <p:nvPr/>
            </p:nvCxnSpPr>
            <p:spPr>
              <a:xfrm>
                <a:off x="2925470" y="204057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3AC9CBA-F884-4665-9706-440B12A9FB47}"/>
                  </a:ext>
                </a:extLst>
              </p:cNvPr>
              <p:cNvCxnSpPr/>
              <p:nvPr/>
            </p:nvCxnSpPr>
            <p:spPr>
              <a:xfrm>
                <a:off x="2925470" y="214996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AAB3731A-B2B3-4FAA-80CE-50B3476B14C5}"/>
                  </a:ext>
                </a:extLst>
              </p:cNvPr>
              <p:cNvCxnSpPr/>
              <p:nvPr/>
            </p:nvCxnSpPr>
            <p:spPr>
              <a:xfrm>
                <a:off x="2925470" y="225934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34D2E6F-8495-4239-955C-98BD69827798}"/>
                  </a:ext>
                </a:extLst>
              </p:cNvPr>
              <p:cNvCxnSpPr/>
              <p:nvPr/>
            </p:nvCxnSpPr>
            <p:spPr>
              <a:xfrm>
                <a:off x="2925470" y="236872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66F84E99-5977-46A4-B965-617DED6EE44E}"/>
                  </a:ext>
                </a:extLst>
              </p:cNvPr>
              <p:cNvCxnSpPr/>
              <p:nvPr/>
            </p:nvCxnSpPr>
            <p:spPr>
              <a:xfrm>
                <a:off x="2925470" y="258749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64A385C-17F8-4783-A60A-3F3D53702C1B}"/>
                  </a:ext>
                </a:extLst>
              </p:cNvPr>
              <p:cNvCxnSpPr/>
              <p:nvPr/>
            </p:nvCxnSpPr>
            <p:spPr>
              <a:xfrm>
                <a:off x="2925470" y="28062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4F6C1C1-CB6D-4402-A18D-48D7AB351CC3}"/>
                  </a:ext>
                </a:extLst>
              </p:cNvPr>
              <p:cNvCxnSpPr/>
              <p:nvPr/>
            </p:nvCxnSpPr>
            <p:spPr>
              <a:xfrm>
                <a:off x="2925470" y="302503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DD7215A-F192-4EC3-A1FE-7F3451398994}"/>
                  </a:ext>
                </a:extLst>
              </p:cNvPr>
              <p:cNvCxnSpPr/>
              <p:nvPr/>
            </p:nvCxnSpPr>
            <p:spPr>
              <a:xfrm>
                <a:off x="2925470" y="324380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6E5BE789-5EA6-451C-B059-5B4FB41CA8B1}"/>
                  </a:ext>
                </a:extLst>
              </p:cNvPr>
              <p:cNvCxnSpPr/>
              <p:nvPr/>
            </p:nvCxnSpPr>
            <p:spPr>
              <a:xfrm>
                <a:off x="2925470" y="346256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5FD273F-FFFD-4E76-BFC2-0793D56DEAC9}"/>
                  </a:ext>
                </a:extLst>
              </p:cNvPr>
              <p:cNvCxnSpPr/>
              <p:nvPr/>
            </p:nvCxnSpPr>
            <p:spPr>
              <a:xfrm>
                <a:off x="2925470" y="368133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6597379-687B-4794-AAC0-EACA05F3E4AC}"/>
                  </a:ext>
                </a:extLst>
              </p:cNvPr>
              <p:cNvCxnSpPr/>
              <p:nvPr/>
            </p:nvCxnSpPr>
            <p:spPr>
              <a:xfrm>
                <a:off x="2925470" y="390010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06C1497-020C-40C9-AB1E-329B35C7FB48}"/>
                  </a:ext>
                </a:extLst>
              </p:cNvPr>
              <p:cNvCxnSpPr/>
              <p:nvPr/>
            </p:nvCxnSpPr>
            <p:spPr>
              <a:xfrm>
                <a:off x="2925470" y="411887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23537DF-FDD2-4CC9-964A-299FED1DB81A}"/>
                  </a:ext>
                </a:extLst>
              </p:cNvPr>
              <p:cNvCxnSpPr/>
              <p:nvPr/>
            </p:nvCxnSpPr>
            <p:spPr>
              <a:xfrm>
                <a:off x="2925470" y="433764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B0D14CE-3EEA-4F75-9A97-6D736C5540E2}"/>
                  </a:ext>
                </a:extLst>
              </p:cNvPr>
              <p:cNvCxnSpPr/>
              <p:nvPr/>
            </p:nvCxnSpPr>
            <p:spPr>
              <a:xfrm>
                <a:off x="2925470" y="455640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AEDE1DC-1934-4518-9127-8CA6AE3D029C}"/>
                  </a:ext>
                </a:extLst>
              </p:cNvPr>
              <p:cNvCxnSpPr/>
              <p:nvPr/>
            </p:nvCxnSpPr>
            <p:spPr>
              <a:xfrm>
                <a:off x="2925470" y="477517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25FBF4B-0428-4FCD-8A82-8257B48F1CE1}"/>
                  </a:ext>
                </a:extLst>
              </p:cNvPr>
              <p:cNvCxnSpPr/>
              <p:nvPr/>
            </p:nvCxnSpPr>
            <p:spPr>
              <a:xfrm>
                <a:off x="2925470" y="488456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8D13A99F-69A5-4FE0-A359-007610E5FE40}"/>
                  </a:ext>
                </a:extLst>
              </p:cNvPr>
              <p:cNvCxnSpPr/>
              <p:nvPr/>
            </p:nvCxnSpPr>
            <p:spPr>
              <a:xfrm>
                <a:off x="2925470" y="499394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AAC9CE0-B1E8-4721-AC59-5ED9B78F289D}"/>
                  </a:ext>
                </a:extLst>
              </p:cNvPr>
              <p:cNvCxnSpPr/>
              <p:nvPr/>
            </p:nvCxnSpPr>
            <p:spPr>
              <a:xfrm>
                <a:off x="2925470" y="510332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1F6EFFAA-234D-46ED-A360-98CF00BE87A7}"/>
                  </a:ext>
                </a:extLst>
              </p:cNvPr>
              <p:cNvCxnSpPr/>
              <p:nvPr/>
            </p:nvCxnSpPr>
            <p:spPr>
              <a:xfrm>
                <a:off x="2925470" y="532209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B37C358-0FB9-4AB5-81D9-A3E08B10C5BD}"/>
                  </a:ext>
                </a:extLst>
              </p:cNvPr>
              <p:cNvCxnSpPr/>
              <p:nvPr/>
            </p:nvCxnSpPr>
            <p:spPr>
              <a:xfrm>
                <a:off x="2925470" y="55408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F88C46C-B8D1-4AF8-A2EA-F89283421199}"/>
                  </a:ext>
                </a:extLst>
              </p:cNvPr>
              <p:cNvCxnSpPr/>
              <p:nvPr/>
            </p:nvCxnSpPr>
            <p:spPr>
              <a:xfrm>
                <a:off x="2925470" y="575963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B6BB1AD-3798-4DFA-84EA-BD0D7D4E56CC}"/>
                  </a:ext>
                </a:extLst>
              </p:cNvPr>
              <p:cNvCxnSpPr/>
              <p:nvPr/>
            </p:nvCxnSpPr>
            <p:spPr>
              <a:xfrm>
                <a:off x="2925470" y="597840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C4ED16A3-E0E7-4F44-84E3-CD2D433AEDE4}"/>
                  </a:ext>
                </a:extLst>
              </p:cNvPr>
              <p:cNvCxnSpPr/>
              <p:nvPr/>
            </p:nvCxnSpPr>
            <p:spPr>
              <a:xfrm>
                <a:off x="2925470" y="619716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0053AE78-64D9-4A6C-B633-6FEBF5EBE2D0}"/>
                  </a:ext>
                </a:extLst>
              </p:cNvPr>
              <p:cNvCxnSpPr/>
              <p:nvPr/>
            </p:nvCxnSpPr>
            <p:spPr>
              <a:xfrm>
                <a:off x="2925470" y="685346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4833656-0337-434D-8660-5C28B445853F}"/>
                  </a:ext>
                </a:extLst>
              </p:cNvPr>
              <p:cNvCxnSpPr/>
              <p:nvPr/>
            </p:nvCxnSpPr>
            <p:spPr>
              <a:xfrm>
                <a:off x="2925470" y="247811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4741592-91C4-4A54-B23D-AC9DDD6E2DE4}"/>
                  </a:ext>
                </a:extLst>
              </p:cNvPr>
              <p:cNvCxnSpPr/>
              <p:nvPr/>
            </p:nvCxnSpPr>
            <p:spPr>
              <a:xfrm>
                <a:off x="2925470" y="269688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A92EE46-5A66-4701-9FEC-279401E6B6BC}"/>
                  </a:ext>
                </a:extLst>
              </p:cNvPr>
              <p:cNvCxnSpPr/>
              <p:nvPr/>
            </p:nvCxnSpPr>
            <p:spPr>
              <a:xfrm>
                <a:off x="2925470" y="291564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D2CE42D-05EA-4C6C-91C6-B663BCFDE414}"/>
                  </a:ext>
                </a:extLst>
              </p:cNvPr>
              <p:cNvCxnSpPr/>
              <p:nvPr/>
            </p:nvCxnSpPr>
            <p:spPr>
              <a:xfrm>
                <a:off x="2925470" y="313441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6B9D52A-CE8A-43F7-B35E-8DE9B7FAC9B4}"/>
                  </a:ext>
                </a:extLst>
              </p:cNvPr>
              <p:cNvCxnSpPr/>
              <p:nvPr/>
            </p:nvCxnSpPr>
            <p:spPr>
              <a:xfrm>
                <a:off x="2925470" y="335318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449E7AD5-93FB-4AA2-A1C8-7F34EAB541DC}"/>
                  </a:ext>
                </a:extLst>
              </p:cNvPr>
              <p:cNvCxnSpPr/>
              <p:nvPr/>
            </p:nvCxnSpPr>
            <p:spPr>
              <a:xfrm>
                <a:off x="2925470" y="357195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94520E3C-F678-4696-A9C1-D6769511475F}"/>
                  </a:ext>
                </a:extLst>
              </p:cNvPr>
              <p:cNvCxnSpPr/>
              <p:nvPr/>
            </p:nvCxnSpPr>
            <p:spPr>
              <a:xfrm>
                <a:off x="2925470" y="379072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2ABC36E-BC90-4BA5-98E0-83A5D943EABA}"/>
                  </a:ext>
                </a:extLst>
              </p:cNvPr>
              <p:cNvCxnSpPr/>
              <p:nvPr/>
            </p:nvCxnSpPr>
            <p:spPr>
              <a:xfrm>
                <a:off x="2925470" y="400948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45C0C03-13CF-44F6-9E9C-4E352E193D28}"/>
                  </a:ext>
                </a:extLst>
              </p:cNvPr>
              <p:cNvCxnSpPr/>
              <p:nvPr/>
            </p:nvCxnSpPr>
            <p:spPr>
              <a:xfrm>
                <a:off x="2925470" y="422825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236E886-1C66-4503-B589-76C6C6A7A528}"/>
                  </a:ext>
                </a:extLst>
              </p:cNvPr>
              <p:cNvCxnSpPr/>
              <p:nvPr/>
            </p:nvCxnSpPr>
            <p:spPr>
              <a:xfrm>
                <a:off x="2925470" y="444702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0E65BF7B-8248-4406-BB6E-6BCC6201AE5F}"/>
                  </a:ext>
                </a:extLst>
              </p:cNvPr>
              <p:cNvCxnSpPr/>
              <p:nvPr/>
            </p:nvCxnSpPr>
            <p:spPr>
              <a:xfrm>
                <a:off x="2925470" y="466579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8A76538-6FAE-483E-86D2-8FCE2458ECBE}"/>
                  </a:ext>
                </a:extLst>
              </p:cNvPr>
              <p:cNvCxnSpPr/>
              <p:nvPr/>
            </p:nvCxnSpPr>
            <p:spPr>
              <a:xfrm>
                <a:off x="2925470" y="543148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4C6C6F7-BDDF-47E0-99DC-7A10C5CA206F}"/>
                  </a:ext>
                </a:extLst>
              </p:cNvPr>
              <p:cNvCxnSpPr/>
              <p:nvPr/>
            </p:nvCxnSpPr>
            <p:spPr>
              <a:xfrm>
                <a:off x="2925470" y="565024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526CA266-7456-469E-B01E-E338D11E888F}"/>
                  </a:ext>
                </a:extLst>
              </p:cNvPr>
              <p:cNvCxnSpPr/>
              <p:nvPr/>
            </p:nvCxnSpPr>
            <p:spPr>
              <a:xfrm>
                <a:off x="2925470" y="586901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16D0E55F-D1E7-4FEF-8144-926BDE7833CF}"/>
                  </a:ext>
                </a:extLst>
              </p:cNvPr>
              <p:cNvCxnSpPr/>
              <p:nvPr/>
            </p:nvCxnSpPr>
            <p:spPr>
              <a:xfrm>
                <a:off x="2925470" y="608778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757D96E4-B2B4-4D8D-B23E-2EB61AC3204E}"/>
                  </a:ext>
                </a:extLst>
              </p:cNvPr>
              <p:cNvCxnSpPr/>
              <p:nvPr/>
            </p:nvCxnSpPr>
            <p:spPr>
              <a:xfrm>
                <a:off x="2925470" y="630655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B3697B8-AA94-4884-916A-7013EE19F428}"/>
                  </a:ext>
                </a:extLst>
              </p:cNvPr>
              <p:cNvCxnSpPr/>
              <p:nvPr/>
            </p:nvCxnSpPr>
            <p:spPr>
              <a:xfrm>
                <a:off x="2925470" y="6415937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ED5818E-DDD4-42D4-8E67-1BEE8D26FE2C}"/>
                  </a:ext>
                </a:extLst>
              </p:cNvPr>
              <p:cNvCxnSpPr/>
              <p:nvPr/>
            </p:nvCxnSpPr>
            <p:spPr>
              <a:xfrm>
                <a:off x="2925470" y="6525321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31F5B377-719D-4815-9316-845FAE3F5D13}"/>
                  </a:ext>
                </a:extLst>
              </p:cNvPr>
              <p:cNvCxnSpPr/>
              <p:nvPr/>
            </p:nvCxnSpPr>
            <p:spPr>
              <a:xfrm>
                <a:off x="2925470" y="6634705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F928EB27-5531-4127-AA3F-5B444870B730}"/>
                  </a:ext>
                </a:extLst>
              </p:cNvPr>
              <p:cNvCxnSpPr/>
              <p:nvPr/>
            </p:nvCxnSpPr>
            <p:spPr>
              <a:xfrm>
                <a:off x="2925470" y="6744089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2257FAC6-8DF3-4527-8C8B-1D8C5EA6983C}"/>
                  </a:ext>
                </a:extLst>
              </p:cNvPr>
              <p:cNvCxnSpPr/>
              <p:nvPr/>
            </p:nvCxnSpPr>
            <p:spPr>
              <a:xfrm>
                <a:off x="2925470" y="5212713"/>
                <a:ext cx="12437059" cy="0"/>
              </a:xfrm>
              <a:prstGeom prst="line">
                <a:avLst/>
              </a:prstGeom>
              <a:ln w="19050">
                <a:solidFill>
                  <a:srgbClr val="00000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60CCCB4-591F-4D2C-816B-F489FD39CBBD}"/>
                </a:ext>
              </a:extLst>
            </p:cNvPr>
            <p:cNvSpPr/>
            <p:nvPr/>
          </p:nvSpPr>
          <p:spPr>
            <a:xfrm>
              <a:off x="0" y="0"/>
              <a:ext cx="12003314" cy="685800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  <a:alpha val="72000"/>
                  </a:srgbClr>
                </a:gs>
                <a:gs pos="50000">
                  <a:srgbClr val="FF0000">
                    <a:shade val="67500"/>
                    <a:satMod val="115000"/>
                    <a:alpha val="74000"/>
                  </a:srgbClr>
                </a:gs>
                <a:gs pos="100000">
                  <a:srgbClr val="FF0000">
                    <a:shade val="100000"/>
                    <a:satMod val="115000"/>
                    <a:alpha val="67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894B1C5-97E8-4DD5-B3B6-8FE0379A526B}"/>
              </a:ext>
            </a:extLst>
          </p:cNvPr>
          <p:cNvGrpSpPr/>
          <p:nvPr/>
        </p:nvGrpSpPr>
        <p:grpSpPr>
          <a:xfrm>
            <a:off x="669551" y="966434"/>
            <a:ext cx="5331854" cy="4925132"/>
            <a:chOff x="7593224" y="467304"/>
            <a:chExt cx="5331854" cy="49251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4B6162-97B2-45F2-A14F-A27E168AF8B9}"/>
                </a:ext>
              </a:extLst>
            </p:cNvPr>
            <p:cNvSpPr txBox="1"/>
            <p:nvPr/>
          </p:nvSpPr>
          <p:spPr>
            <a:xfrm>
              <a:off x="7593224" y="3945886"/>
              <a:ext cx="38344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Norwester" panose="00000506000000000000" pitchFamily="50" charset="0"/>
                </a:rPr>
                <a:t>$300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3534E1-9793-43E9-A672-49431DC4E029}"/>
                </a:ext>
              </a:extLst>
            </p:cNvPr>
            <p:cNvSpPr txBox="1"/>
            <p:nvPr/>
          </p:nvSpPr>
          <p:spPr>
            <a:xfrm>
              <a:off x="7593224" y="467304"/>
              <a:ext cx="5331854" cy="2758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600"/>
                </a:lnSpc>
              </a:pPr>
              <a:r>
                <a:rPr lang="en-US" sz="88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Light </a:t>
              </a:r>
            </a:p>
            <a:p>
              <a:pPr>
                <a:lnSpc>
                  <a:spcPts val="6600"/>
                </a:lnSpc>
              </a:pPr>
              <a:r>
                <a:rPr lang="en-US" sz="88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brown </a:t>
              </a:r>
            </a:p>
            <a:p>
              <a:pPr>
                <a:lnSpc>
                  <a:spcPts val="6600"/>
                </a:lnSpc>
              </a:pPr>
              <a:r>
                <a:rPr lang="en-US" sz="8800" b="1" dirty="0" err="1">
                  <a:solidFill>
                    <a:schemeClr val="bg1"/>
                  </a:solidFill>
                  <a:latin typeface="Bebas Neue Bold" panose="020B0606020202050201" pitchFamily="34" charset="0"/>
                </a:rPr>
                <a:t>HandBAG</a:t>
              </a:r>
              <a:endParaRPr lang="en-US" sz="8800" b="1" dirty="0">
                <a:solidFill>
                  <a:schemeClr val="bg1"/>
                </a:solidFill>
                <a:latin typeface="Bebas Neue Bold" panose="020B0606020202050201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A889E3-03EE-48B5-BD3D-34137F1D6988}"/>
                </a:ext>
              </a:extLst>
            </p:cNvPr>
            <p:cNvSpPr txBox="1"/>
            <p:nvPr/>
          </p:nvSpPr>
          <p:spPr>
            <a:xfrm>
              <a:off x="7593224" y="2847751"/>
              <a:ext cx="3621044" cy="52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Korean Style Light Brown </a:t>
              </a:r>
              <a:r>
                <a:rPr lang="en-US" sz="2000" b="1" i="1" dirty="0" err="1">
                  <a:solidFill>
                    <a:schemeClr val="bg1"/>
                  </a:solidFill>
                  <a:latin typeface="Montserrat Light" panose="00000400000000000000" pitchFamily="50" charset="0"/>
                </a:rPr>
                <a:t>HandBag</a:t>
              </a:r>
              <a:endParaRPr lang="en-US" sz="2000" b="1" i="1" dirty="0">
                <a:solidFill>
                  <a:schemeClr val="bg1"/>
                </a:solidFill>
                <a:latin typeface="Montserrat Light" panose="00000400000000000000" pitchFamily="50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948488" y="886032"/>
            <a:ext cx="5152774" cy="5058804"/>
          </a:xfrm>
          <a:prstGeom prst="rect">
            <a:avLst/>
          </a:prstGeom>
          <a:solidFill>
            <a:srgbClr val="C00000">
              <a:alpha val="80000"/>
            </a:srgb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F7A78AC-C3D1-42CD-B7FD-8840D34C3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32805" r="52280" b="10871"/>
          <a:stretch/>
        </p:blipFill>
        <p:spPr>
          <a:xfrm>
            <a:off x="6177715" y="1106612"/>
            <a:ext cx="4747237" cy="4671905"/>
          </a:xfrm>
          <a:prstGeom prst="rect">
            <a:avLst/>
          </a:prstGeom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1AC37DB4-081F-4DD5-A99C-DD659B60A462}"/>
              </a:ext>
            </a:extLst>
          </p:cNvPr>
          <p:cNvSpPr/>
          <p:nvPr/>
        </p:nvSpPr>
        <p:spPr>
          <a:xfrm>
            <a:off x="11101262" y="2810436"/>
            <a:ext cx="1108890" cy="799600"/>
          </a:xfrm>
          <a:prstGeom prst="rect">
            <a:avLst/>
          </a:prstGeom>
          <a:solidFill>
            <a:srgbClr val="C00000">
              <a:alpha val="80000"/>
            </a:srgbClr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2683"/>
      </p:ext>
    </p:extLst>
  </p:cSld>
  <p:clrMapOvr>
    <a:masterClrMapping/>
  </p:clrMapOvr>
  <p:transition spd="slow" advTm="5055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8913A2-F68B-40A8-9F53-708C4D84BCF9}"/>
              </a:ext>
            </a:extLst>
          </p:cNvPr>
          <p:cNvSpPr/>
          <p:nvPr/>
        </p:nvSpPr>
        <p:spPr>
          <a:xfrm>
            <a:off x="0" y="-81"/>
            <a:ext cx="12192000" cy="6858081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47DF0C-D19A-4E54-B7CB-F6B37EB0C907}"/>
              </a:ext>
            </a:extLst>
          </p:cNvPr>
          <p:cNvGrpSpPr/>
          <p:nvPr/>
        </p:nvGrpSpPr>
        <p:grpSpPr>
          <a:xfrm>
            <a:off x="0" y="-81"/>
            <a:ext cx="12192000" cy="6858162"/>
            <a:chOff x="2925470" y="71665"/>
            <a:chExt cx="12437059" cy="67818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F2E58F-B181-48A1-BFD3-F3BD245C70BB}"/>
                </a:ext>
              </a:extLst>
            </p:cNvPr>
            <p:cNvCxnSpPr/>
            <p:nvPr/>
          </p:nvCxnSpPr>
          <p:spPr>
            <a:xfrm>
              <a:off x="2925470" y="7166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B2B3F7-3974-4986-8712-7217FA1BE579}"/>
                </a:ext>
              </a:extLst>
            </p:cNvPr>
            <p:cNvCxnSpPr/>
            <p:nvPr/>
          </p:nvCxnSpPr>
          <p:spPr>
            <a:xfrm>
              <a:off x="2925470" y="18104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78AA8D-6934-4F63-B1AD-825B6B2D7070}"/>
                </a:ext>
              </a:extLst>
            </p:cNvPr>
            <p:cNvCxnSpPr/>
            <p:nvPr/>
          </p:nvCxnSpPr>
          <p:spPr>
            <a:xfrm>
              <a:off x="2925470" y="29043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9BA255-465A-4FA1-BA04-CB0108F4E5B4}"/>
                </a:ext>
              </a:extLst>
            </p:cNvPr>
            <p:cNvCxnSpPr/>
            <p:nvPr/>
          </p:nvCxnSpPr>
          <p:spPr>
            <a:xfrm>
              <a:off x="2925470" y="39981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1C799D-F96D-4BDF-8044-E92162926E26}"/>
                </a:ext>
              </a:extLst>
            </p:cNvPr>
            <p:cNvCxnSpPr/>
            <p:nvPr/>
          </p:nvCxnSpPr>
          <p:spPr>
            <a:xfrm>
              <a:off x="2925470" y="50920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667DA2B-C3FD-41D7-9B31-4D38922A4BDB}"/>
                </a:ext>
              </a:extLst>
            </p:cNvPr>
            <p:cNvCxnSpPr/>
            <p:nvPr/>
          </p:nvCxnSpPr>
          <p:spPr>
            <a:xfrm>
              <a:off x="2925470" y="61858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EE54598-F209-4D88-95C2-78F128E1785B}"/>
                </a:ext>
              </a:extLst>
            </p:cNvPr>
            <p:cNvCxnSpPr/>
            <p:nvPr/>
          </p:nvCxnSpPr>
          <p:spPr>
            <a:xfrm>
              <a:off x="2925470" y="72796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BB8F7CA-5FE3-4702-BE53-31D08F96648A}"/>
                </a:ext>
              </a:extLst>
            </p:cNvPr>
            <p:cNvCxnSpPr/>
            <p:nvPr/>
          </p:nvCxnSpPr>
          <p:spPr>
            <a:xfrm>
              <a:off x="2925470" y="83735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D5E3749-D5FD-47B4-BE81-519396A44E1C}"/>
                </a:ext>
              </a:extLst>
            </p:cNvPr>
            <p:cNvCxnSpPr/>
            <p:nvPr/>
          </p:nvCxnSpPr>
          <p:spPr>
            <a:xfrm>
              <a:off x="2925470" y="94673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AD7F0F0-6B02-4012-894F-08E3F5E7A905}"/>
                </a:ext>
              </a:extLst>
            </p:cNvPr>
            <p:cNvCxnSpPr/>
            <p:nvPr/>
          </p:nvCxnSpPr>
          <p:spPr>
            <a:xfrm>
              <a:off x="2925470" y="105612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7C13A4C-6299-4D6B-9663-DD655E1A39E8}"/>
                </a:ext>
              </a:extLst>
            </p:cNvPr>
            <p:cNvCxnSpPr/>
            <p:nvPr/>
          </p:nvCxnSpPr>
          <p:spPr>
            <a:xfrm>
              <a:off x="2925470" y="116550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66CCC6F-069F-4DCD-ACBF-0CC7BBE4E0AC}"/>
                </a:ext>
              </a:extLst>
            </p:cNvPr>
            <p:cNvCxnSpPr/>
            <p:nvPr/>
          </p:nvCxnSpPr>
          <p:spPr>
            <a:xfrm>
              <a:off x="2925470" y="127488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1559C92-5C0F-4433-81D2-C353081847DE}"/>
                </a:ext>
              </a:extLst>
            </p:cNvPr>
            <p:cNvCxnSpPr/>
            <p:nvPr/>
          </p:nvCxnSpPr>
          <p:spPr>
            <a:xfrm>
              <a:off x="2925470" y="138427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E2DEA92-DB16-4FDE-B0C3-9300727CBF40}"/>
                </a:ext>
              </a:extLst>
            </p:cNvPr>
            <p:cNvCxnSpPr/>
            <p:nvPr/>
          </p:nvCxnSpPr>
          <p:spPr>
            <a:xfrm>
              <a:off x="2925470" y="149365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4C79029-FEED-4890-92E0-BE2AFEE99064}"/>
                </a:ext>
              </a:extLst>
            </p:cNvPr>
            <p:cNvCxnSpPr/>
            <p:nvPr/>
          </p:nvCxnSpPr>
          <p:spPr>
            <a:xfrm>
              <a:off x="2925470" y="160304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D0D4334-3335-4E12-95EF-9A386EB2DF93}"/>
                </a:ext>
              </a:extLst>
            </p:cNvPr>
            <p:cNvCxnSpPr/>
            <p:nvPr/>
          </p:nvCxnSpPr>
          <p:spPr>
            <a:xfrm>
              <a:off x="2925470" y="171242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C31EF12-1494-4E37-B944-AB8A51B3E587}"/>
                </a:ext>
              </a:extLst>
            </p:cNvPr>
            <p:cNvCxnSpPr/>
            <p:nvPr/>
          </p:nvCxnSpPr>
          <p:spPr>
            <a:xfrm>
              <a:off x="2925470" y="182180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0F4740-B74E-4D47-8BCA-34DB838F048F}"/>
                </a:ext>
              </a:extLst>
            </p:cNvPr>
            <p:cNvCxnSpPr/>
            <p:nvPr/>
          </p:nvCxnSpPr>
          <p:spPr>
            <a:xfrm>
              <a:off x="2925470" y="193119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F38983C-5297-440E-92B1-08280180C617}"/>
                </a:ext>
              </a:extLst>
            </p:cNvPr>
            <p:cNvCxnSpPr/>
            <p:nvPr/>
          </p:nvCxnSpPr>
          <p:spPr>
            <a:xfrm>
              <a:off x="2925470" y="204057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CC843A7-AECE-490D-8809-087E1DA6C71A}"/>
                </a:ext>
              </a:extLst>
            </p:cNvPr>
            <p:cNvCxnSpPr/>
            <p:nvPr/>
          </p:nvCxnSpPr>
          <p:spPr>
            <a:xfrm>
              <a:off x="2925470" y="214996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51829A5-4CD5-4CF4-9DBE-3DB61B354628}"/>
                </a:ext>
              </a:extLst>
            </p:cNvPr>
            <p:cNvCxnSpPr/>
            <p:nvPr/>
          </p:nvCxnSpPr>
          <p:spPr>
            <a:xfrm>
              <a:off x="2925470" y="225934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DFB3D6-49EB-42A3-8520-914DF9A469CC}"/>
                </a:ext>
              </a:extLst>
            </p:cNvPr>
            <p:cNvCxnSpPr/>
            <p:nvPr/>
          </p:nvCxnSpPr>
          <p:spPr>
            <a:xfrm>
              <a:off x="2925470" y="236872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A5CE579-E8A5-4870-B467-625F70E2969F}"/>
                </a:ext>
              </a:extLst>
            </p:cNvPr>
            <p:cNvCxnSpPr/>
            <p:nvPr/>
          </p:nvCxnSpPr>
          <p:spPr>
            <a:xfrm>
              <a:off x="2925470" y="258749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5B89965-247D-412A-BDD0-C74483977A16}"/>
                </a:ext>
              </a:extLst>
            </p:cNvPr>
            <p:cNvCxnSpPr/>
            <p:nvPr/>
          </p:nvCxnSpPr>
          <p:spPr>
            <a:xfrm>
              <a:off x="2925470" y="280626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38FA48-4F23-4BDA-90D0-A32EE610A0B1}"/>
                </a:ext>
              </a:extLst>
            </p:cNvPr>
            <p:cNvCxnSpPr/>
            <p:nvPr/>
          </p:nvCxnSpPr>
          <p:spPr>
            <a:xfrm>
              <a:off x="2925470" y="302503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386E90F-3982-425A-A8DB-0265EE789F54}"/>
                </a:ext>
              </a:extLst>
            </p:cNvPr>
            <p:cNvCxnSpPr/>
            <p:nvPr/>
          </p:nvCxnSpPr>
          <p:spPr>
            <a:xfrm>
              <a:off x="2925470" y="324380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CC6952-B5B1-4F1B-8376-71EB5B3F4351}"/>
                </a:ext>
              </a:extLst>
            </p:cNvPr>
            <p:cNvCxnSpPr/>
            <p:nvPr/>
          </p:nvCxnSpPr>
          <p:spPr>
            <a:xfrm>
              <a:off x="2925470" y="346256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BCC1748-820F-4730-AD53-55DF430C5031}"/>
                </a:ext>
              </a:extLst>
            </p:cNvPr>
            <p:cNvCxnSpPr/>
            <p:nvPr/>
          </p:nvCxnSpPr>
          <p:spPr>
            <a:xfrm>
              <a:off x="2925470" y="368133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1E54767-9132-4A04-B23D-8DC144AF5671}"/>
                </a:ext>
              </a:extLst>
            </p:cNvPr>
            <p:cNvCxnSpPr/>
            <p:nvPr/>
          </p:nvCxnSpPr>
          <p:spPr>
            <a:xfrm>
              <a:off x="2925470" y="390010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B42D63F-2A6B-4B95-B3E0-74CEA6757F38}"/>
                </a:ext>
              </a:extLst>
            </p:cNvPr>
            <p:cNvCxnSpPr/>
            <p:nvPr/>
          </p:nvCxnSpPr>
          <p:spPr>
            <a:xfrm>
              <a:off x="2925470" y="411887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3796EAE-CE56-480C-BEA2-6B52D632AE9A}"/>
                </a:ext>
              </a:extLst>
            </p:cNvPr>
            <p:cNvCxnSpPr/>
            <p:nvPr/>
          </p:nvCxnSpPr>
          <p:spPr>
            <a:xfrm>
              <a:off x="2925470" y="433764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54C8F14-4983-4A07-B91A-BD11F39318FC}"/>
                </a:ext>
              </a:extLst>
            </p:cNvPr>
            <p:cNvCxnSpPr/>
            <p:nvPr/>
          </p:nvCxnSpPr>
          <p:spPr>
            <a:xfrm>
              <a:off x="2925470" y="455640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B18E9BF-94EE-4D2A-9C98-D0E87063492A}"/>
                </a:ext>
              </a:extLst>
            </p:cNvPr>
            <p:cNvCxnSpPr/>
            <p:nvPr/>
          </p:nvCxnSpPr>
          <p:spPr>
            <a:xfrm>
              <a:off x="2925470" y="477517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81F9BB6-B5B3-49F4-B933-66EB211D3E88}"/>
                </a:ext>
              </a:extLst>
            </p:cNvPr>
            <p:cNvCxnSpPr/>
            <p:nvPr/>
          </p:nvCxnSpPr>
          <p:spPr>
            <a:xfrm>
              <a:off x="2925470" y="488456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AEE04B5-D8CD-4740-B4E4-44FCC3F0E4BB}"/>
                </a:ext>
              </a:extLst>
            </p:cNvPr>
            <p:cNvCxnSpPr/>
            <p:nvPr/>
          </p:nvCxnSpPr>
          <p:spPr>
            <a:xfrm>
              <a:off x="2925470" y="499394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3A207FE-157A-460D-A95A-96505C9BCC6E}"/>
                </a:ext>
              </a:extLst>
            </p:cNvPr>
            <p:cNvCxnSpPr/>
            <p:nvPr/>
          </p:nvCxnSpPr>
          <p:spPr>
            <a:xfrm>
              <a:off x="2925470" y="510332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5660ADC-C0DA-4E52-B48B-FC20C2374ADF}"/>
                </a:ext>
              </a:extLst>
            </p:cNvPr>
            <p:cNvCxnSpPr/>
            <p:nvPr/>
          </p:nvCxnSpPr>
          <p:spPr>
            <a:xfrm>
              <a:off x="2925470" y="532209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452E5A7-15A7-4725-A48B-EC046EB24590}"/>
                </a:ext>
              </a:extLst>
            </p:cNvPr>
            <p:cNvCxnSpPr/>
            <p:nvPr/>
          </p:nvCxnSpPr>
          <p:spPr>
            <a:xfrm>
              <a:off x="2925470" y="554086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E7B8BAB-EABA-4FED-94DD-8BF83DA92181}"/>
                </a:ext>
              </a:extLst>
            </p:cNvPr>
            <p:cNvCxnSpPr/>
            <p:nvPr/>
          </p:nvCxnSpPr>
          <p:spPr>
            <a:xfrm>
              <a:off x="2925470" y="575963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F6A8865-A268-46B7-9EE2-DA21DC399ABE}"/>
                </a:ext>
              </a:extLst>
            </p:cNvPr>
            <p:cNvCxnSpPr/>
            <p:nvPr/>
          </p:nvCxnSpPr>
          <p:spPr>
            <a:xfrm>
              <a:off x="2925470" y="597840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600197D-B42F-42B8-AF3C-F019456CAECD}"/>
                </a:ext>
              </a:extLst>
            </p:cNvPr>
            <p:cNvCxnSpPr/>
            <p:nvPr/>
          </p:nvCxnSpPr>
          <p:spPr>
            <a:xfrm>
              <a:off x="2925470" y="619716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61C3F15-CBF9-4A0D-B43A-874DD3BC2E8F}"/>
                </a:ext>
              </a:extLst>
            </p:cNvPr>
            <p:cNvCxnSpPr/>
            <p:nvPr/>
          </p:nvCxnSpPr>
          <p:spPr>
            <a:xfrm>
              <a:off x="2925470" y="685346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3522DE-1D4F-48BB-9619-0D5B0C0C508C}"/>
                </a:ext>
              </a:extLst>
            </p:cNvPr>
            <p:cNvCxnSpPr/>
            <p:nvPr/>
          </p:nvCxnSpPr>
          <p:spPr>
            <a:xfrm>
              <a:off x="2925470" y="247811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BBD469A-5C74-4E6F-B51A-C397D8FD732A}"/>
                </a:ext>
              </a:extLst>
            </p:cNvPr>
            <p:cNvCxnSpPr/>
            <p:nvPr/>
          </p:nvCxnSpPr>
          <p:spPr>
            <a:xfrm>
              <a:off x="2925470" y="269688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966FCA4-F2AE-4FC0-83AD-237E5DEC7B36}"/>
                </a:ext>
              </a:extLst>
            </p:cNvPr>
            <p:cNvCxnSpPr/>
            <p:nvPr/>
          </p:nvCxnSpPr>
          <p:spPr>
            <a:xfrm>
              <a:off x="2925470" y="291564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0B3E298-D9EC-423E-B410-845B6C950286}"/>
                </a:ext>
              </a:extLst>
            </p:cNvPr>
            <p:cNvCxnSpPr/>
            <p:nvPr/>
          </p:nvCxnSpPr>
          <p:spPr>
            <a:xfrm>
              <a:off x="2925470" y="313441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6EBE93-F05F-43D7-9DA1-2269381C3570}"/>
                </a:ext>
              </a:extLst>
            </p:cNvPr>
            <p:cNvCxnSpPr/>
            <p:nvPr/>
          </p:nvCxnSpPr>
          <p:spPr>
            <a:xfrm>
              <a:off x="2925470" y="335318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421A503-CC25-4E38-9A2F-AC837B9D3126}"/>
                </a:ext>
              </a:extLst>
            </p:cNvPr>
            <p:cNvCxnSpPr/>
            <p:nvPr/>
          </p:nvCxnSpPr>
          <p:spPr>
            <a:xfrm>
              <a:off x="2925470" y="357195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4A4CA37-E1E1-44F2-BB80-B57B5E86EE4B}"/>
                </a:ext>
              </a:extLst>
            </p:cNvPr>
            <p:cNvCxnSpPr/>
            <p:nvPr/>
          </p:nvCxnSpPr>
          <p:spPr>
            <a:xfrm>
              <a:off x="2925470" y="379072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90AB23-2823-408A-A185-36341D6EC3C0}"/>
                </a:ext>
              </a:extLst>
            </p:cNvPr>
            <p:cNvCxnSpPr/>
            <p:nvPr/>
          </p:nvCxnSpPr>
          <p:spPr>
            <a:xfrm>
              <a:off x="2925470" y="400948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ED82CDB-6A6D-4C50-8D38-CAEB2C62157A}"/>
                </a:ext>
              </a:extLst>
            </p:cNvPr>
            <p:cNvCxnSpPr/>
            <p:nvPr/>
          </p:nvCxnSpPr>
          <p:spPr>
            <a:xfrm>
              <a:off x="2925470" y="422825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AAC6D7B-B12B-48C3-81DA-AC73B75C3D8A}"/>
                </a:ext>
              </a:extLst>
            </p:cNvPr>
            <p:cNvCxnSpPr/>
            <p:nvPr/>
          </p:nvCxnSpPr>
          <p:spPr>
            <a:xfrm>
              <a:off x="2925470" y="444702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153FB2F-C684-482F-B015-357CC2E636A7}"/>
                </a:ext>
              </a:extLst>
            </p:cNvPr>
            <p:cNvCxnSpPr/>
            <p:nvPr/>
          </p:nvCxnSpPr>
          <p:spPr>
            <a:xfrm>
              <a:off x="2925470" y="466579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9EC303C-7DF7-40A2-B1A0-52EF4BECC487}"/>
                </a:ext>
              </a:extLst>
            </p:cNvPr>
            <p:cNvCxnSpPr/>
            <p:nvPr/>
          </p:nvCxnSpPr>
          <p:spPr>
            <a:xfrm>
              <a:off x="2925470" y="543148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E144607-7BF0-4AB0-A34A-CCB60D2DFB54}"/>
                </a:ext>
              </a:extLst>
            </p:cNvPr>
            <p:cNvCxnSpPr/>
            <p:nvPr/>
          </p:nvCxnSpPr>
          <p:spPr>
            <a:xfrm>
              <a:off x="2925470" y="565024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AD0D84-9960-4D69-B62B-B9E288AAD90F}"/>
                </a:ext>
              </a:extLst>
            </p:cNvPr>
            <p:cNvCxnSpPr/>
            <p:nvPr/>
          </p:nvCxnSpPr>
          <p:spPr>
            <a:xfrm>
              <a:off x="2925470" y="586901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51D4D29-EFA4-4949-B5EF-582A85F551F9}"/>
                </a:ext>
              </a:extLst>
            </p:cNvPr>
            <p:cNvCxnSpPr/>
            <p:nvPr/>
          </p:nvCxnSpPr>
          <p:spPr>
            <a:xfrm>
              <a:off x="2925470" y="608778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993F399-8375-4F07-9AE6-3260B9522E78}"/>
                </a:ext>
              </a:extLst>
            </p:cNvPr>
            <p:cNvCxnSpPr/>
            <p:nvPr/>
          </p:nvCxnSpPr>
          <p:spPr>
            <a:xfrm>
              <a:off x="2925470" y="630655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105A857-85E5-4EB4-A747-95A9A2441B77}"/>
                </a:ext>
              </a:extLst>
            </p:cNvPr>
            <p:cNvCxnSpPr/>
            <p:nvPr/>
          </p:nvCxnSpPr>
          <p:spPr>
            <a:xfrm>
              <a:off x="2925470" y="641593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C05C69-88C0-459D-AA3C-DCCC9D9349A0}"/>
                </a:ext>
              </a:extLst>
            </p:cNvPr>
            <p:cNvCxnSpPr/>
            <p:nvPr/>
          </p:nvCxnSpPr>
          <p:spPr>
            <a:xfrm>
              <a:off x="2925470" y="652532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4751EB5-F454-4F54-9F77-B4D9609A5B4F}"/>
                </a:ext>
              </a:extLst>
            </p:cNvPr>
            <p:cNvCxnSpPr/>
            <p:nvPr/>
          </p:nvCxnSpPr>
          <p:spPr>
            <a:xfrm>
              <a:off x="2925470" y="663470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B74550B-5876-4AEF-9734-896681253E88}"/>
                </a:ext>
              </a:extLst>
            </p:cNvPr>
            <p:cNvCxnSpPr/>
            <p:nvPr/>
          </p:nvCxnSpPr>
          <p:spPr>
            <a:xfrm>
              <a:off x="2925470" y="674408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DD41F0A-B3E4-43E5-A19F-FC07BB97E472}"/>
                </a:ext>
              </a:extLst>
            </p:cNvPr>
            <p:cNvCxnSpPr/>
            <p:nvPr/>
          </p:nvCxnSpPr>
          <p:spPr>
            <a:xfrm>
              <a:off x="2925470" y="521271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1B354866-78A1-4674-B8AB-0AA55EF0F874}"/>
              </a:ext>
            </a:extLst>
          </p:cNvPr>
          <p:cNvSpPr/>
          <p:nvPr/>
        </p:nvSpPr>
        <p:spPr>
          <a:xfrm>
            <a:off x="0" y="-81"/>
            <a:ext cx="4857750" cy="6858000"/>
          </a:xfrm>
          <a:prstGeom prst="rt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41000">
                <a:srgbClr val="FF0000">
                  <a:shade val="67500"/>
                  <a:satMod val="115000"/>
                  <a:alpha val="74000"/>
                </a:srgbClr>
              </a:gs>
              <a:gs pos="100000">
                <a:srgbClr val="FF0000">
                  <a:shade val="100000"/>
                  <a:satMod val="115000"/>
                  <a:alpha val="67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06026" y="743909"/>
            <a:ext cx="5559136" cy="5370021"/>
            <a:chOff x="5772150" y="475408"/>
            <a:chExt cx="6115050" cy="5907023"/>
          </a:xfrm>
          <a:gradFill>
            <a:gsLst>
              <a:gs pos="0">
                <a:srgbClr val="FF0000">
                  <a:shade val="30000"/>
                  <a:satMod val="115000"/>
                </a:srgbClr>
              </a:gs>
              <a:gs pos="41000">
                <a:srgbClr val="FF0000">
                  <a:shade val="67500"/>
                  <a:satMod val="115000"/>
                  <a:alpha val="74000"/>
                </a:srgbClr>
              </a:gs>
              <a:gs pos="100000">
                <a:srgbClr val="FF0000">
                  <a:shade val="100000"/>
                  <a:satMod val="115000"/>
                  <a:alpha val="67000"/>
                </a:srgbClr>
              </a:gs>
            </a:gsLst>
            <a:lin ang="0" scaled="0"/>
          </a:gradFill>
        </p:grpSpPr>
        <p:sp>
          <p:nvSpPr>
            <p:cNvPr id="3" name="Rectangle 2"/>
            <p:cNvSpPr/>
            <p:nvPr/>
          </p:nvSpPr>
          <p:spPr>
            <a:xfrm>
              <a:off x="5772150" y="475408"/>
              <a:ext cx="6115050" cy="5907023"/>
            </a:xfrm>
            <a:prstGeom prst="rect">
              <a:avLst/>
            </a:prstGeom>
            <a:grpFill/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6" t="35852" r="22321" b="25479"/>
            <a:stretch/>
          </p:blipFill>
          <p:spPr>
            <a:xfrm>
              <a:off x="6046815" y="743909"/>
              <a:ext cx="5591695" cy="5448642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0BE1E0E-C59D-40F7-A54D-FE2F2CD75308}"/>
              </a:ext>
            </a:extLst>
          </p:cNvPr>
          <p:cNvGrpSpPr/>
          <p:nvPr/>
        </p:nvGrpSpPr>
        <p:grpSpPr>
          <a:xfrm>
            <a:off x="7151523" y="1005282"/>
            <a:ext cx="5331855" cy="5038265"/>
            <a:chOff x="7593223" y="354171"/>
            <a:chExt cx="5331855" cy="5038265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B22F939-4D9C-4CD6-80C4-C7F4D848F7F1}"/>
                </a:ext>
              </a:extLst>
            </p:cNvPr>
            <p:cNvSpPr txBox="1"/>
            <p:nvPr/>
          </p:nvSpPr>
          <p:spPr>
            <a:xfrm>
              <a:off x="7593224" y="3945886"/>
              <a:ext cx="38344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Norwester" panose="00000506000000000000" pitchFamily="50" charset="0"/>
                </a:rPr>
                <a:t>2019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9191627-2D3E-4554-9804-8999681303F1}"/>
                </a:ext>
              </a:extLst>
            </p:cNvPr>
            <p:cNvSpPr txBox="1"/>
            <p:nvPr/>
          </p:nvSpPr>
          <p:spPr>
            <a:xfrm>
              <a:off x="7593224" y="354171"/>
              <a:ext cx="533185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n-US" sz="115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COMING</a:t>
              </a:r>
            </a:p>
            <a:p>
              <a:pPr>
                <a:lnSpc>
                  <a:spcPts val="9000"/>
                </a:lnSpc>
              </a:pPr>
              <a:r>
                <a:rPr lang="en-US" sz="115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SOON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DFDE484-E413-493A-80BA-7963F9980EB6}"/>
                </a:ext>
              </a:extLst>
            </p:cNvPr>
            <p:cNvSpPr txBox="1"/>
            <p:nvPr/>
          </p:nvSpPr>
          <p:spPr>
            <a:xfrm>
              <a:off x="7593223" y="2758995"/>
              <a:ext cx="36210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BEST-SELLER – CHARLESLOUISE RED HANDBAG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410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72">
        <p:fade/>
      </p:transition>
    </mc:Choice>
    <mc:Fallback xmlns="">
      <p:transition spd="med" advTm="55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8913A2-F68B-40A8-9F53-708C4D84BCF9}"/>
              </a:ext>
            </a:extLst>
          </p:cNvPr>
          <p:cNvSpPr/>
          <p:nvPr/>
        </p:nvSpPr>
        <p:spPr>
          <a:xfrm>
            <a:off x="0" y="-81"/>
            <a:ext cx="12192000" cy="6858081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47DF0C-D19A-4E54-B7CB-F6B37EB0C907}"/>
              </a:ext>
            </a:extLst>
          </p:cNvPr>
          <p:cNvGrpSpPr/>
          <p:nvPr/>
        </p:nvGrpSpPr>
        <p:grpSpPr>
          <a:xfrm>
            <a:off x="0" y="-81"/>
            <a:ext cx="12192000" cy="6858162"/>
            <a:chOff x="2925470" y="71665"/>
            <a:chExt cx="12437059" cy="67818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F2E58F-B181-48A1-BFD3-F3BD245C70BB}"/>
                </a:ext>
              </a:extLst>
            </p:cNvPr>
            <p:cNvCxnSpPr/>
            <p:nvPr/>
          </p:nvCxnSpPr>
          <p:spPr>
            <a:xfrm>
              <a:off x="2925470" y="7166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B2B3F7-3974-4986-8712-7217FA1BE579}"/>
                </a:ext>
              </a:extLst>
            </p:cNvPr>
            <p:cNvCxnSpPr/>
            <p:nvPr/>
          </p:nvCxnSpPr>
          <p:spPr>
            <a:xfrm>
              <a:off x="2925470" y="18104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78AA8D-6934-4F63-B1AD-825B6B2D7070}"/>
                </a:ext>
              </a:extLst>
            </p:cNvPr>
            <p:cNvCxnSpPr/>
            <p:nvPr/>
          </p:nvCxnSpPr>
          <p:spPr>
            <a:xfrm>
              <a:off x="2925470" y="29043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9BA255-465A-4FA1-BA04-CB0108F4E5B4}"/>
                </a:ext>
              </a:extLst>
            </p:cNvPr>
            <p:cNvCxnSpPr/>
            <p:nvPr/>
          </p:nvCxnSpPr>
          <p:spPr>
            <a:xfrm>
              <a:off x="2925470" y="39981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1C799D-F96D-4BDF-8044-E92162926E26}"/>
                </a:ext>
              </a:extLst>
            </p:cNvPr>
            <p:cNvCxnSpPr/>
            <p:nvPr/>
          </p:nvCxnSpPr>
          <p:spPr>
            <a:xfrm>
              <a:off x="2925470" y="50920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667DA2B-C3FD-41D7-9B31-4D38922A4BDB}"/>
                </a:ext>
              </a:extLst>
            </p:cNvPr>
            <p:cNvCxnSpPr/>
            <p:nvPr/>
          </p:nvCxnSpPr>
          <p:spPr>
            <a:xfrm>
              <a:off x="2925470" y="61858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EE54598-F209-4D88-95C2-78F128E1785B}"/>
                </a:ext>
              </a:extLst>
            </p:cNvPr>
            <p:cNvCxnSpPr/>
            <p:nvPr/>
          </p:nvCxnSpPr>
          <p:spPr>
            <a:xfrm>
              <a:off x="2925470" y="72796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BB8F7CA-5FE3-4702-BE53-31D08F96648A}"/>
                </a:ext>
              </a:extLst>
            </p:cNvPr>
            <p:cNvCxnSpPr/>
            <p:nvPr/>
          </p:nvCxnSpPr>
          <p:spPr>
            <a:xfrm>
              <a:off x="2925470" y="83735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D5E3749-D5FD-47B4-BE81-519396A44E1C}"/>
                </a:ext>
              </a:extLst>
            </p:cNvPr>
            <p:cNvCxnSpPr/>
            <p:nvPr/>
          </p:nvCxnSpPr>
          <p:spPr>
            <a:xfrm>
              <a:off x="2925470" y="94673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AD7F0F0-6B02-4012-894F-08E3F5E7A905}"/>
                </a:ext>
              </a:extLst>
            </p:cNvPr>
            <p:cNvCxnSpPr/>
            <p:nvPr/>
          </p:nvCxnSpPr>
          <p:spPr>
            <a:xfrm>
              <a:off x="2925470" y="105612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7C13A4C-6299-4D6B-9663-DD655E1A39E8}"/>
                </a:ext>
              </a:extLst>
            </p:cNvPr>
            <p:cNvCxnSpPr/>
            <p:nvPr/>
          </p:nvCxnSpPr>
          <p:spPr>
            <a:xfrm>
              <a:off x="2925470" y="116550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66CCC6F-069F-4DCD-ACBF-0CC7BBE4E0AC}"/>
                </a:ext>
              </a:extLst>
            </p:cNvPr>
            <p:cNvCxnSpPr/>
            <p:nvPr/>
          </p:nvCxnSpPr>
          <p:spPr>
            <a:xfrm>
              <a:off x="2925470" y="127488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1559C92-5C0F-4433-81D2-C353081847DE}"/>
                </a:ext>
              </a:extLst>
            </p:cNvPr>
            <p:cNvCxnSpPr/>
            <p:nvPr/>
          </p:nvCxnSpPr>
          <p:spPr>
            <a:xfrm>
              <a:off x="2925470" y="138427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E2DEA92-DB16-4FDE-B0C3-9300727CBF40}"/>
                </a:ext>
              </a:extLst>
            </p:cNvPr>
            <p:cNvCxnSpPr/>
            <p:nvPr/>
          </p:nvCxnSpPr>
          <p:spPr>
            <a:xfrm>
              <a:off x="2925470" y="149365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4C79029-FEED-4890-92E0-BE2AFEE99064}"/>
                </a:ext>
              </a:extLst>
            </p:cNvPr>
            <p:cNvCxnSpPr/>
            <p:nvPr/>
          </p:nvCxnSpPr>
          <p:spPr>
            <a:xfrm>
              <a:off x="2925470" y="160304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D0D4334-3335-4E12-95EF-9A386EB2DF93}"/>
                </a:ext>
              </a:extLst>
            </p:cNvPr>
            <p:cNvCxnSpPr/>
            <p:nvPr/>
          </p:nvCxnSpPr>
          <p:spPr>
            <a:xfrm>
              <a:off x="2925470" y="171242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C31EF12-1494-4E37-B944-AB8A51B3E587}"/>
                </a:ext>
              </a:extLst>
            </p:cNvPr>
            <p:cNvCxnSpPr/>
            <p:nvPr/>
          </p:nvCxnSpPr>
          <p:spPr>
            <a:xfrm>
              <a:off x="2925470" y="182180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0F4740-B74E-4D47-8BCA-34DB838F048F}"/>
                </a:ext>
              </a:extLst>
            </p:cNvPr>
            <p:cNvCxnSpPr/>
            <p:nvPr/>
          </p:nvCxnSpPr>
          <p:spPr>
            <a:xfrm>
              <a:off x="2925470" y="193119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F38983C-5297-440E-92B1-08280180C617}"/>
                </a:ext>
              </a:extLst>
            </p:cNvPr>
            <p:cNvCxnSpPr/>
            <p:nvPr/>
          </p:nvCxnSpPr>
          <p:spPr>
            <a:xfrm>
              <a:off x="2925470" y="204057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CC843A7-AECE-490D-8809-087E1DA6C71A}"/>
                </a:ext>
              </a:extLst>
            </p:cNvPr>
            <p:cNvCxnSpPr/>
            <p:nvPr/>
          </p:nvCxnSpPr>
          <p:spPr>
            <a:xfrm>
              <a:off x="2925470" y="214996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51829A5-4CD5-4CF4-9DBE-3DB61B354628}"/>
                </a:ext>
              </a:extLst>
            </p:cNvPr>
            <p:cNvCxnSpPr/>
            <p:nvPr/>
          </p:nvCxnSpPr>
          <p:spPr>
            <a:xfrm>
              <a:off x="2925470" y="225934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DFB3D6-49EB-42A3-8520-914DF9A469CC}"/>
                </a:ext>
              </a:extLst>
            </p:cNvPr>
            <p:cNvCxnSpPr/>
            <p:nvPr/>
          </p:nvCxnSpPr>
          <p:spPr>
            <a:xfrm>
              <a:off x="2925470" y="236872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A5CE579-E8A5-4870-B467-625F70E2969F}"/>
                </a:ext>
              </a:extLst>
            </p:cNvPr>
            <p:cNvCxnSpPr/>
            <p:nvPr/>
          </p:nvCxnSpPr>
          <p:spPr>
            <a:xfrm>
              <a:off x="2925470" y="258749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5B89965-247D-412A-BDD0-C74483977A16}"/>
                </a:ext>
              </a:extLst>
            </p:cNvPr>
            <p:cNvCxnSpPr/>
            <p:nvPr/>
          </p:nvCxnSpPr>
          <p:spPr>
            <a:xfrm>
              <a:off x="2925470" y="280626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38FA48-4F23-4BDA-90D0-A32EE610A0B1}"/>
                </a:ext>
              </a:extLst>
            </p:cNvPr>
            <p:cNvCxnSpPr/>
            <p:nvPr/>
          </p:nvCxnSpPr>
          <p:spPr>
            <a:xfrm>
              <a:off x="2925470" y="302503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386E90F-3982-425A-A8DB-0265EE789F54}"/>
                </a:ext>
              </a:extLst>
            </p:cNvPr>
            <p:cNvCxnSpPr/>
            <p:nvPr/>
          </p:nvCxnSpPr>
          <p:spPr>
            <a:xfrm>
              <a:off x="2925470" y="324380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CC6952-B5B1-4F1B-8376-71EB5B3F4351}"/>
                </a:ext>
              </a:extLst>
            </p:cNvPr>
            <p:cNvCxnSpPr/>
            <p:nvPr/>
          </p:nvCxnSpPr>
          <p:spPr>
            <a:xfrm>
              <a:off x="2925470" y="346256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BCC1748-820F-4730-AD53-55DF430C5031}"/>
                </a:ext>
              </a:extLst>
            </p:cNvPr>
            <p:cNvCxnSpPr/>
            <p:nvPr/>
          </p:nvCxnSpPr>
          <p:spPr>
            <a:xfrm>
              <a:off x="2925470" y="368133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1E54767-9132-4A04-B23D-8DC144AF5671}"/>
                </a:ext>
              </a:extLst>
            </p:cNvPr>
            <p:cNvCxnSpPr/>
            <p:nvPr/>
          </p:nvCxnSpPr>
          <p:spPr>
            <a:xfrm>
              <a:off x="2925470" y="390010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B42D63F-2A6B-4B95-B3E0-74CEA6757F38}"/>
                </a:ext>
              </a:extLst>
            </p:cNvPr>
            <p:cNvCxnSpPr/>
            <p:nvPr/>
          </p:nvCxnSpPr>
          <p:spPr>
            <a:xfrm>
              <a:off x="2925470" y="411887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3796EAE-CE56-480C-BEA2-6B52D632AE9A}"/>
                </a:ext>
              </a:extLst>
            </p:cNvPr>
            <p:cNvCxnSpPr/>
            <p:nvPr/>
          </p:nvCxnSpPr>
          <p:spPr>
            <a:xfrm>
              <a:off x="2925470" y="433764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54C8F14-4983-4A07-B91A-BD11F39318FC}"/>
                </a:ext>
              </a:extLst>
            </p:cNvPr>
            <p:cNvCxnSpPr/>
            <p:nvPr/>
          </p:nvCxnSpPr>
          <p:spPr>
            <a:xfrm>
              <a:off x="2925470" y="455640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B18E9BF-94EE-4D2A-9C98-D0E87063492A}"/>
                </a:ext>
              </a:extLst>
            </p:cNvPr>
            <p:cNvCxnSpPr/>
            <p:nvPr/>
          </p:nvCxnSpPr>
          <p:spPr>
            <a:xfrm>
              <a:off x="2925470" y="477517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81F9BB6-B5B3-49F4-B933-66EB211D3E88}"/>
                </a:ext>
              </a:extLst>
            </p:cNvPr>
            <p:cNvCxnSpPr/>
            <p:nvPr/>
          </p:nvCxnSpPr>
          <p:spPr>
            <a:xfrm>
              <a:off x="2925470" y="488456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AEE04B5-D8CD-4740-B4E4-44FCC3F0E4BB}"/>
                </a:ext>
              </a:extLst>
            </p:cNvPr>
            <p:cNvCxnSpPr/>
            <p:nvPr/>
          </p:nvCxnSpPr>
          <p:spPr>
            <a:xfrm>
              <a:off x="2925470" y="499394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3A207FE-157A-460D-A95A-96505C9BCC6E}"/>
                </a:ext>
              </a:extLst>
            </p:cNvPr>
            <p:cNvCxnSpPr/>
            <p:nvPr/>
          </p:nvCxnSpPr>
          <p:spPr>
            <a:xfrm>
              <a:off x="2925470" y="510332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5660ADC-C0DA-4E52-B48B-FC20C2374ADF}"/>
                </a:ext>
              </a:extLst>
            </p:cNvPr>
            <p:cNvCxnSpPr/>
            <p:nvPr/>
          </p:nvCxnSpPr>
          <p:spPr>
            <a:xfrm>
              <a:off x="2925470" y="532209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452E5A7-15A7-4725-A48B-EC046EB24590}"/>
                </a:ext>
              </a:extLst>
            </p:cNvPr>
            <p:cNvCxnSpPr/>
            <p:nvPr/>
          </p:nvCxnSpPr>
          <p:spPr>
            <a:xfrm>
              <a:off x="2925470" y="554086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E7B8BAB-EABA-4FED-94DD-8BF83DA92181}"/>
                </a:ext>
              </a:extLst>
            </p:cNvPr>
            <p:cNvCxnSpPr/>
            <p:nvPr/>
          </p:nvCxnSpPr>
          <p:spPr>
            <a:xfrm>
              <a:off x="2925470" y="575963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F6A8865-A268-46B7-9EE2-DA21DC399ABE}"/>
                </a:ext>
              </a:extLst>
            </p:cNvPr>
            <p:cNvCxnSpPr/>
            <p:nvPr/>
          </p:nvCxnSpPr>
          <p:spPr>
            <a:xfrm>
              <a:off x="2925470" y="597840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600197D-B42F-42B8-AF3C-F019456CAECD}"/>
                </a:ext>
              </a:extLst>
            </p:cNvPr>
            <p:cNvCxnSpPr/>
            <p:nvPr/>
          </p:nvCxnSpPr>
          <p:spPr>
            <a:xfrm>
              <a:off x="2925470" y="619716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61C3F15-CBF9-4A0D-B43A-874DD3BC2E8F}"/>
                </a:ext>
              </a:extLst>
            </p:cNvPr>
            <p:cNvCxnSpPr/>
            <p:nvPr/>
          </p:nvCxnSpPr>
          <p:spPr>
            <a:xfrm>
              <a:off x="2925470" y="685346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3522DE-1D4F-48BB-9619-0D5B0C0C508C}"/>
                </a:ext>
              </a:extLst>
            </p:cNvPr>
            <p:cNvCxnSpPr/>
            <p:nvPr/>
          </p:nvCxnSpPr>
          <p:spPr>
            <a:xfrm>
              <a:off x="2925470" y="247811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BBD469A-5C74-4E6F-B51A-C397D8FD732A}"/>
                </a:ext>
              </a:extLst>
            </p:cNvPr>
            <p:cNvCxnSpPr/>
            <p:nvPr/>
          </p:nvCxnSpPr>
          <p:spPr>
            <a:xfrm>
              <a:off x="2925470" y="269688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966FCA4-F2AE-4FC0-83AD-237E5DEC7B36}"/>
                </a:ext>
              </a:extLst>
            </p:cNvPr>
            <p:cNvCxnSpPr/>
            <p:nvPr/>
          </p:nvCxnSpPr>
          <p:spPr>
            <a:xfrm>
              <a:off x="2925470" y="291564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0B3E298-D9EC-423E-B410-845B6C950286}"/>
                </a:ext>
              </a:extLst>
            </p:cNvPr>
            <p:cNvCxnSpPr/>
            <p:nvPr/>
          </p:nvCxnSpPr>
          <p:spPr>
            <a:xfrm>
              <a:off x="2925470" y="313441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6EBE93-F05F-43D7-9DA1-2269381C3570}"/>
                </a:ext>
              </a:extLst>
            </p:cNvPr>
            <p:cNvCxnSpPr/>
            <p:nvPr/>
          </p:nvCxnSpPr>
          <p:spPr>
            <a:xfrm>
              <a:off x="2925470" y="335318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421A503-CC25-4E38-9A2F-AC837B9D3126}"/>
                </a:ext>
              </a:extLst>
            </p:cNvPr>
            <p:cNvCxnSpPr/>
            <p:nvPr/>
          </p:nvCxnSpPr>
          <p:spPr>
            <a:xfrm>
              <a:off x="2925470" y="357195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4A4CA37-E1E1-44F2-BB80-B57B5E86EE4B}"/>
                </a:ext>
              </a:extLst>
            </p:cNvPr>
            <p:cNvCxnSpPr/>
            <p:nvPr/>
          </p:nvCxnSpPr>
          <p:spPr>
            <a:xfrm>
              <a:off x="2925470" y="379072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90AB23-2823-408A-A185-36341D6EC3C0}"/>
                </a:ext>
              </a:extLst>
            </p:cNvPr>
            <p:cNvCxnSpPr/>
            <p:nvPr/>
          </p:nvCxnSpPr>
          <p:spPr>
            <a:xfrm>
              <a:off x="2925470" y="400948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ED82CDB-6A6D-4C50-8D38-CAEB2C62157A}"/>
                </a:ext>
              </a:extLst>
            </p:cNvPr>
            <p:cNvCxnSpPr/>
            <p:nvPr/>
          </p:nvCxnSpPr>
          <p:spPr>
            <a:xfrm>
              <a:off x="2925470" y="422825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AAC6D7B-B12B-48C3-81DA-AC73B75C3D8A}"/>
                </a:ext>
              </a:extLst>
            </p:cNvPr>
            <p:cNvCxnSpPr/>
            <p:nvPr/>
          </p:nvCxnSpPr>
          <p:spPr>
            <a:xfrm>
              <a:off x="2925470" y="444702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153FB2F-C684-482F-B015-357CC2E636A7}"/>
                </a:ext>
              </a:extLst>
            </p:cNvPr>
            <p:cNvCxnSpPr/>
            <p:nvPr/>
          </p:nvCxnSpPr>
          <p:spPr>
            <a:xfrm>
              <a:off x="2925470" y="466579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9EC303C-7DF7-40A2-B1A0-52EF4BECC487}"/>
                </a:ext>
              </a:extLst>
            </p:cNvPr>
            <p:cNvCxnSpPr/>
            <p:nvPr/>
          </p:nvCxnSpPr>
          <p:spPr>
            <a:xfrm>
              <a:off x="2925470" y="543148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E144607-7BF0-4AB0-A34A-CCB60D2DFB54}"/>
                </a:ext>
              </a:extLst>
            </p:cNvPr>
            <p:cNvCxnSpPr/>
            <p:nvPr/>
          </p:nvCxnSpPr>
          <p:spPr>
            <a:xfrm>
              <a:off x="2925470" y="565024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AD0D84-9960-4D69-B62B-B9E288AAD90F}"/>
                </a:ext>
              </a:extLst>
            </p:cNvPr>
            <p:cNvCxnSpPr/>
            <p:nvPr/>
          </p:nvCxnSpPr>
          <p:spPr>
            <a:xfrm>
              <a:off x="2925470" y="586901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51D4D29-EFA4-4949-B5EF-582A85F551F9}"/>
                </a:ext>
              </a:extLst>
            </p:cNvPr>
            <p:cNvCxnSpPr/>
            <p:nvPr/>
          </p:nvCxnSpPr>
          <p:spPr>
            <a:xfrm>
              <a:off x="2925470" y="608778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993F399-8375-4F07-9AE6-3260B9522E78}"/>
                </a:ext>
              </a:extLst>
            </p:cNvPr>
            <p:cNvCxnSpPr/>
            <p:nvPr/>
          </p:nvCxnSpPr>
          <p:spPr>
            <a:xfrm>
              <a:off x="2925470" y="630655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105A857-85E5-4EB4-A747-95A9A2441B77}"/>
                </a:ext>
              </a:extLst>
            </p:cNvPr>
            <p:cNvCxnSpPr/>
            <p:nvPr/>
          </p:nvCxnSpPr>
          <p:spPr>
            <a:xfrm>
              <a:off x="2925470" y="6415937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C05C69-88C0-459D-AA3C-DCCC9D9349A0}"/>
                </a:ext>
              </a:extLst>
            </p:cNvPr>
            <p:cNvCxnSpPr/>
            <p:nvPr/>
          </p:nvCxnSpPr>
          <p:spPr>
            <a:xfrm>
              <a:off x="2925470" y="6525321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4751EB5-F454-4F54-9F77-B4D9609A5B4F}"/>
                </a:ext>
              </a:extLst>
            </p:cNvPr>
            <p:cNvCxnSpPr/>
            <p:nvPr/>
          </p:nvCxnSpPr>
          <p:spPr>
            <a:xfrm>
              <a:off x="2925470" y="6634705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B74550B-5876-4AEF-9734-896681253E88}"/>
                </a:ext>
              </a:extLst>
            </p:cNvPr>
            <p:cNvCxnSpPr/>
            <p:nvPr/>
          </p:nvCxnSpPr>
          <p:spPr>
            <a:xfrm>
              <a:off x="2925470" y="6744089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DD41F0A-B3E4-43E5-A19F-FC07BB97E472}"/>
                </a:ext>
              </a:extLst>
            </p:cNvPr>
            <p:cNvCxnSpPr/>
            <p:nvPr/>
          </p:nvCxnSpPr>
          <p:spPr>
            <a:xfrm>
              <a:off x="2925470" y="5212713"/>
              <a:ext cx="12437059" cy="0"/>
            </a:xfrm>
            <a:prstGeom prst="line">
              <a:avLst/>
            </a:prstGeom>
            <a:ln w="1270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1B354866-78A1-4674-B8AB-0AA55EF0F874}"/>
              </a:ext>
            </a:extLst>
          </p:cNvPr>
          <p:cNvSpPr/>
          <p:nvPr/>
        </p:nvSpPr>
        <p:spPr>
          <a:xfrm>
            <a:off x="0" y="-81"/>
            <a:ext cx="4857750" cy="6858000"/>
          </a:xfrm>
          <a:prstGeom prst="rt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41000">
                <a:srgbClr val="FF0000">
                  <a:shade val="67500"/>
                  <a:satMod val="115000"/>
                  <a:alpha val="74000"/>
                </a:srgbClr>
              </a:gs>
              <a:gs pos="100000">
                <a:srgbClr val="FF0000">
                  <a:shade val="100000"/>
                  <a:satMod val="115000"/>
                  <a:alpha val="67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06026" y="743909"/>
            <a:ext cx="5559136" cy="5370021"/>
          </a:xfrm>
          <a:prstGeom prst="rect">
            <a:avLst/>
          </a:prstGeom>
          <a:gradFill>
            <a:gsLst>
              <a:gs pos="0">
                <a:srgbClr val="FF0000">
                  <a:shade val="30000"/>
                  <a:satMod val="115000"/>
                </a:srgbClr>
              </a:gs>
              <a:gs pos="41000">
                <a:srgbClr val="FF0000">
                  <a:shade val="67500"/>
                  <a:satMod val="115000"/>
                  <a:alpha val="74000"/>
                </a:srgbClr>
              </a:gs>
              <a:gs pos="100000">
                <a:srgbClr val="FF0000">
                  <a:shade val="100000"/>
                  <a:satMod val="115000"/>
                  <a:alpha val="67000"/>
                </a:srgbClr>
              </a:gs>
            </a:gsLst>
            <a:lin ang="0" scaled="0"/>
          </a:gra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0BE1E0E-C59D-40F7-A54D-FE2F2CD75308}"/>
              </a:ext>
            </a:extLst>
          </p:cNvPr>
          <p:cNvGrpSpPr/>
          <p:nvPr/>
        </p:nvGrpSpPr>
        <p:grpSpPr>
          <a:xfrm>
            <a:off x="7151523" y="1005282"/>
            <a:ext cx="5331855" cy="5038265"/>
            <a:chOff x="7593223" y="354171"/>
            <a:chExt cx="5331855" cy="5038265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B22F939-4D9C-4CD6-80C4-C7F4D848F7F1}"/>
                </a:ext>
              </a:extLst>
            </p:cNvPr>
            <p:cNvSpPr txBox="1"/>
            <p:nvPr/>
          </p:nvSpPr>
          <p:spPr>
            <a:xfrm>
              <a:off x="7593224" y="3945886"/>
              <a:ext cx="38344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Norwester" panose="00000506000000000000" pitchFamily="50" charset="0"/>
                </a:rPr>
                <a:t>2019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9191627-2D3E-4554-9804-8999681303F1}"/>
                </a:ext>
              </a:extLst>
            </p:cNvPr>
            <p:cNvSpPr txBox="1"/>
            <p:nvPr/>
          </p:nvSpPr>
          <p:spPr>
            <a:xfrm>
              <a:off x="7593224" y="354171"/>
              <a:ext cx="533185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n-US" sz="115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COMING</a:t>
              </a:r>
            </a:p>
            <a:p>
              <a:pPr>
                <a:lnSpc>
                  <a:spcPts val="9000"/>
                </a:lnSpc>
              </a:pPr>
              <a:r>
                <a:rPr lang="en-US" sz="11500" b="1" dirty="0">
                  <a:solidFill>
                    <a:schemeClr val="bg1"/>
                  </a:solidFill>
                  <a:latin typeface="Bebas Neue Bold" panose="020B0606020202050201" pitchFamily="34" charset="0"/>
                </a:rPr>
                <a:t>SOON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DFDE484-E413-493A-80BA-7963F9980EB6}"/>
                </a:ext>
              </a:extLst>
            </p:cNvPr>
            <p:cNvSpPr txBox="1"/>
            <p:nvPr/>
          </p:nvSpPr>
          <p:spPr>
            <a:xfrm>
              <a:off x="7593223" y="2758995"/>
              <a:ext cx="36210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BEST-DESIGN – CHARLESLOUISE BLUE LEATHER HANDBAG  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62A80980-5A5E-4743-9228-054FBB75B0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4" t="6169" r="21196" b="49279"/>
          <a:stretch/>
        </p:blipFill>
        <p:spPr>
          <a:xfrm>
            <a:off x="1419433" y="1002920"/>
            <a:ext cx="5083359" cy="49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8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47">
        <p:fade/>
      </p:transition>
    </mc:Choice>
    <mc:Fallback xmlns="">
      <p:transition spd="med" advTm="5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15017CA-9223-4049-AC91-B63CFAAFE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1D8AB4-09CD-47C2-B805-97C5C309B8D9}"/>
              </a:ext>
            </a:extLst>
          </p:cNvPr>
          <p:cNvGrpSpPr/>
          <p:nvPr/>
        </p:nvGrpSpPr>
        <p:grpSpPr>
          <a:xfrm>
            <a:off x="0" y="38100"/>
            <a:ext cx="12192000" cy="6781800"/>
            <a:chOff x="2925470" y="71665"/>
            <a:chExt cx="12437059" cy="67818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156594F-06ED-49E2-92C7-11EFF2319235}"/>
                </a:ext>
              </a:extLst>
            </p:cNvPr>
            <p:cNvCxnSpPr/>
            <p:nvPr/>
          </p:nvCxnSpPr>
          <p:spPr>
            <a:xfrm>
              <a:off x="2925470" y="7166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E00672-5A71-4F3D-91DE-3AB0B4FB2935}"/>
                </a:ext>
              </a:extLst>
            </p:cNvPr>
            <p:cNvCxnSpPr/>
            <p:nvPr/>
          </p:nvCxnSpPr>
          <p:spPr>
            <a:xfrm>
              <a:off x="2925470" y="18104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160304B-9A4A-47F1-85EE-9A7B872B53D6}"/>
                </a:ext>
              </a:extLst>
            </p:cNvPr>
            <p:cNvCxnSpPr/>
            <p:nvPr/>
          </p:nvCxnSpPr>
          <p:spPr>
            <a:xfrm>
              <a:off x="2925470" y="29043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79E3903-9CBE-4D24-98F5-A7DCC8D920FB}"/>
                </a:ext>
              </a:extLst>
            </p:cNvPr>
            <p:cNvCxnSpPr/>
            <p:nvPr/>
          </p:nvCxnSpPr>
          <p:spPr>
            <a:xfrm>
              <a:off x="2925470" y="39981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1372409-20CB-4EF7-AF3E-BE10FAE87B80}"/>
                </a:ext>
              </a:extLst>
            </p:cNvPr>
            <p:cNvCxnSpPr/>
            <p:nvPr/>
          </p:nvCxnSpPr>
          <p:spPr>
            <a:xfrm>
              <a:off x="2925470" y="50920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3E2530-19E2-4FF7-A3C9-CD29FD33B35A}"/>
                </a:ext>
              </a:extLst>
            </p:cNvPr>
            <p:cNvCxnSpPr/>
            <p:nvPr/>
          </p:nvCxnSpPr>
          <p:spPr>
            <a:xfrm>
              <a:off x="2925470" y="61858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5C85DE8-B14A-4476-ABB2-F6AA0B85A5D2}"/>
                </a:ext>
              </a:extLst>
            </p:cNvPr>
            <p:cNvCxnSpPr/>
            <p:nvPr/>
          </p:nvCxnSpPr>
          <p:spPr>
            <a:xfrm>
              <a:off x="2925470" y="72796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3641DD2-3B59-47BE-8BA5-18A78E7DA398}"/>
                </a:ext>
              </a:extLst>
            </p:cNvPr>
            <p:cNvCxnSpPr/>
            <p:nvPr/>
          </p:nvCxnSpPr>
          <p:spPr>
            <a:xfrm>
              <a:off x="2925470" y="83735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6B4A50-DAD1-4032-8AFC-A54EBDC1E86D}"/>
                </a:ext>
              </a:extLst>
            </p:cNvPr>
            <p:cNvCxnSpPr/>
            <p:nvPr/>
          </p:nvCxnSpPr>
          <p:spPr>
            <a:xfrm>
              <a:off x="2925470" y="94673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53D830-693B-4B39-BD93-2462DFC963B8}"/>
                </a:ext>
              </a:extLst>
            </p:cNvPr>
            <p:cNvCxnSpPr/>
            <p:nvPr/>
          </p:nvCxnSpPr>
          <p:spPr>
            <a:xfrm>
              <a:off x="2925470" y="105612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F7DFA43-1DE0-40D3-B19E-F17132AACA0A}"/>
                </a:ext>
              </a:extLst>
            </p:cNvPr>
            <p:cNvCxnSpPr/>
            <p:nvPr/>
          </p:nvCxnSpPr>
          <p:spPr>
            <a:xfrm>
              <a:off x="2925470" y="116550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71EF652-71CC-4B97-8628-2E51C2CA0D87}"/>
                </a:ext>
              </a:extLst>
            </p:cNvPr>
            <p:cNvCxnSpPr/>
            <p:nvPr/>
          </p:nvCxnSpPr>
          <p:spPr>
            <a:xfrm>
              <a:off x="2925470" y="127488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196EE89-AA63-4603-8DAA-CA1B20F72922}"/>
                </a:ext>
              </a:extLst>
            </p:cNvPr>
            <p:cNvCxnSpPr/>
            <p:nvPr/>
          </p:nvCxnSpPr>
          <p:spPr>
            <a:xfrm>
              <a:off x="2925470" y="138427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4B29AC-436F-447A-B733-7C0B5B77F220}"/>
                </a:ext>
              </a:extLst>
            </p:cNvPr>
            <p:cNvCxnSpPr/>
            <p:nvPr/>
          </p:nvCxnSpPr>
          <p:spPr>
            <a:xfrm>
              <a:off x="2925470" y="149365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31F7C8-E00E-4B94-9879-96155C53C461}"/>
                </a:ext>
              </a:extLst>
            </p:cNvPr>
            <p:cNvCxnSpPr/>
            <p:nvPr/>
          </p:nvCxnSpPr>
          <p:spPr>
            <a:xfrm>
              <a:off x="2925470" y="160304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6EEB38-ECA7-455C-93C8-7ACA0205A795}"/>
                </a:ext>
              </a:extLst>
            </p:cNvPr>
            <p:cNvCxnSpPr/>
            <p:nvPr/>
          </p:nvCxnSpPr>
          <p:spPr>
            <a:xfrm>
              <a:off x="2925470" y="171242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2496498-EC49-4EC7-B1B4-A3AC069928BA}"/>
                </a:ext>
              </a:extLst>
            </p:cNvPr>
            <p:cNvCxnSpPr/>
            <p:nvPr/>
          </p:nvCxnSpPr>
          <p:spPr>
            <a:xfrm>
              <a:off x="2925470" y="182180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C0268E-C795-4704-9E14-19F0B98643C9}"/>
                </a:ext>
              </a:extLst>
            </p:cNvPr>
            <p:cNvCxnSpPr/>
            <p:nvPr/>
          </p:nvCxnSpPr>
          <p:spPr>
            <a:xfrm>
              <a:off x="2925470" y="193119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EBD5B5D-63CC-40B8-8DE5-238EF8A6CFB8}"/>
                </a:ext>
              </a:extLst>
            </p:cNvPr>
            <p:cNvCxnSpPr/>
            <p:nvPr/>
          </p:nvCxnSpPr>
          <p:spPr>
            <a:xfrm>
              <a:off x="2925470" y="204057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35548E4-D9F0-4485-8981-F8F0C9BC9CCD}"/>
                </a:ext>
              </a:extLst>
            </p:cNvPr>
            <p:cNvCxnSpPr/>
            <p:nvPr/>
          </p:nvCxnSpPr>
          <p:spPr>
            <a:xfrm>
              <a:off x="2925470" y="214996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4F54C98-29F7-45BC-8230-0895FC5753BD}"/>
                </a:ext>
              </a:extLst>
            </p:cNvPr>
            <p:cNvCxnSpPr/>
            <p:nvPr/>
          </p:nvCxnSpPr>
          <p:spPr>
            <a:xfrm>
              <a:off x="2925470" y="225934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D31A8AB-D374-4BB0-87AB-EAF7ED1E3641}"/>
                </a:ext>
              </a:extLst>
            </p:cNvPr>
            <p:cNvCxnSpPr/>
            <p:nvPr/>
          </p:nvCxnSpPr>
          <p:spPr>
            <a:xfrm>
              <a:off x="2925470" y="236872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BD64A56-EF4F-470F-93D9-C7076E6EECE4}"/>
                </a:ext>
              </a:extLst>
            </p:cNvPr>
            <p:cNvCxnSpPr/>
            <p:nvPr/>
          </p:nvCxnSpPr>
          <p:spPr>
            <a:xfrm>
              <a:off x="2925470" y="258749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8F635EC-58E8-43C6-8A27-9E9CB81D8121}"/>
                </a:ext>
              </a:extLst>
            </p:cNvPr>
            <p:cNvCxnSpPr/>
            <p:nvPr/>
          </p:nvCxnSpPr>
          <p:spPr>
            <a:xfrm>
              <a:off x="2925470" y="280626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695AB86-B868-4BC3-869B-3C130C4D31A5}"/>
                </a:ext>
              </a:extLst>
            </p:cNvPr>
            <p:cNvCxnSpPr/>
            <p:nvPr/>
          </p:nvCxnSpPr>
          <p:spPr>
            <a:xfrm>
              <a:off x="2925470" y="302503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2CE6D7A-F8A0-47C0-A2F0-41DB56FD3A14}"/>
                </a:ext>
              </a:extLst>
            </p:cNvPr>
            <p:cNvCxnSpPr/>
            <p:nvPr/>
          </p:nvCxnSpPr>
          <p:spPr>
            <a:xfrm>
              <a:off x="2925470" y="324380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F496B2-FF2C-4642-A5F4-29AFA35ED2AF}"/>
                </a:ext>
              </a:extLst>
            </p:cNvPr>
            <p:cNvCxnSpPr/>
            <p:nvPr/>
          </p:nvCxnSpPr>
          <p:spPr>
            <a:xfrm>
              <a:off x="2925470" y="346256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F9AD11-C4E2-4B9D-A16C-073F64402B58}"/>
                </a:ext>
              </a:extLst>
            </p:cNvPr>
            <p:cNvCxnSpPr/>
            <p:nvPr/>
          </p:nvCxnSpPr>
          <p:spPr>
            <a:xfrm>
              <a:off x="2925470" y="368133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E72D014-052D-4288-A79F-133C9C554545}"/>
                </a:ext>
              </a:extLst>
            </p:cNvPr>
            <p:cNvCxnSpPr/>
            <p:nvPr/>
          </p:nvCxnSpPr>
          <p:spPr>
            <a:xfrm>
              <a:off x="2925470" y="390010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D876C42-ED14-4C7B-BE72-99531EC196C2}"/>
                </a:ext>
              </a:extLst>
            </p:cNvPr>
            <p:cNvCxnSpPr/>
            <p:nvPr/>
          </p:nvCxnSpPr>
          <p:spPr>
            <a:xfrm>
              <a:off x="2925470" y="411887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CDAD4B6-9777-4385-80DD-6C6C71BBB5BE}"/>
                </a:ext>
              </a:extLst>
            </p:cNvPr>
            <p:cNvCxnSpPr/>
            <p:nvPr/>
          </p:nvCxnSpPr>
          <p:spPr>
            <a:xfrm>
              <a:off x="2925470" y="433764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7CD0F30-1015-40A8-942E-DC2C7B98EE7D}"/>
                </a:ext>
              </a:extLst>
            </p:cNvPr>
            <p:cNvCxnSpPr/>
            <p:nvPr/>
          </p:nvCxnSpPr>
          <p:spPr>
            <a:xfrm>
              <a:off x="2925470" y="455640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4146222-93D8-4832-BE08-780B567B1358}"/>
                </a:ext>
              </a:extLst>
            </p:cNvPr>
            <p:cNvCxnSpPr/>
            <p:nvPr/>
          </p:nvCxnSpPr>
          <p:spPr>
            <a:xfrm>
              <a:off x="2925470" y="477517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3C231E-F1F7-4F12-BB23-3B7B22AB345E}"/>
                </a:ext>
              </a:extLst>
            </p:cNvPr>
            <p:cNvCxnSpPr/>
            <p:nvPr/>
          </p:nvCxnSpPr>
          <p:spPr>
            <a:xfrm>
              <a:off x="2925470" y="488456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0123A82-E03E-4C6A-99CF-1BE782073578}"/>
                </a:ext>
              </a:extLst>
            </p:cNvPr>
            <p:cNvCxnSpPr/>
            <p:nvPr/>
          </p:nvCxnSpPr>
          <p:spPr>
            <a:xfrm>
              <a:off x="2925470" y="499394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1E9CC5F-6165-4B8B-8A34-9C85B0593DA7}"/>
                </a:ext>
              </a:extLst>
            </p:cNvPr>
            <p:cNvCxnSpPr/>
            <p:nvPr/>
          </p:nvCxnSpPr>
          <p:spPr>
            <a:xfrm>
              <a:off x="2925470" y="510332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F88CEDB-E2EB-4EA4-852A-25355574002E}"/>
                </a:ext>
              </a:extLst>
            </p:cNvPr>
            <p:cNvCxnSpPr/>
            <p:nvPr/>
          </p:nvCxnSpPr>
          <p:spPr>
            <a:xfrm>
              <a:off x="2925470" y="532209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44CC2ED-EFBB-47AB-8BF8-229CC43291AC}"/>
                </a:ext>
              </a:extLst>
            </p:cNvPr>
            <p:cNvCxnSpPr/>
            <p:nvPr/>
          </p:nvCxnSpPr>
          <p:spPr>
            <a:xfrm>
              <a:off x="2925470" y="554086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6E97647-E4A8-4BDE-A3A4-1E1B6455D39C}"/>
                </a:ext>
              </a:extLst>
            </p:cNvPr>
            <p:cNvCxnSpPr/>
            <p:nvPr/>
          </p:nvCxnSpPr>
          <p:spPr>
            <a:xfrm>
              <a:off x="2925470" y="575963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0F68F3D-7BE9-48D1-B990-1EB40516AF09}"/>
                </a:ext>
              </a:extLst>
            </p:cNvPr>
            <p:cNvCxnSpPr/>
            <p:nvPr/>
          </p:nvCxnSpPr>
          <p:spPr>
            <a:xfrm>
              <a:off x="2925470" y="597840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2FA4896-F9B6-4F6E-9B05-2F33FC4014F1}"/>
                </a:ext>
              </a:extLst>
            </p:cNvPr>
            <p:cNvCxnSpPr/>
            <p:nvPr/>
          </p:nvCxnSpPr>
          <p:spPr>
            <a:xfrm>
              <a:off x="2925470" y="619716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F7C6D27-6696-4197-85AB-8DA476B9B085}"/>
                </a:ext>
              </a:extLst>
            </p:cNvPr>
            <p:cNvCxnSpPr/>
            <p:nvPr/>
          </p:nvCxnSpPr>
          <p:spPr>
            <a:xfrm>
              <a:off x="2925470" y="685346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2D59047-6796-4071-96CA-B8EFD6E99D84}"/>
                </a:ext>
              </a:extLst>
            </p:cNvPr>
            <p:cNvCxnSpPr/>
            <p:nvPr/>
          </p:nvCxnSpPr>
          <p:spPr>
            <a:xfrm>
              <a:off x="2925470" y="247811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9C35C39-B268-493E-8398-1E9C6A51091F}"/>
                </a:ext>
              </a:extLst>
            </p:cNvPr>
            <p:cNvCxnSpPr/>
            <p:nvPr/>
          </p:nvCxnSpPr>
          <p:spPr>
            <a:xfrm>
              <a:off x="2925470" y="269688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8B73363-CB2B-46E5-B160-476B09BFC10B}"/>
                </a:ext>
              </a:extLst>
            </p:cNvPr>
            <p:cNvCxnSpPr/>
            <p:nvPr/>
          </p:nvCxnSpPr>
          <p:spPr>
            <a:xfrm>
              <a:off x="2925470" y="291564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48B5646-3054-4D0D-993C-688CC31069C0}"/>
                </a:ext>
              </a:extLst>
            </p:cNvPr>
            <p:cNvCxnSpPr/>
            <p:nvPr/>
          </p:nvCxnSpPr>
          <p:spPr>
            <a:xfrm>
              <a:off x="2925470" y="313441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C46A9F8-D98B-4A55-883F-81D9B1A8E10F}"/>
                </a:ext>
              </a:extLst>
            </p:cNvPr>
            <p:cNvCxnSpPr/>
            <p:nvPr/>
          </p:nvCxnSpPr>
          <p:spPr>
            <a:xfrm>
              <a:off x="2925470" y="335318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D225765-E2A8-497C-A713-F129D5424FA6}"/>
                </a:ext>
              </a:extLst>
            </p:cNvPr>
            <p:cNvCxnSpPr/>
            <p:nvPr/>
          </p:nvCxnSpPr>
          <p:spPr>
            <a:xfrm>
              <a:off x="2925470" y="357195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9F21D22-ECAE-4713-A3C7-4ADB176DDF09}"/>
                </a:ext>
              </a:extLst>
            </p:cNvPr>
            <p:cNvCxnSpPr/>
            <p:nvPr/>
          </p:nvCxnSpPr>
          <p:spPr>
            <a:xfrm>
              <a:off x="2925470" y="379072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7E1C933-A3A5-4480-8646-C731A937F0A4}"/>
                </a:ext>
              </a:extLst>
            </p:cNvPr>
            <p:cNvCxnSpPr/>
            <p:nvPr/>
          </p:nvCxnSpPr>
          <p:spPr>
            <a:xfrm>
              <a:off x="2925470" y="400948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6BFFD52-7257-458F-BF26-4C4D2560CD64}"/>
                </a:ext>
              </a:extLst>
            </p:cNvPr>
            <p:cNvCxnSpPr/>
            <p:nvPr/>
          </p:nvCxnSpPr>
          <p:spPr>
            <a:xfrm>
              <a:off x="2925470" y="422825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7CA18B5-085E-4520-8644-E7F8E0F99269}"/>
                </a:ext>
              </a:extLst>
            </p:cNvPr>
            <p:cNvCxnSpPr/>
            <p:nvPr/>
          </p:nvCxnSpPr>
          <p:spPr>
            <a:xfrm>
              <a:off x="2925470" y="444702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9A039DF-2383-4DC7-B3E2-2C36529172E7}"/>
                </a:ext>
              </a:extLst>
            </p:cNvPr>
            <p:cNvCxnSpPr/>
            <p:nvPr/>
          </p:nvCxnSpPr>
          <p:spPr>
            <a:xfrm>
              <a:off x="2925470" y="466579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4C227A4-EC79-4A8F-A4B5-3CDF3F8E9CD8}"/>
                </a:ext>
              </a:extLst>
            </p:cNvPr>
            <p:cNvCxnSpPr/>
            <p:nvPr/>
          </p:nvCxnSpPr>
          <p:spPr>
            <a:xfrm>
              <a:off x="2925470" y="543148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1DAFBF3-60C5-4BD9-8266-D70477CBA9BA}"/>
                </a:ext>
              </a:extLst>
            </p:cNvPr>
            <p:cNvCxnSpPr/>
            <p:nvPr/>
          </p:nvCxnSpPr>
          <p:spPr>
            <a:xfrm>
              <a:off x="2925470" y="565024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1F0C37D-2B4F-432C-8B4C-372A91CAA0B2}"/>
                </a:ext>
              </a:extLst>
            </p:cNvPr>
            <p:cNvCxnSpPr/>
            <p:nvPr/>
          </p:nvCxnSpPr>
          <p:spPr>
            <a:xfrm>
              <a:off x="2925470" y="586901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47EDFF0-3761-4905-84D6-D5034C5E490F}"/>
                </a:ext>
              </a:extLst>
            </p:cNvPr>
            <p:cNvCxnSpPr/>
            <p:nvPr/>
          </p:nvCxnSpPr>
          <p:spPr>
            <a:xfrm>
              <a:off x="2925470" y="608778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78FD0A2-C8E6-4C10-BCC2-638F474AEE7B}"/>
                </a:ext>
              </a:extLst>
            </p:cNvPr>
            <p:cNvCxnSpPr/>
            <p:nvPr/>
          </p:nvCxnSpPr>
          <p:spPr>
            <a:xfrm>
              <a:off x="2925470" y="630655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79AE343-CDF6-4AFA-9C8A-05A287432ACD}"/>
                </a:ext>
              </a:extLst>
            </p:cNvPr>
            <p:cNvCxnSpPr/>
            <p:nvPr/>
          </p:nvCxnSpPr>
          <p:spPr>
            <a:xfrm>
              <a:off x="2925470" y="6415937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4BC05B0-7AE1-4330-9C74-99BC231EE30D}"/>
                </a:ext>
              </a:extLst>
            </p:cNvPr>
            <p:cNvCxnSpPr/>
            <p:nvPr/>
          </p:nvCxnSpPr>
          <p:spPr>
            <a:xfrm>
              <a:off x="2925470" y="6525321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77877BC-521B-428E-A3DD-D7FCBEEB1261}"/>
                </a:ext>
              </a:extLst>
            </p:cNvPr>
            <p:cNvCxnSpPr/>
            <p:nvPr/>
          </p:nvCxnSpPr>
          <p:spPr>
            <a:xfrm>
              <a:off x="2925470" y="6634705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7580524-5E9D-475D-B8F2-3DA61876EEF8}"/>
                </a:ext>
              </a:extLst>
            </p:cNvPr>
            <p:cNvCxnSpPr/>
            <p:nvPr/>
          </p:nvCxnSpPr>
          <p:spPr>
            <a:xfrm>
              <a:off x="2925470" y="6744089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015C91B-E36C-4CA5-A6DF-A5448C88D4E5}"/>
                </a:ext>
              </a:extLst>
            </p:cNvPr>
            <p:cNvCxnSpPr/>
            <p:nvPr/>
          </p:nvCxnSpPr>
          <p:spPr>
            <a:xfrm>
              <a:off x="2925470" y="5212713"/>
              <a:ext cx="12437059" cy="0"/>
            </a:xfrm>
            <a:prstGeom prst="line">
              <a:avLst/>
            </a:prstGeom>
            <a:ln w="19050">
              <a:solidFill>
                <a:srgbClr val="00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  <a:alpha val="67000"/>
                  <a:lumMod val="93000"/>
                </a:srgbClr>
              </a:gs>
              <a:gs pos="50000">
                <a:srgbClr val="FF0000">
                  <a:shade val="67500"/>
                  <a:satMod val="115000"/>
                  <a:alpha val="58000"/>
                  <a:lumMod val="85000"/>
                </a:srgbClr>
              </a:gs>
              <a:gs pos="100000">
                <a:srgbClr val="FF0000">
                  <a:shade val="100000"/>
                  <a:satMod val="115000"/>
                  <a:alpha val="47000"/>
                  <a:lumMod val="84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A9932-5340-4CFF-B2B1-76090E0FE4DF}"/>
              </a:ext>
            </a:extLst>
          </p:cNvPr>
          <p:cNvSpPr txBox="1"/>
          <p:nvPr/>
        </p:nvSpPr>
        <p:spPr>
          <a:xfrm>
            <a:off x="4278630" y="4334120"/>
            <a:ext cx="3634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Norwester" panose="00000506000000000000" pitchFamily="50" charset="0"/>
              </a:rPr>
              <a:t>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01FF73-C82E-435E-89F1-F2CBE9947145}"/>
              </a:ext>
            </a:extLst>
          </p:cNvPr>
          <p:cNvSpPr txBox="1"/>
          <p:nvPr/>
        </p:nvSpPr>
        <p:spPr>
          <a:xfrm>
            <a:off x="2479861" y="2319640"/>
            <a:ext cx="62681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9600" b="1" dirty="0">
                <a:solidFill>
                  <a:schemeClr val="bg1"/>
                </a:solidFill>
                <a:latin typeface="Bebas Neue Bold" panose="020B0606020202050201" pitchFamily="34" charset="0"/>
              </a:rPr>
              <a:t>CHARLESLOUISE</a:t>
            </a:r>
            <a:endParaRPr lang="en-US" sz="8000" b="1" dirty="0">
              <a:solidFill>
                <a:schemeClr val="bg1"/>
              </a:solidFill>
              <a:latin typeface="Bebas Neue Bold" panose="020B0606020202050201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995CC-890B-4A11-8A64-40E5D490B3E1}"/>
              </a:ext>
            </a:extLst>
          </p:cNvPr>
          <p:cNvSpPr txBox="1"/>
          <p:nvPr/>
        </p:nvSpPr>
        <p:spPr>
          <a:xfrm>
            <a:off x="1182007" y="3240211"/>
            <a:ext cx="9827986" cy="87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b="1" dirty="0">
                <a:solidFill>
                  <a:schemeClr val="bg1"/>
                </a:solidFill>
                <a:latin typeface="Montserrat Light" panose="00000400000000000000" pitchFamily="50" charset="0"/>
              </a:rPr>
              <a:t>PRESENT</a:t>
            </a:r>
          </a:p>
          <a:p>
            <a:pPr algn="ctr">
              <a:lnSpc>
                <a:spcPts val="1500"/>
              </a:lnSpc>
            </a:pPr>
            <a:r>
              <a:rPr lang="en-US" b="1" dirty="0">
                <a:solidFill>
                  <a:schemeClr val="bg1"/>
                </a:solidFill>
                <a:latin typeface="Work Sans" pitchFamily="2" charset="0"/>
              </a:rPr>
              <a:t>NEW COLLECTION SPRING-SUMMER</a:t>
            </a:r>
          </a:p>
          <a:p>
            <a:pPr algn="ctr">
              <a:lnSpc>
                <a:spcPts val="1500"/>
              </a:lnSpc>
            </a:pPr>
            <a:r>
              <a:rPr lang="en-US" b="1" dirty="0">
                <a:solidFill>
                  <a:schemeClr val="bg1"/>
                </a:solidFill>
                <a:latin typeface="Work Sans" pitchFamily="2" charset="0"/>
              </a:rPr>
              <a:t>SUPER ONLINE STORE</a:t>
            </a:r>
          </a:p>
          <a:p>
            <a:pPr algn="ctr">
              <a:lnSpc>
                <a:spcPts val="1500"/>
              </a:lnSpc>
            </a:pPr>
            <a:r>
              <a:rPr lang="en-US" b="1" dirty="0">
                <a:solidFill>
                  <a:schemeClr val="bg1"/>
                </a:solidFill>
                <a:latin typeface="Work Sans" pitchFamily="2" charset="0"/>
              </a:rPr>
              <a:t>CHARLESLOUISE.COM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21CA222-C30D-49E3-BCDA-4E46CD17F72C}"/>
              </a:ext>
            </a:extLst>
          </p:cNvPr>
          <p:cNvCxnSpPr>
            <a:cxnSpLocks/>
          </p:cNvCxnSpPr>
          <p:nvPr/>
        </p:nvCxnSpPr>
        <p:spPr>
          <a:xfrm flipH="1">
            <a:off x="3854352" y="4222702"/>
            <a:ext cx="4483297" cy="0"/>
          </a:xfrm>
          <a:prstGeom prst="line">
            <a:avLst/>
          </a:prstGeom>
          <a:ln>
            <a:solidFill>
              <a:srgbClr val="FFFFF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F1E152E-2263-4A71-9E65-64909B1ADB24}"/>
              </a:ext>
            </a:extLst>
          </p:cNvPr>
          <p:cNvCxnSpPr>
            <a:cxnSpLocks/>
          </p:cNvCxnSpPr>
          <p:nvPr/>
        </p:nvCxnSpPr>
        <p:spPr>
          <a:xfrm flipH="1">
            <a:off x="3854352" y="3128792"/>
            <a:ext cx="4483296" cy="0"/>
          </a:xfrm>
          <a:prstGeom prst="line">
            <a:avLst/>
          </a:prstGeom>
          <a:ln>
            <a:solidFill>
              <a:srgbClr val="FFFFF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4AEE227-616A-4124-B19C-5FB3FC7811A8}"/>
              </a:ext>
            </a:extLst>
          </p:cNvPr>
          <p:cNvGrpSpPr/>
          <p:nvPr/>
        </p:nvGrpSpPr>
        <p:grpSpPr>
          <a:xfrm>
            <a:off x="4474916" y="4954621"/>
            <a:ext cx="3242168" cy="137018"/>
            <a:chOff x="4401891" y="4954621"/>
            <a:chExt cx="3242168" cy="137018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1919229-CF71-4607-9BAB-B13392376261}"/>
                </a:ext>
              </a:extLst>
            </p:cNvPr>
            <p:cNvSpPr/>
            <p:nvPr/>
          </p:nvSpPr>
          <p:spPr>
            <a:xfrm>
              <a:off x="7507041" y="4954621"/>
              <a:ext cx="137018" cy="137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8622E10-8DDC-45CD-B11F-F80BF2D30642}"/>
                </a:ext>
              </a:extLst>
            </p:cNvPr>
            <p:cNvSpPr/>
            <p:nvPr/>
          </p:nvSpPr>
          <p:spPr>
            <a:xfrm>
              <a:off x="4401891" y="4954621"/>
              <a:ext cx="137018" cy="137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08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600">
        <p14:flash/>
      </p:transition>
    </mc:Choice>
    <mc:Fallback xmlns="">
      <p:transition spd="slow" advTm="6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Microsoft Office PowerPoint</Application>
  <PresentationFormat>Widescreen</PresentationFormat>
  <Paragraphs>63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Work Sans</vt:lpstr>
      <vt:lpstr>Norwester</vt:lpstr>
      <vt:lpstr>Montserrat Light</vt:lpstr>
      <vt:lpstr>Bebas Neue Bold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54</cp:revision>
  <dcterms:created xsi:type="dcterms:W3CDTF">2019-05-25T06:49:22Z</dcterms:created>
  <dcterms:modified xsi:type="dcterms:W3CDTF">2019-09-23T17:40:05Z</dcterms:modified>
  <cp:contentStatus/>
</cp:coreProperties>
</file>