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3" r:id="rId3"/>
    <p:sldId id="258" r:id="rId4"/>
    <p:sldId id="259" r:id="rId5"/>
    <p:sldId id="271" r:id="rId6"/>
    <p:sldId id="285" r:id="rId7"/>
    <p:sldId id="28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8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Work Sans" panose="020B0604020202020204" charset="0"/>
      <p:regular r:id="rId24"/>
      <p:bold r:id="rId25"/>
      <p:italic r:id="rId26"/>
      <p:boldItalic r:id="rId27"/>
    </p:embeddedFont>
    <p:embeddedFont>
      <p:font typeface="Work Sans Light" panose="020B0604020202020204" charset="0"/>
      <p:regular r:id="rId28"/>
      <p:italic r:id="rId29"/>
    </p:embeddedFont>
    <p:embeddedFont>
      <p:font typeface="Work Sans SemiBold" panose="020B0604020202020204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1F5A"/>
    <a:srgbClr val="00B8D4"/>
    <a:srgbClr val="FFDD01"/>
    <a:srgbClr val="E6043F"/>
    <a:srgbClr val="FF3399"/>
    <a:srgbClr val="151515"/>
    <a:srgbClr val="FFBF00"/>
    <a:srgbClr val="0050EF"/>
    <a:srgbClr val="C4EA00"/>
    <a:srgbClr val="FF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4A8E42-6807-4AC2-ADC5-0D14E82C027C}" v="13" dt="2019-09-23T17:30:59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7" autoAdjust="0"/>
    <p:restoredTop sz="87862" autoAdjust="0"/>
  </p:normalViewPr>
  <p:slideViewPr>
    <p:cSldViewPr snapToGrid="0">
      <p:cViewPr varScale="1">
        <p:scale>
          <a:sx n="97" d="100"/>
          <a:sy n="97" d="100"/>
        </p:scale>
        <p:origin x="2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A64A8E42-6807-4AC2-ADC5-0D14E82C027C}"/>
    <pc:docChg chg="undo modSld">
      <pc:chgData name="Bram Dupont" userId="9042b1d383435627" providerId="LiveId" clId="{A64A8E42-6807-4AC2-ADC5-0D14E82C027C}" dt="2019-09-23T17:30:59.911" v="22" actId="20577"/>
      <pc:docMkLst>
        <pc:docMk/>
      </pc:docMkLst>
      <pc:sldChg chg="modSp">
        <pc:chgData name="Bram Dupont" userId="9042b1d383435627" providerId="LiveId" clId="{A64A8E42-6807-4AC2-ADC5-0D14E82C027C}" dt="2019-09-23T17:26:10.229" v="0" actId="20577"/>
        <pc:sldMkLst>
          <pc:docMk/>
          <pc:sldMk cId="930436554" sldId="271"/>
        </pc:sldMkLst>
        <pc:spChg chg="mod">
          <ac:chgData name="Bram Dupont" userId="9042b1d383435627" providerId="LiveId" clId="{A64A8E42-6807-4AC2-ADC5-0D14E82C027C}" dt="2019-09-23T17:26:10.229" v="0" actId="20577"/>
          <ac:spMkLst>
            <pc:docMk/>
            <pc:sldMk cId="930436554" sldId="271"/>
            <ac:spMk id="15" creationId="{BCC5C561-6404-41D3-BB8B-2E8ABDF9B794}"/>
          </ac:spMkLst>
        </pc:spChg>
      </pc:sldChg>
      <pc:sldChg chg="modSp">
        <pc:chgData name="Bram Dupont" userId="9042b1d383435627" providerId="LiveId" clId="{A64A8E42-6807-4AC2-ADC5-0D14E82C027C}" dt="2019-09-23T17:26:34.612" v="6" actId="1035"/>
        <pc:sldMkLst>
          <pc:docMk/>
          <pc:sldMk cId="547943271" sldId="286"/>
        </pc:sldMkLst>
        <pc:spChg chg="mod">
          <ac:chgData name="Bram Dupont" userId="9042b1d383435627" providerId="LiveId" clId="{A64A8E42-6807-4AC2-ADC5-0D14E82C027C}" dt="2019-09-23T17:26:34.612" v="6" actId="1035"/>
          <ac:spMkLst>
            <pc:docMk/>
            <pc:sldMk cId="547943271" sldId="286"/>
            <ac:spMk id="6" creationId="{00000000-0000-0000-0000-000000000000}"/>
          </ac:spMkLst>
        </pc:spChg>
        <pc:spChg chg="mod">
          <ac:chgData name="Bram Dupont" userId="9042b1d383435627" providerId="LiveId" clId="{A64A8E42-6807-4AC2-ADC5-0D14E82C027C}" dt="2019-09-23T17:26:32.024" v="4" actId="20577"/>
          <ac:spMkLst>
            <pc:docMk/>
            <pc:sldMk cId="547943271" sldId="286"/>
            <ac:spMk id="15" creationId="{BCC5C561-6404-41D3-BB8B-2E8ABDF9B794}"/>
          </ac:spMkLst>
        </pc:spChg>
      </pc:sldChg>
      <pc:sldChg chg="modSp">
        <pc:chgData name="Bram Dupont" userId="9042b1d383435627" providerId="LiveId" clId="{A64A8E42-6807-4AC2-ADC5-0D14E82C027C}" dt="2019-09-23T17:27:25.983" v="11" actId="1035"/>
        <pc:sldMkLst>
          <pc:docMk/>
          <pc:sldMk cId="288819962" sldId="289"/>
        </pc:sldMkLst>
        <pc:spChg chg="mod">
          <ac:chgData name="Bram Dupont" userId="9042b1d383435627" providerId="LiveId" clId="{A64A8E42-6807-4AC2-ADC5-0D14E82C027C}" dt="2019-09-23T17:27:25.983" v="11" actId="1035"/>
          <ac:spMkLst>
            <pc:docMk/>
            <pc:sldMk cId="288819962" sldId="289"/>
            <ac:spMk id="6" creationId="{00000000-0000-0000-0000-000000000000}"/>
          </ac:spMkLst>
        </pc:spChg>
        <pc:spChg chg="mod">
          <ac:chgData name="Bram Dupont" userId="9042b1d383435627" providerId="LiveId" clId="{A64A8E42-6807-4AC2-ADC5-0D14E82C027C}" dt="2019-09-23T17:27:22.371" v="9" actId="20577"/>
          <ac:spMkLst>
            <pc:docMk/>
            <pc:sldMk cId="288819962" sldId="289"/>
            <ac:spMk id="15" creationId="{BCC5C561-6404-41D3-BB8B-2E8ABDF9B794}"/>
          </ac:spMkLst>
        </pc:spChg>
      </pc:sldChg>
      <pc:sldChg chg="modSp">
        <pc:chgData name="Bram Dupont" userId="9042b1d383435627" providerId="LiveId" clId="{A64A8E42-6807-4AC2-ADC5-0D14E82C027C}" dt="2019-09-23T17:27:55.994" v="14" actId="20577"/>
        <pc:sldMkLst>
          <pc:docMk/>
          <pc:sldMk cId="2719605176" sldId="291"/>
        </pc:sldMkLst>
        <pc:spChg chg="mod">
          <ac:chgData name="Bram Dupont" userId="9042b1d383435627" providerId="LiveId" clId="{A64A8E42-6807-4AC2-ADC5-0D14E82C027C}" dt="2019-09-23T17:27:49.105" v="13" actId="20577"/>
          <ac:spMkLst>
            <pc:docMk/>
            <pc:sldMk cId="2719605176" sldId="291"/>
            <ac:spMk id="11" creationId="{289AB1BD-0D47-4C1B-BC3B-E50E6618DA57}"/>
          </ac:spMkLst>
        </pc:spChg>
        <pc:spChg chg="mod">
          <ac:chgData name="Bram Dupont" userId="9042b1d383435627" providerId="LiveId" clId="{A64A8E42-6807-4AC2-ADC5-0D14E82C027C}" dt="2019-09-23T17:27:55.994" v="14" actId="20577"/>
          <ac:spMkLst>
            <pc:docMk/>
            <pc:sldMk cId="2719605176" sldId="291"/>
            <ac:spMk id="15" creationId="{BCC5C561-6404-41D3-BB8B-2E8ABDF9B794}"/>
          </ac:spMkLst>
        </pc:spChg>
      </pc:sldChg>
      <pc:sldChg chg="modSp">
        <pc:chgData name="Bram Dupont" userId="9042b1d383435627" providerId="LiveId" clId="{A64A8E42-6807-4AC2-ADC5-0D14E82C027C}" dt="2019-09-23T17:28:45.891" v="21" actId="1076"/>
        <pc:sldMkLst>
          <pc:docMk/>
          <pc:sldMk cId="3860340530" sldId="292"/>
        </pc:sldMkLst>
        <pc:spChg chg="mod">
          <ac:chgData name="Bram Dupont" userId="9042b1d383435627" providerId="LiveId" clId="{A64A8E42-6807-4AC2-ADC5-0D14E82C027C}" dt="2019-09-23T17:28:41.010" v="20" actId="1076"/>
          <ac:spMkLst>
            <pc:docMk/>
            <pc:sldMk cId="3860340530" sldId="292"/>
            <ac:spMk id="2" creationId="{BA8BC785-49EB-478A-93C0-FCF4C96C179B}"/>
          </ac:spMkLst>
        </pc:spChg>
        <pc:spChg chg="mod">
          <ac:chgData name="Bram Dupont" userId="9042b1d383435627" providerId="LiveId" clId="{A64A8E42-6807-4AC2-ADC5-0D14E82C027C}" dt="2019-09-23T17:28:41.010" v="20" actId="1076"/>
          <ac:spMkLst>
            <pc:docMk/>
            <pc:sldMk cId="3860340530" sldId="292"/>
            <ac:spMk id="7" creationId="{797671D3-720B-46D2-A5D8-2C55BA1E4E72}"/>
          </ac:spMkLst>
        </pc:spChg>
        <pc:spChg chg="mod">
          <ac:chgData name="Bram Dupont" userId="9042b1d383435627" providerId="LiveId" clId="{A64A8E42-6807-4AC2-ADC5-0D14E82C027C}" dt="2019-09-23T17:28:41.010" v="20" actId="1076"/>
          <ac:spMkLst>
            <pc:docMk/>
            <pc:sldMk cId="3860340530" sldId="292"/>
            <ac:spMk id="8" creationId="{BAC82C12-F54D-4C7B-9A00-BDA36B912818}"/>
          </ac:spMkLst>
        </pc:spChg>
        <pc:spChg chg="mod">
          <ac:chgData name="Bram Dupont" userId="9042b1d383435627" providerId="LiveId" clId="{A64A8E42-6807-4AC2-ADC5-0D14E82C027C}" dt="2019-09-23T17:28:45.891" v="21" actId="1076"/>
          <ac:spMkLst>
            <pc:docMk/>
            <pc:sldMk cId="3860340530" sldId="292"/>
            <ac:spMk id="9" creationId="{B8D61564-6752-4DC3-B0FE-D1EF798255EC}"/>
          </ac:spMkLst>
        </pc:spChg>
        <pc:spChg chg="mod">
          <ac:chgData name="Bram Dupont" userId="9042b1d383435627" providerId="LiveId" clId="{A64A8E42-6807-4AC2-ADC5-0D14E82C027C}" dt="2019-09-23T17:28:02.990" v="15" actId="20577"/>
          <ac:spMkLst>
            <pc:docMk/>
            <pc:sldMk cId="3860340530" sldId="292"/>
            <ac:spMk id="15" creationId="{BCC5C561-6404-41D3-BB8B-2E8ABDF9B794}"/>
          </ac:spMkLst>
        </pc:spChg>
      </pc:sldChg>
      <pc:sldChg chg="modSp">
        <pc:chgData name="Bram Dupont" userId="9042b1d383435627" providerId="LiveId" clId="{A64A8E42-6807-4AC2-ADC5-0D14E82C027C}" dt="2019-09-23T17:30:59.911" v="22" actId="20577"/>
        <pc:sldMkLst>
          <pc:docMk/>
          <pc:sldMk cId="350952656" sldId="294"/>
        </pc:sldMkLst>
        <pc:spChg chg="mod">
          <ac:chgData name="Bram Dupont" userId="9042b1d383435627" providerId="LiveId" clId="{A64A8E42-6807-4AC2-ADC5-0D14E82C027C}" dt="2019-09-23T17:30:59.911" v="22" actId="20577"/>
          <ac:spMkLst>
            <pc:docMk/>
            <pc:sldMk cId="350952656" sldId="294"/>
            <ac:spMk id="15" creationId="{BCC5C561-6404-41D3-BB8B-2E8ABDF9B794}"/>
          </ac:spMkLst>
        </pc:spChg>
      </pc:sldChg>
    </pc:docChg>
  </pc:docChgLst>
  <pc:docChgLst>
    <pc:chgData name="Presentation Point" userId="f45ce91d846791e9" providerId="LiveId" clId="{A30B9A39-C8FE-43B4-9A65-0B98FD3D7FA8}"/>
    <pc:docChg chg="modSld">
      <pc:chgData name="Presentation Point" userId="f45ce91d846791e9" providerId="LiveId" clId="{A30B9A39-C8FE-43B4-9A65-0B98FD3D7FA8}" dt="2019-06-25T07:18:46.098" v="0" actId="20577"/>
      <pc:docMkLst>
        <pc:docMk/>
      </pc:docMkLst>
      <pc:sldChg chg="modSp">
        <pc:chgData name="Presentation Point" userId="f45ce91d846791e9" providerId="LiveId" clId="{A30B9A39-C8FE-43B4-9A65-0B98FD3D7FA8}" dt="2019-06-25T07:18:46.098" v="0" actId="20577"/>
        <pc:sldMkLst>
          <pc:docMk/>
          <pc:sldMk cId="300256150" sldId="256"/>
        </pc:sldMkLst>
        <pc:spChg chg="mod">
          <ac:chgData name="Presentation Point" userId="f45ce91d846791e9" providerId="LiveId" clId="{A30B9A39-C8FE-43B4-9A65-0B98FD3D7FA8}" dt="2019-06-25T07:18:46.098" v="0" actId="20577"/>
          <ac:spMkLst>
            <pc:docMk/>
            <pc:sldMk cId="300256150" sldId="256"/>
            <ac:spMk id="6" creationId="{BAC82C12-F54D-4C7B-9A00-BDA36B91281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42B32-A4B9-4EC7-B6D2-33B45BAB98F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B982-1E9C-4AFE-90B3-5E730FB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1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https://unsplash.com/photos/_3Q3tsJ01nc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32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https://www.kisspng.com/png-playstation-2-playstation-tv-playstation-4-playsta-4179100/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4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https://www.pngfly.com/png-tkloak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8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https://www.kisspng.com/png-iphone-4-iphone-8-plus-iphone-5-iphone-x-iphone-ap-658534/download-png.html</a:t>
            </a:r>
          </a:p>
          <a:p>
            <a:r>
              <a:rPr lang="en-US" dirty="0"/>
              <a:t>https://www.pngfly.com/png-fvco5p/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7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https://www.pngfly.com/png-xy6ly5/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0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https://www.pngfly.com/png-tkloak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8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https://www.snipstock.com/image/png-images-camera-24-png-22255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9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https://www.kisspng.com/png-laptop-intel-core-i5-lenovo-laptop-1545350/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https://www.kisspng.com/png-microwave-oven-home-appliance-dishwasher-washing-m-95904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3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https://www.kisspng.com/png-computer-desktop-pc-png-55725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95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https://www.pngfly.com/png-evymlc/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B982-1E9C-4AFE-90B3-5E730FB07C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7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F6B9B-D75D-42E7-B3E3-6280B5DD4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C98B0-1FD7-4F34-9D13-AB8A7A362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A7286-FA86-4838-9A0E-AB3D027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DC7F-5482-4AE4-96BE-F5306A7A7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4C6E7-3530-4FDD-99D1-CBA4D7B1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8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9B95B-50DB-4AB3-B8D8-93468EB3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B6FC4-C7EC-4E81-8A72-055CB599A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4E28-9E62-4376-932C-A5864AB4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FD238-538A-4368-93EC-4F617F50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DBE53-395C-4D95-AEE1-8B5BDB09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6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29C7A-DF72-4E0B-AB1B-B785C4044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DF0EB-7798-4AD2-8B3E-07967CB28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92178-3F73-456E-AC43-7706D68B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BA65F-DAED-4A41-A757-BD9DF6ED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B473B-595A-4C5F-8070-9E8A13D5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8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C9DE4-B4F6-4BDB-B1B0-C336928B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D2941-22AD-4D06-B9E5-D2E1EFE9B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F267A-B04F-4105-9191-44934C8AF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867BC-5567-4274-BA47-77D27412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B94F0-D128-435E-AD6B-839FFE0E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0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16DF-B46B-4F47-A3B0-73618D8A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338C4-1A4B-44E2-860F-DAD2FF09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9FCF8-6A34-4398-B45C-29DB6274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9AA3D-08B3-46E2-AB23-D7111FD2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210C1-9D70-45EA-A18B-6C4D22DD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49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0DB7-DC98-4247-A7DB-BC613FEB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8AC97-E5FF-4159-B98B-175CCB896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8B06C-A3EC-481D-810C-78C7C10ED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2FC02-26C2-434F-9790-82DD0AE7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79D3F-BA2D-4101-8644-4A23F3DA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DFD08-29DE-43D3-8A1D-F46C97F4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8B79-1E03-43C2-8AB8-AD8732CF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09800-B2C7-4E41-8E6C-71A4F904B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02607-BE6D-4660-A98F-7B0C622F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8F6938-2562-4D82-B6A4-D95B21DAE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E67C5-A2F3-4185-B4AB-74EA425EE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B2ECC-8706-4C9E-A082-F68A58C2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D2C2D-4A7D-4DFA-A94B-977ED66F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6F46C-8DC4-4830-B20D-E2DF1AE4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2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1CA7-C659-4F8E-8225-202FE620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1493F-F868-48FE-81EC-B02B1D13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CA5C7-4F7C-4359-B16A-23D5F0B2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9C50F-0EBF-4100-9B2B-B65DD55B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6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333164-D940-4935-8E6C-6EDEC393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26524-5446-4C94-A537-0FD6FA45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DF350-4AB8-411C-B278-9A4E4E3A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4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4C39-A511-4F4D-A84D-E56D5436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0B35A-C1FE-43B5-9DB6-E61808DC4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AC924-5E19-432D-AA9C-50F5E458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0D28C-BB8E-4314-814B-45D55103B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658B0-DBF3-43E9-AE16-F7F37741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D7C77-1051-4BFE-B73E-0FB8F55B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9734-C3D0-45A4-A8A0-B97E9138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96244-F263-4936-8E87-72C263182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19959-3BD3-4B9F-8282-5E7A62752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D5872-D8E9-4343-9032-BBCAB932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D59D0-50CD-4BB0-B34E-1A62AE94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649D3-A33D-4728-B03B-63D581E7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3EBC9-1C0B-4298-86D6-F9F8F9BB8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59EF-4745-4E7B-AEF5-4F3443FC4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88C07-9CD8-40EC-B2F9-5D279B47F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053B3-8B2B-4296-93A5-9E6C91166DB4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AEACA-0304-4CD5-82D9-250F80B2B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6E5C3-1525-4DFA-AD17-E9AEE586E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E0065-0EEB-4B72-9FB5-0D62EDF9B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>
              <a:lumMod val="75000"/>
              <a:lumOff val="25000"/>
            </a:schemeClr>
          </a:fgClr>
          <a:bgClr>
            <a:srgbClr val="15151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8"/>
          <p:cNvSpPr/>
          <p:nvPr/>
        </p:nvSpPr>
        <p:spPr>
          <a:xfrm rot="21435569">
            <a:off x="-16235" y="5720354"/>
            <a:ext cx="12258619" cy="677670"/>
          </a:xfrm>
          <a:custGeom>
            <a:avLst/>
            <a:gdLst>
              <a:gd name="connsiteX0" fmla="*/ 0 w 12192000"/>
              <a:gd name="connsiteY0" fmla="*/ 0 h 1070517"/>
              <a:gd name="connsiteX1" fmla="*/ 12192000 w 12192000"/>
              <a:gd name="connsiteY1" fmla="*/ 0 h 1070517"/>
              <a:gd name="connsiteX2" fmla="*/ 12192000 w 12192000"/>
              <a:gd name="connsiteY2" fmla="*/ 1070517 h 1070517"/>
              <a:gd name="connsiteX3" fmla="*/ 0 w 12192000"/>
              <a:gd name="connsiteY3" fmla="*/ 1070517 h 1070517"/>
              <a:gd name="connsiteX4" fmla="*/ 0 w 12192000"/>
              <a:gd name="connsiteY4" fmla="*/ 0 h 1070517"/>
              <a:gd name="connsiteX0" fmla="*/ 0 w 12203152"/>
              <a:gd name="connsiteY0" fmla="*/ 646771 h 1070517"/>
              <a:gd name="connsiteX1" fmla="*/ 12203152 w 12203152"/>
              <a:gd name="connsiteY1" fmla="*/ 0 h 1070517"/>
              <a:gd name="connsiteX2" fmla="*/ 12203152 w 12203152"/>
              <a:gd name="connsiteY2" fmla="*/ 1070517 h 1070517"/>
              <a:gd name="connsiteX3" fmla="*/ 11152 w 12203152"/>
              <a:gd name="connsiteY3" fmla="*/ 1070517 h 1070517"/>
              <a:gd name="connsiteX4" fmla="*/ 0 w 12203152"/>
              <a:gd name="connsiteY4" fmla="*/ 646771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152" h="1070517">
                <a:moveTo>
                  <a:pt x="0" y="646771"/>
                </a:moveTo>
                <a:lnTo>
                  <a:pt x="12203152" y="0"/>
                </a:lnTo>
                <a:lnTo>
                  <a:pt x="12203152" y="1070517"/>
                </a:lnTo>
                <a:lnTo>
                  <a:pt x="11152" y="1070517"/>
                </a:lnTo>
                <a:lnTo>
                  <a:pt x="0" y="6467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11153" y="5787483"/>
            <a:ext cx="12262727" cy="1070517"/>
          </a:xfrm>
          <a:custGeom>
            <a:avLst/>
            <a:gdLst>
              <a:gd name="connsiteX0" fmla="*/ 0 w 12192000"/>
              <a:gd name="connsiteY0" fmla="*/ 0 h 1070517"/>
              <a:gd name="connsiteX1" fmla="*/ 12192000 w 12192000"/>
              <a:gd name="connsiteY1" fmla="*/ 0 h 1070517"/>
              <a:gd name="connsiteX2" fmla="*/ 12192000 w 12192000"/>
              <a:gd name="connsiteY2" fmla="*/ 1070517 h 1070517"/>
              <a:gd name="connsiteX3" fmla="*/ 0 w 12192000"/>
              <a:gd name="connsiteY3" fmla="*/ 1070517 h 1070517"/>
              <a:gd name="connsiteX4" fmla="*/ 0 w 12192000"/>
              <a:gd name="connsiteY4" fmla="*/ 0 h 1070517"/>
              <a:gd name="connsiteX0" fmla="*/ 0 w 12203152"/>
              <a:gd name="connsiteY0" fmla="*/ 646771 h 1070517"/>
              <a:gd name="connsiteX1" fmla="*/ 12203152 w 12203152"/>
              <a:gd name="connsiteY1" fmla="*/ 0 h 1070517"/>
              <a:gd name="connsiteX2" fmla="*/ 12203152 w 12203152"/>
              <a:gd name="connsiteY2" fmla="*/ 1070517 h 1070517"/>
              <a:gd name="connsiteX3" fmla="*/ 11152 w 12203152"/>
              <a:gd name="connsiteY3" fmla="*/ 1070517 h 1070517"/>
              <a:gd name="connsiteX4" fmla="*/ 0 w 12203152"/>
              <a:gd name="connsiteY4" fmla="*/ 646771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152" h="1070517">
                <a:moveTo>
                  <a:pt x="0" y="646771"/>
                </a:moveTo>
                <a:lnTo>
                  <a:pt x="12203152" y="0"/>
                </a:lnTo>
                <a:lnTo>
                  <a:pt x="12203152" y="1070517"/>
                </a:lnTo>
                <a:lnTo>
                  <a:pt x="11152" y="1070517"/>
                </a:lnTo>
                <a:lnTo>
                  <a:pt x="0" y="646771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2853298" y="1118527"/>
            <a:ext cx="589776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spc="-25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2653356" y="2254192"/>
            <a:ext cx="6829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-250">
                <a:solidFill>
                  <a:srgbClr val="FF1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Work Sans" pitchFamily="2" charset="0"/>
              </a:rPr>
              <a:t>FRIDAY</a:t>
            </a:r>
            <a:endParaRPr lang="en-US" sz="13800" b="1" spc="-250" dirty="0">
              <a:solidFill>
                <a:srgbClr val="FF1D59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Work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7039430" y="4111429"/>
            <a:ext cx="2085837" cy="630647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78670" y="1502088"/>
            <a:ext cx="6440900" cy="2599163"/>
            <a:chOff x="3507767" y="1722742"/>
            <a:chExt cx="5855363" cy="236287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507767" y="1729602"/>
              <a:ext cx="0" cy="2344366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3507767" y="1729602"/>
              <a:ext cx="5576029" cy="11648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083796" y="1722742"/>
              <a:ext cx="0" cy="1096173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/>
            </p:cNvCxnSpPr>
            <p:nvPr/>
          </p:nvCxnSpPr>
          <p:spPr>
            <a:xfrm flipH="1">
              <a:off x="9083797" y="2818915"/>
              <a:ext cx="279333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cxnSpLocks/>
            </p:cNvCxnSpPr>
            <p:nvPr/>
          </p:nvCxnSpPr>
          <p:spPr>
            <a:xfrm>
              <a:off x="9363130" y="2818915"/>
              <a:ext cx="0" cy="1266702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3507767" y="4080828"/>
              <a:ext cx="5855363" cy="4788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5BB7A52-965B-4E9B-B7E7-4F99F028BCE1}"/>
              </a:ext>
            </a:extLst>
          </p:cNvPr>
          <p:cNvSpPr/>
          <p:nvPr/>
        </p:nvSpPr>
        <p:spPr>
          <a:xfrm>
            <a:off x="7019507" y="3964938"/>
            <a:ext cx="1954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678AC6-577E-4462-BD94-7B94D00F6C88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9DECBD-7B88-4CCD-A372-1EDCFBFB5CAA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366594-E027-4D8A-A66E-825B828C155D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1E35FC6-FD5D-4E1A-BA4E-70AC6A79847F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B2FB85D-2C07-4DD6-9BFD-7E10565817F1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2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012">
        <p:fade/>
      </p:transition>
    </mc:Choice>
    <mc:Fallback xmlns="">
      <p:transition advTm="3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9" grpId="0" animBg="1"/>
      <p:bldP spid="5" grpId="0"/>
      <p:bldP spid="6" grpId="0"/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C793074-D6A9-4651-8F50-99A5C57EB35F}"/>
              </a:ext>
            </a:extLst>
          </p:cNvPr>
          <p:cNvSpPr/>
          <p:nvPr/>
        </p:nvSpPr>
        <p:spPr>
          <a:xfrm>
            <a:off x="354193" y="0"/>
            <a:ext cx="11977850" cy="6858000"/>
          </a:xfrm>
          <a:custGeom>
            <a:avLst/>
            <a:gdLst>
              <a:gd name="connsiteX0" fmla="*/ 1207147 w 11977850"/>
              <a:gd name="connsiteY0" fmla="*/ 0 h 6632970"/>
              <a:gd name="connsiteX1" fmla="*/ 11977850 w 11977850"/>
              <a:gd name="connsiteY1" fmla="*/ 0 h 6632970"/>
              <a:gd name="connsiteX2" fmla="*/ 11977850 w 11977850"/>
              <a:gd name="connsiteY2" fmla="*/ 6632970 h 6632970"/>
              <a:gd name="connsiteX3" fmla="*/ 0 w 11977850"/>
              <a:gd name="connsiteY3" fmla="*/ 1757709 h 6632970"/>
              <a:gd name="connsiteX4" fmla="*/ 1207147 w 11977850"/>
              <a:gd name="connsiteY4" fmla="*/ 0 h 663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7850" h="6632970">
                <a:moveTo>
                  <a:pt x="1207147" y="0"/>
                </a:moveTo>
                <a:lnTo>
                  <a:pt x="11977850" y="0"/>
                </a:lnTo>
                <a:lnTo>
                  <a:pt x="11977850" y="6632970"/>
                </a:lnTo>
                <a:lnTo>
                  <a:pt x="0" y="1757709"/>
                </a:lnTo>
                <a:lnTo>
                  <a:pt x="1207147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007FFB2-A196-40AB-9C7C-26F378EF8FEE}"/>
              </a:ext>
            </a:extLst>
          </p:cNvPr>
          <p:cNvSpPr/>
          <p:nvPr/>
        </p:nvSpPr>
        <p:spPr>
          <a:xfrm>
            <a:off x="-61783" y="0"/>
            <a:ext cx="12393827" cy="6858000"/>
          </a:xfrm>
          <a:custGeom>
            <a:avLst/>
            <a:gdLst>
              <a:gd name="connsiteX0" fmla="*/ 0 w 12393827"/>
              <a:gd name="connsiteY0" fmla="*/ 0 h 6858000"/>
              <a:gd name="connsiteX1" fmla="*/ 3851270 w 12393827"/>
              <a:gd name="connsiteY1" fmla="*/ 0 h 6858000"/>
              <a:gd name="connsiteX2" fmla="*/ 12393827 w 12393827"/>
              <a:gd name="connsiteY2" fmla="*/ 5771262 h 6858000"/>
              <a:gd name="connsiteX3" fmla="*/ 12393827 w 12393827"/>
              <a:gd name="connsiteY3" fmla="*/ 6858000 h 6858000"/>
              <a:gd name="connsiteX4" fmla="*/ 6217441 w 12393827"/>
              <a:gd name="connsiteY4" fmla="*/ 6858000 h 6858000"/>
              <a:gd name="connsiteX5" fmla="*/ 0 w 12393827"/>
              <a:gd name="connsiteY5" fmla="*/ 3481861 h 6858000"/>
              <a:gd name="connsiteX6" fmla="*/ 0 w 1239382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93827" h="6858000">
                <a:moveTo>
                  <a:pt x="0" y="0"/>
                </a:moveTo>
                <a:lnTo>
                  <a:pt x="3851270" y="0"/>
                </a:lnTo>
                <a:lnTo>
                  <a:pt x="12393827" y="5771262"/>
                </a:lnTo>
                <a:lnTo>
                  <a:pt x="12393827" y="6858000"/>
                </a:lnTo>
                <a:lnTo>
                  <a:pt x="6217441" y="6858000"/>
                </a:lnTo>
                <a:lnTo>
                  <a:pt x="0" y="3481861"/>
                </a:lnTo>
                <a:lnTo>
                  <a:pt x="0" y="0"/>
                </a:lnTo>
                <a:close/>
              </a:path>
            </a:pathLst>
          </a:custGeom>
          <a:solidFill>
            <a:srgbClr val="FFDD0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D4B536-C962-41A5-AF9F-4A5EF7519706}"/>
              </a:ext>
            </a:extLst>
          </p:cNvPr>
          <p:cNvSpPr/>
          <p:nvPr/>
        </p:nvSpPr>
        <p:spPr>
          <a:xfrm>
            <a:off x="-61784" y="1344216"/>
            <a:ext cx="11899591" cy="5513784"/>
          </a:xfrm>
          <a:custGeom>
            <a:avLst/>
            <a:gdLst>
              <a:gd name="connsiteX0" fmla="*/ 0 w 7558500"/>
              <a:gd name="connsiteY0" fmla="*/ 0 h 5190974"/>
              <a:gd name="connsiteX1" fmla="*/ 7558500 w 7558500"/>
              <a:gd name="connsiteY1" fmla="*/ 5190974 h 5190974"/>
              <a:gd name="connsiteX2" fmla="*/ 0 w 7558500"/>
              <a:gd name="connsiteY2" fmla="*/ 5190974 h 5190974"/>
              <a:gd name="connsiteX3" fmla="*/ 0 w 7558500"/>
              <a:gd name="connsiteY3" fmla="*/ 0 h 519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00" h="5190974">
                <a:moveTo>
                  <a:pt x="0" y="0"/>
                </a:moveTo>
                <a:lnTo>
                  <a:pt x="7558500" y="5190974"/>
                </a:lnTo>
                <a:lnTo>
                  <a:pt x="0" y="5190974"/>
                </a:lnTo>
                <a:lnTo>
                  <a:pt x="0" y="0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Work Sans SemiBold" pitchFamily="2" charset="0"/>
              </a:rPr>
              <a:t>MICROWAVE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4" y="4331804"/>
            <a:ext cx="3018255" cy="113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Powerful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220 volts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2450 MHz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700W- 850W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68" y="1829760"/>
            <a:ext cx="5311766" cy="3198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$100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7574D4-073D-409A-B108-FF80CB6A44C7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B5E26F-4BB0-4BC2-9705-4085DCF86B05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C601EE-8DB0-474B-A4E6-A99A5EA0C61C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E0074F-C957-475F-AF6F-A810571179EC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3F6A38-1836-4D9E-B43B-DC280316C7A3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514720-FEFD-4126-84C0-1175BD74B37B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45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4049">
        <p:fade/>
      </p:transition>
    </mc:Choice>
    <mc:Fallback xmlns="">
      <p:transition advTm="404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1783" y="2310546"/>
            <a:ext cx="12393826" cy="4547453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FF6859-69A8-4096-B85D-F47860B189A8}"/>
              </a:ext>
            </a:extLst>
          </p:cNvPr>
          <p:cNvSpPr/>
          <p:nvPr/>
        </p:nvSpPr>
        <p:spPr>
          <a:xfrm flipH="1">
            <a:off x="-61783" y="-3"/>
            <a:ext cx="12393826" cy="3822289"/>
          </a:xfrm>
          <a:custGeom>
            <a:avLst/>
            <a:gdLst>
              <a:gd name="connsiteX0" fmla="*/ 0 w 12393826"/>
              <a:gd name="connsiteY0" fmla="*/ 0 h 4257958"/>
              <a:gd name="connsiteX1" fmla="*/ 12393826 w 12393826"/>
              <a:gd name="connsiteY1" fmla="*/ 0 h 4257958"/>
              <a:gd name="connsiteX2" fmla="*/ 12393826 w 12393826"/>
              <a:gd name="connsiteY2" fmla="*/ 2219093 h 4257958"/>
              <a:gd name="connsiteX3" fmla="*/ 12393826 w 12393826"/>
              <a:gd name="connsiteY3" fmla="*/ 2384855 h 4257958"/>
              <a:gd name="connsiteX4" fmla="*/ 12393826 w 12393826"/>
              <a:gd name="connsiteY4" fmla="*/ 3578336 h 4257958"/>
              <a:gd name="connsiteX5" fmla="*/ 0 w 12393826"/>
              <a:gd name="connsiteY5" fmla="*/ 4257958 h 4257958"/>
              <a:gd name="connsiteX6" fmla="*/ 0 w 12393826"/>
              <a:gd name="connsiteY6" fmla="*/ 2384855 h 4257958"/>
              <a:gd name="connsiteX7" fmla="*/ 0 w 12393826"/>
              <a:gd name="connsiteY7" fmla="*/ 2219093 h 42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3826" h="4257958">
                <a:moveTo>
                  <a:pt x="0" y="0"/>
                </a:moveTo>
                <a:lnTo>
                  <a:pt x="12393826" y="0"/>
                </a:lnTo>
                <a:lnTo>
                  <a:pt x="12393826" y="2219093"/>
                </a:lnTo>
                <a:lnTo>
                  <a:pt x="12393826" y="2384855"/>
                </a:lnTo>
                <a:lnTo>
                  <a:pt x="12393826" y="3578336"/>
                </a:lnTo>
                <a:lnTo>
                  <a:pt x="0" y="4257958"/>
                </a:lnTo>
                <a:lnTo>
                  <a:pt x="0" y="2384855"/>
                </a:lnTo>
                <a:lnTo>
                  <a:pt x="0" y="2219093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flipH="1">
            <a:off x="-61783" y="-1"/>
            <a:ext cx="12393826" cy="3285114"/>
          </a:xfrm>
          <a:custGeom>
            <a:avLst/>
            <a:gdLst>
              <a:gd name="connsiteX0" fmla="*/ 0 w 12192000"/>
              <a:gd name="connsiteY0" fmla="*/ 0 h 2360142"/>
              <a:gd name="connsiteX1" fmla="*/ 12192000 w 12192000"/>
              <a:gd name="connsiteY1" fmla="*/ 0 h 2360142"/>
              <a:gd name="connsiteX2" fmla="*/ 12192000 w 12192000"/>
              <a:gd name="connsiteY2" fmla="*/ 2360142 h 2360142"/>
              <a:gd name="connsiteX3" fmla="*/ 0 w 12192000"/>
              <a:gd name="connsiteY3" fmla="*/ 2360142 h 2360142"/>
              <a:gd name="connsiteX4" fmla="*/ 0 w 12192000"/>
              <a:gd name="connsiteY4" fmla="*/ 0 h 2360142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2360142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1754660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24714 w 12216714"/>
              <a:gd name="connsiteY0" fmla="*/ 0 h 2557850"/>
              <a:gd name="connsiteX1" fmla="*/ 12216714 w 12216714"/>
              <a:gd name="connsiteY1" fmla="*/ 0 h 2557850"/>
              <a:gd name="connsiteX2" fmla="*/ 12216714 w 12216714"/>
              <a:gd name="connsiteY2" fmla="*/ 1754660 h 2557850"/>
              <a:gd name="connsiteX3" fmla="*/ 0 w 12216714"/>
              <a:gd name="connsiteY3" fmla="*/ 2557850 h 2557850"/>
              <a:gd name="connsiteX4" fmla="*/ 24714 w 12216714"/>
              <a:gd name="connsiteY4" fmla="*/ 0 h 255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714" h="2557850">
                <a:moveTo>
                  <a:pt x="24714" y="0"/>
                </a:moveTo>
                <a:lnTo>
                  <a:pt x="12216714" y="0"/>
                </a:lnTo>
                <a:lnTo>
                  <a:pt x="12216714" y="1754660"/>
                </a:lnTo>
                <a:lnTo>
                  <a:pt x="0" y="2557850"/>
                </a:lnTo>
                <a:lnTo>
                  <a:pt x="24714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Work Sans SemiBold" pitchFamily="2" charset="0"/>
              </a:rPr>
              <a:t>DESKTOP 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5" y="4331804"/>
            <a:ext cx="2892904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Core i7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Graphic Card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16 GB Ram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24-inch LED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Keyboard/Mouse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92499" y="945230"/>
            <a:ext cx="5592359" cy="4967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$950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491882-0B63-44E8-8627-9B1EDB7ADFAB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F112B7-C72C-4599-A1AA-339F2D64CE1E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1C7AB2-FFE9-4369-90F4-A6459BD29A21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0352ABA-493F-42B9-A55E-F47E868BE9A4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892F1D-FDE3-4CA0-992C-9AF8340337AE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0D6270-692C-49BD-AEC4-B2E3B6963FBC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96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4083">
        <p:fade/>
      </p:transition>
    </mc:Choice>
    <mc:Fallback xmlns="">
      <p:transition advTm="4083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C793074-D6A9-4651-8F50-99A5C57EB35F}"/>
              </a:ext>
            </a:extLst>
          </p:cNvPr>
          <p:cNvSpPr/>
          <p:nvPr/>
        </p:nvSpPr>
        <p:spPr>
          <a:xfrm>
            <a:off x="354193" y="0"/>
            <a:ext cx="11977850" cy="6858000"/>
          </a:xfrm>
          <a:custGeom>
            <a:avLst/>
            <a:gdLst>
              <a:gd name="connsiteX0" fmla="*/ 1207147 w 11977850"/>
              <a:gd name="connsiteY0" fmla="*/ 0 h 6632970"/>
              <a:gd name="connsiteX1" fmla="*/ 11977850 w 11977850"/>
              <a:gd name="connsiteY1" fmla="*/ 0 h 6632970"/>
              <a:gd name="connsiteX2" fmla="*/ 11977850 w 11977850"/>
              <a:gd name="connsiteY2" fmla="*/ 6632970 h 6632970"/>
              <a:gd name="connsiteX3" fmla="*/ 0 w 11977850"/>
              <a:gd name="connsiteY3" fmla="*/ 1757709 h 6632970"/>
              <a:gd name="connsiteX4" fmla="*/ 1207147 w 11977850"/>
              <a:gd name="connsiteY4" fmla="*/ 0 h 663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7850" h="6632970">
                <a:moveTo>
                  <a:pt x="1207147" y="0"/>
                </a:moveTo>
                <a:lnTo>
                  <a:pt x="11977850" y="0"/>
                </a:lnTo>
                <a:lnTo>
                  <a:pt x="11977850" y="6632970"/>
                </a:lnTo>
                <a:lnTo>
                  <a:pt x="0" y="1757709"/>
                </a:lnTo>
                <a:lnTo>
                  <a:pt x="1207147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007FFB2-A196-40AB-9C7C-26F378EF8FEE}"/>
              </a:ext>
            </a:extLst>
          </p:cNvPr>
          <p:cNvSpPr/>
          <p:nvPr/>
        </p:nvSpPr>
        <p:spPr>
          <a:xfrm>
            <a:off x="-61783" y="0"/>
            <a:ext cx="12393827" cy="6858000"/>
          </a:xfrm>
          <a:custGeom>
            <a:avLst/>
            <a:gdLst>
              <a:gd name="connsiteX0" fmla="*/ 0 w 12393827"/>
              <a:gd name="connsiteY0" fmla="*/ 0 h 6858000"/>
              <a:gd name="connsiteX1" fmla="*/ 3851270 w 12393827"/>
              <a:gd name="connsiteY1" fmla="*/ 0 h 6858000"/>
              <a:gd name="connsiteX2" fmla="*/ 12393827 w 12393827"/>
              <a:gd name="connsiteY2" fmla="*/ 5771262 h 6858000"/>
              <a:gd name="connsiteX3" fmla="*/ 12393827 w 12393827"/>
              <a:gd name="connsiteY3" fmla="*/ 6858000 h 6858000"/>
              <a:gd name="connsiteX4" fmla="*/ 6217441 w 12393827"/>
              <a:gd name="connsiteY4" fmla="*/ 6858000 h 6858000"/>
              <a:gd name="connsiteX5" fmla="*/ 0 w 12393827"/>
              <a:gd name="connsiteY5" fmla="*/ 3481861 h 6858000"/>
              <a:gd name="connsiteX6" fmla="*/ 0 w 1239382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93827" h="6858000">
                <a:moveTo>
                  <a:pt x="0" y="0"/>
                </a:moveTo>
                <a:lnTo>
                  <a:pt x="3851270" y="0"/>
                </a:lnTo>
                <a:lnTo>
                  <a:pt x="12393827" y="5771262"/>
                </a:lnTo>
                <a:lnTo>
                  <a:pt x="12393827" y="6858000"/>
                </a:lnTo>
                <a:lnTo>
                  <a:pt x="6217441" y="6858000"/>
                </a:lnTo>
                <a:lnTo>
                  <a:pt x="0" y="3481861"/>
                </a:lnTo>
                <a:lnTo>
                  <a:pt x="0" y="0"/>
                </a:lnTo>
                <a:close/>
              </a:path>
            </a:pathLst>
          </a:custGeom>
          <a:solidFill>
            <a:srgbClr val="FFDD0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D4B536-C962-41A5-AF9F-4A5EF7519706}"/>
              </a:ext>
            </a:extLst>
          </p:cNvPr>
          <p:cNvSpPr/>
          <p:nvPr/>
        </p:nvSpPr>
        <p:spPr>
          <a:xfrm>
            <a:off x="-61784" y="0"/>
            <a:ext cx="10672634" cy="6858000"/>
          </a:xfrm>
          <a:custGeom>
            <a:avLst/>
            <a:gdLst>
              <a:gd name="connsiteX0" fmla="*/ 0 w 7558500"/>
              <a:gd name="connsiteY0" fmla="*/ 0 h 5190974"/>
              <a:gd name="connsiteX1" fmla="*/ 7558500 w 7558500"/>
              <a:gd name="connsiteY1" fmla="*/ 5190974 h 5190974"/>
              <a:gd name="connsiteX2" fmla="*/ 0 w 7558500"/>
              <a:gd name="connsiteY2" fmla="*/ 5190974 h 5190974"/>
              <a:gd name="connsiteX3" fmla="*/ 0 w 7558500"/>
              <a:gd name="connsiteY3" fmla="*/ 0 h 519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00" h="5190974">
                <a:moveTo>
                  <a:pt x="0" y="0"/>
                </a:moveTo>
                <a:lnTo>
                  <a:pt x="7558500" y="5190974"/>
                </a:lnTo>
                <a:lnTo>
                  <a:pt x="0" y="5190974"/>
                </a:lnTo>
                <a:lnTo>
                  <a:pt x="0" y="0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2777457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2690373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4881462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4" y="3572887"/>
            <a:ext cx="4659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Work Sans SemiBold" pitchFamily="2" charset="0"/>
              </a:rPr>
              <a:t>REFRIDGERATOR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4" y="4331804"/>
            <a:ext cx="3018255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 Door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4 Colors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Perfect Cooling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Power Saving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Metal Body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66" y="771621"/>
            <a:ext cx="3432222" cy="5243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$1400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4816140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5ADEE-018F-4237-B93A-1F23A14DEED4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8D4C9B-6CA7-46C0-8610-E1BD5E03546F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0160D6-08DB-4847-AB64-5163FCEDCB15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878E9F-CCC3-461E-B2FD-DD4D43C1FB13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5C1E41-225F-46D3-9EB4-3FB05FF5387A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A41670-30F3-40E9-BA6A-ED9F8D226E1B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734">
        <p:fade/>
      </p:transition>
    </mc:Choice>
    <mc:Fallback xmlns="">
      <p:transition advTm="37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1783" y="2384854"/>
            <a:ext cx="12393826" cy="4473146"/>
          </a:xfrm>
          <a:prstGeom prst="rect">
            <a:avLst/>
          </a:prstGeom>
          <a:solidFill>
            <a:srgbClr val="FB1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FF6859-69A8-4096-B85D-F47860B189A8}"/>
              </a:ext>
            </a:extLst>
          </p:cNvPr>
          <p:cNvSpPr/>
          <p:nvPr/>
        </p:nvSpPr>
        <p:spPr>
          <a:xfrm>
            <a:off x="-61783" y="-3"/>
            <a:ext cx="12393826" cy="3429003"/>
          </a:xfrm>
          <a:custGeom>
            <a:avLst/>
            <a:gdLst>
              <a:gd name="connsiteX0" fmla="*/ 0 w 12393826"/>
              <a:gd name="connsiteY0" fmla="*/ 0 h 4257958"/>
              <a:gd name="connsiteX1" fmla="*/ 12393826 w 12393826"/>
              <a:gd name="connsiteY1" fmla="*/ 0 h 4257958"/>
              <a:gd name="connsiteX2" fmla="*/ 12393826 w 12393826"/>
              <a:gd name="connsiteY2" fmla="*/ 2219093 h 4257958"/>
              <a:gd name="connsiteX3" fmla="*/ 12393826 w 12393826"/>
              <a:gd name="connsiteY3" fmla="*/ 2384855 h 4257958"/>
              <a:gd name="connsiteX4" fmla="*/ 12393826 w 12393826"/>
              <a:gd name="connsiteY4" fmla="*/ 3578336 h 4257958"/>
              <a:gd name="connsiteX5" fmla="*/ 0 w 12393826"/>
              <a:gd name="connsiteY5" fmla="*/ 4257958 h 4257958"/>
              <a:gd name="connsiteX6" fmla="*/ 0 w 12393826"/>
              <a:gd name="connsiteY6" fmla="*/ 2384855 h 4257958"/>
              <a:gd name="connsiteX7" fmla="*/ 0 w 12393826"/>
              <a:gd name="connsiteY7" fmla="*/ 2219093 h 42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3826" h="4257958">
                <a:moveTo>
                  <a:pt x="0" y="0"/>
                </a:moveTo>
                <a:lnTo>
                  <a:pt x="12393826" y="0"/>
                </a:lnTo>
                <a:lnTo>
                  <a:pt x="12393826" y="2219093"/>
                </a:lnTo>
                <a:lnTo>
                  <a:pt x="12393826" y="2384855"/>
                </a:lnTo>
                <a:lnTo>
                  <a:pt x="12393826" y="3578336"/>
                </a:lnTo>
                <a:lnTo>
                  <a:pt x="0" y="4257958"/>
                </a:lnTo>
                <a:lnTo>
                  <a:pt x="0" y="2384855"/>
                </a:lnTo>
                <a:lnTo>
                  <a:pt x="0" y="2219093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61783" y="-1"/>
            <a:ext cx="12393826" cy="2557850"/>
          </a:xfrm>
          <a:custGeom>
            <a:avLst/>
            <a:gdLst>
              <a:gd name="connsiteX0" fmla="*/ 0 w 12192000"/>
              <a:gd name="connsiteY0" fmla="*/ 0 h 2360142"/>
              <a:gd name="connsiteX1" fmla="*/ 12192000 w 12192000"/>
              <a:gd name="connsiteY1" fmla="*/ 0 h 2360142"/>
              <a:gd name="connsiteX2" fmla="*/ 12192000 w 12192000"/>
              <a:gd name="connsiteY2" fmla="*/ 2360142 h 2360142"/>
              <a:gd name="connsiteX3" fmla="*/ 0 w 12192000"/>
              <a:gd name="connsiteY3" fmla="*/ 2360142 h 2360142"/>
              <a:gd name="connsiteX4" fmla="*/ 0 w 12192000"/>
              <a:gd name="connsiteY4" fmla="*/ 0 h 2360142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2360142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1754660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24714 w 12216714"/>
              <a:gd name="connsiteY0" fmla="*/ 0 h 2557850"/>
              <a:gd name="connsiteX1" fmla="*/ 12216714 w 12216714"/>
              <a:gd name="connsiteY1" fmla="*/ 0 h 2557850"/>
              <a:gd name="connsiteX2" fmla="*/ 12216714 w 12216714"/>
              <a:gd name="connsiteY2" fmla="*/ 1754660 h 2557850"/>
              <a:gd name="connsiteX3" fmla="*/ 0 w 12216714"/>
              <a:gd name="connsiteY3" fmla="*/ 2557850 h 2557850"/>
              <a:gd name="connsiteX4" fmla="*/ 24714 w 12216714"/>
              <a:gd name="connsiteY4" fmla="*/ 0 h 255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714" h="2557850">
                <a:moveTo>
                  <a:pt x="24714" y="0"/>
                </a:moveTo>
                <a:lnTo>
                  <a:pt x="12216714" y="0"/>
                </a:lnTo>
                <a:lnTo>
                  <a:pt x="12216714" y="1754660"/>
                </a:lnTo>
                <a:lnTo>
                  <a:pt x="0" y="2557850"/>
                </a:lnTo>
                <a:lnTo>
                  <a:pt x="24714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512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Work Sans SemiBold" pitchFamily="2" charset="0"/>
              </a:rPr>
              <a:t>SHOES </a:t>
            </a:r>
            <a:r>
              <a:rPr lang="en-US" sz="3200" b="1" spc="-150" dirty="0">
                <a:solidFill>
                  <a:schemeClr val="bg1"/>
                </a:solidFill>
                <a:latin typeface="Work Sans Light" pitchFamily="2" charset="0"/>
              </a:rPr>
              <a:t>(FOR MEN)</a:t>
            </a:r>
            <a:endParaRPr lang="en-US" sz="4000" b="1" spc="-150" dirty="0">
              <a:solidFill>
                <a:schemeClr val="bg1"/>
              </a:solidFill>
              <a:latin typeface="Work Sans Ligh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06540" y="4331804"/>
            <a:ext cx="3073278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Comfort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Running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Casual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3 Colors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Very Soft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rgbClr val="FFD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74" y="1492312"/>
            <a:ext cx="6755090" cy="40530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$100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AE1ED1-DF85-4E50-8F41-61ACE15D7533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D9AAB6-DD4B-47A0-A2F6-F9FA859D78D7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FDF9CA-5FD4-4A12-83EA-B3FB057EE630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917C61B-42C6-4655-A143-A5D37FC4C792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4B33DB-48FF-4932-8757-CF941B24E615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982940-8E26-4A39-80E1-A98F62AD76A9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82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936">
        <p:fade/>
      </p:transition>
    </mc:Choice>
    <mc:Fallback xmlns="">
      <p:transition advTm="3936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1783" y="2310546"/>
            <a:ext cx="12393826" cy="4547453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FF6859-69A8-4096-B85D-F47860B189A8}"/>
              </a:ext>
            </a:extLst>
          </p:cNvPr>
          <p:cNvSpPr/>
          <p:nvPr/>
        </p:nvSpPr>
        <p:spPr>
          <a:xfrm flipH="1">
            <a:off x="-61783" y="-3"/>
            <a:ext cx="12393826" cy="3822289"/>
          </a:xfrm>
          <a:custGeom>
            <a:avLst/>
            <a:gdLst>
              <a:gd name="connsiteX0" fmla="*/ 0 w 12393826"/>
              <a:gd name="connsiteY0" fmla="*/ 0 h 4257958"/>
              <a:gd name="connsiteX1" fmla="*/ 12393826 w 12393826"/>
              <a:gd name="connsiteY1" fmla="*/ 0 h 4257958"/>
              <a:gd name="connsiteX2" fmla="*/ 12393826 w 12393826"/>
              <a:gd name="connsiteY2" fmla="*/ 2219093 h 4257958"/>
              <a:gd name="connsiteX3" fmla="*/ 12393826 w 12393826"/>
              <a:gd name="connsiteY3" fmla="*/ 2384855 h 4257958"/>
              <a:gd name="connsiteX4" fmla="*/ 12393826 w 12393826"/>
              <a:gd name="connsiteY4" fmla="*/ 3578336 h 4257958"/>
              <a:gd name="connsiteX5" fmla="*/ 0 w 12393826"/>
              <a:gd name="connsiteY5" fmla="*/ 4257958 h 4257958"/>
              <a:gd name="connsiteX6" fmla="*/ 0 w 12393826"/>
              <a:gd name="connsiteY6" fmla="*/ 2384855 h 4257958"/>
              <a:gd name="connsiteX7" fmla="*/ 0 w 12393826"/>
              <a:gd name="connsiteY7" fmla="*/ 2219093 h 42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3826" h="4257958">
                <a:moveTo>
                  <a:pt x="0" y="0"/>
                </a:moveTo>
                <a:lnTo>
                  <a:pt x="12393826" y="0"/>
                </a:lnTo>
                <a:lnTo>
                  <a:pt x="12393826" y="2219093"/>
                </a:lnTo>
                <a:lnTo>
                  <a:pt x="12393826" y="2384855"/>
                </a:lnTo>
                <a:lnTo>
                  <a:pt x="12393826" y="3578336"/>
                </a:lnTo>
                <a:lnTo>
                  <a:pt x="0" y="4257958"/>
                </a:lnTo>
                <a:lnTo>
                  <a:pt x="0" y="2384855"/>
                </a:lnTo>
                <a:lnTo>
                  <a:pt x="0" y="2219093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flipH="1">
            <a:off x="-61783" y="-1"/>
            <a:ext cx="12393826" cy="3285114"/>
          </a:xfrm>
          <a:custGeom>
            <a:avLst/>
            <a:gdLst>
              <a:gd name="connsiteX0" fmla="*/ 0 w 12192000"/>
              <a:gd name="connsiteY0" fmla="*/ 0 h 2360142"/>
              <a:gd name="connsiteX1" fmla="*/ 12192000 w 12192000"/>
              <a:gd name="connsiteY1" fmla="*/ 0 h 2360142"/>
              <a:gd name="connsiteX2" fmla="*/ 12192000 w 12192000"/>
              <a:gd name="connsiteY2" fmla="*/ 2360142 h 2360142"/>
              <a:gd name="connsiteX3" fmla="*/ 0 w 12192000"/>
              <a:gd name="connsiteY3" fmla="*/ 2360142 h 2360142"/>
              <a:gd name="connsiteX4" fmla="*/ 0 w 12192000"/>
              <a:gd name="connsiteY4" fmla="*/ 0 h 2360142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2360142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1754660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24714 w 12216714"/>
              <a:gd name="connsiteY0" fmla="*/ 0 h 2557850"/>
              <a:gd name="connsiteX1" fmla="*/ 12216714 w 12216714"/>
              <a:gd name="connsiteY1" fmla="*/ 0 h 2557850"/>
              <a:gd name="connsiteX2" fmla="*/ 12216714 w 12216714"/>
              <a:gd name="connsiteY2" fmla="*/ 1754660 h 2557850"/>
              <a:gd name="connsiteX3" fmla="*/ 0 w 12216714"/>
              <a:gd name="connsiteY3" fmla="*/ 2557850 h 2557850"/>
              <a:gd name="connsiteX4" fmla="*/ 24714 w 12216714"/>
              <a:gd name="connsiteY4" fmla="*/ 0 h 255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714" h="2557850">
                <a:moveTo>
                  <a:pt x="24714" y="0"/>
                </a:moveTo>
                <a:lnTo>
                  <a:pt x="12216714" y="0"/>
                </a:lnTo>
                <a:lnTo>
                  <a:pt x="12216714" y="1754660"/>
                </a:lnTo>
                <a:lnTo>
                  <a:pt x="0" y="2557850"/>
                </a:lnTo>
                <a:lnTo>
                  <a:pt x="24714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Work Sans SemiBold" pitchFamily="2" charset="0"/>
              </a:rPr>
              <a:t>VIDEO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5" y="4331804"/>
            <a:ext cx="2892904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 Controllers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150+ Games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Good Graphics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32Gb Storage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Full HD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71631" y="711778"/>
            <a:ext cx="5341905" cy="4967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$345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4A1FB-FF50-47B2-A0D7-324102555701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1D2DF0-5646-494F-8F9F-CEEDFE58EF07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270923-CFDF-49AF-8E03-10DB3393EDD9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F5A4B7-11B1-41C5-A006-6E70A9D31134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F6EE1E-B96D-4039-B162-F8D86CF47134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AF8CC1-2F6A-40E7-8043-A72B9FAA66D3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9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933">
        <p:fade/>
      </p:transition>
    </mc:Choice>
    <mc:Fallback xmlns="">
      <p:transition advTm="3933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2827A05-4528-4A5A-92E8-107CBE62F7DB}"/>
              </a:ext>
            </a:extLst>
          </p:cNvPr>
          <p:cNvSpPr txBox="1"/>
          <p:nvPr/>
        </p:nvSpPr>
        <p:spPr>
          <a:xfrm>
            <a:off x="3540261" y="4938084"/>
            <a:ext cx="478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spc="300" dirty="0">
                <a:solidFill>
                  <a:schemeClr val="bg1"/>
                </a:solidFill>
                <a:latin typeface="Work Sans" pitchFamily="2" charset="0"/>
              </a:rPr>
              <a:t>VALID FROM 20</a:t>
            </a:r>
            <a:r>
              <a:rPr lang="en-US" sz="1600" i="1" spc="300" baseline="30000" dirty="0">
                <a:solidFill>
                  <a:schemeClr val="bg1"/>
                </a:solidFill>
                <a:latin typeface="Work Sans" pitchFamily="2" charset="0"/>
              </a:rPr>
              <a:t>TH</a:t>
            </a:r>
            <a:r>
              <a:rPr lang="en-US" sz="1600" i="1" spc="300" dirty="0">
                <a:solidFill>
                  <a:schemeClr val="bg1"/>
                </a:solidFill>
                <a:latin typeface="Work Sans" pitchFamily="2" charset="0"/>
              </a:rPr>
              <a:t> NOVEMBER 2019</a:t>
            </a:r>
          </a:p>
          <a:p>
            <a:pPr algn="ctr"/>
            <a:r>
              <a:rPr lang="en-US" sz="1200" i="1" spc="300" dirty="0">
                <a:solidFill>
                  <a:schemeClr val="bg1"/>
                </a:solidFill>
                <a:latin typeface="Work Sans" pitchFamily="2" charset="0"/>
              </a:rPr>
              <a:t>VISIT SALENAHERE.COM FOR MORE INFO</a:t>
            </a:r>
            <a:endParaRPr lang="en-US" sz="1600" i="1" spc="300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1A894-F1CB-42C8-A2EE-83E41EC1BCDA}"/>
              </a:ext>
            </a:extLst>
          </p:cNvPr>
          <p:cNvSpPr txBox="1"/>
          <p:nvPr/>
        </p:nvSpPr>
        <p:spPr>
          <a:xfrm>
            <a:off x="2853298" y="1118527"/>
            <a:ext cx="589776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spc="-25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16BA7-B4E3-4645-ABE2-810A5F4A5565}"/>
              </a:ext>
            </a:extLst>
          </p:cNvPr>
          <p:cNvSpPr txBox="1"/>
          <p:nvPr/>
        </p:nvSpPr>
        <p:spPr>
          <a:xfrm>
            <a:off x="2653356" y="2254192"/>
            <a:ext cx="6829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-250" dirty="0">
                <a:solidFill>
                  <a:srgbClr val="FF1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Work Sans" pitchFamily="2" charset="0"/>
              </a:rPr>
              <a:t>FRIDAY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D60347-D402-4B78-92CE-F064079C9131}"/>
              </a:ext>
            </a:extLst>
          </p:cNvPr>
          <p:cNvSpPr txBox="1"/>
          <p:nvPr/>
        </p:nvSpPr>
        <p:spPr>
          <a:xfrm>
            <a:off x="7039430" y="4111429"/>
            <a:ext cx="2085837" cy="630647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0588E7-4923-4D0E-8B68-664B37D306DA}"/>
              </a:ext>
            </a:extLst>
          </p:cNvPr>
          <p:cNvGrpSpPr/>
          <p:nvPr/>
        </p:nvGrpSpPr>
        <p:grpSpPr>
          <a:xfrm>
            <a:off x="2878670" y="1502088"/>
            <a:ext cx="6440900" cy="2599163"/>
            <a:chOff x="3507767" y="1722742"/>
            <a:chExt cx="5855363" cy="236287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8655BA-C471-4667-BDD6-C5255B6E115A}"/>
                </a:ext>
              </a:extLst>
            </p:cNvPr>
            <p:cNvCxnSpPr/>
            <p:nvPr/>
          </p:nvCxnSpPr>
          <p:spPr>
            <a:xfrm>
              <a:off x="3507767" y="1729602"/>
              <a:ext cx="0" cy="2344366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FE89145-631A-4EC1-A49B-284C3ECFC628}"/>
                </a:ext>
              </a:extLst>
            </p:cNvPr>
            <p:cNvCxnSpPr>
              <a:cxnSpLocks/>
            </p:cNvCxnSpPr>
            <p:nvPr/>
          </p:nvCxnSpPr>
          <p:spPr>
            <a:xfrm>
              <a:off x="3507767" y="1729602"/>
              <a:ext cx="5576029" cy="11648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0B3668-154F-460F-8EA5-28C0DEA74378}"/>
                </a:ext>
              </a:extLst>
            </p:cNvPr>
            <p:cNvCxnSpPr/>
            <p:nvPr/>
          </p:nvCxnSpPr>
          <p:spPr>
            <a:xfrm>
              <a:off x="9083796" y="1722742"/>
              <a:ext cx="0" cy="1096173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741268-D974-404A-9AE4-CD2038580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3797" y="2818915"/>
              <a:ext cx="279333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E5F5CB-99CC-4047-A981-0ECD0E11DD18}"/>
                </a:ext>
              </a:extLst>
            </p:cNvPr>
            <p:cNvCxnSpPr>
              <a:cxnSpLocks/>
            </p:cNvCxnSpPr>
            <p:nvPr/>
          </p:nvCxnSpPr>
          <p:spPr>
            <a:xfrm>
              <a:off x="9363130" y="2818915"/>
              <a:ext cx="0" cy="1266702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9C3294A-B1C1-4C35-B8FC-1F6E027BC3AC}"/>
                </a:ext>
              </a:extLst>
            </p:cNvPr>
            <p:cNvCxnSpPr>
              <a:cxnSpLocks/>
            </p:cNvCxnSpPr>
            <p:nvPr/>
          </p:nvCxnSpPr>
          <p:spPr>
            <a:xfrm>
              <a:off x="3507767" y="4080828"/>
              <a:ext cx="5855363" cy="4788"/>
            </a:xfrm>
            <a:prstGeom prst="line">
              <a:avLst/>
            </a:prstGeom>
            <a:ln w="285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825B6D6-F35E-437A-9C49-DA1EF94E1328}"/>
              </a:ext>
            </a:extLst>
          </p:cNvPr>
          <p:cNvSpPr/>
          <p:nvPr/>
        </p:nvSpPr>
        <p:spPr>
          <a:xfrm>
            <a:off x="7019507" y="3964938"/>
            <a:ext cx="1954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33" name="Rectangle 48">
            <a:extLst>
              <a:ext uri="{FF2B5EF4-FFF2-40B4-BE49-F238E27FC236}">
                <a16:creationId xmlns:a16="http://schemas.microsoft.com/office/drawing/2014/main" id="{3E5B12E0-2D1A-4879-9442-A97CFA2BB7C9}"/>
              </a:ext>
            </a:extLst>
          </p:cNvPr>
          <p:cNvSpPr/>
          <p:nvPr/>
        </p:nvSpPr>
        <p:spPr>
          <a:xfrm rot="21435569">
            <a:off x="-16235" y="5720354"/>
            <a:ext cx="12258619" cy="677670"/>
          </a:xfrm>
          <a:custGeom>
            <a:avLst/>
            <a:gdLst>
              <a:gd name="connsiteX0" fmla="*/ 0 w 12192000"/>
              <a:gd name="connsiteY0" fmla="*/ 0 h 1070517"/>
              <a:gd name="connsiteX1" fmla="*/ 12192000 w 12192000"/>
              <a:gd name="connsiteY1" fmla="*/ 0 h 1070517"/>
              <a:gd name="connsiteX2" fmla="*/ 12192000 w 12192000"/>
              <a:gd name="connsiteY2" fmla="*/ 1070517 h 1070517"/>
              <a:gd name="connsiteX3" fmla="*/ 0 w 12192000"/>
              <a:gd name="connsiteY3" fmla="*/ 1070517 h 1070517"/>
              <a:gd name="connsiteX4" fmla="*/ 0 w 12192000"/>
              <a:gd name="connsiteY4" fmla="*/ 0 h 1070517"/>
              <a:gd name="connsiteX0" fmla="*/ 0 w 12203152"/>
              <a:gd name="connsiteY0" fmla="*/ 646771 h 1070517"/>
              <a:gd name="connsiteX1" fmla="*/ 12203152 w 12203152"/>
              <a:gd name="connsiteY1" fmla="*/ 0 h 1070517"/>
              <a:gd name="connsiteX2" fmla="*/ 12203152 w 12203152"/>
              <a:gd name="connsiteY2" fmla="*/ 1070517 h 1070517"/>
              <a:gd name="connsiteX3" fmla="*/ 11152 w 12203152"/>
              <a:gd name="connsiteY3" fmla="*/ 1070517 h 1070517"/>
              <a:gd name="connsiteX4" fmla="*/ 0 w 12203152"/>
              <a:gd name="connsiteY4" fmla="*/ 646771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152" h="1070517">
                <a:moveTo>
                  <a:pt x="0" y="646771"/>
                </a:moveTo>
                <a:lnTo>
                  <a:pt x="12203152" y="0"/>
                </a:lnTo>
                <a:lnTo>
                  <a:pt x="12203152" y="1070517"/>
                </a:lnTo>
                <a:lnTo>
                  <a:pt x="11152" y="1070517"/>
                </a:lnTo>
                <a:lnTo>
                  <a:pt x="0" y="6467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48">
            <a:extLst>
              <a:ext uri="{FF2B5EF4-FFF2-40B4-BE49-F238E27FC236}">
                <a16:creationId xmlns:a16="http://schemas.microsoft.com/office/drawing/2014/main" id="{212CC7AB-42AD-4B23-8FFD-69A0912836BB}"/>
              </a:ext>
            </a:extLst>
          </p:cNvPr>
          <p:cNvSpPr/>
          <p:nvPr/>
        </p:nvSpPr>
        <p:spPr>
          <a:xfrm>
            <a:off x="-11153" y="5858286"/>
            <a:ext cx="12262727" cy="999714"/>
          </a:xfrm>
          <a:custGeom>
            <a:avLst/>
            <a:gdLst>
              <a:gd name="connsiteX0" fmla="*/ 0 w 12192000"/>
              <a:gd name="connsiteY0" fmla="*/ 0 h 1070517"/>
              <a:gd name="connsiteX1" fmla="*/ 12192000 w 12192000"/>
              <a:gd name="connsiteY1" fmla="*/ 0 h 1070517"/>
              <a:gd name="connsiteX2" fmla="*/ 12192000 w 12192000"/>
              <a:gd name="connsiteY2" fmla="*/ 1070517 h 1070517"/>
              <a:gd name="connsiteX3" fmla="*/ 0 w 12192000"/>
              <a:gd name="connsiteY3" fmla="*/ 1070517 h 1070517"/>
              <a:gd name="connsiteX4" fmla="*/ 0 w 12192000"/>
              <a:gd name="connsiteY4" fmla="*/ 0 h 1070517"/>
              <a:gd name="connsiteX0" fmla="*/ 0 w 12203152"/>
              <a:gd name="connsiteY0" fmla="*/ 646771 h 1070517"/>
              <a:gd name="connsiteX1" fmla="*/ 12203152 w 12203152"/>
              <a:gd name="connsiteY1" fmla="*/ 0 h 1070517"/>
              <a:gd name="connsiteX2" fmla="*/ 12203152 w 12203152"/>
              <a:gd name="connsiteY2" fmla="*/ 1070517 h 1070517"/>
              <a:gd name="connsiteX3" fmla="*/ 11152 w 12203152"/>
              <a:gd name="connsiteY3" fmla="*/ 1070517 h 1070517"/>
              <a:gd name="connsiteX4" fmla="*/ 0 w 12203152"/>
              <a:gd name="connsiteY4" fmla="*/ 646771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152" h="1070517">
                <a:moveTo>
                  <a:pt x="0" y="646771"/>
                </a:moveTo>
                <a:lnTo>
                  <a:pt x="12203152" y="0"/>
                </a:lnTo>
                <a:lnTo>
                  <a:pt x="12203152" y="1070517"/>
                </a:lnTo>
                <a:lnTo>
                  <a:pt x="11152" y="1070517"/>
                </a:lnTo>
                <a:lnTo>
                  <a:pt x="0" y="646771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48">
            <a:extLst>
              <a:ext uri="{FF2B5EF4-FFF2-40B4-BE49-F238E27FC236}">
                <a16:creationId xmlns:a16="http://schemas.microsoft.com/office/drawing/2014/main" id="{C7CF0365-7732-4E27-A250-BA04B320DE5E}"/>
              </a:ext>
            </a:extLst>
          </p:cNvPr>
          <p:cNvSpPr/>
          <p:nvPr/>
        </p:nvSpPr>
        <p:spPr>
          <a:xfrm rot="10635569">
            <a:off x="-16290" y="400895"/>
            <a:ext cx="12186424" cy="615214"/>
          </a:xfrm>
          <a:custGeom>
            <a:avLst/>
            <a:gdLst>
              <a:gd name="connsiteX0" fmla="*/ 0 w 12192000"/>
              <a:gd name="connsiteY0" fmla="*/ 0 h 1070517"/>
              <a:gd name="connsiteX1" fmla="*/ 12192000 w 12192000"/>
              <a:gd name="connsiteY1" fmla="*/ 0 h 1070517"/>
              <a:gd name="connsiteX2" fmla="*/ 12192000 w 12192000"/>
              <a:gd name="connsiteY2" fmla="*/ 1070517 h 1070517"/>
              <a:gd name="connsiteX3" fmla="*/ 0 w 12192000"/>
              <a:gd name="connsiteY3" fmla="*/ 1070517 h 1070517"/>
              <a:gd name="connsiteX4" fmla="*/ 0 w 12192000"/>
              <a:gd name="connsiteY4" fmla="*/ 0 h 1070517"/>
              <a:gd name="connsiteX0" fmla="*/ 0 w 12203152"/>
              <a:gd name="connsiteY0" fmla="*/ 646771 h 1070517"/>
              <a:gd name="connsiteX1" fmla="*/ 12203152 w 12203152"/>
              <a:gd name="connsiteY1" fmla="*/ 0 h 1070517"/>
              <a:gd name="connsiteX2" fmla="*/ 12203152 w 12203152"/>
              <a:gd name="connsiteY2" fmla="*/ 1070517 h 1070517"/>
              <a:gd name="connsiteX3" fmla="*/ 11152 w 12203152"/>
              <a:gd name="connsiteY3" fmla="*/ 1070517 h 1070517"/>
              <a:gd name="connsiteX4" fmla="*/ 0 w 12203152"/>
              <a:gd name="connsiteY4" fmla="*/ 646771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152" h="1070517">
                <a:moveTo>
                  <a:pt x="0" y="646771"/>
                </a:moveTo>
                <a:lnTo>
                  <a:pt x="12203152" y="0"/>
                </a:lnTo>
                <a:lnTo>
                  <a:pt x="12203152" y="1070517"/>
                </a:lnTo>
                <a:lnTo>
                  <a:pt x="11152" y="1070517"/>
                </a:lnTo>
                <a:lnTo>
                  <a:pt x="0" y="6467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48">
            <a:extLst>
              <a:ext uri="{FF2B5EF4-FFF2-40B4-BE49-F238E27FC236}">
                <a16:creationId xmlns:a16="http://schemas.microsoft.com/office/drawing/2014/main" id="{EE188C48-231C-4574-87AB-164886E64974}"/>
              </a:ext>
            </a:extLst>
          </p:cNvPr>
          <p:cNvSpPr/>
          <p:nvPr/>
        </p:nvSpPr>
        <p:spPr>
          <a:xfrm rot="10800000">
            <a:off x="-25426" y="-16688"/>
            <a:ext cx="12190508" cy="971855"/>
          </a:xfrm>
          <a:custGeom>
            <a:avLst/>
            <a:gdLst>
              <a:gd name="connsiteX0" fmla="*/ 0 w 12192000"/>
              <a:gd name="connsiteY0" fmla="*/ 0 h 1070517"/>
              <a:gd name="connsiteX1" fmla="*/ 12192000 w 12192000"/>
              <a:gd name="connsiteY1" fmla="*/ 0 h 1070517"/>
              <a:gd name="connsiteX2" fmla="*/ 12192000 w 12192000"/>
              <a:gd name="connsiteY2" fmla="*/ 1070517 h 1070517"/>
              <a:gd name="connsiteX3" fmla="*/ 0 w 12192000"/>
              <a:gd name="connsiteY3" fmla="*/ 1070517 h 1070517"/>
              <a:gd name="connsiteX4" fmla="*/ 0 w 12192000"/>
              <a:gd name="connsiteY4" fmla="*/ 0 h 1070517"/>
              <a:gd name="connsiteX0" fmla="*/ 0 w 12203152"/>
              <a:gd name="connsiteY0" fmla="*/ 646771 h 1070517"/>
              <a:gd name="connsiteX1" fmla="*/ 12203152 w 12203152"/>
              <a:gd name="connsiteY1" fmla="*/ 0 h 1070517"/>
              <a:gd name="connsiteX2" fmla="*/ 12203152 w 12203152"/>
              <a:gd name="connsiteY2" fmla="*/ 1070517 h 1070517"/>
              <a:gd name="connsiteX3" fmla="*/ 11152 w 12203152"/>
              <a:gd name="connsiteY3" fmla="*/ 1070517 h 1070517"/>
              <a:gd name="connsiteX4" fmla="*/ 0 w 12203152"/>
              <a:gd name="connsiteY4" fmla="*/ 646771 h 10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152" h="1070517">
                <a:moveTo>
                  <a:pt x="0" y="646771"/>
                </a:moveTo>
                <a:lnTo>
                  <a:pt x="12203152" y="0"/>
                </a:lnTo>
                <a:lnTo>
                  <a:pt x="12203152" y="1070517"/>
                </a:lnTo>
                <a:lnTo>
                  <a:pt x="11152" y="1070517"/>
                </a:lnTo>
                <a:lnTo>
                  <a:pt x="0" y="646771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352CA6-593A-4975-9108-D03F756456DB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A6D3EE8-7A77-4561-AF10-C7A11131C729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E44054E-58FB-4E7F-AB76-A30171550495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E325AD-455E-4058-8095-7FE13A6A5CC2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5DD1B2D-C621-4F00-B5A2-101827C2D54A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55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378">
        <p:fade/>
      </p:transition>
    </mc:Choice>
    <mc:Fallback xmlns="">
      <p:transition advTm="3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 animBg="1"/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rgbClr val="FB1F5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492F73-03B1-4990-979B-50544B793EB0}"/>
              </a:ext>
            </a:extLst>
          </p:cNvPr>
          <p:cNvSpPr txBox="1"/>
          <p:nvPr/>
        </p:nvSpPr>
        <p:spPr>
          <a:xfrm>
            <a:off x="3395974" y="1356024"/>
            <a:ext cx="545373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b="1" kern="100" spc="-90" dirty="0">
                <a:solidFill>
                  <a:srgbClr val="C4EA00"/>
                </a:solidFill>
                <a:latin typeface="Work Sans" pitchFamily="2" charset="0"/>
              </a:rPr>
              <a:t>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92F73-03B1-4990-979B-50544B793EB0}"/>
              </a:ext>
            </a:extLst>
          </p:cNvPr>
          <p:cNvSpPr txBox="1"/>
          <p:nvPr/>
        </p:nvSpPr>
        <p:spPr>
          <a:xfrm>
            <a:off x="2967872" y="2721558"/>
            <a:ext cx="630994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>
                <a:solidFill>
                  <a:srgbClr val="C4EA00"/>
                </a:solidFill>
                <a:latin typeface="Work Sans" pitchFamily="2" charset="0"/>
              </a:rPr>
              <a:t>LIVE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637E71-67D3-4142-868B-C4B4CFB4021A}"/>
              </a:ext>
            </a:extLst>
          </p:cNvPr>
          <p:cNvSpPr/>
          <p:nvPr/>
        </p:nvSpPr>
        <p:spPr>
          <a:xfrm>
            <a:off x="3348974" y="1895126"/>
            <a:ext cx="5610800" cy="3393194"/>
          </a:xfrm>
          <a:prstGeom prst="rect">
            <a:avLst/>
          </a:prstGeom>
          <a:noFill/>
          <a:ln w="76200">
            <a:solidFill>
              <a:srgbClr val="00B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8EFAD0-9543-4192-8B6D-4CDD72BCCA57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53FC14-372F-45A1-81DE-E08EFB8B20BA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04D109-E426-4CA3-BC6D-F62EB7741AFA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84B8C5-5AF7-46E5-9198-76404A43252A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362C36-C606-4FFB-BE3D-002C2A79C5B8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0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674">
        <p:fade/>
      </p:transition>
    </mc:Choice>
    <mc:Fallback xmlns="">
      <p:transition advTm="2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6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96796" y="1107987"/>
            <a:ext cx="5379575" cy="4622861"/>
          </a:xfrm>
          <a:custGeom>
            <a:avLst/>
            <a:gdLst>
              <a:gd name="connsiteX0" fmla="*/ 0 w 5379575"/>
              <a:gd name="connsiteY0" fmla="*/ 665962 h 3995692"/>
              <a:gd name="connsiteX1" fmla="*/ 665962 w 5379575"/>
              <a:gd name="connsiteY1" fmla="*/ 0 h 3995692"/>
              <a:gd name="connsiteX2" fmla="*/ 4713613 w 5379575"/>
              <a:gd name="connsiteY2" fmla="*/ 0 h 3995692"/>
              <a:gd name="connsiteX3" fmla="*/ 5379575 w 5379575"/>
              <a:gd name="connsiteY3" fmla="*/ 665962 h 3995692"/>
              <a:gd name="connsiteX4" fmla="*/ 5379575 w 5379575"/>
              <a:gd name="connsiteY4" fmla="*/ 3329730 h 3995692"/>
              <a:gd name="connsiteX5" fmla="*/ 4713613 w 5379575"/>
              <a:gd name="connsiteY5" fmla="*/ 3995692 h 3995692"/>
              <a:gd name="connsiteX6" fmla="*/ 665962 w 5379575"/>
              <a:gd name="connsiteY6" fmla="*/ 3995692 h 3995692"/>
              <a:gd name="connsiteX7" fmla="*/ 0 w 5379575"/>
              <a:gd name="connsiteY7" fmla="*/ 3329730 h 3995692"/>
              <a:gd name="connsiteX8" fmla="*/ 0 w 5379575"/>
              <a:gd name="connsiteY8" fmla="*/ 665962 h 3995692"/>
              <a:gd name="connsiteX0" fmla="*/ 0 w 5379575"/>
              <a:gd name="connsiteY0" fmla="*/ 665962 h 4884950"/>
              <a:gd name="connsiteX1" fmla="*/ 665962 w 5379575"/>
              <a:gd name="connsiteY1" fmla="*/ 0 h 4884950"/>
              <a:gd name="connsiteX2" fmla="*/ 4713613 w 5379575"/>
              <a:gd name="connsiteY2" fmla="*/ 0 h 4884950"/>
              <a:gd name="connsiteX3" fmla="*/ 5379575 w 5379575"/>
              <a:gd name="connsiteY3" fmla="*/ 665962 h 4884950"/>
              <a:gd name="connsiteX4" fmla="*/ 5379575 w 5379575"/>
              <a:gd name="connsiteY4" fmla="*/ 3329730 h 4884950"/>
              <a:gd name="connsiteX5" fmla="*/ 4713613 w 5379575"/>
              <a:gd name="connsiteY5" fmla="*/ 3995692 h 4884950"/>
              <a:gd name="connsiteX6" fmla="*/ 2311946 w 5379575"/>
              <a:gd name="connsiteY6" fmla="*/ 4884950 h 4884950"/>
              <a:gd name="connsiteX7" fmla="*/ 665962 w 5379575"/>
              <a:gd name="connsiteY7" fmla="*/ 3995692 h 4884950"/>
              <a:gd name="connsiteX8" fmla="*/ 0 w 5379575"/>
              <a:gd name="connsiteY8" fmla="*/ 3329730 h 4884950"/>
              <a:gd name="connsiteX9" fmla="*/ 0 w 5379575"/>
              <a:gd name="connsiteY9" fmla="*/ 665962 h 4884950"/>
              <a:gd name="connsiteX0" fmla="*/ 0 w 5379575"/>
              <a:gd name="connsiteY0" fmla="*/ 665962 h 4886792"/>
              <a:gd name="connsiteX1" fmla="*/ 665962 w 5379575"/>
              <a:gd name="connsiteY1" fmla="*/ 0 h 4886792"/>
              <a:gd name="connsiteX2" fmla="*/ 4713613 w 5379575"/>
              <a:gd name="connsiteY2" fmla="*/ 0 h 4886792"/>
              <a:gd name="connsiteX3" fmla="*/ 5379575 w 5379575"/>
              <a:gd name="connsiteY3" fmla="*/ 665962 h 4886792"/>
              <a:gd name="connsiteX4" fmla="*/ 5379575 w 5379575"/>
              <a:gd name="connsiteY4" fmla="*/ 3329730 h 4886792"/>
              <a:gd name="connsiteX5" fmla="*/ 4713613 w 5379575"/>
              <a:gd name="connsiteY5" fmla="*/ 3995692 h 4886792"/>
              <a:gd name="connsiteX6" fmla="*/ 2311946 w 5379575"/>
              <a:gd name="connsiteY6" fmla="*/ 4884950 h 4886792"/>
              <a:gd name="connsiteX7" fmla="*/ 1996182 w 5379575"/>
              <a:gd name="connsiteY7" fmla="*/ 3983707 h 4886792"/>
              <a:gd name="connsiteX8" fmla="*/ 665962 w 5379575"/>
              <a:gd name="connsiteY8" fmla="*/ 3995692 h 4886792"/>
              <a:gd name="connsiteX9" fmla="*/ 0 w 5379575"/>
              <a:gd name="connsiteY9" fmla="*/ 3329730 h 4886792"/>
              <a:gd name="connsiteX10" fmla="*/ 0 w 5379575"/>
              <a:gd name="connsiteY10" fmla="*/ 665962 h 4886792"/>
              <a:gd name="connsiteX0" fmla="*/ 0 w 5379575"/>
              <a:gd name="connsiteY0" fmla="*/ 665962 h 4886792"/>
              <a:gd name="connsiteX1" fmla="*/ 665962 w 5379575"/>
              <a:gd name="connsiteY1" fmla="*/ 0 h 4886792"/>
              <a:gd name="connsiteX2" fmla="*/ 4713613 w 5379575"/>
              <a:gd name="connsiteY2" fmla="*/ 0 h 4886792"/>
              <a:gd name="connsiteX3" fmla="*/ 5379575 w 5379575"/>
              <a:gd name="connsiteY3" fmla="*/ 665962 h 4886792"/>
              <a:gd name="connsiteX4" fmla="*/ 5379575 w 5379575"/>
              <a:gd name="connsiteY4" fmla="*/ 3329730 h 4886792"/>
              <a:gd name="connsiteX5" fmla="*/ 4713613 w 5379575"/>
              <a:gd name="connsiteY5" fmla="*/ 3995692 h 4886792"/>
              <a:gd name="connsiteX6" fmla="*/ 2311946 w 5379575"/>
              <a:gd name="connsiteY6" fmla="*/ 4884950 h 4886792"/>
              <a:gd name="connsiteX7" fmla="*/ 1996182 w 5379575"/>
              <a:gd name="connsiteY7" fmla="*/ 3983707 h 4886792"/>
              <a:gd name="connsiteX8" fmla="*/ 665962 w 5379575"/>
              <a:gd name="connsiteY8" fmla="*/ 3995692 h 4886792"/>
              <a:gd name="connsiteX9" fmla="*/ 0 w 5379575"/>
              <a:gd name="connsiteY9" fmla="*/ 3329730 h 4886792"/>
              <a:gd name="connsiteX10" fmla="*/ 0 w 5379575"/>
              <a:gd name="connsiteY10" fmla="*/ 665962 h 4886792"/>
              <a:gd name="connsiteX0" fmla="*/ 0 w 5379575"/>
              <a:gd name="connsiteY0" fmla="*/ 665962 h 4886792"/>
              <a:gd name="connsiteX1" fmla="*/ 665962 w 5379575"/>
              <a:gd name="connsiteY1" fmla="*/ 0 h 4886792"/>
              <a:gd name="connsiteX2" fmla="*/ 4713613 w 5379575"/>
              <a:gd name="connsiteY2" fmla="*/ 0 h 4886792"/>
              <a:gd name="connsiteX3" fmla="*/ 5379575 w 5379575"/>
              <a:gd name="connsiteY3" fmla="*/ 665962 h 4886792"/>
              <a:gd name="connsiteX4" fmla="*/ 5379575 w 5379575"/>
              <a:gd name="connsiteY4" fmla="*/ 3329730 h 4886792"/>
              <a:gd name="connsiteX5" fmla="*/ 4713613 w 5379575"/>
              <a:gd name="connsiteY5" fmla="*/ 3995692 h 4886792"/>
              <a:gd name="connsiteX6" fmla="*/ 2311946 w 5379575"/>
              <a:gd name="connsiteY6" fmla="*/ 4884950 h 4886792"/>
              <a:gd name="connsiteX7" fmla="*/ 1996182 w 5379575"/>
              <a:gd name="connsiteY7" fmla="*/ 3983707 h 4886792"/>
              <a:gd name="connsiteX8" fmla="*/ 665962 w 5379575"/>
              <a:gd name="connsiteY8" fmla="*/ 3995692 h 4886792"/>
              <a:gd name="connsiteX9" fmla="*/ 0 w 5379575"/>
              <a:gd name="connsiteY9" fmla="*/ 3329730 h 4886792"/>
              <a:gd name="connsiteX10" fmla="*/ 0 w 5379575"/>
              <a:gd name="connsiteY10" fmla="*/ 665962 h 4886792"/>
              <a:gd name="connsiteX0" fmla="*/ 0 w 5379575"/>
              <a:gd name="connsiteY0" fmla="*/ 665962 h 4891745"/>
              <a:gd name="connsiteX1" fmla="*/ 665962 w 5379575"/>
              <a:gd name="connsiteY1" fmla="*/ 0 h 4891745"/>
              <a:gd name="connsiteX2" fmla="*/ 4713613 w 5379575"/>
              <a:gd name="connsiteY2" fmla="*/ 0 h 4891745"/>
              <a:gd name="connsiteX3" fmla="*/ 5379575 w 5379575"/>
              <a:gd name="connsiteY3" fmla="*/ 665962 h 4891745"/>
              <a:gd name="connsiteX4" fmla="*/ 5379575 w 5379575"/>
              <a:gd name="connsiteY4" fmla="*/ 3329730 h 4891745"/>
              <a:gd name="connsiteX5" fmla="*/ 4713613 w 5379575"/>
              <a:gd name="connsiteY5" fmla="*/ 3995692 h 4891745"/>
              <a:gd name="connsiteX6" fmla="*/ 3032136 w 5379575"/>
              <a:gd name="connsiteY6" fmla="*/ 4063905 h 4891745"/>
              <a:gd name="connsiteX7" fmla="*/ 2311946 w 5379575"/>
              <a:gd name="connsiteY7" fmla="*/ 4884950 h 4891745"/>
              <a:gd name="connsiteX8" fmla="*/ 1996182 w 5379575"/>
              <a:gd name="connsiteY8" fmla="*/ 3983707 h 4891745"/>
              <a:gd name="connsiteX9" fmla="*/ 665962 w 5379575"/>
              <a:gd name="connsiteY9" fmla="*/ 3995692 h 4891745"/>
              <a:gd name="connsiteX10" fmla="*/ 0 w 5379575"/>
              <a:gd name="connsiteY10" fmla="*/ 3329730 h 4891745"/>
              <a:gd name="connsiteX11" fmla="*/ 0 w 5379575"/>
              <a:gd name="connsiteY11" fmla="*/ 665962 h 4891745"/>
              <a:gd name="connsiteX0" fmla="*/ 0 w 5379575"/>
              <a:gd name="connsiteY0" fmla="*/ 665962 h 4891745"/>
              <a:gd name="connsiteX1" fmla="*/ 665962 w 5379575"/>
              <a:gd name="connsiteY1" fmla="*/ 0 h 4891745"/>
              <a:gd name="connsiteX2" fmla="*/ 4713613 w 5379575"/>
              <a:gd name="connsiteY2" fmla="*/ 0 h 4891745"/>
              <a:gd name="connsiteX3" fmla="*/ 5379575 w 5379575"/>
              <a:gd name="connsiteY3" fmla="*/ 665962 h 4891745"/>
              <a:gd name="connsiteX4" fmla="*/ 5379575 w 5379575"/>
              <a:gd name="connsiteY4" fmla="*/ 3329730 h 4891745"/>
              <a:gd name="connsiteX5" fmla="*/ 4713613 w 5379575"/>
              <a:gd name="connsiteY5" fmla="*/ 3995692 h 4891745"/>
              <a:gd name="connsiteX6" fmla="*/ 3032136 w 5379575"/>
              <a:gd name="connsiteY6" fmla="*/ 4063905 h 4891745"/>
              <a:gd name="connsiteX7" fmla="*/ 2311946 w 5379575"/>
              <a:gd name="connsiteY7" fmla="*/ 4884950 h 4891745"/>
              <a:gd name="connsiteX8" fmla="*/ 1996182 w 5379575"/>
              <a:gd name="connsiteY8" fmla="*/ 3983707 h 4891745"/>
              <a:gd name="connsiteX9" fmla="*/ 665962 w 5379575"/>
              <a:gd name="connsiteY9" fmla="*/ 3995692 h 4891745"/>
              <a:gd name="connsiteX10" fmla="*/ 0 w 5379575"/>
              <a:gd name="connsiteY10" fmla="*/ 3329730 h 4891745"/>
              <a:gd name="connsiteX11" fmla="*/ 0 w 5379575"/>
              <a:gd name="connsiteY11" fmla="*/ 665962 h 4891745"/>
              <a:gd name="connsiteX0" fmla="*/ 0 w 5379575"/>
              <a:gd name="connsiteY0" fmla="*/ 665962 h 4799425"/>
              <a:gd name="connsiteX1" fmla="*/ 665962 w 5379575"/>
              <a:gd name="connsiteY1" fmla="*/ 0 h 4799425"/>
              <a:gd name="connsiteX2" fmla="*/ 4713613 w 5379575"/>
              <a:gd name="connsiteY2" fmla="*/ 0 h 4799425"/>
              <a:gd name="connsiteX3" fmla="*/ 5379575 w 5379575"/>
              <a:gd name="connsiteY3" fmla="*/ 665962 h 4799425"/>
              <a:gd name="connsiteX4" fmla="*/ 5379575 w 5379575"/>
              <a:gd name="connsiteY4" fmla="*/ 3329730 h 4799425"/>
              <a:gd name="connsiteX5" fmla="*/ 4713613 w 5379575"/>
              <a:gd name="connsiteY5" fmla="*/ 3995692 h 4799425"/>
              <a:gd name="connsiteX6" fmla="*/ 3032136 w 5379575"/>
              <a:gd name="connsiteY6" fmla="*/ 4063905 h 4799425"/>
              <a:gd name="connsiteX7" fmla="*/ 2515793 w 5379575"/>
              <a:gd name="connsiteY7" fmla="*/ 4791762 h 4799425"/>
              <a:gd name="connsiteX8" fmla="*/ 1996182 w 5379575"/>
              <a:gd name="connsiteY8" fmla="*/ 3983707 h 4799425"/>
              <a:gd name="connsiteX9" fmla="*/ 665962 w 5379575"/>
              <a:gd name="connsiteY9" fmla="*/ 3995692 h 4799425"/>
              <a:gd name="connsiteX10" fmla="*/ 0 w 5379575"/>
              <a:gd name="connsiteY10" fmla="*/ 3329730 h 4799425"/>
              <a:gd name="connsiteX11" fmla="*/ 0 w 5379575"/>
              <a:gd name="connsiteY11" fmla="*/ 665962 h 4799425"/>
              <a:gd name="connsiteX0" fmla="*/ 0 w 5379575"/>
              <a:gd name="connsiteY0" fmla="*/ 665962 h 4801374"/>
              <a:gd name="connsiteX1" fmla="*/ 665962 w 5379575"/>
              <a:gd name="connsiteY1" fmla="*/ 0 h 4801374"/>
              <a:gd name="connsiteX2" fmla="*/ 4713613 w 5379575"/>
              <a:gd name="connsiteY2" fmla="*/ 0 h 4801374"/>
              <a:gd name="connsiteX3" fmla="*/ 5379575 w 5379575"/>
              <a:gd name="connsiteY3" fmla="*/ 665962 h 4801374"/>
              <a:gd name="connsiteX4" fmla="*/ 5379575 w 5379575"/>
              <a:gd name="connsiteY4" fmla="*/ 3329730 h 4801374"/>
              <a:gd name="connsiteX5" fmla="*/ 4713613 w 5379575"/>
              <a:gd name="connsiteY5" fmla="*/ 3995692 h 4801374"/>
              <a:gd name="connsiteX6" fmla="*/ 3032136 w 5379575"/>
              <a:gd name="connsiteY6" fmla="*/ 4063905 h 4801374"/>
              <a:gd name="connsiteX7" fmla="*/ 2515793 w 5379575"/>
              <a:gd name="connsiteY7" fmla="*/ 4791762 h 4801374"/>
              <a:gd name="connsiteX8" fmla="*/ 1996182 w 5379575"/>
              <a:gd name="connsiteY8" fmla="*/ 3983707 h 4801374"/>
              <a:gd name="connsiteX9" fmla="*/ 665962 w 5379575"/>
              <a:gd name="connsiteY9" fmla="*/ 3995692 h 4801374"/>
              <a:gd name="connsiteX10" fmla="*/ 0 w 5379575"/>
              <a:gd name="connsiteY10" fmla="*/ 3329730 h 4801374"/>
              <a:gd name="connsiteX11" fmla="*/ 0 w 5379575"/>
              <a:gd name="connsiteY11" fmla="*/ 665962 h 4801374"/>
              <a:gd name="connsiteX0" fmla="*/ 0 w 5379575"/>
              <a:gd name="connsiteY0" fmla="*/ 665962 h 4824382"/>
              <a:gd name="connsiteX1" fmla="*/ 665962 w 5379575"/>
              <a:gd name="connsiteY1" fmla="*/ 0 h 4824382"/>
              <a:gd name="connsiteX2" fmla="*/ 4713613 w 5379575"/>
              <a:gd name="connsiteY2" fmla="*/ 0 h 4824382"/>
              <a:gd name="connsiteX3" fmla="*/ 5379575 w 5379575"/>
              <a:gd name="connsiteY3" fmla="*/ 665962 h 4824382"/>
              <a:gd name="connsiteX4" fmla="*/ 5379575 w 5379575"/>
              <a:gd name="connsiteY4" fmla="*/ 3329730 h 4824382"/>
              <a:gd name="connsiteX5" fmla="*/ 4713613 w 5379575"/>
              <a:gd name="connsiteY5" fmla="*/ 3995692 h 4824382"/>
              <a:gd name="connsiteX6" fmla="*/ 3032136 w 5379575"/>
              <a:gd name="connsiteY6" fmla="*/ 4063905 h 4824382"/>
              <a:gd name="connsiteX7" fmla="*/ 2492496 w 5379575"/>
              <a:gd name="connsiteY7" fmla="*/ 4815059 h 4824382"/>
              <a:gd name="connsiteX8" fmla="*/ 1996182 w 5379575"/>
              <a:gd name="connsiteY8" fmla="*/ 3983707 h 4824382"/>
              <a:gd name="connsiteX9" fmla="*/ 665962 w 5379575"/>
              <a:gd name="connsiteY9" fmla="*/ 3995692 h 4824382"/>
              <a:gd name="connsiteX10" fmla="*/ 0 w 5379575"/>
              <a:gd name="connsiteY10" fmla="*/ 3329730 h 4824382"/>
              <a:gd name="connsiteX11" fmla="*/ 0 w 5379575"/>
              <a:gd name="connsiteY11" fmla="*/ 665962 h 4824382"/>
              <a:gd name="connsiteX0" fmla="*/ 0 w 5379575"/>
              <a:gd name="connsiteY0" fmla="*/ 665962 h 4824382"/>
              <a:gd name="connsiteX1" fmla="*/ 665962 w 5379575"/>
              <a:gd name="connsiteY1" fmla="*/ 0 h 4824382"/>
              <a:gd name="connsiteX2" fmla="*/ 4713613 w 5379575"/>
              <a:gd name="connsiteY2" fmla="*/ 0 h 4824382"/>
              <a:gd name="connsiteX3" fmla="*/ 5379575 w 5379575"/>
              <a:gd name="connsiteY3" fmla="*/ 665962 h 4824382"/>
              <a:gd name="connsiteX4" fmla="*/ 5379575 w 5379575"/>
              <a:gd name="connsiteY4" fmla="*/ 3329730 h 4824382"/>
              <a:gd name="connsiteX5" fmla="*/ 4713613 w 5379575"/>
              <a:gd name="connsiteY5" fmla="*/ 3995692 h 4824382"/>
              <a:gd name="connsiteX6" fmla="*/ 3032136 w 5379575"/>
              <a:gd name="connsiteY6" fmla="*/ 4063905 h 4824382"/>
              <a:gd name="connsiteX7" fmla="*/ 2492496 w 5379575"/>
              <a:gd name="connsiteY7" fmla="*/ 4815059 h 4824382"/>
              <a:gd name="connsiteX8" fmla="*/ 1996182 w 5379575"/>
              <a:gd name="connsiteY8" fmla="*/ 3983707 h 4824382"/>
              <a:gd name="connsiteX9" fmla="*/ 665962 w 5379575"/>
              <a:gd name="connsiteY9" fmla="*/ 3995692 h 4824382"/>
              <a:gd name="connsiteX10" fmla="*/ 0 w 5379575"/>
              <a:gd name="connsiteY10" fmla="*/ 3329730 h 4824382"/>
              <a:gd name="connsiteX11" fmla="*/ 0 w 5379575"/>
              <a:gd name="connsiteY11" fmla="*/ 665962 h 4824382"/>
              <a:gd name="connsiteX0" fmla="*/ 0 w 5379575"/>
              <a:gd name="connsiteY0" fmla="*/ 665962 h 4692376"/>
              <a:gd name="connsiteX1" fmla="*/ 665962 w 5379575"/>
              <a:gd name="connsiteY1" fmla="*/ 0 h 4692376"/>
              <a:gd name="connsiteX2" fmla="*/ 4713613 w 5379575"/>
              <a:gd name="connsiteY2" fmla="*/ 0 h 4692376"/>
              <a:gd name="connsiteX3" fmla="*/ 5379575 w 5379575"/>
              <a:gd name="connsiteY3" fmla="*/ 665962 h 4692376"/>
              <a:gd name="connsiteX4" fmla="*/ 5379575 w 5379575"/>
              <a:gd name="connsiteY4" fmla="*/ 3329730 h 4692376"/>
              <a:gd name="connsiteX5" fmla="*/ 4713613 w 5379575"/>
              <a:gd name="connsiteY5" fmla="*/ 3995692 h 4692376"/>
              <a:gd name="connsiteX6" fmla="*/ 3032136 w 5379575"/>
              <a:gd name="connsiteY6" fmla="*/ 4063905 h 4692376"/>
              <a:gd name="connsiteX7" fmla="*/ 2480848 w 5379575"/>
              <a:gd name="connsiteY7" fmla="*/ 4681103 h 4692376"/>
              <a:gd name="connsiteX8" fmla="*/ 1996182 w 5379575"/>
              <a:gd name="connsiteY8" fmla="*/ 3983707 h 4692376"/>
              <a:gd name="connsiteX9" fmla="*/ 665962 w 5379575"/>
              <a:gd name="connsiteY9" fmla="*/ 3995692 h 4692376"/>
              <a:gd name="connsiteX10" fmla="*/ 0 w 5379575"/>
              <a:gd name="connsiteY10" fmla="*/ 3329730 h 4692376"/>
              <a:gd name="connsiteX11" fmla="*/ 0 w 5379575"/>
              <a:gd name="connsiteY11" fmla="*/ 665962 h 4692376"/>
              <a:gd name="connsiteX0" fmla="*/ 0 w 5379575"/>
              <a:gd name="connsiteY0" fmla="*/ 665962 h 4685409"/>
              <a:gd name="connsiteX1" fmla="*/ 665962 w 5379575"/>
              <a:gd name="connsiteY1" fmla="*/ 0 h 4685409"/>
              <a:gd name="connsiteX2" fmla="*/ 4713613 w 5379575"/>
              <a:gd name="connsiteY2" fmla="*/ 0 h 4685409"/>
              <a:gd name="connsiteX3" fmla="*/ 5379575 w 5379575"/>
              <a:gd name="connsiteY3" fmla="*/ 665962 h 4685409"/>
              <a:gd name="connsiteX4" fmla="*/ 5379575 w 5379575"/>
              <a:gd name="connsiteY4" fmla="*/ 3329730 h 4685409"/>
              <a:gd name="connsiteX5" fmla="*/ 4713613 w 5379575"/>
              <a:gd name="connsiteY5" fmla="*/ 3995692 h 4685409"/>
              <a:gd name="connsiteX6" fmla="*/ 3032136 w 5379575"/>
              <a:gd name="connsiteY6" fmla="*/ 4063905 h 4685409"/>
              <a:gd name="connsiteX7" fmla="*/ 2480848 w 5379575"/>
              <a:gd name="connsiteY7" fmla="*/ 4681103 h 4685409"/>
              <a:gd name="connsiteX8" fmla="*/ 1996182 w 5379575"/>
              <a:gd name="connsiteY8" fmla="*/ 3983707 h 4685409"/>
              <a:gd name="connsiteX9" fmla="*/ 665962 w 5379575"/>
              <a:gd name="connsiteY9" fmla="*/ 3995692 h 4685409"/>
              <a:gd name="connsiteX10" fmla="*/ 0 w 5379575"/>
              <a:gd name="connsiteY10" fmla="*/ 3329730 h 4685409"/>
              <a:gd name="connsiteX11" fmla="*/ 0 w 5379575"/>
              <a:gd name="connsiteY11" fmla="*/ 665962 h 4685409"/>
              <a:gd name="connsiteX0" fmla="*/ 0 w 5379575"/>
              <a:gd name="connsiteY0" fmla="*/ 665962 h 4627656"/>
              <a:gd name="connsiteX1" fmla="*/ 665962 w 5379575"/>
              <a:gd name="connsiteY1" fmla="*/ 0 h 4627656"/>
              <a:gd name="connsiteX2" fmla="*/ 4713613 w 5379575"/>
              <a:gd name="connsiteY2" fmla="*/ 0 h 4627656"/>
              <a:gd name="connsiteX3" fmla="*/ 5379575 w 5379575"/>
              <a:gd name="connsiteY3" fmla="*/ 665962 h 4627656"/>
              <a:gd name="connsiteX4" fmla="*/ 5379575 w 5379575"/>
              <a:gd name="connsiteY4" fmla="*/ 3329730 h 4627656"/>
              <a:gd name="connsiteX5" fmla="*/ 4713613 w 5379575"/>
              <a:gd name="connsiteY5" fmla="*/ 3995692 h 4627656"/>
              <a:gd name="connsiteX6" fmla="*/ 3032136 w 5379575"/>
              <a:gd name="connsiteY6" fmla="*/ 4063905 h 4627656"/>
              <a:gd name="connsiteX7" fmla="*/ 2457551 w 5379575"/>
              <a:gd name="connsiteY7" fmla="*/ 4622861 h 4627656"/>
              <a:gd name="connsiteX8" fmla="*/ 1996182 w 5379575"/>
              <a:gd name="connsiteY8" fmla="*/ 3983707 h 4627656"/>
              <a:gd name="connsiteX9" fmla="*/ 665962 w 5379575"/>
              <a:gd name="connsiteY9" fmla="*/ 3995692 h 4627656"/>
              <a:gd name="connsiteX10" fmla="*/ 0 w 5379575"/>
              <a:gd name="connsiteY10" fmla="*/ 3329730 h 4627656"/>
              <a:gd name="connsiteX11" fmla="*/ 0 w 5379575"/>
              <a:gd name="connsiteY11" fmla="*/ 665962 h 4627656"/>
              <a:gd name="connsiteX0" fmla="*/ 0 w 5379575"/>
              <a:gd name="connsiteY0" fmla="*/ 665962 h 4622861"/>
              <a:gd name="connsiteX1" fmla="*/ 665962 w 5379575"/>
              <a:gd name="connsiteY1" fmla="*/ 0 h 4622861"/>
              <a:gd name="connsiteX2" fmla="*/ 4713613 w 5379575"/>
              <a:gd name="connsiteY2" fmla="*/ 0 h 4622861"/>
              <a:gd name="connsiteX3" fmla="*/ 5379575 w 5379575"/>
              <a:gd name="connsiteY3" fmla="*/ 665962 h 4622861"/>
              <a:gd name="connsiteX4" fmla="*/ 5379575 w 5379575"/>
              <a:gd name="connsiteY4" fmla="*/ 3329730 h 4622861"/>
              <a:gd name="connsiteX5" fmla="*/ 4713613 w 5379575"/>
              <a:gd name="connsiteY5" fmla="*/ 3995692 h 4622861"/>
              <a:gd name="connsiteX6" fmla="*/ 3032136 w 5379575"/>
              <a:gd name="connsiteY6" fmla="*/ 4063905 h 4622861"/>
              <a:gd name="connsiteX7" fmla="*/ 2457551 w 5379575"/>
              <a:gd name="connsiteY7" fmla="*/ 4622861 h 4622861"/>
              <a:gd name="connsiteX8" fmla="*/ 1996182 w 5379575"/>
              <a:gd name="connsiteY8" fmla="*/ 3983707 h 4622861"/>
              <a:gd name="connsiteX9" fmla="*/ 665962 w 5379575"/>
              <a:gd name="connsiteY9" fmla="*/ 3995692 h 4622861"/>
              <a:gd name="connsiteX10" fmla="*/ 0 w 5379575"/>
              <a:gd name="connsiteY10" fmla="*/ 3329730 h 4622861"/>
              <a:gd name="connsiteX11" fmla="*/ 0 w 5379575"/>
              <a:gd name="connsiteY11" fmla="*/ 665962 h 4622861"/>
              <a:gd name="connsiteX0" fmla="*/ 0 w 5379575"/>
              <a:gd name="connsiteY0" fmla="*/ 665962 h 4622861"/>
              <a:gd name="connsiteX1" fmla="*/ 665962 w 5379575"/>
              <a:gd name="connsiteY1" fmla="*/ 0 h 4622861"/>
              <a:gd name="connsiteX2" fmla="*/ 4713613 w 5379575"/>
              <a:gd name="connsiteY2" fmla="*/ 0 h 4622861"/>
              <a:gd name="connsiteX3" fmla="*/ 5379575 w 5379575"/>
              <a:gd name="connsiteY3" fmla="*/ 665962 h 4622861"/>
              <a:gd name="connsiteX4" fmla="*/ 5379575 w 5379575"/>
              <a:gd name="connsiteY4" fmla="*/ 3329730 h 4622861"/>
              <a:gd name="connsiteX5" fmla="*/ 4713613 w 5379575"/>
              <a:gd name="connsiteY5" fmla="*/ 3995692 h 4622861"/>
              <a:gd name="connsiteX6" fmla="*/ 3032136 w 5379575"/>
              <a:gd name="connsiteY6" fmla="*/ 4063905 h 4622861"/>
              <a:gd name="connsiteX7" fmla="*/ 2457551 w 5379575"/>
              <a:gd name="connsiteY7" fmla="*/ 4622861 h 4622861"/>
              <a:gd name="connsiteX8" fmla="*/ 1996182 w 5379575"/>
              <a:gd name="connsiteY8" fmla="*/ 3983707 h 4622861"/>
              <a:gd name="connsiteX9" fmla="*/ 665962 w 5379575"/>
              <a:gd name="connsiteY9" fmla="*/ 3995692 h 4622861"/>
              <a:gd name="connsiteX10" fmla="*/ 0 w 5379575"/>
              <a:gd name="connsiteY10" fmla="*/ 3329730 h 4622861"/>
              <a:gd name="connsiteX11" fmla="*/ 0 w 5379575"/>
              <a:gd name="connsiteY11" fmla="*/ 665962 h 46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9575" h="4622861">
                <a:moveTo>
                  <a:pt x="0" y="665962"/>
                </a:moveTo>
                <a:cubicBezTo>
                  <a:pt x="0" y="298161"/>
                  <a:pt x="298161" y="0"/>
                  <a:pt x="665962" y="0"/>
                </a:cubicBezTo>
                <a:lnTo>
                  <a:pt x="4713613" y="0"/>
                </a:lnTo>
                <a:cubicBezTo>
                  <a:pt x="5081414" y="0"/>
                  <a:pt x="5379575" y="298161"/>
                  <a:pt x="5379575" y="665962"/>
                </a:cubicBezTo>
                <a:lnTo>
                  <a:pt x="5379575" y="3329730"/>
                </a:lnTo>
                <a:cubicBezTo>
                  <a:pt x="5379575" y="3697531"/>
                  <a:pt x="5081414" y="3995692"/>
                  <a:pt x="4713613" y="3995692"/>
                </a:cubicBezTo>
                <a:cubicBezTo>
                  <a:pt x="4291311" y="4027780"/>
                  <a:pt x="3432414" y="3915695"/>
                  <a:pt x="3032136" y="4063905"/>
                </a:cubicBezTo>
                <a:cubicBezTo>
                  <a:pt x="2631858" y="4212115"/>
                  <a:pt x="2657390" y="4464413"/>
                  <a:pt x="2457551" y="4622861"/>
                </a:cubicBezTo>
                <a:cubicBezTo>
                  <a:pt x="2175594" y="4388448"/>
                  <a:pt x="2270512" y="4131917"/>
                  <a:pt x="1996182" y="3983707"/>
                </a:cubicBezTo>
                <a:cubicBezTo>
                  <a:pt x="1777768" y="3934174"/>
                  <a:pt x="930815" y="4029525"/>
                  <a:pt x="665962" y="3995692"/>
                </a:cubicBezTo>
                <a:cubicBezTo>
                  <a:pt x="298161" y="3995692"/>
                  <a:pt x="0" y="3697531"/>
                  <a:pt x="0" y="3329730"/>
                </a:cubicBezTo>
                <a:lnTo>
                  <a:pt x="0" y="665962"/>
                </a:lnTo>
                <a:close/>
              </a:path>
            </a:pathLst>
          </a:custGeom>
          <a:solidFill>
            <a:srgbClr val="FF1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92F73-03B1-4990-979B-50544B793EB0}"/>
              </a:ext>
            </a:extLst>
          </p:cNvPr>
          <p:cNvSpPr txBox="1"/>
          <p:nvPr/>
        </p:nvSpPr>
        <p:spPr>
          <a:xfrm>
            <a:off x="3842950" y="1782395"/>
            <a:ext cx="4793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C4EA00"/>
                </a:solidFill>
                <a:effectLst>
                  <a:outerShdw dist="50800" algn="tl" rotWithShape="0">
                    <a:schemeClr val="bg1">
                      <a:lumMod val="95000"/>
                    </a:schemeClr>
                  </a:outerShdw>
                </a:effectLst>
                <a:latin typeface="Work Sans" pitchFamily="2" charset="0"/>
              </a:rPr>
              <a:t>50%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3406" y="1264160"/>
            <a:ext cx="30251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4EA00"/>
                </a:solidFill>
                <a:effectLst>
                  <a:outerShdw dist="50800" algn="tl" rotWithShape="0">
                    <a:schemeClr val="bg1">
                      <a:lumMod val="95000"/>
                    </a:schemeClr>
                  </a:outerShdw>
                </a:effectLst>
                <a:latin typeface="Work Sans" pitchFamily="2" charset="0"/>
              </a:rPr>
              <a:t>UPTO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6980" y="3756621"/>
            <a:ext cx="2198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4EA00"/>
                </a:solidFill>
                <a:effectLst>
                  <a:outerShdw dist="50800" algn="tl" rotWithShape="0">
                    <a:schemeClr val="bg1">
                      <a:lumMod val="95000"/>
                    </a:schemeClr>
                  </a:outerShdw>
                </a:effectLst>
                <a:latin typeface="Work Sans" pitchFamily="2" charset="0"/>
              </a:rPr>
              <a:t>OFF</a:t>
            </a:r>
          </a:p>
        </p:txBody>
      </p:sp>
      <p:sp>
        <p:nvSpPr>
          <p:cNvPr id="9" name="Rounded Rectangle 7"/>
          <p:cNvSpPr/>
          <p:nvPr/>
        </p:nvSpPr>
        <p:spPr>
          <a:xfrm rot="21375626">
            <a:off x="3305653" y="948707"/>
            <a:ext cx="5761859" cy="4941418"/>
          </a:xfrm>
          <a:custGeom>
            <a:avLst/>
            <a:gdLst>
              <a:gd name="connsiteX0" fmla="*/ 0 w 5379575"/>
              <a:gd name="connsiteY0" fmla="*/ 665962 h 3995692"/>
              <a:gd name="connsiteX1" fmla="*/ 665962 w 5379575"/>
              <a:gd name="connsiteY1" fmla="*/ 0 h 3995692"/>
              <a:gd name="connsiteX2" fmla="*/ 4713613 w 5379575"/>
              <a:gd name="connsiteY2" fmla="*/ 0 h 3995692"/>
              <a:gd name="connsiteX3" fmla="*/ 5379575 w 5379575"/>
              <a:gd name="connsiteY3" fmla="*/ 665962 h 3995692"/>
              <a:gd name="connsiteX4" fmla="*/ 5379575 w 5379575"/>
              <a:gd name="connsiteY4" fmla="*/ 3329730 h 3995692"/>
              <a:gd name="connsiteX5" fmla="*/ 4713613 w 5379575"/>
              <a:gd name="connsiteY5" fmla="*/ 3995692 h 3995692"/>
              <a:gd name="connsiteX6" fmla="*/ 665962 w 5379575"/>
              <a:gd name="connsiteY6" fmla="*/ 3995692 h 3995692"/>
              <a:gd name="connsiteX7" fmla="*/ 0 w 5379575"/>
              <a:gd name="connsiteY7" fmla="*/ 3329730 h 3995692"/>
              <a:gd name="connsiteX8" fmla="*/ 0 w 5379575"/>
              <a:gd name="connsiteY8" fmla="*/ 665962 h 3995692"/>
              <a:gd name="connsiteX0" fmla="*/ 0 w 5379575"/>
              <a:gd name="connsiteY0" fmla="*/ 665962 h 4884950"/>
              <a:gd name="connsiteX1" fmla="*/ 665962 w 5379575"/>
              <a:gd name="connsiteY1" fmla="*/ 0 h 4884950"/>
              <a:gd name="connsiteX2" fmla="*/ 4713613 w 5379575"/>
              <a:gd name="connsiteY2" fmla="*/ 0 h 4884950"/>
              <a:gd name="connsiteX3" fmla="*/ 5379575 w 5379575"/>
              <a:gd name="connsiteY3" fmla="*/ 665962 h 4884950"/>
              <a:gd name="connsiteX4" fmla="*/ 5379575 w 5379575"/>
              <a:gd name="connsiteY4" fmla="*/ 3329730 h 4884950"/>
              <a:gd name="connsiteX5" fmla="*/ 4713613 w 5379575"/>
              <a:gd name="connsiteY5" fmla="*/ 3995692 h 4884950"/>
              <a:gd name="connsiteX6" fmla="*/ 2311946 w 5379575"/>
              <a:gd name="connsiteY6" fmla="*/ 4884950 h 4884950"/>
              <a:gd name="connsiteX7" fmla="*/ 665962 w 5379575"/>
              <a:gd name="connsiteY7" fmla="*/ 3995692 h 4884950"/>
              <a:gd name="connsiteX8" fmla="*/ 0 w 5379575"/>
              <a:gd name="connsiteY8" fmla="*/ 3329730 h 4884950"/>
              <a:gd name="connsiteX9" fmla="*/ 0 w 5379575"/>
              <a:gd name="connsiteY9" fmla="*/ 665962 h 4884950"/>
              <a:gd name="connsiteX0" fmla="*/ 0 w 5379575"/>
              <a:gd name="connsiteY0" fmla="*/ 665962 h 4886792"/>
              <a:gd name="connsiteX1" fmla="*/ 665962 w 5379575"/>
              <a:gd name="connsiteY1" fmla="*/ 0 h 4886792"/>
              <a:gd name="connsiteX2" fmla="*/ 4713613 w 5379575"/>
              <a:gd name="connsiteY2" fmla="*/ 0 h 4886792"/>
              <a:gd name="connsiteX3" fmla="*/ 5379575 w 5379575"/>
              <a:gd name="connsiteY3" fmla="*/ 665962 h 4886792"/>
              <a:gd name="connsiteX4" fmla="*/ 5379575 w 5379575"/>
              <a:gd name="connsiteY4" fmla="*/ 3329730 h 4886792"/>
              <a:gd name="connsiteX5" fmla="*/ 4713613 w 5379575"/>
              <a:gd name="connsiteY5" fmla="*/ 3995692 h 4886792"/>
              <a:gd name="connsiteX6" fmla="*/ 2311946 w 5379575"/>
              <a:gd name="connsiteY6" fmla="*/ 4884950 h 4886792"/>
              <a:gd name="connsiteX7" fmla="*/ 1996182 w 5379575"/>
              <a:gd name="connsiteY7" fmla="*/ 3983707 h 4886792"/>
              <a:gd name="connsiteX8" fmla="*/ 665962 w 5379575"/>
              <a:gd name="connsiteY8" fmla="*/ 3995692 h 4886792"/>
              <a:gd name="connsiteX9" fmla="*/ 0 w 5379575"/>
              <a:gd name="connsiteY9" fmla="*/ 3329730 h 4886792"/>
              <a:gd name="connsiteX10" fmla="*/ 0 w 5379575"/>
              <a:gd name="connsiteY10" fmla="*/ 665962 h 4886792"/>
              <a:gd name="connsiteX0" fmla="*/ 0 w 5379575"/>
              <a:gd name="connsiteY0" fmla="*/ 665962 h 4886792"/>
              <a:gd name="connsiteX1" fmla="*/ 665962 w 5379575"/>
              <a:gd name="connsiteY1" fmla="*/ 0 h 4886792"/>
              <a:gd name="connsiteX2" fmla="*/ 4713613 w 5379575"/>
              <a:gd name="connsiteY2" fmla="*/ 0 h 4886792"/>
              <a:gd name="connsiteX3" fmla="*/ 5379575 w 5379575"/>
              <a:gd name="connsiteY3" fmla="*/ 665962 h 4886792"/>
              <a:gd name="connsiteX4" fmla="*/ 5379575 w 5379575"/>
              <a:gd name="connsiteY4" fmla="*/ 3329730 h 4886792"/>
              <a:gd name="connsiteX5" fmla="*/ 4713613 w 5379575"/>
              <a:gd name="connsiteY5" fmla="*/ 3995692 h 4886792"/>
              <a:gd name="connsiteX6" fmla="*/ 2311946 w 5379575"/>
              <a:gd name="connsiteY6" fmla="*/ 4884950 h 4886792"/>
              <a:gd name="connsiteX7" fmla="*/ 1996182 w 5379575"/>
              <a:gd name="connsiteY7" fmla="*/ 3983707 h 4886792"/>
              <a:gd name="connsiteX8" fmla="*/ 665962 w 5379575"/>
              <a:gd name="connsiteY8" fmla="*/ 3995692 h 4886792"/>
              <a:gd name="connsiteX9" fmla="*/ 0 w 5379575"/>
              <a:gd name="connsiteY9" fmla="*/ 3329730 h 4886792"/>
              <a:gd name="connsiteX10" fmla="*/ 0 w 5379575"/>
              <a:gd name="connsiteY10" fmla="*/ 665962 h 4886792"/>
              <a:gd name="connsiteX0" fmla="*/ 0 w 5379575"/>
              <a:gd name="connsiteY0" fmla="*/ 665962 h 4886792"/>
              <a:gd name="connsiteX1" fmla="*/ 665962 w 5379575"/>
              <a:gd name="connsiteY1" fmla="*/ 0 h 4886792"/>
              <a:gd name="connsiteX2" fmla="*/ 4713613 w 5379575"/>
              <a:gd name="connsiteY2" fmla="*/ 0 h 4886792"/>
              <a:gd name="connsiteX3" fmla="*/ 5379575 w 5379575"/>
              <a:gd name="connsiteY3" fmla="*/ 665962 h 4886792"/>
              <a:gd name="connsiteX4" fmla="*/ 5379575 w 5379575"/>
              <a:gd name="connsiteY4" fmla="*/ 3329730 h 4886792"/>
              <a:gd name="connsiteX5" fmla="*/ 4713613 w 5379575"/>
              <a:gd name="connsiteY5" fmla="*/ 3995692 h 4886792"/>
              <a:gd name="connsiteX6" fmla="*/ 2311946 w 5379575"/>
              <a:gd name="connsiteY6" fmla="*/ 4884950 h 4886792"/>
              <a:gd name="connsiteX7" fmla="*/ 1996182 w 5379575"/>
              <a:gd name="connsiteY7" fmla="*/ 3983707 h 4886792"/>
              <a:gd name="connsiteX8" fmla="*/ 665962 w 5379575"/>
              <a:gd name="connsiteY8" fmla="*/ 3995692 h 4886792"/>
              <a:gd name="connsiteX9" fmla="*/ 0 w 5379575"/>
              <a:gd name="connsiteY9" fmla="*/ 3329730 h 4886792"/>
              <a:gd name="connsiteX10" fmla="*/ 0 w 5379575"/>
              <a:gd name="connsiteY10" fmla="*/ 665962 h 4886792"/>
              <a:gd name="connsiteX0" fmla="*/ 0 w 5379575"/>
              <a:gd name="connsiteY0" fmla="*/ 665962 h 4891745"/>
              <a:gd name="connsiteX1" fmla="*/ 665962 w 5379575"/>
              <a:gd name="connsiteY1" fmla="*/ 0 h 4891745"/>
              <a:gd name="connsiteX2" fmla="*/ 4713613 w 5379575"/>
              <a:gd name="connsiteY2" fmla="*/ 0 h 4891745"/>
              <a:gd name="connsiteX3" fmla="*/ 5379575 w 5379575"/>
              <a:gd name="connsiteY3" fmla="*/ 665962 h 4891745"/>
              <a:gd name="connsiteX4" fmla="*/ 5379575 w 5379575"/>
              <a:gd name="connsiteY4" fmla="*/ 3329730 h 4891745"/>
              <a:gd name="connsiteX5" fmla="*/ 4713613 w 5379575"/>
              <a:gd name="connsiteY5" fmla="*/ 3995692 h 4891745"/>
              <a:gd name="connsiteX6" fmla="*/ 3032136 w 5379575"/>
              <a:gd name="connsiteY6" fmla="*/ 4063905 h 4891745"/>
              <a:gd name="connsiteX7" fmla="*/ 2311946 w 5379575"/>
              <a:gd name="connsiteY7" fmla="*/ 4884950 h 4891745"/>
              <a:gd name="connsiteX8" fmla="*/ 1996182 w 5379575"/>
              <a:gd name="connsiteY8" fmla="*/ 3983707 h 4891745"/>
              <a:gd name="connsiteX9" fmla="*/ 665962 w 5379575"/>
              <a:gd name="connsiteY9" fmla="*/ 3995692 h 4891745"/>
              <a:gd name="connsiteX10" fmla="*/ 0 w 5379575"/>
              <a:gd name="connsiteY10" fmla="*/ 3329730 h 4891745"/>
              <a:gd name="connsiteX11" fmla="*/ 0 w 5379575"/>
              <a:gd name="connsiteY11" fmla="*/ 665962 h 4891745"/>
              <a:gd name="connsiteX0" fmla="*/ 0 w 5379575"/>
              <a:gd name="connsiteY0" fmla="*/ 665962 h 4891745"/>
              <a:gd name="connsiteX1" fmla="*/ 665962 w 5379575"/>
              <a:gd name="connsiteY1" fmla="*/ 0 h 4891745"/>
              <a:gd name="connsiteX2" fmla="*/ 4713613 w 5379575"/>
              <a:gd name="connsiteY2" fmla="*/ 0 h 4891745"/>
              <a:gd name="connsiteX3" fmla="*/ 5379575 w 5379575"/>
              <a:gd name="connsiteY3" fmla="*/ 665962 h 4891745"/>
              <a:gd name="connsiteX4" fmla="*/ 5379575 w 5379575"/>
              <a:gd name="connsiteY4" fmla="*/ 3329730 h 4891745"/>
              <a:gd name="connsiteX5" fmla="*/ 4713613 w 5379575"/>
              <a:gd name="connsiteY5" fmla="*/ 3995692 h 4891745"/>
              <a:gd name="connsiteX6" fmla="*/ 3032136 w 5379575"/>
              <a:gd name="connsiteY6" fmla="*/ 4063905 h 4891745"/>
              <a:gd name="connsiteX7" fmla="*/ 2311946 w 5379575"/>
              <a:gd name="connsiteY7" fmla="*/ 4884950 h 4891745"/>
              <a:gd name="connsiteX8" fmla="*/ 1996182 w 5379575"/>
              <a:gd name="connsiteY8" fmla="*/ 3983707 h 4891745"/>
              <a:gd name="connsiteX9" fmla="*/ 665962 w 5379575"/>
              <a:gd name="connsiteY9" fmla="*/ 3995692 h 4891745"/>
              <a:gd name="connsiteX10" fmla="*/ 0 w 5379575"/>
              <a:gd name="connsiteY10" fmla="*/ 3329730 h 4891745"/>
              <a:gd name="connsiteX11" fmla="*/ 0 w 5379575"/>
              <a:gd name="connsiteY11" fmla="*/ 665962 h 4891745"/>
              <a:gd name="connsiteX0" fmla="*/ 0 w 5379575"/>
              <a:gd name="connsiteY0" fmla="*/ 665962 h 4799425"/>
              <a:gd name="connsiteX1" fmla="*/ 665962 w 5379575"/>
              <a:gd name="connsiteY1" fmla="*/ 0 h 4799425"/>
              <a:gd name="connsiteX2" fmla="*/ 4713613 w 5379575"/>
              <a:gd name="connsiteY2" fmla="*/ 0 h 4799425"/>
              <a:gd name="connsiteX3" fmla="*/ 5379575 w 5379575"/>
              <a:gd name="connsiteY3" fmla="*/ 665962 h 4799425"/>
              <a:gd name="connsiteX4" fmla="*/ 5379575 w 5379575"/>
              <a:gd name="connsiteY4" fmla="*/ 3329730 h 4799425"/>
              <a:gd name="connsiteX5" fmla="*/ 4713613 w 5379575"/>
              <a:gd name="connsiteY5" fmla="*/ 3995692 h 4799425"/>
              <a:gd name="connsiteX6" fmla="*/ 3032136 w 5379575"/>
              <a:gd name="connsiteY6" fmla="*/ 4063905 h 4799425"/>
              <a:gd name="connsiteX7" fmla="*/ 2515793 w 5379575"/>
              <a:gd name="connsiteY7" fmla="*/ 4791762 h 4799425"/>
              <a:gd name="connsiteX8" fmla="*/ 1996182 w 5379575"/>
              <a:gd name="connsiteY8" fmla="*/ 3983707 h 4799425"/>
              <a:gd name="connsiteX9" fmla="*/ 665962 w 5379575"/>
              <a:gd name="connsiteY9" fmla="*/ 3995692 h 4799425"/>
              <a:gd name="connsiteX10" fmla="*/ 0 w 5379575"/>
              <a:gd name="connsiteY10" fmla="*/ 3329730 h 4799425"/>
              <a:gd name="connsiteX11" fmla="*/ 0 w 5379575"/>
              <a:gd name="connsiteY11" fmla="*/ 665962 h 4799425"/>
              <a:gd name="connsiteX0" fmla="*/ 0 w 5379575"/>
              <a:gd name="connsiteY0" fmla="*/ 665962 h 4801374"/>
              <a:gd name="connsiteX1" fmla="*/ 665962 w 5379575"/>
              <a:gd name="connsiteY1" fmla="*/ 0 h 4801374"/>
              <a:gd name="connsiteX2" fmla="*/ 4713613 w 5379575"/>
              <a:gd name="connsiteY2" fmla="*/ 0 h 4801374"/>
              <a:gd name="connsiteX3" fmla="*/ 5379575 w 5379575"/>
              <a:gd name="connsiteY3" fmla="*/ 665962 h 4801374"/>
              <a:gd name="connsiteX4" fmla="*/ 5379575 w 5379575"/>
              <a:gd name="connsiteY4" fmla="*/ 3329730 h 4801374"/>
              <a:gd name="connsiteX5" fmla="*/ 4713613 w 5379575"/>
              <a:gd name="connsiteY5" fmla="*/ 3995692 h 4801374"/>
              <a:gd name="connsiteX6" fmla="*/ 3032136 w 5379575"/>
              <a:gd name="connsiteY6" fmla="*/ 4063905 h 4801374"/>
              <a:gd name="connsiteX7" fmla="*/ 2515793 w 5379575"/>
              <a:gd name="connsiteY7" fmla="*/ 4791762 h 4801374"/>
              <a:gd name="connsiteX8" fmla="*/ 1996182 w 5379575"/>
              <a:gd name="connsiteY8" fmla="*/ 3983707 h 4801374"/>
              <a:gd name="connsiteX9" fmla="*/ 665962 w 5379575"/>
              <a:gd name="connsiteY9" fmla="*/ 3995692 h 4801374"/>
              <a:gd name="connsiteX10" fmla="*/ 0 w 5379575"/>
              <a:gd name="connsiteY10" fmla="*/ 3329730 h 4801374"/>
              <a:gd name="connsiteX11" fmla="*/ 0 w 5379575"/>
              <a:gd name="connsiteY11" fmla="*/ 665962 h 4801374"/>
              <a:gd name="connsiteX0" fmla="*/ 0 w 5379575"/>
              <a:gd name="connsiteY0" fmla="*/ 665962 h 4824382"/>
              <a:gd name="connsiteX1" fmla="*/ 665962 w 5379575"/>
              <a:gd name="connsiteY1" fmla="*/ 0 h 4824382"/>
              <a:gd name="connsiteX2" fmla="*/ 4713613 w 5379575"/>
              <a:gd name="connsiteY2" fmla="*/ 0 h 4824382"/>
              <a:gd name="connsiteX3" fmla="*/ 5379575 w 5379575"/>
              <a:gd name="connsiteY3" fmla="*/ 665962 h 4824382"/>
              <a:gd name="connsiteX4" fmla="*/ 5379575 w 5379575"/>
              <a:gd name="connsiteY4" fmla="*/ 3329730 h 4824382"/>
              <a:gd name="connsiteX5" fmla="*/ 4713613 w 5379575"/>
              <a:gd name="connsiteY5" fmla="*/ 3995692 h 4824382"/>
              <a:gd name="connsiteX6" fmla="*/ 3032136 w 5379575"/>
              <a:gd name="connsiteY6" fmla="*/ 4063905 h 4824382"/>
              <a:gd name="connsiteX7" fmla="*/ 2492496 w 5379575"/>
              <a:gd name="connsiteY7" fmla="*/ 4815059 h 4824382"/>
              <a:gd name="connsiteX8" fmla="*/ 1996182 w 5379575"/>
              <a:gd name="connsiteY8" fmla="*/ 3983707 h 4824382"/>
              <a:gd name="connsiteX9" fmla="*/ 665962 w 5379575"/>
              <a:gd name="connsiteY9" fmla="*/ 3995692 h 4824382"/>
              <a:gd name="connsiteX10" fmla="*/ 0 w 5379575"/>
              <a:gd name="connsiteY10" fmla="*/ 3329730 h 4824382"/>
              <a:gd name="connsiteX11" fmla="*/ 0 w 5379575"/>
              <a:gd name="connsiteY11" fmla="*/ 665962 h 4824382"/>
              <a:gd name="connsiteX0" fmla="*/ 0 w 5379575"/>
              <a:gd name="connsiteY0" fmla="*/ 665962 h 4824382"/>
              <a:gd name="connsiteX1" fmla="*/ 665962 w 5379575"/>
              <a:gd name="connsiteY1" fmla="*/ 0 h 4824382"/>
              <a:gd name="connsiteX2" fmla="*/ 4713613 w 5379575"/>
              <a:gd name="connsiteY2" fmla="*/ 0 h 4824382"/>
              <a:gd name="connsiteX3" fmla="*/ 5379575 w 5379575"/>
              <a:gd name="connsiteY3" fmla="*/ 665962 h 4824382"/>
              <a:gd name="connsiteX4" fmla="*/ 5379575 w 5379575"/>
              <a:gd name="connsiteY4" fmla="*/ 3329730 h 4824382"/>
              <a:gd name="connsiteX5" fmla="*/ 4713613 w 5379575"/>
              <a:gd name="connsiteY5" fmla="*/ 3995692 h 4824382"/>
              <a:gd name="connsiteX6" fmla="*/ 3032136 w 5379575"/>
              <a:gd name="connsiteY6" fmla="*/ 4063905 h 4824382"/>
              <a:gd name="connsiteX7" fmla="*/ 2492496 w 5379575"/>
              <a:gd name="connsiteY7" fmla="*/ 4815059 h 4824382"/>
              <a:gd name="connsiteX8" fmla="*/ 1996182 w 5379575"/>
              <a:gd name="connsiteY8" fmla="*/ 3983707 h 4824382"/>
              <a:gd name="connsiteX9" fmla="*/ 665962 w 5379575"/>
              <a:gd name="connsiteY9" fmla="*/ 3995692 h 4824382"/>
              <a:gd name="connsiteX10" fmla="*/ 0 w 5379575"/>
              <a:gd name="connsiteY10" fmla="*/ 3329730 h 4824382"/>
              <a:gd name="connsiteX11" fmla="*/ 0 w 5379575"/>
              <a:gd name="connsiteY11" fmla="*/ 665962 h 4824382"/>
              <a:gd name="connsiteX0" fmla="*/ 0 w 5379575"/>
              <a:gd name="connsiteY0" fmla="*/ 665962 h 4692376"/>
              <a:gd name="connsiteX1" fmla="*/ 665962 w 5379575"/>
              <a:gd name="connsiteY1" fmla="*/ 0 h 4692376"/>
              <a:gd name="connsiteX2" fmla="*/ 4713613 w 5379575"/>
              <a:gd name="connsiteY2" fmla="*/ 0 h 4692376"/>
              <a:gd name="connsiteX3" fmla="*/ 5379575 w 5379575"/>
              <a:gd name="connsiteY3" fmla="*/ 665962 h 4692376"/>
              <a:gd name="connsiteX4" fmla="*/ 5379575 w 5379575"/>
              <a:gd name="connsiteY4" fmla="*/ 3329730 h 4692376"/>
              <a:gd name="connsiteX5" fmla="*/ 4713613 w 5379575"/>
              <a:gd name="connsiteY5" fmla="*/ 3995692 h 4692376"/>
              <a:gd name="connsiteX6" fmla="*/ 3032136 w 5379575"/>
              <a:gd name="connsiteY6" fmla="*/ 4063905 h 4692376"/>
              <a:gd name="connsiteX7" fmla="*/ 2480848 w 5379575"/>
              <a:gd name="connsiteY7" fmla="*/ 4681103 h 4692376"/>
              <a:gd name="connsiteX8" fmla="*/ 1996182 w 5379575"/>
              <a:gd name="connsiteY8" fmla="*/ 3983707 h 4692376"/>
              <a:gd name="connsiteX9" fmla="*/ 665962 w 5379575"/>
              <a:gd name="connsiteY9" fmla="*/ 3995692 h 4692376"/>
              <a:gd name="connsiteX10" fmla="*/ 0 w 5379575"/>
              <a:gd name="connsiteY10" fmla="*/ 3329730 h 4692376"/>
              <a:gd name="connsiteX11" fmla="*/ 0 w 5379575"/>
              <a:gd name="connsiteY11" fmla="*/ 665962 h 4692376"/>
              <a:gd name="connsiteX0" fmla="*/ 0 w 5379575"/>
              <a:gd name="connsiteY0" fmla="*/ 665962 h 4685409"/>
              <a:gd name="connsiteX1" fmla="*/ 665962 w 5379575"/>
              <a:gd name="connsiteY1" fmla="*/ 0 h 4685409"/>
              <a:gd name="connsiteX2" fmla="*/ 4713613 w 5379575"/>
              <a:gd name="connsiteY2" fmla="*/ 0 h 4685409"/>
              <a:gd name="connsiteX3" fmla="*/ 5379575 w 5379575"/>
              <a:gd name="connsiteY3" fmla="*/ 665962 h 4685409"/>
              <a:gd name="connsiteX4" fmla="*/ 5379575 w 5379575"/>
              <a:gd name="connsiteY4" fmla="*/ 3329730 h 4685409"/>
              <a:gd name="connsiteX5" fmla="*/ 4713613 w 5379575"/>
              <a:gd name="connsiteY5" fmla="*/ 3995692 h 4685409"/>
              <a:gd name="connsiteX6" fmla="*/ 3032136 w 5379575"/>
              <a:gd name="connsiteY6" fmla="*/ 4063905 h 4685409"/>
              <a:gd name="connsiteX7" fmla="*/ 2480848 w 5379575"/>
              <a:gd name="connsiteY7" fmla="*/ 4681103 h 4685409"/>
              <a:gd name="connsiteX8" fmla="*/ 1996182 w 5379575"/>
              <a:gd name="connsiteY8" fmla="*/ 3983707 h 4685409"/>
              <a:gd name="connsiteX9" fmla="*/ 665962 w 5379575"/>
              <a:gd name="connsiteY9" fmla="*/ 3995692 h 4685409"/>
              <a:gd name="connsiteX10" fmla="*/ 0 w 5379575"/>
              <a:gd name="connsiteY10" fmla="*/ 3329730 h 4685409"/>
              <a:gd name="connsiteX11" fmla="*/ 0 w 5379575"/>
              <a:gd name="connsiteY11" fmla="*/ 665962 h 4685409"/>
              <a:gd name="connsiteX0" fmla="*/ 0 w 5379575"/>
              <a:gd name="connsiteY0" fmla="*/ 665962 h 4627656"/>
              <a:gd name="connsiteX1" fmla="*/ 665962 w 5379575"/>
              <a:gd name="connsiteY1" fmla="*/ 0 h 4627656"/>
              <a:gd name="connsiteX2" fmla="*/ 4713613 w 5379575"/>
              <a:gd name="connsiteY2" fmla="*/ 0 h 4627656"/>
              <a:gd name="connsiteX3" fmla="*/ 5379575 w 5379575"/>
              <a:gd name="connsiteY3" fmla="*/ 665962 h 4627656"/>
              <a:gd name="connsiteX4" fmla="*/ 5379575 w 5379575"/>
              <a:gd name="connsiteY4" fmla="*/ 3329730 h 4627656"/>
              <a:gd name="connsiteX5" fmla="*/ 4713613 w 5379575"/>
              <a:gd name="connsiteY5" fmla="*/ 3995692 h 4627656"/>
              <a:gd name="connsiteX6" fmla="*/ 3032136 w 5379575"/>
              <a:gd name="connsiteY6" fmla="*/ 4063905 h 4627656"/>
              <a:gd name="connsiteX7" fmla="*/ 2457551 w 5379575"/>
              <a:gd name="connsiteY7" fmla="*/ 4622861 h 4627656"/>
              <a:gd name="connsiteX8" fmla="*/ 1996182 w 5379575"/>
              <a:gd name="connsiteY8" fmla="*/ 3983707 h 4627656"/>
              <a:gd name="connsiteX9" fmla="*/ 665962 w 5379575"/>
              <a:gd name="connsiteY9" fmla="*/ 3995692 h 4627656"/>
              <a:gd name="connsiteX10" fmla="*/ 0 w 5379575"/>
              <a:gd name="connsiteY10" fmla="*/ 3329730 h 4627656"/>
              <a:gd name="connsiteX11" fmla="*/ 0 w 5379575"/>
              <a:gd name="connsiteY11" fmla="*/ 665962 h 4627656"/>
              <a:gd name="connsiteX0" fmla="*/ 0 w 5379575"/>
              <a:gd name="connsiteY0" fmla="*/ 665962 h 4622861"/>
              <a:gd name="connsiteX1" fmla="*/ 665962 w 5379575"/>
              <a:gd name="connsiteY1" fmla="*/ 0 h 4622861"/>
              <a:gd name="connsiteX2" fmla="*/ 4713613 w 5379575"/>
              <a:gd name="connsiteY2" fmla="*/ 0 h 4622861"/>
              <a:gd name="connsiteX3" fmla="*/ 5379575 w 5379575"/>
              <a:gd name="connsiteY3" fmla="*/ 665962 h 4622861"/>
              <a:gd name="connsiteX4" fmla="*/ 5379575 w 5379575"/>
              <a:gd name="connsiteY4" fmla="*/ 3329730 h 4622861"/>
              <a:gd name="connsiteX5" fmla="*/ 4713613 w 5379575"/>
              <a:gd name="connsiteY5" fmla="*/ 3995692 h 4622861"/>
              <a:gd name="connsiteX6" fmla="*/ 3032136 w 5379575"/>
              <a:gd name="connsiteY6" fmla="*/ 4063905 h 4622861"/>
              <a:gd name="connsiteX7" fmla="*/ 2457551 w 5379575"/>
              <a:gd name="connsiteY7" fmla="*/ 4622861 h 4622861"/>
              <a:gd name="connsiteX8" fmla="*/ 1996182 w 5379575"/>
              <a:gd name="connsiteY8" fmla="*/ 3983707 h 4622861"/>
              <a:gd name="connsiteX9" fmla="*/ 665962 w 5379575"/>
              <a:gd name="connsiteY9" fmla="*/ 3995692 h 4622861"/>
              <a:gd name="connsiteX10" fmla="*/ 0 w 5379575"/>
              <a:gd name="connsiteY10" fmla="*/ 3329730 h 4622861"/>
              <a:gd name="connsiteX11" fmla="*/ 0 w 5379575"/>
              <a:gd name="connsiteY11" fmla="*/ 665962 h 4622861"/>
              <a:gd name="connsiteX0" fmla="*/ 0 w 5379575"/>
              <a:gd name="connsiteY0" fmla="*/ 665962 h 4622861"/>
              <a:gd name="connsiteX1" fmla="*/ 665962 w 5379575"/>
              <a:gd name="connsiteY1" fmla="*/ 0 h 4622861"/>
              <a:gd name="connsiteX2" fmla="*/ 4713613 w 5379575"/>
              <a:gd name="connsiteY2" fmla="*/ 0 h 4622861"/>
              <a:gd name="connsiteX3" fmla="*/ 5379575 w 5379575"/>
              <a:gd name="connsiteY3" fmla="*/ 665962 h 4622861"/>
              <a:gd name="connsiteX4" fmla="*/ 5379575 w 5379575"/>
              <a:gd name="connsiteY4" fmla="*/ 3329730 h 4622861"/>
              <a:gd name="connsiteX5" fmla="*/ 4713613 w 5379575"/>
              <a:gd name="connsiteY5" fmla="*/ 3995692 h 4622861"/>
              <a:gd name="connsiteX6" fmla="*/ 3032136 w 5379575"/>
              <a:gd name="connsiteY6" fmla="*/ 4063905 h 4622861"/>
              <a:gd name="connsiteX7" fmla="*/ 2457551 w 5379575"/>
              <a:gd name="connsiteY7" fmla="*/ 4622861 h 4622861"/>
              <a:gd name="connsiteX8" fmla="*/ 1996182 w 5379575"/>
              <a:gd name="connsiteY8" fmla="*/ 3983707 h 4622861"/>
              <a:gd name="connsiteX9" fmla="*/ 665962 w 5379575"/>
              <a:gd name="connsiteY9" fmla="*/ 3995692 h 4622861"/>
              <a:gd name="connsiteX10" fmla="*/ 0 w 5379575"/>
              <a:gd name="connsiteY10" fmla="*/ 3329730 h 4622861"/>
              <a:gd name="connsiteX11" fmla="*/ 0 w 5379575"/>
              <a:gd name="connsiteY11" fmla="*/ 665962 h 46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9575" h="4622861">
                <a:moveTo>
                  <a:pt x="0" y="665962"/>
                </a:moveTo>
                <a:cubicBezTo>
                  <a:pt x="0" y="298161"/>
                  <a:pt x="298161" y="0"/>
                  <a:pt x="665962" y="0"/>
                </a:cubicBezTo>
                <a:lnTo>
                  <a:pt x="4713613" y="0"/>
                </a:lnTo>
                <a:cubicBezTo>
                  <a:pt x="5081414" y="0"/>
                  <a:pt x="5379575" y="298161"/>
                  <a:pt x="5379575" y="665962"/>
                </a:cubicBezTo>
                <a:lnTo>
                  <a:pt x="5379575" y="3329730"/>
                </a:lnTo>
                <a:cubicBezTo>
                  <a:pt x="5379575" y="3697531"/>
                  <a:pt x="5081414" y="3995692"/>
                  <a:pt x="4713613" y="3995692"/>
                </a:cubicBezTo>
                <a:cubicBezTo>
                  <a:pt x="4291311" y="4027780"/>
                  <a:pt x="3432414" y="3915695"/>
                  <a:pt x="3032136" y="4063905"/>
                </a:cubicBezTo>
                <a:cubicBezTo>
                  <a:pt x="2631858" y="4212115"/>
                  <a:pt x="2657390" y="4464413"/>
                  <a:pt x="2457551" y="4622861"/>
                </a:cubicBezTo>
                <a:cubicBezTo>
                  <a:pt x="2175594" y="4388448"/>
                  <a:pt x="2270512" y="4131917"/>
                  <a:pt x="1996182" y="3983707"/>
                </a:cubicBezTo>
                <a:cubicBezTo>
                  <a:pt x="1777768" y="3934174"/>
                  <a:pt x="930815" y="4029525"/>
                  <a:pt x="665962" y="3995692"/>
                </a:cubicBezTo>
                <a:cubicBezTo>
                  <a:pt x="298161" y="3995692"/>
                  <a:pt x="0" y="3697531"/>
                  <a:pt x="0" y="3329730"/>
                </a:cubicBezTo>
                <a:lnTo>
                  <a:pt x="0" y="665962"/>
                </a:lnTo>
                <a:close/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0"/>
            <a:endCxn id="8" idx="10"/>
          </p:cNvCxnSpPr>
          <p:nvPr/>
        </p:nvCxnSpPr>
        <p:spPr>
          <a:xfrm>
            <a:off x="3496796" y="1773949"/>
            <a:ext cx="0" cy="2663768"/>
          </a:xfrm>
          <a:prstGeom prst="line">
            <a:avLst/>
          </a:prstGeom>
          <a:ln w="101600" cap="rnd">
            <a:solidFill>
              <a:srgbClr val="C4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7B7379-C15B-4548-850F-AA1B171CB9CE}"/>
              </a:ext>
            </a:extLst>
          </p:cNvPr>
          <p:cNvCxnSpPr/>
          <p:nvPr/>
        </p:nvCxnSpPr>
        <p:spPr>
          <a:xfrm>
            <a:off x="8876371" y="1754572"/>
            <a:ext cx="0" cy="2663768"/>
          </a:xfrm>
          <a:prstGeom prst="line">
            <a:avLst/>
          </a:prstGeom>
          <a:ln w="101600" cap="rnd">
            <a:solidFill>
              <a:srgbClr val="C4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EF432-6CF2-4799-BAB6-751F1D6B935B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BF8604-48EC-4472-8EDC-C928B4B100A2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2A2D81-415E-46D6-A14E-AF49CE5ED3BC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6A5751-2E58-431A-80E2-A8D5345FDC70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1BD5A9-3EBB-410A-AE06-67C160906971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67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855">
        <p:fade/>
      </p:transition>
    </mc:Choice>
    <mc:Fallback xmlns="">
      <p:transition advTm="2855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2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8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2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2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2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3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xit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4" grpId="0"/>
          <p:bldP spid="2" grpId="0"/>
          <p:bldP spid="5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xit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4" grpId="0"/>
          <p:bldP spid="2" grpId="0"/>
          <p:bldP spid="5" grpId="0"/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60789-48C4-4FF1-80BC-579D32432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16446"/>
          <a:stretch/>
        </p:blipFill>
        <p:spPr>
          <a:xfrm>
            <a:off x="-2149290" y="-4686300"/>
            <a:ext cx="23418800" cy="13173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3172240"/>
            <a:ext cx="19716750" cy="10715625"/>
          </a:xfrm>
          <a:prstGeom prst="rect">
            <a:avLst/>
          </a:prstGeom>
          <a:solidFill>
            <a:srgbClr val="FB1F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D8CA1-2848-4883-9744-630486CB3EAF}"/>
              </a:ext>
            </a:extLst>
          </p:cNvPr>
          <p:cNvSpPr txBox="1"/>
          <p:nvPr/>
        </p:nvSpPr>
        <p:spPr>
          <a:xfrm rot="21399986">
            <a:off x="1643154" y="2853169"/>
            <a:ext cx="8959806" cy="110605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D8CA1-2848-4883-9744-630486CB3EAF}"/>
              </a:ext>
            </a:extLst>
          </p:cNvPr>
          <p:cNvSpPr txBox="1"/>
          <p:nvPr/>
        </p:nvSpPr>
        <p:spPr>
          <a:xfrm rot="183733" flipV="1">
            <a:off x="1605880" y="2990700"/>
            <a:ext cx="9002823" cy="830997"/>
          </a:xfrm>
          <a:prstGeom prst="rect">
            <a:avLst/>
          </a:prstGeom>
          <a:noFill/>
          <a:ln w="38100">
            <a:solidFill>
              <a:srgbClr val="00B8D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D8CA1-2848-4883-9744-630486CB3EAF}"/>
              </a:ext>
            </a:extLst>
          </p:cNvPr>
          <p:cNvSpPr txBox="1"/>
          <p:nvPr/>
        </p:nvSpPr>
        <p:spPr>
          <a:xfrm>
            <a:off x="1546689" y="2990700"/>
            <a:ext cx="9121205" cy="830997"/>
          </a:xfrm>
          <a:prstGeom prst="rect">
            <a:avLst/>
          </a:prstGeom>
          <a:solidFill>
            <a:srgbClr val="0050E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Work Sans" pitchFamily="2" charset="0"/>
              </a:rPr>
              <a:t>PROMOTE YOUR PRODUCT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154F43-C7DD-4EF3-829C-B0B8390214E6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9CA037-44AF-4F08-9A6C-E360758BA784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75977F-A250-4DE8-A83A-9F26B59CCF29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126A31-E80F-49B5-8026-7CACDA5FC213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D46568-44EC-4631-9E28-F4CE8A72643E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1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540">
        <p:fade/>
      </p:transition>
    </mc:Choice>
    <mc:Fallback xmlns="">
      <p:transition advTm="3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1783" y="2384854"/>
            <a:ext cx="12393826" cy="4473146"/>
          </a:xfrm>
          <a:prstGeom prst="rect">
            <a:avLst/>
          </a:prstGeom>
          <a:solidFill>
            <a:srgbClr val="FB1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FF6859-69A8-4096-B85D-F47860B189A8}"/>
              </a:ext>
            </a:extLst>
          </p:cNvPr>
          <p:cNvSpPr/>
          <p:nvPr/>
        </p:nvSpPr>
        <p:spPr>
          <a:xfrm>
            <a:off x="-61783" y="-3"/>
            <a:ext cx="12393826" cy="3429003"/>
          </a:xfrm>
          <a:custGeom>
            <a:avLst/>
            <a:gdLst>
              <a:gd name="connsiteX0" fmla="*/ 0 w 12393826"/>
              <a:gd name="connsiteY0" fmla="*/ 0 h 4257958"/>
              <a:gd name="connsiteX1" fmla="*/ 12393826 w 12393826"/>
              <a:gd name="connsiteY1" fmla="*/ 0 h 4257958"/>
              <a:gd name="connsiteX2" fmla="*/ 12393826 w 12393826"/>
              <a:gd name="connsiteY2" fmla="*/ 2219093 h 4257958"/>
              <a:gd name="connsiteX3" fmla="*/ 12393826 w 12393826"/>
              <a:gd name="connsiteY3" fmla="*/ 2384855 h 4257958"/>
              <a:gd name="connsiteX4" fmla="*/ 12393826 w 12393826"/>
              <a:gd name="connsiteY4" fmla="*/ 3578336 h 4257958"/>
              <a:gd name="connsiteX5" fmla="*/ 0 w 12393826"/>
              <a:gd name="connsiteY5" fmla="*/ 4257958 h 4257958"/>
              <a:gd name="connsiteX6" fmla="*/ 0 w 12393826"/>
              <a:gd name="connsiteY6" fmla="*/ 2384855 h 4257958"/>
              <a:gd name="connsiteX7" fmla="*/ 0 w 12393826"/>
              <a:gd name="connsiteY7" fmla="*/ 2219093 h 42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3826" h="4257958">
                <a:moveTo>
                  <a:pt x="0" y="0"/>
                </a:moveTo>
                <a:lnTo>
                  <a:pt x="12393826" y="0"/>
                </a:lnTo>
                <a:lnTo>
                  <a:pt x="12393826" y="2219093"/>
                </a:lnTo>
                <a:lnTo>
                  <a:pt x="12393826" y="2384855"/>
                </a:lnTo>
                <a:lnTo>
                  <a:pt x="12393826" y="3578336"/>
                </a:lnTo>
                <a:lnTo>
                  <a:pt x="0" y="4257958"/>
                </a:lnTo>
                <a:lnTo>
                  <a:pt x="0" y="2384855"/>
                </a:lnTo>
                <a:lnTo>
                  <a:pt x="0" y="2219093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61783" y="-1"/>
            <a:ext cx="12393826" cy="2557850"/>
          </a:xfrm>
          <a:custGeom>
            <a:avLst/>
            <a:gdLst>
              <a:gd name="connsiteX0" fmla="*/ 0 w 12192000"/>
              <a:gd name="connsiteY0" fmla="*/ 0 h 2360142"/>
              <a:gd name="connsiteX1" fmla="*/ 12192000 w 12192000"/>
              <a:gd name="connsiteY1" fmla="*/ 0 h 2360142"/>
              <a:gd name="connsiteX2" fmla="*/ 12192000 w 12192000"/>
              <a:gd name="connsiteY2" fmla="*/ 2360142 h 2360142"/>
              <a:gd name="connsiteX3" fmla="*/ 0 w 12192000"/>
              <a:gd name="connsiteY3" fmla="*/ 2360142 h 2360142"/>
              <a:gd name="connsiteX4" fmla="*/ 0 w 12192000"/>
              <a:gd name="connsiteY4" fmla="*/ 0 h 2360142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2360142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1754660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24714 w 12216714"/>
              <a:gd name="connsiteY0" fmla="*/ 0 h 2557850"/>
              <a:gd name="connsiteX1" fmla="*/ 12216714 w 12216714"/>
              <a:gd name="connsiteY1" fmla="*/ 0 h 2557850"/>
              <a:gd name="connsiteX2" fmla="*/ 12216714 w 12216714"/>
              <a:gd name="connsiteY2" fmla="*/ 1754660 h 2557850"/>
              <a:gd name="connsiteX3" fmla="*/ 0 w 12216714"/>
              <a:gd name="connsiteY3" fmla="*/ 2557850 h 2557850"/>
              <a:gd name="connsiteX4" fmla="*/ 24714 w 12216714"/>
              <a:gd name="connsiteY4" fmla="*/ 0 h 255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714" h="2557850">
                <a:moveTo>
                  <a:pt x="24714" y="0"/>
                </a:moveTo>
                <a:lnTo>
                  <a:pt x="12216714" y="0"/>
                </a:lnTo>
                <a:lnTo>
                  <a:pt x="12216714" y="1754660"/>
                </a:lnTo>
                <a:lnTo>
                  <a:pt x="0" y="2557850"/>
                </a:lnTo>
                <a:lnTo>
                  <a:pt x="24714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Work Sans SemiBold" pitchFamily="2" charset="0"/>
              </a:rPr>
              <a:t>MOBILE PHONE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06540" y="4331804"/>
            <a:ext cx="3073278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White – Silver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64 GB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5.8 inches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1125 x 2436 pixels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3D Touch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rgbClr val="FFD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30" y="818620"/>
            <a:ext cx="2604379" cy="52207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$1200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1EDF9-426B-4783-A965-14D100C55C43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CECAD3-F371-40FC-95C0-BB9661C503E7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DCA4135-F532-4613-81A6-70DE8D33FF93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29358C-A29B-4ADB-854D-CF64414C29CE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3F05DA-9477-4830-9E7C-05AFEC26136A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BEF324-820F-4D12-9195-24CC2A577E46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4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589">
        <p:fade/>
      </p:transition>
    </mc:Choice>
    <mc:Fallback xmlns="">
      <p:transition advTm="358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C793074-D6A9-4651-8F50-99A5C57EB35F}"/>
              </a:ext>
            </a:extLst>
          </p:cNvPr>
          <p:cNvSpPr/>
          <p:nvPr/>
        </p:nvSpPr>
        <p:spPr>
          <a:xfrm>
            <a:off x="354193" y="0"/>
            <a:ext cx="11977850" cy="6858000"/>
          </a:xfrm>
          <a:custGeom>
            <a:avLst/>
            <a:gdLst>
              <a:gd name="connsiteX0" fmla="*/ 1207147 w 11977850"/>
              <a:gd name="connsiteY0" fmla="*/ 0 h 6632970"/>
              <a:gd name="connsiteX1" fmla="*/ 11977850 w 11977850"/>
              <a:gd name="connsiteY1" fmla="*/ 0 h 6632970"/>
              <a:gd name="connsiteX2" fmla="*/ 11977850 w 11977850"/>
              <a:gd name="connsiteY2" fmla="*/ 6632970 h 6632970"/>
              <a:gd name="connsiteX3" fmla="*/ 0 w 11977850"/>
              <a:gd name="connsiteY3" fmla="*/ 1757709 h 6632970"/>
              <a:gd name="connsiteX4" fmla="*/ 1207147 w 11977850"/>
              <a:gd name="connsiteY4" fmla="*/ 0 h 663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7850" h="6632970">
                <a:moveTo>
                  <a:pt x="1207147" y="0"/>
                </a:moveTo>
                <a:lnTo>
                  <a:pt x="11977850" y="0"/>
                </a:lnTo>
                <a:lnTo>
                  <a:pt x="11977850" y="6632970"/>
                </a:lnTo>
                <a:lnTo>
                  <a:pt x="0" y="1757709"/>
                </a:lnTo>
                <a:lnTo>
                  <a:pt x="1207147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007FFB2-A196-40AB-9C7C-26F378EF8FEE}"/>
              </a:ext>
            </a:extLst>
          </p:cNvPr>
          <p:cNvSpPr/>
          <p:nvPr/>
        </p:nvSpPr>
        <p:spPr>
          <a:xfrm>
            <a:off x="-61783" y="0"/>
            <a:ext cx="12393827" cy="6858000"/>
          </a:xfrm>
          <a:custGeom>
            <a:avLst/>
            <a:gdLst>
              <a:gd name="connsiteX0" fmla="*/ 0 w 12393827"/>
              <a:gd name="connsiteY0" fmla="*/ 0 h 6858000"/>
              <a:gd name="connsiteX1" fmla="*/ 3851270 w 12393827"/>
              <a:gd name="connsiteY1" fmla="*/ 0 h 6858000"/>
              <a:gd name="connsiteX2" fmla="*/ 12393827 w 12393827"/>
              <a:gd name="connsiteY2" fmla="*/ 5771262 h 6858000"/>
              <a:gd name="connsiteX3" fmla="*/ 12393827 w 12393827"/>
              <a:gd name="connsiteY3" fmla="*/ 6858000 h 6858000"/>
              <a:gd name="connsiteX4" fmla="*/ 6217441 w 12393827"/>
              <a:gd name="connsiteY4" fmla="*/ 6858000 h 6858000"/>
              <a:gd name="connsiteX5" fmla="*/ 0 w 12393827"/>
              <a:gd name="connsiteY5" fmla="*/ 3481861 h 6858000"/>
              <a:gd name="connsiteX6" fmla="*/ 0 w 1239382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93827" h="6858000">
                <a:moveTo>
                  <a:pt x="0" y="0"/>
                </a:moveTo>
                <a:lnTo>
                  <a:pt x="3851270" y="0"/>
                </a:lnTo>
                <a:lnTo>
                  <a:pt x="12393827" y="5771262"/>
                </a:lnTo>
                <a:lnTo>
                  <a:pt x="12393827" y="6858000"/>
                </a:lnTo>
                <a:lnTo>
                  <a:pt x="6217441" y="6858000"/>
                </a:lnTo>
                <a:lnTo>
                  <a:pt x="0" y="3481861"/>
                </a:lnTo>
                <a:lnTo>
                  <a:pt x="0" y="0"/>
                </a:lnTo>
                <a:close/>
              </a:path>
            </a:pathLst>
          </a:custGeom>
          <a:solidFill>
            <a:srgbClr val="FFDD0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D4B536-C962-41A5-AF9F-4A5EF7519706}"/>
              </a:ext>
            </a:extLst>
          </p:cNvPr>
          <p:cNvSpPr/>
          <p:nvPr/>
        </p:nvSpPr>
        <p:spPr>
          <a:xfrm>
            <a:off x="-61784" y="1667026"/>
            <a:ext cx="8100883" cy="5190974"/>
          </a:xfrm>
          <a:custGeom>
            <a:avLst/>
            <a:gdLst>
              <a:gd name="connsiteX0" fmla="*/ 0 w 7558500"/>
              <a:gd name="connsiteY0" fmla="*/ 0 h 5190974"/>
              <a:gd name="connsiteX1" fmla="*/ 7558500 w 7558500"/>
              <a:gd name="connsiteY1" fmla="*/ 5190974 h 5190974"/>
              <a:gd name="connsiteX2" fmla="*/ 0 w 7558500"/>
              <a:gd name="connsiteY2" fmla="*/ 5190974 h 5190974"/>
              <a:gd name="connsiteX3" fmla="*/ 0 w 7558500"/>
              <a:gd name="connsiteY3" fmla="*/ 0 h 519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00" h="5190974">
                <a:moveTo>
                  <a:pt x="0" y="0"/>
                </a:moveTo>
                <a:lnTo>
                  <a:pt x="7558500" y="5190974"/>
                </a:lnTo>
                <a:lnTo>
                  <a:pt x="0" y="5190974"/>
                </a:lnTo>
                <a:lnTo>
                  <a:pt x="0" y="0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Work Sans SemiBold" pitchFamily="2" charset="0"/>
              </a:rPr>
              <a:t>HEADPHONES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4" y="4331804"/>
            <a:ext cx="3018255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Used By Artists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Infinite Black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3.5mm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Wireless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Clear Sound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48" y="700707"/>
            <a:ext cx="4522907" cy="5456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$50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74805F-3263-411D-AAFB-AE1277E5A384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43777E-63C7-417A-BCA5-1A2B96522E8D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D0674A-AE60-4504-9A62-D3D26A080234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1E3147-D99F-46B2-AFC9-67BDD86B10EA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380435-6B6B-4E9D-83E7-211A86D99CD1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FACDEC-DBBB-4014-8E1E-BDBF5F714481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40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950">
        <p:fade/>
      </p:transition>
    </mc:Choice>
    <mc:Fallback xmlns="">
      <p:transition advTm="39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3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1783" y="2310546"/>
            <a:ext cx="12393826" cy="4547453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FF6859-69A8-4096-B85D-F47860B189A8}"/>
              </a:ext>
            </a:extLst>
          </p:cNvPr>
          <p:cNvSpPr/>
          <p:nvPr/>
        </p:nvSpPr>
        <p:spPr>
          <a:xfrm flipH="1">
            <a:off x="-61783" y="-3"/>
            <a:ext cx="12393826" cy="3822289"/>
          </a:xfrm>
          <a:custGeom>
            <a:avLst/>
            <a:gdLst>
              <a:gd name="connsiteX0" fmla="*/ 0 w 12393826"/>
              <a:gd name="connsiteY0" fmla="*/ 0 h 4257958"/>
              <a:gd name="connsiteX1" fmla="*/ 12393826 w 12393826"/>
              <a:gd name="connsiteY1" fmla="*/ 0 h 4257958"/>
              <a:gd name="connsiteX2" fmla="*/ 12393826 w 12393826"/>
              <a:gd name="connsiteY2" fmla="*/ 2219093 h 4257958"/>
              <a:gd name="connsiteX3" fmla="*/ 12393826 w 12393826"/>
              <a:gd name="connsiteY3" fmla="*/ 2384855 h 4257958"/>
              <a:gd name="connsiteX4" fmla="*/ 12393826 w 12393826"/>
              <a:gd name="connsiteY4" fmla="*/ 3578336 h 4257958"/>
              <a:gd name="connsiteX5" fmla="*/ 0 w 12393826"/>
              <a:gd name="connsiteY5" fmla="*/ 4257958 h 4257958"/>
              <a:gd name="connsiteX6" fmla="*/ 0 w 12393826"/>
              <a:gd name="connsiteY6" fmla="*/ 2384855 h 4257958"/>
              <a:gd name="connsiteX7" fmla="*/ 0 w 12393826"/>
              <a:gd name="connsiteY7" fmla="*/ 2219093 h 42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3826" h="4257958">
                <a:moveTo>
                  <a:pt x="0" y="0"/>
                </a:moveTo>
                <a:lnTo>
                  <a:pt x="12393826" y="0"/>
                </a:lnTo>
                <a:lnTo>
                  <a:pt x="12393826" y="2219093"/>
                </a:lnTo>
                <a:lnTo>
                  <a:pt x="12393826" y="2384855"/>
                </a:lnTo>
                <a:lnTo>
                  <a:pt x="12393826" y="3578336"/>
                </a:lnTo>
                <a:lnTo>
                  <a:pt x="0" y="4257958"/>
                </a:lnTo>
                <a:lnTo>
                  <a:pt x="0" y="2384855"/>
                </a:lnTo>
                <a:lnTo>
                  <a:pt x="0" y="2219093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flipH="1">
            <a:off x="-61783" y="-1"/>
            <a:ext cx="12393826" cy="3285114"/>
          </a:xfrm>
          <a:custGeom>
            <a:avLst/>
            <a:gdLst>
              <a:gd name="connsiteX0" fmla="*/ 0 w 12192000"/>
              <a:gd name="connsiteY0" fmla="*/ 0 h 2360142"/>
              <a:gd name="connsiteX1" fmla="*/ 12192000 w 12192000"/>
              <a:gd name="connsiteY1" fmla="*/ 0 h 2360142"/>
              <a:gd name="connsiteX2" fmla="*/ 12192000 w 12192000"/>
              <a:gd name="connsiteY2" fmla="*/ 2360142 h 2360142"/>
              <a:gd name="connsiteX3" fmla="*/ 0 w 12192000"/>
              <a:gd name="connsiteY3" fmla="*/ 2360142 h 2360142"/>
              <a:gd name="connsiteX4" fmla="*/ 0 w 12192000"/>
              <a:gd name="connsiteY4" fmla="*/ 0 h 2360142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2360142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1754660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24714 w 12216714"/>
              <a:gd name="connsiteY0" fmla="*/ 0 h 2557850"/>
              <a:gd name="connsiteX1" fmla="*/ 12216714 w 12216714"/>
              <a:gd name="connsiteY1" fmla="*/ 0 h 2557850"/>
              <a:gd name="connsiteX2" fmla="*/ 12216714 w 12216714"/>
              <a:gd name="connsiteY2" fmla="*/ 1754660 h 2557850"/>
              <a:gd name="connsiteX3" fmla="*/ 0 w 12216714"/>
              <a:gd name="connsiteY3" fmla="*/ 2557850 h 2557850"/>
              <a:gd name="connsiteX4" fmla="*/ 24714 w 12216714"/>
              <a:gd name="connsiteY4" fmla="*/ 0 h 255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714" h="2557850">
                <a:moveTo>
                  <a:pt x="24714" y="0"/>
                </a:moveTo>
                <a:lnTo>
                  <a:pt x="12216714" y="0"/>
                </a:lnTo>
                <a:lnTo>
                  <a:pt x="12216714" y="1754660"/>
                </a:lnTo>
                <a:lnTo>
                  <a:pt x="0" y="2557850"/>
                </a:lnTo>
                <a:lnTo>
                  <a:pt x="24714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Work Sans SemiBold" pitchFamily="2" charset="0"/>
              </a:rPr>
              <a:t>SMART LED TV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5" y="4331804"/>
            <a:ext cx="2892904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42 Inches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1920x1080p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16 : 9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Pixel Plus HD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Stereo Speakers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45136" y="945230"/>
            <a:ext cx="6477995" cy="49675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$250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F7EAD-EABB-4A46-8E78-9DBFAF0CEE36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F82474-828E-43C2-9D81-522EC25D8B3B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6ABD6C-7A7F-47BD-BA3E-7029D1131CD6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53D717-3A92-402C-88A2-2540CA0DC9A5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812DB0-004D-4F31-A302-5534AB2AFD72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CFBC7D-0923-4F5F-8B37-C7DF8BD997DF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7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809">
        <p:fade/>
      </p:transition>
    </mc:Choice>
    <mc:Fallback xmlns="">
      <p:transition advTm="3809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C793074-D6A9-4651-8F50-99A5C57EB35F}"/>
              </a:ext>
            </a:extLst>
          </p:cNvPr>
          <p:cNvSpPr/>
          <p:nvPr/>
        </p:nvSpPr>
        <p:spPr>
          <a:xfrm>
            <a:off x="354193" y="0"/>
            <a:ext cx="11977850" cy="6858000"/>
          </a:xfrm>
          <a:custGeom>
            <a:avLst/>
            <a:gdLst>
              <a:gd name="connsiteX0" fmla="*/ 1207147 w 11977850"/>
              <a:gd name="connsiteY0" fmla="*/ 0 h 6632970"/>
              <a:gd name="connsiteX1" fmla="*/ 11977850 w 11977850"/>
              <a:gd name="connsiteY1" fmla="*/ 0 h 6632970"/>
              <a:gd name="connsiteX2" fmla="*/ 11977850 w 11977850"/>
              <a:gd name="connsiteY2" fmla="*/ 6632970 h 6632970"/>
              <a:gd name="connsiteX3" fmla="*/ 0 w 11977850"/>
              <a:gd name="connsiteY3" fmla="*/ 1757709 h 6632970"/>
              <a:gd name="connsiteX4" fmla="*/ 1207147 w 11977850"/>
              <a:gd name="connsiteY4" fmla="*/ 0 h 663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7850" h="6632970">
                <a:moveTo>
                  <a:pt x="1207147" y="0"/>
                </a:moveTo>
                <a:lnTo>
                  <a:pt x="11977850" y="0"/>
                </a:lnTo>
                <a:lnTo>
                  <a:pt x="11977850" y="6632970"/>
                </a:lnTo>
                <a:lnTo>
                  <a:pt x="0" y="1757709"/>
                </a:lnTo>
                <a:lnTo>
                  <a:pt x="1207147" y="0"/>
                </a:lnTo>
                <a:close/>
              </a:path>
            </a:pathLst>
          </a:custGeom>
          <a:solidFill>
            <a:srgbClr val="FB1F5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007FFB2-A196-40AB-9C7C-26F378EF8FEE}"/>
              </a:ext>
            </a:extLst>
          </p:cNvPr>
          <p:cNvSpPr/>
          <p:nvPr/>
        </p:nvSpPr>
        <p:spPr>
          <a:xfrm>
            <a:off x="-61783" y="0"/>
            <a:ext cx="12393827" cy="6858000"/>
          </a:xfrm>
          <a:custGeom>
            <a:avLst/>
            <a:gdLst>
              <a:gd name="connsiteX0" fmla="*/ 0 w 12393827"/>
              <a:gd name="connsiteY0" fmla="*/ 0 h 6858000"/>
              <a:gd name="connsiteX1" fmla="*/ 3851270 w 12393827"/>
              <a:gd name="connsiteY1" fmla="*/ 0 h 6858000"/>
              <a:gd name="connsiteX2" fmla="*/ 12393827 w 12393827"/>
              <a:gd name="connsiteY2" fmla="*/ 5771262 h 6858000"/>
              <a:gd name="connsiteX3" fmla="*/ 12393827 w 12393827"/>
              <a:gd name="connsiteY3" fmla="*/ 6858000 h 6858000"/>
              <a:gd name="connsiteX4" fmla="*/ 6217441 w 12393827"/>
              <a:gd name="connsiteY4" fmla="*/ 6858000 h 6858000"/>
              <a:gd name="connsiteX5" fmla="*/ 0 w 12393827"/>
              <a:gd name="connsiteY5" fmla="*/ 3481861 h 6858000"/>
              <a:gd name="connsiteX6" fmla="*/ 0 w 1239382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93827" h="6858000">
                <a:moveTo>
                  <a:pt x="0" y="0"/>
                </a:moveTo>
                <a:lnTo>
                  <a:pt x="3851270" y="0"/>
                </a:lnTo>
                <a:lnTo>
                  <a:pt x="12393827" y="5771262"/>
                </a:lnTo>
                <a:lnTo>
                  <a:pt x="12393827" y="6858000"/>
                </a:lnTo>
                <a:lnTo>
                  <a:pt x="6217441" y="6858000"/>
                </a:lnTo>
                <a:lnTo>
                  <a:pt x="0" y="3481861"/>
                </a:lnTo>
                <a:lnTo>
                  <a:pt x="0" y="0"/>
                </a:lnTo>
                <a:close/>
              </a:path>
            </a:pathLst>
          </a:custGeom>
          <a:solidFill>
            <a:srgbClr val="FFDD0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D4B536-C962-41A5-AF9F-4A5EF7519706}"/>
              </a:ext>
            </a:extLst>
          </p:cNvPr>
          <p:cNvSpPr/>
          <p:nvPr/>
        </p:nvSpPr>
        <p:spPr>
          <a:xfrm>
            <a:off x="-61784" y="1344215"/>
            <a:ext cx="11899591" cy="5513785"/>
          </a:xfrm>
          <a:custGeom>
            <a:avLst/>
            <a:gdLst>
              <a:gd name="connsiteX0" fmla="*/ 0 w 7558500"/>
              <a:gd name="connsiteY0" fmla="*/ 0 h 5190974"/>
              <a:gd name="connsiteX1" fmla="*/ 7558500 w 7558500"/>
              <a:gd name="connsiteY1" fmla="*/ 5190974 h 5190974"/>
              <a:gd name="connsiteX2" fmla="*/ 0 w 7558500"/>
              <a:gd name="connsiteY2" fmla="*/ 5190974 h 5190974"/>
              <a:gd name="connsiteX3" fmla="*/ 0 w 7558500"/>
              <a:gd name="connsiteY3" fmla="*/ 0 h 519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00" h="5190974">
                <a:moveTo>
                  <a:pt x="0" y="0"/>
                </a:moveTo>
                <a:lnTo>
                  <a:pt x="7558500" y="5190974"/>
                </a:lnTo>
                <a:lnTo>
                  <a:pt x="0" y="51909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Work Sans SemiBold" pitchFamily="2" charset="0"/>
              </a:rPr>
              <a:t>DSLR CAMERA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26464" y="4331804"/>
            <a:ext cx="3018255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D3200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18 x 55 Lens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24.2 Pixel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Dust Reduction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Sensor Cleaning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678345" y="4271601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469" y="312874"/>
            <a:ext cx="7430599" cy="59444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719369" y="4730088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$500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90E6E3-E86F-45DC-9DCF-6D922C385342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8F0757-76C2-4891-ABA0-93B8EA74B956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C10FAE-9E7B-42AE-AEAD-E47B493D22D4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B4978C-2A5D-40E1-9F8F-53CC99BB2843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25B342-6A3D-4EFA-86B6-3E70B96991B6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5C0ACC-7FFE-433B-8B83-4590D2C0C53A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79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4223">
        <p:fade/>
      </p:transition>
    </mc:Choice>
    <mc:Fallback xmlns="">
      <p:transition advTm="4223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9" grpId="0" animBg="1"/>
          <p:bldP spid="21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387CD-6D02-4D2C-B58F-BC97E12049BB}"/>
              </a:ext>
            </a:extLst>
          </p:cNvPr>
          <p:cNvSpPr/>
          <p:nvPr/>
        </p:nvSpPr>
        <p:spPr>
          <a:xfrm>
            <a:off x="-61783" y="0"/>
            <a:ext cx="12393826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-61784" y="2384854"/>
            <a:ext cx="12393825" cy="4473146"/>
          </a:xfrm>
          <a:prstGeom prst="rect">
            <a:avLst/>
          </a:prstGeom>
          <a:solidFill>
            <a:srgbClr val="FB1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FF6859-69A8-4096-B85D-F47860B189A8}"/>
              </a:ext>
            </a:extLst>
          </p:cNvPr>
          <p:cNvSpPr/>
          <p:nvPr/>
        </p:nvSpPr>
        <p:spPr>
          <a:xfrm flipH="1">
            <a:off x="-61783" y="-3"/>
            <a:ext cx="12393826" cy="3429003"/>
          </a:xfrm>
          <a:custGeom>
            <a:avLst/>
            <a:gdLst>
              <a:gd name="connsiteX0" fmla="*/ 0 w 12393826"/>
              <a:gd name="connsiteY0" fmla="*/ 0 h 4257958"/>
              <a:gd name="connsiteX1" fmla="*/ 12393826 w 12393826"/>
              <a:gd name="connsiteY1" fmla="*/ 0 h 4257958"/>
              <a:gd name="connsiteX2" fmla="*/ 12393826 w 12393826"/>
              <a:gd name="connsiteY2" fmla="*/ 2219093 h 4257958"/>
              <a:gd name="connsiteX3" fmla="*/ 12393826 w 12393826"/>
              <a:gd name="connsiteY3" fmla="*/ 2384855 h 4257958"/>
              <a:gd name="connsiteX4" fmla="*/ 12393826 w 12393826"/>
              <a:gd name="connsiteY4" fmla="*/ 3578336 h 4257958"/>
              <a:gd name="connsiteX5" fmla="*/ 0 w 12393826"/>
              <a:gd name="connsiteY5" fmla="*/ 4257958 h 4257958"/>
              <a:gd name="connsiteX6" fmla="*/ 0 w 12393826"/>
              <a:gd name="connsiteY6" fmla="*/ 2384855 h 4257958"/>
              <a:gd name="connsiteX7" fmla="*/ 0 w 12393826"/>
              <a:gd name="connsiteY7" fmla="*/ 2219093 h 42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3826" h="4257958">
                <a:moveTo>
                  <a:pt x="0" y="0"/>
                </a:moveTo>
                <a:lnTo>
                  <a:pt x="12393826" y="0"/>
                </a:lnTo>
                <a:lnTo>
                  <a:pt x="12393826" y="2219093"/>
                </a:lnTo>
                <a:lnTo>
                  <a:pt x="12393826" y="2384855"/>
                </a:lnTo>
                <a:lnTo>
                  <a:pt x="12393826" y="3578336"/>
                </a:lnTo>
                <a:lnTo>
                  <a:pt x="0" y="4257958"/>
                </a:lnTo>
                <a:lnTo>
                  <a:pt x="0" y="2384855"/>
                </a:lnTo>
                <a:lnTo>
                  <a:pt x="0" y="2219093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8D4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flipH="1">
            <a:off x="-61783" y="-1"/>
            <a:ext cx="12393826" cy="2850224"/>
          </a:xfrm>
          <a:custGeom>
            <a:avLst/>
            <a:gdLst>
              <a:gd name="connsiteX0" fmla="*/ 0 w 12192000"/>
              <a:gd name="connsiteY0" fmla="*/ 0 h 2360142"/>
              <a:gd name="connsiteX1" fmla="*/ 12192000 w 12192000"/>
              <a:gd name="connsiteY1" fmla="*/ 0 h 2360142"/>
              <a:gd name="connsiteX2" fmla="*/ 12192000 w 12192000"/>
              <a:gd name="connsiteY2" fmla="*/ 2360142 h 2360142"/>
              <a:gd name="connsiteX3" fmla="*/ 0 w 12192000"/>
              <a:gd name="connsiteY3" fmla="*/ 2360142 h 2360142"/>
              <a:gd name="connsiteX4" fmla="*/ 0 w 12192000"/>
              <a:gd name="connsiteY4" fmla="*/ 0 h 2360142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2360142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12357 w 12204357"/>
              <a:gd name="connsiteY0" fmla="*/ 0 h 2743201"/>
              <a:gd name="connsiteX1" fmla="*/ 12204357 w 12204357"/>
              <a:gd name="connsiteY1" fmla="*/ 0 h 2743201"/>
              <a:gd name="connsiteX2" fmla="*/ 12204357 w 12204357"/>
              <a:gd name="connsiteY2" fmla="*/ 1754660 h 2743201"/>
              <a:gd name="connsiteX3" fmla="*/ 0 w 12204357"/>
              <a:gd name="connsiteY3" fmla="*/ 2743201 h 2743201"/>
              <a:gd name="connsiteX4" fmla="*/ 12357 w 12204357"/>
              <a:gd name="connsiteY4" fmla="*/ 0 h 2743201"/>
              <a:gd name="connsiteX0" fmla="*/ 24714 w 12216714"/>
              <a:gd name="connsiteY0" fmla="*/ 0 h 2557850"/>
              <a:gd name="connsiteX1" fmla="*/ 12216714 w 12216714"/>
              <a:gd name="connsiteY1" fmla="*/ 0 h 2557850"/>
              <a:gd name="connsiteX2" fmla="*/ 12216714 w 12216714"/>
              <a:gd name="connsiteY2" fmla="*/ 1754660 h 2557850"/>
              <a:gd name="connsiteX3" fmla="*/ 0 w 12216714"/>
              <a:gd name="connsiteY3" fmla="*/ 2557850 h 2557850"/>
              <a:gd name="connsiteX4" fmla="*/ 24714 w 12216714"/>
              <a:gd name="connsiteY4" fmla="*/ 0 h 255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714" h="2557850">
                <a:moveTo>
                  <a:pt x="24714" y="0"/>
                </a:moveTo>
                <a:lnTo>
                  <a:pt x="12216714" y="0"/>
                </a:lnTo>
                <a:lnTo>
                  <a:pt x="12216714" y="1754660"/>
                </a:lnTo>
                <a:lnTo>
                  <a:pt x="0" y="2557850"/>
                </a:lnTo>
                <a:lnTo>
                  <a:pt x="24714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71D3-720B-46D2-A5D8-2C55BA1E4E72}"/>
              </a:ext>
            </a:extLst>
          </p:cNvPr>
          <p:cNvSpPr txBox="1"/>
          <p:nvPr/>
        </p:nvSpPr>
        <p:spPr>
          <a:xfrm>
            <a:off x="826465" y="143887"/>
            <a:ext cx="3073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-300" dirty="0">
                <a:solidFill>
                  <a:schemeClr val="bg1"/>
                </a:solidFill>
                <a:latin typeface="Work Sans" pitchFamily="2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2C12-F54D-4C7B-9A00-BDA36B912818}"/>
              </a:ext>
            </a:extLst>
          </p:cNvPr>
          <p:cNvSpPr txBox="1"/>
          <p:nvPr/>
        </p:nvSpPr>
        <p:spPr>
          <a:xfrm>
            <a:off x="739381" y="711778"/>
            <a:ext cx="350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FF1D59"/>
                </a:solidFill>
                <a:latin typeface="Work Sans" pitchFamily="2" charset="0"/>
              </a:rPr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61564-6752-4DC3-B0FE-D1EF798255EC}"/>
              </a:ext>
            </a:extLst>
          </p:cNvPr>
          <p:cNvSpPr txBox="1"/>
          <p:nvPr/>
        </p:nvSpPr>
        <p:spPr>
          <a:xfrm>
            <a:off x="2938173" y="1668676"/>
            <a:ext cx="1028460" cy="315323"/>
          </a:xfrm>
          <a:prstGeom prst="rect">
            <a:avLst/>
          </a:prstGeom>
          <a:solidFill>
            <a:srgbClr val="FF1D59"/>
          </a:solidFill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E2F86-FCCA-4775-892E-6CE37380B462}"/>
              </a:ext>
            </a:extLst>
          </p:cNvPr>
          <p:cNvSpPr txBox="1"/>
          <p:nvPr/>
        </p:nvSpPr>
        <p:spPr>
          <a:xfrm>
            <a:off x="826465" y="3572887"/>
            <a:ext cx="417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Work Sans SemiBold" pitchFamily="2" charset="0"/>
              </a:rPr>
              <a:t>LAPTOP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AB1BD-0D47-4C1B-BC3B-E50E6618DA57}"/>
              </a:ext>
            </a:extLst>
          </p:cNvPr>
          <p:cNvSpPr txBox="1"/>
          <p:nvPr/>
        </p:nvSpPr>
        <p:spPr>
          <a:xfrm>
            <a:off x="806540" y="4331804"/>
            <a:ext cx="3073278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Core i7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64 GB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2 Tb HDD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16 inch Led</a:t>
            </a:r>
          </a:p>
          <a:p>
            <a:pPr>
              <a:lnSpc>
                <a:spcPts val="2000"/>
              </a:lnSpc>
            </a:pPr>
            <a:r>
              <a:rPr lang="en-US" sz="2400" i="1" dirty="0">
                <a:solidFill>
                  <a:schemeClr val="bg1"/>
                </a:solidFill>
                <a:latin typeface="Work Sans" pitchFamily="2" charset="0"/>
              </a:rPr>
              <a:t>3D Touch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16C003-DA86-4D48-8722-E7B19D7743A2}"/>
              </a:ext>
            </a:extLst>
          </p:cNvPr>
          <p:cNvSpPr/>
          <p:nvPr/>
        </p:nvSpPr>
        <p:spPr>
          <a:xfrm>
            <a:off x="3106411" y="4140778"/>
            <a:ext cx="2274780" cy="1763996"/>
          </a:xfrm>
          <a:custGeom>
            <a:avLst/>
            <a:gdLst>
              <a:gd name="connsiteX0" fmla="*/ 4570638 w 6213474"/>
              <a:gd name="connsiteY0" fmla="*/ 3773261 h 4818289"/>
              <a:gd name="connsiteX1" fmla="*/ 5093152 w 6213474"/>
              <a:gd name="connsiteY1" fmla="*/ 4295775 h 4818289"/>
              <a:gd name="connsiteX2" fmla="*/ 4570638 w 6213474"/>
              <a:gd name="connsiteY2" fmla="*/ 4818289 h 4818289"/>
              <a:gd name="connsiteX3" fmla="*/ 4048124 w 6213474"/>
              <a:gd name="connsiteY3" fmla="*/ 4295775 h 4818289"/>
              <a:gd name="connsiteX4" fmla="*/ 4570638 w 6213474"/>
              <a:gd name="connsiteY4" fmla="*/ 3773261 h 4818289"/>
              <a:gd name="connsiteX5" fmla="*/ 2049664 w 6213474"/>
              <a:gd name="connsiteY5" fmla="*/ 3773261 h 4818289"/>
              <a:gd name="connsiteX6" fmla="*/ 2572178 w 6213474"/>
              <a:gd name="connsiteY6" fmla="*/ 4295775 h 4818289"/>
              <a:gd name="connsiteX7" fmla="*/ 2049664 w 6213474"/>
              <a:gd name="connsiteY7" fmla="*/ 4818289 h 4818289"/>
              <a:gd name="connsiteX8" fmla="*/ 1527150 w 6213474"/>
              <a:gd name="connsiteY8" fmla="*/ 4295775 h 4818289"/>
              <a:gd name="connsiteX9" fmla="*/ 2049664 w 6213474"/>
              <a:gd name="connsiteY9" fmla="*/ 3773261 h 4818289"/>
              <a:gd name="connsiteX10" fmla="*/ 1788408 w 6213474"/>
              <a:gd name="connsiteY10" fmla="*/ 3195373 h 4818289"/>
              <a:gd name="connsiteX11" fmla="*/ 1788408 w 6213474"/>
              <a:gd name="connsiteY11" fmla="*/ 3195374 h 4818289"/>
              <a:gd name="connsiteX12" fmla="*/ 1799909 w 6213474"/>
              <a:gd name="connsiteY12" fmla="*/ 3252345 h 4818289"/>
              <a:gd name="connsiteX13" fmla="*/ 1808842 w 6213474"/>
              <a:gd name="connsiteY13" fmla="*/ 3296593 h 4818289"/>
              <a:gd name="connsiteX14" fmla="*/ 1808842 w 6213474"/>
              <a:gd name="connsiteY14" fmla="*/ 3296594 h 4818289"/>
              <a:gd name="connsiteX15" fmla="*/ 1799909 w 6213474"/>
              <a:gd name="connsiteY15" fmla="*/ 3252345 h 4818289"/>
              <a:gd name="connsiteX16" fmla="*/ 1085623 w 6213474"/>
              <a:gd name="connsiteY16" fmla="*/ 0 h 4818289"/>
              <a:gd name="connsiteX17" fmla="*/ 1381342 w 6213474"/>
              <a:gd name="connsiteY17" fmla="*/ 241019 h 4818289"/>
              <a:gd name="connsiteX18" fmla="*/ 1384348 w 6213474"/>
              <a:gd name="connsiteY18" fmla="*/ 270844 h 4818289"/>
              <a:gd name="connsiteX19" fmla="*/ 1398031 w 6213474"/>
              <a:gd name="connsiteY19" fmla="*/ 318257 h 4818289"/>
              <a:gd name="connsiteX20" fmla="*/ 1534652 w 6213474"/>
              <a:gd name="connsiteY20" fmla="*/ 1067067 h 4818289"/>
              <a:gd name="connsiteX21" fmla="*/ 5714852 w 6213474"/>
              <a:gd name="connsiteY21" fmla="*/ 1031972 h 4818289"/>
              <a:gd name="connsiteX22" fmla="*/ 5684173 w 6213474"/>
              <a:gd name="connsiteY22" fmla="*/ 1041495 h 4818289"/>
              <a:gd name="connsiteX23" fmla="*/ 5590123 w 6213474"/>
              <a:gd name="connsiteY23" fmla="*/ 1098557 h 4818289"/>
              <a:gd name="connsiteX24" fmla="*/ 5590123 w 6213474"/>
              <a:gd name="connsiteY24" fmla="*/ 1098558 h 4818289"/>
              <a:gd name="connsiteX25" fmla="*/ 5684172 w 6213474"/>
              <a:gd name="connsiteY25" fmla="*/ 1041496 h 4818289"/>
              <a:gd name="connsiteX26" fmla="*/ 5714851 w 6213474"/>
              <a:gd name="connsiteY26" fmla="*/ 1031973 h 4818289"/>
              <a:gd name="connsiteX27" fmla="*/ 5943902 w 6213474"/>
              <a:gd name="connsiteY27" fmla="*/ 1030051 h 4818289"/>
              <a:gd name="connsiteX28" fmla="*/ 5980776 w 6213474"/>
              <a:gd name="connsiteY28" fmla="*/ 1041496 h 4818289"/>
              <a:gd name="connsiteX29" fmla="*/ 6213474 w 6213474"/>
              <a:gd name="connsiteY29" fmla="*/ 1392556 h 4818289"/>
              <a:gd name="connsiteX30" fmla="*/ 6213336 w 6213474"/>
              <a:gd name="connsiteY30" fmla="*/ 1393929 h 4818289"/>
              <a:gd name="connsiteX31" fmla="*/ 6143093 w 6213474"/>
              <a:gd name="connsiteY31" fmla="*/ 1612014 h 4818289"/>
              <a:gd name="connsiteX32" fmla="*/ 6101882 w 6213474"/>
              <a:gd name="connsiteY32" fmla="*/ 1661962 h 4818289"/>
              <a:gd name="connsiteX33" fmla="*/ 6143094 w 6213474"/>
              <a:gd name="connsiteY33" fmla="*/ 1612013 h 4818289"/>
              <a:gd name="connsiteX34" fmla="*/ 5611684 w 6213474"/>
              <a:gd name="connsiteY34" fmla="*/ 3261915 h 4818289"/>
              <a:gd name="connsiteX35" fmla="*/ 5610868 w 6213474"/>
              <a:gd name="connsiteY35" fmla="*/ 3253819 h 4818289"/>
              <a:gd name="connsiteX36" fmla="*/ 5607210 w 6213474"/>
              <a:gd name="connsiteY36" fmla="*/ 3217534 h 4818289"/>
              <a:gd name="connsiteX37" fmla="*/ 5574846 w 6213474"/>
              <a:gd name="connsiteY37" fmla="*/ 3135100 h 4818289"/>
              <a:gd name="connsiteX38" fmla="*/ 5574846 w 6213474"/>
              <a:gd name="connsiteY38" fmla="*/ 3135100 h 4818289"/>
              <a:gd name="connsiteX39" fmla="*/ 5574845 w 6213474"/>
              <a:gd name="connsiteY39" fmla="*/ 3135099 h 4818289"/>
              <a:gd name="connsiteX40" fmla="*/ 5352451 w 6213474"/>
              <a:gd name="connsiteY40" fmla="*/ 3009898 h 4818289"/>
              <a:gd name="connsiteX41" fmla="*/ 5300044 w 6213474"/>
              <a:gd name="connsiteY41" fmla="*/ 3015181 h 4818289"/>
              <a:gd name="connsiteX42" fmla="*/ 5283457 w 6213474"/>
              <a:gd name="connsiteY42" fmla="*/ 3020330 h 4818289"/>
              <a:gd name="connsiteX43" fmla="*/ 5275123 w 6213474"/>
              <a:gd name="connsiteY43" fmla="*/ 3021591 h 4818289"/>
              <a:gd name="connsiteX44" fmla="*/ 5267331 w 6213474"/>
              <a:gd name="connsiteY44" fmla="*/ 3025336 h 4818289"/>
              <a:gd name="connsiteX45" fmla="*/ 5251231 w 6213474"/>
              <a:gd name="connsiteY45" fmla="*/ 3030334 h 4818289"/>
              <a:gd name="connsiteX46" fmla="*/ 5168574 w 6213474"/>
              <a:gd name="connsiteY46" fmla="*/ 3086063 h 4818289"/>
              <a:gd name="connsiteX47" fmla="*/ 5162974 w 6213474"/>
              <a:gd name="connsiteY47" fmla="*/ 3094368 h 4818289"/>
              <a:gd name="connsiteX48" fmla="*/ 5151790 w 6213474"/>
              <a:gd name="connsiteY48" fmla="*/ 3104530 h 4818289"/>
              <a:gd name="connsiteX49" fmla="*/ 5112852 w 6213474"/>
              <a:gd name="connsiteY49" fmla="*/ 3168711 h 4818289"/>
              <a:gd name="connsiteX50" fmla="*/ 5112845 w 6213474"/>
              <a:gd name="connsiteY50" fmla="*/ 3168720 h 4818289"/>
              <a:gd name="connsiteX51" fmla="*/ 5092408 w 6213474"/>
              <a:gd name="connsiteY51" fmla="*/ 3269940 h 4818289"/>
              <a:gd name="connsiteX52" fmla="*/ 5092409 w 6213474"/>
              <a:gd name="connsiteY52" fmla="*/ 3269941 h 4818289"/>
              <a:gd name="connsiteX53" fmla="*/ 5112845 w 6213474"/>
              <a:gd name="connsiteY53" fmla="*/ 3168721 h 4818289"/>
              <a:gd name="connsiteX54" fmla="*/ 5112852 w 6213474"/>
              <a:gd name="connsiteY54" fmla="*/ 3168711 h 4818289"/>
              <a:gd name="connsiteX55" fmla="*/ 5162974 w 6213474"/>
              <a:gd name="connsiteY55" fmla="*/ 3094368 h 4818289"/>
              <a:gd name="connsiteX56" fmla="*/ 5207059 w 6213474"/>
              <a:gd name="connsiteY56" fmla="*/ 3054311 h 4818289"/>
              <a:gd name="connsiteX57" fmla="*/ 5267331 w 6213474"/>
              <a:gd name="connsiteY57" fmla="*/ 3025336 h 4818289"/>
              <a:gd name="connsiteX58" fmla="*/ 5283457 w 6213474"/>
              <a:gd name="connsiteY58" fmla="*/ 3020330 h 4818289"/>
              <a:gd name="connsiteX59" fmla="*/ 5352451 w 6213474"/>
              <a:gd name="connsiteY59" fmla="*/ 3009899 h 4818289"/>
              <a:gd name="connsiteX60" fmla="*/ 5517862 w 6213474"/>
              <a:gd name="connsiteY60" fmla="*/ 3069281 h 4818289"/>
              <a:gd name="connsiteX61" fmla="*/ 5574846 w 6213474"/>
              <a:gd name="connsiteY61" fmla="*/ 3135100 h 4818289"/>
              <a:gd name="connsiteX62" fmla="*/ 5607209 w 6213474"/>
              <a:gd name="connsiteY62" fmla="*/ 3217533 h 4818289"/>
              <a:gd name="connsiteX63" fmla="*/ 5610868 w 6213474"/>
              <a:gd name="connsiteY63" fmla="*/ 3253819 h 4818289"/>
              <a:gd name="connsiteX64" fmla="*/ 5611684 w 6213474"/>
              <a:gd name="connsiteY64" fmla="*/ 3261916 h 4818289"/>
              <a:gd name="connsiteX65" fmla="*/ 5558549 w 6213474"/>
              <a:gd name="connsiteY65" fmla="*/ 3426887 h 4818289"/>
              <a:gd name="connsiteX66" fmla="*/ 5536328 w 6213474"/>
              <a:gd name="connsiteY66" fmla="*/ 3453818 h 4818289"/>
              <a:gd name="connsiteX67" fmla="*/ 5453671 w 6213474"/>
              <a:gd name="connsiteY67" fmla="*/ 3509548 h 4818289"/>
              <a:gd name="connsiteX68" fmla="*/ 5447294 w 6213474"/>
              <a:gd name="connsiteY68" fmla="*/ 3511528 h 4818289"/>
              <a:gd name="connsiteX69" fmla="*/ 5261958 w 6213474"/>
              <a:gd name="connsiteY69" fmla="*/ 3512878 h 4818289"/>
              <a:gd name="connsiteX70" fmla="*/ 5261954 w 6213474"/>
              <a:gd name="connsiteY70" fmla="*/ 3512877 h 4818289"/>
              <a:gd name="connsiteX71" fmla="*/ 1640146 w 6213474"/>
              <a:gd name="connsiteY71" fmla="*/ 3539266 h 4818289"/>
              <a:gd name="connsiteX72" fmla="*/ 1640143 w 6213474"/>
              <a:gd name="connsiteY72" fmla="*/ 3539267 h 4818289"/>
              <a:gd name="connsiteX73" fmla="*/ 1461649 w 6213474"/>
              <a:gd name="connsiteY73" fmla="*/ 3540568 h 4818289"/>
              <a:gd name="connsiteX74" fmla="*/ 1447580 w 6213474"/>
              <a:gd name="connsiteY74" fmla="*/ 3536202 h 4818289"/>
              <a:gd name="connsiteX75" fmla="*/ 1333169 w 6213474"/>
              <a:gd name="connsiteY75" fmla="*/ 3441986 h 4818289"/>
              <a:gd name="connsiteX76" fmla="*/ 1327553 w 6213474"/>
              <a:gd name="connsiteY76" fmla="*/ 3431640 h 4818289"/>
              <a:gd name="connsiteX77" fmla="*/ 1293486 w 6213474"/>
              <a:gd name="connsiteY77" fmla="*/ 3249697 h 4818289"/>
              <a:gd name="connsiteX78" fmla="*/ 1293487 w 6213474"/>
              <a:gd name="connsiteY78" fmla="*/ 3249693 h 4818289"/>
              <a:gd name="connsiteX79" fmla="*/ 1293487 w 6213474"/>
              <a:gd name="connsiteY79" fmla="*/ 3249696 h 4818289"/>
              <a:gd name="connsiteX80" fmla="*/ 1293852 w 6213474"/>
              <a:gd name="connsiteY80" fmla="*/ 3246066 h 4818289"/>
              <a:gd name="connsiteX81" fmla="*/ 1294041 w 6213474"/>
              <a:gd name="connsiteY81" fmla="*/ 3244187 h 4818289"/>
              <a:gd name="connsiteX82" fmla="*/ 1548801 w 6213474"/>
              <a:gd name="connsiteY82" fmla="*/ 3036552 h 4818289"/>
              <a:gd name="connsiteX83" fmla="*/ 1617794 w 6213474"/>
              <a:gd name="connsiteY83" fmla="*/ 3046983 h 4818289"/>
              <a:gd name="connsiteX84" fmla="*/ 1633922 w 6213474"/>
              <a:gd name="connsiteY84" fmla="*/ 3051989 h 4818289"/>
              <a:gd name="connsiteX85" fmla="*/ 1694193 w 6213474"/>
              <a:gd name="connsiteY85" fmla="*/ 3080963 h 4818289"/>
              <a:gd name="connsiteX86" fmla="*/ 1738278 w 6213474"/>
              <a:gd name="connsiteY86" fmla="*/ 3121020 h 4818289"/>
              <a:gd name="connsiteX87" fmla="*/ 1788406 w 6213474"/>
              <a:gd name="connsiteY87" fmla="*/ 3195371 h 4818289"/>
              <a:gd name="connsiteX88" fmla="*/ 1749462 w 6213474"/>
              <a:gd name="connsiteY88" fmla="*/ 3131184 h 4818289"/>
              <a:gd name="connsiteX89" fmla="*/ 1738278 w 6213474"/>
              <a:gd name="connsiteY89" fmla="*/ 3121020 h 4818289"/>
              <a:gd name="connsiteX90" fmla="*/ 1732679 w 6213474"/>
              <a:gd name="connsiteY90" fmla="*/ 3112716 h 4818289"/>
              <a:gd name="connsiteX91" fmla="*/ 1650020 w 6213474"/>
              <a:gd name="connsiteY91" fmla="*/ 3056987 h 4818289"/>
              <a:gd name="connsiteX92" fmla="*/ 1633922 w 6213474"/>
              <a:gd name="connsiteY92" fmla="*/ 3051989 h 4818289"/>
              <a:gd name="connsiteX93" fmla="*/ 1626130 w 6213474"/>
              <a:gd name="connsiteY93" fmla="*/ 3048244 h 4818289"/>
              <a:gd name="connsiteX94" fmla="*/ 1617794 w 6213474"/>
              <a:gd name="connsiteY94" fmla="*/ 3046983 h 4818289"/>
              <a:gd name="connsiteX95" fmla="*/ 1601208 w 6213474"/>
              <a:gd name="connsiteY95" fmla="*/ 3041835 h 4818289"/>
              <a:gd name="connsiteX96" fmla="*/ 1548801 w 6213474"/>
              <a:gd name="connsiteY96" fmla="*/ 3036551 h 4818289"/>
              <a:gd name="connsiteX97" fmla="*/ 1294041 w 6213474"/>
              <a:gd name="connsiteY97" fmla="*/ 3244186 h 4818289"/>
              <a:gd name="connsiteX98" fmla="*/ 1293852 w 6213474"/>
              <a:gd name="connsiteY98" fmla="*/ 3246066 h 4818289"/>
              <a:gd name="connsiteX99" fmla="*/ 1293487 w 6213474"/>
              <a:gd name="connsiteY99" fmla="*/ 3249693 h 4818289"/>
              <a:gd name="connsiteX100" fmla="*/ 885825 w 6213474"/>
              <a:gd name="connsiteY100" fmla="*/ 1072513 h 4818289"/>
              <a:gd name="connsiteX101" fmla="*/ 891310 w 6213474"/>
              <a:gd name="connsiteY101" fmla="*/ 1072467 h 4818289"/>
              <a:gd name="connsiteX102" fmla="*/ 805783 w 6213474"/>
              <a:gd name="connsiteY102" fmla="*/ 603704 h 4818289"/>
              <a:gd name="connsiteX103" fmla="*/ 301851 w 6213474"/>
              <a:gd name="connsiteY103" fmla="*/ 603704 h 4818289"/>
              <a:gd name="connsiteX104" fmla="*/ 0 w 6213474"/>
              <a:gd name="connsiteY104" fmla="*/ 301852 h 4818289"/>
              <a:gd name="connsiteX105" fmla="*/ 301851 w 6213474"/>
              <a:gd name="connsiteY105" fmla="*/ 0 h 481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213474" h="4818289">
                <a:moveTo>
                  <a:pt x="4570638" y="3773261"/>
                </a:moveTo>
                <a:cubicBezTo>
                  <a:pt x="4859215" y="3773261"/>
                  <a:pt x="5093152" y="4007198"/>
                  <a:pt x="5093152" y="4295775"/>
                </a:cubicBezTo>
                <a:cubicBezTo>
                  <a:pt x="5093152" y="4584352"/>
                  <a:pt x="4859215" y="4818289"/>
                  <a:pt x="4570638" y="4818289"/>
                </a:cubicBezTo>
                <a:cubicBezTo>
                  <a:pt x="4282061" y="4818289"/>
                  <a:pt x="4048124" y="4584352"/>
                  <a:pt x="4048124" y="4295775"/>
                </a:cubicBezTo>
                <a:cubicBezTo>
                  <a:pt x="4048124" y="4007198"/>
                  <a:pt x="4282061" y="3773261"/>
                  <a:pt x="4570638" y="3773261"/>
                </a:cubicBezTo>
                <a:close/>
                <a:moveTo>
                  <a:pt x="2049664" y="3773261"/>
                </a:moveTo>
                <a:cubicBezTo>
                  <a:pt x="2338241" y="3773261"/>
                  <a:pt x="2572178" y="4007198"/>
                  <a:pt x="2572178" y="4295775"/>
                </a:cubicBezTo>
                <a:cubicBezTo>
                  <a:pt x="2572178" y="4584352"/>
                  <a:pt x="2338241" y="4818289"/>
                  <a:pt x="2049664" y="4818289"/>
                </a:cubicBezTo>
                <a:cubicBezTo>
                  <a:pt x="1761087" y="4818289"/>
                  <a:pt x="1527150" y="4584352"/>
                  <a:pt x="1527150" y="4295775"/>
                </a:cubicBezTo>
                <a:cubicBezTo>
                  <a:pt x="1527150" y="4007198"/>
                  <a:pt x="1761087" y="3773261"/>
                  <a:pt x="2049664" y="3773261"/>
                </a:cubicBezTo>
                <a:close/>
                <a:moveTo>
                  <a:pt x="1788408" y="3195373"/>
                </a:moveTo>
                <a:lnTo>
                  <a:pt x="1788408" y="3195374"/>
                </a:lnTo>
                <a:lnTo>
                  <a:pt x="1799909" y="3252345"/>
                </a:lnTo>
                <a:lnTo>
                  <a:pt x="1808842" y="3296593"/>
                </a:lnTo>
                <a:lnTo>
                  <a:pt x="1808842" y="3296594"/>
                </a:lnTo>
                <a:lnTo>
                  <a:pt x="1799909" y="3252345"/>
                </a:lnTo>
                <a:close/>
                <a:moveTo>
                  <a:pt x="1085623" y="0"/>
                </a:moveTo>
                <a:cubicBezTo>
                  <a:pt x="1231492" y="0"/>
                  <a:pt x="1353196" y="103470"/>
                  <a:pt x="1381342" y="241019"/>
                </a:cubicBezTo>
                <a:lnTo>
                  <a:pt x="1384348" y="270844"/>
                </a:lnTo>
                <a:lnTo>
                  <a:pt x="1398031" y="318257"/>
                </a:lnTo>
                <a:lnTo>
                  <a:pt x="1534652" y="1067067"/>
                </a:lnTo>
                <a:lnTo>
                  <a:pt x="5714852" y="1031972"/>
                </a:lnTo>
                <a:lnTo>
                  <a:pt x="5684173" y="1041495"/>
                </a:lnTo>
                <a:cubicBezTo>
                  <a:pt x="5649986" y="1055955"/>
                  <a:pt x="5618349" y="1075262"/>
                  <a:pt x="5590123" y="1098557"/>
                </a:cubicBezTo>
                <a:lnTo>
                  <a:pt x="5590123" y="1098558"/>
                </a:lnTo>
                <a:lnTo>
                  <a:pt x="5684172" y="1041496"/>
                </a:lnTo>
                <a:lnTo>
                  <a:pt x="5714851" y="1031973"/>
                </a:lnTo>
                <a:lnTo>
                  <a:pt x="5943902" y="1030051"/>
                </a:lnTo>
                <a:lnTo>
                  <a:pt x="5980776" y="1041496"/>
                </a:lnTo>
                <a:cubicBezTo>
                  <a:pt x="6117523" y="1099335"/>
                  <a:pt x="6213474" y="1234741"/>
                  <a:pt x="6213474" y="1392556"/>
                </a:cubicBezTo>
                <a:lnTo>
                  <a:pt x="6213336" y="1393929"/>
                </a:lnTo>
                <a:lnTo>
                  <a:pt x="6143093" y="1612014"/>
                </a:lnTo>
                <a:lnTo>
                  <a:pt x="6101882" y="1661962"/>
                </a:lnTo>
                <a:lnTo>
                  <a:pt x="6143094" y="1612013"/>
                </a:lnTo>
                <a:lnTo>
                  <a:pt x="5611684" y="3261915"/>
                </a:lnTo>
                <a:lnTo>
                  <a:pt x="5610868" y="3253819"/>
                </a:lnTo>
                <a:lnTo>
                  <a:pt x="5607210" y="3217534"/>
                </a:lnTo>
                <a:cubicBezTo>
                  <a:pt x="5601148" y="3187910"/>
                  <a:pt x="5590049" y="3160121"/>
                  <a:pt x="5574846" y="3135100"/>
                </a:cubicBezTo>
                <a:lnTo>
                  <a:pt x="5574846" y="3135100"/>
                </a:lnTo>
                <a:lnTo>
                  <a:pt x="5574845" y="3135099"/>
                </a:lnTo>
                <a:cubicBezTo>
                  <a:pt x="5529238" y="3060039"/>
                  <a:pt x="5446699" y="3009898"/>
                  <a:pt x="5352451" y="3009898"/>
                </a:cubicBezTo>
                <a:cubicBezTo>
                  <a:pt x="5334498" y="3009898"/>
                  <a:pt x="5316972" y="3011717"/>
                  <a:pt x="5300044" y="3015181"/>
                </a:cubicBezTo>
                <a:lnTo>
                  <a:pt x="5283457" y="3020330"/>
                </a:lnTo>
                <a:lnTo>
                  <a:pt x="5275123" y="3021591"/>
                </a:lnTo>
                <a:lnTo>
                  <a:pt x="5267331" y="3025336"/>
                </a:lnTo>
                <a:lnTo>
                  <a:pt x="5251231" y="3030334"/>
                </a:lnTo>
                <a:cubicBezTo>
                  <a:pt x="5220120" y="3043493"/>
                  <a:pt x="5192103" y="3062535"/>
                  <a:pt x="5168574" y="3086063"/>
                </a:cubicBezTo>
                <a:lnTo>
                  <a:pt x="5162974" y="3094368"/>
                </a:lnTo>
                <a:lnTo>
                  <a:pt x="5151790" y="3104530"/>
                </a:lnTo>
                <a:lnTo>
                  <a:pt x="5112852" y="3168711"/>
                </a:lnTo>
                <a:lnTo>
                  <a:pt x="5112845" y="3168720"/>
                </a:lnTo>
                <a:cubicBezTo>
                  <a:pt x="5099686" y="3199831"/>
                  <a:pt x="5092409" y="3234036"/>
                  <a:pt x="5092408" y="3269940"/>
                </a:cubicBezTo>
                <a:lnTo>
                  <a:pt x="5092409" y="3269941"/>
                </a:lnTo>
                <a:lnTo>
                  <a:pt x="5112845" y="3168721"/>
                </a:lnTo>
                <a:lnTo>
                  <a:pt x="5112852" y="3168711"/>
                </a:lnTo>
                <a:lnTo>
                  <a:pt x="5162974" y="3094368"/>
                </a:lnTo>
                <a:lnTo>
                  <a:pt x="5207059" y="3054311"/>
                </a:lnTo>
                <a:lnTo>
                  <a:pt x="5267331" y="3025336"/>
                </a:lnTo>
                <a:lnTo>
                  <a:pt x="5283457" y="3020330"/>
                </a:lnTo>
                <a:lnTo>
                  <a:pt x="5352451" y="3009899"/>
                </a:lnTo>
                <a:cubicBezTo>
                  <a:pt x="5415284" y="3009899"/>
                  <a:pt x="5472911" y="3032184"/>
                  <a:pt x="5517862" y="3069281"/>
                </a:cubicBezTo>
                <a:lnTo>
                  <a:pt x="5574846" y="3135100"/>
                </a:lnTo>
                <a:lnTo>
                  <a:pt x="5607209" y="3217533"/>
                </a:lnTo>
                <a:lnTo>
                  <a:pt x="5610868" y="3253819"/>
                </a:lnTo>
                <a:lnTo>
                  <a:pt x="5611684" y="3261916"/>
                </a:lnTo>
                <a:lnTo>
                  <a:pt x="5558549" y="3426887"/>
                </a:lnTo>
                <a:lnTo>
                  <a:pt x="5536328" y="3453818"/>
                </a:lnTo>
                <a:cubicBezTo>
                  <a:pt x="5512799" y="3477348"/>
                  <a:pt x="5484782" y="3496389"/>
                  <a:pt x="5453671" y="3509548"/>
                </a:cubicBezTo>
                <a:lnTo>
                  <a:pt x="5447294" y="3511528"/>
                </a:lnTo>
                <a:lnTo>
                  <a:pt x="5261958" y="3512878"/>
                </a:lnTo>
                <a:lnTo>
                  <a:pt x="5261954" y="3512877"/>
                </a:lnTo>
                <a:lnTo>
                  <a:pt x="1640146" y="3539266"/>
                </a:lnTo>
                <a:lnTo>
                  <a:pt x="1640143" y="3539267"/>
                </a:lnTo>
                <a:lnTo>
                  <a:pt x="1461649" y="3540568"/>
                </a:lnTo>
                <a:lnTo>
                  <a:pt x="1447580" y="3536202"/>
                </a:lnTo>
                <a:cubicBezTo>
                  <a:pt x="1400914" y="3516463"/>
                  <a:pt x="1361209" y="3483489"/>
                  <a:pt x="1333169" y="3441986"/>
                </a:cubicBezTo>
                <a:lnTo>
                  <a:pt x="1327553" y="3431640"/>
                </a:lnTo>
                <a:lnTo>
                  <a:pt x="1293486" y="3249697"/>
                </a:lnTo>
                <a:lnTo>
                  <a:pt x="1293487" y="3249693"/>
                </a:lnTo>
                <a:lnTo>
                  <a:pt x="1293487" y="3249696"/>
                </a:lnTo>
                <a:lnTo>
                  <a:pt x="1293852" y="3246066"/>
                </a:lnTo>
                <a:lnTo>
                  <a:pt x="1294041" y="3244187"/>
                </a:lnTo>
                <a:cubicBezTo>
                  <a:pt x="1318289" y="3125690"/>
                  <a:pt x="1423136" y="3036552"/>
                  <a:pt x="1548801" y="3036552"/>
                </a:cubicBezTo>
                <a:lnTo>
                  <a:pt x="1617794" y="3046983"/>
                </a:lnTo>
                <a:lnTo>
                  <a:pt x="1633922" y="3051989"/>
                </a:lnTo>
                <a:lnTo>
                  <a:pt x="1694193" y="3080963"/>
                </a:lnTo>
                <a:lnTo>
                  <a:pt x="1738278" y="3121020"/>
                </a:lnTo>
                <a:lnTo>
                  <a:pt x="1788406" y="3195371"/>
                </a:lnTo>
                <a:lnTo>
                  <a:pt x="1749462" y="3131184"/>
                </a:lnTo>
                <a:lnTo>
                  <a:pt x="1738278" y="3121020"/>
                </a:lnTo>
                <a:lnTo>
                  <a:pt x="1732679" y="3112716"/>
                </a:lnTo>
                <a:cubicBezTo>
                  <a:pt x="1709149" y="3089186"/>
                  <a:pt x="1681132" y="3070145"/>
                  <a:pt x="1650020" y="3056987"/>
                </a:cubicBezTo>
                <a:lnTo>
                  <a:pt x="1633922" y="3051989"/>
                </a:lnTo>
                <a:lnTo>
                  <a:pt x="1626130" y="3048244"/>
                </a:lnTo>
                <a:lnTo>
                  <a:pt x="1617794" y="3046983"/>
                </a:lnTo>
                <a:lnTo>
                  <a:pt x="1601208" y="3041835"/>
                </a:lnTo>
                <a:cubicBezTo>
                  <a:pt x="1584281" y="3038371"/>
                  <a:pt x="1566753" y="3036551"/>
                  <a:pt x="1548801" y="3036551"/>
                </a:cubicBezTo>
                <a:cubicBezTo>
                  <a:pt x="1423135" y="3036551"/>
                  <a:pt x="1318289" y="3125689"/>
                  <a:pt x="1294041" y="3244186"/>
                </a:cubicBezTo>
                <a:lnTo>
                  <a:pt x="1293852" y="3246066"/>
                </a:lnTo>
                <a:lnTo>
                  <a:pt x="1293487" y="3249693"/>
                </a:lnTo>
                <a:lnTo>
                  <a:pt x="885825" y="1072513"/>
                </a:lnTo>
                <a:lnTo>
                  <a:pt x="891310" y="1072467"/>
                </a:lnTo>
                <a:lnTo>
                  <a:pt x="805783" y="603704"/>
                </a:lnTo>
                <a:lnTo>
                  <a:pt x="301851" y="603704"/>
                </a:lnTo>
                <a:cubicBezTo>
                  <a:pt x="135144" y="603705"/>
                  <a:pt x="-1" y="468561"/>
                  <a:pt x="0" y="301852"/>
                </a:cubicBezTo>
                <a:cubicBezTo>
                  <a:pt x="0" y="135144"/>
                  <a:pt x="135144" y="1"/>
                  <a:pt x="301851" y="0"/>
                </a:cubicBezTo>
                <a:close/>
              </a:path>
            </a:pathLst>
          </a:custGeom>
          <a:solidFill>
            <a:srgbClr val="FFD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1AE3F-AE46-4DC2-81B5-0DCEFE93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562" y="1509941"/>
            <a:ext cx="6140991" cy="38381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5C561-6404-41D3-BB8B-2E8ABDF9B794}"/>
              </a:ext>
            </a:extLst>
          </p:cNvPr>
          <p:cNvSpPr txBox="1"/>
          <p:nvPr/>
        </p:nvSpPr>
        <p:spPr>
          <a:xfrm>
            <a:off x="3147435" y="4599265"/>
            <a:ext cx="24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E6043F"/>
                </a:solidFill>
                <a:latin typeface="Work Sans SemiBold" pitchFamily="2" charset="0"/>
              </a:rPr>
              <a:t>$1500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BC785-49EB-478A-93C0-FCF4C96C179B}"/>
              </a:ext>
            </a:extLst>
          </p:cNvPr>
          <p:cNvSpPr/>
          <p:nvPr/>
        </p:nvSpPr>
        <p:spPr>
          <a:xfrm>
            <a:off x="2865148" y="1550734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Work Sans" pitchFamily="2" charset="0"/>
              </a:rPr>
              <a:t>SALE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7AA45-400D-4971-BA13-68CAC59512F1}"/>
              </a:ext>
            </a:extLst>
          </p:cNvPr>
          <p:cNvSpPr txBox="1"/>
          <p:nvPr/>
        </p:nvSpPr>
        <p:spPr>
          <a:xfrm>
            <a:off x="8594802" y="6150226"/>
            <a:ext cx="306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pc="-150" dirty="0">
                <a:solidFill>
                  <a:schemeClr val="bg1"/>
                </a:solidFill>
                <a:latin typeface="Work Sans SemiBold" pitchFamily="2" charset="0"/>
              </a:rPr>
              <a:t>WWW.SALENAHERE.COM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2FA073-1E49-4A20-8F75-268546214C47}"/>
              </a:ext>
            </a:extLst>
          </p:cNvPr>
          <p:cNvGrpSpPr/>
          <p:nvPr/>
        </p:nvGrpSpPr>
        <p:grpSpPr>
          <a:xfrm>
            <a:off x="-8420102" y="-5103875"/>
            <a:ext cx="30253773" cy="16991076"/>
            <a:chOff x="-8420102" y="-5103875"/>
            <a:chExt cx="30253773" cy="169910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B8B972-51E6-4E24-B238-BA73815C3A48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753BD9-F15F-4EBD-92BC-0ABF1B2C387F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AE8A-2033-4E46-B978-3A93DD21D859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346029-10EB-4177-892A-1B219F78E51A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1A532C-264E-4CF1-B264-8B6A051BEC12}"/>
              </a:ext>
            </a:extLst>
          </p:cNvPr>
          <p:cNvGrpSpPr/>
          <p:nvPr/>
        </p:nvGrpSpPr>
        <p:grpSpPr>
          <a:xfrm>
            <a:off x="-8267702" y="-4951475"/>
            <a:ext cx="30253773" cy="16991076"/>
            <a:chOff x="-8420102" y="-5103875"/>
            <a:chExt cx="30253773" cy="1699107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172E8C-6C73-4962-BE60-257CC591B232}"/>
                </a:ext>
              </a:extLst>
            </p:cNvPr>
            <p:cNvSpPr/>
            <p:nvPr/>
          </p:nvSpPr>
          <p:spPr>
            <a:xfrm>
              <a:off x="-8420100" y="-5058697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6AD3BD-119F-4C17-B326-FA0C2F56507A}"/>
                </a:ext>
              </a:extLst>
            </p:cNvPr>
            <p:cNvSpPr/>
            <p:nvPr/>
          </p:nvSpPr>
          <p:spPr>
            <a:xfrm>
              <a:off x="-8420100" y="6858000"/>
              <a:ext cx="30253770" cy="5029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991B6C2-1241-4534-AB37-1797F88250E2}"/>
                </a:ext>
              </a:extLst>
            </p:cNvPr>
            <p:cNvSpPr/>
            <p:nvPr/>
          </p:nvSpPr>
          <p:spPr>
            <a:xfrm rot="5400000">
              <a:off x="-12683000" y="-795798"/>
              <a:ext cx="16945897" cy="8420102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03C7E8-47FA-47C8-9236-82D56D552D39}"/>
                </a:ext>
              </a:extLst>
            </p:cNvPr>
            <p:cNvSpPr/>
            <p:nvPr/>
          </p:nvSpPr>
          <p:spPr>
            <a:xfrm rot="5400000">
              <a:off x="8517298" y="-1429173"/>
              <a:ext cx="16991075" cy="964167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3866">
        <p:fade/>
      </p:transition>
    </mc:Choice>
    <mc:Fallback xmlns="">
      <p:transition advTm="3866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8" grpId="0" animBg="1"/>
          <p:bldP spid="4" grpId="0" animBg="1"/>
          <p:bldP spid="7" grpId="0"/>
          <p:bldP spid="8" grpId="0"/>
          <p:bldP spid="9" grpId="0" animBg="1"/>
          <p:bldP spid="10" grpId="0"/>
          <p:bldP spid="11" grpId="0"/>
          <p:bldP spid="11" grpId="1"/>
          <p:bldP spid="20" grpId="0" animBg="1"/>
          <p:bldP spid="15" grpId="0"/>
          <p:bldP spid="2" grpId="0"/>
          <p:bldP spid="16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Widescreen</PresentationFormat>
  <Paragraphs>148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Work Sans</vt:lpstr>
      <vt:lpstr>Work Sans Light</vt:lpstr>
      <vt:lpstr>Arial</vt:lpstr>
      <vt:lpstr>Calibri</vt:lpstr>
      <vt:lpstr>Work Sans SemiBold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87</cp:revision>
  <dcterms:created xsi:type="dcterms:W3CDTF">2019-05-25T18:04:17Z</dcterms:created>
  <dcterms:modified xsi:type="dcterms:W3CDTF">2019-09-23T17:31:08Z</dcterms:modified>
  <cp:contentStatus/>
</cp:coreProperties>
</file>