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65" r:id="rId4"/>
    <p:sldId id="259" r:id="rId5"/>
    <p:sldId id="268" r:id="rId6"/>
    <p:sldId id="269" r:id="rId7"/>
    <p:sldId id="262" r:id="rId8"/>
    <p:sldId id="270" r:id="rId9"/>
    <p:sldId id="271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 Black" panose="00000A00000000000000" pitchFamily="50" charset="0"/>
      <p:bold r:id="rId18"/>
      <p:boldItalic r:id="rId19"/>
    </p:embeddedFont>
    <p:embeddedFont>
      <p:font typeface="Montserrat Light" panose="00000400000000000000" pitchFamily="50" charset="0"/>
      <p:regular r:id="rId20"/>
      <p:italic r:id="rId21"/>
    </p:embeddedFont>
    <p:embeddedFont>
      <p:font typeface="Montserrat SemiBold" panose="00000700000000000000" pitchFamily="50" charset="0"/>
      <p:bold r:id="rId22"/>
      <p:boldItalic r:id="rId23"/>
    </p:embeddedFont>
    <p:embeddedFont>
      <p:font typeface="Work Sans SemiBold" panose="020B0604020202020204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za mushtaq" initials="h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D88"/>
    <a:srgbClr val="FFD649"/>
    <a:srgbClr val="FFB801"/>
    <a:srgbClr val="FFED75"/>
    <a:srgbClr val="5BB1FF"/>
    <a:srgbClr val="118EFF"/>
    <a:srgbClr val="007FF2"/>
    <a:srgbClr val="0C89FF"/>
    <a:srgbClr val="DA5A2E"/>
    <a:srgbClr val="AA0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9" autoAdjust="0"/>
    <p:restoredTop sz="90054" autoAdjust="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98F62-4CDB-4F84-AFEB-483570E59FFA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342-A09D-49A2-841B-786CB0564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1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sspng.com/png-new-york-style-pizza-italian-cuisine-take-out-pizz-79451/download-png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sspng.com/png-fried-chicken-churchs-chicken-buffalo-wing-chicken-226717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barbecue-blur-chicken-citrus-209406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ey3f64/download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xjqihj/download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g9vwc0/download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fly.com/png-t81ev3/download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https://www.kisspng.com/png-new-york-style-pizza-italian-cuisine-take-out-pizz-79451/download-png.html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66342-A09D-49A2-841B-786CB0564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0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https://www.kisspng.com/png-fried-chicken-churchs-chicken-buffalo-wing-chicken-226717/</a:t>
            </a:r>
            <a:endParaRPr lang="en-US" dirty="0"/>
          </a:p>
          <a:p>
            <a:r>
              <a:rPr lang="en-US" dirty="0">
                <a:hlinkClick r:id="rId4"/>
              </a:rPr>
              <a:t>https://www.pexels.com/photo/barbecue-blur-chicken-citrus-209406/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66342-A09D-49A2-841B-786CB0564B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4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https://www.pngfly.com/png-ey3f64/download.html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66342-A09D-49A2-841B-786CB0564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6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https://www.pngfly.com/png-xjqihj/download.html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66342-A09D-49A2-841B-786CB0564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0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https://www.pngfly.com/png-g9vwc0/download.html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66342-A09D-49A2-841B-786CB0564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85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https://www.pngfly.com/png-t81ev3/download.html</a:t>
            </a:r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66342-A09D-49A2-841B-786CB0564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0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7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0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7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8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5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9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5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3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0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3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12882-526F-4B17-A63A-A7BBF1B0A71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EBFFA-0FE7-46AD-936A-5D019DBE5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0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ADE0FD-1369-49DA-A7DA-C8BD0CCEAE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rgbClr val="F2F0F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01D933-7CED-4A09-B1AF-CAD4746E8A7C}"/>
              </a:ext>
            </a:extLst>
          </p:cNvPr>
          <p:cNvSpPr/>
          <p:nvPr/>
        </p:nvSpPr>
        <p:spPr>
          <a:xfrm>
            <a:off x="1730819" y="1942347"/>
            <a:ext cx="2667000" cy="1895567"/>
          </a:xfrm>
          <a:prstGeom prst="rect">
            <a:avLst/>
          </a:prstGeom>
          <a:gradFill flip="none" rotWithShape="1">
            <a:gsLst>
              <a:gs pos="0">
                <a:srgbClr val="363537">
                  <a:lumMod val="77000"/>
                  <a:lumOff val="23000"/>
                </a:srgbClr>
              </a:gs>
              <a:gs pos="54000">
                <a:schemeClr val="accent3">
                  <a:lumMod val="75000"/>
                </a:schemeClr>
              </a:gs>
              <a:gs pos="98000">
                <a:srgbClr val="3635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70414" y="1848046"/>
            <a:ext cx="12916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Work Sans SemiBold" pitchFamily="2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3703" y="2234501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16689-2CB9-44BF-9739-26B211B4C9D7}"/>
              </a:ext>
            </a:extLst>
          </p:cNvPr>
          <p:cNvSpPr txBox="1"/>
          <p:nvPr/>
        </p:nvSpPr>
        <p:spPr>
          <a:xfrm>
            <a:off x="1930573" y="2234501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$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FF82BA-13E3-4AA6-954F-6973ABA7FDAA}"/>
              </a:ext>
            </a:extLst>
          </p:cNvPr>
          <p:cNvCxnSpPr>
            <a:cxnSpLocks/>
          </p:cNvCxnSpPr>
          <p:nvPr/>
        </p:nvCxnSpPr>
        <p:spPr>
          <a:xfrm flipH="1">
            <a:off x="6424246" y="2702562"/>
            <a:ext cx="4747101" cy="0"/>
          </a:xfrm>
          <a:prstGeom prst="line">
            <a:avLst/>
          </a:prstGeom>
          <a:ln w="5715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0D328F9-7DE2-42BF-9B9F-2E03E35E8096}"/>
              </a:ext>
            </a:extLst>
          </p:cNvPr>
          <p:cNvCxnSpPr>
            <a:cxnSpLocks/>
          </p:cNvCxnSpPr>
          <p:nvPr/>
        </p:nvCxnSpPr>
        <p:spPr>
          <a:xfrm flipH="1">
            <a:off x="8371531" y="3452448"/>
            <a:ext cx="3080024" cy="0"/>
          </a:xfrm>
          <a:prstGeom prst="line">
            <a:avLst/>
          </a:prstGeom>
          <a:ln w="5715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F71127-4274-46A9-8E36-5A1C685A4D9C}"/>
              </a:ext>
            </a:extLst>
          </p:cNvPr>
          <p:cNvCxnSpPr>
            <a:cxnSpLocks/>
          </p:cNvCxnSpPr>
          <p:nvPr/>
        </p:nvCxnSpPr>
        <p:spPr>
          <a:xfrm flipH="1">
            <a:off x="7608115" y="4502435"/>
            <a:ext cx="3080024" cy="0"/>
          </a:xfrm>
          <a:prstGeom prst="line">
            <a:avLst/>
          </a:prstGeom>
          <a:ln w="5715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83" y="807809"/>
            <a:ext cx="5244472" cy="524238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6E7B9C-7F24-43DE-997F-DDC949A322D4}"/>
              </a:ext>
            </a:extLst>
          </p:cNvPr>
          <p:cNvSpPr/>
          <p:nvPr/>
        </p:nvSpPr>
        <p:spPr>
          <a:xfrm>
            <a:off x="-5970" y="1225574"/>
            <a:ext cx="4769616" cy="5632426"/>
          </a:xfrm>
          <a:custGeom>
            <a:avLst/>
            <a:gdLst>
              <a:gd name="connsiteX0" fmla="*/ 0 w 4750566"/>
              <a:gd name="connsiteY0" fmla="*/ 0 h 4527526"/>
              <a:gd name="connsiteX1" fmla="*/ 1730819 w 4750566"/>
              <a:gd name="connsiteY1" fmla="*/ 0 h 4527526"/>
              <a:gd name="connsiteX2" fmla="*/ 1730819 w 4750566"/>
              <a:gd name="connsiteY2" fmla="*/ 1550069 h 4527526"/>
              <a:gd name="connsiteX3" fmla="*/ 4750566 w 4750566"/>
              <a:gd name="connsiteY3" fmla="*/ 1550069 h 4527526"/>
              <a:gd name="connsiteX4" fmla="*/ 4750566 w 4750566"/>
              <a:gd name="connsiteY4" fmla="*/ 4527525 h 4527526"/>
              <a:gd name="connsiteX5" fmla="*/ 1730819 w 4750566"/>
              <a:gd name="connsiteY5" fmla="*/ 4527525 h 4527526"/>
              <a:gd name="connsiteX6" fmla="*/ 1730819 w 4750566"/>
              <a:gd name="connsiteY6" fmla="*/ 4527526 h 4527526"/>
              <a:gd name="connsiteX7" fmla="*/ 0 w 4750566"/>
              <a:gd name="connsiteY7" fmla="*/ 4527526 h 4527526"/>
              <a:gd name="connsiteX0" fmla="*/ 0 w 4750566"/>
              <a:gd name="connsiteY0" fmla="*/ 1038225 h 5565751"/>
              <a:gd name="connsiteX1" fmla="*/ 1749869 w 4750566"/>
              <a:gd name="connsiteY1" fmla="*/ 0 h 5565751"/>
              <a:gd name="connsiteX2" fmla="*/ 1730819 w 4750566"/>
              <a:gd name="connsiteY2" fmla="*/ 2588294 h 5565751"/>
              <a:gd name="connsiteX3" fmla="*/ 4750566 w 4750566"/>
              <a:gd name="connsiteY3" fmla="*/ 2588294 h 5565751"/>
              <a:gd name="connsiteX4" fmla="*/ 4750566 w 4750566"/>
              <a:gd name="connsiteY4" fmla="*/ 5565750 h 5565751"/>
              <a:gd name="connsiteX5" fmla="*/ 1730819 w 4750566"/>
              <a:gd name="connsiteY5" fmla="*/ 5565750 h 5565751"/>
              <a:gd name="connsiteX6" fmla="*/ 1730819 w 4750566"/>
              <a:gd name="connsiteY6" fmla="*/ 5565751 h 5565751"/>
              <a:gd name="connsiteX7" fmla="*/ 0 w 4750566"/>
              <a:gd name="connsiteY7" fmla="*/ 5565751 h 5565751"/>
              <a:gd name="connsiteX8" fmla="*/ 0 w 4750566"/>
              <a:gd name="connsiteY8" fmla="*/ 1038225 h 5565751"/>
              <a:gd name="connsiteX0" fmla="*/ 0 w 4769616"/>
              <a:gd name="connsiteY0" fmla="*/ 0 h 5632426"/>
              <a:gd name="connsiteX1" fmla="*/ 1768919 w 4769616"/>
              <a:gd name="connsiteY1" fmla="*/ 66675 h 5632426"/>
              <a:gd name="connsiteX2" fmla="*/ 1749869 w 4769616"/>
              <a:gd name="connsiteY2" fmla="*/ 2654969 h 5632426"/>
              <a:gd name="connsiteX3" fmla="*/ 4769616 w 4769616"/>
              <a:gd name="connsiteY3" fmla="*/ 2654969 h 5632426"/>
              <a:gd name="connsiteX4" fmla="*/ 4769616 w 4769616"/>
              <a:gd name="connsiteY4" fmla="*/ 5632425 h 5632426"/>
              <a:gd name="connsiteX5" fmla="*/ 1749869 w 4769616"/>
              <a:gd name="connsiteY5" fmla="*/ 5632425 h 5632426"/>
              <a:gd name="connsiteX6" fmla="*/ 1749869 w 4769616"/>
              <a:gd name="connsiteY6" fmla="*/ 5632426 h 5632426"/>
              <a:gd name="connsiteX7" fmla="*/ 19050 w 4769616"/>
              <a:gd name="connsiteY7" fmla="*/ 5632426 h 5632426"/>
              <a:gd name="connsiteX8" fmla="*/ 0 w 4769616"/>
              <a:gd name="connsiteY8" fmla="*/ 0 h 563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616" h="5632426">
                <a:moveTo>
                  <a:pt x="0" y="0"/>
                </a:moveTo>
                <a:lnTo>
                  <a:pt x="1768919" y="66675"/>
                </a:lnTo>
                <a:lnTo>
                  <a:pt x="1749869" y="2654969"/>
                </a:lnTo>
                <a:lnTo>
                  <a:pt x="4769616" y="2654969"/>
                </a:lnTo>
                <a:lnTo>
                  <a:pt x="4769616" y="5632425"/>
                </a:lnTo>
                <a:lnTo>
                  <a:pt x="1749869" y="5632425"/>
                </a:lnTo>
                <a:lnTo>
                  <a:pt x="1749869" y="5632426"/>
                </a:lnTo>
                <a:lnTo>
                  <a:pt x="19050" y="5632426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rgbClr val="F2F0F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11455" y="4017322"/>
            <a:ext cx="425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133"/>
                </a:solidFill>
                <a:latin typeface="Montserrat SemiBold" panose="00000700000000000000" pitchFamily="50" charset="0"/>
              </a:rPr>
              <a:t>SUPREME PIZZA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455" y="4508401"/>
            <a:ext cx="370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Light" panose="00000400000000000000" pitchFamily="50" charset="0"/>
              </a:rPr>
              <a:t>Pepperoni, Seasoned Pork, Beef, Mushrooms, Green Bell Peppers And Red Onions.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FD0008-6697-4779-A1A5-AF2DE763ED56}"/>
              </a:ext>
            </a:extLst>
          </p:cNvPr>
          <p:cNvGrpSpPr/>
          <p:nvPr/>
        </p:nvGrpSpPr>
        <p:grpSpPr>
          <a:xfrm>
            <a:off x="5908563" y="882552"/>
            <a:ext cx="1691319" cy="1691319"/>
            <a:chOff x="5908563" y="882552"/>
            <a:chExt cx="1691319" cy="1691319"/>
          </a:xfrm>
        </p:grpSpPr>
        <p:sp>
          <p:nvSpPr>
            <p:cNvPr id="19" name="Star: 32 Points 18">
              <a:extLst>
                <a:ext uri="{FF2B5EF4-FFF2-40B4-BE49-F238E27FC236}">
                  <a16:creationId xmlns:a16="http://schemas.microsoft.com/office/drawing/2014/main" id="{8C079EA5-EE09-46FF-BF1C-F639B02CAB10}"/>
                </a:ext>
              </a:extLst>
            </p:cNvPr>
            <p:cNvSpPr/>
            <p:nvPr/>
          </p:nvSpPr>
          <p:spPr>
            <a:xfrm>
              <a:off x="5908563" y="882552"/>
              <a:ext cx="1691319" cy="1691319"/>
            </a:xfrm>
            <a:prstGeom prst="star32">
              <a:avLst>
                <a:gd name="adj" fmla="val 44258"/>
              </a:avLst>
            </a:prstGeom>
            <a:gradFill>
              <a:gsLst>
                <a:gs pos="0">
                  <a:srgbClr val="F97400"/>
                </a:gs>
                <a:gs pos="54000">
                  <a:srgbClr val="F96101"/>
                </a:gs>
                <a:gs pos="98000">
                  <a:srgbClr val="F4400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3B5F10-FCFD-4607-969C-7AF3B34180CD}"/>
                </a:ext>
              </a:extLst>
            </p:cNvPr>
            <p:cNvSpPr/>
            <p:nvPr/>
          </p:nvSpPr>
          <p:spPr>
            <a:xfrm rot="20712028">
              <a:off x="6130121" y="1403978"/>
              <a:ext cx="1324402" cy="737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BEST 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PRICE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62BE9-989C-418F-9918-A81D01C261D6}"/>
              </a:ext>
            </a:extLst>
          </p:cNvPr>
          <p:cNvSpPr/>
          <p:nvPr/>
        </p:nvSpPr>
        <p:spPr>
          <a:xfrm rot="20959595">
            <a:off x="1471881" y="1476101"/>
            <a:ext cx="2534896" cy="625035"/>
          </a:xfrm>
          <a:prstGeom prst="rect">
            <a:avLst/>
          </a:prstGeom>
          <a:gradFill flip="none" rotWithShape="1">
            <a:gsLst>
              <a:gs pos="0">
                <a:srgbClr val="8FCB00"/>
              </a:gs>
              <a:gs pos="54000">
                <a:srgbClr val="63B512"/>
              </a:gs>
              <a:gs pos="98000">
                <a:srgbClr val="2BA304"/>
              </a:gs>
            </a:gsLst>
            <a:lin ang="0" scaled="0"/>
            <a:tileRect/>
          </a:gradFill>
          <a:ln>
            <a:noFill/>
          </a:ln>
          <a:effectLst>
            <a:outerShdw blurRad="508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SemiBold" panose="00000700000000000000" pitchFamily="50" charset="0"/>
              </a:rPr>
              <a:t>Free Delivery </a:t>
            </a:r>
          </a:p>
        </p:txBody>
      </p:sp>
    </p:spTree>
    <p:extLst>
      <p:ext uri="{BB962C8B-B14F-4D97-AF65-F5344CB8AC3E}">
        <p14:creationId xmlns:p14="http://schemas.microsoft.com/office/powerpoint/2010/main" val="32662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8" grpId="0"/>
      <p:bldP spid="17" grpId="0"/>
      <p:bldP spid="9" grpId="0"/>
      <p:bldP spid="1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ADE0FD-1369-49DA-A7DA-C8BD0CCEAE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rgbClr val="F2F0F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01D933-7CED-4A09-B1AF-CAD4746E8A7C}"/>
              </a:ext>
            </a:extLst>
          </p:cNvPr>
          <p:cNvSpPr/>
          <p:nvPr/>
        </p:nvSpPr>
        <p:spPr>
          <a:xfrm>
            <a:off x="1730819" y="2530012"/>
            <a:ext cx="2667000" cy="1895567"/>
          </a:xfrm>
          <a:prstGeom prst="rect">
            <a:avLst/>
          </a:prstGeom>
          <a:gradFill flip="none" rotWithShape="1">
            <a:gsLst>
              <a:gs pos="0">
                <a:srgbClr val="363537">
                  <a:lumMod val="77000"/>
                  <a:lumOff val="23000"/>
                </a:srgbClr>
              </a:gs>
              <a:gs pos="54000">
                <a:schemeClr val="accent3">
                  <a:lumMod val="75000"/>
                </a:schemeClr>
              </a:gs>
              <a:gs pos="98000">
                <a:srgbClr val="3635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70414" y="2435711"/>
            <a:ext cx="12916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Work Sans SemiBold" pitchFamily="2" charset="0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3703" y="2822166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16689-2CB9-44BF-9739-26B211B4C9D7}"/>
              </a:ext>
            </a:extLst>
          </p:cNvPr>
          <p:cNvSpPr txBox="1"/>
          <p:nvPr/>
        </p:nvSpPr>
        <p:spPr>
          <a:xfrm>
            <a:off x="1930573" y="2822166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$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FF82BA-13E3-4AA6-954F-6973ABA7FDAA}"/>
              </a:ext>
            </a:extLst>
          </p:cNvPr>
          <p:cNvCxnSpPr>
            <a:cxnSpLocks/>
          </p:cNvCxnSpPr>
          <p:nvPr/>
        </p:nvCxnSpPr>
        <p:spPr>
          <a:xfrm flipH="1">
            <a:off x="6493284" y="2893062"/>
            <a:ext cx="3923224" cy="0"/>
          </a:xfrm>
          <a:prstGeom prst="line">
            <a:avLst/>
          </a:prstGeom>
          <a:ln w="5715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0D328F9-7DE2-42BF-9B9F-2E03E35E8096}"/>
              </a:ext>
            </a:extLst>
          </p:cNvPr>
          <p:cNvCxnSpPr>
            <a:cxnSpLocks/>
          </p:cNvCxnSpPr>
          <p:nvPr/>
        </p:nvCxnSpPr>
        <p:spPr>
          <a:xfrm flipH="1">
            <a:off x="8295906" y="3642948"/>
            <a:ext cx="2545475" cy="0"/>
          </a:xfrm>
          <a:prstGeom prst="line">
            <a:avLst/>
          </a:prstGeom>
          <a:ln w="5715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F71127-4274-46A9-8E36-5A1C685A4D9C}"/>
              </a:ext>
            </a:extLst>
          </p:cNvPr>
          <p:cNvCxnSpPr>
            <a:cxnSpLocks/>
          </p:cNvCxnSpPr>
          <p:nvPr/>
        </p:nvCxnSpPr>
        <p:spPr>
          <a:xfrm flipH="1">
            <a:off x="7532490" y="4692935"/>
            <a:ext cx="2545475" cy="0"/>
          </a:xfrm>
          <a:prstGeom prst="line">
            <a:avLst/>
          </a:prstGeom>
          <a:ln w="5715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030A2E2-D6B5-4BFC-BB8C-1B8DE7940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07" y="1390825"/>
            <a:ext cx="6114525" cy="407635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EC17242-DDD9-4227-AC60-95884FD3D405}"/>
              </a:ext>
            </a:extLst>
          </p:cNvPr>
          <p:cNvSpPr/>
          <p:nvPr/>
        </p:nvSpPr>
        <p:spPr>
          <a:xfrm>
            <a:off x="-5970" y="1835489"/>
            <a:ext cx="4769616" cy="5632426"/>
          </a:xfrm>
          <a:custGeom>
            <a:avLst/>
            <a:gdLst>
              <a:gd name="connsiteX0" fmla="*/ 0 w 4750566"/>
              <a:gd name="connsiteY0" fmla="*/ 0 h 4527526"/>
              <a:gd name="connsiteX1" fmla="*/ 1730819 w 4750566"/>
              <a:gd name="connsiteY1" fmla="*/ 0 h 4527526"/>
              <a:gd name="connsiteX2" fmla="*/ 1730819 w 4750566"/>
              <a:gd name="connsiteY2" fmla="*/ 1550069 h 4527526"/>
              <a:gd name="connsiteX3" fmla="*/ 4750566 w 4750566"/>
              <a:gd name="connsiteY3" fmla="*/ 1550069 h 4527526"/>
              <a:gd name="connsiteX4" fmla="*/ 4750566 w 4750566"/>
              <a:gd name="connsiteY4" fmla="*/ 4527525 h 4527526"/>
              <a:gd name="connsiteX5" fmla="*/ 1730819 w 4750566"/>
              <a:gd name="connsiteY5" fmla="*/ 4527525 h 4527526"/>
              <a:gd name="connsiteX6" fmla="*/ 1730819 w 4750566"/>
              <a:gd name="connsiteY6" fmla="*/ 4527526 h 4527526"/>
              <a:gd name="connsiteX7" fmla="*/ 0 w 4750566"/>
              <a:gd name="connsiteY7" fmla="*/ 4527526 h 4527526"/>
              <a:gd name="connsiteX0" fmla="*/ 0 w 4750566"/>
              <a:gd name="connsiteY0" fmla="*/ 1038225 h 5565751"/>
              <a:gd name="connsiteX1" fmla="*/ 1749869 w 4750566"/>
              <a:gd name="connsiteY1" fmla="*/ 0 h 5565751"/>
              <a:gd name="connsiteX2" fmla="*/ 1730819 w 4750566"/>
              <a:gd name="connsiteY2" fmla="*/ 2588294 h 5565751"/>
              <a:gd name="connsiteX3" fmla="*/ 4750566 w 4750566"/>
              <a:gd name="connsiteY3" fmla="*/ 2588294 h 5565751"/>
              <a:gd name="connsiteX4" fmla="*/ 4750566 w 4750566"/>
              <a:gd name="connsiteY4" fmla="*/ 5565750 h 5565751"/>
              <a:gd name="connsiteX5" fmla="*/ 1730819 w 4750566"/>
              <a:gd name="connsiteY5" fmla="*/ 5565750 h 5565751"/>
              <a:gd name="connsiteX6" fmla="*/ 1730819 w 4750566"/>
              <a:gd name="connsiteY6" fmla="*/ 5565751 h 5565751"/>
              <a:gd name="connsiteX7" fmla="*/ 0 w 4750566"/>
              <a:gd name="connsiteY7" fmla="*/ 5565751 h 5565751"/>
              <a:gd name="connsiteX8" fmla="*/ 0 w 4750566"/>
              <a:gd name="connsiteY8" fmla="*/ 1038225 h 5565751"/>
              <a:gd name="connsiteX0" fmla="*/ 0 w 4769616"/>
              <a:gd name="connsiteY0" fmla="*/ 0 h 5632426"/>
              <a:gd name="connsiteX1" fmla="*/ 1768919 w 4769616"/>
              <a:gd name="connsiteY1" fmla="*/ 66675 h 5632426"/>
              <a:gd name="connsiteX2" fmla="*/ 1749869 w 4769616"/>
              <a:gd name="connsiteY2" fmla="*/ 2654969 h 5632426"/>
              <a:gd name="connsiteX3" fmla="*/ 4769616 w 4769616"/>
              <a:gd name="connsiteY3" fmla="*/ 2654969 h 5632426"/>
              <a:gd name="connsiteX4" fmla="*/ 4769616 w 4769616"/>
              <a:gd name="connsiteY4" fmla="*/ 5632425 h 5632426"/>
              <a:gd name="connsiteX5" fmla="*/ 1749869 w 4769616"/>
              <a:gd name="connsiteY5" fmla="*/ 5632425 h 5632426"/>
              <a:gd name="connsiteX6" fmla="*/ 1749869 w 4769616"/>
              <a:gd name="connsiteY6" fmla="*/ 5632426 h 5632426"/>
              <a:gd name="connsiteX7" fmla="*/ 19050 w 4769616"/>
              <a:gd name="connsiteY7" fmla="*/ 5632426 h 5632426"/>
              <a:gd name="connsiteX8" fmla="*/ 0 w 4769616"/>
              <a:gd name="connsiteY8" fmla="*/ 0 h 563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616" h="5632426">
                <a:moveTo>
                  <a:pt x="0" y="0"/>
                </a:moveTo>
                <a:lnTo>
                  <a:pt x="1768919" y="66675"/>
                </a:lnTo>
                <a:lnTo>
                  <a:pt x="1749869" y="2654969"/>
                </a:lnTo>
                <a:lnTo>
                  <a:pt x="4769616" y="2654969"/>
                </a:lnTo>
                <a:lnTo>
                  <a:pt x="4769616" y="5632425"/>
                </a:lnTo>
                <a:lnTo>
                  <a:pt x="1749869" y="5632425"/>
                </a:lnTo>
                <a:lnTo>
                  <a:pt x="1749869" y="5632426"/>
                </a:lnTo>
                <a:lnTo>
                  <a:pt x="19050" y="5632426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rgbClr val="F2F0F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62BE9-989C-418F-9918-A81D01C261D6}"/>
              </a:ext>
            </a:extLst>
          </p:cNvPr>
          <p:cNvSpPr/>
          <p:nvPr/>
        </p:nvSpPr>
        <p:spPr>
          <a:xfrm rot="21298433">
            <a:off x="1607136" y="4226122"/>
            <a:ext cx="2914364" cy="625035"/>
          </a:xfrm>
          <a:prstGeom prst="rect">
            <a:avLst/>
          </a:prstGeom>
          <a:gradFill flip="none" rotWithShape="1">
            <a:gsLst>
              <a:gs pos="0">
                <a:srgbClr val="8FCB00"/>
              </a:gs>
              <a:gs pos="54000">
                <a:srgbClr val="63B512"/>
              </a:gs>
              <a:gs pos="98000">
                <a:srgbClr val="2BA304"/>
              </a:gs>
            </a:gsLst>
            <a:lin ang="0" scaled="0"/>
            <a:tileRect/>
          </a:gradFill>
          <a:ln>
            <a:noFill/>
          </a:ln>
          <a:effectLst>
            <a:outerShdw blurRad="508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SemiBold" panose="00000700000000000000" pitchFamily="50" charset="0"/>
              </a:rPr>
              <a:t>CARRYOUT DEAL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1455" y="1247064"/>
            <a:ext cx="425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133"/>
                </a:solidFill>
                <a:latin typeface="Montserrat SemiBold" panose="00000700000000000000" pitchFamily="50" charset="0"/>
              </a:rPr>
              <a:t>SPICY CHICKEN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1455" y="1738143"/>
            <a:ext cx="422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Light" panose="00000400000000000000" pitchFamily="50" charset="0"/>
              </a:rPr>
              <a:t>Our Classic Juicy Grilled Chicken With Sauce And An Order Of Fries.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FD0008-6697-4779-A1A5-AF2DE763ED56}"/>
              </a:ext>
            </a:extLst>
          </p:cNvPr>
          <p:cNvGrpSpPr/>
          <p:nvPr/>
        </p:nvGrpSpPr>
        <p:grpSpPr>
          <a:xfrm>
            <a:off x="5908563" y="882552"/>
            <a:ext cx="1691319" cy="1691319"/>
            <a:chOff x="5908563" y="882552"/>
            <a:chExt cx="1691319" cy="1691319"/>
          </a:xfrm>
        </p:grpSpPr>
        <p:sp>
          <p:nvSpPr>
            <p:cNvPr id="19" name="Star: 32 Points 18">
              <a:extLst>
                <a:ext uri="{FF2B5EF4-FFF2-40B4-BE49-F238E27FC236}">
                  <a16:creationId xmlns:a16="http://schemas.microsoft.com/office/drawing/2014/main" id="{8C079EA5-EE09-46FF-BF1C-F639B02CAB10}"/>
                </a:ext>
              </a:extLst>
            </p:cNvPr>
            <p:cNvSpPr/>
            <p:nvPr/>
          </p:nvSpPr>
          <p:spPr>
            <a:xfrm>
              <a:off x="5908563" y="882552"/>
              <a:ext cx="1691319" cy="1691319"/>
            </a:xfrm>
            <a:prstGeom prst="star32">
              <a:avLst>
                <a:gd name="adj" fmla="val 44258"/>
              </a:avLst>
            </a:prstGeom>
            <a:gradFill>
              <a:gsLst>
                <a:gs pos="0">
                  <a:srgbClr val="F97400"/>
                </a:gs>
                <a:gs pos="54000">
                  <a:srgbClr val="F96101"/>
                </a:gs>
                <a:gs pos="98000">
                  <a:srgbClr val="F4400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3B5F10-FCFD-4607-969C-7AF3B34180CD}"/>
                </a:ext>
              </a:extLst>
            </p:cNvPr>
            <p:cNvSpPr/>
            <p:nvPr/>
          </p:nvSpPr>
          <p:spPr>
            <a:xfrm rot="20712028">
              <a:off x="6064399" y="1656116"/>
              <a:ext cx="1455848" cy="4653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4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HOT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6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8" grpId="0"/>
      <p:bldP spid="17" grpId="0"/>
      <p:bldP spid="14" grpId="0" animBg="1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A5175D-7D05-449F-9AD5-EC261FB2F782}"/>
              </a:ext>
            </a:extLst>
          </p:cNvPr>
          <p:cNvSpPr/>
          <p:nvPr/>
        </p:nvSpPr>
        <p:spPr>
          <a:xfrm>
            <a:off x="5399464" y="-1547156"/>
            <a:ext cx="1393072" cy="1522843"/>
          </a:xfrm>
          <a:prstGeom prst="rect">
            <a:avLst/>
          </a:prstGeom>
          <a:solidFill>
            <a:srgbClr val="6BB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7364F-8887-4C9D-A478-72D82D604875}"/>
              </a:ext>
            </a:extLst>
          </p:cNvPr>
          <p:cNvSpPr txBox="1"/>
          <p:nvPr/>
        </p:nvSpPr>
        <p:spPr>
          <a:xfrm>
            <a:off x="2684584" y="2921169"/>
            <a:ext cx="6822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Montserrat Black" panose="00000A00000000000000" pitchFamily="50" charset="0"/>
              </a:rPr>
              <a:t>ABC Restaurant</a:t>
            </a:r>
          </a:p>
        </p:txBody>
      </p:sp>
      <p:pic>
        <p:nvPicPr>
          <p:cNvPr id="1026" name="Picture 2" descr="Image result for MOUSE POINTER PNG HD">
            <a:extLst>
              <a:ext uri="{FF2B5EF4-FFF2-40B4-BE49-F238E27FC236}">
                <a16:creationId xmlns:a16="http://schemas.microsoft.com/office/drawing/2014/main" id="{8A9EBC16-1C42-49B2-90F1-2428CD1E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6" y="3360204"/>
            <a:ext cx="425449" cy="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EA797D-6DEF-4692-92A0-1D43F8778CB4}"/>
              </a:ext>
            </a:extLst>
          </p:cNvPr>
          <p:cNvSpPr/>
          <p:nvPr/>
        </p:nvSpPr>
        <p:spPr>
          <a:xfrm>
            <a:off x="5603875" y="2936875"/>
            <a:ext cx="984250" cy="9842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</p:cBhvr>
                                      <p:by x="2999000" y="299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40000" decel="6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999000" y="2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46B947-6999-43F7-90A6-E759138FDA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rgbClr val="FFDF57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16BD14-D230-4964-9587-C4C7875987FA}"/>
              </a:ext>
            </a:extLst>
          </p:cNvPr>
          <p:cNvCxnSpPr>
            <a:cxnSpLocks/>
          </p:cNvCxnSpPr>
          <p:nvPr/>
        </p:nvCxnSpPr>
        <p:spPr>
          <a:xfrm flipH="1">
            <a:off x="7713789" y="3376469"/>
            <a:ext cx="2133600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4EB668-190E-42CE-B4AF-CF7790A7C62F}"/>
              </a:ext>
            </a:extLst>
          </p:cNvPr>
          <p:cNvCxnSpPr>
            <a:cxnSpLocks/>
          </p:cNvCxnSpPr>
          <p:nvPr/>
        </p:nvCxnSpPr>
        <p:spPr>
          <a:xfrm flipH="1">
            <a:off x="7504028" y="4126355"/>
            <a:ext cx="2507484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015DB6-9293-41FC-8764-D36022388EC0}"/>
              </a:ext>
            </a:extLst>
          </p:cNvPr>
          <p:cNvCxnSpPr>
            <a:cxnSpLocks/>
          </p:cNvCxnSpPr>
          <p:nvPr/>
        </p:nvCxnSpPr>
        <p:spPr>
          <a:xfrm flipH="1">
            <a:off x="8135820" y="5176342"/>
            <a:ext cx="1684816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46" y="-285923"/>
            <a:ext cx="6562278" cy="6914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69DBC3-1E59-4CCC-8F5C-44FF427B1D17}"/>
              </a:ext>
            </a:extLst>
          </p:cNvPr>
          <p:cNvSpPr/>
          <p:nvPr/>
        </p:nvSpPr>
        <p:spPr>
          <a:xfrm>
            <a:off x="1730818" y="2229827"/>
            <a:ext cx="2667000" cy="1895567"/>
          </a:xfrm>
          <a:prstGeom prst="rect">
            <a:avLst/>
          </a:prstGeom>
          <a:gradFill flip="none" rotWithShape="1">
            <a:gsLst>
              <a:gs pos="0">
                <a:srgbClr val="F673F2"/>
              </a:gs>
              <a:gs pos="54000">
                <a:srgbClr val="CC3AF8"/>
              </a:gs>
              <a:gs pos="98000">
                <a:srgbClr val="AA0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4B1901-557A-4B17-8CC8-26D2375B89A7}"/>
              </a:ext>
            </a:extLst>
          </p:cNvPr>
          <p:cNvSpPr txBox="1"/>
          <p:nvPr/>
        </p:nvSpPr>
        <p:spPr>
          <a:xfrm>
            <a:off x="2280805" y="2349944"/>
            <a:ext cx="22591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Work Sans SemiBold" pitchFamily="2" charset="0"/>
              </a:rPr>
              <a:t>59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E417B1-1CF7-4C05-8D4A-6DA9403CC08E}"/>
              </a:ext>
            </a:extLst>
          </p:cNvPr>
          <p:cNvSpPr txBox="1"/>
          <p:nvPr/>
        </p:nvSpPr>
        <p:spPr>
          <a:xfrm>
            <a:off x="1872487" y="2349944"/>
            <a:ext cx="97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¢</a:t>
            </a:r>
            <a:endParaRPr lang="en-US" sz="9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21FF71-C901-4FF9-836B-55B0F9D56ADB}"/>
              </a:ext>
            </a:extLst>
          </p:cNvPr>
          <p:cNvSpPr/>
          <p:nvPr/>
        </p:nvSpPr>
        <p:spPr>
          <a:xfrm>
            <a:off x="0" y="-1"/>
            <a:ext cx="1730818" cy="6914940"/>
          </a:xfrm>
          <a:prstGeom prst="rect">
            <a:avLst/>
          </a:prstGeom>
          <a:pattFill prst="wdUpDiag">
            <a:fgClr>
              <a:srgbClr val="FFDF57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91DB2AE-48FE-4586-B662-955B9525D2C6}"/>
              </a:ext>
            </a:extLst>
          </p:cNvPr>
          <p:cNvSpPr/>
          <p:nvPr/>
        </p:nvSpPr>
        <p:spPr>
          <a:xfrm>
            <a:off x="1271488" y="4125393"/>
            <a:ext cx="4596144" cy="2680075"/>
          </a:xfrm>
          <a:prstGeom prst="rect">
            <a:avLst/>
          </a:prstGeom>
          <a:pattFill prst="wdUpDiag">
            <a:fgClr>
              <a:srgbClr val="FFDF57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C1ACA8-1F6A-4FCA-9E71-055D9CCB12F9}"/>
              </a:ext>
            </a:extLst>
          </p:cNvPr>
          <p:cNvSpPr txBox="1"/>
          <p:nvPr/>
        </p:nvSpPr>
        <p:spPr>
          <a:xfrm>
            <a:off x="1611454" y="4263476"/>
            <a:ext cx="425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 SemiBold" panose="00000700000000000000" pitchFamily="50" charset="0"/>
              </a:rPr>
              <a:t>Green Apple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6D6BA3-2348-486A-AD6E-3B854DB1AD1C}"/>
              </a:ext>
            </a:extLst>
          </p:cNvPr>
          <p:cNvSpPr txBox="1"/>
          <p:nvPr/>
        </p:nvSpPr>
        <p:spPr>
          <a:xfrm>
            <a:off x="1611454" y="4754555"/>
            <a:ext cx="383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Light" panose="00000400000000000000" pitchFamily="50" charset="0"/>
              </a:rPr>
              <a:t>The Fruit Has Hard, Light Green Skin And A Crisp, Juicy Flesh.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E43056-5350-4FD8-83F0-B20C484140CA}"/>
              </a:ext>
            </a:extLst>
          </p:cNvPr>
          <p:cNvGrpSpPr/>
          <p:nvPr/>
        </p:nvGrpSpPr>
        <p:grpSpPr>
          <a:xfrm>
            <a:off x="6444501" y="1771013"/>
            <a:ext cx="1691319" cy="1691319"/>
            <a:chOff x="5908563" y="882552"/>
            <a:chExt cx="1691319" cy="1691319"/>
          </a:xfrm>
        </p:grpSpPr>
        <p:sp>
          <p:nvSpPr>
            <p:cNvPr id="25" name="Star: 32 Points 24">
              <a:extLst>
                <a:ext uri="{FF2B5EF4-FFF2-40B4-BE49-F238E27FC236}">
                  <a16:creationId xmlns:a16="http://schemas.microsoft.com/office/drawing/2014/main" id="{AB378581-19AC-45DE-B17D-1E19B49FA6F5}"/>
                </a:ext>
              </a:extLst>
            </p:cNvPr>
            <p:cNvSpPr/>
            <p:nvPr/>
          </p:nvSpPr>
          <p:spPr>
            <a:xfrm>
              <a:off x="5908563" y="882552"/>
              <a:ext cx="1691319" cy="1691319"/>
            </a:xfrm>
            <a:prstGeom prst="star32">
              <a:avLst>
                <a:gd name="adj" fmla="val 44258"/>
              </a:avLst>
            </a:prstGeom>
            <a:gradFill>
              <a:gsLst>
                <a:gs pos="0">
                  <a:srgbClr val="8A00DF"/>
                </a:gs>
                <a:gs pos="54000">
                  <a:srgbClr val="8100DB"/>
                </a:gs>
                <a:gs pos="98000">
                  <a:srgbClr val="5900C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5EA742-A91F-4C0E-8FA6-88E3B47D13E6}"/>
                </a:ext>
              </a:extLst>
            </p:cNvPr>
            <p:cNvSpPr/>
            <p:nvPr/>
          </p:nvSpPr>
          <p:spPr>
            <a:xfrm rot="20712028">
              <a:off x="6107368" y="1403978"/>
              <a:ext cx="1324401" cy="737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BEST 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PRICE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23132DE-FAB2-4EF8-B10C-07C0432FA8FB}"/>
              </a:ext>
            </a:extLst>
          </p:cNvPr>
          <p:cNvSpPr/>
          <p:nvPr/>
        </p:nvSpPr>
        <p:spPr>
          <a:xfrm rot="21298433">
            <a:off x="1607135" y="1823007"/>
            <a:ext cx="2914364" cy="625035"/>
          </a:xfrm>
          <a:prstGeom prst="rect">
            <a:avLst/>
          </a:prstGeom>
          <a:gradFill flip="none" rotWithShape="1">
            <a:gsLst>
              <a:gs pos="0">
                <a:srgbClr val="22B9FF"/>
              </a:gs>
              <a:gs pos="54000">
                <a:srgbClr val="1894FF"/>
              </a:gs>
              <a:gs pos="98000">
                <a:srgbClr val="005CFF"/>
              </a:gs>
            </a:gsLst>
            <a:lin ang="0" scaled="0"/>
            <a:tileRect/>
          </a:gradFill>
          <a:ln>
            <a:noFill/>
          </a:ln>
          <a:effectLst>
            <a:outerShdw blurRad="508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SemiBold" panose="00000700000000000000" pitchFamily="50" charset="0"/>
              </a:rPr>
              <a:t>CARRYOUT DEAL</a:t>
            </a:r>
          </a:p>
        </p:txBody>
      </p:sp>
    </p:spTree>
    <p:extLst>
      <p:ext uri="{BB962C8B-B14F-4D97-AF65-F5344CB8AC3E}">
        <p14:creationId xmlns:p14="http://schemas.microsoft.com/office/powerpoint/2010/main" val="425443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3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22" grpId="0"/>
      <p:bldP spid="23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46B947-6999-43F7-90A6-E759138FDA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rgbClr val="FFDF57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16BD14-D230-4964-9587-C4C7875987FA}"/>
              </a:ext>
            </a:extLst>
          </p:cNvPr>
          <p:cNvCxnSpPr>
            <a:cxnSpLocks/>
          </p:cNvCxnSpPr>
          <p:nvPr/>
        </p:nvCxnSpPr>
        <p:spPr>
          <a:xfrm flipH="1">
            <a:off x="7713789" y="3376469"/>
            <a:ext cx="2133600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4EB668-190E-42CE-B4AF-CF7790A7C62F}"/>
              </a:ext>
            </a:extLst>
          </p:cNvPr>
          <p:cNvCxnSpPr>
            <a:cxnSpLocks/>
          </p:cNvCxnSpPr>
          <p:nvPr/>
        </p:nvCxnSpPr>
        <p:spPr>
          <a:xfrm flipH="1">
            <a:off x="7504028" y="4126355"/>
            <a:ext cx="2507484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015DB6-9293-41FC-8764-D36022388EC0}"/>
              </a:ext>
            </a:extLst>
          </p:cNvPr>
          <p:cNvCxnSpPr>
            <a:cxnSpLocks/>
          </p:cNvCxnSpPr>
          <p:nvPr/>
        </p:nvCxnSpPr>
        <p:spPr>
          <a:xfrm flipH="1">
            <a:off x="8839201" y="4590192"/>
            <a:ext cx="1684816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9DBC3-1E59-4CCC-8F5C-44FF427B1D17}"/>
              </a:ext>
            </a:extLst>
          </p:cNvPr>
          <p:cNvSpPr/>
          <p:nvPr/>
        </p:nvSpPr>
        <p:spPr>
          <a:xfrm>
            <a:off x="1730818" y="3319188"/>
            <a:ext cx="2667000" cy="1895567"/>
          </a:xfrm>
          <a:prstGeom prst="rect">
            <a:avLst/>
          </a:prstGeom>
          <a:gradFill flip="none" rotWithShape="1">
            <a:gsLst>
              <a:gs pos="0">
                <a:srgbClr val="F673F2"/>
              </a:gs>
              <a:gs pos="54000">
                <a:srgbClr val="CC3AF8"/>
              </a:gs>
              <a:gs pos="98000">
                <a:srgbClr val="AA0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4B1901-557A-4B17-8CC8-26D2375B89A7}"/>
              </a:ext>
            </a:extLst>
          </p:cNvPr>
          <p:cNvSpPr txBox="1"/>
          <p:nvPr/>
        </p:nvSpPr>
        <p:spPr>
          <a:xfrm>
            <a:off x="2161105" y="3380533"/>
            <a:ext cx="22591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Work Sans SemiBold" pitchFamily="2" charset="0"/>
              </a:rPr>
              <a:t>59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E417B1-1CF7-4C05-8D4A-6DA9403CC08E}"/>
              </a:ext>
            </a:extLst>
          </p:cNvPr>
          <p:cNvSpPr txBox="1"/>
          <p:nvPr/>
        </p:nvSpPr>
        <p:spPr>
          <a:xfrm>
            <a:off x="1740259" y="3325529"/>
            <a:ext cx="97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50" charset="0"/>
              </a:rPr>
              <a:t>¢</a:t>
            </a:r>
            <a:endParaRPr lang="en-US" sz="96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21FF71-C901-4FF9-836B-55B0F9D56ADB}"/>
              </a:ext>
            </a:extLst>
          </p:cNvPr>
          <p:cNvSpPr/>
          <p:nvPr/>
        </p:nvSpPr>
        <p:spPr>
          <a:xfrm>
            <a:off x="0" y="-1"/>
            <a:ext cx="1730818" cy="6858001"/>
          </a:xfrm>
          <a:prstGeom prst="rect">
            <a:avLst/>
          </a:prstGeom>
          <a:pattFill prst="wdUpDiag">
            <a:fgClr>
              <a:srgbClr val="FFDF57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91DB2AE-48FE-4586-B662-955B9525D2C6}"/>
              </a:ext>
            </a:extLst>
          </p:cNvPr>
          <p:cNvSpPr/>
          <p:nvPr/>
        </p:nvSpPr>
        <p:spPr>
          <a:xfrm>
            <a:off x="1271488" y="5209349"/>
            <a:ext cx="4596144" cy="1584275"/>
          </a:xfrm>
          <a:prstGeom prst="rect">
            <a:avLst/>
          </a:prstGeom>
          <a:pattFill prst="wdUpDiag">
            <a:fgClr>
              <a:srgbClr val="FFDF57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C1ACA8-1F6A-4FCA-9E71-055D9CCB12F9}"/>
              </a:ext>
            </a:extLst>
          </p:cNvPr>
          <p:cNvSpPr txBox="1"/>
          <p:nvPr/>
        </p:nvSpPr>
        <p:spPr>
          <a:xfrm>
            <a:off x="1611454" y="1875128"/>
            <a:ext cx="425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 SemiBold" panose="00000700000000000000" pitchFamily="50" charset="0"/>
              </a:rPr>
              <a:t>Avocado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EF495-AD83-43DA-B4D2-62D550620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78" y="1287449"/>
            <a:ext cx="5422749" cy="4076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6D6BA3-2348-486A-AD6E-3B854DB1AD1C}"/>
              </a:ext>
            </a:extLst>
          </p:cNvPr>
          <p:cNvSpPr txBox="1"/>
          <p:nvPr/>
        </p:nvSpPr>
        <p:spPr>
          <a:xfrm>
            <a:off x="1611454" y="2316822"/>
            <a:ext cx="3832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Light" panose="00000400000000000000" pitchFamily="50" charset="0"/>
              </a:rPr>
              <a:t>Rich In Several B Vitamins And Vitamin K, With Good Content Of Vitamin C, Vitamin 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E43056-5350-4FD8-83F0-B20C484140CA}"/>
              </a:ext>
            </a:extLst>
          </p:cNvPr>
          <p:cNvGrpSpPr/>
          <p:nvPr/>
        </p:nvGrpSpPr>
        <p:grpSpPr>
          <a:xfrm>
            <a:off x="5503712" y="4160005"/>
            <a:ext cx="1691319" cy="1691319"/>
            <a:chOff x="5908563" y="882552"/>
            <a:chExt cx="1691319" cy="1691319"/>
          </a:xfrm>
        </p:grpSpPr>
        <p:sp>
          <p:nvSpPr>
            <p:cNvPr id="25" name="Star: 32 Points 24">
              <a:extLst>
                <a:ext uri="{FF2B5EF4-FFF2-40B4-BE49-F238E27FC236}">
                  <a16:creationId xmlns:a16="http://schemas.microsoft.com/office/drawing/2014/main" id="{AB378581-19AC-45DE-B17D-1E19B49FA6F5}"/>
                </a:ext>
              </a:extLst>
            </p:cNvPr>
            <p:cNvSpPr/>
            <p:nvPr/>
          </p:nvSpPr>
          <p:spPr>
            <a:xfrm>
              <a:off x="5908563" y="882552"/>
              <a:ext cx="1691319" cy="1691319"/>
            </a:xfrm>
            <a:prstGeom prst="star32">
              <a:avLst>
                <a:gd name="adj" fmla="val 44258"/>
              </a:avLst>
            </a:prstGeom>
            <a:gradFill>
              <a:gsLst>
                <a:gs pos="0">
                  <a:srgbClr val="8A00DF"/>
                </a:gs>
                <a:gs pos="54000">
                  <a:srgbClr val="8100DB"/>
                </a:gs>
                <a:gs pos="98000">
                  <a:srgbClr val="5900C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5EA742-A91F-4C0E-8FA6-88E3B47D13E6}"/>
                </a:ext>
              </a:extLst>
            </p:cNvPr>
            <p:cNvSpPr/>
            <p:nvPr/>
          </p:nvSpPr>
          <p:spPr>
            <a:xfrm rot="20712028">
              <a:off x="6101757" y="1403978"/>
              <a:ext cx="1335622" cy="737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LOWEST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PRICE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23132DE-FAB2-4EF8-B10C-07C0432FA8FB}"/>
              </a:ext>
            </a:extLst>
          </p:cNvPr>
          <p:cNvSpPr/>
          <p:nvPr/>
        </p:nvSpPr>
        <p:spPr>
          <a:xfrm rot="21298433">
            <a:off x="6535169" y="2270412"/>
            <a:ext cx="3781578" cy="625035"/>
          </a:xfrm>
          <a:prstGeom prst="rect">
            <a:avLst/>
          </a:prstGeom>
          <a:gradFill flip="none" rotWithShape="1">
            <a:gsLst>
              <a:gs pos="0">
                <a:srgbClr val="22B9FF"/>
              </a:gs>
              <a:gs pos="54000">
                <a:srgbClr val="1894FF"/>
              </a:gs>
              <a:gs pos="98000">
                <a:srgbClr val="005CFF"/>
              </a:gs>
            </a:gsLst>
            <a:lin ang="0" scaled="0"/>
            <a:tileRect/>
          </a:gradFill>
          <a:ln>
            <a:noFill/>
          </a:ln>
          <a:effectLst>
            <a:outerShdw blurRad="508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 SemiBold" panose="00000700000000000000" pitchFamily="50" charset="0"/>
              </a:rPr>
              <a:t>RICH IN VITAMINS</a:t>
            </a:r>
          </a:p>
        </p:txBody>
      </p:sp>
    </p:spTree>
    <p:extLst>
      <p:ext uri="{BB962C8B-B14F-4D97-AF65-F5344CB8AC3E}">
        <p14:creationId xmlns:p14="http://schemas.microsoft.com/office/powerpoint/2010/main" val="3671819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3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22" grpId="0"/>
      <p:bldP spid="23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A5175D-7D05-449F-9AD5-EC261FB2F782}"/>
              </a:ext>
            </a:extLst>
          </p:cNvPr>
          <p:cNvSpPr/>
          <p:nvPr/>
        </p:nvSpPr>
        <p:spPr>
          <a:xfrm>
            <a:off x="5399464" y="-1547156"/>
            <a:ext cx="1393072" cy="1522843"/>
          </a:xfrm>
          <a:prstGeom prst="rect">
            <a:avLst/>
          </a:prstGeom>
          <a:solidFill>
            <a:srgbClr val="DA5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A5A2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7364F-8887-4C9D-A478-72D82D604875}"/>
              </a:ext>
            </a:extLst>
          </p:cNvPr>
          <p:cNvSpPr txBox="1"/>
          <p:nvPr/>
        </p:nvSpPr>
        <p:spPr>
          <a:xfrm>
            <a:off x="2684584" y="2921169"/>
            <a:ext cx="776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Montserrat Black" panose="00000A00000000000000" pitchFamily="50" charset="0"/>
              </a:rPr>
              <a:t>XME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Montserrat Black" panose="00000A00000000000000" pitchFamily="50" charset="0"/>
              </a:rPr>
              <a:t>GroceryStore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026" name="Picture 2" descr="Image result for MOUSE POINTER PNG HD">
            <a:extLst>
              <a:ext uri="{FF2B5EF4-FFF2-40B4-BE49-F238E27FC236}">
                <a16:creationId xmlns:a16="http://schemas.microsoft.com/office/drawing/2014/main" id="{8A9EBC16-1C42-49B2-90F1-2428CD1E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6" y="3360204"/>
            <a:ext cx="425449" cy="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EA797D-6DEF-4692-92A0-1D43F8778CB4}"/>
              </a:ext>
            </a:extLst>
          </p:cNvPr>
          <p:cNvSpPr/>
          <p:nvPr/>
        </p:nvSpPr>
        <p:spPr>
          <a:xfrm>
            <a:off x="5603875" y="2936875"/>
            <a:ext cx="984250" cy="984250"/>
          </a:xfrm>
          <a:prstGeom prst="ellipse">
            <a:avLst/>
          </a:prstGeom>
          <a:solidFill>
            <a:srgbClr val="0C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</p:cBhvr>
                                      <p:by x="2999000" y="299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40000" decel="6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999000" y="2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6ECFC8-081D-4080-AC51-313738E2C6FF}"/>
              </a:ext>
            </a:extLst>
          </p:cNvPr>
          <p:cNvSpPr/>
          <p:nvPr/>
        </p:nvSpPr>
        <p:spPr>
          <a:xfrm>
            <a:off x="0" y="-50692"/>
            <a:ext cx="12192000" cy="6908692"/>
          </a:xfrm>
          <a:prstGeom prst="rect">
            <a:avLst/>
          </a:prstGeom>
          <a:pattFill prst="zigZag">
            <a:fgClr>
              <a:srgbClr val="5BB1FF"/>
            </a:fgClr>
            <a:bgClr>
              <a:srgbClr val="0C89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DA5A2E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6C1067-3BFA-4E3C-B05E-C2CC64393049}"/>
              </a:ext>
            </a:extLst>
          </p:cNvPr>
          <p:cNvCxnSpPr>
            <a:cxnSpLocks/>
          </p:cNvCxnSpPr>
          <p:nvPr/>
        </p:nvCxnSpPr>
        <p:spPr>
          <a:xfrm flipH="1">
            <a:off x="8178409" y="3376469"/>
            <a:ext cx="1204361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83E68C-A802-439A-8F4E-88E0D50AEDC9}"/>
              </a:ext>
            </a:extLst>
          </p:cNvPr>
          <p:cNvCxnSpPr>
            <a:cxnSpLocks/>
          </p:cNvCxnSpPr>
          <p:nvPr/>
        </p:nvCxnSpPr>
        <p:spPr>
          <a:xfrm flipH="1">
            <a:off x="8050066" y="4126355"/>
            <a:ext cx="1415409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AA0BCF-AA87-4F0F-92B9-09F99E05DEC9}"/>
              </a:ext>
            </a:extLst>
          </p:cNvPr>
          <p:cNvCxnSpPr>
            <a:cxnSpLocks/>
          </p:cNvCxnSpPr>
          <p:nvPr/>
        </p:nvCxnSpPr>
        <p:spPr>
          <a:xfrm flipH="1">
            <a:off x="9206092" y="4590192"/>
            <a:ext cx="951035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20" y="663465"/>
            <a:ext cx="5531069" cy="5531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75EA77-3B1E-4851-92E8-00A59106B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767" y="192773"/>
            <a:ext cx="12192000" cy="68546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5E4E1FA-B1FB-4C6A-AE67-89DCCA7458B0}"/>
              </a:ext>
            </a:extLst>
          </p:cNvPr>
          <p:cNvSpPr/>
          <p:nvPr/>
        </p:nvSpPr>
        <p:spPr>
          <a:xfrm>
            <a:off x="1730818" y="2661311"/>
            <a:ext cx="3832211" cy="1895567"/>
          </a:xfrm>
          <a:prstGeom prst="rect">
            <a:avLst/>
          </a:prstGeom>
          <a:gradFill flip="none" rotWithShape="1">
            <a:gsLst>
              <a:gs pos="0">
                <a:srgbClr val="363537">
                  <a:lumMod val="77000"/>
                  <a:lumOff val="23000"/>
                </a:srgbClr>
              </a:gs>
              <a:gs pos="54000">
                <a:schemeClr val="accent3">
                  <a:lumMod val="75000"/>
                </a:schemeClr>
              </a:gs>
              <a:gs pos="98000">
                <a:srgbClr val="3635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44D8A2-7466-4ECF-987B-220F355229AE}"/>
              </a:ext>
            </a:extLst>
          </p:cNvPr>
          <p:cNvSpPr txBox="1"/>
          <p:nvPr/>
        </p:nvSpPr>
        <p:spPr>
          <a:xfrm>
            <a:off x="2270413" y="2567010"/>
            <a:ext cx="23684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Work Sans SemiBold" pitchFamily="2" charset="0"/>
              </a:rPr>
              <a:t>35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4447F-BC83-4456-9356-10BE4B1CB576}"/>
              </a:ext>
            </a:extLst>
          </p:cNvPr>
          <p:cNvSpPr txBox="1"/>
          <p:nvPr/>
        </p:nvSpPr>
        <p:spPr>
          <a:xfrm>
            <a:off x="4413349" y="2953465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82E53D-78C5-49E5-822A-E7ABA179BB85}"/>
              </a:ext>
            </a:extLst>
          </p:cNvPr>
          <p:cNvSpPr txBox="1"/>
          <p:nvPr/>
        </p:nvSpPr>
        <p:spPr>
          <a:xfrm>
            <a:off x="1930573" y="2953465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$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95CB37-E455-4559-B5E2-1D0775A3372E}"/>
              </a:ext>
            </a:extLst>
          </p:cNvPr>
          <p:cNvSpPr txBox="1"/>
          <p:nvPr/>
        </p:nvSpPr>
        <p:spPr>
          <a:xfrm>
            <a:off x="1666628" y="1217507"/>
            <a:ext cx="425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133"/>
                </a:solidFill>
                <a:latin typeface="Montserrat SemiBold" panose="00000700000000000000" pitchFamily="50" charset="0"/>
              </a:rPr>
              <a:t>Collar Long Sleeve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26C7D4-42D3-4179-970E-BAC2E62EAD29}"/>
              </a:ext>
            </a:extLst>
          </p:cNvPr>
          <p:cNvSpPr txBox="1"/>
          <p:nvPr/>
        </p:nvSpPr>
        <p:spPr>
          <a:xfrm>
            <a:off x="1666628" y="1774602"/>
            <a:ext cx="465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Light" panose="00000400000000000000" pitchFamily="50" charset="0"/>
              </a:rPr>
              <a:t>Flex Collar That Stretches ½ Inch Long Sleeves, And One Chest Pocket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546A29-CDDF-408C-8F61-CFFC9FCF0E28}"/>
              </a:ext>
            </a:extLst>
          </p:cNvPr>
          <p:cNvGrpSpPr/>
          <p:nvPr/>
        </p:nvGrpSpPr>
        <p:grpSpPr>
          <a:xfrm>
            <a:off x="9393179" y="959528"/>
            <a:ext cx="1691319" cy="1691319"/>
            <a:chOff x="5908563" y="882552"/>
            <a:chExt cx="1691319" cy="1691319"/>
          </a:xfrm>
        </p:grpSpPr>
        <p:sp>
          <p:nvSpPr>
            <p:cNvPr id="29" name="Star: 32 Points 28">
              <a:extLst>
                <a:ext uri="{FF2B5EF4-FFF2-40B4-BE49-F238E27FC236}">
                  <a16:creationId xmlns:a16="http://schemas.microsoft.com/office/drawing/2014/main" id="{63324B08-61B9-4ECC-B1E6-C966E233CE7C}"/>
                </a:ext>
              </a:extLst>
            </p:cNvPr>
            <p:cNvSpPr/>
            <p:nvPr/>
          </p:nvSpPr>
          <p:spPr>
            <a:xfrm>
              <a:off x="5908563" y="882552"/>
              <a:ext cx="1691319" cy="1691319"/>
            </a:xfrm>
            <a:prstGeom prst="star32">
              <a:avLst>
                <a:gd name="adj" fmla="val 44258"/>
              </a:avLst>
            </a:prstGeom>
            <a:gradFill>
              <a:gsLst>
                <a:gs pos="0">
                  <a:srgbClr val="F97400"/>
                </a:gs>
                <a:gs pos="54000">
                  <a:srgbClr val="F96101"/>
                </a:gs>
                <a:gs pos="98000">
                  <a:srgbClr val="F4400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C35D32-E8E4-4E19-A053-1170D65B1307}"/>
                </a:ext>
              </a:extLst>
            </p:cNvPr>
            <p:cNvSpPr/>
            <p:nvPr/>
          </p:nvSpPr>
          <p:spPr>
            <a:xfrm rot="20712028">
              <a:off x="6156572" y="1472915"/>
              <a:ext cx="1271502" cy="749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4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BIG</a:t>
              </a:r>
              <a:endParaRPr lang="en-US" sz="2800" dirty="0">
                <a:solidFill>
                  <a:schemeClr val="bg1"/>
                </a:solidFill>
                <a:latin typeface="Montserrat SemiBold" panose="00000700000000000000" pitchFamily="50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SALE</a:t>
              </a:r>
              <a:endParaRPr lang="en-US" sz="4400" dirty="0">
                <a:solidFill>
                  <a:schemeClr val="bg1"/>
                </a:solidFill>
                <a:latin typeface="Montserrat SemiBold" panose="00000700000000000000" pitchFamily="50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098313D-FD53-4D3D-80C6-37A4C3F41C2A}"/>
              </a:ext>
            </a:extLst>
          </p:cNvPr>
          <p:cNvSpPr/>
          <p:nvPr/>
        </p:nvSpPr>
        <p:spPr>
          <a:xfrm>
            <a:off x="0" y="0"/>
            <a:ext cx="1730817" cy="6908692"/>
          </a:xfrm>
          <a:prstGeom prst="rect">
            <a:avLst/>
          </a:prstGeom>
          <a:pattFill prst="zigZag">
            <a:fgClr>
              <a:srgbClr val="5BB1FF"/>
            </a:fgClr>
            <a:bgClr>
              <a:srgbClr val="0C89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DA5A2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E41495-1514-417E-A919-1A3DBE7EFCD8}"/>
              </a:ext>
            </a:extLst>
          </p:cNvPr>
          <p:cNvSpPr/>
          <p:nvPr/>
        </p:nvSpPr>
        <p:spPr>
          <a:xfrm>
            <a:off x="113089" y="4556878"/>
            <a:ext cx="6057246" cy="2351814"/>
          </a:xfrm>
          <a:prstGeom prst="rect">
            <a:avLst/>
          </a:prstGeom>
          <a:pattFill prst="zigZag">
            <a:fgClr>
              <a:srgbClr val="5BB1FF"/>
            </a:fgClr>
            <a:bgClr>
              <a:srgbClr val="0C89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DA5A2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C03F6B-AFA2-48FB-A36E-D772E016BEBB}"/>
              </a:ext>
            </a:extLst>
          </p:cNvPr>
          <p:cNvSpPr/>
          <p:nvPr/>
        </p:nvSpPr>
        <p:spPr>
          <a:xfrm rot="21298433">
            <a:off x="2189741" y="4427331"/>
            <a:ext cx="2914364" cy="625035"/>
          </a:xfrm>
          <a:prstGeom prst="rect">
            <a:avLst/>
          </a:prstGeom>
          <a:gradFill flip="none" rotWithShape="1">
            <a:gsLst>
              <a:gs pos="0">
                <a:srgbClr val="FFED75"/>
              </a:gs>
              <a:gs pos="35000">
                <a:srgbClr val="FFD649"/>
              </a:gs>
              <a:gs pos="98000">
                <a:srgbClr val="FFB801"/>
              </a:gs>
            </a:gsLst>
            <a:lin ang="0" scaled="0"/>
            <a:tileRect/>
          </a:gradFill>
          <a:ln>
            <a:noFill/>
          </a:ln>
          <a:effectLst>
            <a:outerShdw blurRad="508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ontserrat SemiBold" panose="00000700000000000000" pitchFamily="50" charset="0"/>
              </a:rPr>
              <a:t>SAVE $10</a:t>
            </a:r>
          </a:p>
        </p:txBody>
      </p:sp>
    </p:spTree>
    <p:extLst>
      <p:ext uri="{BB962C8B-B14F-4D97-AF65-F5344CB8AC3E}">
        <p14:creationId xmlns:p14="http://schemas.microsoft.com/office/powerpoint/2010/main" val="17100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0" grpId="0"/>
      <p:bldP spid="21" grpId="0"/>
      <p:bldP spid="26" grpId="0"/>
      <p:bldP spid="27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6ECFC8-081D-4080-AC51-313738E2C6FF}"/>
              </a:ext>
            </a:extLst>
          </p:cNvPr>
          <p:cNvSpPr/>
          <p:nvPr/>
        </p:nvSpPr>
        <p:spPr>
          <a:xfrm>
            <a:off x="0" y="-50692"/>
            <a:ext cx="12192000" cy="6908692"/>
          </a:xfrm>
          <a:prstGeom prst="rect">
            <a:avLst/>
          </a:prstGeom>
          <a:pattFill prst="zigZag">
            <a:fgClr>
              <a:srgbClr val="5BB1FF"/>
            </a:fgClr>
            <a:bgClr>
              <a:srgbClr val="0C89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DA5A2E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6C1067-3BFA-4E3C-B05E-C2CC64393049}"/>
              </a:ext>
            </a:extLst>
          </p:cNvPr>
          <p:cNvCxnSpPr>
            <a:cxnSpLocks/>
          </p:cNvCxnSpPr>
          <p:nvPr/>
        </p:nvCxnSpPr>
        <p:spPr>
          <a:xfrm flipH="1">
            <a:off x="8178409" y="3376469"/>
            <a:ext cx="1204361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83E68C-A802-439A-8F4E-88E0D50AEDC9}"/>
              </a:ext>
            </a:extLst>
          </p:cNvPr>
          <p:cNvCxnSpPr>
            <a:cxnSpLocks/>
          </p:cNvCxnSpPr>
          <p:nvPr/>
        </p:nvCxnSpPr>
        <p:spPr>
          <a:xfrm flipH="1">
            <a:off x="6037178" y="4126355"/>
            <a:ext cx="2507484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AA0BCF-AA87-4F0F-92B9-09F99E05DEC9}"/>
              </a:ext>
            </a:extLst>
          </p:cNvPr>
          <p:cNvCxnSpPr>
            <a:cxnSpLocks/>
          </p:cNvCxnSpPr>
          <p:nvPr/>
        </p:nvCxnSpPr>
        <p:spPr>
          <a:xfrm flipH="1">
            <a:off x="6074681" y="4418742"/>
            <a:ext cx="2984757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5E4E1FA-B1FB-4C6A-AE67-89DCCA7458B0}"/>
              </a:ext>
            </a:extLst>
          </p:cNvPr>
          <p:cNvSpPr/>
          <p:nvPr/>
        </p:nvSpPr>
        <p:spPr>
          <a:xfrm>
            <a:off x="1730818" y="2661311"/>
            <a:ext cx="3832211" cy="1895567"/>
          </a:xfrm>
          <a:prstGeom prst="rect">
            <a:avLst/>
          </a:prstGeom>
          <a:gradFill flip="none" rotWithShape="1">
            <a:gsLst>
              <a:gs pos="0">
                <a:srgbClr val="363537">
                  <a:lumMod val="77000"/>
                  <a:lumOff val="23000"/>
                </a:srgbClr>
              </a:gs>
              <a:gs pos="54000">
                <a:schemeClr val="accent3">
                  <a:lumMod val="75000"/>
                </a:schemeClr>
              </a:gs>
              <a:gs pos="98000">
                <a:srgbClr val="36353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44D8A2-7466-4ECF-987B-220F355229AE}"/>
              </a:ext>
            </a:extLst>
          </p:cNvPr>
          <p:cNvSpPr txBox="1"/>
          <p:nvPr/>
        </p:nvSpPr>
        <p:spPr>
          <a:xfrm>
            <a:off x="2270413" y="2567010"/>
            <a:ext cx="23684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Work Sans SemiBold" pitchFamily="2" charset="0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4447F-BC83-4456-9356-10BE4B1CB576}"/>
              </a:ext>
            </a:extLst>
          </p:cNvPr>
          <p:cNvSpPr txBox="1"/>
          <p:nvPr/>
        </p:nvSpPr>
        <p:spPr>
          <a:xfrm>
            <a:off x="4413349" y="2953465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82E53D-78C5-49E5-822A-E7ABA179BB85}"/>
              </a:ext>
            </a:extLst>
          </p:cNvPr>
          <p:cNvSpPr txBox="1"/>
          <p:nvPr/>
        </p:nvSpPr>
        <p:spPr>
          <a:xfrm>
            <a:off x="1930573" y="2953465"/>
            <a:ext cx="97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50" dirty="0">
                <a:solidFill>
                  <a:schemeClr val="bg1"/>
                </a:solidFill>
                <a:latin typeface="Work Sans SemiBold" pitchFamily="2" charset="0"/>
              </a:rPr>
              <a:t>$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95CB37-E455-4559-B5E2-1D0775A3372E}"/>
              </a:ext>
            </a:extLst>
          </p:cNvPr>
          <p:cNvSpPr txBox="1"/>
          <p:nvPr/>
        </p:nvSpPr>
        <p:spPr>
          <a:xfrm>
            <a:off x="1730817" y="1217507"/>
            <a:ext cx="499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133"/>
                </a:solidFill>
                <a:latin typeface="Montserrat SemiBold" panose="00000700000000000000" pitchFamily="50" charset="0"/>
              </a:rPr>
              <a:t>Blue High Heels Shoes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4E7D51-E083-4559-84D1-BAD54D6F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/>
          <a:stretch/>
        </p:blipFill>
        <p:spPr>
          <a:xfrm>
            <a:off x="5390811" y="1460617"/>
            <a:ext cx="5584060" cy="41426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26C7D4-42D3-4179-970E-BAC2E62EAD29}"/>
              </a:ext>
            </a:extLst>
          </p:cNvPr>
          <p:cNvSpPr txBox="1"/>
          <p:nvPr/>
        </p:nvSpPr>
        <p:spPr>
          <a:xfrm>
            <a:off x="1730816" y="1774602"/>
            <a:ext cx="40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Light" panose="00000400000000000000" pitchFamily="50" charset="0"/>
              </a:rPr>
              <a:t>Fabric Upper With A Faux Leather Criss Cross Detail On The Vamp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546A29-CDDF-408C-8F61-CFFC9FCF0E28}"/>
              </a:ext>
            </a:extLst>
          </p:cNvPr>
          <p:cNvGrpSpPr/>
          <p:nvPr/>
        </p:nvGrpSpPr>
        <p:grpSpPr>
          <a:xfrm>
            <a:off x="7311871" y="959528"/>
            <a:ext cx="1691319" cy="1691319"/>
            <a:chOff x="5908563" y="882552"/>
            <a:chExt cx="1691319" cy="1691319"/>
          </a:xfrm>
        </p:grpSpPr>
        <p:sp>
          <p:nvSpPr>
            <p:cNvPr id="29" name="Star: 32 Points 28">
              <a:extLst>
                <a:ext uri="{FF2B5EF4-FFF2-40B4-BE49-F238E27FC236}">
                  <a16:creationId xmlns:a16="http://schemas.microsoft.com/office/drawing/2014/main" id="{63324B08-61B9-4ECC-B1E6-C966E233CE7C}"/>
                </a:ext>
              </a:extLst>
            </p:cNvPr>
            <p:cNvSpPr/>
            <p:nvPr/>
          </p:nvSpPr>
          <p:spPr>
            <a:xfrm>
              <a:off x="5908563" y="882552"/>
              <a:ext cx="1691319" cy="1691319"/>
            </a:xfrm>
            <a:prstGeom prst="star32">
              <a:avLst>
                <a:gd name="adj" fmla="val 44258"/>
              </a:avLst>
            </a:prstGeom>
            <a:gradFill>
              <a:gsLst>
                <a:gs pos="0">
                  <a:srgbClr val="F97400"/>
                </a:gs>
                <a:gs pos="54000">
                  <a:srgbClr val="F96101"/>
                </a:gs>
                <a:gs pos="98000">
                  <a:srgbClr val="F4400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C35D32-E8E4-4E19-A053-1170D65B1307}"/>
                </a:ext>
              </a:extLst>
            </p:cNvPr>
            <p:cNvSpPr/>
            <p:nvPr/>
          </p:nvSpPr>
          <p:spPr>
            <a:xfrm rot="20712028">
              <a:off x="6070381" y="1548705"/>
              <a:ext cx="1367682" cy="5796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NEW</a:t>
              </a:r>
              <a:endParaRPr lang="en-US" dirty="0">
                <a:solidFill>
                  <a:schemeClr val="bg1"/>
                </a:solidFill>
                <a:latin typeface="Montserrat SemiBold" panose="00000700000000000000" pitchFamily="50" charset="0"/>
              </a:endParaRPr>
            </a:p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ARRIVAL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098313D-FD53-4D3D-80C6-37A4C3F41C2A}"/>
              </a:ext>
            </a:extLst>
          </p:cNvPr>
          <p:cNvSpPr/>
          <p:nvPr/>
        </p:nvSpPr>
        <p:spPr>
          <a:xfrm>
            <a:off x="0" y="0"/>
            <a:ext cx="1730817" cy="6908692"/>
          </a:xfrm>
          <a:prstGeom prst="rect">
            <a:avLst/>
          </a:prstGeom>
          <a:pattFill prst="zigZag">
            <a:fgClr>
              <a:srgbClr val="5BB1FF"/>
            </a:fgClr>
            <a:bgClr>
              <a:srgbClr val="0C89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DA5A2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E41495-1514-417E-A919-1A3DBE7EFCD8}"/>
              </a:ext>
            </a:extLst>
          </p:cNvPr>
          <p:cNvSpPr/>
          <p:nvPr/>
        </p:nvSpPr>
        <p:spPr>
          <a:xfrm>
            <a:off x="113089" y="4556878"/>
            <a:ext cx="5449940" cy="2351814"/>
          </a:xfrm>
          <a:prstGeom prst="rect">
            <a:avLst/>
          </a:prstGeom>
          <a:pattFill prst="zigZag">
            <a:fgClr>
              <a:srgbClr val="5BB1FF"/>
            </a:fgClr>
            <a:bgClr>
              <a:srgbClr val="0C89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rgbClr val="DA5A2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C03F6B-AFA2-48FB-A36E-D772E016BEBB}"/>
              </a:ext>
            </a:extLst>
          </p:cNvPr>
          <p:cNvSpPr/>
          <p:nvPr/>
        </p:nvSpPr>
        <p:spPr>
          <a:xfrm rot="21298433">
            <a:off x="8071842" y="5394842"/>
            <a:ext cx="2914364" cy="625035"/>
          </a:xfrm>
          <a:prstGeom prst="rect">
            <a:avLst/>
          </a:prstGeom>
          <a:gradFill flip="none" rotWithShape="1">
            <a:gsLst>
              <a:gs pos="0">
                <a:srgbClr val="FFED75"/>
              </a:gs>
              <a:gs pos="35000">
                <a:srgbClr val="FFD649"/>
              </a:gs>
              <a:gs pos="98000">
                <a:srgbClr val="FFB801"/>
              </a:gs>
            </a:gsLst>
            <a:lin ang="0" scaled="0"/>
            <a:tileRect/>
          </a:gradFill>
          <a:ln>
            <a:noFill/>
          </a:ln>
          <a:effectLst>
            <a:outerShdw blurRad="508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ontserrat SemiBold" panose="00000700000000000000" pitchFamily="50" charset="0"/>
              </a:rPr>
              <a:t>REAL LEATHER</a:t>
            </a:r>
          </a:p>
        </p:txBody>
      </p:sp>
    </p:spTree>
    <p:extLst>
      <p:ext uri="{BB962C8B-B14F-4D97-AF65-F5344CB8AC3E}">
        <p14:creationId xmlns:p14="http://schemas.microsoft.com/office/powerpoint/2010/main" val="12607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0" grpId="0"/>
      <p:bldP spid="21" grpId="0"/>
      <p:bldP spid="26" grpId="0"/>
      <p:bldP spid="27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A5175D-7D05-449F-9AD5-EC261FB2F782}"/>
              </a:ext>
            </a:extLst>
          </p:cNvPr>
          <p:cNvSpPr/>
          <p:nvPr/>
        </p:nvSpPr>
        <p:spPr>
          <a:xfrm>
            <a:off x="5399464" y="-1547156"/>
            <a:ext cx="1393072" cy="1522843"/>
          </a:xfrm>
          <a:prstGeom prst="rect">
            <a:avLst/>
          </a:prstGeom>
          <a:solidFill>
            <a:srgbClr val="DA2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A5A2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7364F-8887-4C9D-A478-72D82D604875}"/>
              </a:ext>
            </a:extLst>
          </p:cNvPr>
          <p:cNvSpPr txBox="1"/>
          <p:nvPr/>
        </p:nvSpPr>
        <p:spPr>
          <a:xfrm>
            <a:off x="2684583" y="2921169"/>
            <a:ext cx="7824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Montserrat Black" panose="00000A00000000000000" pitchFamily="50" charset="0"/>
              </a:rPr>
              <a:t>XME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Montserrat Black" panose="00000A00000000000000" pitchFamily="50" charset="0"/>
              </a:rPr>
              <a:t>GroceryStore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026" name="Picture 2" descr="Image result for MOUSE POINTER PNG HD">
            <a:extLst>
              <a:ext uri="{FF2B5EF4-FFF2-40B4-BE49-F238E27FC236}">
                <a16:creationId xmlns:a16="http://schemas.microsoft.com/office/drawing/2014/main" id="{8A9EBC16-1C42-49B2-90F1-2428CD1E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6" y="3360204"/>
            <a:ext cx="425449" cy="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521436B-5831-4827-9090-0FA71CA570B3}"/>
              </a:ext>
            </a:extLst>
          </p:cNvPr>
          <p:cNvSpPr/>
          <p:nvPr/>
        </p:nvSpPr>
        <p:spPr>
          <a:xfrm>
            <a:off x="5603875" y="2936875"/>
            <a:ext cx="984250" cy="9842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</p:cBhvr>
                                      <p:by x="2999000" y="299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40000" decel="6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999000" y="2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241</Words>
  <Application>Microsoft Office PowerPoint</Application>
  <PresentationFormat>Widescreen</PresentationFormat>
  <Paragraphs>61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Work Sans SemiBold</vt:lpstr>
      <vt:lpstr>Montserrat Light</vt:lpstr>
      <vt:lpstr>Arial</vt:lpstr>
      <vt:lpstr>Montserrat Black</vt:lpstr>
      <vt:lpstr>Calibri</vt:lpstr>
      <vt:lpstr>Calibri Light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35</cp:revision>
  <dcterms:created xsi:type="dcterms:W3CDTF">2019-04-25T21:52:08Z</dcterms:created>
  <dcterms:modified xsi:type="dcterms:W3CDTF">2019-06-02T10:17:51Z</dcterms:modified>
</cp:coreProperties>
</file>