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8"/>
  </p:notesMasterIdLst>
  <p:sldIdLst>
    <p:sldId id="267" r:id="rId2"/>
    <p:sldId id="270" r:id="rId3"/>
    <p:sldId id="268" r:id="rId4"/>
    <p:sldId id="271" r:id="rId5"/>
    <p:sldId id="272" r:id="rId6"/>
    <p:sldId id="273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Montserrat Black" panose="00000A00000000000000" pitchFamily="50" charset="0"/>
      <p:bold r:id="rId15"/>
      <p:boldItalic r:id="rId16"/>
    </p:embeddedFont>
    <p:embeddedFont>
      <p:font typeface="Montserrat ExtraBold" panose="00000900000000000000" pitchFamily="50" charset="0"/>
      <p:bold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one" id="{068C18D4-9107-42A8-9004-2AC8267802C2}">
          <p14:sldIdLst>
            <p14:sldId id="267"/>
            <p14:sldId id="270"/>
            <p14:sldId id="268"/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617"/>
    <a:srgbClr val="7AAB39"/>
    <a:srgbClr val="E1A41C"/>
    <a:srgbClr val="2F2824"/>
    <a:srgbClr val="7B4824"/>
    <a:srgbClr val="D2181E"/>
    <a:srgbClr val="0AAEA9"/>
    <a:srgbClr val="0D4B83"/>
    <a:srgbClr val="F8AA0F"/>
    <a:srgbClr val="A12C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6" autoAdjust="0"/>
    <p:restoredTop sz="90597" autoAdjust="0"/>
  </p:normalViewPr>
  <p:slideViewPr>
    <p:cSldViewPr snapToGrid="0">
      <p:cViewPr varScale="1">
        <p:scale>
          <a:sx n="97" d="100"/>
          <a:sy n="97" d="100"/>
        </p:scale>
        <p:origin x="7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microsoft.com/office/2016/11/relationships/changesInfo" Target="changesInfos/changesInfo1.xml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m Dupont" userId="9042b1d383435627" providerId="LiveId" clId="{65129CDF-2569-4BC8-8F6F-46E48ED8059A}"/>
    <pc:docChg chg="modSld">
      <pc:chgData name="Bram Dupont" userId="9042b1d383435627" providerId="LiveId" clId="{65129CDF-2569-4BC8-8F6F-46E48ED8059A}" dt="2019-09-23T16:17:28.544" v="0" actId="1076"/>
      <pc:docMkLst>
        <pc:docMk/>
      </pc:docMkLst>
      <pc:sldChg chg="modSp">
        <pc:chgData name="Bram Dupont" userId="9042b1d383435627" providerId="LiveId" clId="{65129CDF-2569-4BC8-8F6F-46E48ED8059A}" dt="2019-09-23T16:17:28.544" v="0" actId="1076"/>
        <pc:sldMkLst>
          <pc:docMk/>
          <pc:sldMk cId="3794402239" sldId="267"/>
        </pc:sldMkLst>
        <pc:spChg chg="mod">
          <ac:chgData name="Bram Dupont" userId="9042b1d383435627" providerId="LiveId" clId="{65129CDF-2569-4BC8-8F6F-46E48ED8059A}" dt="2019-09-23T16:17:28.544" v="0" actId="1076"/>
          <ac:spMkLst>
            <pc:docMk/>
            <pc:sldMk cId="3794402239" sldId="267"/>
            <ac:spMk id="119" creationId="{2DB3C97F-E191-4002-8FFC-2A426B928A5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7B756-3E0B-4449-BA71-E69695ED3DC9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238E2-9853-490C-8F1B-A33505B0C6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48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uploads/toaster/toaster_PNG54.png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sspng.com/png-hair-dryer-beauty-parlour-barbershop-hairdresser-p-486197/download-png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pngimg.com/uploads/sewing_machine/sewing_machine_PNG52.png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uploads/vacuum_cleaner/vacuum_cleaner_PNG40.pn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ngfly.com/png-epuhmg/download.html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iron-small-appliances-home-appliances-59980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pngimg.com/uploads/kettle/kettle_PNG8725.png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sspng.com/png-juicer-mixer-blender-red-juice-machine-141743/download-png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uploads/toaster/toaster_PNG54.pn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http://pngimg.com/uploads/toaster/toaster_PNG54.png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238E2-9853-490C-8F1B-A33505B0C67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775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https://www.kisspng.com/png-hair-dryer-beauty-parlour-barbershop-hairdresser-p-486197/download-png.html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4"/>
              </a:rPr>
              <a:t>http://pngimg.com/uploads/sewing_machine/sewing_machine_PNG52.png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238E2-9853-490C-8F1B-A33505B0C67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324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http://pngimg.com/uploads/vacuum_cleaner/vacuum_cleaner_PNG40.png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4"/>
              </a:rPr>
              <a:t>https://www.pngfly.com/png-epuhmg/download.html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238E2-9853-490C-8F1B-A33505B0C67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121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https://www.pexels.com/photo/iron-small-appliances-home-appliances-59980/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4"/>
              </a:rPr>
              <a:t>http://pngimg.com/uploads/kettle/kettle_PNG8725.png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238E2-9853-490C-8F1B-A33505B0C67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30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https://www.kisspng.com/png-juicer-mixer-blender-red-juice-machine-141743/download-png.html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238E2-9853-490C-8F1B-A33505B0C67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827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http://pngimg.com/uploads/toaster/toaster_PNG54.png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238E2-9853-490C-8F1B-A33505B0C67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753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DD0C-CA21-4575-AEA9-721E040C5FC4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EEB8-2B38-4B2F-8DD0-E14DEE97D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573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DD0C-CA21-4575-AEA9-721E040C5FC4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EEB8-2B38-4B2F-8DD0-E14DEE97D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73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DD0C-CA21-4575-AEA9-721E040C5FC4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EEB8-2B38-4B2F-8DD0-E14DEE97D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612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DD0C-CA21-4575-AEA9-721E040C5FC4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EEB8-2B38-4B2F-8DD0-E14DEE97D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4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DD0C-CA21-4575-AEA9-721E040C5FC4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EEB8-2B38-4B2F-8DD0-E14DEE97D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848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DD0C-CA21-4575-AEA9-721E040C5FC4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EEB8-2B38-4B2F-8DD0-E14DEE97D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024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DD0C-CA21-4575-AEA9-721E040C5FC4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EEB8-2B38-4B2F-8DD0-E14DEE97D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77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DD0C-CA21-4575-AEA9-721E040C5FC4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EEB8-2B38-4B2F-8DD0-E14DEE97D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05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DD0C-CA21-4575-AEA9-721E040C5FC4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EEB8-2B38-4B2F-8DD0-E14DEE97D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7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DD0C-CA21-4575-AEA9-721E040C5FC4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EEB8-2B38-4B2F-8DD0-E14DEE97D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8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DD0C-CA21-4575-AEA9-721E040C5FC4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EEB8-2B38-4B2F-8DD0-E14DEE97D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3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fld id="{6F35DD0C-CA21-4575-AEA9-721E040C5FC4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 ExtraBold" panose="00000900000000000000" pitchFamily="50" charset="0"/>
              </a:defRPr>
            </a:lvl1pPr>
          </a:lstStyle>
          <a:p>
            <a:fld id="{DA0FEEB8-2B38-4B2F-8DD0-E14DEE97DD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96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 ExtraBold" panose="000009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 ExtraBold" panose="000009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 ExtraBold" panose="000009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ExtraBold" panose="000009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ExtraBold" panose="000009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Rectangle 246">
            <a:extLst>
              <a:ext uri="{FF2B5EF4-FFF2-40B4-BE49-F238E27FC236}">
                <a16:creationId xmlns:a16="http://schemas.microsoft.com/office/drawing/2014/main" id="{FF94A733-17F2-4BBB-BA9E-266AAD99C357}"/>
              </a:ext>
            </a:extLst>
          </p:cNvPr>
          <p:cNvSpPr/>
          <p:nvPr/>
        </p:nvSpPr>
        <p:spPr>
          <a:xfrm>
            <a:off x="-50583" y="6783131"/>
            <a:ext cx="12242583" cy="69456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Frame 84">
            <a:extLst>
              <a:ext uri="{FF2B5EF4-FFF2-40B4-BE49-F238E27FC236}">
                <a16:creationId xmlns:a16="http://schemas.microsoft.com/office/drawing/2014/main" id="{6A283518-2075-4285-8D48-3E38A4371A3F}"/>
              </a:ext>
            </a:extLst>
          </p:cNvPr>
          <p:cNvSpPr/>
          <p:nvPr/>
        </p:nvSpPr>
        <p:spPr>
          <a:xfrm>
            <a:off x="359221" y="310501"/>
            <a:ext cx="11473559" cy="6236999"/>
          </a:xfrm>
          <a:prstGeom prst="frame">
            <a:avLst>
              <a:gd name="adj1" fmla="val 72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E97C2202-A28C-4699-AB11-CFA2866548BA}"/>
              </a:ext>
            </a:extLst>
          </p:cNvPr>
          <p:cNvSpPr/>
          <p:nvPr/>
        </p:nvSpPr>
        <p:spPr>
          <a:xfrm>
            <a:off x="3025057" y="2078987"/>
            <a:ext cx="6560466" cy="4791711"/>
          </a:xfrm>
          <a:custGeom>
            <a:avLst/>
            <a:gdLst>
              <a:gd name="connsiteX0" fmla="*/ 5309767 w 6560466"/>
              <a:gd name="connsiteY0" fmla="*/ 0 h 4791711"/>
              <a:gd name="connsiteX1" fmla="*/ 6194145 w 6560466"/>
              <a:gd name="connsiteY1" fmla="*/ 366321 h 4791711"/>
              <a:gd name="connsiteX2" fmla="*/ 6194145 w 6560466"/>
              <a:gd name="connsiteY2" fmla="*/ 2135075 h 4791711"/>
              <a:gd name="connsiteX3" fmla="*/ 3537508 w 6560466"/>
              <a:gd name="connsiteY3" fmla="*/ 4791711 h 4791711"/>
              <a:gd name="connsiteX4" fmla="*/ 0 w 6560466"/>
              <a:gd name="connsiteY4" fmla="*/ 4791711 h 4791711"/>
              <a:gd name="connsiteX5" fmla="*/ 4425390 w 6560466"/>
              <a:gd name="connsiteY5" fmla="*/ 366321 h 4791711"/>
              <a:gd name="connsiteX6" fmla="*/ 5309767 w 6560466"/>
              <a:gd name="connsiteY6" fmla="*/ 0 h 479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60466" h="4791711">
                <a:moveTo>
                  <a:pt x="5309767" y="0"/>
                </a:moveTo>
                <a:cubicBezTo>
                  <a:pt x="5629849" y="0"/>
                  <a:pt x="5949931" y="122107"/>
                  <a:pt x="6194145" y="366321"/>
                </a:cubicBezTo>
                <a:cubicBezTo>
                  <a:pt x="6682573" y="854749"/>
                  <a:pt x="6682573" y="1646648"/>
                  <a:pt x="6194145" y="2135075"/>
                </a:cubicBezTo>
                <a:lnTo>
                  <a:pt x="3537508" y="4791711"/>
                </a:lnTo>
                <a:lnTo>
                  <a:pt x="0" y="4791711"/>
                </a:lnTo>
                <a:lnTo>
                  <a:pt x="4425390" y="366321"/>
                </a:lnTo>
                <a:cubicBezTo>
                  <a:pt x="4669605" y="122107"/>
                  <a:pt x="4989687" y="0"/>
                  <a:pt x="5309767" y="0"/>
                </a:cubicBezTo>
                <a:close/>
              </a:path>
            </a:pathLst>
          </a:custGeom>
          <a:gradFill>
            <a:gsLst>
              <a:gs pos="0">
                <a:srgbClr val="78A937"/>
              </a:gs>
              <a:gs pos="100000">
                <a:srgbClr val="83B44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32B53F45-3D4B-452A-A136-CB8A2CAA2B0E}"/>
              </a:ext>
            </a:extLst>
          </p:cNvPr>
          <p:cNvSpPr/>
          <p:nvPr/>
        </p:nvSpPr>
        <p:spPr>
          <a:xfrm>
            <a:off x="5130918" y="4057480"/>
            <a:ext cx="4415013" cy="2813219"/>
          </a:xfrm>
          <a:custGeom>
            <a:avLst/>
            <a:gdLst>
              <a:gd name="connsiteX0" fmla="*/ 3282374 w 4415013"/>
              <a:gd name="connsiteY0" fmla="*/ 0 h 2813219"/>
              <a:gd name="connsiteX1" fmla="*/ 4083272 w 4415013"/>
              <a:gd name="connsiteY1" fmla="*/ 331743 h 2813219"/>
              <a:gd name="connsiteX2" fmla="*/ 4083272 w 4415013"/>
              <a:gd name="connsiteY2" fmla="*/ 1933538 h 2813219"/>
              <a:gd name="connsiteX3" fmla="*/ 3203590 w 4415013"/>
              <a:gd name="connsiteY3" fmla="*/ 2813219 h 2813219"/>
              <a:gd name="connsiteX4" fmla="*/ 0 w 4415013"/>
              <a:gd name="connsiteY4" fmla="*/ 2813219 h 2813219"/>
              <a:gd name="connsiteX5" fmla="*/ 2481477 w 4415013"/>
              <a:gd name="connsiteY5" fmla="*/ 331743 h 2813219"/>
              <a:gd name="connsiteX6" fmla="*/ 3282374 w 4415013"/>
              <a:gd name="connsiteY6" fmla="*/ 0 h 281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5013" h="2813219">
                <a:moveTo>
                  <a:pt x="3282374" y="0"/>
                </a:moveTo>
                <a:cubicBezTo>
                  <a:pt x="3572242" y="0"/>
                  <a:pt x="3862110" y="110581"/>
                  <a:pt x="4083272" y="331743"/>
                </a:cubicBezTo>
                <a:cubicBezTo>
                  <a:pt x="4525594" y="774067"/>
                  <a:pt x="4525594" y="1491214"/>
                  <a:pt x="4083272" y="1933538"/>
                </a:cubicBezTo>
                <a:lnTo>
                  <a:pt x="3203590" y="2813219"/>
                </a:lnTo>
                <a:lnTo>
                  <a:pt x="0" y="2813219"/>
                </a:lnTo>
                <a:lnTo>
                  <a:pt x="2481477" y="331743"/>
                </a:lnTo>
                <a:cubicBezTo>
                  <a:pt x="2702638" y="110581"/>
                  <a:pt x="2992506" y="0"/>
                  <a:pt x="3282374" y="0"/>
                </a:cubicBezTo>
                <a:close/>
              </a:path>
            </a:pathLst>
          </a:custGeom>
          <a:gradFill>
            <a:gsLst>
              <a:gs pos="0">
                <a:srgbClr val="78A937"/>
              </a:gs>
              <a:gs pos="100000">
                <a:srgbClr val="83B443"/>
              </a:gs>
            </a:gsLst>
            <a:lin ang="5400000" scaled="1"/>
          </a:gradFill>
          <a:ln>
            <a:noFill/>
          </a:ln>
          <a:effectLst>
            <a:outerShdw blurRad="5207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9B0BCFA-162E-4E1B-8517-0749DBB31436}"/>
              </a:ext>
            </a:extLst>
          </p:cNvPr>
          <p:cNvGrpSpPr/>
          <p:nvPr/>
        </p:nvGrpSpPr>
        <p:grpSpPr>
          <a:xfrm>
            <a:off x="9368861" y="1989"/>
            <a:ext cx="2823139" cy="2127413"/>
            <a:chOff x="8276502" y="400607"/>
            <a:chExt cx="3440966" cy="2592985"/>
          </a:xfrm>
          <a:solidFill>
            <a:schemeClr val="bg1"/>
          </a:solidFill>
          <a:effectLst>
            <a:outerShdw blurRad="190500" dist="38100" dir="8100000" algn="tr" rotWithShape="0">
              <a:prstClr val="black">
                <a:alpha val="17000"/>
              </a:prstClr>
            </a:outerShdw>
          </a:effectLst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C886F38-6A19-48A8-8707-E6910D7B1CCF}"/>
                </a:ext>
              </a:extLst>
            </p:cNvPr>
            <p:cNvGrpSpPr/>
            <p:nvPr/>
          </p:nvGrpSpPr>
          <p:grpSpPr>
            <a:xfrm>
              <a:off x="9517538" y="400607"/>
              <a:ext cx="2199930" cy="338375"/>
              <a:chOff x="9365138" y="687210"/>
              <a:chExt cx="2199930" cy="338375"/>
            </a:xfrm>
            <a:grpFill/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9B48B58-B611-4900-9EF2-6326E9350665}"/>
                  </a:ext>
                </a:extLst>
              </p:cNvPr>
              <p:cNvSpPr/>
              <p:nvPr/>
            </p:nvSpPr>
            <p:spPr>
              <a:xfrm>
                <a:off x="11226693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89A3F00-7151-42C3-897F-DB90D8B46870}"/>
                  </a:ext>
                </a:extLst>
              </p:cNvPr>
              <p:cNvSpPr/>
              <p:nvPr/>
            </p:nvSpPr>
            <p:spPr>
              <a:xfrm>
                <a:off x="9365138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359B8D9-7CD3-40E2-9275-3610C7C92806}"/>
                  </a:ext>
                </a:extLst>
              </p:cNvPr>
              <p:cNvSpPr/>
              <p:nvPr/>
            </p:nvSpPr>
            <p:spPr>
              <a:xfrm>
                <a:off x="9985656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7CC360C-ED47-45CA-BBCF-AA73BB7F91DE}"/>
                  </a:ext>
                </a:extLst>
              </p:cNvPr>
              <p:cNvSpPr/>
              <p:nvPr/>
            </p:nvSpPr>
            <p:spPr>
              <a:xfrm>
                <a:off x="10606174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B6D65B4-E2AC-43B7-A8DA-B7FADD8A9DC2}"/>
                </a:ext>
              </a:extLst>
            </p:cNvPr>
            <p:cNvGrpSpPr/>
            <p:nvPr/>
          </p:nvGrpSpPr>
          <p:grpSpPr>
            <a:xfrm>
              <a:off x="8897020" y="851529"/>
              <a:ext cx="2820448" cy="338375"/>
              <a:chOff x="8744620" y="687210"/>
              <a:chExt cx="2820448" cy="338375"/>
            </a:xfrm>
            <a:grpFill/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E8C4B93-0F2A-4501-BB7D-B6CF3C9BEB74}"/>
                  </a:ext>
                </a:extLst>
              </p:cNvPr>
              <p:cNvSpPr/>
              <p:nvPr/>
            </p:nvSpPr>
            <p:spPr>
              <a:xfrm>
                <a:off x="11226693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791D34A-FC97-4DB5-B5FF-68A23F2F234F}"/>
                  </a:ext>
                </a:extLst>
              </p:cNvPr>
              <p:cNvSpPr/>
              <p:nvPr/>
            </p:nvSpPr>
            <p:spPr>
              <a:xfrm>
                <a:off x="8744620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3DAFFE0-6ABA-488E-B4A3-866239FD0015}"/>
                  </a:ext>
                </a:extLst>
              </p:cNvPr>
              <p:cNvSpPr/>
              <p:nvPr/>
            </p:nvSpPr>
            <p:spPr>
              <a:xfrm>
                <a:off x="9365138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30A423C-33E2-42EB-8A41-D314E5935503}"/>
                  </a:ext>
                </a:extLst>
              </p:cNvPr>
              <p:cNvSpPr/>
              <p:nvPr/>
            </p:nvSpPr>
            <p:spPr>
              <a:xfrm>
                <a:off x="9985656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8563FCD-B8A2-4C48-A500-893EC327F8CE}"/>
                  </a:ext>
                </a:extLst>
              </p:cNvPr>
              <p:cNvSpPr/>
              <p:nvPr/>
            </p:nvSpPr>
            <p:spPr>
              <a:xfrm>
                <a:off x="10606174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E30BF1-C8CA-4872-A2CA-057A02BA19C2}"/>
                </a:ext>
              </a:extLst>
            </p:cNvPr>
            <p:cNvGrpSpPr/>
            <p:nvPr/>
          </p:nvGrpSpPr>
          <p:grpSpPr>
            <a:xfrm>
              <a:off x="8276502" y="1302451"/>
              <a:ext cx="3440966" cy="338375"/>
              <a:chOff x="8124102" y="687210"/>
              <a:chExt cx="3440966" cy="338375"/>
            </a:xfrm>
            <a:grpFill/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3750A80-05F2-4D2C-B065-3A81D0CFAD83}"/>
                  </a:ext>
                </a:extLst>
              </p:cNvPr>
              <p:cNvSpPr/>
              <p:nvPr/>
            </p:nvSpPr>
            <p:spPr>
              <a:xfrm>
                <a:off x="11226693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3C6D9BA-0F4C-40F7-97EB-2D78DC52D75A}"/>
                  </a:ext>
                </a:extLst>
              </p:cNvPr>
              <p:cNvSpPr/>
              <p:nvPr/>
            </p:nvSpPr>
            <p:spPr>
              <a:xfrm>
                <a:off x="8744620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87B9BEE-C289-41AE-86FA-A90E761B4C25}"/>
                  </a:ext>
                </a:extLst>
              </p:cNvPr>
              <p:cNvSpPr/>
              <p:nvPr/>
            </p:nvSpPr>
            <p:spPr>
              <a:xfrm>
                <a:off x="9365138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35565DA-15A2-49D7-A9C3-29B331CBB012}"/>
                  </a:ext>
                </a:extLst>
              </p:cNvPr>
              <p:cNvSpPr/>
              <p:nvPr/>
            </p:nvSpPr>
            <p:spPr>
              <a:xfrm>
                <a:off x="9985656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E4C75FB-6D97-4E35-A9E2-D3FF1E600722}"/>
                  </a:ext>
                </a:extLst>
              </p:cNvPr>
              <p:cNvSpPr/>
              <p:nvPr/>
            </p:nvSpPr>
            <p:spPr>
              <a:xfrm>
                <a:off x="10606174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01A9EB5-BB49-4463-9443-54BF30288E35}"/>
                  </a:ext>
                </a:extLst>
              </p:cNvPr>
              <p:cNvSpPr/>
              <p:nvPr/>
            </p:nvSpPr>
            <p:spPr>
              <a:xfrm>
                <a:off x="8124102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641888F-75DE-47B6-80CB-68F128D26A1A}"/>
                </a:ext>
              </a:extLst>
            </p:cNvPr>
            <p:cNvGrpSpPr/>
            <p:nvPr/>
          </p:nvGrpSpPr>
          <p:grpSpPr>
            <a:xfrm>
              <a:off x="8276502" y="1753373"/>
              <a:ext cx="3440966" cy="338375"/>
              <a:chOff x="8124102" y="687210"/>
              <a:chExt cx="3440966" cy="338375"/>
            </a:xfrm>
            <a:grpFill/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F0003C4-13C8-4CE6-9705-E643FD10B5D4}"/>
                  </a:ext>
                </a:extLst>
              </p:cNvPr>
              <p:cNvSpPr/>
              <p:nvPr/>
            </p:nvSpPr>
            <p:spPr>
              <a:xfrm>
                <a:off x="11226693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C184D748-F604-4CE0-855C-6F1C34A1B4A6}"/>
                  </a:ext>
                </a:extLst>
              </p:cNvPr>
              <p:cNvSpPr/>
              <p:nvPr/>
            </p:nvSpPr>
            <p:spPr>
              <a:xfrm>
                <a:off x="8744620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563550A2-DDD1-4183-A347-A852F1D7F9AB}"/>
                  </a:ext>
                </a:extLst>
              </p:cNvPr>
              <p:cNvSpPr/>
              <p:nvPr/>
            </p:nvSpPr>
            <p:spPr>
              <a:xfrm>
                <a:off x="9365138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248BCD4F-8B1B-4DB0-9154-CFF8958E7694}"/>
                  </a:ext>
                </a:extLst>
              </p:cNvPr>
              <p:cNvSpPr/>
              <p:nvPr/>
            </p:nvSpPr>
            <p:spPr>
              <a:xfrm>
                <a:off x="9985656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BB324588-1C7A-4F03-B701-D3DA43AB26D6}"/>
                  </a:ext>
                </a:extLst>
              </p:cNvPr>
              <p:cNvSpPr/>
              <p:nvPr/>
            </p:nvSpPr>
            <p:spPr>
              <a:xfrm>
                <a:off x="10606174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203D0BB-96C0-4BD7-A121-75C342096C09}"/>
                  </a:ext>
                </a:extLst>
              </p:cNvPr>
              <p:cNvSpPr/>
              <p:nvPr/>
            </p:nvSpPr>
            <p:spPr>
              <a:xfrm>
                <a:off x="8124102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E123729-37D9-4859-A4A7-CFB573B25A53}"/>
                </a:ext>
              </a:extLst>
            </p:cNvPr>
            <p:cNvGrpSpPr/>
            <p:nvPr/>
          </p:nvGrpSpPr>
          <p:grpSpPr>
            <a:xfrm>
              <a:off x="8276502" y="2655217"/>
              <a:ext cx="2199929" cy="338375"/>
              <a:chOff x="8124102" y="687210"/>
              <a:chExt cx="2199929" cy="338375"/>
            </a:xfrm>
            <a:grpFill/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103F22AC-D4A3-4B67-9FB9-8C578320B464}"/>
                  </a:ext>
                </a:extLst>
              </p:cNvPr>
              <p:cNvSpPr/>
              <p:nvPr/>
            </p:nvSpPr>
            <p:spPr>
              <a:xfrm>
                <a:off x="8744620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BA7D0AD-4706-4236-9709-99BD43E5BA67}"/>
                  </a:ext>
                </a:extLst>
              </p:cNvPr>
              <p:cNvSpPr/>
              <p:nvPr/>
            </p:nvSpPr>
            <p:spPr>
              <a:xfrm>
                <a:off x="9365138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337D836-3CB0-4C54-827C-D201FC6DD544}"/>
                  </a:ext>
                </a:extLst>
              </p:cNvPr>
              <p:cNvSpPr/>
              <p:nvPr/>
            </p:nvSpPr>
            <p:spPr>
              <a:xfrm>
                <a:off x="9985656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FCCC2F0-36EC-4644-BF63-16B1DD9E5DF2}"/>
                  </a:ext>
                </a:extLst>
              </p:cNvPr>
              <p:cNvSpPr/>
              <p:nvPr/>
            </p:nvSpPr>
            <p:spPr>
              <a:xfrm>
                <a:off x="8124102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6F4329E-6152-42C6-93E7-69CB47AA3CFA}"/>
                </a:ext>
              </a:extLst>
            </p:cNvPr>
            <p:cNvGrpSpPr/>
            <p:nvPr/>
          </p:nvGrpSpPr>
          <p:grpSpPr>
            <a:xfrm>
              <a:off x="8276502" y="2204295"/>
              <a:ext cx="2820447" cy="338375"/>
              <a:chOff x="8124102" y="687210"/>
              <a:chExt cx="2820447" cy="338375"/>
            </a:xfrm>
            <a:grpFill/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2B1BB23-8376-40FC-BD3B-D0EF35D42702}"/>
                  </a:ext>
                </a:extLst>
              </p:cNvPr>
              <p:cNvSpPr/>
              <p:nvPr/>
            </p:nvSpPr>
            <p:spPr>
              <a:xfrm>
                <a:off x="8744620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74C1677-39E1-4937-B42E-1598BC8B7420}"/>
                  </a:ext>
                </a:extLst>
              </p:cNvPr>
              <p:cNvSpPr/>
              <p:nvPr/>
            </p:nvSpPr>
            <p:spPr>
              <a:xfrm>
                <a:off x="9365138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40C83A85-73BC-471D-B970-39CEBBF69A3E}"/>
                  </a:ext>
                </a:extLst>
              </p:cNvPr>
              <p:cNvSpPr/>
              <p:nvPr/>
            </p:nvSpPr>
            <p:spPr>
              <a:xfrm>
                <a:off x="9985656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FB75B75B-6082-43BC-8589-B5B545F90C26}"/>
                  </a:ext>
                </a:extLst>
              </p:cNvPr>
              <p:cNvSpPr/>
              <p:nvPr/>
            </p:nvSpPr>
            <p:spPr>
              <a:xfrm>
                <a:off x="10606174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EF349FF4-D902-492E-974B-5A8A3A0321DE}"/>
                  </a:ext>
                </a:extLst>
              </p:cNvPr>
              <p:cNvSpPr/>
              <p:nvPr/>
            </p:nvSpPr>
            <p:spPr>
              <a:xfrm>
                <a:off x="8124102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86" name="Oval 85">
            <a:extLst>
              <a:ext uri="{FF2B5EF4-FFF2-40B4-BE49-F238E27FC236}">
                <a16:creationId xmlns:a16="http://schemas.microsoft.com/office/drawing/2014/main" id="{FA0565D8-1FB8-4529-A993-4BA1AE353B66}"/>
              </a:ext>
            </a:extLst>
          </p:cNvPr>
          <p:cNvSpPr/>
          <p:nvPr/>
        </p:nvSpPr>
        <p:spPr>
          <a:xfrm>
            <a:off x="10140331" y="2626557"/>
            <a:ext cx="3324594" cy="3324594"/>
          </a:xfrm>
          <a:prstGeom prst="ellipse">
            <a:avLst/>
          </a:prstGeom>
          <a:gradFill flip="none" rotWithShape="1">
            <a:gsLst>
              <a:gs pos="0">
                <a:srgbClr val="FFBF27">
                  <a:lumMod val="82000"/>
                  <a:lumOff val="18000"/>
                </a:srgbClr>
              </a:gs>
              <a:gs pos="100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Circle: Hollow 88">
            <a:extLst>
              <a:ext uri="{FF2B5EF4-FFF2-40B4-BE49-F238E27FC236}">
                <a16:creationId xmlns:a16="http://schemas.microsoft.com/office/drawing/2014/main" id="{FA157AED-F347-4266-9208-DE6E3631E560}"/>
              </a:ext>
            </a:extLst>
          </p:cNvPr>
          <p:cNvSpPr/>
          <p:nvPr/>
        </p:nvSpPr>
        <p:spPr>
          <a:xfrm>
            <a:off x="1999569" y="1250674"/>
            <a:ext cx="878728" cy="878728"/>
          </a:xfrm>
          <a:prstGeom prst="donut">
            <a:avLst>
              <a:gd name="adj" fmla="val 19598"/>
            </a:avLst>
          </a:prstGeom>
          <a:gradFill>
            <a:gsLst>
              <a:gs pos="0">
                <a:srgbClr val="78A937"/>
              </a:gs>
              <a:gs pos="100000">
                <a:srgbClr val="83B44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0" name="Circle: Hollow 89">
            <a:extLst>
              <a:ext uri="{FF2B5EF4-FFF2-40B4-BE49-F238E27FC236}">
                <a16:creationId xmlns:a16="http://schemas.microsoft.com/office/drawing/2014/main" id="{85CB58C1-8C51-4055-A0CF-D97FF5E9510B}"/>
              </a:ext>
            </a:extLst>
          </p:cNvPr>
          <p:cNvSpPr/>
          <p:nvPr/>
        </p:nvSpPr>
        <p:spPr>
          <a:xfrm>
            <a:off x="10012279" y="913703"/>
            <a:ext cx="601108" cy="601108"/>
          </a:xfrm>
          <a:prstGeom prst="donut">
            <a:avLst>
              <a:gd name="adj" fmla="val 19598"/>
            </a:avLst>
          </a:prstGeom>
          <a:gradFill>
            <a:gsLst>
              <a:gs pos="0">
                <a:srgbClr val="78A937"/>
              </a:gs>
              <a:gs pos="100000">
                <a:srgbClr val="83B44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4B8C2D94-11D2-4A40-B141-05491940C4ED}"/>
              </a:ext>
            </a:extLst>
          </p:cNvPr>
          <p:cNvSpPr/>
          <p:nvPr/>
        </p:nvSpPr>
        <p:spPr>
          <a:xfrm>
            <a:off x="1365506" y="4291890"/>
            <a:ext cx="1241038" cy="1241038"/>
          </a:xfrm>
          <a:prstGeom prst="ellipse">
            <a:avLst/>
          </a:prstGeom>
          <a:gradFill flip="none" rotWithShape="1">
            <a:gsLst>
              <a:gs pos="0">
                <a:srgbClr val="FFBF27">
                  <a:lumMod val="88000"/>
                  <a:lumOff val="12000"/>
                </a:srgbClr>
              </a:gs>
              <a:gs pos="100000">
                <a:srgbClr val="FFFF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157E94C-8B5A-43DD-B1E2-1DF5D4B82734}"/>
              </a:ext>
            </a:extLst>
          </p:cNvPr>
          <p:cNvGrpSpPr/>
          <p:nvPr/>
        </p:nvGrpSpPr>
        <p:grpSpPr>
          <a:xfrm>
            <a:off x="1134995" y="2576726"/>
            <a:ext cx="3426646" cy="1309414"/>
            <a:chOff x="1134995" y="2576726"/>
            <a:chExt cx="3426646" cy="1309414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D2457AB-59ED-4CCB-98D4-181ED3528467}"/>
                </a:ext>
              </a:extLst>
            </p:cNvPr>
            <p:cNvSpPr txBox="1"/>
            <p:nvPr/>
          </p:nvSpPr>
          <p:spPr>
            <a:xfrm>
              <a:off x="1164974" y="3012055"/>
              <a:ext cx="2663396" cy="874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3600" dirty="0">
                  <a:solidFill>
                    <a:srgbClr val="3A393B"/>
                  </a:solidFill>
                  <a:latin typeface="Montserrat Black" panose="00000A00000000000000" pitchFamily="50" charset="0"/>
                </a:rPr>
                <a:t>PRODUCT</a:t>
              </a:r>
            </a:p>
            <a:p>
              <a:pPr>
                <a:lnSpc>
                  <a:spcPts val="3000"/>
                </a:lnSpc>
              </a:pPr>
              <a:r>
                <a:rPr lang="en-US" sz="3600" dirty="0">
                  <a:solidFill>
                    <a:srgbClr val="3A393B"/>
                  </a:solidFill>
                  <a:latin typeface="Montserrat Black" panose="00000A00000000000000" pitchFamily="50" charset="0"/>
                </a:rPr>
                <a:t>PROMO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434D4F5-9B6B-4A61-A913-0DB736C3F948}"/>
                </a:ext>
              </a:extLst>
            </p:cNvPr>
            <p:cNvSpPr txBox="1"/>
            <p:nvPr/>
          </p:nvSpPr>
          <p:spPr>
            <a:xfrm>
              <a:off x="1134995" y="2576726"/>
              <a:ext cx="3426646" cy="543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5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ontserrat Black" panose="00000A00000000000000" pitchFamily="50" charset="0"/>
                </a:rPr>
                <a:t>ONLINE</a:t>
              </a:r>
            </a:p>
          </p:txBody>
        </p: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38F83E17-56E7-4DB0-AC91-DAB84166445E}"/>
              </a:ext>
            </a:extLst>
          </p:cNvPr>
          <p:cNvGrpSpPr/>
          <p:nvPr/>
        </p:nvGrpSpPr>
        <p:grpSpPr>
          <a:xfrm>
            <a:off x="263201" y="10427123"/>
            <a:ext cx="5850888" cy="2479761"/>
            <a:chOff x="-2692" y="8522288"/>
            <a:chExt cx="5850888" cy="2479761"/>
          </a:xfrm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46B6AAF9-B967-4687-BF31-AE31471C54A4}"/>
                </a:ext>
              </a:extLst>
            </p:cNvPr>
            <p:cNvGrpSpPr/>
            <p:nvPr/>
          </p:nvGrpSpPr>
          <p:grpSpPr>
            <a:xfrm>
              <a:off x="-2692" y="8522288"/>
              <a:ext cx="5850888" cy="703126"/>
              <a:chOff x="-2692" y="8522288"/>
              <a:chExt cx="5850888" cy="703126"/>
            </a:xfrm>
          </p:grpSpPr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D8DAD05D-04CD-4E9D-B3DB-7017722316B3}"/>
                  </a:ext>
                </a:extLst>
              </p:cNvPr>
              <p:cNvGrpSpPr/>
              <p:nvPr/>
            </p:nvGrpSpPr>
            <p:grpSpPr>
              <a:xfrm>
                <a:off x="-2692" y="8522288"/>
                <a:ext cx="5850888" cy="277620"/>
                <a:chOff x="-2692" y="8522288"/>
                <a:chExt cx="5850888" cy="277620"/>
              </a:xfrm>
            </p:grpSpPr>
            <p:grpSp>
              <p:nvGrpSpPr>
                <p:cNvPr id="123" name="Group 122">
                  <a:extLst>
                    <a:ext uri="{FF2B5EF4-FFF2-40B4-BE49-F238E27FC236}">
                      <a16:creationId xmlns:a16="http://schemas.microsoft.com/office/drawing/2014/main" id="{E7D3CD8F-61CE-4B7D-8B20-FE2FD1FC7D60}"/>
                    </a:ext>
                  </a:extLst>
                </p:cNvPr>
                <p:cNvGrpSpPr/>
                <p:nvPr/>
              </p:nvGrpSpPr>
              <p:grpSpPr>
                <a:xfrm>
                  <a:off x="-2692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142" name="Oval 141">
                    <a:extLst>
                      <a:ext uri="{FF2B5EF4-FFF2-40B4-BE49-F238E27FC236}">
                        <a16:creationId xmlns:a16="http://schemas.microsoft.com/office/drawing/2014/main" id="{0CC62D22-51DB-4EE2-B241-427A52AA8F56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" name="Oval 142">
                    <a:extLst>
                      <a:ext uri="{FF2B5EF4-FFF2-40B4-BE49-F238E27FC236}">
                        <a16:creationId xmlns:a16="http://schemas.microsoft.com/office/drawing/2014/main" id="{AADF1A6C-08CF-4CBA-AABC-C6D256288A81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" name="Oval 143">
                    <a:extLst>
                      <a:ext uri="{FF2B5EF4-FFF2-40B4-BE49-F238E27FC236}">
                        <a16:creationId xmlns:a16="http://schemas.microsoft.com/office/drawing/2014/main" id="{F090D7C9-6A2D-4BC1-AEEE-E555C7D43635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" name="Oval 144">
                    <a:extLst>
                      <a:ext uri="{FF2B5EF4-FFF2-40B4-BE49-F238E27FC236}">
                        <a16:creationId xmlns:a16="http://schemas.microsoft.com/office/drawing/2014/main" id="{B5BEF74E-C22B-44AD-9766-07CDF88565C0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" name="Oval 145">
                    <a:extLst>
                      <a:ext uri="{FF2B5EF4-FFF2-40B4-BE49-F238E27FC236}">
                        <a16:creationId xmlns:a16="http://schemas.microsoft.com/office/drawing/2014/main" id="{D4912C49-DD2D-44ED-B29B-F77C01083F8A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" name="Oval 146">
                    <a:extLst>
                      <a:ext uri="{FF2B5EF4-FFF2-40B4-BE49-F238E27FC236}">
                        <a16:creationId xmlns:a16="http://schemas.microsoft.com/office/drawing/2014/main" id="{7C42F63D-CB43-4B82-8815-35C47E2A68EB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7D5DE475-53AB-4716-96EE-BEA35FF9C57C}"/>
                    </a:ext>
                  </a:extLst>
                </p:cNvPr>
                <p:cNvGrpSpPr/>
                <p:nvPr/>
              </p:nvGrpSpPr>
              <p:grpSpPr>
                <a:xfrm>
                  <a:off x="3025057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158" name="Oval 157">
                    <a:extLst>
                      <a:ext uri="{FF2B5EF4-FFF2-40B4-BE49-F238E27FC236}">
                        <a16:creationId xmlns:a16="http://schemas.microsoft.com/office/drawing/2014/main" id="{586AB224-273F-4BB9-A220-DDDA394613F2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" name="Oval 158">
                    <a:extLst>
                      <a:ext uri="{FF2B5EF4-FFF2-40B4-BE49-F238E27FC236}">
                        <a16:creationId xmlns:a16="http://schemas.microsoft.com/office/drawing/2014/main" id="{804BC679-8470-4AC8-BC97-2D28D5FA47CD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" name="Oval 159">
                    <a:extLst>
                      <a:ext uri="{FF2B5EF4-FFF2-40B4-BE49-F238E27FC236}">
                        <a16:creationId xmlns:a16="http://schemas.microsoft.com/office/drawing/2014/main" id="{CC705AE9-1209-48E3-89FF-CD6A537B7062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" name="Oval 160">
                    <a:extLst>
                      <a:ext uri="{FF2B5EF4-FFF2-40B4-BE49-F238E27FC236}">
                        <a16:creationId xmlns:a16="http://schemas.microsoft.com/office/drawing/2014/main" id="{71C992F2-D35C-4549-96B2-ED619C65E769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" name="Oval 161">
                    <a:extLst>
                      <a:ext uri="{FF2B5EF4-FFF2-40B4-BE49-F238E27FC236}">
                        <a16:creationId xmlns:a16="http://schemas.microsoft.com/office/drawing/2014/main" id="{1C499BCD-65FE-4575-8393-31874568DD56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" name="Oval 162">
                    <a:extLst>
                      <a:ext uri="{FF2B5EF4-FFF2-40B4-BE49-F238E27FC236}">
                        <a16:creationId xmlns:a16="http://schemas.microsoft.com/office/drawing/2014/main" id="{599B1487-1BE0-45A1-B81D-63BC6EA460AC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3ED6A942-762C-45FA-A7EA-C33997FB66C2}"/>
                  </a:ext>
                </a:extLst>
              </p:cNvPr>
              <p:cNvGrpSpPr/>
              <p:nvPr/>
            </p:nvGrpSpPr>
            <p:grpSpPr>
              <a:xfrm>
                <a:off x="-2692" y="8947794"/>
                <a:ext cx="5850888" cy="277620"/>
                <a:chOff x="-2692" y="8522288"/>
                <a:chExt cx="5850888" cy="277620"/>
              </a:xfrm>
            </p:grpSpPr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00C461FE-39DD-41F7-A14F-02B76FB92D64}"/>
                    </a:ext>
                  </a:extLst>
                </p:cNvPr>
                <p:cNvGrpSpPr/>
                <p:nvPr/>
              </p:nvGrpSpPr>
              <p:grpSpPr>
                <a:xfrm>
                  <a:off x="-2692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5C9946A6-E64C-466F-BA06-C5B7C72EFDA3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" name="Oval 174">
                    <a:extLst>
                      <a:ext uri="{FF2B5EF4-FFF2-40B4-BE49-F238E27FC236}">
                        <a16:creationId xmlns:a16="http://schemas.microsoft.com/office/drawing/2014/main" id="{A0D61E24-DE30-40A6-A58E-2E79CB0F1055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" name="Oval 175">
                    <a:extLst>
                      <a:ext uri="{FF2B5EF4-FFF2-40B4-BE49-F238E27FC236}">
                        <a16:creationId xmlns:a16="http://schemas.microsoft.com/office/drawing/2014/main" id="{5107475B-3C98-4967-B45B-5600AC910EB9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" name="Oval 176">
                    <a:extLst>
                      <a:ext uri="{FF2B5EF4-FFF2-40B4-BE49-F238E27FC236}">
                        <a16:creationId xmlns:a16="http://schemas.microsoft.com/office/drawing/2014/main" id="{62FA45AA-B8E4-4709-B0A8-9EE0B44C59B1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" name="Oval 177">
                    <a:extLst>
                      <a:ext uri="{FF2B5EF4-FFF2-40B4-BE49-F238E27FC236}">
                        <a16:creationId xmlns:a16="http://schemas.microsoft.com/office/drawing/2014/main" id="{592B8242-E50E-4679-AE1B-906B67EE779F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" name="Oval 178">
                    <a:extLst>
                      <a:ext uri="{FF2B5EF4-FFF2-40B4-BE49-F238E27FC236}">
                        <a16:creationId xmlns:a16="http://schemas.microsoft.com/office/drawing/2014/main" id="{312AA929-53FE-4A81-8C57-6DEFADE516F2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67" name="Group 166">
                  <a:extLst>
                    <a:ext uri="{FF2B5EF4-FFF2-40B4-BE49-F238E27FC236}">
                      <a16:creationId xmlns:a16="http://schemas.microsoft.com/office/drawing/2014/main" id="{7D60E0C8-ABDA-41AA-986A-082131F7A4DF}"/>
                    </a:ext>
                  </a:extLst>
                </p:cNvPr>
                <p:cNvGrpSpPr/>
                <p:nvPr/>
              </p:nvGrpSpPr>
              <p:grpSpPr>
                <a:xfrm>
                  <a:off x="3025057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168" name="Oval 167">
                    <a:extLst>
                      <a:ext uri="{FF2B5EF4-FFF2-40B4-BE49-F238E27FC236}">
                        <a16:creationId xmlns:a16="http://schemas.microsoft.com/office/drawing/2014/main" id="{D0FAE168-010E-4209-8BF2-ABF982584C4D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" name="Oval 168">
                    <a:extLst>
                      <a:ext uri="{FF2B5EF4-FFF2-40B4-BE49-F238E27FC236}">
                        <a16:creationId xmlns:a16="http://schemas.microsoft.com/office/drawing/2014/main" id="{AB11EAC5-F6CC-4C27-A27A-E0880F10F8B7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" name="Oval 169">
                    <a:extLst>
                      <a:ext uri="{FF2B5EF4-FFF2-40B4-BE49-F238E27FC236}">
                        <a16:creationId xmlns:a16="http://schemas.microsoft.com/office/drawing/2014/main" id="{6B5D8AF5-38C4-44EF-B580-AB72A63430C9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" name="Oval 170">
                    <a:extLst>
                      <a:ext uri="{FF2B5EF4-FFF2-40B4-BE49-F238E27FC236}">
                        <a16:creationId xmlns:a16="http://schemas.microsoft.com/office/drawing/2014/main" id="{E716005B-4B27-423A-A64E-642747C3A784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" name="Oval 171">
                    <a:extLst>
                      <a:ext uri="{FF2B5EF4-FFF2-40B4-BE49-F238E27FC236}">
                        <a16:creationId xmlns:a16="http://schemas.microsoft.com/office/drawing/2014/main" id="{A64A271B-B47D-4BC9-BEE6-F4A54C298C60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" name="Oval 172">
                    <a:extLst>
                      <a:ext uri="{FF2B5EF4-FFF2-40B4-BE49-F238E27FC236}">
                        <a16:creationId xmlns:a16="http://schemas.microsoft.com/office/drawing/2014/main" id="{38BA2292-FE5B-4EBD-85BD-164E8FDB07C3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779FBBE8-E423-46F1-9B08-23017CB90ECE}"/>
                </a:ext>
              </a:extLst>
            </p:cNvPr>
            <p:cNvGrpSpPr/>
            <p:nvPr/>
          </p:nvGrpSpPr>
          <p:grpSpPr>
            <a:xfrm>
              <a:off x="-2692" y="9410606"/>
              <a:ext cx="5850888" cy="703126"/>
              <a:chOff x="-2692" y="8522288"/>
              <a:chExt cx="5850888" cy="703126"/>
            </a:xfrm>
          </p:grpSpPr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CD99745D-08B6-435A-BF29-101428FC8176}"/>
                  </a:ext>
                </a:extLst>
              </p:cNvPr>
              <p:cNvGrpSpPr/>
              <p:nvPr/>
            </p:nvGrpSpPr>
            <p:grpSpPr>
              <a:xfrm>
                <a:off x="-2692" y="8522288"/>
                <a:ext cx="5850888" cy="277620"/>
                <a:chOff x="-2692" y="8522288"/>
                <a:chExt cx="5850888" cy="277620"/>
              </a:xfrm>
            </p:grpSpPr>
            <p:grpSp>
              <p:nvGrpSpPr>
                <p:cNvPr id="198" name="Group 197">
                  <a:extLst>
                    <a:ext uri="{FF2B5EF4-FFF2-40B4-BE49-F238E27FC236}">
                      <a16:creationId xmlns:a16="http://schemas.microsoft.com/office/drawing/2014/main" id="{303D7B6B-3BDB-4B93-866A-E724176FC187}"/>
                    </a:ext>
                  </a:extLst>
                </p:cNvPr>
                <p:cNvGrpSpPr/>
                <p:nvPr/>
              </p:nvGrpSpPr>
              <p:grpSpPr>
                <a:xfrm>
                  <a:off x="-2692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206" name="Oval 205">
                    <a:extLst>
                      <a:ext uri="{FF2B5EF4-FFF2-40B4-BE49-F238E27FC236}">
                        <a16:creationId xmlns:a16="http://schemas.microsoft.com/office/drawing/2014/main" id="{6A67EB55-5B11-47B3-A499-AA8AAF6F8E4E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7" name="Oval 206">
                    <a:extLst>
                      <a:ext uri="{FF2B5EF4-FFF2-40B4-BE49-F238E27FC236}">
                        <a16:creationId xmlns:a16="http://schemas.microsoft.com/office/drawing/2014/main" id="{9A572763-C5E3-4047-827B-6C84435B5EB8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8" name="Oval 207">
                    <a:extLst>
                      <a:ext uri="{FF2B5EF4-FFF2-40B4-BE49-F238E27FC236}">
                        <a16:creationId xmlns:a16="http://schemas.microsoft.com/office/drawing/2014/main" id="{CF1B733B-32AB-4C81-9082-B39459082BC0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9" name="Oval 208">
                    <a:extLst>
                      <a:ext uri="{FF2B5EF4-FFF2-40B4-BE49-F238E27FC236}">
                        <a16:creationId xmlns:a16="http://schemas.microsoft.com/office/drawing/2014/main" id="{27FD24A2-025B-41B8-8F48-F62405C88C5B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0" name="Oval 209">
                    <a:extLst>
                      <a:ext uri="{FF2B5EF4-FFF2-40B4-BE49-F238E27FC236}">
                        <a16:creationId xmlns:a16="http://schemas.microsoft.com/office/drawing/2014/main" id="{3F989508-7BE4-4E6A-8BEB-26920B5FB168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1" name="Oval 210">
                    <a:extLst>
                      <a:ext uri="{FF2B5EF4-FFF2-40B4-BE49-F238E27FC236}">
                        <a16:creationId xmlns:a16="http://schemas.microsoft.com/office/drawing/2014/main" id="{2691C532-9E39-4162-9B7D-CD6BC2AF0F9E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99" name="Group 198">
                  <a:extLst>
                    <a:ext uri="{FF2B5EF4-FFF2-40B4-BE49-F238E27FC236}">
                      <a16:creationId xmlns:a16="http://schemas.microsoft.com/office/drawing/2014/main" id="{A7A570F8-4992-4D81-9737-A93EAB0251A2}"/>
                    </a:ext>
                  </a:extLst>
                </p:cNvPr>
                <p:cNvGrpSpPr/>
                <p:nvPr/>
              </p:nvGrpSpPr>
              <p:grpSpPr>
                <a:xfrm>
                  <a:off x="3025057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200" name="Oval 199">
                    <a:extLst>
                      <a:ext uri="{FF2B5EF4-FFF2-40B4-BE49-F238E27FC236}">
                        <a16:creationId xmlns:a16="http://schemas.microsoft.com/office/drawing/2014/main" id="{530DCD23-0A1B-4595-B4EA-96B8F6D3129C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1" name="Oval 200">
                    <a:extLst>
                      <a:ext uri="{FF2B5EF4-FFF2-40B4-BE49-F238E27FC236}">
                        <a16:creationId xmlns:a16="http://schemas.microsoft.com/office/drawing/2014/main" id="{8BA69858-1F67-406D-88CD-EA72B91875A1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2" name="Oval 201">
                    <a:extLst>
                      <a:ext uri="{FF2B5EF4-FFF2-40B4-BE49-F238E27FC236}">
                        <a16:creationId xmlns:a16="http://schemas.microsoft.com/office/drawing/2014/main" id="{D2538DD3-36C2-4881-B0D1-14EE5D87A429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3" name="Oval 202">
                    <a:extLst>
                      <a:ext uri="{FF2B5EF4-FFF2-40B4-BE49-F238E27FC236}">
                        <a16:creationId xmlns:a16="http://schemas.microsoft.com/office/drawing/2014/main" id="{8E552111-3AC4-41ED-B392-7C85F25F4007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4" name="Oval 203">
                    <a:extLst>
                      <a:ext uri="{FF2B5EF4-FFF2-40B4-BE49-F238E27FC236}">
                        <a16:creationId xmlns:a16="http://schemas.microsoft.com/office/drawing/2014/main" id="{7474B1F5-4AD3-494B-844A-013FAC08E127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5" name="Oval 204">
                    <a:extLst>
                      <a:ext uri="{FF2B5EF4-FFF2-40B4-BE49-F238E27FC236}">
                        <a16:creationId xmlns:a16="http://schemas.microsoft.com/office/drawing/2014/main" id="{4DC10F54-D71A-4946-9A86-C988EF241367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A88A195B-EA80-416C-9455-E142F0B76996}"/>
                  </a:ext>
                </a:extLst>
              </p:cNvPr>
              <p:cNvGrpSpPr/>
              <p:nvPr/>
            </p:nvGrpSpPr>
            <p:grpSpPr>
              <a:xfrm>
                <a:off x="-2692" y="8947794"/>
                <a:ext cx="5850888" cy="277620"/>
                <a:chOff x="-2692" y="8522288"/>
                <a:chExt cx="5850888" cy="277620"/>
              </a:xfrm>
            </p:grpSpPr>
            <p:grpSp>
              <p:nvGrpSpPr>
                <p:cNvPr id="184" name="Group 183">
                  <a:extLst>
                    <a:ext uri="{FF2B5EF4-FFF2-40B4-BE49-F238E27FC236}">
                      <a16:creationId xmlns:a16="http://schemas.microsoft.com/office/drawing/2014/main" id="{4139F69D-83C7-4B76-9596-86ED7194AE0B}"/>
                    </a:ext>
                  </a:extLst>
                </p:cNvPr>
                <p:cNvGrpSpPr/>
                <p:nvPr/>
              </p:nvGrpSpPr>
              <p:grpSpPr>
                <a:xfrm>
                  <a:off x="-2692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192" name="Oval 191">
                    <a:extLst>
                      <a:ext uri="{FF2B5EF4-FFF2-40B4-BE49-F238E27FC236}">
                        <a16:creationId xmlns:a16="http://schemas.microsoft.com/office/drawing/2014/main" id="{82FCD739-EA8A-4668-A828-96459176A146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3" name="Oval 192">
                    <a:extLst>
                      <a:ext uri="{FF2B5EF4-FFF2-40B4-BE49-F238E27FC236}">
                        <a16:creationId xmlns:a16="http://schemas.microsoft.com/office/drawing/2014/main" id="{9DB76650-6D9F-442D-9438-3391AE2051E3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4" name="Oval 193">
                    <a:extLst>
                      <a:ext uri="{FF2B5EF4-FFF2-40B4-BE49-F238E27FC236}">
                        <a16:creationId xmlns:a16="http://schemas.microsoft.com/office/drawing/2014/main" id="{B8FDF644-B5A9-4C5A-A28B-CB0E335F0153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5" name="Oval 194">
                    <a:extLst>
                      <a:ext uri="{FF2B5EF4-FFF2-40B4-BE49-F238E27FC236}">
                        <a16:creationId xmlns:a16="http://schemas.microsoft.com/office/drawing/2014/main" id="{13A8DD95-2D00-4680-81DE-276EF666CE8E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6" name="Oval 195">
                    <a:extLst>
                      <a:ext uri="{FF2B5EF4-FFF2-40B4-BE49-F238E27FC236}">
                        <a16:creationId xmlns:a16="http://schemas.microsoft.com/office/drawing/2014/main" id="{22DA956C-1E07-4EE0-B810-BA015ABD17A6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7" name="Oval 196">
                    <a:extLst>
                      <a:ext uri="{FF2B5EF4-FFF2-40B4-BE49-F238E27FC236}">
                        <a16:creationId xmlns:a16="http://schemas.microsoft.com/office/drawing/2014/main" id="{E4EFA25A-0DC7-47BF-A7D3-6508CF958D40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BB175950-1C0A-47DF-92D6-3B20A904E3D0}"/>
                    </a:ext>
                  </a:extLst>
                </p:cNvPr>
                <p:cNvGrpSpPr/>
                <p:nvPr/>
              </p:nvGrpSpPr>
              <p:grpSpPr>
                <a:xfrm>
                  <a:off x="3025057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186" name="Oval 185">
                    <a:extLst>
                      <a:ext uri="{FF2B5EF4-FFF2-40B4-BE49-F238E27FC236}">
                        <a16:creationId xmlns:a16="http://schemas.microsoft.com/office/drawing/2014/main" id="{86FD90EA-AF40-4A92-AACF-429207EBBAED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7" name="Oval 186">
                    <a:extLst>
                      <a:ext uri="{FF2B5EF4-FFF2-40B4-BE49-F238E27FC236}">
                        <a16:creationId xmlns:a16="http://schemas.microsoft.com/office/drawing/2014/main" id="{4F802037-2CE6-40F5-8151-2AF01EFA0EB2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8" name="Oval 187">
                    <a:extLst>
                      <a:ext uri="{FF2B5EF4-FFF2-40B4-BE49-F238E27FC236}">
                        <a16:creationId xmlns:a16="http://schemas.microsoft.com/office/drawing/2014/main" id="{8EF19F42-C5E3-44FB-9F0A-25ABEAB4BFAD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9" name="Oval 188">
                    <a:extLst>
                      <a:ext uri="{FF2B5EF4-FFF2-40B4-BE49-F238E27FC236}">
                        <a16:creationId xmlns:a16="http://schemas.microsoft.com/office/drawing/2014/main" id="{2AD8B525-3BAA-4B44-B0AE-3711519A3972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0" name="Oval 189">
                    <a:extLst>
                      <a:ext uri="{FF2B5EF4-FFF2-40B4-BE49-F238E27FC236}">
                        <a16:creationId xmlns:a16="http://schemas.microsoft.com/office/drawing/2014/main" id="{7BCBB98E-5D83-4AE4-BE46-FBEEAFB2741E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1" name="Oval 190">
                    <a:extLst>
                      <a:ext uri="{FF2B5EF4-FFF2-40B4-BE49-F238E27FC236}">
                        <a16:creationId xmlns:a16="http://schemas.microsoft.com/office/drawing/2014/main" id="{9CFCB91A-5E09-4AF9-9465-C317853992C7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5BE09D42-753D-4C87-9094-B65CD4CACE84}"/>
                </a:ext>
              </a:extLst>
            </p:cNvPr>
            <p:cNvGrpSpPr/>
            <p:nvPr/>
          </p:nvGrpSpPr>
          <p:grpSpPr>
            <a:xfrm>
              <a:off x="-2692" y="10298923"/>
              <a:ext cx="5850888" cy="703126"/>
              <a:chOff x="-2692" y="8522288"/>
              <a:chExt cx="5850888" cy="703126"/>
            </a:xfrm>
          </p:grpSpPr>
          <p:grpSp>
            <p:nvGrpSpPr>
              <p:cNvPr id="213" name="Group 212">
                <a:extLst>
                  <a:ext uri="{FF2B5EF4-FFF2-40B4-BE49-F238E27FC236}">
                    <a16:creationId xmlns:a16="http://schemas.microsoft.com/office/drawing/2014/main" id="{005766FA-58B2-4ADB-A831-5839E036639D}"/>
                  </a:ext>
                </a:extLst>
              </p:cNvPr>
              <p:cNvGrpSpPr/>
              <p:nvPr/>
            </p:nvGrpSpPr>
            <p:grpSpPr>
              <a:xfrm>
                <a:off x="-2692" y="8522288"/>
                <a:ext cx="5850888" cy="277620"/>
                <a:chOff x="-2692" y="8522288"/>
                <a:chExt cx="5850888" cy="277620"/>
              </a:xfrm>
            </p:grpSpPr>
            <p:grpSp>
              <p:nvGrpSpPr>
                <p:cNvPr id="229" name="Group 228">
                  <a:extLst>
                    <a:ext uri="{FF2B5EF4-FFF2-40B4-BE49-F238E27FC236}">
                      <a16:creationId xmlns:a16="http://schemas.microsoft.com/office/drawing/2014/main" id="{CE869A72-0C1F-4A2D-9C34-799570C03E4E}"/>
                    </a:ext>
                  </a:extLst>
                </p:cNvPr>
                <p:cNvGrpSpPr/>
                <p:nvPr/>
              </p:nvGrpSpPr>
              <p:grpSpPr>
                <a:xfrm>
                  <a:off x="-2692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237" name="Oval 236">
                    <a:extLst>
                      <a:ext uri="{FF2B5EF4-FFF2-40B4-BE49-F238E27FC236}">
                        <a16:creationId xmlns:a16="http://schemas.microsoft.com/office/drawing/2014/main" id="{8F0608C8-8DF9-42AA-B023-37D992BD1C01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Oval 237">
                    <a:extLst>
                      <a:ext uri="{FF2B5EF4-FFF2-40B4-BE49-F238E27FC236}">
                        <a16:creationId xmlns:a16="http://schemas.microsoft.com/office/drawing/2014/main" id="{A51F5574-4B5D-4761-A8FE-610592C8DC01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9" name="Oval 238">
                    <a:extLst>
                      <a:ext uri="{FF2B5EF4-FFF2-40B4-BE49-F238E27FC236}">
                        <a16:creationId xmlns:a16="http://schemas.microsoft.com/office/drawing/2014/main" id="{C7661CA3-5F4E-471A-BCB6-C0F74C45A624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0" name="Oval 239">
                    <a:extLst>
                      <a:ext uri="{FF2B5EF4-FFF2-40B4-BE49-F238E27FC236}">
                        <a16:creationId xmlns:a16="http://schemas.microsoft.com/office/drawing/2014/main" id="{DEE1B5C0-47BC-4960-B800-8B4E55F85D9B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1" name="Oval 240">
                    <a:extLst>
                      <a:ext uri="{FF2B5EF4-FFF2-40B4-BE49-F238E27FC236}">
                        <a16:creationId xmlns:a16="http://schemas.microsoft.com/office/drawing/2014/main" id="{BFF639DF-7CA0-410F-BCB3-19397C417AF6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2" name="Oval 241">
                    <a:extLst>
                      <a:ext uri="{FF2B5EF4-FFF2-40B4-BE49-F238E27FC236}">
                        <a16:creationId xmlns:a16="http://schemas.microsoft.com/office/drawing/2014/main" id="{B3CA2E0A-FD3D-40F1-ADD7-79DE730FB582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30" name="Group 229">
                  <a:extLst>
                    <a:ext uri="{FF2B5EF4-FFF2-40B4-BE49-F238E27FC236}">
                      <a16:creationId xmlns:a16="http://schemas.microsoft.com/office/drawing/2014/main" id="{4930412C-9F51-4EEA-A9BE-EE02AEE14FB7}"/>
                    </a:ext>
                  </a:extLst>
                </p:cNvPr>
                <p:cNvGrpSpPr/>
                <p:nvPr/>
              </p:nvGrpSpPr>
              <p:grpSpPr>
                <a:xfrm>
                  <a:off x="3025057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231" name="Oval 230">
                    <a:extLst>
                      <a:ext uri="{FF2B5EF4-FFF2-40B4-BE49-F238E27FC236}">
                        <a16:creationId xmlns:a16="http://schemas.microsoft.com/office/drawing/2014/main" id="{8E4B7C1C-F481-4133-9C60-DD418A62019D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2" name="Oval 231">
                    <a:extLst>
                      <a:ext uri="{FF2B5EF4-FFF2-40B4-BE49-F238E27FC236}">
                        <a16:creationId xmlns:a16="http://schemas.microsoft.com/office/drawing/2014/main" id="{26E099D0-2A80-4A7B-977B-E38FE8828D30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3" name="Oval 232">
                    <a:extLst>
                      <a:ext uri="{FF2B5EF4-FFF2-40B4-BE49-F238E27FC236}">
                        <a16:creationId xmlns:a16="http://schemas.microsoft.com/office/drawing/2014/main" id="{996E59E6-395E-43D1-80CC-747C3B963618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4" name="Oval 233">
                    <a:extLst>
                      <a:ext uri="{FF2B5EF4-FFF2-40B4-BE49-F238E27FC236}">
                        <a16:creationId xmlns:a16="http://schemas.microsoft.com/office/drawing/2014/main" id="{D642EBAC-4256-413D-94B4-C677361D6A79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5" name="Oval 234">
                    <a:extLst>
                      <a:ext uri="{FF2B5EF4-FFF2-40B4-BE49-F238E27FC236}">
                        <a16:creationId xmlns:a16="http://schemas.microsoft.com/office/drawing/2014/main" id="{074CA032-8D56-47E4-81CA-82D95673BBBC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6" name="Oval 235">
                    <a:extLst>
                      <a:ext uri="{FF2B5EF4-FFF2-40B4-BE49-F238E27FC236}">
                        <a16:creationId xmlns:a16="http://schemas.microsoft.com/office/drawing/2014/main" id="{4AA5A2F5-4E1F-49B6-9FC1-70B8E5C3C541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4FE3AA7E-6CB6-46DF-AB8B-B8EDA0681378}"/>
                  </a:ext>
                </a:extLst>
              </p:cNvPr>
              <p:cNvGrpSpPr/>
              <p:nvPr/>
            </p:nvGrpSpPr>
            <p:grpSpPr>
              <a:xfrm>
                <a:off x="-2692" y="8947794"/>
                <a:ext cx="5850888" cy="277620"/>
                <a:chOff x="-2692" y="8522288"/>
                <a:chExt cx="5850888" cy="277620"/>
              </a:xfrm>
            </p:grpSpPr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75044E96-EDD0-405D-80C3-10FA9753B65E}"/>
                    </a:ext>
                  </a:extLst>
                </p:cNvPr>
                <p:cNvGrpSpPr/>
                <p:nvPr/>
              </p:nvGrpSpPr>
              <p:grpSpPr>
                <a:xfrm>
                  <a:off x="-2692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223" name="Oval 222">
                    <a:extLst>
                      <a:ext uri="{FF2B5EF4-FFF2-40B4-BE49-F238E27FC236}">
                        <a16:creationId xmlns:a16="http://schemas.microsoft.com/office/drawing/2014/main" id="{431CA150-16FF-47C9-9C11-85FF04182535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4" name="Oval 223">
                    <a:extLst>
                      <a:ext uri="{FF2B5EF4-FFF2-40B4-BE49-F238E27FC236}">
                        <a16:creationId xmlns:a16="http://schemas.microsoft.com/office/drawing/2014/main" id="{2872627A-530F-4859-A63E-A243544AA0E8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Oval 224">
                    <a:extLst>
                      <a:ext uri="{FF2B5EF4-FFF2-40B4-BE49-F238E27FC236}">
                        <a16:creationId xmlns:a16="http://schemas.microsoft.com/office/drawing/2014/main" id="{93757AB8-6FFC-4614-AD88-58CC0C8AED2E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6" name="Oval 225">
                    <a:extLst>
                      <a:ext uri="{FF2B5EF4-FFF2-40B4-BE49-F238E27FC236}">
                        <a16:creationId xmlns:a16="http://schemas.microsoft.com/office/drawing/2014/main" id="{4887E302-5666-4242-A998-1EE7FDE85E6F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7" name="Oval 226">
                    <a:extLst>
                      <a:ext uri="{FF2B5EF4-FFF2-40B4-BE49-F238E27FC236}">
                        <a16:creationId xmlns:a16="http://schemas.microsoft.com/office/drawing/2014/main" id="{F8576A38-BB8A-43B4-AF8D-EF24B8B257FF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8" name="Oval 227">
                    <a:extLst>
                      <a:ext uri="{FF2B5EF4-FFF2-40B4-BE49-F238E27FC236}">
                        <a16:creationId xmlns:a16="http://schemas.microsoft.com/office/drawing/2014/main" id="{69DBFA4C-85F2-40F5-ACE6-0955F19C3DF5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42035420-1983-4EF8-A067-2C2D621B8834}"/>
                    </a:ext>
                  </a:extLst>
                </p:cNvPr>
                <p:cNvGrpSpPr/>
                <p:nvPr/>
              </p:nvGrpSpPr>
              <p:grpSpPr>
                <a:xfrm>
                  <a:off x="3025057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217" name="Oval 216">
                    <a:extLst>
                      <a:ext uri="{FF2B5EF4-FFF2-40B4-BE49-F238E27FC236}">
                        <a16:creationId xmlns:a16="http://schemas.microsoft.com/office/drawing/2014/main" id="{FC3CF94F-0699-4C99-B9D8-4DA390793B92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8" name="Oval 217">
                    <a:extLst>
                      <a:ext uri="{FF2B5EF4-FFF2-40B4-BE49-F238E27FC236}">
                        <a16:creationId xmlns:a16="http://schemas.microsoft.com/office/drawing/2014/main" id="{058712B6-CC7E-4570-AD15-32B892D2F28E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9" name="Oval 218">
                    <a:extLst>
                      <a:ext uri="{FF2B5EF4-FFF2-40B4-BE49-F238E27FC236}">
                        <a16:creationId xmlns:a16="http://schemas.microsoft.com/office/drawing/2014/main" id="{BDF02CE2-7B01-4CE7-B70F-74374EC5E835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0" name="Oval 219">
                    <a:extLst>
                      <a:ext uri="{FF2B5EF4-FFF2-40B4-BE49-F238E27FC236}">
                        <a16:creationId xmlns:a16="http://schemas.microsoft.com/office/drawing/2014/main" id="{DA5BDC0C-6E9D-45E2-8DBB-EED3508DB956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1" name="Oval 220">
                    <a:extLst>
                      <a:ext uri="{FF2B5EF4-FFF2-40B4-BE49-F238E27FC236}">
                        <a16:creationId xmlns:a16="http://schemas.microsoft.com/office/drawing/2014/main" id="{D6945EB3-C9A4-4E8C-9E1F-60A690F551C2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2" name="Oval 221">
                    <a:extLst>
                      <a:ext uri="{FF2B5EF4-FFF2-40B4-BE49-F238E27FC236}">
                        <a16:creationId xmlns:a16="http://schemas.microsoft.com/office/drawing/2014/main" id="{472DBFAE-FC34-4B63-A39A-74636F93E07B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</p:grpSp>
      <p:sp>
        <p:nvSpPr>
          <p:cNvPr id="245" name="TextBox 244">
            <a:extLst>
              <a:ext uri="{FF2B5EF4-FFF2-40B4-BE49-F238E27FC236}">
                <a16:creationId xmlns:a16="http://schemas.microsoft.com/office/drawing/2014/main" id="{AAE38478-B459-49B6-9C81-747614DF3EA3}"/>
              </a:ext>
            </a:extLst>
          </p:cNvPr>
          <p:cNvSpPr txBox="1"/>
          <p:nvPr/>
        </p:nvSpPr>
        <p:spPr>
          <a:xfrm>
            <a:off x="1281408" y="9364036"/>
            <a:ext cx="6560465" cy="128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6000" dirty="0">
                <a:solidFill>
                  <a:schemeClr val="bg1"/>
                </a:solidFill>
                <a:latin typeface="Montserrat Black" panose="00000A00000000000000" pitchFamily="50" charset="0"/>
              </a:rPr>
              <a:t>INNOVATIVE PRODUCT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0277C349-E2C1-4702-82B4-DC87BA855EFC}"/>
              </a:ext>
            </a:extLst>
          </p:cNvPr>
          <p:cNvSpPr txBox="1"/>
          <p:nvPr/>
        </p:nvSpPr>
        <p:spPr>
          <a:xfrm>
            <a:off x="1430867" y="10220821"/>
            <a:ext cx="4174118" cy="1122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400" dirty="0">
                <a:solidFill>
                  <a:srgbClr val="3A393B"/>
                </a:solidFill>
                <a:latin typeface="Montserrat Black" panose="00000A00000000000000" pitchFamily="50" charset="0"/>
              </a:rPr>
              <a:t>THIS IS A TOASTER</a:t>
            </a:r>
          </a:p>
        </p:txBody>
      </p:sp>
      <p:sp>
        <p:nvSpPr>
          <p:cNvPr id="248" name="Rectangle: Rounded Corners 247">
            <a:extLst>
              <a:ext uri="{FF2B5EF4-FFF2-40B4-BE49-F238E27FC236}">
                <a16:creationId xmlns:a16="http://schemas.microsoft.com/office/drawing/2014/main" id="{9CC05B06-806B-4B87-B2E0-412E6C0799EE}"/>
              </a:ext>
            </a:extLst>
          </p:cNvPr>
          <p:cNvSpPr/>
          <p:nvPr/>
        </p:nvSpPr>
        <p:spPr>
          <a:xfrm rot="18686054">
            <a:off x="7112846" y="6062014"/>
            <a:ext cx="7726984" cy="8968848"/>
          </a:xfrm>
          <a:prstGeom prst="roundRect">
            <a:avLst>
              <a:gd name="adj" fmla="val 26582"/>
            </a:avLst>
          </a:prstGeom>
          <a:gradFill flip="none" rotWithShape="1">
            <a:gsLst>
              <a:gs pos="0">
                <a:srgbClr val="FFBF27">
                  <a:shade val="67500"/>
                  <a:satMod val="115000"/>
                </a:srgbClr>
              </a:gs>
              <a:gs pos="100000">
                <a:srgbClr val="FFBF27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9" name="Picture 248">
            <a:extLst>
              <a:ext uri="{FF2B5EF4-FFF2-40B4-BE49-F238E27FC236}">
                <a16:creationId xmlns:a16="http://schemas.microsoft.com/office/drawing/2014/main" id="{6E8099E3-43E9-4ED1-B0C7-66DBFB2149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36" y="7837553"/>
            <a:ext cx="4924414" cy="4924416"/>
          </a:xfrm>
          <a:prstGeom prst="rect">
            <a:avLst/>
          </a:prstGeom>
        </p:spPr>
      </p:pic>
      <p:grpSp>
        <p:nvGrpSpPr>
          <p:cNvPr id="252" name="Group 251">
            <a:extLst>
              <a:ext uri="{FF2B5EF4-FFF2-40B4-BE49-F238E27FC236}">
                <a16:creationId xmlns:a16="http://schemas.microsoft.com/office/drawing/2014/main" id="{B7882B8B-31F4-404F-BBB0-65739DA74854}"/>
              </a:ext>
            </a:extLst>
          </p:cNvPr>
          <p:cNvGrpSpPr/>
          <p:nvPr/>
        </p:nvGrpSpPr>
        <p:grpSpPr>
          <a:xfrm>
            <a:off x="8876723" y="10726351"/>
            <a:ext cx="1884410" cy="1501656"/>
            <a:chOff x="-3594970" y="5796672"/>
            <a:chExt cx="1884410" cy="1501656"/>
          </a:xfrm>
        </p:grpSpPr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5940CB3C-64C1-4082-8ACB-C0D6309B4B46}"/>
                </a:ext>
              </a:extLst>
            </p:cNvPr>
            <p:cNvSpPr/>
            <p:nvPr/>
          </p:nvSpPr>
          <p:spPr>
            <a:xfrm>
              <a:off x="-3403593" y="5796672"/>
              <a:ext cx="1501656" cy="15016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7F7944E5-BF81-4245-AFBD-99861FC39BBE}"/>
                </a:ext>
              </a:extLst>
            </p:cNvPr>
            <p:cNvSpPr txBox="1"/>
            <p:nvPr/>
          </p:nvSpPr>
          <p:spPr>
            <a:xfrm>
              <a:off x="-3594970" y="6193557"/>
              <a:ext cx="18844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3A393B"/>
                  </a:solidFill>
                  <a:latin typeface="Montserrat ExtraBold" panose="00000900000000000000" pitchFamily="50" charset="0"/>
                </a:rPr>
                <a:t>59$</a:t>
              </a:r>
            </a:p>
          </p:txBody>
        </p:sp>
      </p:grpSp>
      <p:sp>
        <p:nvSpPr>
          <p:cNvPr id="254" name="Oval 253">
            <a:extLst>
              <a:ext uri="{FF2B5EF4-FFF2-40B4-BE49-F238E27FC236}">
                <a16:creationId xmlns:a16="http://schemas.microsoft.com/office/drawing/2014/main" id="{486F6330-C5AD-438B-94C3-25066180B60F}"/>
              </a:ext>
            </a:extLst>
          </p:cNvPr>
          <p:cNvSpPr/>
          <p:nvPr/>
        </p:nvSpPr>
        <p:spPr>
          <a:xfrm>
            <a:off x="6814242" y="12798675"/>
            <a:ext cx="526321" cy="526321"/>
          </a:xfrm>
          <a:prstGeom prst="ellipse">
            <a:avLst/>
          </a:prstGeom>
          <a:gradFill flip="none" rotWithShape="1">
            <a:gsLst>
              <a:gs pos="0">
                <a:srgbClr val="FFBF27">
                  <a:shade val="30000"/>
                  <a:satMod val="115000"/>
                </a:srgbClr>
              </a:gs>
              <a:gs pos="50000">
                <a:srgbClr val="FFBF27">
                  <a:shade val="67500"/>
                  <a:satMod val="115000"/>
                </a:srgbClr>
              </a:gs>
              <a:gs pos="100000">
                <a:srgbClr val="FFBF27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5" name="Circle: Hollow 254">
            <a:extLst>
              <a:ext uri="{FF2B5EF4-FFF2-40B4-BE49-F238E27FC236}">
                <a16:creationId xmlns:a16="http://schemas.microsoft.com/office/drawing/2014/main" id="{E91A43B3-6647-44CC-8DFD-F8D293E265C3}"/>
              </a:ext>
            </a:extLst>
          </p:cNvPr>
          <p:cNvSpPr/>
          <p:nvPr/>
        </p:nvSpPr>
        <p:spPr>
          <a:xfrm>
            <a:off x="3142219" y="11278247"/>
            <a:ext cx="1351692" cy="1351692"/>
          </a:xfrm>
          <a:prstGeom prst="donut">
            <a:avLst>
              <a:gd name="adj" fmla="val 19598"/>
            </a:avLst>
          </a:prstGeom>
          <a:gradFill flip="none" rotWithShape="1">
            <a:gsLst>
              <a:gs pos="50000">
                <a:srgbClr val="FFBF27">
                  <a:shade val="67500"/>
                  <a:satMod val="115000"/>
                </a:srgbClr>
              </a:gs>
              <a:gs pos="100000">
                <a:srgbClr val="FFBF27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7" name="Frame 256">
            <a:extLst>
              <a:ext uri="{FF2B5EF4-FFF2-40B4-BE49-F238E27FC236}">
                <a16:creationId xmlns:a16="http://schemas.microsoft.com/office/drawing/2014/main" id="{A8D3886F-2A59-4703-B96C-9516DA944F8E}"/>
              </a:ext>
            </a:extLst>
          </p:cNvPr>
          <p:cNvSpPr/>
          <p:nvPr/>
        </p:nvSpPr>
        <p:spPr>
          <a:xfrm>
            <a:off x="359221" y="7018313"/>
            <a:ext cx="11473559" cy="6236999"/>
          </a:xfrm>
          <a:prstGeom prst="frame">
            <a:avLst>
              <a:gd name="adj1" fmla="val 72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D2BA7942-0D10-48F7-B57A-FFE519054BED}"/>
              </a:ext>
            </a:extLst>
          </p:cNvPr>
          <p:cNvSpPr/>
          <p:nvPr/>
        </p:nvSpPr>
        <p:spPr>
          <a:xfrm>
            <a:off x="767429" y="7212007"/>
            <a:ext cx="1023084" cy="1023084"/>
          </a:xfrm>
          <a:prstGeom prst="ellipse">
            <a:avLst/>
          </a:prstGeom>
          <a:gradFill flip="none" rotWithShape="1">
            <a:gsLst>
              <a:gs pos="50000">
                <a:srgbClr val="FFBF27">
                  <a:shade val="67500"/>
                  <a:satMod val="115000"/>
                </a:srgbClr>
              </a:gs>
              <a:gs pos="100000">
                <a:srgbClr val="FFBF27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3" name="Circle: Hollow 252">
            <a:extLst>
              <a:ext uri="{FF2B5EF4-FFF2-40B4-BE49-F238E27FC236}">
                <a16:creationId xmlns:a16="http://schemas.microsoft.com/office/drawing/2014/main" id="{C7A1E066-DC2D-4FFD-AF47-DCE8378B1DB7}"/>
              </a:ext>
            </a:extLst>
          </p:cNvPr>
          <p:cNvSpPr/>
          <p:nvPr/>
        </p:nvSpPr>
        <p:spPr>
          <a:xfrm>
            <a:off x="-1067875" y="12018567"/>
            <a:ext cx="2840895" cy="2840895"/>
          </a:xfrm>
          <a:prstGeom prst="donut">
            <a:avLst>
              <a:gd name="adj" fmla="val 19598"/>
            </a:avLst>
          </a:prstGeom>
          <a:gradFill flip="none" rotWithShape="1">
            <a:gsLst>
              <a:gs pos="50000">
                <a:srgbClr val="FFBF27">
                  <a:shade val="67500"/>
                  <a:satMod val="115000"/>
                </a:srgbClr>
              </a:gs>
              <a:gs pos="100000">
                <a:srgbClr val="FFBF27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3" name="Picture 2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582" y="1937975"/>
            <a:ext cx="3323773" cy="3323773"/>
          </a:xfrm>
          <a:prstGeom prst="rect">
            <a:avLst/>
          </a:prstGeom>
        </p:spPr>
      </p:pic>
      <p:sp>
        <p:nvSpPr>
          <p:cNvPr id="119" name="Oval 118">
            <a:extLst>
              <a:ext uri="{FF2B5EF4-FFF2-40B4-BE49-F238E27FC236}">
                <a16:creationId xmlns:a16="http://schemas.microsoft.com/office/drawing/2014/main" id="{2DB3C97F-E191-4002-8FFC-2A426B928A56}"/>
              </a:ext>
            </a:extLst>
          </p:cNvPr>
          <p:cNvSpPr/>
          <p:nvPr/>
        </p:nvSpPr>
        <p:spPr>
          <a:xfrm>
            <a:off x="7038140" y="3273846"/>
            <a:ext cx="878728" cy="878728"/>
          </a:xfrm>
          <a:prstGeom prst="ellipse">
            <a:avLst/>
          </a:prstGeom>
          <a:solidFill>
            <a:srgbClr val="F2F2F2"/>
          </a:solidFill>
          <a:ln w="254000">
            <a:solidFill>
              <a:srgbClr val="FFBF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40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85"/>
    </mc:Choice>
    <mc:Fallback xmlns="">
      <p:transition spd="slow" advTm="100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10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9" dur="1250" fill="hold"/>
                                        <p:tgtEl>
                                          <p:spTgt spid="119"/>
                                        </p:tgtEl>
                                      </p:cBhvr>
                                      <p:by x="2999000" y="2999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4" presetClass="path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7.40741E-7 L 0 -0.9787 " pathEditMode="relative" rAng="0" ptsTypes="AA">
                                      <p:cBhvr>
                                        <p:cTn id="53" dur="225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93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7.40741E-7 L 0 -0.9787 " pathEditMode="relative" rAng="0" ptsTypes="AA">
                                      <p:cBhvr>
                                        <p:cTn id="55" dur="225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935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7.40741E-7 L 0 -0.9787 " pathEditMode="relative" rAng="0" ptsTypes="AA">
                                      <p:cBhvr>
                                        <p:cTn id="57" dur="2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935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4" presetClass="path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7.40741E-7 L 0 -0.978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93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4" presetClass="path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7.40741E-7 L 0 -0.978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935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7.40741E-7 L 0 -0.978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935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4" presetClass="path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 7.40741E-7 L 0 -0.978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935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4" presetClass="path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 7.40741E-7 L 0 -0.978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93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4" presetClass="path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 7.40741E-7 L 0 -0.9787 " pathEditMode="relative" rAng="0" ptsTypes="AA">
                                      <p:cBhvr>
                                        <p:cTn id="69" dur="225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935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4" presetClass="path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3.33333E-6 -3.7037E-7 L 3.33333E-6 -0.978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935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4" presetClass="path" presetSubtype="0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 7.40741E-7 L 0 -0.9787 " pathEditMode="relative" rAng="0" ptsTypes="AA">
                                      <p:cBhvr>
                                        <p:cTn id="73" dur="225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 animBg="1"/>
      <p:bldP spid="85" grpId="0" animBg="1"/>
      <p:bldP spid="85" grpId="1" animBg="1"/>
      <p:bldP spid="115" grpId="0" animBg="1"/>
      <p:bldP spid="116" grpId="0" animBg="1"/>
      <p:bldP spid="86" grpId="0" animBg="1"/>
      <p:bldP spid="89" grpId="0" animBg="1"/>
      <p:bldP spid="90" grpId="0" animBg="1"/>
      <p:bldP spid="91" grpId="0" animBg="1"/>
      <p:bldP spid="245" grpId="0"/>
      <p:bldP spid="244" grpId="0"/>
      <p:bldP spid="248" grpId="0" animBg="1"/>
      <p:bldP spid="248" grpId="1" animBg="1"/>
      <p:bldP spid="255" grpId="0" animBg="1"/>
      <p:bldP spid="257" grpId="0" animBg="1"/>
      <p:bldP spid="256" grpId="0" animBg="1"/>
      <p:bldP spid="253" grpId="0" animBg="1"/>
      <p:bldP spid="119" grpId="0" animBg="1"/>
      <p:bldP spid="1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>
            <a:extLst>
              <a:ext uri="{FF2B5EF4-FFF2-40B4-BE49-F238E27FC236}">
                <a16:creationId xmlns:a16="http://schemas.microsoft.com/office/drawing/2014/main" id="{864AC77D-A140-4FFA-B178-9CBED74A2CDF}"/>
              </a:ext>
            </a:extLst>
          </p:cNvPr>
          <p:cNvSpPr txBox="1"/>
          <p:nvPr/>
        </p:nvSpPr>
        <p:spPr>
          <a:xfrm flipH="1">
            <a:off x="4350127" y="2252668"/>
            <a:ext cx="6560465" cy="12829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ts val="4500"/>
              </a:lnSpc>
            </a:pPr>
            <a:r>
              <a:rPr lang="en-US" sz="6000" dirty="0">
                <a:solidFill>
                  <a:schemeClr val="bg1"/>
                </a:solidFill>
                <a:latin typeface="Montserrat Black" panose="00000A00000000000000" pitchFamily="50" charset="0"/>
              </a:rPr>
              <a:t>INNOVATIVE PRODUCT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6D9AFB-70F0-4123-817F-6DE034C57966}"/>
              </a:ext>
            </a:extLst>
          </p:cNvPr>
          <p:cNvGrpSpPr/>
          <p:nvPr/>
        </p:nvGrpSpPr>
        <p:grpSpPr>
          <a:xfrm flipH="1">
            <a:off x="6298128" y="0"/>
            <a:ext cx="5850888" cy="2479761"/>
            <a:chOff x="-2692" y="8522288"/>
            <a:chExt cx="5850888" cy="2479761"/>
          </a:xfrm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29D51C9-6739-48A1-8986-C7F226590A99}"/>
                </a:ext>
              </a:extLst>
            </p:cNvPr>
            <p:cNvGrpSpPr/>
            <p:nvPr/>
          </p:nvGrpSpPr>
          <p:grpSpPr>
            <a:xfrm>
              <a:off x="-2692" y="8522288"/>
              <a:ext cx="5850888" cy="703126"/>
              <a:chOff x="-2692" y="8522288"/>
              <a:chExt cx="5850888" cy="703126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9B17A25A-7D57-4620-8AA9-FE613DE69781}"/>
                  </a:ext>
                </a:extLst>
              </p:cNvPr>
              <p:cNvGrpSpPr/>
              <p:nvPr/>
            </p:nvGrpSpPr>
            <p:grpSpPr>
              <a:xfrm>
                <a:off x="-2692" y="8522288"/>
                <a:ext cx="5850888" cy="277620"/>
                <a:chOff x="-2692" y="8522288"/>
                <a:chExt cx="5850888" cy="27762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E98C9C16-559F-4AC3-B417-54E0CD4475B4}"/>
                    </a:ext>
                  </a:extLst>
                </p:cNvPr>
                <p:cNvGrpSpPr/>
                <p:nvPr/>
              </p:nvGrpSpPr>
              <p:grpSpPr>
                <a:xfrm>
                  <a:off x="-2692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102" name="Oval 101">
                    <a:extLst>
                      <a:ext uri="{FF2B5EF4-FFF2-40B4-BE49-F238E27FC236}">
                        <a16:creationId xmlns:a16="http://schemas.microsoft.com/office/drawing/2014/main" id="{82A7E66B-C1B3-4CA0-BF19-948639FD92D6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" name="Oval 102">
                    <a:extLst>
                      <a:ext uri="{FF2B5EF4-FFF2-40B4-BE49-F238E27FC236}">
                        <a16:creationId xmlns:a16="http://schemas.microsoft.com/office/drawing/2014/main" id="{366433A0-760E-4B3A-8510-180C71C4FD16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" name="Oval 103">
                    <a:extLst>
                      <a:ext uri="{FF2B5EF4-FFF2-40B4-BE49-F238E27FC236}">
                        <a16:creationId xmlns:a16="http://schemas.microsoft.com/office/drawing/2014/main" id="{473EF0AC-FA69-466D-98A0-A7880FBB9C97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88773193-9D66-468F-90CD-58A99651C183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7ECD31D9-C00C-4015-939A-25335A4E9F12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Oval 106">
                    <a:extLst>
                      <a:ext uri="{FF2B5EF4-FFF2-40B4-BE49-F238E27FC236}">
                        <a16:creationId xmlns:a16="http://schemas.microsoft.com/office/drawing/2014/main" id="{F0FF9F75-0A37-4701-8B40-52FC74C1DE2F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A3F43DB9-CE6A-4F9F-AF29-73D5CEB0BA5E}"/>
                    </a:ext>
                  </a:extLst>
                </p:cNvPr>
                <p:cNvGrpSpPr/>
                <p:nvPr/>
              </p:nvGrpSpPr>
              <p:grpSpPr>
                <a:xfrm>
                  <a:off x="3025057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2510C8EC-BFB0-406A-AB57-0DBBDB798158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48A1BD35-1BE8-42FF-BC4C-1DB2E7E52D1B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539C9D2B-96F9-4D8F-A102-60D9895EE52C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" name="Oval 98">
                    <a:extLst>
                      <a:ext uri="{FF2B5EF4-FFF2-40B4-BE49-F238E27FC236}">
                        <a16:creationId xmlns:a16="http://schemas.microsoft.com/office/drawing/2014/main" id="{583AD7F8-7EDD-4C8D-B4F9-3A4F1374A6DF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" name="Oval 99">
                    <a:extLst>
                      <a:ext uri="{FF2B5EF4-FFF2-40B4-BE49-F238E27FC236}">
                        <a16:creationId xmlns:a16="http://schemas.microsoft.com/office/drawing/2014/main" id="{353E0195-A5FA-44EA-A4F5-498A4CC6B6EF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" name="Oval 100">
                    <a:extLst>
                      <a:ext uri="{FF2B5EF4-FFF2-40B4-BE49-F238E27FC236}">
                        <a16:creationId xmlns:a16="http://schemas.microsoft.com/office/drawing/2014/main" id="{2AADF6CF-006B-45D6-A7F5-C2B405D0EC04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43F847BF-B6FF-4A00-8A8B-14EE28D65C07}"/>
                  </a:ext>
                </a:extLst>
              </p:cNvPr>
              <p:cNvGrpSpPr/>
              <p:nvPr/>
            </p:nvGrpSpPr>
            <p:grpSpPr>
              <a:xfrm>
                <a:off x="-2692" y="8947794"/>
                <a:ext cx="5850888" cy="277620"/>
                <a:chOff x="-2692" y="8522288"/>
                <a:chExt cx="5850888" cy="277620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C71FE71E-BFC5-4C45-BFDD-8FF257A016DA}"/>
                    </a:ext>
                  </a:extLst>
                </p:cNvPr>
                <p:cNvGrpSpPr/>
                <p:nvPr/>
              </p:nvGrpSpPr>
              <p:grpSpPr>
                <a:xfrm>
                  <a:off x="-2692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1C62036E-90F5-4D58-A141-6AA44CDB0A3B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9" name="Oval 88">
                    <a:extLst>
                      <a:ext uri="{FF2B5EF4-FFF2-40B4-BE49-F238E27FC236}">
                        <a16:creationId xmlns:a16="http://schemas.microsoft.com/office/drawing/2014/main" id="{7D3088B2-8A48-4CCA-A4BA-4E67E00FC997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0" name="Oval 89">
                    <a:extLst>
                      <a:ext uri="{FF2B5EF4-FFF2-40B4-BE49-F238E27FC236}">
                        <a16:creationId xmlns:a16="http://schemas.microsoft.com/office/drawing/2014/main" id="{A0162352-D575-4916-96EC-BC5A1EE65839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1" name="Oval 90">
                    <a:extLst>
                      <a:ext uri="{FF2B5EF4-FFF2-40B4-BE49-F238E27FC236}">
                        <a16:creationId xmlns:a16="http://schemas.microsoft.com/office/drawing/2014/main" id="{759AD840-91D9-4898-AE07-15DA4A0F789D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8BB55829-63DF-4A0E-A470-71206A232A13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id="{9BE96844-858C-4FCD-A398-860F65512B1C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AC10C463-A5BB-4DA7-B840-6D7855308BAA}"/>
                    </a:ext>
                  </a:extLst>
                </p:cNvPr>
                <p:cNvGrpSpPr/>
                <p:nvPr/>
              </p:nvGrpSpPr>
              <p:grpSpPr>
                <a:xfrm>
                  <a:off x="3025057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61894F1A-D41A-40C3-B1C0-378818583C46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" name="Oval 82">
                    <a:extLst>
                      <a:ext uri="{FF2B5EF4-FFF2-40B4-BE49-F238E27FC236}">
                        <a16:creationId xmlns:a16="http://schemas.microsoft.com/office/drawing/2014/main" id="{7184EBE1-0FB5-4A6D-A589-B4F04B02692C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3727EDD0-09DC-4F03-B10D-0A98CAA7E5A1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id="{19DE965C-88DF-4E92-A200-651A5492F697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" name="Oval 85">
                    <a:extLst>
                      <a:ext uri="{FF2B5EF4-FFF2-40B4-BE49-F238E27FC236}">
                        <a16:creationId xmlns:a16="http://schemas.microsoft.com/office/drawing/2014/main" id="{D0540A8C-B05D-49EE-BB46-90FE1A285DCE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" name="Oval 86">
                    <a:extLst>
                      <a:ext uri="{FF2B5EF4-FFF2-40B4-BE49-F238E27FC236}">
                        <a16:creationId xmlns:a16="http://schemas.microsoft.com/office/drawing/2014/main" id="{7204105A-25B7-4B40-92F1-7BDBA49091BD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0C6B478-B48C-4CB7-856B-923B58662017}"/>
                </a:ext>
              </a:extLst>
            </p:cNvPr>
            <p:cNvGrpSpPr/>
            <p:nvPr/>
          </p:nvGrpSpPr>
          <p:grpSpPr>
            <a:xfrm>
              <a:off x="-2692" y="9410606"/>
              <a:ext cx="5850888" cy="703126"/>
              <a:chOff x="-2692" y="8522288"/>
              <a:chExt cx="5850888" cy="703126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FBB94A2E-9110-4285-8767-2D5AEB918D6A}"/>
                  </a:ext>
                </a:extLst>
              </p:cNvPr>
              <p:cNvGrpSpPr/>
              <p:nvPr/>
            </p:nvGrpSpPr>
            <p:grpSpPr>
              <a:xfrm>
                <a:off x="-2692" y="8522288"/>
                <a:ext cx="5850888" cy="277620"/>
                <a:chOff x="-2692" y="8522288"/>
                <a:chExt cx="5850888" cy="277620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98118626-5E71-4046-A6E2-E4B007570125}"/>
                    </a:ext>
                  </a:extLst>
                </p:cNvPr>
                <p:cNvGrpSpPr/>
                <p:nvPr/>
              </p:nvGrpSpPr>
              <p:grpSpPr>
                <a:xfrm>
                  <a:off x="-2692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72" name="Oval 71">
                    <a:extLst>
                      <a:ext uri="{FF2B5EF4-FFF2-40B4-BE49-F238E27FC236}">
                        <a16:creationId xmlns:a16="http://schemas.microsoft.com/office/drawing/2014/main" id="{B449B716-84AD-44F9-869C-BBB4AA6F7F8D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" name="Oval 72">
                    <a:extLst>
                      <a:ext uri="{FF2B5EF4-FFF2-40B4-BE49-F238E27FC236}">
                        <a16:creationId xmlns:a16="http://schemas.microsoft.com/office/drawing/2014/main" id="{C6B2B4C4-72DB-4A21-A5D2-EFCE297E7F5B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" name="Oval 73">
                    <a:extLst>
                      <a:ext uri="{FF2B5EF4-FFF2-40B4-BE49-F238E27FC236}">
                        <a16:creationId xmlns:a16="http://schemas.microsoft.com/office/drawing/2014/main" id="{FF734F1A-0448-4FC2-B8CC-F3F7A0ECF346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0825BAA3-4C55-46DC-9E81-C5EB8668A087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737AF3DC-D58E-455B-BC91-185AFD74457B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E1AF8EBC-CC99-433A-B235-3F0BACC02BDB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E446D3B3-2970-4B07-BCE2-C9A3CCAF7D03}"/>
                    </a:ext>
                  </a:extLst>
                </p:cNvPr>
                <p:cNvGrpSpPr/>
                <p:nvPr/>
              </p:nvGrpSpPr>
              <p:grpSpPr>
                <a:xfrm>
                  <a:off x="3025057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9BF2CC7E-6157-49F5-92A5-98D57DB0DA40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" name="Oval 66">
                    <a:extLst>
                      <a:ext uri="{FF2B5EF4-FFF2-40B4-BE49-F238E27FC236}">
                        <a16:creationId xmlns:a16="http://schemas.microsoft.com/office/drawing/2014/main" id="{6C9B8799-3F84-439D-AF90-3129C94DB094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" name="Oval 67">
                    <a:extLst>
                      <a:ext uri="{FF2B5EF4-FFF2-40B4-BE49-F238E27FC236}">
                        <a16:creationId xmlns:a16="http://schemas.microsoft.com/office/drawing/2014/main" id="{D300CC3F-FFA1-42EF-A189-E4AFBE2FBDCA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" name="Oval 68">
                    <a:extLst>
                      <a:ext uri="{FF2B5EF4-FFF2-40B4-BE49-F238E27FC236}">
                        <a16:creationId xmlns:a16="http://schemas.microsoft.com/office/drawing/2014/main" id="{4A9FE3AC-81B9-46A3-9E62-E35A8F928013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F87F5680-0F00-4C63-99CA-967487319A11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" name="Oval 70">
                    <a:extLst>
                      <a:ext uri="{FF2B5EF4-FFF2-40B4-BE49-F238E27FC236}">
                        <a16:creationId xmlns:a16="http://schemas.microsoft.com/office/drawing/2014/main" id="{DCAC9E2D-F9B0-4F2A-AFA5-AC3492B02D6A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0CC967DF-58B1-4EF2-9993-D513065AC3A6}"/>
                  </a:ext>
                </a:extLst>
              </p:cNvPr>
              <p:cNvGrpSpPr/>
              <p:nvPr/>
            </p:nvGrpSpPr>
            <p:grpSpPr>
              <a:xfrm>
                <a:off x="-2692" y="8947794"/>
                <a:ext cx="5850888" cy="277620"/>
                <a:chOff x="-2692" y="8522288"/>
                <a:chExt cx="5850888" cy="277620"/>
              </a:xfrm>
            </p:grpSpPr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4F9C6630-E8AE-438C-A042-772CDB33F9FE}"/>
                    </a:ext>
                  </a:extLst>
                </p:cNvPr>
                <p:cNvGrpSpPr/>
                <p:nvPr/>
              </p:nvGrpSpPr>
              <p:grpSpPr>
                <a:xfrm>
                  <a:off x="-2692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3E0B0D74-3039-4609-9A49-0B40419ECFF9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E0F3F911-F528-47DC-98CA-D4EA8C81FD2C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5045F185-347A-4405-9A99-A5D756E4AA4E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487C93DE-89E1-413A-819D-28B46CE11FED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590B12B6-FA95-4835-9D55-2624DDFBB6B3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87AAA3C9-185E-4363-A5DF-9044B556C7C4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681F94DF-8BB5-4FF5-B44B-EA1833A473F5}"/>
                    </a:ext>
                  </a:extLst>
                </p:cNvPr>
                <p:cNvGrpSpPr/>
                <p:nvPr/>
              </p:nvGrpSpPr>
              <p:grpSpPr>
                <a:xfrm>
                  <a:off x="3025057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DE5D9F26-E5DA-41BF-AB06-E3A668626811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" name="Oval 52">
                    <a:extLst>
                      <a:ext uri="{FF2B5EF4-FFF2-40B4-BE49-F238E27FC236}">
                        <a16:creationId xmlns:a16="http://schemas.microsoft.com/office/drawing/2014/main" id="{C6961F2B-0008-458E-B782-2F2A81376ECA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014C5CA6-BE24-4840-B05D-E051A9AB7977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EDE2A68A-2F78-466D-A373-5AD233C55171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07AF7335-C17A-42F3-84E7-707194D577E2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5F1DBD52-2083-4643-8799-1194AF0809C8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C074C7A-B00A-4D2B-A343-F534A38C1C78}"/>
                </a:ext>
              </a:extLst>
            </p:cNvPr>
            <p:cNvGrpSpPr/>
            <p:nvPr/>
          </p:nvGrpSpPr>
          <p:grpSpPr>
            <a:xfrm>
              <a:off x="-2692" y="10298923"/>
              <a:ext cx="5850888" cy="703126"/>
              <a:chOff x="-2692" y="8522288"/>
              <a:chExt cx="5850888" cy="703126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899B7BAE-9712-4F0F-898C-ADF8DA6407DE}"/>
                  </a:ext>
                </a:extLst>
              </p:cNvPr>
              <p:cNvGrpSpPr/>
              <p:nvPr/>
            </p:nvGrpSpPr>
            <p:grpSpPr>
              <a:xfrm>
                <a:off x="-2692" y="8522288"/>
                <a:ext cx="5850888" cy="277620"/>
                <a:chOff x="-2692" y="8522288"/>
                <a:chExt cx="5850888" cy="277620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213C17E5-BABE-46A3-9BA7-1D7DA9D17947}"/>
                    </a:ext>
                  </a:extLst>
                </p:cNvPr>
                <p:cNvGrpSpPr/>
                <p:nvPr/>
              </p:nvGrpSpPr>
              <p:grpSpPr>
                <a:xfrm>
                  <a:off x="-2692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42" name="Oval 41">
                    <a:extLst>
                      <a:ext uri="{FF2B5EF4-FFF2-40B4-BE49-F238E27FC236}">
                        <a16:creationId xmlns:a16="http://schemas.microsoft.com/office/drawing/2014/main" id="{35CB005D-5B28-4AE4-900C-747740EAED6C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A779B3C5-D0C7-454C-AAB7-176C960C449D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1249E583-6A7D-4829-B127-DC85D49F5B8F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BB795ACB-3558-4AE5-90A3-FD25CFC20B97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67EF25C2-ED6E-494A-A179-080D22134D09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426DC78B-53CD-4A12-97BB-B8D7694F85CC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6F298027-A914-4DA7-863C-775ADAC9F4F2}"/>
                    </a:ext>
                  </a:extLst>
                </p:cNvPr>
                <p:cNvGrpSpPr/>
                <p:nvPr/>
              </p:nvGrpSpPr>
              <p:grpSpPr>
                <a:xfrm>
                  <a:off x="3025057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312516A2-A36C-434A-B44E-DA3C35FCD6A8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1300193A-5FDD-4C2E-B55B-D782AD215688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" name="Oval 37">
                    <a:extLst>
                      <a:ext uri="{FF2B5EF4-FFF2-40B4-BE49-F238E27FC236}">
                        <a16:creationId xmlns:a16="http://schemas.microsoft.com/office/drawing/2014/main" id="{6FF85DF8-6631-4C10-AFA1-F28581932B51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8B964A2D-D793-46C2-827E-C5B009F23747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" name="Oval 39">
                    <a:extLst>
                      <a:ext uri="{FF2B5EF4-FFF2-40B4-BE49-F238E27FC236}">
                        <a16:creationId xmlns:a16="http://schemas.microsoft.com/office/drawing/2014/main" id="{9E97EC87-B22A-407A-AE10-E863F8088F84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" name="Oval 40">
                    <a:extLst>
                      <a:ext uri="{FF2B5EF4-FFF2-40B4-BE49-F238E27FC236}">
                        <a16:creationId xmlns:a16="http://schemas.microsoft.com/office/drawing/2014/main" id="{A75E6A41-AC6A-44E8-AD6B-2D93C7E5DC4B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44FC00BA-F021-4391-97A0-58CA2B1198BE}"/>
                  </a:ext>
                </a:extLst>
              </p:cNvPr>
              <p:cNvGrpSpPr/>
              <p:nvPr/>
            </p:nvGrpSpPr>
            <p:grpSpPr>
              <a:xfrm>
                <a:off x="-2692" y="8947794"/>
                <a:ext cx="5850888" cy="277620"/>
                <a:chOff x="-2692" y="8522288"/>
                <a:chExt cx="5850888" cy="277620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5D4B8760-40EF-48EE-9DFB-84178ABC5633}"/>
                    </a:ext>
                  </a:extLst>
                </p:cNvPr>
                <p:cNvGrpSpPr/>
                <p:nvPr/>
              </p:nvGrpSpPr>
              <p:grpSpPr>
                <a:xfrm>
                  <a:off x="-2692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940E2B3F-6671-42CD-9D60-C596ED75FE61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71CA0004-D6A1-4C25-AD3D-3865A1311F03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10EDC58A-1E27-412F-B1CC-1A5EAF2977AF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01F5209E-E6C6-4C1A-8731-902F008A610A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B4210974-95B8-488C-8C53-25CC2C175B1B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218D760D-CD7B-4FE7-BD36-9173A0972EE2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CA5565FC-4E87-4AF1-A0E7-1F0E79748254}"/>
                    </a:ext>
                  </a:extLst>
                </p:cNvPr>
                <p:cNvGrpSpPr/>
                <p:nvPr/>
              </p:nvGrpSpPr>
              <p:grpSpPr>
                <a:xfrm>
                  <a:off x="3025057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5513B7EC-F8A6-47A5-878F-6BFDA92258D2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BC66E2AA-E78C-49AC-965F-47BC103B799F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51D47C4C-7A31-49A9-9AE9-2B577E6DC880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C1FBC11C-C0D3-4BE7-B706-07F1E6A16A24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91E2F71E-88A8-4634-80E6-221A301464EC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0EFCF2CD-CEB8-48F6-A501-ECB96EE8AD7D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</p:grp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4663719A-CBBA-4D77-9538-760C58875675}"/>
              </a:ext>
            </a:extLst>
          </p:cNvPr>
          <p:cNvSpPr/>
          <p:nvPr/>
        </p:nvSpPr>
        <p:spPr>
          <a:xfrm rot="2028483" flipH="1">
            <a:off x="-2564191" y="-144319"/>
            <a:ext cx="7726984" cy="8968848"/>
          </a:xfrm>
          <a:prstGeom prst="roundRect">
            <a:avLst>
              <a:gd name="adj" fmla="val 26308"/>
            </a:avLst>
          </a:prstGeom>
          <a:solidFill>
            <a:srgbClr val="BB21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Frame 116">
            <a:extLst>
              <a:ext uri="{FF2B5EF4-FFF2-40B4-BE49-F238E27FC236}">
                <a16:creationId xmlns:a16="http://schemas.microsoft.com/office/drawing/2014/main" id="{2A75680E-C124-463D-A329-F8E54E46AA65}"/>
              </a:ext>
            </a:extLst>
          </p:cNvPr>
          <p:cNvSpPr/>
          <p:nvPr/>
        </p:nvSpPr>
        <p:spPr>
          <a:xfrm flipH="1">
            <a:off x="359220" y="235182"/>
            <a:ext cx="11473559" cy="6236999"/>
          </a:xfrm>
          <a:prstGeom prst="frame">
            <a:avLst>
              <a:gd name="adj1" fmla="val 72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CA4250F-FEA2-4287-A879-1BDFB74B13D2}"/>
              </a:ext>
            </a:extLst>
          </p:cNvPr>
          <p:cNvSpPr txBox="1"/>
          <p:nvPr/>
        </p:nvSpPr>
        <p:spPr>
          <a:xfrm flipH="1">
            <a:off x="6602450" y="3073097"/>
            <a:ext cx="41741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400" dirty="0">
                <a:solidFill>
                  <a:srgbClr val="3A393B"/>
                </a:solidFill>
                <a:latin typeface="Montserrat Black" panose="00000A00000000000000" pitchFamily="50" charset="0"/>
              </a:rPr>
              <a:t>THIS IS A HAIR BLOWER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765A45D3-1E07-4661-928D-B5B0C8814FAC}"/>
              </a:ext>
            </a:extLst>
          </p:cNvPr>
          <p:cNvGrpSpPr/>
          <p:nvPr/>
        </p:nvGrpSpPr>
        <p:grpSpPr>
          <a:xfrm flipH="1">
            <a:off x="1430867" y="3943220"/>
            <a:ext cx="1884410" cy="1501656"/>
            <a:chOff x="-3594970" y="5796672"/>
            <a:chExt cx="1884410" cy="1501656"/>
          </a:xfrm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EDEDA7FC-247F-4FAC-ADF1-89DA2EB88C29}"/>
                </a:ext>
              </a:extLst>
            </p:cNvPr>
            <p:cNvSpPr/>
            <p:nvPr/>
          </p:nvSpPr>
          <p:spPr>
            <a:xfrm>
              <a:off x="-3403593" y="5796672"/>
              <a:ext cx="1501656" cy="15016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499FE2CE-A066-4A08-90A3-469B981ACBD9}"/>
                </a:ext>
              </a:extLst>
            </p:cNvPr>
            <p:cNvSpPr txBox="1"/>
            <p:nvPr/>
          </p:nvSpPr>
          <p:spPr>
            <a:xfrm>
              <a:off x="-3594970" y="6193557"/>
              <a:ext cx="18844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3A393B"/>
                  </a:solidFill>
                  <a:latin typeface="Montserrat ExtraBold" panose="00000900000000000000" pitchFamily="50" charset="0"/>
                </a:rPr>
                <a:t>$60</a:t>
              </a:r>
            </a:p>
          </p:txBody>
        </p:sp>
      </p:grpSp>
      <p:sp>
        <p:nvSpPr>
          <p:cNvPr id="115" name="Oval 114">
            <a:extLst>
              <a:ext uri="{FF2B5EF4-FFF2-40B4-BE49-F238E27FC236}">
                <a16:creationId xmlns:a16="http://schemas.microsoft.com/office/drawing/2014/main" id="{EC0D4260-EBA3-4014-8450-0D38863D2563}"/>
              </a:ext>
            </a:extLst>
          </p:cNvPr>
          <p:cNvSpPr/>
          <p:nvPr/>
        </p:nvSpPr>
        <p:spPr>
          <a:xfrm flipH="1">
            <a:off x="11101249" y="2548962"/>
            <a:ext cx="526321" cy="526321"/>
          </a:xfrm>
          <a:prstGeom prst="ellipse">
            <a:avLst/>
          </a:prstGeom>
          <a:solidFill>
            <a:srgbClr val="BB21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Circle: Hollow 115">
            <a:extLst>
              <a:ext uri="{FF2B5EF4-FFF2-40B4-BE49-F238E27FC236}">
                <a16:creationId xmlns:a16="http://schemas.microsoft.com/office/drawing/2014/main" id="{8D6FAEE9-4E59-4F9B-9177-ADB67B6DB7DC}"/>
              </a:ext>
            </a:extLst>
          </p:cNvPr>
          <p:cNvSpPr/>
          <p:nvPr/>
        </p:nvSpPr>
        <p:spPr>
          <a:xfrm flipH="1">
            <a:off x="7698089" y="4495116"/>
            <a:ext cx="1351692" cy="1351692"/>
          </a:xfrm>
          <a:prstGeom prst="donut">
            <a:avLst>
              <a:gd name="adj" fmla="val 19598"/>
            </a:avLst>
          </a:prstGeom>
          <a:solidFill>
            <a:srgbClr val="BB21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0730">
            <a:off x="1383766" y="1555111"/>
            <a:ext cx="4320549" cy="4320549"/>
          </a:xfrm>
          <a:prstGeom prst="rect">
            <a:avLst/>
          </a:prstGeom>
        </p:spPr>
      </p:pic>
      <p:sp>
        <p:nvSpPr>
          <p:cNvPr id="118" name="Oval 117">
            <a:extLst>
              <a:ext uri="{FF2B5EF4-FFF2-40B4-BE49-F238E27FC236}">
                <a16:creationId xmlns:a16="http://schemas.microsoft.com/office/drawing/2014/main" id="{4A6D129A-EE4C-4037-93AE-9BDC673E74AD}"/>
              </a:ext>
            </a:extLst>
          </p:cNvPr>
          <p:cNvSpPr/>
          <p:nvPr/>
        </p:nvSpPr>
        <p:spPr>
          <a:xfrm flipH="1">
            <a:off x="9968915" y="1003012"/>
            <a:ext cx="1023084" cy="1023084"/>
          </a:xfrm>
          <a:prstGeom prst="ellipse">
            <a:avLst/>
          </a:prstGeom>
          <a:solidFill>
            <a:srgbClr val="BB21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Circle: Hollow 118">
            <a:extLst>
              <a:ext uri="{FF2B5EF4-FFF2-40B4-BE49-F238E27FC236}">
                <a16:creationId xmlns:a16="http://schemas.microsoft.com/office/drawing/2014/main" id="{73A8B952-1A2A-4807-AC29-37381360B63A}"/>
              </a:ext>
            </a:extLst>
          </p:cNvPr>
          <p:cNvSpPr/>
          <p:nvPr/>
        </p:nvSpPr>
        <p:spPr>
          <a:xfrm flipH="1">
            <a:off x="5182002" y="-1399655"/>
            <a:ext cx="2840895" cy="2840895"/>
          </a:xfrm>
          <a:prstGeom prst="donut">
            <a:avLst>
              <a:gd name="adj" fmla="val 19598"/>
            </a:avLst>
          </a:prstGeom>
          <a:solidFill>
            <a:srgbClr val="BB21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3" name="Oval 442">
            <a:extLst>
              <a:ext uri="{FF2B5EF4-FFF2-40B4-BE49-F238E27FC236}">
                <a16:creationId xmlns:a16="http://schemas.microsoft.com/office/drawing/2014/main" id="{EE8EA49E-7906-44F4-87FD-ABD0A115D619}"/>
              </a:ext>
            </a:extLst>
          </p:cNvPr>
          <p:cNvSpPr/>
          <p:nvPr/>
        </p:nvSpPr>
        <p:spPr>
          <a:xfrm>
            <a:off x="-1180006" y="4972262"/>
            <a:ext cx="1866503" cy="1866503"/>
          </a:xfrm>
          <a:prstGeom prst="ellipse">
            <a:avLst/>
          </a:prstGeom>
          <a:solidFill>
            <a:srgbClr val="1AA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1F8C5CD1-76FC-4F5C-B87F-F5E1865E6C84}"/>
              </a:ext>
            </a:extLst>
          </p:cNvPr>
          <p:cNvSpPr/>
          <p:nvPr/>
        </p:nvSpPr>
        <p:spPr>
          <a:xfrm>
            <a:off x="-15761082" y="0"/>
            <a:ext cx="12242583" cy="69456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C4AA30C1-D937-4741-A032-B63F35003DFE}"/>
              </a:ext>
            </a:extLst>
          </p:cNvPr>
          <p:cNvSpPr txBox="1"/>
          <p:nvPr/>
        </p:nvSpPr>
        <p:spPr>
          <a:xfrm>
            <a:off x="-14429091" y="2580905"/>
            <a:ext cx="6560465" cy="128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6000" dirty="0">
                <a:solidFill>
                  <a:schemeClr val="bg1"/>
                </a:solidFill>
                <a:latin typeface="Montserrat Black" panose="00000A00000000000000" pitchFamily="50" charset="0"/>
              </a:rPr>
              <a:t>INNOVATIVE PRODUCT</a:t>
            </a:r>
          </a:p>
        </p:txBody>
      </p:sp>
      <p:sp>
        <p:nvSpPr>
          <p:cNvPr id="430" name="Rectangle: Rounded Corners 429">
            <a:extLst>
              <a:ext uri="{FF2B5EF4-FFF2-40B4-BE49-F238E27FC236}">
                <a16:creationId xmlns:a16="http://schemas.microsoft.com/office/drawing/2014/main" id="{608B606A-642F-4AA0-89D1-6DF98B0F1789}"/>
              </a:ext>
            </a:extLst>
          </p:cNvPr>
          <p:cNvSpPr/>
          <p:nvPr/>
        </p:nvSpPr>
        <p:spPr>
          <a:xfrm rot="19016655">
            <a:off x="-9366437" y="-825311"/>
            <a:ext cx="7906520" cy="9177238"/>
          </a:xfrm>
          <a:prstGeom prst="roundRect">
            <a:avLst>
              <a:gd name="adj" fmla="val 26227"/>
            </a:avLst>
          </a:prstGeom>
          <a:solidFill>
            <a:srgbClr val="1AA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D4D2BBFB-E3C9-4AB5-9144-E58F395A81D3}"/>
              </a:ext>
            </a:extLst>
          </p:cNvPr>
          <p:cNvGrpSpPr/>
          <p:nvPr/>
        </p:nvGrpSpPr>
        <p:grpSpPr>
          <a:xfrm>
            <a:off x="-15754769" y="4412476"/>
            <a:ext cx="5850888" cy="2479761"/>
            <a:chOff x="-2692" y="8522288"/>
            <a:chExt cx="5850888" cy="2479761"/>
          </a:xfrm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36" name="Group 335">
              <a:extLst>
                <a:ext uri="{FF2B5EF4-FFF2-40B4-BE49-F238E27FC236}">
                  <a16:creationId xmlns:a16="http://schemas.microsoft.com/office/drawing/2014/main" id="{D27F2F8C-CE25-4195-96C4-8CF82942E8B6}"/>
                </a:ext>
              </a:extLst>
            </p:cNvPr>
            <p:cNvGrpSpPr/>
            <p:nvPr/>
          </p:nvGrpSpPr>
          <p:grpSpPr>
            <a:xfrm>
              <a:off x="-2692" y="8522288"/>
              <a:ext cx="5850888" cy="703126"/>
              <a:chOff x="-2692" y="8522288"/>
              <a:chExt cx="5850888" cy="703126"/>
            </a:xfrm>
          </p:grpSpPr>
          <p:grpSp>
            <p:nvGrpSpPr>
              <p:cNvPr id="399" name="Group 398">
                <a:extLst>
                  <a:ext uri="{FF2B5EF4-FFF2-40B4-BE49-F238E27FC236}">
                    <a16:creationId xmlns:a16="http://schemas.microsoft.com/office/drawing/2014/main" id="{876BB6F1-689E-462B-AB7B-DA95B5BDC7A6}"/>
                  </a:ext>
                </a:extLst>
              </p:cNvPr>
              <p:cNvGrpSpPr/>
              <p:nvPr/>
            </p:nvGrpSpPr>
            <p:grpSpPr>
              <a:xfrm>
                <a:off x="-2692" y="8522288"/>
                <a:ext cx="5850888" cy="277620"/>
                <a:chOff x="-2692" y="8522288"/>
                <a:chExt cx="5850888" cy="277620"/>
              </a:xfrm>
            </p:grpSpPr>
            <p:grpSp>
              <p:nvGrpSpPr>
                <p:cNvPr id="415" name="Group 414">
                  <a:extLst>
                    <a:ext uri="{FF2B5EF4-FFF2-40B4-BE49-F238E27FC236}">
                      <a16:creationId xmlns:a16="http://schemas.microsoft.com/office/drawing/2014/main" id="{5D346BFB-E0FF-4570-BA88-5C8F00C269F1}"/>
                    </a:ext>
                  </a:extLst>
                </p:cNvPr>
                <p:cNvGrpSpPr/>
                <p:nvPr/>
              </p:nvGrpSpPr>
              <p:grpSpPr>
                <a:xfrm>
                  <a:off x="-2692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423" name="Oval 422">
                    <a:extLst>
                      <a:ext uri="{FF2B5EF4-FFF2-40B4-BE49-F238E27FC236}">
                        <a16:creationId xmlns:a16="http://schemas.microsoft.com/office/drawing/2014/main" id="{034614C0-69F2-4464-9998-C30A071B641F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4" name="Oval 423">
                    <a:extLst>
                      <a:ext uri="{FF2B5EF4-FFF2-40B4-BE49-F238E27FC236}">
                        <a16:creationId xmlns:a16="http://schemas.microsoft.com/office/drawing/2014/main" id="{D92FA852-C071-420A-A451-9DC8E9438397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5" name="Oval 424">
                    <a:extLst>
                      <a:ext uri="{FF2B5EF4-FFF2-40B4-BE49-F238E27FC236}">
                        <a16:creationId xmlns:a16="http://schemas.microsoft.com/office/drawing/2014/main" id="{70B8D7C8-A10D-4B26-8252-40E1256286E0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6" name="Oval 425">
                    <a:extLst>
                      <a:ext uri="{FF2B5EF4-FFF2-40B4-BE49-F238E27FC236}">
                        <a16:creationId xmlns:a16="http://schemas.microsoft.com/office/drawing/2014/main" id="{2D827926-C5BC-40AB-9F6A-BC1B98830321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7" name="Oval 426">
                    <a:extLst>
                      <a:ext uri="{FF2B5EF4-FFF2-40B4-BE49-F238E27FC236}">
                        <a16:creationId xmlns:a16="http://schemas.microsoft.com/office/drawing/2014/main" id="{F346F00D-3823-48E6-971E-3FB8220262F7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8" name="Oval 427">
                    <a:extLst>
                      <a:ext uri="{FF2B5EF4-FFF2-40B4-BE49-F238E27FC236}">
                        <a16:creationId xmlns:a16="http://schemas.microsoft.com/office/drawing/2014/main" id="{D9C157D8-A209-4E1D-ABF6-1869BBCAE116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416" name="Group 415">
                  <a:extLst>
                    <a:ext uri="{FF2B5EF4-FFF2-40B4-BE49-F238E27FC236}">
                      <a16:creationId xmlns:a16="http://schemas.microsoft.com/office/drawing/2014/main" id="{6313CF42-1FF3-42B5-95D9-A8C8DA45F3D4}"/>
                    </a:ext>
                  </a:extLst>
                </p:cNvPr>
                <p:cNvGrpSpPr/>
                <p:nvPr/>
              </p:nvGrpSpPr>
              <p:grpSpPr>
                <a:xfrm>
                  <a:off x="3025057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417" name="Oval 416">
                    <a:extLst>
                      <a:ext uri="{FF2B5EF4-FFF2-40B4-BE49-F238E27FC236}">
                        <a16:creationId xmlns:a16="http://schemas.microsoft.com/office/drawing/2014/main" id="{827DCEAA-E570-421B-9912-35FD04116AAF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8" name="Oval 417">
                    <a:extLst>
                      <a:ext uri="{FF2B5EF4-FFF2-40B4-BE49-F238E27FC236}">
                        <a16:creationId xmlns:a16="http://schemas.microsoft.com/office/drawing/2014/main" id="{9718EC34-326F-469A-B41F-D27A5D48E13B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9" name="Oval 418">
                    <a:extLst>
                      <a:ext uri="{FF2B5EF4-FFF2-40B4-BE49-F238E27FC236}">
                        <a16:creationId xmlns:a16="http://schemas.microsoft.com/office/drawing/2014/main" id="{C7702F6C-D8B1-493E-821D-3B933F68CFD2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0" name="Oval 419">
                    <a:extLst>
                      <a:ext uri="{FF2B5EF4-FFF2-40B4-BE49-F238E27FC236}">
                        <a16:creationId xmlns:a16="http://schemas.microsoft.com/office/drawing/2014/main" id="{054A0576-48A9-41DA-AE60-67D13CC88D6F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1" name="Oval 420">
                    <a:extLst>
                      <a:ext uri="{FF2B5EF4-FFF2-40B4-BE49-F238E27FC236}">
                        <a16:creationId xmlns:a16="http://schemas.microsoft.com/office/drawing/2014/main" id="{ECB12908-B770-4844-A943-7A34F132135D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2" name="Oval 421">
                    <a:extLst>
                      <a:ext uri="{FF2B5EF4-FFF2-40B4-BE49-F238E27FC236}">
                        <a16:creationId xmlns:a16="http://schemas.microsoft.com/office/drawing/2014/main" id="{BEE08FBF-78B7-4349-BB4E-EEF73DDB3E89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400" name="Group 399">
                <a:extLst>
                  <a:ext uri="{FF2B5EF4-FFF2-40B4-BE49-F238E27FC236}">
                    <a16:creationId xmlns:a16="http://schemas.microsoft.com/office/drawing/2014/main" id="{EDF32975-F834-4674-8670-128D29026EFB}"/>
                  </a:ext>
                </a:extLst>
              </p:cNvPr>
              <p:cNvGrpSpPr/>
              <p:nvPr/>
            </p:nvGrpSpPr>
            <p:grpSpPr>
              <a:xfrm>
                <a:off x="-2692" y="8947794"/>
                <a:ext cx="5850888" cy="277620"/>
                <a:chOff x="-2692" y="8522288"/>
                <a:chExt cx="5850888" cy="277620"/>
              </a:xfrm>
            </p:grpSpPr>
            <p:grpSp>
              <p:nvGrpSpPr>
                <p:cNvPr id="401" name="Group 400">
                  <a:extLst>
                    <a:ext uri="{FF2B5EF4-FFF2-40B4-BE49-F238E27FC236}">
                      <a16:creationId xmlns:a16="http://schemas.microsoft.com/office/drawing/2014/main" id="{CB54F16D-5768-4FC5-A43D-F6F84815E180}"/>
                    </a:ext>
                  </a:extLst>
                </p:cNvPr>
                <p:cNvGrpSpPr/>
                <p:nvPr/>
              </p:nvGrpSpPr>
              <p:grpSpPr>
                <a:xfrm>
                  <a:off x="-2692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409" name="Oval 408">
                    <a:extLst>
                      <a:ext uri="{FF2B5EF4-FFF2-40B4-BE49-F238E27FC236}">
                        <a16:creationId xmlns:a16="http://schemas.microsoft.com/office/drawing/2014/main" id="{6750DF6A-62B7-4262-84C2-20FDE03822AC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0" name="Oval 409">
                    <a:extLst>
                      <a:ext uri="{FF2B5EF4-FFF2-40B4-BE49-F238E27FC236}">
                        <a16:creationId xmlns:a16="http://schemas.microsoft.com/office/drawing/2014/main" id="{B06A9B42-C5E8-4BE2-90BE-6D156F1D24D3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1" name="Oval 410">
                    <a:extLst>
                      <a:ext uri="{FF2B5EF4-FFF2-40B4-BE49-F238E27FC236}">
                        <a16:creationId xmlns:a16="http://schemas.microsoft.com/office/drawing/2014/main" id="{F6D6FCEC-B2B7-434C-85F3-5E9C2B96D7EE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2" name="Oval 411">
                    <a:extLst>
                      <a:ext uri="{FF2B5EF4-FFF2-40B4-BE49-F238E27FC236}">
                        <a16:creationId xmlns:a16="http://schemas.microsoft.com/office/drawing/2014/main" id="{1AF04ABB-680F-4D16-B419-05D0DBF634E3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3" name="Oval 412">
                    <a:extLst>
                      <a:ext uri="{FF2B5EF4-FFF2-40B4-BE49-F238E27FC236}">
                        <a16:creationId xmlns:a16="http://schemas.microsoft.com/office/drawing/2014/main" id="{F7EA682C-82B9-49CD-90AA-F6E5CA708A3A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4" name="Oval 413">
                    <a:extLst>
                      <a:ext uri="{FF2B5EF4-FFF2-40B4-BE49-F238E27FC236}">
                        <a16:creationId xmlns:a16="http://schemas.microsoft.com/office/drawing/2014/main" id="{3A15115D-1A44-4B8B-BC97-AEA17A648470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402" name="Group 401">
                  <a:extLst>
                    <a:ext uri="{FF2B5EF4-FFF2-40B4-BE49-F238E27FC236}">
                      <a16:creationId xmlns:a16="http://schemas.microsoft.com/office/drawing/2014/main" id="{94EB63FB-7B5A-4CF2-BA9B-333EE0344D7C}"/>
                    </a:ext>
                  </a:extLst>
                </p:cNvPr>
                <p:cNvGrpSpPr/>
                <p:nvPr/>
              </p:nvGrpSpPr>
              <p:grpSpPr>
                <a:xfrm>
                  <a:off x="3025057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403" name="Oval 402">
                    <a:extLst>
                      <a:ext uri="{FF2B5EF4-FFF2-40B4-BE49-F238E27FC236}">
                        <a16:creationId xmlns:a16="http://schemas.microsoft.com/office/drawing/2014/main" id="{DE15952D-9E79-4240-BD7B-553C70036F3E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4" name="Oval 403">
                    <a:extLst>
                      <a:ext uri="{FF2B5EF4-FFF2-40B4-BE49-F238E27FC236}">
                        <a16:creationId xmlns:a16="http://schemas.microsoft.com/office/drawing/2014/main" id="{021398C1-A46B-4707-805C-2F9FB05E02C0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5" name="Oval 404">
                    <a:extLst>
                      <a:ext uri="{FF2B5EF4-FFF2-40B4-BE49-F238E27FC236}">
                        <a16:creationId xmlns:a16="http://schemas.microsoft.com/office/drawing/2014/main" id="{B3BB205F-C949-408F-A8ED-9A287C31A40E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6" name="Oval 405">
                    <a:extLst>
                      <a:ext uri="{FF2B5EF4-FFF2-40B4-BE49-F238E27FC236}">
                        <a16:creationId xmlns:a16="http://schemas.microsoft.com/office/drawing/2014/main" id="{96DC7A51-775A-4C06-B6D3-FAE9290142BF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7" name="Oval 406">
                    <a:extLst>
                      <a:ext uri="{FF2B5EF4-FFF2-40B4-BE49-F238E27FC236}">
                        <a16:creationId xmlns:a16="http://schemas.microsoft.com/office/drawing/2014/main" id="{7360D698-0A6D-4CE2-9D81-99A4DDE17305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8" name="Oval 407">
                    <a:extLst>
                      <a:ext uri="{FF2B5EF4-FFF2-40B4-BE49-F238E27FC236}">
                        <a16:creationId xmlns:a16="http://schemas.microsoft.com/office/drawing/2014/main" id="{06E15F37-3B9A-4DC7-A6AA-F2C221A14C52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337" name="Group 336">
              <a:extLst>
                <a:ext uri="{FF2B5EF4-FFF2-40B4-BE49-F238E27FC236}">
                  <a16:creationId xmlns:a16="http://schemas.microsoft.com/office/drawing/2014/main" id="{652217E6-5E8F-4ABF-9CFB-654602BCB8D3}"/>
                </a:ext>
              </a:extLst>
            </p:cNvPr>
            <p:cNvGrpSpPr/>
            <p:nvPr/>
          </p:nvGrpSpPr>
          <p:grpSpPr>
            <a:xfrm>
              <a:off x="-2692" y="9410606"/>
              <a:ext cx="5850888" cy="703126"/>
              <a:chOff x="-2692" y="8522288"/>
              <a:chExt cx="5850888" cy="703126"/>
            </a:xfrm>
          </p:grpSpPr>
          <p:grpSp>
            <p:nvGrpSpPr>
              <p:cNvPr id="369" name="Group 368">
                <a:extLst>
                  <a:ext uri="{FF2B5EF4-FFF2-40B4-BE49-F238E27FC236}">
                    <a16:creationId xmlns:a16="http://schemas.microsoft.com/office/drawing/2014/main" id="{69E90E53-174B-4614-9E1E-D15B67D60AB7}"/>
                  </a:ext>
                </a:extLst>
              </p:cNvPr>
              <p:cNvGrpSpPr/>
              <p:nvPr/>
            </p:nvGrpSpPr>
            <p:grpSpPr>
              <a:xfrm>
                <a:off x="-2692" y="8522288"/>
                <a:ext cx="5850888" cy="277620"/>
                <a:chOff x="-2692" y="8522288"/>
                <a:chExt cx="5850888" cy="277620"/>
              </a:xfrm>
            </p:grpSpPr>
            <p:grpSp>
              <p:nvGrpSpPr>
                <p:cNvPr id="385" name="Group 384">
                  <a:extLst>
                    <a:ext uri="{FF2B5EF4-FFF2-40B4-BE49-F238E27FC236}">
                      <a16:creationId xmlns:a16="http://schemas.microsoft.com/office/drawing/2014/main" id="{C2F9D3D3-C5CD-4FA5-B04E-49AAD272BE15}"/>
                    </a:ext>
                  </a:extLst>
                </p:cNvPr>
                <p:cNvGrpSpPr/>
                <p:nvPr/>
              </p:nvGrpSpPr>
              <p:grpSpPr>
                <a:xfrm>
                  <a:off x="-2692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393" name="Oval 392">
                    <a:extLst>
                      <a:ext uri="{FF2B5EF4-FFF2-40B4-BE49-F238E27FC236}">
                        <a16:creationId xmlns:a16="http://schemas.microsoft.com/office/drawing/2014/main" id="{ECC1DCFA-F17F-4EFE-BB26-871C295F47D5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4" name="Oval 393">
                    <a:extLst>
                      <a:ext uri="{FF2B5EF4-FFF2-40B4-BE49-F238E27FC236}">
                        <a16:creationId xmlns:a16="http://schemas.microsoft.com/office/drawing/2014/main" id="{39170A0B-9238-4457-8EC1-677BF796DDD0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5" name="Oval 394">
                    <a:extLst>
                      <a:ext uri="{FF2B5EF4-FFF2-40B4-BE49-F238E27FC236}">
                        <a16:creationId xmlns:a16="http://schemas.microsoft.com/office/drawing/2014/main" id="{CD2C6D65-05C6-4059-89C3-DD9483C59D2C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6" name="Oval 395">
                    <a:extLst>
                      <a:ext uri="{FF2B5EF4-FFF2-40B4-BE49-F238E27FC236}">
                        <a16:creationId xmlns:a16="http://schemas.microsoft.com/office/drawing/2014/main" id="{4FC785EB-4096-4FFA-ACCF-AF61935C10FB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7" name="Oval 396">
                    <a:extLst>
                      <a:ext uri="{FF2B5EF4-FFF2-40B4-BE49-F238E27FC236}">
                        <a16:creationId xmlns:a16="http://schemas.microsoft.com/office/drawing/2014/main" id="{27F6E57C-B26B-4DF4-A9E7-04CFBBDB5325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8" name="Oval 397">
                    <a:extLst>
                      <a:ext uri="{FF2B5EF4-FFF2-40B4-BE49-F238E27FC236}">
                        <a16:creationId xmlns:a16="http://schemas.microsoft.com/office/drawing/2014/main" id="{990B8DD8-5DE0-4896-8689-144B44203602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86" name="Group 385">
                  <a:extLst>
                    <a:ext uri="{FF2B5EF4-FFF2-40B4-BE49-F238E27FC236}">
                      <a16:creationId xmlns:a16="http://schemas.microsoft.com/office/drawing/2014/main" id="{20F09412-ADCA-48CB-8B31-D643C8F02A9D}"/>
                    </a:ext>
                  </a:extLst>
                </p:cNvPr>
                <p:cNvGrpSpPr/>
                <p:nvPr/>
              </p:nvGrpSpPr>
              <p:grpSpPr>
                <a:xfrm>
                  <a:off x="3025057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387" name="Oval 386">
                    <a:extLst>
                      <a:ext uri="{FF2B5EF4-FFF2-40B4-BE49-F238E27FC236}">
                        <a16:creationId xmlns:a16="http://schemas.microsoft.com/office/drawing/2014/main" id="{3151140C-F265-4036-BBF1-F97E400E552A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8" name="Oval 387">
                    <a:extLst>
                      <a:ext uri="{FF2B5EF4-FFF2-40B4-BE49-F238E27FC236}">
                        <a16:creationId xmlns:a16="http://schemas.microsoft.com/office/drawing/2014/main" id="{E9EDD327-234A-4DDF-B2BF-8C593A2D0B2E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9" name="Oval 388">
                    <a:extLst>
                      <a:ext uri="{FF2B5EF4-FFF2-40B4-BE49-F238E27FC236}">
                        <a16:creationId xmlns:a16="http://schemas.microsoft.com/office/drawing/2014/main" id="{DCB07E07-2F12-4B0C-BD9A-5EF5BFF6CF33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0" name="Oval 389">
                    <a:extLst>
                      <a:ext uri="{FF2B5EF4-FFF2-40B4-BE49-F238E27FC236}">
                        <a16:creationId xmlns:a16="http://schemas.microsoft.com/office/drawing/2014/main" id="{9C6A5E64-B1B9-46C3-BA33-D6DC08340982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1" name="Oval 390">
                    <a:extLst>
                      <a:ext uri="{FF2B5EF4-FFF2-40B4-BE49-F238E27FC236}">
                        <a16:creationId xmlns:a16="http://schemas.microsoft.com/office/drawing/2014/main" id="{1DF8F202-E23D-4B8A-B61D-FF94F798BE95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2" name="Oval 391">
                    <a:extLst>
                      <a:ext uri="{FF2B5EF4-FFF2-40B4-BE49-F238E27FC236}">
                        <a16:creationId xmlns:a16="http://schemas.microsoft.com/office/drawing/2014/main" id="{692E6828-98FA-4842-B712-5E2E5C53B526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370" name="Group 369">
                <a:extLst>
                  <a:ext uri="{FF2B5EF4-FFF2-40B4-BE49-F238E27FC236}">
                    <a16:creationId xmlns:a16="http://schemas.microsoft.com/office/drawing/2014/main" id="{F14543D6-9BB6-416C-9EA5-27EFA2A71E66}"/>
                  </a:ext>
                </a:extLst>
              </p:cNvPr>
              <p:cNvGrpSpPr/>
              <p:nvPr/>
            </p:nvGrpSpPr>
            <p:grpSpPr>
              <a:xfrm>
                <a:off x="-2692" y="8947794"/>
                <a:ext cx="5850888" cy="277620"/>
                <a:chOff x="-2692" y="8522288"/>
                <a:chExt cx="5850888" cy="277620"/>
              </a:xfrm>
            </p:grpSpPr>
            <p:grpSp>
              <p:nvGrpSpPr>
                <p:cNvPr id="371" name="Group 370">
                  <a:extLst>
                    <a:ext uri="{FF2B5EF4-FFF2-40B4-BE49-F238E27FC236}">
                      <a16:creationId xmlns:a16="http://schemas.microsoft.com/office/drawing/2014/main" id="{99031C0B-C70C-45BF-AAEE-25C12E24A8B6}"/>
                    </a:ext>
                  </a:extLst>
                </p:cNvPr>
                <p:cNvGrpSpPr/>
                <p:nvPr/>
              </p:nvGrpSpPr>
              <p:grpSpPr>
                <a:xfrm>
                  <a:off x="-2692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379" name="Oval 378">
                    <a:extLst>
                      <a:ext uri="{FF2B5EF4-FFF2-40B4-BE49-F238E27FC236}">
                        <a16:creationId xmlns:a16="http://schemas.microsoft.com/office/drawing/2014/main" id="{C9DB06F7-23BB-436B-B369-105034D41451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0" name="Oval 379">
                    <a:extLst>
                      <a:ext uri="{FF2B5EF4-FFF2-40B4-BE49-F238E27FC236}">
                        <a16:creationId xmlns:a16="http://schemas.microsoft.com/office/drawing/2014/main" id="{3765CE55-B615-47EC-8ED8-16B956E82A02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1" name="Oval 380">
                    <a:extLst>
                      <a:ext uri="{FF2B5EF4-FFF2-40B4-BE49-F238E27FC236}">
                        <a16:creationId xmlns:a16="http://schemas.microsoft.com/office/drawing/2014/main" id="{17FABEBC-46D7-43FC-8406-EB62594B98BD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2" name="Oval 381">
                    <a:extLst>
                      <a:ext uri="{FF2B5EF4-FFF2-40B4-BE49-F238E27FC236}">
                        <a16:creationId xmlns:a16="http://schemas.microsoft.com/office/drawing/2014/main" id="{FE0E8A5A-5112-4A17-818B-8019F8944A52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3" name="Oval 382">
                    <a:extLst>
                      <a:ext uri="{FF2B5EF4-FFF2-40B4-BE49-F238E27FC236}">
                        <a16:creationId xmlns:a16="http://schemas.microsoft.com/office/drawing/2014/main" id="{5A2D4684-E8BB-4C20-A3FD-E061771E1986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4" name="Oval 383">
                    <a:extLst>
                      <a:ext uri="{FF2B5EF4-FFF2-40B4-BE49-F238E27FC236}">
                        <a16:creationId xmlns:a16="http://schemas.microsoft.com/office/drawing/2014/main" id="{711DB04A-1D2F-4C51-8F63-98253967C1A8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72" name="Group 371">
                  <a:extLst>
                    <a:ext uri="{FF2B5EF4-FFF2-40B4-BE49-F238E27FC236}">
                      <a16:creationId xmlns:a16="http://schemas.microsoft.com/office/drawing/2014/main" id="{77D0EE87-221D-45E7-8EF6-D5ADA5E7BE37}"/>
                    </a:ext>
                  </a:extLst>
                </p:cNvPr>
                <p:cNvGrpSpPr/>
                <p:nvPr/>
              </p:nvGrpSpPr>
              <p:grpSpPr>
                <a:xfrm>
                  <a:off x="3025057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373" name="Oval 372">
                    <a:extLst>
                      <a:ext uri="{FF2B5EF4-FFF2-40B4-BE49-F238E27FC236}">
                        <a16:creationId xmlns:a16="http://schemas.microsoft.com/office/drawing/2014/main" id="{A62FCB17-25A5-40F5-8800-03DE58B28D89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4" name="Oval 373">
                    <a:extLst>
                      <a:ext uri="{FF2B5EF4-FFF2-40B4-BE49-F238E27FC236}">
                        <a16:creationId xmlns:a16="http://schemas.microsoft.com/office/drawing/2014/main" id="{B774DD84-47AE-44BD-9C62-37924F92F8B9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5" name="Oval 374">
                    <a:extLst>
                      <a:ext uri="{FF2B5EF4-FFF2-40B4-BE49-F238E27FC236}">
                        <a16:creationId xmlns:a16="http://schemas.microsoft.com/office/drawing/2014/main" id="{3BC5F396-9430-4177-AE4D-9498144DF9F2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6" name="Oval 375">
                    <a:extLst>
                      <a:ext uri="{FF2B5EF4-FFF2-40B4-BE49-F238E27FC236}">
                        <a16:creationId xmlns:a16="http://schemas.microsoft.com/office/drawing/2014/main" id="{F20099CD-D166-4D1E-8C3B-0DD90B768F39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7" name="Oval 376">
                    <a:extLst>
                      <a:ext uri="{FF2B5EF4-FFF2-40B4-BE49-F238E27FC236}">
                        <a16:creationId xmlns:a16="http://schemas.microsoft.com/office/drawing/2014/main" id="{401D498C-9324-46A4-8692-35C5A7F7B240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8" name="Oval 377">
                    <a:extLst>
                      <a:ext uri="{FF2B5EF4-FFF2-40B4-BE49-F238E27FC236}">
                        <a16:creationId xmlns:a16="http://schemas.microsoft.com/office/drawing/2014/main" id="{FCEC26A4-01A9-465B-B6EF-03E51A344663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338" name="Group 337">
              <a:extLst>
                <a:ext uri="{FF2B5EF4-FFF2-40B4-BE49-F238E27FC236}">
                  <a16:creationId xmlns:a16="http://schemas.microsoft.com/office/drawing/2014/main" id="{EF84FB7B-11F1-4BD7-9469-B97455B8FBBA}"/>
                </a:ext>
              </a:extLst>
            </p:cNvPr>
            <p:cNvGrpSpPr/>
            <p:nvPr/>
          </p:nvGrpSpPr>
          <p:grpSpPr>
            <a:xfrm>
              <a:off x="-2692" y="10298923"/>
              <a:ext cx="5850888" cy="703126"/>
              <a:chOff x="-2692" y="8522288"/>
              <a:chExt cx="5850888" cy="703126"/>
            </a:xfrm>
          </p:grpSpPr>
          <p:grpSp>
            <p:nvGrpSpPr>
              <p:cNvPr id="339" name="Group 338">
                <a:extLst>
                  <a:ext uri="{FF2B5EF4-FFF2-40B4-BE49-F238E27FC236}">
                    <a16:creationId xmlns:a16="http://schemas.microsoft.com/office/drawing/2014/main" id="{1B48F8EB-D445-4F3F-915E-952D9F0B485A}"/>
                  </a:ext>
                </a:extLst>
              </p:cNvPr>
              <p:cNvGrpSpPr/>
              <p:nvPr/>
            </p:nvGrpSpPr>
            <p:grpSpPr>
              <a:xfrm>
                <a:off x="-2692" y="8522288"/>
                <a:ext cx="5850888" cy="277620"/>
                <a:chOff x="-2692" y="8522288"/>
                <a:chExt cx="5850888" cy="277620"/>
              </a:xfrm>
            </p:grpSpPr>
            <p:grpSp>
              <p:nvGrpSpPr>
                <p:cNvPr id="355" name="Group 354">
                  <a:extLst>
                    <a:ext uri="{FF2B5EF4-FFF2-40B4-BE49-F238E27FC236}">
                      <a16:creationId xmlns:a16="http://schemas.microsoft.com/office/drawing/2014/main" id="{81E1E1D2-D407-4C32-883A-C889679C868E}"/>
                    </a:ext>
                  </a:extLst>
                </p:cNvPr>
                <p:cNvGrpSpPr/>
                <p:nvPr/>
              </p:nvGrpSpPr>
              <p:grpSpPr>
                <a:xfrm>
                  <a:off x="-2692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363" name="Oval 362">
                    <a:extLst>
                      <a:ext uri="{FF2B5EF4-FFF2-40B4-BE49-F238E27FC236}">
                        <a16:creationId xmlns:a16="http://schemas.microsoft.com/office/drawing/2014/main" id="{62DB47B3-B1A4-4119-A03A-F0A4AC355429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4" name="Oval 363">
                    <a:extLst>
                      <a:ext uri="{FF2B5EF4-FFF2-40B4-BE49-F238E27FC236}">
                        <a16:creationId xmlns:a16="http://schemas.microsoft.com/office/drawing/2014/main" id="{D060C9E7-98A3-4668-AD82-3E9C5A4843F5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5" name="Oval 364">
                    <a:extLst>
                      <a:ext uri="{FF2B5EF4-FFF2-40B4-BE49-F238E27FC236}">
                        <a16:creationId xmlns:a16="http://schemas.microsoft.com/office/drawing/2014/main" id="{61525C97-17A8-4FBB-8132-0BDB37AA5DAB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6" name="Oval 365">
                    <a:extLst>
                      <a:ext uri="{FF2B5EF4-FFF2-40B4-BE49-F238E27FC236}">
                        <a16:creationId xmlns:a16="http://schemas.microsoft.com/office/drawing/2014/main" id="{E2529E88-E095-4D19-814D-D751AF10D40C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7" name="Oval 366">
                    <a:extLst>
                      <a:ext uri="{FF2B5EF4-FFF2-40B4-BE49-F238E27FC236}">
                        <a16:creationId xmlns:a16="http://schemas.microsoft.com/office/drawing/2014/main" id="{F1F75F98-91DE-4196-B29C-B95DBED22D49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8" name="Oval 367">
                    <a:extLst>
                      <a:ext uri="{FF2B5EF4-FFF2-40B4-BE49-F238E27FC236}">
                        <a16:creationId xmlns:a16="http://schemas.microsoft.com/office/drawing/2014/main" id="{33D4016C-DD06-4891-97A6-A6AACAB16B53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56" name="Group 355">
                  <a:extLst>
                    <a:ext uri="{FF2B5EF4-FFF2-40B4-BE49-F238E27FC236}">
                      <a16:creationId xmlns:a16="http://schemas.microsoft.com/office/drawing/2014/main" id="{54640346-9961-4F68-84D7-422B397C6579}"/>
                    </a:ext>
                  </a:extLst>
                </p:cNvPr>
                <p:cNvGrpSpPr/>
                <p:nvPr/>
              </p:nvGrpSpPr>
              <p:grpSpPr>
                <a:xfrm>
                  <a:off x="3025057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357" name="Oval 356">
                    <a:extLst>
                      <a:ext uri="{FF2B5EF4-FFF2-40B4-BE49-F238E27FC236}">
                        <a16:creationId xmlns:a16="http://schemas.microsoft.com/office/drawing/2014/main" id="{0B085750-06AE-423C-A8CF-5CC75A3E7BAE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8" name="Oval 357">
                    <a:extLst>
                      <a:ext uri="{FF2B5EF4-FFF2-40B4-BE49-F238E27FC236}">
                        <a16:creationId xmlns:a16="http://schemas.microsoft.com/office/drawing/2014/main" id="{6A61A168-CE7E-4453-A041-A1312774AF64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9" name="Oval 358">
                    <a:extLst>
                      <a:ext uri="{FF2B5EF4-FFF2-40B4-BE49-F238E27FC236}">
                        <a16:creationId xmlns:a16="http://schemas.microsoft.com/office/drawing/2014/main" id="{9433C2CB-981E-421A-9985-B36EF932D6E8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0" name="Oval 359">
                    <a:extLst>
                      <a:ext uri="{FF2B5EF4-FFF2-40B4-BE49-F238E27FC236}">
                        <a16:creationId xmlns:a16="http://schemas.microsoft.com/office/drawing/2014/main" id="{CCB04690-5F20-4C77-BCB9-92EAF83B6A23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1" name="Oval 360">
                    <a:extLst>
                      <a:ext uri="{FF2B5EF4-FFF2-40B4-BE49-F238E27FC236}">
                        <a16:creationId xmlns:a16="http://schemas.microsoft.com/office/drawing/2014/main" id="{ED809461-D16B-4A6A-A6BD-400E13245BFC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2" name="Oval 361">
                    <a:extLst>
                      <a:ext uri="{FF2B5EF4-FFF2-40B4-BE49-F238E27FC236}">
                        <a16:creationId xmlns:a16="http://schemas.microsoft.com/office/drawing/2014/main" id="{8D53D1B9-A952-4A64-B48E-221DB0DF94DD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340" name="Group 339">
                <a:extLst>
                  <a:ext uri="{FF2B5EF4-FFF2-40B4-BE49-F238E27FC236}">
                    <a16:creationId xmlns:a16="http://schemas.microsoft.com/office/drawing/2014/main" id="{1F9B75E5-89D6-4E22-B6F7-677E8F58A156}"/>
                  </a:ext>
                </a:extLst>
              </p:cNvPr>
              <p:cNvGrpSpPr/>
              <p:nvPr/>
            </p:nvGrpSpPr>
            <p:grpSpPr>
              <a:xfrm>
                <a:off x="-2692" y="8947794"/>
                <a:ext cx="5850888" cy="277620"/>
                <a:chOff x="-2692" y="8522288"/>
                <a:chExt cx="5850888" cy="277620"/>
              </a:xfrm>
            </p:grpSpPr>
            <p:grpSp>
              <p:nvGrpSpPr>
                <p:cNvPr id="341" name="Group 340">
                  <a:extLst>
                    <a:ext uri="{FF2B5EF4-FFF2-40B4-BE49-F238E27FC236}">
                      <a16:creationId xmlns:a16="http://schemas.microsoft.com/office/drawing/2014/main" id="{A1330E1C-3340-483E-BBF9-313FBDDA9401}"/>
                    </a:ext>
                  </a:extLst>
                </p:cNvPr>
                <p:cNvGrpSpPr/>
                <p:nvPr/>
              </p:nvGrpSpPr>
              <p:grpSpPr>
                <a:xfrm>
                  <a:off x="-2692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349" name="Oval 348">
                    <a:extLst>
                      <a:ext uri="{FF2B5EF4-FFF2-40B4-BE49-F238E27FC236}">
                        <a16:creationId xmlns:a16="http://schemas.microsoft.com/office/drawing/2014/main" id="{5E2240AD-BABC-49CC-8B83-55294A6F1C2D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0" name="Oval 349">
                    <a:extLst>
                      <a:ext uri="{FF2B5EF4-FFF2-40B4-BE49-F238E27FC236}">
                        <a16:creationId xmlns:a16="http://schemas.microsoft.com/office/drawing/2014/main" id="{15227FA2-1582-4B21-8145-54C8DE7C9DDF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1" name="Oval 350">
                    <a:extLst>
                      <a:ext uri="{FF2B5EF4-FFF2-40B4-BE49-F238E27FC236}">
                        <a16:creationId xmlns:a16="http://schemas.microsoft.com/office/drawing/2014/main" id="{EB010BC3-97B6-4ADF-ADD3-C0BE6623A14B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2" name="Oval 351">
                    <a:extLst>
                      <a:ext uri="{FF2B5EF4-FFF2-40B4-BE49-F238E27FC236}">
                        <a16:creationId xmlns:a16="http://schemas.microsoft.com/office/drawing/2014/main" id="{13F566B8-3501-40B9-BDD2-9FA0C6AB05B1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3" name="Oval 352">
                    <a:extLst>
                      <a:ext uri="{FF2B5EF4-FFF2-40B4-BE49-F238E27FC236}">
                        <a16:creationId xmlns:a16="http://schemas.microsoft.com/office/drawing/2014/main" id="{0D0E3E56-DF37-4B52-9B7B-3C69E49130DD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4" name="Oval 353">
                    <a:extLst>
                      <a:ext uri="{FF2B5EF4-FFF2-40B4-BE49-F238E27FC236}">
                        <a16:creationId xmlns:a16="http://schemas.microsoft.com/office/drawing/2014/main" id="{4C2B8DBE-E969-4107-9DAF-FBE72DEEFD82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42" name="Group 341">
                  <a:extLst>
                    <a:ext uri="{FF2B5EF4-FFF2-40B4-BE49-F238E27FC236}">
                      <a16:creationId xmlns:a16="http://schemas.microsoft.com/office/drawing/2014/main" id="{6AD5EC2F-4421-4B80-9D9D-F7EE730C8BA1}"/>
                    </a:ext>
                  </a:extLst>
                </p:cNvPr>
                <p:cNvGrpSpPr/>
                <p:nvPr/>
              </p:nvGrpSpPr>
              <p:grpSpPr>
                <a:xfrm>
                  <a:off x="3025057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343" name="Oval 342">
                    <a:extLst>
                      <a:ext uri="{FF2B5EF4-FFF2-40B4-BE49-F238E27FC236}">
                        <a16:creationId xmlns:a16="http://schemas.microsoft.com/office/drawing/2014/main" id="{E1952A65-E3B5-4C6A-A7DE-AF0A73D45FC1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4" name="Oval 343">
                    <a:extLst>
                      <a:ext uri="{FF2B5EF4-FFF2-40B4-BE49-F238E27FC236}">
                        <a16:creationId xmlns:a16="http://schemas.microsoft.com/office/drawing/2014/main" id="{47856385-6FCE-4FCE-8B03-268CB47ED188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5" name="Oval 344">
                    <a:extLst>
                      <a:ext uri="{FF2B5EF4-FFF2-40B4-BE49-F238E27FC236}">
                        <a16:creationId xmlns:a16="http://schemas.microsoft.com/office/drawing/2014/main" id="{936A4D31-2C0E-41CA-95A8-DC14B9830922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6" name="Oval 345">
                    <a:extLst>
                      <a:ext uri="{FF2B5EF4-FFF2-40B4-BE49-F238E27FC236}">
                        <a16:creationId xmlns:a16="http://schemas.microsoft.com/office/drawing/2014/main" id="{C5104985-A6B3-4BE6-A3C5-BA3EA21F8C79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7" name="Oval 346">
                    <a:extLst>
                      <a:ext uri="{FF2B5EF4-FFF2-40B4-BE49-F238E27FC236}">
                        <a16:creationId xmlns:a16="http://schemas.microsoft.com/office/drawing/2014/main" id="{4054F050-F5E2-4606-AA06-9A2E08180815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8" name="Oval 347">
                    <a:extLst>
                      <a:ext uri="{FF2B5EF4-FFF2-40B4-BE49-F238E27FC236}">
                        <a16:creationId xmlns:a16="http://schemas.microsoft.com/office/drawing/2014/main" id="{9A25E7BF-B35C-426D-AB54-979472D12FEF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</p:grpSp>
      <p:pic>
        <p:nvPicPr>
          <p:cNvPr id="444" name="Picture 443">
            <a:extLst>
              <a:ext uri="{FF2B5EF4-FFF2-40B4-BE49-F238E27FC236}">
                <a16:creationId xmlns:a16="http://schemas.microsoft.com/office/drawing/2014/main" id="{E90ED270-15F4-4A6B-8733-83392B9045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03378" y="1604305"/>
            <a:ext cx="4328658" cy="3621088"/>
          </a:xfrm>
          <a:prstGeom prst="rect">
            <a:avLst/>
          </a:prstGeom>
        </p:spPr>
      </p:pic>
      <p:sp>
        <p:nvSpPr>
          <p:cNvPr id="429" name="TextBox 428">
            <a:extLst>
              <a:ext uri="{FF2B5EF4-FFF2-40B4-BE49-F238E27FC236}">
                <a16:creationId xmlns:a16="http://schemas.microsoft.com/office/drawing/2014/main" id="{2F0D9BBF-59ED-4257-BD16-DD922BBCB495}"/>
              </a:ext>
            </a:extLst>
          </p:cNvPr>
          <p:cNvSpPr txBox="1"/>
          <p:nvPr/>
        </p:nvSpPr>
        <p:spPr>
          <a:xfrm>
            <a:off x="-14279632" y="3437690"/>
            <a:ext cx="4174118" cy="1635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400" dirty="0">
                <a:solidFill>
                  <a:srgbClr val="3A393B"/>
                </a:solidFill>
                <a:latin typeface="Montserrat Black" panose="00000A00000000000000" pitchFamily="50" charset="0"/>
              </a:rPr>
              <a:t>THIS IS A SEWING MACHINE</a:t>
            </a:r>
          </a:p>
        </p:txBody>
      </p:sp>
      <p:grpSp>
        <p:nvGrpSpPr>
          <p:cNvPr id="432" name="Group 431">
            <a:extLst>
              <a:ext uri="{FF2B5EF4-FFF2-40B4-BE49-F238E27FC236}">
                <a16:creationId xmlns:a16="http://schemas.microsoft.com/office/drawing/2014/main" id="{0CAF1FF6-1DDF-4673-90CC-5F8B897B60DF}"/>
              </a:ext>
            </a:extLst>
          </p:cNvPr>
          <p:cNvGrpSpPr/>
          <p:nvPr/>
        </p:nvGrpSpPr>
        <p:grpSpPr>
          <a:xfrm>
            <a:off x="-6833776" y="3943220"/>
            <a:ext cx="1884410" cy="1501656"/>
            <a:chOff x="-3594970" y="5796672"/>
            <a:chExt cx="1884410" cy="1501656"/>
          </a:xfrm>
        </p:grpSpPr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BE274ECA-D392-47E5-BE74-45A3564F85ED}"/>
                </a:ext>
              </a:extLst>
            </p:cNvPr>
            <p:cNvSpPr/>
            <p:nvPr/>
          </p:nvSpPr>
          <p:spPr>
            <a:xfrm>
              <a:off x="-3403593" y="5796672"/>
              <a:ext cx="1501656" cy="15016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4" name="TextBox 433">
              <a:extLst>
                <a:ext uri="{FF2B5EF4-FFF2-40B4-BE49-F238E27FC236}">
                  <a16:creationId xmlns:a16="http://schemas.microsoft.com/office/drawing/2014/main" id="{5D96F966-9973-4E28-93AF-07D248DAD18F}"/>
                </a:ext>
              </a:extLst>
            </p:cNvPr>
            <p:cNvSpPr txBox="1"/>
            <p:nvPr/>
          </p:nvSpPr>
          <p:spPr>
            <a:xfrm>
              <a:off x="-3594970" y="6193557"/>
              <a:ext cx="18844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3A393B"/>
                  </a:solidFill>
                  <a:latin typeface="Montserrat ExtraBold" panose="00000900000000000000" pitchFamily="50" charset="0"/>
                </a:rPr>
                <a:t>99$</a:t>
              </a:r>
            </a:p>
          </p:txBody>
        </p:sp>
      </p:grpSp>
      <p:sp>
        <p:nvSpPr>
          <p:cNvPr id="436" name="Circle: Hollow 435">
            <a:extLst>
              <a:ext uri="{FF2B5EF4-FFF2-40B4-BE49-F238E27FC236}">
                <a16:creationId xmlns:a16="http://schemas.microsoft.com/office/drawing/2014/main" id="{A985C24C-B2EA-4FA0-85F4-B24B25EAD2CA}"/>
              </a:ext>
            </a:extLst>
          </p:cNvPr>
          <p:cNvSpPr/>
          <p:nvPr/>
        </p:nvSpPr>
        <p:spPr>
          <a:xfrm>
            <a:off x="-12568280" y="4495116"/>
            <a:ext cx="1351692" cy="1351692"/>
          </a:xfrm>
          <a:prstGeom prst="donut">
            <a:avLst>
              <a:gd name="adj" fmla="val 19598"/>
            </a:avLst>
          </a:prstGeom>
          <a:solidFill>
            <a:srgbClr val="1AA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7" name="Frame 436">
            <a:extLst>
              <a:ext uri="{FF2B5EF4-FFF2-40B4-BE49-F238E27FC236}">
                <a16:creationId xmlns:a16="http://schemas.microsoft.com/office/drawing/2014/main" id="{0F3B18FC-12E4-4D4F-8973-81E7935BB48F}"/>
              </a:ext>
            </a:extLst>
          </p:cNvPr>
          <p:cNvSpPr/>
          <p:nvPr/>
        </p:nvSpPr>
        <p:spPr>
          <a:xfrm>
            <a:off x="-15351278" y="235182"/>
            <a:ext cx="11473559" cy="6236999"/>
          </a:xfrm>
          <a:prstGeom prst="frame">
            <a:avLst>
              <a:gd name="adj1" fmla="val 72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8" name="Oval 437">
            <a:extLst>
              <a:ext uri="{FF2B5EF4-FFF2-40B4-BE49-F238E27FC236}">
                <a16:creationId xmlns:a16="http://schemas.microsoft.com/office/drawing/2014/main" id="{CA2D7897-421A-49DE-8D79-3C3B36028D94}"/>
              </a:ext>
            </a:extLst>
          </p:cNvPr>
          <p:cNvSpPr/>
          <p:nvPr/>
        </p:nvSpPr>
        <p:spPr>
          <a:xfrm>
            <a:off x="-14943070" y="428876"/>
            <a:ext cx="1023084" cy="1023084"/>
          </a:xfrm>
          <a:prstGeom prst="ellipse">
            <a:avLst/>
          </a:prstGeom>
          <a:solidFill>
            <a:srgbClr val="1AA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9" name="Circle: Hollow 438">
            <a:extLst>
              <a:ext uri="{FF2B5EF4-FFF2-40B4-BE49-F238E27FC236}">
                <a16:creationId xmlns:a16="http://schemas.microsoft.com/office/drawing/2014/main" id="{82E5E2E5-949C-4667-B490-6665E4FA9171}"/>
              </a:ext>
            </a:extLst>
          </p:cNvPr>
          <p:cNvSpPr/>
          <p:nvPr/>
        </p:nvSpPr>
        <p:spPr>
          <a:xfrm>
            <a:off x="-16778374" y="5235436"/>
            <a:ext cx="2840895" cy="2840895"/>
          </a:xfrm>
          <a:prstGeom prst="donut">
            <a:avLst>
              <a:gd name="adj" fmla="val 19598"/>
            </a:avLst>
          </a:prstGeom>
          <a:solidFill>
            <a:srgbClr val="1AA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5" name="Oval 434">
            <a:extLst>
              <a:ext uri="{FF2B5EF4-FFF2-40B4-BE49-F238E27FC236}">
                <a16:creationId xmlns:a16="http://schemas.microsoft.com/office/drawing/2014/main" id="{D59ECDD5-4C3A-47BB-9699-EE5CE570DE8C}"/>
              </a:ext>
            </a:extLst>
          </p:cNvPr>
          <p:cNvSpPr/>
          <p:nvPr/>
        </p:nvSpPr>
        <p:spPr>
          <a:xfrm>
            <a:off x="-8896257" y="6015544"/>
            <a:ext cx="526321" cy="526321"/>
          </a:xfrm>
          <a:prstGeom prst="ellipse">
            <a:avLst/>
          </a:prstGeom>
          <a:solidFill>
            <a:srgbClr val="1AA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376651"/>
      </p:ext>
    </p:extLst>
  </p:cSld>
  <p:clrMapOvr>
    <a:masterClrMapping/>
  </p:clrMapOvr>
  <p:transition spd="med" advTm="8608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54" dur="1250" fill="hold"/>
                                        <p:tgtEl>
                                          <p:spTgt spid="443"/>
                                        </p:tgtEl>
                                      </p:cBhvr>
                                      <p:by x="2999000" y="2999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3" presetClass="path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4.16667E-7 -1.11111E-6 L 1.36198 -1.11111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99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3" presetClass="path" presetSubtype="0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1.25E-6 -1.11111E-6 L 1.36198 -1.11111E-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99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3" presetClass="path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5E-6 0 L 1.29063 0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31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3" presetClass="path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1.66667E-6 1.11111E-6 L 1.28854 1.11111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27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1.25E-6 -1.11111E-6 L 1.36198 -1.11111E-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99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3" presetClass="path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1.25E-6 -1.11111E-6 L 1.36198 -1.11111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99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3" presetClass="path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 -3.7037E-7 L 1.27904 -3.7037E-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58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3" presetClass="path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125E-6 2.59259E-6 L 1.28099 2.59259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49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3" presetClass="path" presetSubtype="0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54167E-6 4.44444E-6 L 1.36198 4.44444E-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99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3" presetClass="path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1.25E-6 -1.11111E-6 L 1.36198 -1.11111E-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99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3" presetClass="path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1.25E-6 -1.11111E-6 L 1.36198 -1.11111E-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0" grpId="0" animBg="1"/>
      <p:bldP spid="117" grpId="0" animBg="1"/>
      <p:bldP spid="109" grpId="0"/>
      <p:bldP spid="115" grpId="0" animBg="1"/>
      <p:bldP spid="116" grpId="0" animBg="1"/>
      <p:bldP spid="118" grpId="0" animBg="1"/>
      <p:bldP spid="119" grpId="0" animBg="1"/>
      <p:bldP spid="443" grpId="0" animBg="1"/>
      <p:bldP spid="443" grpId="1" animBg="1"/>
      <p:bldP spid="333" grpId="0" animBg="1"/>
      <p:bldP spid="334" grpId="0"/>
      <p:bldP spid="430" grpId="0" animBg="1"/>
      <p:bldP spid="430" grpId="1" animBg="1"/>
      <p:bldP spid="429" grpId="0"/>
      <p:bldP spid="436" grpId="0" animBg="1"/>
      <p:bldP spid="437" grpId="0" animBg="1"/>
      <p:bldP spid="438" grpId="0" animBg="1"/>
      <p:bldP spid="439" grpId="0" animBg="1"/>
      <p:bldP spid="4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>
            <a:extLst>
              <a:ext uri="{FF2B5EF4-FFF2-40B4-BE49-F238E27FC236}">
                <a16:creationId xmlns:a16="http://schemas.microsoft.com/office/drawing/2014/main" id="{864AC77D-A140-4FFA-B178-9CBED74A2CDF}"/>
              </a:ext>
            </a:extLst>
          </p:cNvPr>
          <p:cNvSpPr txBox="1"/>
          <p:nvPr/>
        </p:nvSpPr>
        <p:spPr>
          <a:xfrm flipH="1">
            <a:off x="4350127" y="2252668"/>
            <a:ext cx="6560465" cy="12829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ts val="4500"/>
              </a:lnSpc>
            </a:pPr>
            <a:r>
              <a:rPr lang="en-US" sz="6000" dirty="0">
                <a:solidFill>
                  <a:schemeClr val="bg1"/>
                </a:solidFill>
                <a:latin typeface="Montserrat Black" panose="00000A00000000000000" pitchFamily="50" charset="0"/>
              </a:rPr>
              <a:t>INNOVATIVE PRODUCT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6D9AFB-70F0-4123-817F-6DE034C57966}"/>
              </a:ext>
            </a:extLst>
          </p:cNvPr>
          <p:cNvGrpSpPr/>
          <p:nvPr/>
        </p:nvGrpSpPr>
        <p:grpSpPr>
          <a:xfrm flipH="1">
            <a:off x="6298128" y="0"/>
            <a:ext cx="5850888" cy="2479761"/>
            <a:chOff x="-2692" y="8522288"/>
            <a:chExt cx="5850888" cy="2479761"/>
          </a:xfrm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29D51C9-6739-48A1-8986-C7F226590A99}"/>
                </a:ext>
              </a:extLst>
            </p:cNvPr>
            <p:cNvGrpSpPr/>
            <p:nvPr/>
          </p:nvGrpSpPr>
          <p:grpSpPr>
            <a:xfrm>
              <a:off x="-2692" y="8522288"/>
              <a:ext cx="5850888" cy="703126"/>
              <a:chOff x="-2692" y="8522288"/>
              <a:chExt cx="5850888" cy="703126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9B17A25A-7D57-4620-8AA9-FE613DE69781}"/>
                  </a:ext>
                </a:extLst>
              </p:cNvPr>
              <p:cNvGrpSpPr/>
              <p:nvPr/>
            </p:nvGrpSpPr>
            <p:grpSpPr>
              <a:xfrm>
                <a:off x="-2692" y="8522288"/>
                <a:ext cx="5850888" cy="277620"/>
                <a:chOff x="-2692" y="8522288"/>
                <a:chExt cx="5850888" cy="27762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E98C9C16-559F-4AC3-B417-54E0CD4475B4}"/>
                    </a:ext>
                  </a:extLst>
                </p:cNvPr>
                <p:cNvGrpSpPr/>
                <p:nvPr/>
              </p:nvGrpSpPr>
              <p:grpSpPr>
                <a:xfrm>
                  <a:off x="-2692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102" name="Oval 101">
                    <a:extLst>
                      <a:ext uri="{FF2B5EF4-FFF2-40B4-BE49-F238E27FC236}">
                        <a16:creationId xmlns:a16="http://schemas.microsoft.com/office/drawing/2014/main" id="{82A7E66B-C1B3-4CA0-BF19-948639FD92D6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" name="Oval 102">
                    <a:extLst>
                      <a:ext uri="{FF2B5EF4-FFF2-40B4-BE49-F238E27FC236}">
                        <a16:creationId xmlns:a16="http://schemas.microsoft.com/office/drawing/2014/main" id="{366433A0-760E-4B3A-8510-180C71C4FD16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" name="Oval 103">
                    <a:extLst>
                      <a:ext uri="{FF2B5EF4-FFF2-40B4-BE49-F238E27FC236}">
                        <a16:creationId xmlns:a16="http://schemas.microsoft.com/office/drawing/2014/main" id="{473EF0AC-FA69-466D-98A0-A7880FBB9C97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88773193-9D66-468F-90CD-58A99651C183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7ECD31D9-C00C-4015-939A-25335A4E9F12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Oval 106">
                    <a:extLst>
                      <a:ext uri="{FF2B5EF4-FFF2-40B4-BE49-F238E27FC236}">
                        <a16:creationId xmlns:a16="http://schemas.microsoft.com/office/drawing/2014/main" id="{F0FF9F75-0A37-4701-8B40-52FC74C1DE2F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A3F43DB9-CE6A-4F9F-AF29-73D5CEB0BA5E}"/>
                    </a:ext>
                  </a:extLst>
                </p:cNvPr>
                <p:cNvGrpSpPr/>
                <p:nvPr/>
              </p:nvGrpSpPr>
              <p:grpSpPr>
                <a:xfrm>
                  <a:off x="3025057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2510C8EC-BFB0-406A-AB57-0DBBDB798158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48A1BD35-1BE8-42FF-BC4C-1DB2E7E52D1B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539C9D2B-96F9-4D8F-A102-60D9895EE52C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" name="Oval 98">
                    <a:extLst>
                      <a:ext uri="{FF2B5EF4-FFF2-40B4-BE49-F238E27FC236}">
                        <a16:creationId xmlns:a16="http://schemas.microsoft.com/office/drawing/2014/main" id="{583AD7F8-7EDD-4C8D-B4F9-3A4F1374A6DF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" name="Oval 99">
                    <a:extLst>
                      <a:ext uri="{FF2B5EF4-FFF2-40B4-BE49-F238E27FC236}">
                        <a16:creationId xmlns:a16="http://schemas.microsoft.com/office/drawing/2014/main" id="{353E0195-A5FA-44EA-A4F5-498A4CC6B6EF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" name="Oval 100">
                    <a:extLst>
                      <a:ext uri="{FF2B5EF4-FFF2-40B4-BE49-F238E27FC236}">
                        <a16:creationId xmlns:a16="http://schemas.microsoft.com/office/drawing/2014/main" id="{2AADF6CF-006B-45D6-A7F5-C2B405D0EC04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43F847BF-B6FF-4A00-8A8B-14EE28D65C07}"/>
                  </a:ext>
                </a:extLst>
              </p:cNvPr>
              <p:cNvGrpSpPr/>
              <p:nvPr/>
            </p:nvGrpSpPr>
            <p:grpSpPr>
              <a:xfrm>
                <a:off x="-2692" y="8947794"/>
                <a:ext cx="5850888" cy="277620"/>
                <a:chOff x="-2692" y="8522288"/>
                <a:chExt cx="5850888" cy="277620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C71FE71E-BFC5-4C45-BFDD-8FF257A016DA}"/>
                    </a:ext>
                  </a:extLst>
                </p:cNvPr>
                <p:cNvGrpSpPr/>
                <p:nvPr/>
              </p:nvGrpSpPr>
              <p:grpSpPr>
                <a:xfrm>
                  <a:off x="-2692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1C62036E-90F5-4D58-A141-6AA44CDB0A3B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9" name="Oval 88">
                    <a:extLst>
                      <a:ext uri="{FF2B5EF4-FFF2-40B4-BE49-F238E27FC236}">
                        <a16:creationId xmlns:a16="http://schemas.microsoft.com/office/drawing/2014/main" id="{7D3088B2-8A48-4CCA-A4BA-4E67E00FC997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0" name="Oval 89">
                    <a:extLst>
                      <a:ext uri="{FF2B5EF4-FFF2-40B4-BE49-F238E27FC236}">
                        <a16:creationId xmlns:a16="http://schemas.microsoft.com/office/drawing/2014/main" id="{A0162352-D575-4916-96EC-BC5A1EE65839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1" name="Oval 90">
                    <a:extLst>
                      <a:ext uri="{FF2B5EF4-FFF2-40B4-BE49-F238E27FC236}">
                        <a16:creationId xmlns:a16="http://schemas.microsoft.com/office/drawing/2014/main" id="{759AD840-91D9-4898-AE07-15DA4A0F789D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8BB55829-63DF-4A0E-A470-71206A232A13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id="{9BE96844-858C-4FCD-A398-860F65512B1C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AC10C463-A5BB-4DA7-B840-6D7855308BAA}"/>
                    </a:ext>
                  </a:extLst>
                </p:cNvPr>
                <p:cNvGrpSpPr/>
                <p:nvPr/>
              </p:nvGrpSpPr>
              <p:grpSpPr>
                <a:xfrm>
                  <a:off x="3025057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61894F1A-D41A-40C3-B1C0-378818583C46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" name="Oval 82">
                    <a:extLst>
                      <a:ext uri="{FF2B5EF4-FFF2-40B4-BE49-F238E27FC236}">
                        <a16:creationId xmlns:a16="http://schemas.microsoft.com/office/drawing/2014/main" id="{7184EBE1-0FB5-4A6D-A589-B4F04B02692C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3727EDD0-09DC-4F03-B10D-0A98CAA7E5A1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id="{19DE965C-88DF-4E92-A200-651A5492F697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" name="Oval 85">
                    <a:extLst>
                      <a:ext uri="{FF2B5EF4-FFF2-40B4-BE49-F238E27FC236}">
                        <a16:creationId xmlns:a16="http://schemas.microsoft.com/office/drawing/2014/main" id="{D0540A8C-B05D-49EE-BB46-90FE1A285DCE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" name="Oval 86">
                    <a:extLst>
                      <a:ext uri="{FF2B5EF4-FFF2-40B4-BE49-F238E27FC236}">
                        <a16:creationId xmlns:a16="http://schemas.microsoft.com/office/drawing/2014/main" id="{7204105A-25B7-4B40-92F1-7BDBA49091BD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0C6B478-B48C-4CB7-856B-923B58662017}"/>
                </a:ext>
              </a:extLst>
            </p:cNvPr>
            <p:cNvGrpSpPr/>
            <p:nvPr/>
          </p:nvGrpSpPr>
          <p:grpSpPr>
            <a:xfrm>
              <a:off x="-2692" y="9410606"/>
              <a:ext cx="5850888" cy="703126"/>
              <a:chOff x="-2692" y="8522288"/>
              <a:chExt cx="5850888" cy="703126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FBB94A2E-9110-4285-8767-2D5AEB918D6A}"/>
                  </a:ext>
                </a:extLst>
              </p:cNvPr>
              <p:cNvGrpSpPr/>
              <p:nvPr/>
            </p:nvGrpSpPr>
            <p:grpSpPr>
              <a:xfrm>
                <a:off x="-2692" y="8522288"/>
                <a:ext cx="5850888" cy="277620"/>
                <a:chOff x="-2692" y="8522288"/>
                <a:chExt cx="5850888" cy="277620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98118626-5E71-4046-A6E2-E4B007570125}"/>
                    </a:ext>
                  </a:extLst>
                </p:cNvPr>
                <p:cNvGrpSpPr/>
                <p:nvPr/>
              </p:nvGrpSpPr>
              <p:grpSpPr>
                <a:xfrm>
                  <a:off x="-2692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72" name="Oval 71">
                    <a:extLst>
                      <a:ext uri="{FF2B5EF4-FFF2-40B4-BE49-F238E27FC236}">
                        <a16:creationId xmlns:a16="http://schemas.microsoft.com/office/drawing/2014/main" id="{B449B716-84AD-44F9-869C-BBB4AA6F7F8D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" name="Oval 72">
                    <a:extLst>
                      <a:ext uri="{FF2B5EF4-FFF2-40B4-BE49-F238E27FC236}">
                        <a16:creationId xmlns:a16="http://schemas.microsoft.com/office/drawing/2014/main" id="{C6B2B4C4-72DB-4A21-A5D2-EFCE297E7F5B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" name="Oval 73">
                    <a:extLst>
                      <a:ext uri="{FF2B5EF4-FFF2-40B4-BE49-F238E27FC236}">
                        <a16:creationId xmlns:a16="http://schemas.microsoft.com/office/drawing/2014/main" id="{FF734F1A-0448-4FC2-B8CC-F3F7A0ECF346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0825BAA3-4C55-46DC-9E81-C5EB8668A087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737AF3DC-D58E-455B-BC91-185AFD74457B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E1AF8EBC-CC99-433A-B235-3F0BACC02BDB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E446D3B3-2970-4B07-BCE2-C9A3CCAF7D03}"/>
                    </a:ext>
                  </a:extLst>
                </p:cNvPr>
                <p:cNvGrpSpPr/>
                <p:nvPr/>
              </p:nvGrpSpPr>
              <p:grpSpPr>
                <a:xfrm>
                  <a:off x="3025057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9BF2CC7E-6157-49F5-92A5-98D57DB0DA40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" name="Oval 66">
                    <a:extLst>
                      <a:ext uri="{FF2B5EF4-FFF2-40B4-BE49-F238E27FC236}">
                        <a16:creationId xmlns:a16="http://schemas.microsoft.com/office/drawing/2014/main" id="{6C9B8799-3F84-439D-AF90-3129C94DB094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" name="Oval 67">
                    <a:extLst>
                      <a:ext uri="{FF2B5EF4-FFF2-40B4-BE49-F238E27FC236}">
                        <a16:creationId xmlns:a16="http://schemas.microsoft.com/office/drawing/2014/main" id="{D300CC3F-FFA1-42EF-A189-E4AFBE2FBDCA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" name="Oval 68">
                    <a:extLst>
                      <a:ext uri="{FF2B5EF4-FFF2-40B4-BE49-F238E27FC236}">
                        <a16:creationId xmlns:a16="http://schemas.microsoft.com/office/drawing/2014/main" id="{4A9FE3AC-81B9-46A3-9E62-E35A8F928013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F87F5680-0F00-4C63-99CA-967487319A11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" name="Oval 70">
                    <a:extLst>
                      <a:ext uri="{FF2B5EF4-FFF2-40B4-BE49-F238E27FC236}">
                        <a16:creationId xmlns:a16="http://schemas.microsoft.com/office/drawing/2014/main" id="{DCAC9E2D-F9B0-4F2A-AFA5-AC3492B02D6A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0CC967DF-58B1-4EF2-9993-D513065AC3A6}"/>
                  </a:ext>
                </a:extLst>
              </p:cNvPr>
              <p:cNvGrpSpPr/>
              <p:nvPr/>
            </p:nvGrpSpPr>
            <p:grpSpPr>
              <a:xfrm>
                <a:off x="-2692" y="8947794"/>
                <a:ext cx="5850888" cy="277620"/>
                <a:chOff x="-2692" y="8522288"/>
                <a:chExt cx="5850888" cy="277620"/>
              </a:xfrm>
            </p:grpSpPr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4F9C6630-E8AE-438C-A042-772CDB33F9FE}"/>
                    </a:ext>
                  </a:extLst>
                </p:cNvPr>
                <p:cNvGrpSpPr/>
                <p:nvPr/>
              </p:nvGrpSpPr>
              <p:grpSpPr>
                <a:xfrm>
                  <a:off x="-2692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3E0B0D74-3039-4609-9A49-0B40419ECFF9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E0F3F911-F528-47DC-98CA-D4EA8C81FD2C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5045F185-347A-4405-9A99-A5D756E4AA4E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487C93DE-89E1-413A-819D-28B46CE11FED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590B12B6-FA95-4835-9D55-2624DDFBB6B3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87AAA3C9-185E-4363-A5DF-9044B556C7C4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681F94DF-8BB5-4FF5-B44B-EA1833A473F5}"/>
                    </a:ext>
                  </a:extLst>
                </p:cNvPr>
                <p:cNvGrpSpPr/>
                <p:nvPr/>
              </p:nvGrpSpPr>
              <p:grpSpPr>
                <a:xfrm>
                  <a:off x="3025057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DE5D9F26-E5DA-41BF-AB06-E3A668626811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" name="Oval 52">
                    <a:extLst>
                      <a:ext uri="{FF2B5EF4-FFF2-40B4-BE49-F238E27FC236}">
                        <a16:creationId xmlns:a16="http://schemas.microsoft.com/office/drawing/2014/main" id="{C6961F2B-0008-458E-B782-2F2A81376ECA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014C5CA6-BE24-4840-B05D-E051A9AB7977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EDE2A68A-2F78-466D-A373-5AD233C55171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07AF7335-C17A-42F3-84E7-707194D577E2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5F1DBD52-2083-4643-8799-1194AF0809C8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C074C7A-B00A-4D2B-A343-F534A38C1C78}"/>
                </a:ext>
              </a:extLst>
            </p:cNvPr>
            <p:cNvGrpSpPr/>
            <p:nvPr/>
          </p:nvGrpSpPr>
          <p:grpSpPr>
            <a:xfrm>
              <a:off x="-2692" y="10298923"/>
              <a:ext cx="5850888" cy="703126"/>
              <a:chOff x="-2692" y="8522288"/>
              <a:chExt cx="5850888" cy="703126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899B7BAE-9712-4F0F-898C-ADF8DA6407DE}"/>
                  </a:ext>
                </a:extLst>
              </p:cNvPr>
              <p:cNvGrpSpPr/>
              <p:nvPr/>
            </p:nvGrpSpPr>
            <p:grpSpPr>
              <a:xfrm>
                <a:off x="-2692" y="8522288"/>
                <a:ext cx="5850888" cy="277620"/>
                <a:chOff x="-2692" y="8522288"/>
                <a:chExt cx="5850888" cy="277620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213C17E5-BABE-46A3-9BA7-1D7DA9D17947}"/>
                    </a:ext>
                  </a:extLst>
                </p:cNvPr>
                <p:cNvGrpSpPr/>
                <p:nvPr/>
              </p:nvGrpSpPr>
              <p:grpSpPr>
                <a:xfrm>
                  <a:off x="-2692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42" name="Oval 41">
                    <a:extLst>
                      <a:ext uri="{FF2B5EF4-FFF2-40B4-BE49-F238E27FC236}">
                        <a16:creationId xmlns:a16="http://schemas.microsoft.com/office/drawing/2014/main" id="{35CB005D-5B28-4AE4-900C-747740EAED6C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A779B3C5-D0C7-454C-AAB7-176C960C449D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1249E583-6A7D-4829-B127-DC85D49F5B8F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BB795ACB-3558-4AE5-90A3-FD25CFC20B97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67EF25C2-ED6E-494A-A179-080D22134D09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426DC78B-53CD-4A12-97BB-B8D7694F85CC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6F298027-A914-4DA7-863C-775ADAC9F4F2}"/>
                    </a:ext>
                  </a:extLst>
                </p:cNvPr>
                <p:cNvGrpSpPr/>
                <p:nvPr/>
              </p:nvGrpSpPr>
              <p:grpSpPr>
                <a:xfrm>
                  <a:off x="3025057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312516A2-A36C-434A-B44E-DA3C35FCD6A8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1300193A-5FDD-4C2E-B55B-D782AD215688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" name="Oval 37">
                    <a:extLst>
                      <a:ext uri="{FF2B5EF4-FFF2-40B4-BE49-F238E27FC236}">
                        <a16:creationId xmlns:a16="http://schemas.microsoft.com/office/drawing/2014/main" id="{6FF85DF8-6631-4C10-AFA1-F28581932B51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8B964A2D-D793-46C2-827E-C5B009F23747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" name="Oval 39">
                    <a:extLst>
                      <a:ext uri="{FF2B5EF4-FFF2-40B4-BE49-F238E27FC236}">
                        <a16:creationId xmlns:a16="http://schemas.microsoft.com/office/drawing/2014/main" id="{9E97EC87-B22A-407A-AE10-E863F8088F84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" name="Oval 40">
                    <a:extLst>
                      <a:ext uri="{FF2B5EF4-FFF2-40B4-BE49-F238E27FC236}">
                        <a16:creationId xmlns:a16="http://schemas.microsoft.com/office/drawing/2014/main" id="{A75E6A41-AC6A-44E8-AD6B-2D93C7E5DC4B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44FC00BA-F021-4391-97A0-58CA2B1198BE}"/>
                  </a:ext>
                </a:extLst>
              </p:cNvPr>
              <p:cNvGrpSpPr/>
              <p:nvPr/>
            </p:nvGrpSpPr>
            <p:grpSpPr>
              <a:xfrm>
                <a:off x="-2692" y="8947794"/>
                <a:ext cx="5850888" cy="277620"/>
                <a:chOff x="-2692" y="8522288"/>
                <a:chExt cx="5850888" cy="277620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5D4B8760-40EF-48EE-9DFB-84178ABC5633}"/>
                    </a:ext>
                  </a:extLst>
                </p:cNvPr>
                <p:cNvGrpSpPr/>
                <p:nvPr/>
              </p:nvGrpSpPr>
              <p:grpSpPr>
                <a:xfrm>
                  <a:off x="-2692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940E2B3F-6671-42CD-9D60-C596ED75FE61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71CA0004-D6A1-4C25-AD3D-3865A1311F03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10EDC58A-1E27-412F-B1CC-1A5EAF2977AF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01F5209E-E6C6-4C1A-8731-902F008A610A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B4210974-95B8-488C-8C53-25CC2C175B1B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218D760D-CD7B-4FE7-BD36-9173A0972EE2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CA5565FC-4E87-4AF1-A0E7-1F0E79748254}"/>
                    </a:ext>
                  </a:extLst>
                </p:cNvPr>
                <p:cNvGrpSpPr/>
                <p:nvPr/>
              </p:nvGrpSpPr>
              <p:grpSpPr>
                <a:xfrm>
                  <a:off x="3025057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5513B7EC-F8A6-47A5-878F-6BFDA92258D2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BC66E2AA-E78C-49AC-965F-47BC103B799F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51D47C4C-7A31-49A9-9AE9-2B577E6DC880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C1FBC11C-C0D3-4BE7-B706-07F1E6A16A24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91E2F71E-88A8-4634-80E6-221A301464EC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0EFCF2CD-CEB8-48F6-A501-ECB96EE8AD7D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</p:grp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4663719A-CBBA-4D77-9538-760C58875675}"/>
              </a:ext>
            </a:extLst>
          </p:cNvPr>
          <p:cNvSpPr/>
          <p:nvPr/>
        </p:nvSpPr>
        <p:spPr>
          <a:xfrm rot="2028483" flipH="1">
            <a:off x="-2564191" y="-144319"/>
            <a:ext cx="7726984" cy="8968848"/>
          </a:xfrm>
          <a:prstGeom prst="roundRect">
            <a:avLst>
              <a:gd name="adj" fmla="val 26308"/>
            </a:avLst>
          </a:prstGeom>
          <a:solidFill>
            <a:srgbClr val="A12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Frame 116">
            <a:extLst>
              <a:ext uri="{FF2B5EF4-FFF2-40B4-BE49-F238E27FC236}">
                <a16:creationId xmlns:a16="http://schemas.microsoft.com/office/drawing/2014/main" id="{2A75680E-C124-463D-A329-F8E54E46AA65}"/>
              </a:ext>
            </a:extLst>
          </p:cNvPr>
          <p:cNvSpPr/>
          <p:nvPr/>
        </p:nvSpPr>
        <p:spPr>
          <a:xfrm flipH="1">
            <a:off x="359220" y="235182"/>
            <a:ext cx="11473559" cy="6236999"/>
          </a:xfrm>
          <a:prstGeom prst="frame">
            <a:avLst>
              <a:gd name="adj1" fmla="val 72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47" name="Picture 446">
            <a:extLst>
              <a:ext uri="{FF2B5EF4-FFF2-40B4-BE49-F238E27FC236}">
                <a16:creationId xmlns:a16="http://schemas.microsoft.com/office/drawing/2014/main" id="{630F5951-2CFF-454E-827A-C99701526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659" y="976059"/>
            <a:ext cx="4402982" cy="4398579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0CA4250F-FEA2-4287-A879-1BDFB74B13D2}"/>
              </a:ext>
            </a:extLst>
          </p:cNvPr>
          <p:cNvSpPr txBox="1"/>
          <p:nvPr/>
        </p:nvSpPr>
        <p:spPr>
          <a:xfrm flipH="1">
            <a:off x="6602450" y="3042489"/>
            <a:ext cx="4174118" cy="1635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sz="4400" dirty="0">
                <a:solidFill>
                  <a:srgbClr val="3A393B"/>
                </a:solidFill>
                <a:latin typeface="Montserrat Black" panose="00000A00000000000000" pitchFamily="50" charset="0"/>
              </a:rPr>
              <a:t>THIS IS A VACCUM CLEANER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765A45D3-1E07-4661-928D-B5B0C8814FAC}"/>
              </a:ext>
            </a:extLst>
          </p:cNvPr>
          <p:cNvGrpSpPr/>
          <p:nvPr/>
        </p:nvGrpSpPr>
        <p:grpSpPr>
          <a:xfrm flipH="1">
            <a:off x="1430867" y="3943220"/>
            <a:ext cx="1884410" cy="1501656"/>
            <a:chOff x="-3594970" y="5796672"/>
            <a:chExt cx="1884410" cy="1501656"/>
          </a:xfrm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EDEDA7FC-247F-4FAC-ADF1-89DA2EB88C29}"/>
                </a:ext>
              </a:extLst>
            </p:cNvPr>
            <p:cNvSpPr/>
            <p:nvPr/>
          </p:nvSpPr>
          <p:spPr>
            <a:xfrm>
              <a:off x="-3403593" y="5796672"/>
              <a:ext cx="1501656" cy="15016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499FE2CE-A066-4A08-90A3-469B981ACBD9}"/>
                </a:ext>
              </a:extLst>
            </p:cNvPr>
            <p:cNvSpPr txBox="1"/>
            <p:nvPr/>
          </p:nvSpPr>
          <p:spPr>
            <a:xfrm>
              <a:off x="-3594970" y="6193557"/>
              <a:ext cx="18844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3A393B"/>
                  </a:solidFill>
                  <a:latin typeface="Montserrat ExtraBold" panose="00000900000000000000" pitchFamily="50" charset="0"/>
                </a:rPr>
                <a:t>$75</a:t>
              </a:r>
            </a:p>
          </p:txBody>
        </p:sp>
      </p:grpSp>
      <p:sp>
        <p:nvSpPr>
          <p:cNvPr id="115" name="Oval 114">
            <a:extLst>
              <a:ext uri="{FF2B5EF4-FFF2-40B4-BE49-F238E27FC236}">
                <a16:creationId xmlns:a16="http://schemas.microsoft.com/office/drawing/2014/main" id="{EC0D4260-EBA3-4014-8450-0D38863D2563}"/>
              </a:ext>
            </a:extLst>
          </p:cNvPr>
          <p:cNvSpPr/>
          <p:nvPr/>
        </p:nvSpPr>
        <p:spPr>
          <a:xfrm flipH="1">
            <a:off x="6771583" y="4614688"/>
            <a:ext cx="526321" cy="526321"/>
          </a:xfrm>
          <a:prstGeom prst="ellipse">
            <a:avLst/>
          </a:prstGeom>
          <a:solidFill>
            <a:srgbClr val="A12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Circle: Hollow 115">
            <a:extLst>
              <a:ext uri="{FF2B5EF4-FFF2-40B4-BE49-F238E27FC236}">
                <a16:creationId xmlns:a16="http://schemas.microsoft.com/office/drawing/2014/main" id="{8D6FAEE9-4E59-4F9B-9177-ADB67B6DB7DC}"/>
              </a:ext>
            </a:extLst>
          </p:cNvPr>
          <p:cNvSpPr/>
          <p:nvPr/>
        </p:nvSpPr>
        <p:spPr>
          <a:xfrm flipH="1">
            <a:off x="10112602" y="4955948"/>
            <a:ext cx="3157658" cy="3157658"/>
          </a:xfrm>
          <a:prstGeom prst="donut">
            <a:avLst>
              <a:gd name="adj" fmla="val 17514"/>
            </a:avLst>
          </a:prstGeom>
          <a:solidFill>
            <a:srgbClr val="A12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4A6D129A-EE4C-4037-93AE-9BDC673E74AD}"/>
              </a:ext>
            </a:extLst>
          </p:cNvPr>
          <p:cNvSpPr/>
          <p:nvPr/>
        </p:nvSpPr>
        <p:spPr>
          <a:xfrm flipH="1">
            <a:off x="9786347" y="863167"/>
            <a:ext cx="1103626" cy="1103626"/>
          </a:xfrm>
          <a:prstGeom prst="ellipse">
            <a:avLst/>
          </a:prstGeom>
          <a:solidFill>
            <a:srgbClr val="A12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Circle: Hollow 118">
            <a:extLst>
              <a:ext uri="{FF2B5EF4-FFF2-40B4-BE49-F238E27FC236}">
                <a16:creationId xmlns:a16="http://schemas.microsoft.com/office/drawing/2014/main" id="{73A8B952-1A2A-4807-AC29-37381360B63A}"/>
              </a:ext>
            </a:extLst>
          </p:cNvPr>
          <p:cNvSpPr/>
          <p:nvPr/>
        </p:nvSpPr>
        <p:spPr>
          <a:xfrm flipH="1">
            <a:off x="5182002" y="-1399655"/>
            <a:ext cx="2840895" cy="2840895"/>
          </a:xfrm>
          <a:prstGeom prst="donut">
            <a:avLst>
              <a:gd name="adj" fmla="val 19598"/>
            </a:avLst>
          </a:prstGeom>
          <a:solidFill>
            <a:srgbClr val="A12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3" name="Oval 442">
            <a:extLst>
              <a:ext uri="{FF2B5EF4-FFF2-40B4-BE49-F238E27FC236}">
                <a16:creationId xmlns:a16="http://schemas.microsoft.com/office/drawing/2014/main" id="{EE8EA49E-7906-44F4-87FD-ABD0A115D619}"/>
              </a:ext>
            </a:extLst>
          </p:cNvPr>
          <p:cNvSpPr/>
          <p:nvPr/>
        </p:nvSpPr>
        <p:spPr>
          <a:xfrm>
            <a:off x="11091034" y="-748322"/>
            <a:ext cx="1866503" cy="1866503"/>
          </a:xfrm>
          <a:prstGeom prst="ellipse">
            <a:avLst/>
          </a:prstGeom>
          <a:solidFill>
            <a:srgbClr val="F8AA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1F8C5CD1-76FC-4F5C-B87F-F5E1865E6C84}"/>
              </a:ext>
            </a:extLst>
          </p:cNvPr>
          <p:cNvSpPr/>
          <p:nvPr/>
        </p:nvSpPr>
        <p:spPr>
          <a:xfrm>
            <a:off x="-227790" y="-9594756"/>
            <a:ext cx="12242583" cy="69456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C4AA30C1-D937-4741-A032-B63F35003DFE}"/>
              </a:ext>
            </a:extLst>
          </p:cNvPr>
          <p:cNvSpPr txBox="1"/>
          <p:nvPr/>
        </p:nvSpPr>
        <p:spPr>
          <a:xfrm>
            <a:off x="1104201" y="-7013851"/>
            <a:ext cx="6560465" cy="128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6000" dirty="0">
                <a:solidFill>
                  <a:schemeClr val="bg1"/>
                </a:solidFill>
                <a:latin typeface="Montserrat Black" panose="00000A00000000000000" pitchFamily="50" charset="0"/>
              </a:rPr>
              <a:t>INNOVATIVE PRODUCT</a:t>
            </a:r>
          </a:p>
        </p:txBody>
      </p:sp>
      <p:sp>
        <p:nvSpPr>
          <p:cNvPr id="430" name="Rectangle: Rounded Corners 429">
            <a:extLst>
              <a:ext uri="{FF2B5EF4-FFF2-40B4-BE49-F238E27FC236}">
                <a16:creationId xmlns:a16="http://schemas.microsoft.com/office/drawing/2014/main" id="{608B606A-642F-4AA0-89D1-6DF98B0F1789}"/>
              </a:ext>
            </a:extLst>
          </p:cNvPr>
          <p:cNvSpPr/>
          <p:nvPr/>
        </p:nvSpPr>
        <p:spPr>
          <a:xfrm rot="19016655">
            <a:off x="6584171" y="-11004024"/>
            <a:ext cx="7726984" cy="8968848"/>
          </a:xfrm>
          <a:prstGeom prst="roundRect">
            <a:avLst>
              <a:gd name="adj" fmla="val 26227"/>
            </a:avLst>
          </a:prstGeom>
          <a:solidFill>
            <a:srgbClr val="F8AA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D4D2BBFB-E3C9-4AB5-9144-E58F395A81D3}"/>
              </a:ext>
            </a:extLst>
          </p:cNvPr>
          <p:cNvGrpSpPr/>
          <p:nvPr/>
        </p:nvGrpSpPr>
        <p:grpSpPr>
          <a:xfrm>
            <a:off x="-237090" y="-5190878"/>
            <a:ext cx="5850888" cy="2479761"/>
            <a:chOff x="-2692" y="8522288"/>
            <a:chExt cx="5850888" cy="2479761"/>
          </a:xfrm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36" name="Group 335">
              <a:extLst>
                <a:ext uri="{FF2B5EF4-FFF2-40B4-BE49-F238E27FC236}">
                  <a16:creationId xmlns:a16="http://schemas.microsoft.com/office/drawing/2014/main" id="{D27F2F8C-CE25-4195-96C4-8CF82942E8B6}"/>
                </a:ext>
              </a:extLst>
            </p:cNvPr>
            <p:cNvGrpSpPr/>
            <p:nvPr/>
          </p:nvGrpSpPr>
          <p:grpSpPr>
            <a:xfrm>
              <a:off x="-2692" y="8522288"/>
              <a:ext cx="5850888" cy="703126"/>
              <a:chOff x="-2692" y="8522288"/>
              <a:chExt cx="5850888" cy="703126"/>
            </a:xfrm>
          </p:grpSpPr>
          <p:grpSp>
            <p:nvGrpSpPr>
              <p:cNvPr id="399" name="Group 398">
                <a:extLst>
                  <a:ext uri="{FF2B5EF4-FFF2-40B4-BE49-F238E27FC236}">
                    <a16:creationId xmlns:a16="http://schemas.microsoft.com/office/drawing/2014/main" id="{876BB6F1-689E-462B-AB7B-DA95B5BDC7A6}"/>
                  </a:ext>
                </a:extLst>
              </p:cNvPr>
              <p:cNvGrpSpPr/>
              <p:nvPr/>
            </p:nvGrpSpPr>
            <p:grpSpPr>
              <a:xfrm>
                <a:off x="-2692" y="8522288"/>
                <a:ext cx="5850888" cy="277620"/>
                <a:chOff x="-2692" y="8522288"/>
                <a:chExt cx="5850888" cy="277620"/>
              </a:xfrm>
            </p:grpSpPr>
            <p:grpSp>
              <p:nvGrpSpPr>
                <p:cNvPr id="415" name="Group 414">
                  <a:extLst>
                    <a:ext uri="{FF2B5EF4-FFF2-40B4-BE49-F238E27FC236}">
                      <a16:creationId xmlns:a16="http://schemas.microsoft.com/office/drawing/2014/main" id="{5D346BFB-E0FF-4570-BA88-5C8F00C269F1}"/>
                    </a:ext>
                  </a:extLst>
                </p:cNvPr>
                <p:cNvGrpSpPr/>
                <p:nvPr/>
              </p:nvGrpSpPr>
              <p:grpSpPr>
                <a:xfrm>
                  <a:off x="-2692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423" name="Oval 422">
                    <a:extLst>
                      <a:ext uri="{FF2B5EF4-FFF2-40B4-BE49-F238E27FC236}">
                        <a16:creationId xmlns:a16="http://schemas.microsoft.com/office/drawing/2014/main" id="{034614C0-69F2-4464-9998-C30A071B641F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4" name="Oval 423">
                    <a:extLst>
                      <a:ext uri="{FF2B5EF4-FFF2-40B4-BE49-F238E27FC236}">
                        <a16:creationId xmlns:a16="http://schemas.microsoft.com/office/drawing/2014/main" id="{D92FA852-C071-420A-A451-9DC8E9438397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5" name="Oval 424">
                    <a:extLst>
                      <a:ext uri="{FF2B5EF4-FFF2-40B4-BE49-F238E27FC236}">
                        <a16:creationId xmlns:a16="http://schemas.microsoft.com/office/drawing/2014/main" id="{70B8D7C8-A10D-4B26-8252-40E1256286E0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6" name="Oval 425">
                    <a:extLst>
                      <a:ext uri="{FF2B5EF4-FFF2-40B4-BE49-F238E27FC236}">
                        <a16:creationId xmlns:a16="http://schemas.microsoft.com/office/drawing/2014/main" id="{2D827926-C5BC-40AB-9F6A-BC1B98830321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7" name="Oval 426">
                    <a:extLst>
                      <a:ext uri="{FF2B5EF4-FFF2-40B4-BE49-F238E27FC236}">
                        <a16:creationId xmlns:a16="http://schemas.microsoft.com/office/drawing/2014/main" id="{F346F00D-3823-48E6-971E-3FB8220262F7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8" name="Oval 427">
                    <a:extLst>
                      <a:ext uri="{FF2B5EF4-FFF2-40B4-BE49-F238E27FC236}">
                        <a16:creationId xmlns:a16="http://schemas.microsoft.com/office/drawing/2014/main" id="{D9C157D8-A209-4E1D-ABF6-1869BBCAE116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416" name="Group 415">
                  <a:extLst>
                    <a:ext uri="{FF2B5EF4-FFF2-40B4-BE49-F238E27FC236}">
                      <a16:creationId xmlns:a16="http://schemas.microsoft.com/office/drawing/2014/main" id="{6313CF42-1FF3-42B5-95D9-A8C8DA45F3D4}"/>
                    </a:ext>
                  </a:extLst>
                </p:cNvPr>
                <p:cNvGrpSpPr/>
                <p:nvPr/>
              </p:nvGrpSpPr>
              <p:grpSpPr>
                <a:xfrm>
                  <a:off x="3025057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417" name="Oval 416">
                    <a:extLst>
                      <a:ext uri="{FF2B5EF4-FFF2-40B4-BE49-F238E27FC236}">
                        <a16:creationId xmlns:a16="http://schemas.microsoft.com/office/drawing/2014/main" id="{827DCEAA-E570-421B-9912-35FD04116AAF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8" name="Oval 417">
                    <a:extLst>
                      <a:ext uri="{FF2B5EF4-FFF2-40B4-BE49-F238E27FC236}">
                        <a16:creationId xmlns:a16="http://schemas.microsoft.com/office/drawing/2014/main" id="{9718EC34-326F-469A-B41F-D27A5D48E13B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9" name="Oval 418">
                    <a:extLst>
                      <a:ext uri="{FF2B5EF4-FFF2-40B4-BE49-F238E27FC236}">
                        <a16:creationId xmlns:a16="http://schemas.microsoft.com/office/drawing/2014/main" id="{C7702F6C-D8B1-493E-821D-3B933F68CFD2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0" name="Oval 419">
                    <a:extLst>
                      <a:ext uri="{FF2B5EF4-FFF2-40B4-BE49-F238E27FC236}">
                        <a16:creationId xmlns:a16="http://schemas.microsoft.com/office/drawing/2014/main" id="{054A0576-48A9-41DA-AE60-67D13CC88D6F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1" name="Oval 420">
                    <a:extLst>
                      <a:ext uri="{FF2B5EF4-FFF2-40B4-BE49-F238E27FC236}">
                        <a16:creationId xmlns:a16="http://schemas.microsoft.com/office/drawing/2014/main" id="{ECB12908-B770-4844-A943-7A34F132135D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2" name="Oval 421">
                    <a:extLst>
                      <a:ext uri="{FF2B5EF4-FFF2-40B4-BE49-F238E27FC236}">
                        <a16:creationId xmlns:a16="http://schemas.microsoft.com/office/drawing/2014/main" id="{BEE08FBF-78B7-4349-BB4E-EEF73DDB3E89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400" name="Group 399">
                <a:extLst>
                  <a:ext uri="{FF2B5EF4-FFF2-40B4-BE49-F238E27FC236}">
                    <a16:creationId xmlns:a16="http://schemas.microsoft.com/office/drawing/2014/main" id="{EDF32975-F834-4674-8670-128D29026EFB}"/>
                  </a:ext>
                </a:extLst>
              </p:cNvPr>
              <p:cNvGrpSpPr/>
              <p:nvPr/>
            </p:nvGrpSpPr>
            <p:grpSpPr>
              <a:xfrm>
                <a:off x="-2692" y="8947794"/>
                <a:ext cx="5850888" cy="277620"/>
                <a:chOff x="-2692" y="8522288"/>
                <a:chExt cx="5850888" cy="277620"/>
              </a:xfrm>
            </p:grpSpPr>
            <p:grpSp>
              <p:nvGrpSpPr>
                <p:cNvPr id="401" name="Group 400">
                  <a:extLst>
                    <a:ext uri="{FF2B5EF4-FFF2-40B4-BE49-F238E27FC236}">
                      <a16:creationId xmlns:a16="http://schemas.microsoft.com/office/drawing/2014/main" id="{CB54F16D-5768-4FC5-A43D-F6F84815E180}"/>
                    </a:ext>
                  </a:extLst>
                </p:cNvPr>
                <p:cNvGrpSpPr/>
                <p:nvPr/>
              </p:nvGrpSpPr>
              <p:grpSpPr>
                <a:xfrm>
                  <a:off x="-2692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409" name="Oval 408">
                    <a:extLst>
                      <a:ext uri="{FF2B5EF4-FFF2-40B4-BE49-F238E27FC236}">
                        <a16:creationId xmlns:a16="http://schemas.microsoft.com/office/drawing/2014/main" id="{6750DF6A-62B7-4262-84C2-20FDE03822AC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0" name="Oval 409">
                    <a:extLst>
                      <a:ext uri="{FF2B5EF4-FFF2-40B4-BE49-F238E27FC236}">
                        <a16:creationId xmlns:a16="http://schemas.microsoft.com/office/drawing/2014/main" id="{B06A9B42-C5E8-4BE2-90BE-6D156F1D24D3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1" name="Oval 410">
                    <a:extLst>
                      <a:ext uri="{FF2B5EF4-FFF2-40B4-BE49-F238E27FC236}">
                        <a16:creationId xmlns:a16="http://schemas.microsoft.com/office/drawing/2014/main" id="{F6D6FCEC-B2B7-434C-85F3-5E9C2B96D7EE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2" name="Oval 411">
                    <a:extLst>
                      <a:ext uri="{FF2B5EF4-FFF2-40B4-BE49-F238E27FC236}">
                        <a16:creationId xmlns:a16="http://schemas.microsoft.com/office/drawing/2014/main" id="{1AF04ABB-680F-4D16-B419-05D0DBF634E3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3" name="Oval 412">
                    <a:extLst>
                      <a:ext uri="{FF2B5EF4-FFF2-40B4-BE49-F238E27FC236}">
                        <a16:creationId xmlns:a16="http://schemas.microsoft.com/office/drawing/2014/main" id="{F7EA682C-82B9-49CD-90AA-F6E5CA708A3A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4" name="Oval 413">
                    <a:extLst>
                      <a:ext uri="{FF2B5EF4-FFF2-40B4-BE49-F238E27FC236}">
                        <a16:creationId xmlns:a16="http://schemas.microsoft.com/office/drawing/2014/main" id="{3A15115D-1A44-4B8B-BC97-AEA17A648470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402" name="Group 401">
                  <a:extLst>
                    <a:ext uri="{FF2B5EF4-FFF2-40B4-BE49-F238E27FC236}">
                      <a16:creationId xmlns:a16="http://schemas.microsoft.com/office/drawing/2014/main" id="{94EB63FB-7B5A-4CF2-BA9B-333EE0344D7C}"/>
                    </a:ext>
                  </a:extLst>
                </p:cNvPr>
                <p:cNvGrpSpPr/>
                <p:nvPr/>
              </p:nvGrpSpPr>
              <p:grpSpPr>
                <a:xfrm>
                  <a:off x="3025057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403" name="Oval 402">
                    <a:extLst>
                      <a:ext uri="{FF2B5EF4-FFF2-40B4-BE49-F238E27FC236}">
                        <a16:creationId xmlns:a16="http://schemas.microsoft.com/office/drawing/2014/main" id="{DE15952D-9E79-4240-BD7B-553C70036F3E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4" name="Oval 403">
                    <a:extLst>
                      <a:ext uri="{FF2B5EF4-FFF2-40B4-BE49-F238E27FC236}">
                        <a16:creationId xmlns:a16="http://schemas.microsoft.com/office/drawing/2014/main" id="{021398C1-A46B-4707-805C-2F9FB05E02C0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5" name="Oval 404">
                    <a:extLst>
                      <a:ext uri="{FF2B5EF4-FFF2-40B4-BE49-F238E27FC236}">
                        <a16:creationId xmlns:a16="http://schemas.microsoft.com/office/drawing/2014/main" id="{B3BB205F-C949-408F-A8ED-9A287C31A40E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6" name="Oval 405">
                    <a:extLst>
                      <a:ext uri="{FF2B5EF4-FFF2-40B4-BE49-F238E27FC236}">
                        <a16:creationId xmlns:a16="http://schemas.microsoft.com/office/drawing/2014/main" id="{96DC7A51-775A-4C06-B6D3-FAE9290142BF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7" name="Oval 406">
                    <a:extLst>
                      <a:ext uri="{FF2B5EF4-FFF2-40B4-BE49-F238E27FC236}">
                        <a16:creationId xmlns:a16="http://schemas.microsoft.com/office/drawing/2014/main" id="{7360D698-0A6D-4CE2-9D81-99A4DDE17305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8" name="Oval 407">
                    <a:extLst>
                      <a:ext uri="{FF2B5EF4-FFF2-40B4-BE49-F238E27FC236}">
                        <a16:creationId xmlns:a16="http://schemas.microsoft.com/office/drawing/2014/main" id="{06E15F37-3B9A-4DC7-A6AA-F2C221A14C52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337" name="Group 336">
              <a:extLst>
                <a:ext uri="{FF2B5EF4-FFF2-40B4-BE49-F238E27FC236}">
                  <a16:creationId xmlns:a16="http://schemas.microsoft.com/office/drawing/2014/main" id="{652217E6-5E8F-4ABF-9CFB-654602BCB8D3}"/>
                </a:ext>
              </a:extLst>
            </p:cNvPr>
            <p:cNvGrpSpPr/>
            <p:nvPr/>
          </p:nvGrpSpPr>
          <p:grpSpPr>
            <a:xfrm>
              <a:off x="-2692" y="9410606"/>
              <a:ext cx="5850888" cy="703126"/>
              <a:chOff x="-2692" y="8522288"/>
              <a:chExt cx="5850888" cy="703126"/>
            </a:xfrm>
          </p:grpSpPr>
          <p:grpSp>
            <p:nvGrpSpPr>
              <p:cNvPr id="369" name="Group 368">
                <a:extLst>
                  <a:ext uri="{FF2B5EF4-FFF2-40B4-BE49-F238E27FC236}">
                    <a16:creationId xmlns:a16="http://schemas.microsoft.com/office/drawing/2014/main" id="{69E90E53-174B-4614-9E1E-D15B67D60AB7}"/>
                  </a:ext>
                </a:extLst>
              </p:cNvPr>
              <p:cNvGrpSpPr/>
              <p:nvPr/>
            </p:nvGrpSpPr>
            <p:grpSpPr>
              <a:xfrm>
                <a:off x="-2692" y="8522288"/>
                <a:ext cx="5850888" cy="277620"/>
                <a:chOff x="-2692" y="8522288"/>
                <a:chExt cx="5850888" cy="277620"/>
              </a:xfrm>
            </p:grpSpPr>
            <p:grpSp>
              <p:nvGrpSpPr>
                <p:cNvPr id="385" name="Group 384">
                  <a:extLst>
                    <a:ext uri="{FF2B5EF4-FFF2-40B4-BE49-F238E27FC236}">
                      <a16:creationId xmlns:a16="http://schemas.microsoft.com/office/drawing/2014/main" id="{C2F9D3D3-C5CD-4FA5-B04E-49AAD272BE15}"/>
                    </a:ext>
                  </a:extLst>
                </p:cNvPr>
                <p:cNvGrpSpPr/>
                <p:nvPr/>
              </p:nvGrpSpPr>
              <p:grpSpPr>
                <a:xfrm>
                  <a:off x="-2692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393" name="Oval 392">
                    <a:extLst>
                      <a:ext uri="{FF2B5EF4-FFF2-40B4-BE49-F238E27FC236}">
                        <a16:creationId xmlns:a16="http://schemas.microsoft.com/office/drawing/2014/main" id="{ECC1DCFA-F17F-4EFE-BB26-871C295F47D5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4" name="Oval 393">
                    <a:extLst>
                      <a:ext uri="{FF2B5EF4-FFF2-40B4-BE49-F238E27FC236}">
                        <a16:creationId xmlns:a16="http://schemas.microsoft.com/office/drawing/2014/main" id="{39170A0B-9238-4457-8EC1-677BF796DDD0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5" name="Oval 394">
                    <a:extLst>
                      <a:ext uri="{FF2B5EF4-FFF2-40B4-BE49-F238E27FC236}">
                        <a16:creationId xmlns:a16="http://schemas.microsoft.com/office/drawing/2014/main" id="{CD2C6D65-05C6-4059-89C3-DD9483C59D2C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6" name="Oval 395">
                    <a:extLst>
                      <a:ext uri="{FF2B5EF4-FFF2-40B4-BE49-F238E27FC236}">
                        <a16:creationId xmlns:a16="http://schemas.microsoft.com/office/drawing/2014/main" id="{4FC785EB-4096-4FFA-ACCF-AF61935C10FB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7" name="Oval 396">
                    <a:extLst>
                      <a:ext uri="{FF2B5EF4-FFF2-40B4-BE49-F238E27FC236}">
                        <a16:creationId xmlns:a16="http://schemas.microsoft.com/office/drawing/2014/main" id="{27F6E57C-B26B-4DF4-A9E7-04CFBBDB5325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8" name="Oval 397">
                    <a:extLst>
                      <a:ext uri="{FF2B5EF4-FFF2-40B4-BE49-F238E27FC236}">
                        <a16:creationId xmlns:a16="http://schemas.microsoft.com/office/drawing/2014/main" id="{990B8DD8-5DE0-4896-8689-144B44203602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86" name="Group 385">
                  <a:extLst>
                    <a:ext uri="{FF2B5EF4-FFF2-40B4-BE49-F238E27FC236}">
                      <a16:creationId xmlns:a16="http://schemas.microsoft.com/office/drawing/2014/main" id="{20F09412-ADCA-48CB-8B31-D643C8F02A9D}"/>
                    </a:ext>
                  </a:extLst>
                </p:cNvPr>
                <p:cNvGrpSpPr/>
                <p:nvPr/>
              </p:nvGrpSpPr>
              <p:grpSpPr>
                <a:xfrm>
                  <a:off x="3025057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387" name="Oval 386">
                    <a:extLst>
                      <a:ext uri="{FF2B5EF4-FFF2-40B4-BE49-F238E27FC236}">
                        <a16:creationId xmlns:a16="http://schemas.microsoft.com/office/drawing/2014/main" id="{3151140C-F265-4036-BBF1-F97E400E552A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8" name="Oval 387">
                    <a:extLst>
                      <a:ext uri="{FF2B5EF4-FFF2-40B4-BE49-F238E27FC236}">
                        <a16:creationId xmlns:a16="http://schemas.microsoft.com/office/drawing/2014/main" id="{E9EDD327-234A-4DDF-B2BF-8C593A2D0B2E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9" name="Oval 388">
                    <a:extLst>
                      <a:ext uri="{FF2B5EF4-FFF2-40B4-BE49-F238E27FC236}">
                        <a16:creationId xmlns:a16="http://schemas.microsoft.com/office/drawing/2014/main" id="{DCB07E07-2F12-4B0C-BD9A-5EF5BFF6CF33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0" name="Oval 389">
                    <a:extLst>
                      <a:ext uri="{FF2B5EF4-FFF2-40B4-BE49-F238E27FC236}">
                        <a16:creationId xmlns:a16="http://schemas.microsoft.com/office/drawing/2014/main" id="{9C6A5E64-B1B9-46C3-BA33-D6DC08340982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1" name="Oval 390">
                    <a:extLst>
                      <a:ext uri="{FF2B5EF4-FFF2-40B4-BE49-F238E27FC236}">
                        <a16:creationId xmlns:a16="http://schemas.microsoft.com/office/drawing/2014/main" id="{1DF8F202-E23D-4B8A-B61D-FF94F798BE95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2" name="Oval 391">
                    <a:extLst>
                      <a:ext uri="{FF2B5EF4-FFF2-40B4-BE49-F238E27FC236}">
                        <a16:creationId xmlns:a16="http://schemas.microsoft.com/office/drawing/2014/main" id="{692E6828-98FA-4842-B712-5E2E5C53B526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370" name="Group 369">
                <a:extLst>
                  <a:ext uri="{FF2B5EF4-FFF2-40B4-BE49-F238E27FC236}">
                    <a16:creationId xmlns:a16="http://schemas.microsoft.com/office/drawing/2014/main" id="{F14543D6-9BB6-416C-9EA5-27EFA2A71E66}"/>
                  </a:ext>
                </a:extLst>
              </p:cNvPr>
              <p:cNvGrpSpPr/>
              <p:nvPr/>
            </p:nvGrpSpPr>
            <p:grpSpPr>
              <a:xfrm>
                <a:off x="-2692" y="8947794"/>
                <a:ext cx="5850888" cy="277620"/>
                <a:chOff x="-2692" y="8522288"/>
                <a:chExt cx="5850888" cy="277620"/>
              </a:xfrm>
            </p:grpSpPr>
            <p:grpSp>
              <p:nvGrpSpPr>
                <p:cNvPr id="371" name="Group 370">
                  <a:extLst>
                    <a:ext uri="{FF2B5EF4-FFF2-40B4-BE49-F238E27FC236}">
                      <a16:creationId xmlns:a16="http://schemas.microsoft.com/office/drawing/2014/main" id="{99031C0B-C70C-45BF-AAEE-25C12E24A8B6}"/>
                    </a:ext>
                  </a:extLst>
                </p:cNvPr>
                <p:cNvGrpSpPr/>
                <p:nvPr/>
              </p:nvGrpSpPr>
              <p:grpSpPr>
                <a:xfrm>
                  <a:off x="-2692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379" name="Oval 378">
                    <a:extLst>
                      <a:ext uri="{FF2B5EF4-FFF2-40B4-BE49-F238E27FC236}">
                        <a16:creationId xmlns:a16="http://schemas.microsoft.com/office/drawing/2014/main" id="{C9DB06F7-23BB-436B-B369-105034D41451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0" name="Oval 379">
                    <a:extLst>
                      <a:ext uri="{FF2B5EF4-FFF2-40B4-BE49-F238E27FC236}">
                        <a16:creationId xmlns:a16="http://schemas.microsoft.com/office/drawing/2014/main" id="{3765CE55-B615-47EC-8ED8-16B956E82A02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1" name="Oval 380">
                    <a:extLst>
                      <a:ext uri="{FF2B5EF4-FFF2-40B4-BE49-F238E27FC236}">
                        <a16:creationId xmlns:a16="http://schemas.microsoft.com/office/drawing/2014/main" id="{17FABEBC-46D7-43FC-8406-EB62594B98BD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2" name="Oval 381">
                    <a:extLst>
                      <a:ext uri="{FF2B5EF4-FFF2-40B4-BE49-F238E27FC236}">
                        <a16:creationId xmlns:a16="http://schemas.microsoft.com/office/drawing/2014/main" id="{FE0E8A5A-5112-4A17-818B-8019F8944A52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3" name="Oval 382">
                    <a:extLst>
                      <a:ext uri="{FF2B5EF4-FFF2-40B4-BE49-F238E27FC236}">
                        <a16:creationId xmlns:a16="http://schemas.microsoft.com/office/drawing/2014/main" id="{5A2D4684-E8BB-4C20-A3FD-E061771E1986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4" name="Oval 383">
                    <a:extLst>
                      <a:ext uri="{FF2B5EF4-FFF2-40B4-BE49-F238E27FC236}">
                        <a16:creationId xmlns:a16="http://schemas.microsoft.com/office/drawing/2014/main" id="{711DB04A-1D2F-4C51-8F63-98253967C1A8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72" name="Group 371">
                  <a:extLst>
                    <a:ext uri="{FF2B5EF4-FFF2-40B4-BE49-F238E27FC236}">
                      <a16:creationId xmlns:a16="http://schemas.microsoft.com/office/drawing/2014/main" id="{77D0EE87-221D-45E7-8EF6-D5ADA5E7BE37}"/>
                    </a:ext>
                  </a:extLst>
                </p:cNvPr>
                <p:cNvGrpSpPr/>
                <p:nvPr/>
              </p:nvGrpSpPr>
              <p:grpSpPr>
                <a:xfrm>
                  <a:off x="3025057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373" name="Oval 372">
                    <a:extLst>
                      <a:ext uri="{FF2B5EF4-FFF2-40B4-BE49-F238E27FC236}">
                        <a16:creationId xmlns:a16="http://schemas.microsoft.com/office/drawing/2014/main" id="{A62FCB17-25A5-40F5-8800-03DE58B28D89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4" name="Oval 373">
                    <a:extLst>
                      <a:ext uri="{FF2B5EF4-FFF2-40B4-BE49-F238E27FC236}">
                        <a16:creationId xmlns:a16="http://schemas.microsoft.com/office/drawing/2014/main" id="{B774DD84-47AE-44BD-9C62-37924F92F8B9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5" name="Oval 374">
                    <a:extLst>
                      <a:ext uri="{FF2B5EF4-FFF2-40B4-BE49-F238E27FC236}">
                        <a16:creationId xmlns:a16="http://schemas.microsoft.com/office/drawing/2014/main" id="{3BC5F396-9430-4177-AE4D-9498144DF9F2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6" name="Oval 375">
                    <a:extLst>
                      <a:ext uri="{FF2B5EF4-FFF2-40B4-BE49-F238E27FC236}">
                        <a16:creationId xmlns:a16="http://schemas.microsoft.com/office/drawing/2014/main" id="{F20099CD-D166-4D1E-8C3B-0DD90B768F39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7" name="Oval 376">
                    <a:extLst>
                      <a:ext uri="{FF2B5EF4-FFF2-40B4-BE49-F238E27FC236}">
                        <a16:creationId xmlns:a16="http://schemas.microsoft.com/office/drawing/2014/main" id="{401D498C-9324-46A4-8692-35C5A7F7B240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8" name="Oval 377">
                    <a:extLst>
                      <a:ext uri="{FF2B5EF4-FFF2-40B4-BE49-F238E27FC236}">
                        <a16:creationId xmlns:a16="http://schemas.microsoft.com/office/drawing/2014/main" id="{FCEC26A4-01A9-465B-B6EF-03E51A344663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338" name="Group 337">
              <a:extLst>
                <a:ext uri="{FF2B5EF4-FFF2-40B4-BE49-F238E27FC236}">
                  <a16:creationId xmlns:a16="http://schemas.microsoft.com/office/drawing/2014/main" id="{EF84FB7B-11F1-4BD7-9469-B97455B8FBBA}"/>
                </a:ext>
              </a:extLst>
            </p:cNvPr>
            <p:cNvGrpSpPr/>
            <p:nvPr/>
          </p:nvGrpSpPr>
          <p:grpSpPr>
            <a:xfrm>
              <a:off x="-2692" y="10298923"/>
              <a:ext cx="5850888" cy="703126"/>
              <a:chOff x="-2692" y="8522288"/>
              <a:chExt cx="5850888" cy="703126"/>
            </a:xfrm>
          </p:grpSpPr>
          <p:grpSp>
            <p:nvGrpSpPr>
              <p:cNvPr id="339" name="Group 338">
                <a:extLst>
                  <a:ext uri="{FF2B5EF4-FFF2-40B4-BE49-F238E27FC236}">
                    <a16:creationId xmlns:a16="http://schemas.microsoft.com/office/drawing/2014/main" id="{1B48F8EB-D445-4F3F-915E-952D9F0B485A}"/>
                  </a:ext>
                </a:extLst>
              </p:cNvPr>
              <p:cNvGrpSpPr/>
              <p:nvPr/>
            </p:nvGrpSpPr>
            <p:grpSpPr>
              <a:xfrm>
                <a:off x="-2692" y="8522288"/>
                <a:ext cx="5850888" cy="277620"/>
                <a:chOff x="-2692" y="8522288"/>
                <a:chExt cx="5850888" cy="277620"/>
              </a:xfrm>
            </p:grpSpPr>
            <p:grpSp>
              <p:nvGrpSpPr>
                <p:cNvPr id="355" name="Group 354">
                  <a:extLst>
                    <a:ext uri="{FF2B5EF4-FFF2-40B4-BE49-F238E27FC236}">
                      <a16:creationId xmlns:a16="http://schemas.microsoft.com/office/drawing/2014/main" id="{81E1E1D2-D407-4C32-883A-C889679C868E}"/>
                    </a:ext>
                  </a:extLst>
                </p:cNvPr>
                <p:cNvGrpSpPr/>
                <p:nvPr/>
              </p:nvGrpSpPr>
              <p:grpSpPr>
                <a:xfrm>
                  <a:off x="-2692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363" name="Oval 362">
                    <a:extLst>
                      <a:ext uri="{FF2B5EF4-FFF2-40B4-BE49-F238E27FC236}">
                        <a16:creationId xmlns:a16="http://schemas.microsoft.com/office/drawing/2014/main" id="{62DB47B3-B1A4-4119-A03A-F0A4AC355429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4" name="Oval 363">
                    <a:extLst>
                      <a:ext uri="{FF2B5EF4-FFF2-40B4-BE49-F238E27FC236}">
                        <a16:creationId xmlns:a16="http://schemas.microsoft.com/office/drawing/2014/main" id="{D060C9E7-98A3-4668-AD82-3E9C5A4843F5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5" name="Oval 364">
                    <a:extLst>
                      <a:ext uri="{FF2B5EF4-FFF2-40B4-BE49-F238E27FC236}">
                        <a16:creationId xmlns:a16="http://schemas.microsoft.com/office/drawing/2014/main" id="{61525C97-17A8-4FBB-8132-0BDB37AA5DAB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6" name="Oval 365">
                    <a:extLst>
                      <a:ext uri="{FF2B5EF4-FFF2-40B4-BE49-F238E27FC236}">
                        <a16:creationId xmlns:a16="http://schemas.microsoft.com/office/drawing/2014/main" id="{E2529E88-E095-4D19-814D-D751AF10D40C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7" name="Oval 366">
                    <a:extLst>
                      <a:ext uri="{FF2B5EF4-FFF2-40B4-BE49-F238E27FC236}">
                        <a16:creationId xmlns:a16="http://schemas.microsoft.com/office/drawing/2014/main" id="{F1F75F98-91DE-4196-B29C-B95DBED22D49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8" name="Oval 367">
                    <a:extLst>
                      <a:ext uri="{FF2B5EF4-FFF2-40B4-BE49-F238E27FC236}">
                        <a16:creationId xmlns:a16="http://schemas.microsoft.com/office/drawing/2014/main" id="{33D4016C-DD06-4891-97A6-A6AACAB16B53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56" name="Group 355">
                  <a:extLst>
                    <a:ext uri="{FF2B5EF4-FFF2-40B4-BE49-F238E27FC236}">
                      <a16:creationId xmlns:a16="http://schemas.microsoft.com/office/drawing/2014/main" id="{54640346-9961-4F68-84D7-422B397C6579}"/>
                    </a:ext>
                  </a:extLst>
                </p:cNvPr>
                <p:cNvGrpSpPr/>
                <p:nvPr/>
              </p:nvGrpSpPr>
              <p:grpSpPr>
                <a:xfrm>
                  <a:off x="3025057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357" name="Oval 356">
                    <a:extLst>
                      <a:ext uri="{FF2B5EF4-FFF2-40B4-BE49-F238E27FC236}">
                        <a16:creationId xmlns:a16="http://schemas.microsoft.com/office/drawing/2014/main" id="{0B085750-06AE-423C-A8CF-5CC75A3E7BAE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8" name="Oval 357">
                    <a:extLst>
                      <a:ext uri="{FF2B5EF4-FFF2-40B4-BE49-F238E27FC236}">
                        <a16:creationId xmlns:a16="http://schemas.microsoft.com/office/drawing/2014/main" id="{6A61A168-CE7E-4453-A041-A1312774AF64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9" name="Oval 358">
                    <a:extLst>
                      <a:ext uri="{FF2B5EF4-FFF2-40B4-BE49-F238E27FC236}">
                        <a16:creationId xmlns:a16="http://schemas.microsoft.com/office/drawing/2014/main" id="{9433C2CB-981E-421A-9985-B36EF932D6E8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0" name="Oval 359">
                    <a:extLst>
                      <a:ext uri="{FF2B5EF4-FFF2-40B4-BE49-F238E27FC236}">
                        <a16:creationId xmlns:a16="http://schemas.microsoft.com/office/drawing/2014/main" id="{CCB04690-5F20-4C77-BCB9-92EAF83B6A23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1" name="Oval 360">
                    <a:extLst>
                      <a:ext uri="{FF2B5EF4-FFF2-40B4-BE49-F238E27FC236}">
                        <a16:creationId xmlns:a16="http://schemas.microsoft.com/office/drawing/2014/main" id="{ED809461-D16B-4A6A-A6BD-400E13245BFC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2" name="Oval 361">
                    <a:extLst>
                      <a:ext uri="{FF2B5EF4-FFF2-40B4-BE49-F238E27FC236}">
                        <a16:creationId xmlns:a16="http://schemas.microsoft.com/office/drawing/2014/main" id="{8D53D1B9-A952-4A64-B48E-221DB0DF94DD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340" name="Group 339">
                <a:extLst>
                  <a:ext uri="{FF2B5EF4-FFF2-40B4-BE49-F238E27FC236}">
                    <a16:creationId xmlns:a16="http://schemas.microsoft.com/office/drawing/2014/main" id="{1F9B75E5-89D6-4E22-B6F7-677E8F58A156}"/>
                  </a:ext>
                </a:extLst>
              </p:cNvPr>
              <p:cNvGrpSpPr/>
              <p:nvPr/>
            </p:nvGrpSpPr>
            <p:grpSpPr>
              <a:xfrm>
                <a:off x="-2692" y="8947794"/>
                <a:ext cx="5850888" cy="277620"/>
                <a:chOff x="-2692" y="8522288"/>
                <a:chExt cx="5850888" cy="277620"/>
              </a:xfrm>
            </p:grpSpPr>
            <p:grpSp>
              <p:nvGrpSpPr>
                <p:cNvPr id="341" name="Group 340">
                  <a:extLst>
                    <a:ext uri="{FF2B5EF4-FFF2-40B4-BE49-F238E27FC236}">
                      <a16:creationId xmlns:a16="http://schemas.microsoft.com/office/drawing/2014/main" id="{A1330E1C-3340-483E-BBF9-313FBDDA9401}"/>
                    </a:ext>
                  </a:extLst>
                </p:cNvPr>
                <p:cNvGrpSpPr/>
                <p:nvPr/>
              </p:nvGrpSpPr>
              <p:grpSpPr>
                <a:xfrm>
                  <a:off x="-2692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349" name="Oval 348">
                    <a:extLst>
                      <a:ext uri="{FF2B5EF4-FFF2-40B4-BE49-F238E27FC236}">
                        <a16:creationId xmlns:a16="http://schemas.microsoft.com/office/drawing/2014/main" id="{5E2240AD-BABC-49CC-8B83-55294A6F1C2D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0" name="Oval 349">
                    <a:extLst>
                      <a:ext uri="{FF2B5EF4-FFF2-40B4-BE49-F238E27FC236}">
                        <a16:creationId xmlns:a16="http://schemas.microsoft.com/office/drawing/2014/main" id="{15227FA2-1582-4B21-8145-54C8DE7C9DDF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1" name="Oval 350">
                    <a:extLst>
                      <a:ext uri="{FF2B5EF4-FFF2-40B4-BE49-F238E27FC236}">
                        <a16:creationId xmlns:a16="http://schemas.microsoft.com/office/drawing/2014/main" id="{EB010BC3-97B6-4ADF-ADD3-C0BE6623A14B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2" name="Oval 351">
                    <a:extLst>
                      <a:ext uri="{FF2B5EF4-FFF2-40B4-BE49-F238E27FC236}">
                        <a16:creationId xmlns:a16="http://schemas.microsoft.com/office/drawing/2014/main" id="{13F566B8-3501-40B9-BDD2-9FA0C6AB05B1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3" name="Oval 352">
                    <a:extLst>
                      <a:ext uri="{FF2B5EF4-FFF2-40B4-BE49-F238E27FC236}">
                        <a16:creationId xmlns:a16="http://schemas.microsoft.com/office/drawing/2014/main" id="{0D0E3E56-DF37-4B52-9B7B-3C69E49130DD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4" name="Oval 353">
                    <a:extLst>
                      <a:ext uri="{FF2B5EF4-FFF2-40B4-BE49-F238E27FC236}">
                        <a16:creationId xmlns:a16="http://schemas.microsoft.com/office/drawing/2014/main" id="{4C2B8DBE-E969-4107-9DAF-FBE72DEEFD82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42" name="Group 341">
                  <a:extLst>
                    <a:ext uri="{FF2B5EF4-FFF2-40B4-BE49-F238E27FC236}">
                      <a16:creationId xmlns:a16="http://schemas.microsoft.com/office/drawing/2014/main" id="{6AD5EC2F-4421-4B80-9D9D-F7EE730C8BA1}"/>
                    </a:ext>
                  </a:extLst>
                </p:cNvPr>
                <p:cNvGrpSpPr/>
                <p:nvPr/>
              </p:nvGrpSpPr>
              <p:grpSpPr>
                <a:xfrm>
                  <a:off x="3025057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343" name="Oval 342">
                    <a:extLst>
                      <a:ext uri="{FF2B5EF4-FFF2-40B4-BE49-F238E27FC236}">
                        <a16:creationId xmlns:a16="http://schemas.microsoft.com/office/drawing/2014/main" id="{E1952A65-E3B5-4C6A-A7DE-AF0A73D45FC1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4" name="Oval 343">
                    <a:extLst>
                      <a:ext uri="{FF2B5EF4-FFF2-40B4-BE49-F238E27FC236}">
                        <a16:creationId xmlns:a16="http://schemas.microsoft.com/office/drawing/2014/main" id="{47856385-6FCE-4FCE-8B03-268CB47ED188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5" name="Oval 344">
                    <a:extLst>
                      <a:ext uri="{FF2B5EF4-FFF2-40B4-BE49-F238E27FC236}">
                        <a16:creationId xmlns:a16="http://schemas.microsoft.com/office/drawing/2014/main" id="{936A4D31-2C0E-41CA-95A8-DC14B9830922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6" name="Oval 345">
                    <a:extLst>
                      <a:ext uri="{FF2B5EF4-FFF2-40B4-BE49-F238E27FC236}">
                        <a16:creationId xmlns:a16="http://schemas.microsoft.com/office/drawing/2014/main" id="{C5104985-A6B3-4BE6-A3C5-BA3EA21F8C79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7" name="Oval 346">
                    <a:extLst>
                      <a:ext uri="{FF2B5EF4-FFF2-40B4-BE49-F238E27FC236}">
                        <a16:creationId xmlns:a16="http://schemas.microsoft.com/office/drawing/2014/main" id="{4054F050-F5E2-4606-AA06-9A2E08180815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8" name="Oval 347">
                    <a:extLst>
                      <a:ext uri="{FF2B5EF4-FFF2-40B4-BE49-F238E27FC236}">
                        <a16:creationId xmlns:a16="http://schemas.microsoft.com/office/drawing/2014/main" id="{9A25E7BF-B35C-426D-AB54-979472D12FEF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</p:grpSp>
      <p:sp>
        <p:nvSpPr>
          <p:cNvPr id="429" name="TextBox 428">
            <a:extLst>
              <a:ext uri="{FF2B5EF4-FFF2-40B4-BE49-F238E27FC236}">
                <a16:creationId xmlns:a16="http://schemas.microsoft.com/office/drawing/2014/main" id="{2F0D9BBF-59ED-4257-BD16-DD922BBCB495}"/>
              </a:ext>
            </a:extLst>
          </p:cNvPr>
          <p:cNvSpPr txBox="1"/>
          <p:nvPr/>
        </p:nvSpPr>
        <p:spPr>
          <a:xfrm>
            <a:off x="1253660" y="-6288421"/>
            <a:ext cx="4174118" cy="1122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400" dirty="0">
                <a:solidFill>
                  <a:srgbClr val="3A393B"/>
                </a:solidFill>
                <a:latin typeface="Montserrat Black" panose="00000A00000000000000" pitchFamily="50" charset="0"/>
              </a:rPr>
              <a:t>THIS IS </a:t>
            </a:r>
          </a:p>
          <a:p>
            <a:pPr>
              <a:lnSpc>
                <a:spcPts val="4000"/>
              </a:lnSpc>
            </a:pPr>
            <a:r>
              <a:rPr lang="en-US" sz="4400" dirty="0">
                <a:solidFill>
                  <a:srgbClr val="3A393B"/>
                </a:solidFill>
                <a:latin typeface="Montserrat Black" panose="00000A00000000000000" pitchFamily="50" charset="0"/>
              </a:rPr>
              <a:t>A DRILL</a:t>
            </a:r>
          </a:p>
        </p:txBody>
      </p:sp>
      <p:pic>
        <p:nvPicPr>
          <p:cNvPr id="449" name="Picture 448">
            <a:extLst>
              <a:ext uri="{FF2B5EF4-FFF2-40B4-BE49-F238E27FC236}">
                <a16:creationId xmlns:a16="http://schemas.microsoft.com/office/drawing/2014/main" id="{052A7316-CD9D-4F3B-8729-7196AA293E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626" y="-7852482"/>
            <a:ext cx="4244514" cy="3866460"/>
          </a:xfrm>
          <a:prstGeom prst="rect">
            <a:avLst/>
          </a:prstGeom>
        </p:spPr>
      </p:pic>
      <p:grpSp>
        <p:nvGrpSpPr>
          <p:cNvPr id="432" name="Group 431">
            <a:extLst>
              <a:ext uri="{FF2B5EF4-FFF2-40B4-BE49-F238E27FC236}">
                <a16:creationId xmlns:a16="http://schemas.microsoft.com/office/drawing/2014/main" id="{0CAF1FF6-1DDF-4673-90CC-5F8B897B60DF}"/>
              </a:ext>
            </a:extLst>
          </p:cNvPr>
          <p:cNvGrpSpPr/>
          <p:nvPr/>
        </p:nvGrpSpPr>
        <p:grpSpPr>
          <a:xfrm>
            <a:off x="8699516" y="-5651536"/>
            <a:ext cx="1884410" cy="1501656"/>
            <a:chOff x="-3594970" y="5796672"/>
            <a:chExt cx="1884410" cy="1501656"/>
          </a:xfrm>
        </p:grpSpPr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BE274ECA-D392-47E5-BE74-45A3564F85ED}"/>
                </a:ext>
              </a:extLst>
            </p:cNvPr>
            <p:cNvSpPr/>
            <p:nvPr/>
          </p:nvSpPr>
          <p:spPr>
            <a:xfrm>
              <a:off x="-3403593" y="5796672"/>
              <a:ext cx="1501656" cy="15016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4" name="TextBox 433">
              <a:extLst>
                <a:ext uri="{FF2B5EF4-FFF2-40B4-BE49-F238E27FC236}">
                  <a16:creationId xmlns:a16="http://schemas.microsoft.com/office/drawing/2014/main" id="{5D96F966-9973-4E28-93AF-07D248DAD18F}"/>
                </a:ext>
              </a:extLst>
            </p:cNvPr>
            <p:cNvSpPr txBox="1"/>
            <p:nvPr/>
          </p:nvSpPr>
          <p:spPr>
            <a:xfrm>
              <a:off x="-3594970" y="6193557"/>
              <a:ext cx="18844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3A393B"/>
                  </a:solidFill>
                  <a:latin typeface="Montserrat ExtraBold" panose="00000900000000000000" pitchFamily="50" charset="0"/>
                </a:rPr>
                <a:t>19$</a:t>
              </a:r>
            </a:p>
          </p:txBody>
        </p:sp>
      </p:grpSp>
      <p:sp>
        <p:nvSpPr>
          <p:cNvPr id="436" name="Circle: Hollow 435">
            <a:extLst>
              <a:ext uri="{FF2B5EF4-FFF2-40B4-BE49-F238E27FC236}">
                <a16:creationId xmlns:a16="http://schemas.microsoft.com/office/drawing/2014/main" id="{A985C24C-B2EA-4FA0-85F4-B24B25EAD2CA}"/>
              </a:ext>
            </a:extLst>
          </p:cNvPr>
          <p:cNvSpPr/>
          <p:nvPr/>
        </p:nvSpPr>
        <p:spPr>
          <a:xfrm>
            <a:off x="2965012" y="-5099640"/>
            <a:ext cx="1351692" cy="1351692"/>
          </a:xfrm>
          <a:prstGeom prst="donut">
            <a:avLst>
              <a:gd name="adj" fmla="val 19598"/>
            </a:avLst>
          </a:prstGeom>
          <a:solidFill>
            <a:srgbClr val="F8AA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7" name="Frame 436">
            <a:extLst>
              <a:ext uri="{FF2B5EF4-FFF2-40B4-BE49-F238E27FC236}">
                <a16:creationId xmlns:a16="http://schemas.microsoft.com/office/drawing/2014/main" id="{0F3B18FC-12E4-4D4F-8973-81E7935BB48F}"/>
              </a:ext>
            </a:extLst>
          </p:cNvPr>
          <p:cNvSpPr/>
          <p:nvPr/>
        </p:nvSpPr>
        <p:spPr>
          <a:xfrm>
            <a:off x="182014" y="-9359574"/>
            <a:ext cx="11473559" cy="6236999"/>
          </a:xfrm>
          <a:prstGeom prst="frame">
            <a:avLst>
              <a:gd name="adj1" fmla="val 72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8" name="Oval 437">
            <a:extLst>
              <a:ext uri="{FF2B5EF4-FFF2-40B4-BE49-F238E27FC236}">
                <a16:creationId xmlns:a16="http://schemas.microsoft.com/office/drawing/2014/main" id="{CA2D7897-421A-49DE-8D79-3C3B36028D94}"/>
              </a:ext>
            </a:extLst>
          </p:cNvPr>
          <p:cNvSpPr/>
          <p:nvPr/>
        </p:nvSpPr>
        <p:spPr>
          <a:xfrm>
            <a:off x="889764" y="-8672785"/>
            <a:ext cx="1371455" cy="1371455"/>
          </a:xfrm>
          <a:prstGeom prst="ellipse">
            <a:avLst/>
          </a:prstGeom>
          <a:solidFill>
            <a:srgbClr val="F8AA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9" name="Circle: Hollow 438">
            <a:extLst>
              <a:ext uri="{FF2B5EF4-FFF2-40B4-BE49-F238E27FC236}">
                <a16:creationId xmlns:a16="http://schemas.microsoft.com/office/drawing/2014/main" id="{82E5E2E5-949C-4667-B490-6665E4FA9171}"/>
              </a:ext>
            </a:extLst>
          </p:cNvPr>
          <p:cNvSpPr/>
          <p:nvPr/>
        </p:nvSpPr>
        <p:spPr>
          <a:xfrm>
            <a:off x="-1245082" y="-4359320"/>
            <a:ext cx="2840895" cy="2840895"/>
          </a:xfrm>
          <a:prstGeom prst="donut">
            <a:avLst>
              <a:gd name="adj" fmla="val 19598"/>
            </a:avLst>
          </a:prstGeom>
          <a:solidFill>
            <a:srgbClr val="F8AA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5" name="Oval 434">
            <a:extLst>
              <a:ext uri="{FF2B5EF4-FFF2-40B4-BE49-F238E27FC236}">
                <a16:creationId xmlns:a16="http://schemas.microsoft.com/office/drawing/2014/main" id="{D59ECDD5-4C3A-47BB-9699-EE5CE570DE8C}"/>
              </a:ext>
            </a:extLst>
          </p:cNvPr>
          <p:cNvSpPr/>
          <p:nvPr/>
        </p:nvSpPr>
        <p:spPr>
          <a:xfrm>
            <a:off x="4542703" y="-5903070"/>
            <a:ext cx="526321" cy="526321"/>
          </a:xfrm>
          <a:prstGeom prst="ellipse">
            <a:avLst/>
          </a:prstGeom>
          <a:solidFill>
            <a:srgbClr val="F8AA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54174"/>
      </p:ext>
    </p:extLst>
  </p:cSld>
  <p:clrMapOvr>
    <a:masterClrMapping/>
  </p:clrMapOvr>
  <p:transition spd="med" advTm="9608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54" dur="1250" fill="hold"/>
                                        <p:tgtEl>
                                          <p:spTgt spid="443"/>
                                        </p:tgtEl>
                                      </p:cBhvr>
                                      <p:by x="2999000" y="2999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42" presetClass="path" presetSubtype="0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2.91667E-6 2.96296E-6 L -2.91667E-6 1.394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74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4.79167E-6 3.33333E-6 L 4.79167E-6 1.394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74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2.70833E-6 -2.59259E-6 L -2.70833E-6 1.3949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74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1.66667E-6 3.7037E-6 L 1.66667E-6 1.394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745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4.58333E-6 -3.33333E-6 L 4.58333E-6 1.3949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745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3.33333E-6 L 3.33333E-6 1.394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745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3.7037E-6 L 0.01471 1.4099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7050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3.33333E-6 2.59259E-6 L -3.33333E-6 1.394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74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1.04167E-6 4.44444E-6 L -0.00807 1.4944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" y="7472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6.25E-7 2.22222E-6 L -6.25E-7 1.3949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0" grpId="0" animBg="1"/>
      <p:bldP spid="117" grpId="0" animBg="1"/>
      <p:bldP spid="109" grpId="0"/>
      <p:bldP spid="115" grpId="0" animBg="1"/>
      <p:bldP spid="116" grpId="0" animBg="1"/>
      <p:bldP spid="118" grpId="0" animBg="1"/>
      <p:bldP spid="119" grpId="0" animBg="1"/>
      <p:bldP spid="443" grpId="0" animBg="1"/>
      <p:bldP spid="443" grpId="1" animBg="1"/>
      <p:bldP spid="333" grpId="0" animBg="1"/>
      <p:bldP spid="334" grpId="0"/>
      <p:bldP spid="430" grpId="0" animBg="1"/>
      <p:bldP spid="429" grpId="0"/>
      <p:bldP spid="437" grpId="0" animBg="1"/>
      <p:bldP spid="438" grpId="0" animBg="1"/>
      <p:bldP spid="4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>
            <a:extLst>
              <a:ext uri="{FF2B5EF4-FFF2-40B4-BE49-F238E27FC236}">
                <a16:creationId xmlns:a16="http://schemas.microsoft.com/office/drawing/2014/main" id="{864AC77D-A140-4FFA-B178-9CBED74A2CDF}"/>
              </a:ext>
            </a:extLst>
          </p:cNvPr>
          <p:cNvSpPr txBox="1"/>
          <p:nvPr/>
        </p:nvSpPr>
        <p:spPr>
          <a:xfrm flipH="1">
            <a:off x="4350127" y="2252668"/>
            <a:ext cx="6560465" cy="12829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ts val="4500"/>
              </a:lnSpc>
            </a:pPr>
            <a:r>
              <a:rPr lang="en-US" sz="6000" dirty="0">
                <a:solidFill>
                  <a:schemeClr val="bg1"/>
                </a:solidFill>
                <a:latin typeface="Montserrat Black" panose="00000A00000000000000" pitchFamily="50" charset="0"/>
              </a:rPr>
              <a:t>INNOVATIVE PRODUCT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6D9AFB-70F0-4123-817F-6DE034C57966}"/>
              </a:ext>
            </a:extLst>
          </p:cNvPr>
          <p:cNvGrpSpPr/>
          <p:nvPr/>
        </p:nvGrpSpPr>
        <p:grpSpPr>
          <a:xfrm flipH="1">
            <a:off x="6298128" y="0"/>
            <a:ext cx="5850888" cy="2479761"/>
            <a:chOff x="-2692" y="8522288"/>
            <a:chExt cx="5850888" cy="2479761"/>
          </a:xfrm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29D51C9-6739-48A1-8986-C7F226590A99}"/>
                </a:ext>
              </a:extLst>
            </p:cNvPr>
            <p:cNvGrpSpPr/>
            <p:nvPr/>
          </p:nvGrpSpPr>
          <p:grpSpPr>
            <a:xfrm>
              <a:off x="-2692" y="8522288"/>
              <a:ext cx="5850888" cy="703126"/>
              <a:chOff x="-2692" y="8522288"/>
              <a:chExt cx="5850888" cy="703126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9B17A25A-7D57-4620-8AA9-FE613DE69781}"/>
                  </a:ext>
                </a:extLst>
              </p:cNvPr>
              <p:cNvGrpSpPr/>
              <p:nvPr/>
            </p:nvGrpSpPr>
            <p:grpSpPr>
              <a:xfrm>
                <a:off x="-2692" y="8522288"/>
                <a:ext cx="5850888" cy="277620"/>
                <a:chOff x="-2692" y="8522288"/>
                <a:chExt cx="5850888" cy="27762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E98C9C16-559F-4AC3-B417-54E0CD4475B4}"/>
                    </a:ext>
                  </a:extLst>
                </p:cNvPr>
                <p:cNvGrpSpPr/>
                <p:nvPr/>
              </p:nvGrpSpPr>
              <p:grpSpPr>
                <a:xfrm>
                  <a:off x="-2692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102" name="Oval 101">
                    <a:extLst>
                      <a:ext uri="{FF2B5EF4-FFF2-40B4-BE49-F238E27FC236}">
                        <a16:creationId xmlns:a16="http://schemas.microsoft.com/office/drawing/2014/main" id="{82A7E66B-C1B3-4CA0-BF19-948639FD92D6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" name="Oval 102">
                    <a:extLst>
                      <a:ext uri="{FF2B5EF4-FFF2-40B4-BE49-F238E27FC236}">
                        <a16:creationId xmlns:a16="http://schemas.microsoft.com/office/drawing/2014/main" id="{366433A0-760E-4B3A-8510-180C71C4FD16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" name="Oval 103">
                    <a:extLst>
                      <a:ext uri="{FF2B5EF4-FFF2-40B4-BE49-F238E27FC236}">
                        <a16:creationId xmlns:a16="http://schemas.microsoft.com/office/drawing/2014/main" id="{473EF0AC-FA69-466D-98A0-A7880FBB9C97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88773193-9D66-468F-90CD-58A99651C183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7ECD31D9-C00C-4015-939A-25335A4E9F12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Oval 106">
                    <a:extLst>
                      <a:ext uri="{FF2B5EF4-FFF2-40B4-BE49-F238E27FC236}">
                        <a16:creationId xmlns:a16="http://schemas.microsoft.com/office/drawing/2014/main" id="{F0FF9F75-0A37-4701-8B40-52FC74C1DE2F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A3F43DB9-CE6A-4F9F-AF29-73D5CEB0BA5E}"/>
                    </a:ext>
                  </a:extLst>
                </p:cNvPr>
                <p:cNvGrpSpPr/>
                <p:nvPr/>
              </p:nvGrpSpPr>
              <p:grpSpPr>
                <a:xfrm>
                  <a:off x="3025057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2510C8EC-BFB0-406A-AB57-0DBBDB798158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48A1BD35-1BE8-42FF-BC4C-1DB2E7E52D1B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539C9D2B-96F9-4D8F-A102-60D9895EE52C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" name="Oval 98">
                    <a:extLst>
                      <a:ext uri="{FF2B5EF4-FFF2-40B4-BE49-F238E27FC236}">
                        <a16:creationId xmlns:a16="http://schemas.microsoft.com/office/drawing/2014/main" id="{583AD7F8-7EDD-4C8D-B4F9-3A4F1374A6DF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" name="Oval 99">
                    <a:extLst>
                      <a:ext uri="{FF2B5EF4-FFF2-40B4-BE49-F238E27FC236}">
                        <a16:creationId xmlns:a16="http://schemas.microsoft.com/office/drawing/2014/main" id="{353E0195-A5FA-44EA-A4F5-498A4CC6B6EF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" name="Oval 100">
                    <a:extLst>
                      <a:ext uri="{FF2B5EF4-FFF2-40B4-BE49-F238E27FC236}">
                        <a16:creationId xmlns:a16="http://schemas.microsoft.com/office/drawing/2014/main" id="{2AADF6CF-006B-45D6-A7F5-C2B405D0EC04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43F847BF-B6FF-4A00-8A8B-14EE28D65C07}"/>
                  </a:ext>
                </a:extLst>
              </p:cNvPr>
              <p:cNvGrpSpPr/>
              <p:nvPr/>
            </p:nvGrpSpPr>
            <p:grpSpPr>
              <a:xfrm>
                <a:off x="-2692" y="8947794"/>
                <a:ext cx="5850888" cy="277620"/>
                <a:chOff x="-2692" y="8522288"/>
                <a:chExt cx="5850888" cy="277620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C71FE71E-BFC5-4C45-BFDD-8FF257A016DA}"/>
                    </a:ext>
                  </a:extLst>
                </p:cNvPr>
                <p:cNvGrpSpPr/>
                <p:nvPr/>
              </p:nvGrpSpPr>
              <p:grpSpPr>
                <a:xfrm>
                  <a:off x="-2692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1C62036E-90F5-4D58-A141-6AA44CDB0A3B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9" name="Oval 88">
                    <a:extLst>
                      <a:ext uri="{FF2B5EF4-FFF2-40B4-BE49-F238E27FC236}">
                        <a16:creationId xmlns:a16="http://schemas.microsoft.com/office/drawing/2014/main" id="{7D3088B2-8A48-4CCA-A4BA-4E67E00FC997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0" name="Oval 89">
                    <a:extLst>
                      <a:ext uri="{FF2B5EF4-FFF2-40B4-BE49-F238E27FC236}">
                        <a16:creationId xmlns:a16="http://schemas.microsoft.com/office/drawing/2014/main" id="{A0162352-D575-4916-96EC-BC5A1EE65839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1" name="Oval 90">
                    <a:extLst>
                      <a:ext uri="{FF2B5EF4-FFF2-40B4-BE49-F238E27FC236}">
                        <a16:creationId xmlns:a16="http://schemas.microsoft.com/office/drawing/2014/main" id="{759AD840-91D9-4898-AE07-15DA4A0F789D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8BB55829-63DF-4A0E-A470-71206A232A13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id="{9BE96844-858C-4FCD-A398-860F65512B1C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AC10C463-A5BB-4DA7-B840-6D7855308BAA}"/>
                    </a:ext>
                  </a:extLst>
                </p:cNvPr>
                <p:cNvGrpSpPr/>
                <p:nvPr/>
              </p:nvGrpSpPr>
              <p:grpSpPr>
                <a:xfrm>
                  <a:off x="3025057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61894F1A-D41A-40C3-B1C0-378818583C46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" name="Oval 82">
                    <a:extLst>
                      <a:ext uri="{FF2B5EF4-FFF2-40B4-BE49-F238E27FC236}">
                        <a16:creationId xmlns:a16="http://schemas.microsoft.com/office/drawing/2014/main" id="{7184EBE1-0FB5-4A6D-A589-B4F04B02692C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3727EDD0-09DC-4F03-B10D-0A98CAA7E5A1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id="{19DE965C-88DF-4E92-A200-651A5492F697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" name="Oval 85">
                    <a:extLst>
                      <a:ext uri="{FF2B5EF4-FFF2-40B4-BE49-F238E27FC236}">
                        <a16:creationId xmlns:a16="http://schemas.microsoft.com/office/drawing/2014/main" id="{D0540A8C-B05D-49EE-BB46-90FE1A285DCE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" name="Oval 86">
                    <a:extLst>
                      <a:ext uri="{FF2B5EF4-FFF2-40B4-BE49-F238E27FC236}">
                        <a16:creationId xmlns:a16="http://schemas.microsoft.com/office/drawing/2014/main" id="{7204105A-25B7-4B40-92F1-7BDBA49091BD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0C6B478-B48C-4CB7-856B-923B58662017}"/>
                </a:ext>
              </a:extLst>
            </p:cNvPr>
            <p:cNvGrpSpPr/>
            <p:nvPr/>
          </p:nvGrpSpPr>
          <p:grpSpPr>
            <a:xfrm>
              <a:off x="-2692" y="9410606"/>
              <a:ext cx="5850888" cy="703126"/>
              <a:chOff x="-2692" y="8522288"/>
              <a:chExt cx="5850888" cy="703126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FBB94A2E-9110-4285-8767-2D5AEB918D6A}"/>
                  </a:ext>
                </a:extLst>
              </p:cNvPr>
              <p:cNvGrpSpPr/>
              <p:nvPr/>
            </p:nvGrpSpPr>
            <p:grpSpPr>
              <a:xfrm>
                <a:off x="-2692" y="8522288"/>
                <a:ext cx="5850888" cy="277620"/>
                <a:chOff x="-2692" y="8522288"/>
                <a:chExt cx="5850888" cy="277620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98118626-5E71-4046-A6E2-E4B007570125}"/>
                    </a:ext>
                  </a:extLst>
                </p:cNvPr>
                <p:cNvGrpSpPr/>
                <p:nvPr/>
              </p:nvGrpSpPr>
              <p:grpSpPr>
                <a:xfrm>
                  <a:off x="-2692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72" name="Oval 71">
                    <a:extLst>
                      <a:ext uri="{FF2B5EF4-FFF2-40B4-BE49-F238E27FC236}">
                        <a16:creationId xmlns:a16="http://schemas.microsoft.com/office/drawing/2014/main" id="{B449B716-84AD-44F9-869C-BBB4AA6F7F8D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" name="Oval 72">
                    <a:extLst>
                      <a:ext uri="{FF2B5EF4-FFF2-40B4-BE49-F238E27FC236}">
                        <a16:creationId xmlns:a16="http://schemas.microsoft.com/office/drawing/2014/main" id="{C6B2B4C4-72DB-4A21-A5D2-EFCE297E7F5B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" name="Oval 73">
                    <a:extLst>
                      <a:ext uri="{FF2B5EF4-FFF2-40B4-BE49-F238E27FC236}">
                        <a16:creationId xmlns:a16="http://schemas.microsoft.com/office/drawing/2014/main" id="{FF734F1A-0448-4FC2-B8CC-F3F7A0ECF346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0825BAA3-4C55-46DC-9E81-C5EB8668A087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737AF3DC-D58E-455B-BC91-185AFD74457B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E1AF8EBC-CC99-433A-B235-3F0BACC02BDB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E446D3B3-2970-4B07-BCE2-C9A3CCAF7D03}"/>
                    </a:ext>
                  </a:extLst>
                </p:cNvPr>
                <p:cNvGrpSpPr/>
                <p:nvPr/>
              </p:nvGrpSpPr>
              <p:grpSpPr>
                <a:xfrm>
                  <a:off x="3025057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9BF2CC7E-6157-49F5-92A5-98D57DB0DA40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" name="Oval 66">
                    <a:extLst>
                      <a:ext uri="{FF2B5EF4-FFF2-40B4-BE49-F238E27FC236}">
                        <a16:creationId xmlns:a16="http://schemas.microsoft.com/office/drawing/2014/main" id="{6C9B8799-3F84-439D-AF90-3129C94DB094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" name="Oval 67">
                    <a:extLst>
                      <a:ext uri="{FF2B5EF4-FFF2-40B4-BE49-F238E27FC236}">
                        <a16:creationId xmlns:a16="http://schemas.microsoft.com/office/drawing/2014/main" id="{D300CC3F-FFA1-42EF-A189-E4AFBE2FBDCA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" name="Oval 68">
                    <a:extLst>
                      <a:ext uri="{FF2B5EF4-FFF2-40B4-BE49-F238E27FC236}">
                        <a16:creationId xmlns:a16="http://schemas.microsoft.com/office/drawing/2014/main" id="{4A9FE3AC-81B9-46A3-9E62-E35A8F928013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F87F5680-0F00-4C63-99CA-967487319A11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" name="Oval 70">
                    <a:extLst>
                      <a:ext uri="{FF2B5EF4-FFF2-40B4-BE49-F238E27FC236}">
                        <a16:creationId xmlns:a16="http://schemas.microsoft.com/office/drawing/2014/main" id="{DCAC9E2D-F9B0-4F2A-AFA5-AC3492B02D6A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0CC967DF-58B1-4EF2-9993-D513065AC3A6}"/>
                  </a:ext>
                </a:extLst>
              </p:cNvPr>
              <p:cNvGrpSpPr/>
              <p:nvPr/>
            </p:nvGrpSpPr>
            <p:grpSpPr>
              <a:xfrm>
                <a:off x="-2692" y="8947794"/>
                <a:ext cx="5850888" cy="277620"/>
                <a:chOff x="-2692" y="8522288"/>
                <a:chExt cx="5850888" cy="277620"/>
              </a:xfrm>
            </p:grpSpPr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4F9C6630-E8AE-438C-A042-772CDB33F9FE}"/>
                    </a:ext>
                  </a:extLst>
                </p:cNvPr>
                <p:cNvGrpSpPr/>
                <p:nvPr/>
              </p:nvGrpSpPr>
              <p:grpSpPr>
                <a:xfrm>
                  <a:off x="-2692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3E0B0D74-3039-4609-9A49-0B40419ECFF9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E0F3F911-F528-47DC-98CA-D4EA8C81FD2C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5045F185-347A-4405-9A99-A5D756E4AA4E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487C93DE-89E1-413A-819D-28B46CE11FED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590B12B6-FA95-4835-9D55-2624DDFBB6B3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87AAA3C9-185E-4363-A5DF-9044B556C7C4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681F94DF-8BB5-4FF5-B44B-EA1833A473F5}"/>
                    </a:ext>
                  </a:extLst>
                </p:cNvPr>
                <p:cNvGrpSpPr/>
                <p:nvPr/>
              </p:nvGrpSpPr>
              <p:grpSpPr>
                <a:xfrm>
                  <a:off x="3025057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DE5D9F26-E5DA-41BF-AB06-E3A668626811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" name="Oval 52">
                    <a:extLst>
                      <a:ext uri="{FF2B5EF4-FFF2-40B4-BE49-F238E27FC236}">
                        <a16:creationId xmlns:a16="http://schemas.microsoft.com/office/drawing/2014/main" id="{C6961F2B-0008-458E-B782-2F2A81376ECA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014C5CA6-BE24-4840-B05D-E051A9AB7977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EDE2A68A-2F78-466D-A373-5AD233C55171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07AF7335-C17A-42F3-84E7-707194D577E2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5F1DBD52-2083-4643-8799-1194AF0809C8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C074C7A-B00A-4D2B-A343-F534A38C1C78}"/>
                </a:ext>
              </a:extLst>
            </p:cNvPr>
            <p:cNvGrpSpPr/>
            <p:nvPr/>
          </p:nvGrpSpPr>
          <p:grpSpPr>
            <a:xfrm>
              <a:off x="-2692" y="10298923"/>
              <a:ext cx="5850888" cy="703126"/>
              <a:chOff x="-2692" y="8522288"/>
              <a:chExt cx="5850888" cy="703126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899B7BAE-9712-4F0F-898C-ADF8DA6407DE}"/>
                  </a:ext>
                </a:extLst>
              </p:cNvPr>
              <p:cNvGrpSpPr/>
              <p:nvPr/>
            </p:nvGrpSpPr>
            <p:grpSpPr>
              <a:xfrm>
                <a:off x="-2692" y="8522288"/>
                <a:ext cx="5850888" cy="277620"/>
                <a:chOff x="-2692" y="8522288"/>
                <a:chExt cx="5850888" cy="277620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213C17E5-BABE-46A3-9BA7-1D7DA9D17947}"/>
                    </a:ext>
                  </a:extLst>
                </p:cNvPr>
                <p:cNvGrpSpPr/>
                <p:nvPr/>
              </p:nvGrpSpPr>
              <p:grpSpPr>
                <a:xfrm>
                  <a:off x="-2692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42" name="Oval 41">
                    <a:extLst>
                      <a:ext uri="{FF2B5EF4-FFF2-40B4-BE49-F238E27FC236}">
                        <a16:creationId xmlns:a16="http://schemas.microsoft.com/office/drawing/2014/main" id="{35CB005D-5B28-4AE4-900C-747740EAED6C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A779B3C5-D0C7-454C-AAB7-176C960C449D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1249E583-6A7D-4829-B127-DC85D49F5B8F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BB795ACB-3558-4AE5-90A3-FD25CFC20B97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67EF25C2-ED6E-494A-A179-080D22134D09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426DC78B-53CD-4A12-97BB-B8D7694F85CC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6F298027-A914-4DA7-863C-775ADAC9F4F2}"/>
                    </a:ext>
                  </a:extLst>
                </p:cNvPr>
                <p:cNvGrpSpPr/>
                <p:nvPr/>
              </p:nvGrpSpPr>
              <p:grpSpPr>
                <a:xfrm>
                  <a:off x="3025057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312516A2-A36C-434A-B44E-DA3C35FCD6A8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1300193A-5FDD-4C2E-B55B-D782AD215688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" name="Oval 37">
                    <a:extLst>
                      <a:ext uri="{FF2B5EF4-FFF2-40B4-BE49-F238E27FC236}">
                        <a16:creationId xmlns:a16="http://schemas.microsoft.com/office/drawing/2014/main" id="{6FF85DF8-6631-4C10-AFA1-F28581932B51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8B964A2D-D793-46C2-827E-C5B009F23747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" name="Oval 39">
                    <a:extLst>
                      <a:ext uri="{FF2B5EF4-FFF2-40B4-BE49-F238E27FC236}">
                        <a16:creationId xmlns:a16="http://schemas.microsoft.com/office/drawing/2014/main" id="{9E97EC87-B22A-407A-AE10-E863F8088F84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" name="Oval 40">
                    <a:extLst>
                      <a:ext uri="{FF2B5EF4-FFF2-40B4-BE49-F238E27FC236}">
                        <a16:creationId xmlns:a16="http://schemas.microsoft.com/office/drawing/2014/main" id="{A75E6A41-AC6A-44E8-AD6B-2D93C7E5DC4B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44FC00BA-F021-4391-97A0-58CA2B1198BE}"/>
                  </a:ext>
                </a:extLst>
              </p:cNvPr>
              <p:cNvGrpSpPr/>
              <p:nvPr/>
            </p:nvGrpSpPr>
            <p:grpSpPr>
              <a:xfrm>
                <a:off x="-2692" y="8947794"/>
                <a:ext cx="5850888" cy="277620"/>
                <a:chOff x="-2692" y="8522288"/>
                <a:chExt cx="5850888" cy="277620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5D4B8760-40EF-48EE-9DFB-84178ABC5633}"/>
                    </a:ext>
                  </a:extLst>
                </p:cNvPr>
                <p:cNvGrpSpPr/>
                <p:nvPr/>
              </p:nvGrpSpPr>
              <p:grpSpPr>
                <a:xfrm>
                  <a:off x="-2692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940E2B3F-6671-42CD-9D60-C596ED75FE61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71CA0004-D6A1-4C25-AD3D-3865A1311F03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10EDC58A-1E27-412F-B1CC-1A5EAF2977AF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01F5209E-E6C6-4C1A-8731-902F008A610A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B4210974-95B8-488C-8C53-25CC2C175B1B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218D760D-CD7B-4FE7-BD36-9173A0972EE2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CA5565FC-4E87-4AF1-A0E7-1F0E79748254}"/>
                    </a:ext>
                  </a:extLst>
                </p:cNvPr>
                <p:cNvGrpSpPr/>
                <p:nvPr/>
              </p:nvGrpSpPr>
              <p:grpSpPr>
                <a:xfrm>
                  <a:off x="3025057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5513B7EC-F8A6-47A5-878F-6BFDA92258D2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BC66E2AA-E78C-49AC-965F-47BC103B799F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51D47C4C-7A31-49A9-9AE9-2B577E6DC880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C1FBC11C-C0D3-4BE7-B706-07F1E6A16A24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91E2F71E-88A8-4634-80E6-221A301464EC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0EFCF2CD-CEB8-48F6-A501-ECB96EE8AD7D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</p:grp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4663719A-CBBA-4D77-9538-760C58875675}"/>
              </a:ext>
            </a:extLst>
          </p:cNvPr>
          <p:cNvSpPr/>
          <p:nvPr/>
        </p:nvSpPr>
        <p:spPr>
          <a:xfrm rot="2028483" flipH="1">
            <a:off x="-2564191" y="-144319"/>
            <a:ext cx="7726984" cy="8968848"/>
          </a:xfrm>
          <a:prstGeom prst="roundRect">
            <a:avLst>
              <a:gd name="adj" fmla="val 26308"/>
            </a:avLst>
          </a:prstGeom>
          <a:solidFill>
            <a:srgbClr val="0D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Frame 116">
            <a:extLst>
              <a:ext uri="{FF2B5EF4-FFF2-40B4-BE49-F238E27FC236}">
                <a16:creationId xmlns:a16="http://schemas.microsoft.com/office/drawing/2014/main" id="{2A75680E-C124-463D-A329-F8E54E46AA65}"/>
              </a:ext>
            </a:extLst>
          </p:cNvPr>
          <p:cNvSpPr/>
          <p:nvPr/>
        </p:nvSpPr>
        <p:spPr>
          <a:xfrm flipH="1">
            <a:off x="359220" y="235182"/>
            <a:ext cx="11473559" cy="6236999"/>
          </a:xfrm>
          <a:prstGeom prst="frame">
            <a:avLst>
              <a:gd name="adj1" fmla="val 72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CA4250F-FEA2-4287-A879-1BDFB74B13D2}"/>
              </a:ext>
            </a:extLst>
          </p:cNvPr>
          <p:cNvSpPr txBox="1"/>
          <p:nvPr/>
        </p:nvSpPr>
        <p:spPr>
          <a:xfrm flipH="1">
            <a:off x="6602450" y="3073097"/>
            <a:ext cx="4174118" cy="1122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sz="4400" dirty="0">
                <a:solidFill>
                  <a:srgbClr val="3A393B"/>
                </a:solidFill>
                <a:latin typeface="Montserrat Black" panose="00000A00000000000000" pitchFamily="50" charset="0"/>
              </a:rPr>
              <a:t>THIS IS </a:t>
            </a:r>
          </a:p>
          <a:p>
            <a:pPr algn="r">
              <a:lnSpc>
                <a:spcPts val="4000"/>
              </a:lnSpc>
            </a:pPr>
            <a:r>
              <a:rPr lang="en-US" sz="4400" dirty="0">
                <a:solidFill>
                  <a:srgbClr val="3A393B"/>
                </a:solidFill>
                <a:latin typeface="Montserrat Black" panose="00000A00000000000000" pitchFamily="50" charset="0"/>
              </a:rPr>
              <a:t>AN IRON</a:t>
            </a:r>
          </a:p>
        </p:txBody>
      </p:sp>
      <p:pic>
        <p:nvPicPr>
          <p:cNvPr id="217" name="Picture 216">
            <a:extLst>
              <a:ext uri="{FF2B5EF4-FFF2-40B4-BE49-F238E27FC236}">
                <a16:creationId xmlns:a16="http://schemas.microsoft.com/office/drawing/2014/main" id="{3024908E-E10D-4F99-98CD-EF5C0A884A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09" l="695" r="100000">
                        <a14:foregroundMark x1="83707" y1="5937" x2="74517" y2="10668"/>
                        <a14:foregroundMark x1="84402" y1="31076" x2="93282" y2="54453"/>
                        <a14:foregroundMark x1="94672" y1="51484" x2="95367" y2="52783"/>
                        <a14:foregroundMark x1="83707" y1="5102" x2="83707" y2="5102"/>
                        <a14:foregroundMark x1="85483" y1="5937" x2="85483" y2="59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4992" y="1367534"/>
            <a:ext cx="5052722" cy="4070370"/>
          </a:xfrm>
          <a:prstGeom prst="rect">
            <a:avLst/>
          </a:prstGeom>
        </p:spPr>
      </p:pic>
      <p:grpSp>
        <p:nvGrpSpPr>
          <p:cNvPr id="112" name="Group 111">
            <a:extLst>
              <a:ext uri="{FF2B5EF4-FFF2-40B4-BE49-F238E27FC236}">
                <a16:creationId xmlns:a16="http://schemas.microsoft.com/office/drawing/2014/main" id="{765A45D3-1E07-4661-928D-B5B0C8814FAC}"/>
              </a:ext>
            </a:extLst>
          </p:cNvPr>
          <p:cNvGrpSpPr/>
          <p:nvPr/>
        </p:nvGrpSpPr>
        <p:grpSpPr>
          <a:xfrm flipH="1">
            <a:off x="1014866" y="3799138"/>
            <a:ext cx="1884410" cy="1501656"/>
            <a:chOff x="-3594970" y="5796672"/>
            <a:chExt cx="1884410" cy="1501656"/>
          </a:xfrm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EDEDA7FC-247F-4FAC-ADF1-89DA2EB88C29}"/>
                </a:ext>
              </a:extLst>
            </p:cNvPr>
            <p:cNvSpPr/>
            <p:nvPr/>
          </p:nvSpPr>
          <p:spPr>
            <a:xfrm>
              <a:off x="-3403593" y="5796672"/>
              <a:ext cx="1501656" cy="15016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499FE2CE-A066-4A08-90A3-469B981ACBD9}"/>
                </a:ext>
              </a:extLst>
            </p:cNvPr>
            <p:cNvSpPr txBox="1"/>
            <p:nvPr/>
          </p:nvSpPr>
          <p:spPr>
            <a:xfrm>
              <a:off x="-3594970" y="6193557"/>
              <a:ext cx="18844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3A393B"/>
                  </a:solidFill>
                  <a:latin typeface="Montserrat ExtraBold" panose="00000900000000000000" pitchFamily="50" charset="0"/>
                </a:rPr>
                <a:t>$30</a:t>
              </a:r>
            </a:p>
          </p:txBody>
        </p:sp>
      </p:grpSp>
      <p:sp>
        <p:nvSpPr>
          <p:cNvPr id="115" name="Oval 114">
            <a:extLst>
              <a:ext uri="{FF2B5EF4-FFF2-40B4-BE49-F238E27FC236}">
                <a16:creationId xmlns:a16="http://schemas.microsoft.com/office/drawing/2014/main" id="{EC0D4260-EBA3-4014-8450-0D38863D2563}"/>
              </a:ext>
            </a:extLst>
          </p:cNvPr>
          <p:cNvSpPr/>
          <p:nvPr/>
        </p:nvSpPr>
        <p:spPr>
          <a:xfrm flipH="1">
            <a:off x="9527857" y="1843172"/>
            <a:ext cx="737733" cy="737733"/>
          </a:xfrm>
          <a:prstGeom prst="ellipse">
            <a:avLst/>
          </a:prstGeom>
          <a:solidFill>
            <a:srgbClr val="0D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Circle: Hollow 115">
            <a:extLst>
              <a:ext uri="{FF2B5EF4-FFF2-40B4-BE49-F238E27FC236}">
                <a16:creationId xmlns:a16="http://schemas.microsoft.com/office/drawing/2014/main" id="{8D6FAEE9-4E59-4F9B-9177-ADB67B6DB7DC}"/>
              </a:ext>
            </a:extLst>
          </p:cNvPr>
          <p:cNvSpPr/>
          <p:nvPr/>
        </p:nvSpPr>
        <p:spPr>
          <a:xfrm flipH="1">
            <a:off x="5304453" y="5865109"/>
            <a:ext cx="1739423" cy="1739423"/>
          </a:xfrm>
          <a:prstGeom prst="donut">
            <a:avLst>
              <a:gd name="adj" fmla="val 19598"/>
            </a:avLst>
          </a:prstGeom>
          <a:solidFill>
            <a:srgbClr val="0D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4A6D129A-EE4C-4037-93AE-9BDC673E74AD}"/>
              </a:ext>
            </a:extLst>
          </p:cNvPr>
          <p:cNvSpPr/>
          <p:nvPr/>
        </p:nvSpPr>
        <p:spPr>
          <a:xfrm flipH="1">
            <a:off x="9291455" y="4366279"/>
            <a:ext cx="1103971" cy="1103971"/>
          </a:xfrm>
          <a:prstGeom prst="ellipse">
            <a:avLst/>
          </a:prstGeom>
          <a:solidFill>
            <a:srgbClr val="0D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Circle: Hollow 118">
            <a:extLst>
              <a:ext uri="{FF2B5EF4-FFF2-40B4-BE49-F238E27FC236}">
                <a16:creationId xmlns:a16="http://schemas.microsoft.com/office/drawing/2014/main" id="{73A8B952-1A2A-4807-AC29-37381360B63A}"/>
              </a:ext>
            </a:extLst>
          </p:cNvPr>
          <p:cNvSpPr/>
          <p:nvPr/>
        </p:nvSpPr>
        <p:spPr>
          <a:xfrm flipH="1">
            <a:off x="5906709" y="-1270363"/>
            <a:ext cx="3360394" cy="3360394"/>
          </a:xfrm>
          <a:prstGeom prst="donut">
            <a:avLst>
              <a:gd name="adj" fmla="val 15915"/>
            </a:avLst>
          </a:prstGeom>
          <a:solidFill>
            <a:srgbClr val="0D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3" name="Oval 442">
            <a:extLst>
              <a:ext uri="{FF2B5EF4-FFF2-40B4-BE49-F238E27FC236}">
                <a16:creationId xmlns:a16="http://schemas.microsoft.com/office/drawing/2014/main" id="{EE8EA49E-7906-44F4-87FD-ABD0A115D619}"/>
              </a:ext>
            </a:extLst>
          </p:cNvPr>
          <p:cNvSpPr/>
          <p:nvPr/>
        </p:nvSpPr>
        <p:spPr>
          <a:xfrm>
            <a:off x="11249113" y="-856236"/>
            <a:ext cx="1866503" cy="1866503"/>
          </a:xfrm>
          <a:prstGeom prst="ellipse">
            <a:avLst/>
          </a:prstGeom>
          <a:solidFill>
            <a:srgbClr val="0AA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1F8C5CD1-76FC-4F5C-B87F-F5E1865E6C84}"/>
              </a:ext>
            </a:extLst>
          </p:cNvPr>
          <p:cNvSpPr/>
          <p:nvPr/>
        </p:nvSpPr>
        <p:spPr>
          <a:xfrm>
            <a:off x="13465532" y="0"/>
            <a:ext cx="12242583" cy="69456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C4AA30C1-D937-4741-A032-B63F35003DFE}"/>
              </a:ext>
            </a:extLst>
          </p:cNvPr>
          <p:cNvSpPr txBox="1"/>
          <p:nvPr/>
        </p:nvSpPr>
        <p:spPr>
          <a:xfrm>
            <a:off x="14797523" y="2580905"/>
            <a:ext cx="6560465" cy="128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6000" dirty="0">
                <a:solidFill>
                  <a:schemeClr val="bg1"/>
                </a:solidFill>
                <a:latin typeface="Montserrat Black" panose="00000A00000000000000" pitchFamily="50" charset="0"/>
              </a:rPr>
              <a:t>INNOVATIVE PRODUCT</a:t>
            </a:r>
          </a:p>
        </p:txBody>
      </p:sp>
      <p:sp>
        <p:nvSpPr>
          <p:cNvPr id="430" name="Rectangle: Rounded Corners 429">
            <a:extLst>
              <a:ext uri="{FF2B5EF4-FFF2-40B4-BE49-F238E27FC236}">
                <a16:creationId xmlns:a16="http://schemas.microsoft.com/office/drawing/2014/main" id="{608B606A-642F-4AA0-89D1-6DF98B0F1789}"/>
              </a:ext>
            </a:extLst>
          </p:cNvPr>
          <p:cNvSpPr/>
          <p:nvPr/>
        </p:nvSpPr>
        <p:spPr>
          <a:xfrm rot="19016655">
            <a:off x="19860177" y="-825311"/>
            <a:ext cx="7906520" cy="9177238"/>
          </a:xfrm>
          <a:prstGeom prst="roundRect">
            <a:avLst>
              <a:gd name="adj" fmla="val 26227"/>
            </a:avLst>
          </a:prstGeom>
          <a:solidFill>
            <a:srgbClr val="0AA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D4D2BBFB-E3C9-4AB5-9144-E58F395A81D3}"/>
              </a:ext>
            </a:extLst>
          </p:cNvPr>
          <p:cNvGrpSpPr/>
          <p:nvPr/>
        </p:nvGrpSpPr>
        <p:grpSpPr>
          <a:xfrm>
            <a:off x="13471845" y="4412476"/>
            <a:ext cx="5850888" cy="2479761"/>
            <a:chOff x="-2692" y="8522288"/>
            <a:chExt cx="5850888" cy="2479761"/>
          </a:xfrm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36" name="Group 335">
              <a:extLst>
                <a:ext uri="{FF2B5EF4-FFF2-40B4-BE49-F238E27FC236}">
                  <a16:creationId xmlns:a16="http://schemas.microsoft.com/office/drawing/2014/main" id="{D27F2F8C-CE25-4195-96C4-8CF82942E8B6}"/>
                </a:ext>
              </a:extLst>
            </p:cNvPr>
            <p:cNvGrpSpPr/>
            <p:nvPr/>
          </p:nvGrpSpPr>
          <p:grpSpPr>
            <a:xfrm>
              <a:off x="-2692" y="8522288"/>
              <a:ext cx="5850888" cy="703126"/>
              <a:chOff x="-2692" y="8522288"/>
              <a:chExt cx="5850888" cy="703126"/>
            </a:xfrm>
          </p:grpSpPr>
          <p:grpSp>
            <p:nvGrpSpPr>
              <p:cNvPr id="399" name="Group 398">
                <a:extLst>
                  <a:ext uri="{FF2B5EF4-FFF2-40B4-BE49-F238E27FC236}">
                    <a16:creationId xmlns:a16="http://schemas.microsoft.com/office/drawing/2014/main" id="{876BB6F1-689E-462B-AB7B-DA95B5BDC7A6}"/>
                  </a:ext>
                </a:extLst>
              </p:cNvPr>
              <p:cNvGrpSpPr/>
              <p:nvPr/>
            </p:nvGrpSpPr>
            <p:grpSpPr>
              <a:xfrm>
                <a:off x="-2692" y="8522288"/>
                <a:ext cx="5850888" cy="277620"/>
                <a:chOff x="-2692" y="8522288"/>
                <a:chExt cx="5850888" cy="277620"/>
              </a:xfrm>
            </p:grpSpPr>
            <p:grpSp>
              <p:nvGrpSpPr>
                <p:cNvPr id="415" name="Group 414">
                  <a:extLst>
                    <a:ext uri="{FF2B5EF4-FFF2-40B4-BE49-F238E27FC236}">
                      <a16:creationId xmlns:a16="http://schemas.microsoft.com/office/drawing/2014/main" id="{5D346BFB-E0FF-4570-BA88-5C8F00C269F1}"/>
                    </a:ext>
                  </a:extLst>
                </p:cNvPr>
                <p:cNvGrpSpPr/>
                <p:nvPr/>
              </p:nvGrpSpPr>
              <p:grpSpPr>
                <a:xfrm>
                  <a:off x="-2692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423" name="Oval 422">
                    <a:extLst>
                      <a:ext uri="{FF2B5EF4-FFF2-40B4-BE49-F238E27FC236}">
                        <a16:creationId xmlns:a16="http://schemas.microsoft.com/office/drawing/2014/main" id="{034614C0-69F2-4464-9998-C30A071B641F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4" name="Oval 423">
                    <a:extLst>
                      <a:ext uri="{FF2B5EF4-FFF2-40B4-BE49-F238E27FC236}">
                        <a16:creationId xmlns:a16="http://schemas.microsoft.com/office/drawing/2014/main" id="{D92FA852-C071-420A-A451-9DC8E9438397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5" name="Oval 424">
                    <a:extLst>
                      <a:ext uri="{FF2B5EF4-FFF2-40B4-BE49-F238E27FC236}">
                        <a16:creationId xmlns:a16="http://schemas.microsoft.com/office/drawing/2014/main" id="{70B8D7C8-A10D-4B26-8252-40E1256286E0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6" name="Oval 425">
                    <a:extLst>
                      <a:ext uri="{FF2B5EF4-FFF2-40B4-BE49-F238E27FC236}">
                        <a16:creationId xmlns:a16="http://schemas.microsoft.com/office/drawing/2014/main" id="{2D827926-C5BC-40AB-9F6A-BC1B98830321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7" name="Oval 426">
                    <a:extLst>
                      <a:ext uri="{FF2B5EF4-FFF2-40B4-BE49-F238E27FC236}">
                        <a16:creationId xmlns:a16="http://schemas.microsoft.com/office/drawing/2014/main" id="{F346F00D-3823-48E6-971E-3FB8220262F7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8" name="Oval 427">
                    <a:extLst>
                      <a:ext uri="{FF2B5EF4-FFF2-40B4-BE49-F238E27FC236}">
                        <a16:creationId xmlns:a16="http://schemas.microsoft.com/office/drawing/2014/main" id="{D9C157D8-A209-4E1D-ABF6-1869BBCAE116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416" name="Group 415">
                  <a:extLst>
                    <a:ext uri="{FF2B5EF4-FFF2-40B4-BE49-F238E27FC236}">
                      <a16:creationId xmlns:a16="http://schemas.microsoft.com/office/drawing/2014/main" id="{6313CF42-1FF3-42B5-95D9-A8C8DA45F3D4}"/>
                    </a:ext>
                  </a:extLst>
                </p:cNvPr>
                <p:cNvGrpSpPr/>
                <p:nvPr/>
              </p:nvGrpSpPr>
              <p:grpSpPr>
                <a:xfrm>
                  <a:off x="3025057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417" name="Oval 416">
                    <a:extLst>
                      <a:ext uri="{FF2B5EF4-FFF2-40B4-BE49-F238E27FC236}">
                        <a16:creationId xmlns:a16="http://schemas.microsoft.com/office/drawing/2014/main" id="{827DCEAA-E570-421B-9912-35FD04116AAF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8" name="Oval 417">
                    <a:extLst>
                      <a:ext uri="{FF2B5EF4-FFF2-40B4-BE49-F238E27FC236}">
                        <a16:creationId xmlns:a16="http://schemas.microsoft.com/office/drawing/2014/main" id="{9718EC34-326F-469A-B41F-D27A5D48E13B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9" name="Oval 418">
                    <a:extLst>
                      <a:ext uri="{FF2B5EF4-FFF2-40B4-BE49-F238E27FC236}">
                        <a16:creationId xmlns:a16="http://schemas.microsoft.com/office/drawing/2014/main" id="{C7702F6C-D8B1-493E-821D-3B933F68CFD2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0" name="Oval 419">
                    <a:extLst>
                      <a:ext uri="{FF2B5EF4-FFF2-40B4-BE49-F238E27FC236}">
                        <a16:creationId xmlns:a16="http://schemas.microsoft.com/office/drawing/2014/main" id="{054A0576-48A9-41DA-AE60-67D13CC88D6F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1" name="Oval 420">
                    <a:extLst>
                      <a:ext uri="{FF2B5EF4-FFF2-40B4-BE49-F238E27FC236}">
                        <a16:creationId xmlns:a16="http://schemas.microsoft.com/office/drawing/2014/main" id="{ECB12908-B770-4844-A943-7A34F132135D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2" name="Oval 421">
                    <a:extLst>
                      <a:ext uri="{FF2B5EF4-FFF2-40B4-BE49-F238E27FC236}">
                        <a16:creationId xmlns:a16="http://schemas.microsoft.com/office/drawing/2014/main" id="{BEE08FBF-78B7-4349-BB4E-EEF73DDB3E89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400" name="Group 399">
                <a:extLst>
                  <a:ext uri="{FF2B5EF4-FFF2-40B4-BE49-F238E27FC236}">
                    <a16:creationId xmlns:a16="http://schemas.microsoft.com/office/drawing/2014/main" id="{EDF32975-F834-4674-8670-128D29026EFB}"/>
                  </a:ext>
                </a:extLst>
              </p:cNvPr>
              <p:cNvGrpSpPr/>
              <p:nvPr/>
            </p:nvGrpSpPr>
            <p:grpSpPr>
              <a:xfrm>
                <a:off x="-2692" y="8947794"/>
                <a:ext cx="5850888" cy="277620"/>
                <a:chOff x="-2692" y="8522288"/>
                <a:chExt cx="5850888" cy="277620"/>
              </a:xfrm>
            </p:grpSpPr>
            <p:grpSp>
              <p:nvGrpSpPr>
                <p:cNvPr id="401" name="Group 400">
                  <a:extLst>
                    <a:ext uri="{FF2B5EF4-FFF2-40B4-BE49-F238E27FC236}">
                      <a16:creationId xmlns:a16="http://schemas.microsoft.com/office/drawing/2014/main" id="{CB54F16D-5768-4FC5-A43D-F6F84815E180}"/>
                    </a:ext>
                  </a:extLst>
                </p:cNvPr>
                <p:cNvGrpSpPr/>
                <p:nvPr/>
              </p:nvGrpSpPr>
              <p:grpSpPr>
                <a:xfrm>
                  <a:off x="-2692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409" name="Oval 408">
                    <a:extLst>
                      <a:ext uri="{FF2B5EF4-FFF2-40B4-BE49-F238E27FC236}">
                        <a16:creationId xmlns:a16="http://schemas.microsoft.com/office/drawing/2014/main" id="{6750DF6A-62B7-4262-84C2-20FDE03822AC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0" name="Oval 409">
                    <a:extLst>
                      <a:ext uri="{FF2B5EF4-FFF2-40B4-BE49-F238E27FC236}">
                        <a16:creationId xmlns:a16="http://schemas.microsoft.com/office/drawing/2014/main" id="{B06A9B42-C5E8-4BE2-90BE-6D156F1D24D3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1" name="Oval 410">
                    <a:extLst>
                      <a:ext uri="{FF2B5EF4-FFF2-40B4-BE49-F238E27FC236}">
                        <a16:creationId xmlns:a16="http://schemas.microsoft.com/office/drawing/2014/main" id="{F6D6FCEC-B2B7-434C-85F3-5E9C2B96D7EE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2" name="Oval 411">
                    <a:extLst>
                      <a:ext uri="{FF2B5EF4-FFF2-40B4-BE49-F238E27FC236}">
                        <a16:creationId xmlns:a16="http://schemas.microsoft.com/office/drawing/2014/main" id="{1AF04ABB-680F-4D16-B419-05D0DBF634E3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3" name="Oval 412">
                    <a:extLst>
                      <a:ext uri="{FF2B5EF4-FFF2-40B4-BE49-F238E27FC236}">
                        <a16:creationId xmlns:a16="http://schemas.microsoft.com/office/drawing/2014/main" id="{F7EA682C-82B9-49CD-90AA-F6E5CA708A3A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4" name="Oval 413">
                    <a:extLst>
                      <a:ext uri="{FF2B5EF4-FFF2-40B4-BE49-F238E27FC236}">
                        <a16:creationId xmlns:a16="http://schemas.microsoft.com/office/drawing/2014/main" id="{3A15115D-1A44-4B8B-BC97-AEA17A648470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402" name="Group 401">
                  <a:extLst>
                    <a:ext uri="{FF2B5EF4-FFF2-40B4-BE49-F238E27FC236}">
                      <a16:creationId xmlns:a16="http://schemas.microsoft.com/office/drawing/2014/main" id="{94EB63FB-7B5A-4CF2-BA9B-333EE0344D7C}"/>
                    </a:ext>
                  </a:extLst>
                </p:cNvPr>
                <p:cNvGrpSpPr/>
                <p:nvPr/>
              </p:nvGrpSpPr>
              <p:grpSpPr>
                <a:xfrm>
                  <a:off x="3025057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403" name="Oval 402">
                    <a:extLst>
                      <a:ext uri="{FF2B5EF4-FFF2-40B4-BE49-F238E27FC236}">
                        <a16:creationId xmlns:a16="http://schemas.microsoft.com/office/drawing/2014/main" id="{DE15952D-9E79-4240-BD7B-553C70036F3E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4" name="Oval 403">
                    <a:extLst>
                      <a:ext uri="{FF2B5EF4-FFF2-40B4-BE49-F238E27FC236}">
                        <a16:creationId xmlns:a16="http://schemas.microsoft.com/office/drawing/2014/main" id="{021398C1-A46B-4707-805C-2F9FB05E02C0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5" name="Oval 404">
                    <a:extLst>
                      <a:ext uri="{FF2B5EF4-FFF2-40B4-BE49-F238E27FC236}">
                        <a16:creationId xmlns:a16="http://schemas.microsoft.com/office/drawing/2014/main" id="{B3BB205F-C949-408F-A8ED-9A287C31A40E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6" name="Oval 405">
                    <a:extLst>
                      <a:ext uri="{FF2B5EF4-FFF2-40B4-BE49-F238E27FC236}">
                        <a16:creationId xmlns:a16="http://schemas.microsoft.com/office/drawing/2014/main" id="{96DC7A51-775A-4C06-B6D3-FAE9290142BF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7" name="Oval 406">
                    <a:extLst>
                      <a:ext uri="{FF2B5EF4-FFF2-40B4-BE49-F238E27FC236}">
                        <a16:creationId xmlns:a16="http://schemas.microsoft.com/office/drawing/2014/main" id="{7360D698-0A6D-4CE2-9D81-99A4DDE17305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8" name="Oval 407">
                    <a:extLst>
                      <a:ext uri="{FF2B5EF4-FFF2-40B4-BE49-F238E27FC236}">
                        <a16:creationId xmlns:a16="http://schemas.microsoft.com/office/drawing/2014/main" id="{06E15F37-3B9A-4DC7-A6AA-F2C221A14C52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337" name="Group 336">
              <a:extLst>
                <a:ext uri="{FF2B5EF4-FFF2-40B4-BE49-F238E27FC236}">
                  <a16:creationId xmlns:a16="http://schemas.microsoft.com/office/drawing/2014/main" id="{652217E6-5E8F-4ABF-9CFB-654602BCB8D3}"/>
                </a:ext>
              </a:extLst>
            </p:cNvPr>
            <p:cNvGrpSpPr/>
            <p:nvPr/>
          </p:nvGrpSpPr>
          <p:grpSpPr>
            <a:xfrm>
              <a:off x="-2692" y="9410606"/>
              <a:ext cx="5850888" cy="703126"/>
              <a:chOff x="-2692" y="8522288"/>
              <a:chExt cx="5850888" cy="703126"/>
            </a:xfrm>
          </p:grpSpPr>
          <p:grpSp>
            <p:nvGrpSpPr>
              <p:cNvPr id="369" name="Group 368">
                <a:extLst>
                  <a:ext uri="{FF2B5EF4-FFF2-40B4-BE49-F238E27FC236}">
                    <a16:creationId xmlns:a16="http://schemas.microsoft.com/office/drawing/2014/main" id="{69E90E53-174B-4614-9E1E-D15B67D60AB7}"/>
                  </a:ext>
                </a:extLst>
              </p:cNvPr>
              <p:cNvGrpSpPr/>
              <p:nvPr/>
            </p:nvGrpSpPr>
            <p:grpSpPr>
              <a:xfrm>
                <a:off x="-2692" y="8522288"/>
                <a:ext cx="5850888" cy="277620"/>
                <a:chOff x="-2692" y="8522288"/>
                <a:chExt cx="5850888" cy="277620"/>
              </a:xfrm>
            </p:grpSpPr>
            <p:grpSp>
              <p:nvGrpSpPr>
                <p:cNvPr id="385" name="Group 384">
                  <a:extLst>
                    <a:ext uri="{FF2B5EF4-FFF2-40B4-BE49-F238E27FC236}">
                      <a16:creationId xmlns:a16="http://schemas.microsoft.com/office/drawing/2014/main" id="{C2F9D3D3-C5CD-4FA5-B04E-49AAD272BE15}"/>
                    </a:ext>
                  </a:extLst>
                </p:cNvPr>
                <p:cNvGrpSpPr/>
                <p:nvPr/>
              </p:nvGrpSpPr>
              <p:grpSpPr>
                <a:xfrm>
                  <a:off x="-2692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393" name="Oval 392">
                    <a:extLst>
                      <a:ext uri="{FF2B5EF4-FFF2-40B4-BE49-F238E27FC236}">
                        <a16:creationId xmlns:a16="http://schemas.microsoft.com/office/drawing/2014/main" id="{ECC1DCFA-F17F-4EFE-BB26-871C295F47D5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4" name="Oval 393">
                    <a:extLst>
                      <a:ext uri="{FF2B5EF4-FFF2-40B4-BE49-F238E27FC236}">
                        <a16:creationId xmlns:a16="http://schemas.microsoft.com/office/drawing/2014/main" id="{39170A0B-9238-4457-8EC1-677BF796DDD0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5" name="Oval 394">
                    <a:extLst>
                      <a:ext uri="{FF2B5EF4-FFF2-40B4-BE49-F238E27FC236}">
                        <a16:creationId xmlns:a16="http://schemas.microsoft.com/office/drawing/2014/main" id="{CD2C6D65-05C6-4059-89C3-DD9483C59D2C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6" name="Oval 395">
                    <a:extLst>
                      <a:ext uri="{FF2B5EF4-FFF2-40B4-BE49-F238E27FC236}">
                        <a16:creationId xmlns:a16="http://schemas.microsoft.com/office/drawing/2014/main" id="{4FC785EB-4096-4FFA-ACCF-AF61935C10FB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7" name="Oval 396">
                    <a:extLst>
                      <a:ext uri="{FF2B5EF4-FFF2-40B4-BE49-F238E27FC236}">
                        <a16:creationId xmlns:a16="http://schemas.microsoft.com/office/drawing/2014/main" id="{27F6E57C-B26B-4DF4-A9E7-04CFBBDB5325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8" name="Oval 397">
                    <a:extLst>
                      <a:ext uri="{FF2B5EF4-FFF2-40B4-BE49-F238E27FC236}">
                        <a16:creationId xmlns:a16="http://schemas.microsoft.com/office/drawing/2014/main" id="{990B8DD8-5DE0-4896-8689-144B44203602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86" name="Group 385">
                  <a:extLst>
                    <a:ext uri="{FF2B5EF4-FFF2-40B4-BE49-F238E27FC236}">
                      <a16:creationId xmlns:a16="http://schemas.microsoft.com/office/drawing/2014/main" id="{20F09412-ADCA-48CB-8B31-D643C8F02A9D}"/>
                    </a:ext>
                  </a:extLst>
                </p:cNvPr>
                <p:cNvGrpSpPr/>
                <p:nvPr/>
              </p:nvGrpSpPr>
              <p:grpSpPr>
                <a:xfrm>
                  <a:off x="3025057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387" name="Oval 386">
                    <a:extLst>
                      <a:ext uri="{FF2B5EF4-FFF2-40B4-BE49-F238E27FC236}">
                        <a16:creationId xmlns:a16="http://schemas.microsoft.com/office/drawing/2014/main" id="{3151140C-F265-4036-BBF1-F97E400E552A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8" name="Oval 387">
                    <a:extLst>
                      <a:ext uri="{FF2B5EF4-FFF2-40B4-BE49-F238E27FC236}">
                        <a16:creationId xmlns:a16="http://schemas.microsoft.com/office/drawing/2014/main" id="{E9EDD327-234A-4DDF-B2BF-8C593A2D0B2E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9" name="Oval 388">
                    <a:extLst>
                      <a:ext uri="{FF2B5EF4-FFF2-40B4-BE49-F238E27FC236}">
                        <a16:creationId xmlns:a16="http://schemas.microsoft.com/office/drawing/2014/main" id="{DCB07E07-2F12-4B0C-BD9A-5EF5BFF6CF33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0" name="Oval 389">
                    <a:extLst>
                      <a:ext uri="{FF2B5EF4-FFF2-40B4-BE49-F238E27FC236}">
                        <a16:creationId xmlns:a16="http://schemas.microsoft.com/office/drawing/2014/main" id="{9C6A5E64-B1B9-46C3-BA33-D6DC08340982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1" name="Oval 390">
                    <a:extLst>
                      <a:ext uri="{FF2B5EF4-FFF2-40B4-BE49-F238E27FC236}">
                        <a16:creationId xmlns:a16="http://schemas.microsoft.com/office/drawing/2014/main" id="{1DF8F202-E23D-4B8A-B61D-FF94F798BE95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2" name="Oval 391">
                    <a:extLst>
                      <a:ext uri="{FF2B5EF4-FFF2-40B4-BE49-F238E27FC236}">
                        <a16:creationId xmlns:a16="http://schemas.microsoft.com/office/drawing/2014/main" id="{692E6828-98FA-4842-B712-5E2E5C53B526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370" name="Group 369">
                <a:extLst>
                  <a:ext uri="{FF2B5EF4-FFF2-40B4-BE49-F238E27FC236}">
                    <a16:creationId xmlns:a16="http://schemas.microsoft.com/office/drawing/2014/main" id="{F14543D6-9BB6-416C-9EA5-27EFA2A71E66}"/>
                  </a:ext>
                </a:extLst>
              </p:cNvPr>
              <p:cNvGrpSpPr/>
              <p:nvPr/>
            </p:nvGrpSpPr>
            <p:grpSpPr>
              <a:xfrm>
                <a:off x="-2692" y="8947794"/>
                <a:ext cx="5850888" cy="277620"/>
                <a:chOff x="-2692" y="8522288"/>
                <a:chExt cx="5850888" cy="277620"/>
              </a:xfrm>
            </p:grpSpPr>
            <p:grpSp>
              <p:nvGrpSpPr>
                <p:cNvPr id="371" name="Group 370">
                  <a:extLst>
                    <a:ext uri="{FF2B5EF4-FFF2-40B4-BE49-F238E27FC236}">
                      <a16:creationId xmlns:a16="http://schemas.microsoft.com/office/drawing/2014/main" id="{99031C0B-C70C-45BF-AAEE-25C12E24A8B6}"/>
                    </a:ext>
                  </a:extLst>
                </p:cNvPr>
                <p:cNvGrpSpPr/>
                <p:nvPr/>
              </p:nvGrpSpPr>
              <p:grpSpPr>
                <a:xfrm>
                  <a:off x="-2692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379" name="Oval 378">
                    <a:extLst>
                      <a:ext uri="{FF2B5EF4-FFF2-40B4-BE49-F238E27FC236}">
                        <a16:creationId xmlns:a16="http://schemas.microsoft.com/office/drawing/2014/main" id="{C9DB06F7-23BB-436B-B369-105034D41451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0" name="Oval 379">
                    <a:extLst>
                      <a:ext uri="{FF2B5EF4-FFF2-40B4-BE49-F238E27FC236}">
                        <a16:creationId xmlns:a16="http://schemas.microsoft.com/office/drawing/2014/main" id="{3765CE55-B615-47EC-8ED8-16B956E82A02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1" name="Oval 380">
                    <a:extLst>
                      <a:ext uri="{FF2B5EF4-FFF2-40B4-BE49-F238E27FC236}">
                        <a16:creationId xmlns:a16="http://schemas.microsoft.com/office/drawing/2014/main" id="{17FABEBC-46D7-43FC-8406-EB62594B98BD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2" name="Oval 381">
                    <a:extLst>
                      <a:ext uri="{FF2B5EF4-FFF2-40B4-BE49-F238E27FC236}">
                        <a16:creationId xmlns:a16="http://schemas.microsoft.com/office/drawing/2014/main" id="{FE0E8A5A-5112-4A17-818B-8019F8944A52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3" name="Oval 382">
                    <a:extLst>
                      <a:ext uri="{FF2B5EF4-FFF2-40B4-BE49-F238E27FC236}">
                        <a16:creationId xmlns:a16="http://schemas.microsoft.com/office/drawing/2014/main" id="{5A2D4684-E8BB-4C20-A3FD-E061771E1986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4" name="Oval 383">
                    <a:extLst>
                      <a:ext uri="{FF2B5EF4-FFF2-40B4-BE49-F238E27FC236}">
                        <a16:creationId xmlns:a16="http://schemas.microsoft.com/office/drawing/2014/main" id="{711DB04A-1D2F-4C51-8F63-98253967C1A8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72" name="Group 371">
                  <a:extLst>
                    <a:ext uri="{FF2B5EF4-FFF2-40B4-BE49-F238E27FC236}">
                      <a16:creationId xmlns:a16="http://schemas.microsoft.com/office/drawing/2014/main" id="{77D0EE87-221D-45E7-8EF6-D5ADA5E7BE37}"/>
                    </a:ext>
                  </a:extLst>
                </p:cNvPr>
                <p:cNvGrpSpPr/>
                <p:nvPr/>
              </p:nvGrpSpPr>
              <p:grpSpPr>
                <a:xfrm>
                  <a:off x="3025057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373" name="Oval 372">
                    <a:extLst>
                      <a:ext uri="{FF2B5EF4-FFF2-40B4-BE49-F238E27FC236}">
                        <a16:creationId xmlns:a16="http://schemas.microsoft.com/office/drawing/2014/main" id="{A62FCB17-25A5-40F5-8800-03DE58B28D89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4" name="Oval 373">
                    <a:extLst>
                      <a:ext uri="{FF2B5EF4-FFF2-40B4-BE49-F238E27FC236}">
                        <a16:creationId xmlns:a16="http://schemas.microsoft.com/office/drawing/2014/main" id="{B774DD84-47AE-44BD-9C62-37924F92F8B9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5" name="Oval 374">
                    <a:extLst>
                      <a:ext uri="{FF2B5EF4-FFF2-40B4-BE49-F238E27FC236}">
                        <a16:creationId xmlns:a16="http://schemas.microsoft.com/office/drawing/2014/main" id="{3BC5F396-9430-4177-AE4D-9498144DF9F2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6" name="Oval 375">
                    <a:extLst>
                      <a:ext uri="{FF2B5EF4-FFF2-40B4-BE49-F238E27FC236}">
                        <a16:creationId xmlns:a16="http://schemas.microsoft.com/office/drawing/2014/main" id="{F20099CD-D166-4D1E-8C3B-0DD90B768F39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7" name="Oval 376">
                    <a:extLst>
                      <a:ext uri="{FF2B5EF4-FFF2-40B4-BE49-F238E27FC236}">
                        <a16:creationId xmlns:a16="http://schemas.microsoft.com/office/drawing/2014/main" id="{401D498C-9324-46A4-8692-35C5A7F7B240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8" name="Oval 377">
                    <a:extLst>
                      <a:ext uri="{FF2B5EF4-FFF2-40B4-BE49-F238E27FC236}">
                        <a16:creationId xmlns:a16="http://schemas.microsoft.com/office/drawing/2014/main" id="{FCEC26A4-01A9-465B-B6EF-03E51A344663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338" name="Group 337">
              <a:extLst>
                <a:ext uri="{FF2B5EF4-FFF2-40B4-BE49-F238E27FC236}">
                  <a16:creationId xmlns:a16="http://schemas.microsoft.com/office/drawing/2014/main" id="{EF84FB7B-11F1-4BD7-9469-B97455B8FBBA}"/>
                </a:ext>
              </a:extLst>
            </p:cNvPr>
            <p:cNvGrpSpPr/>
            <p:nvPr/>
          </p:nvGrpSpPr>
          <p:grpSpPr>
            <a:xfrm>
              <a:off x="-2692" y="10298923"/>
              <a:ext cx="5850888" cy="703126"/>
              <a:chOff x="-2692" y="8522288"/>
              <a:chExt cx="5850888" cy="703126"/>
            </a:xfrm>
          </p:grpSpPr>
          <p:grpSp>
            <p:nvGrpSpPr>
              <p:cNvPr id="339" name="Group 338">
                <a:extLst>
                  <a:ext uri="{FF2B5EF4-FFF2-40B4-BE49-F238E27FC236}">
                    <a16:creationId xmlns:a16="http://schemas.microsoft.com/office/drawing/2014/main" id="{1B48F8EB-D445-4F3F-915E-952D9F0B485A}"/>
                  </a:ext>
                </a:extLst>
              </p:cNvPr>
              <p:cNvGrpSpPr/>
              <p:nvPr/>
            </p:nvGrpSpPr>
            <p:grpSpPr>
              <a:xfrm>
                <a:off x="-2692" y="8522288"/>
                <a:ext cx="5850888" cy="277620"/>
                <a:chOff x="-2692" y="8522288"/>
                <a:chExt cx="5850888" cy="277620"/>
              </a:xfrm>
            </p:grpSpPr>
            <p:grpSp>
              <p:nvGrpSpPr>
                <p:cNvPr id="355" name="Group 354">
                  <a:extLst>
                    <a:ext uri="{FF2B5EF4-FFF2-40B4-BE49-F238E27FC236}">
                      <a16:creationId xmlns:a16="http://schemas.microsoft.com/office/drawing/2014/main" id="{81E1E1D2-D407-4C32-883A-C889679C868E}"/>
                    </a:ext>
                  </a:extLst>
                </p:cNvPr>
                <p:cNvGrpSpPr/>
                <p:nvPr/>
              </p:nvGrpSpPr>
              <p:grpSpPr>
                <a:xfrm>
                  <a:off x="-2692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363" name="Oval 362">
                    <a:extLst>
                      <a:ext uri="{FF2B5EF4-FFF2-40B4-BE49-F238E27FC236}">
                        <a16:creationId xmlns:a16="http://schemas.microsoft.com/office/drawing/2014/main" id="{62DB47B3-B1A4-4119-A03A-F0A4AC355429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4" name="Oval 363">
                    <a:extLst>
                      <a:ext uri="{FF2B5EF4-FFF2-40B4-BE49-F238E27FC236}">
                        <a16:creationId xmlns:a16="http://schemas.microsoft.com/office/drawing/2014/main" id="{D060C9E7-98A3-4668-AD82-3E9C5A4843F5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5" name="Oval 364">
                    <a:extLst>
                      <a:ext uri="{FF2B5EF4-FFF2-40B4-BE49-F238E27FC236}">
                        <a16:creationId xmlns:a16="http://schemas.microsoft.com/office/drawing/2014/main" id="{61525C97-17A8-4FBB-8132-0BDB37AA5DAB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6" name="Oval 365">
                    <a:extLst>
                      <a:ext uri="{FF2B5EF4-FFF2-40B4-BE49-F238E27FC236}">
                        <a16:creationId xmlns:a16="http://schemas.microsoft.com/office/drawing/2014/main" id="{E2529E88-E095-4D19-814D-D751AF10D40C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7" name="Oval 366">
                    <a:extLst>
                      <a:ext uri="{FF2B5EF4-FFF2-40B4-BE49-F238E27FC236}">
                        <a16:creationId xmlns:a16="http://schemas.microsoft.com/office/drawing/2014/main" id="{F1F75F98-91DE-4196-B29C-B95DBED22D49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8" name="Oval 367">
                    <a:extLst>
                      <a:ext uri="{FF2B5EF4-FFF2-40B4-BE49-F238E27FC236}">
                        <a16:creationId xmlns:a16="http://schemas.microsoft.com/office/drawing/2014/main" id="{33D4016C-DD06-4891-97A6-A6AACAB16B53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56" name="Group 355">
                  <a:extLst>
                    <a:ext uri="{FF2B5EF4-FFF2-40B4-BE49-F238E27FC236}">
                      <a16:creationId xmlns:a16="http://schemas.microsoft.com/office/drawing/2014/main" id="{54640346-9961-4F68-84D7-422B397C6579}"/>
                    </a:ext>
                  </a:extLst>
                </p:cNvPr>
                <p:cNvGrpSpPr/>
                <p:nvPr/>
              </p:nvGrpSpPr>
              <p:grpSpPr>
                <a:xfrm>
                  <a:off x="3025057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357" name="Oval 356">
                    <a:extLst>
                      <a:ext uri="{FF2B5EF4-FFF2-40B4-BE49-F238E27FC236}">
                        <a16:creationId xmlns:a16="http://schemas.microsoft.com/office/drawing/2014/main" id="{0B085750-06AE-423C-A8CF-5CC75A3E7BAE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8" name="Oval 357">
                    <a:extLst>
                      <a:ext uri="{FF2B5EF4-FFF2-40B4-BE49-F238E27FC236}">
                        <a16:creationId xmlns:a16="http://schemas.microsoft.com/office/drawing/2014/main" id="{6A61A168-CE7E-4453-A041-A1312774AF64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9" name="Oval 358">
                    <a:extLst>
                      <a:ext uri="{FF2B5EF4-FFF2-40B4-BE49-F238E27FC236}">
                        <a16:creationId xmlns:a16="http://schemas.microsoft.com/office/drawing/2014/main" id="{9433C2CB-981E-421A-9985-B36EF932D6E8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0" name="Oval 359">
                    <a:extLst>
                      <a:ext uri="{FF2B5EF4-FFF2-40B4-BE49-F238E27FC236}">
                        <a16:creationId xmlns:a16="http://schemas.microsoft.com/office/drawing/2014/main" id="{CCB04690-5F20-4C77-BCB9-92EAF83B6A23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1" name="Oval 360">
                    <a:extLst>
                      <a:ext uri="{FF2B5EF4-FFF2-40B4-BE49-F238E27FC236}">
                        <a16:creationId xmlns:a16="http://schemas.microsoft.com/office/drawing/2014/main" id="{ED809461-D16B-4A6A-A6BD-400E13245BFC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2" name="Oval 361">
                    <a:extLst>
                      <a:ext uri="{FF2B5EF4-FFF2-40B4-BE49-F238E27FC236}">
                        <a16:creationId xmlns:a16="http://schemas.microsoft.com/office/drawing/2014/main" id="{8D53D1B9-A952-4A64-B48E-221DB0DF94DD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340" name="Group 339">
                <a:extLst>
                  <a:ext uri="{FF2B5EF4-FFF2-40B4-BE49-F238E27FC236}">
                    <a16:creationId xmlns:a16="http://schemas.microsoft.com/office/drawing/2014/main" id="{1F9B75E5-89D6-4E22-B6F7-677E8F58A156}"/>
                  </a:ext>
                </a:extLst>
              </p:cNvPr>
              <p:cNvGrpSpPr/>
              <p:nvPr/>
            </p:nvGrpSpPr>
            <p:grpSpPr>
              <a:xfrm>
                <a:off x="-2692" y="8947794"/>
                <a:ext cx="5850888" cy="277620"/>
                <a:chOff x="-2692" y="8522288"/>
                <a:chExt cx="5850888" cy="277620"/>
              </a:xfrm>
            </p:grpSpPr>
            <p:grpSp>
              <p:nvGrpSpPr>
                <p:cNvPr id="341" name="Group 340">
                  <a:extLst>
                    <a:ext uri="{FF2B5EF4-FFF2-40B4-BE49-F238E27FC236}">
                      <a16:creationId xmlns:a16="http://schemas.microsoft.com/office/drawing/2014/main" id="{A1330E1C-3340-483E-BBF9-313FBDDA9401}"/>
                    </a:ext>
                  </a:extLst>
                </p:cNvPr>
                <p:cNvGrpSpPr/>
                <p:nvPr/>
              </p:nvGrpSpPr>
              <p:grpSpPr>
                <a:xfrm>
                  <a:off x="-2692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349" name="Oval 348">
                    <a:extLst>
                      <a:ext uri="{FF2B5EF4-FFF2-40B4-BE49-F238E27FC236}">
                        <a16:creationId xmlns:a16="http://schemas.microsoft.com/office/drawing/2014/main" id="{5E2240AD-BABC-49CC-8B83-55294A6F1C2D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0" name="Oval 349">
                    <a:extLst>
                      <a:ext uri="{FF2B5EF4-FFF2-40B4-BE49-F238E27FC236}">
                        <a16:creationId xmlns:a16="http://schemas.microsoft.com/office/drawing/2014/main" id="{15227FA2-1582-4B21-8145-54C8DE7C9DDF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1" name="Oval 350">
                    <a:extLst>
                      <a:ext uri="{FF2B5EF4-FFF2-40B4-BE49-F238E27FC236}">
                        <a16:creationId xmlns:a16="http://schemas.microsoft.com/office/drawing/2014/main" id="{EB010BC3-97B6-4ADF-ADD3-C0BE6623A14B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2" name="Oval 351">
                    <a:extLst>
                      <a:ext uri="{FF2B5EF4-FFF2-40B4-BE49-F238E27FC236}">
                        <a16:creationId xmlns:a16="http://schemas.microsoft.com/office/drawing/2014/main" id="{13F566B8-3501-40B9-BDD2-9FA0C6AB05B1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3" name="Oval 352">
                    <a:extLst>
                      <a:ext uri="{FF2B5EF4-FFF2-40B4-BE49-F238E27FC236}">
                        <a16:creationId xmlns:a16="http://schemas.microsoft.com/office/drawing/2014/main" id="{0D0E3E56-DF37-4B52-9B7B-3C69E49130DD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4" name="Oval 353">
                    <a:extLst>
                      <a:ext uri="{FF2B5EF4-FFF2-40B4-BE49-F238E27FC236}">
                        <a16:creationId xmlns:a16="http://schemas.microsoft.com/office/drawing/2014/main" id="{4C2B8DBE-E969-4107-9DAF-FBE72DEEFD82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42" name="Group 341">
                  <a:extLst>
                    <a:ext uri="{FF2B5EF4-FFF2-40B4-BE49-F238E27FC236}">
                      <a16:creationId xmlns:a16="http://schemas.microsoft.com/office/drawing/2014/main" id="{6AD5EC2F-4421-4B80-9D9D-F7EE730C8BA1}"/>
                    </a:ext>
                  </a:extLst>
                </p:cNvPr>
                <p:cNvGrpSpPr/>
                <p:nvPr/>
              </p:nvGrpSpPr>
              <p:grpSpPr>
                <a:xfrm>
                  <a:off x="3025057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343" name="Oval 342">
                    <a:extLst>
                      <a:ext uri="{FF2B5EF4-FFF2-40B4-BE49-F238E27FC236}">
                        <a16:creationId xmlns:a16="http://schemas.microsoft.com/office/drawing/2014/main" id="{E1952A65-E3B5-4C6A-A7DE-AF0A73D45FC1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4" name="Oval 343">
                    <a:extLst>
                      <a:ext uri="{FF2B5EF4-FFF2-40B4-BE49-F238E27FC236}">
                        <a16:creationId xmlns:a16="http://schemas.microsoft.com/office/drawing/2014/main" id="{47856385-6FCE-4FCE-8B03-268CB47ED188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5" name="Oval 344">
                    <a:extLst>
                      <a:ext uri="{FF2B5EF4-FFF2-40B4-BE49-F238E27FC236}">
                        <a16:creationId xmlns:a16="http://schemas.microsoft.com/office/drawing/2014/main" id="{936A4D31-2C0E-41CA-95A8-DC14B9830922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6" name="Oval 345">
                    <a:extLst>
                      <a:ext uri="{FF2B5EF4-FFF2-40B4-BE49-F238E27FC236}">
                        <a16:creationId xmlns:a16="http://schemas.microsoft.com/office/drawing/2014/main" id="{C5104985-A6B3-4BE6-A3C5-BA3EA21F8C79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7" name="Oval 346">
                    <a:extLst>
                      <a:ext uri="{FF2B5EF4-FFF2-40B4-BE49-F238E27FC236}">
                        <a16:creationId xmlns:a16="http://schemas.microsoft.com/office/drawing/2014/main" id="{4054F050-F5E2-4606-AA06-9A2E08180815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8" name="Oval 347">
                    <a:extLst>
                      <a:ext uri="{FF2B5EF4-FFF2-40B4-BE49-F238E27FC236}">
                        <a16:creationId xmlns:a16="http://schemas.microsoft.com/office/drawing/2014/main" id="{9A25E7BF-B35C-426D-AB54-979472D12FEF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</p:grpSp>
      <p:sp>
        <p:nvSpPr>
          <p:cNvPr id="429" name="TextBox 428">
            <a:extLst>
              <a:ext uri="{FF2B5EF4-FFF2-40B4-BE49-F238E27FC236}">
                <a16:creationId xmlns:a16="http://schemas.microsoft.com/office/drawing/2014/main" id="{2F0D9BBF-59ED-4257-BD16-DD922BBCB495}"/>
              </a:ext>
            </a:extLst>
          </p:cNvPr>
          <p:cNvSpPr txBox="1"/>
          <p:nvPr/>
        </p:nvSpPr>
        <p:spPr>
          <a:xfrm>
            <a:off x="14946982" y="3437690"/>
            <a:ext cx="4174118" cy="1122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400" dirty="0">
                <a:solidFill>
                  <a:srgbClr val="3A393B"/>
                </a:solidFill>
                <a:latin typeface="Montserrat Black" panose="00000A00000000000000" pitchFamily="50" charset="0"/>
              </a:rPr>
              <a:t>THIS IS A KETTLE</a:t>
            </a:r>
          </a:p>
        </p:txBody>
      </p:sp>
      <p:sp>
        <p:nvSpPr>
          <p:cNvPr id="437" name="Frame 436">
            <a:extLst>
              <a:ext uri="{FF2B5EF4-FFF2-40B4-BE49-F238E27FC236}">
                <a16:creationId xmlns:a16="http://schemas.microsoft.com/office/drawing/2014/main" id="{0F3B18FC-12E4-4D4F-8973-81E7935BB48F}"/>
              </a:ext>
            </a:extLst>
          </p:cNvPr>
          <p:cNvSpPr/>
          <p:nvPr/>
        </p:nvSpPr>
        <p:spPr>
          <a:xfrm>
            <a:off x="13875336" y="235182"/>
            <a:ext cx="11473559" cy="6236999"/>
          </a:xfrm>
          <a:prstGeom prst="frame">
            <a:avLst>
              <a:gd name="adj1" fmla="val 72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8" name="Oval 437">
            <a:extLst>
              <a:ext uri="{FF2B5EF4-FFF2-40B4-BE49-F238E27FC236}">
                <a16:creationId xmlns:a16="http://schemas.microsoft.com/office/drawing/2014/main" id="{CA2D7897-421A-49DE-8D79-3C3B36028D94}"/>
              </a:ext>
            </a:extLst>
          </p:cNvPr>
          <p:cNvSpPr/>
          <p:nvPr/>
        </p:nvSpPr>
        <p:spPr>
          <a:xfrm>
            <a:off x="14961333" y="959208"/>
            <a:ext cx="1023084" cy="1023084"/>
          </a:xfrm>
          <a:prstGeom prst="ellipse">
            <a:avLst/>
          </a:prstGeom>
          <a:solidFill>
            <a:srgbClr val="0AA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9" name="Circle: Hollow 438">
            <a:extLst>
              <a:ext uri="{FF2B5EF4-FFF2-40B4-BE49-F238E27FC236}">
                <a16:creationId xmlns:a16="http://schemas.microsoft.com/office/drawing/2014/main" id="{82E5E2E5-949C-4667-B490-6665E4FA9171}"/>
              </a:ext>
            </a:extLst>
          </p:cNvPr>
          <p:cNvSpPr/>
          <p:nvPr/>
        </p:nvSpPr>
        <p:spPr>
          <a:xfrm>
            <a:off x="16608706" y="5235436"/>
            <a:ext cx="2840895" cy="2840895"/>
          </a:xfrm>
          <a:prstGeom prst="donut">
            <a:avLst>
              <a:gd name="adj" fmla="val 19598"/>
            </a:avLst>
          </a:prstGeom>
          <a:solidFill>
            <a:srgbClr val="0AA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6" name="Circle: Hollow 435">
            <a:extLst>
              <a:ext uri="{FF2B5EF4-FFF2-40B4-BE49-F238E27FC236}">
                <a16:creationId xmlns:a16="http://schemas.microsoft.com/office/drawing/2014/main" id="{A985C24C-B2EA-4FA0-85F4-B24B25EAD2CA}"/>
              </a:ext>
            </a:extLst>
          </p:cNvPr>
          <p:cNvSpPr/>
          <p:nvPr/>
        </p:nvSpPr>
        <p:spPr>
          <a:xfrm>
            <a:off x="13050966" y="1622606"/>
            <a:ext cx="1486861" cy="1486861"/>
          </a:xfrm>
          <a:prstGeom prst="donut">
            <a:avLst>
              <a:gd name="adj" fmla="val 19598"/>
            </a:avLst>
          </a:prstGeom>
          <a:solidFill>
            <a:srgbClr val="0AA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5" name="Oval 434">
            <a:extLst>
              <a:ext uri="{FF2B5EF4-FFF2-40B4-BE49-F238E27FC236}">
                <a16:creationId xmlns:a16="http://schemas.microsoft.com/office/drawing/2014/main" id="{D59ECDD5-4C3A-47BB-9699-EE5CE570DE8C}"/>
              </a:ext>
            </a:extLst>
          </p:cNvPr>
          <p:cNvSpPr/>
          <p:nvPr/>
        </p:nvSpPr>
        <p:spPr>
          <a:xfrm>
            <a:off x="18298047" y="1016425"/>
            <a:ext cx="526321" cy="526321"/>
          </a:xfrm>
          <a:prstGeom prst="ellipse">
            <a:avLst/>
          </a:prstGeom>
          <a:solidFill>
            <a:srgbClr val="0AA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8" name="Picture 217">
            <a:extLst>
              <a:ext uri="{FF2B5EF4-FFF2-40B4-BE49-F238E27FC236}">
                <a16:creationId xmlns:a16="http://schemas.microsoft.com/office/drawing/2014/main" id="{FEC2B052-D976-45F4-B899-F70C55AD07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7846" y="1185905"/>
            <a:ext cx="3992378" cy="4210696"/>
          </a:xfrm>
          <a:prstGeom prst="rect">
            <a:avLst/>
          </a:prstGeom>
        </p:spPr>
      </p:pic>
      <p:grpSp>
        <p:nvGrpSpPr>
          <p:cNvPr id="432" name="Group 431">
            <a:extLst>
              <a:ext uri="{FF2B5EF4-FFF2-40B4-BE49-F238E27FC236}">
                <a16:creationId xmlns:a16="http://schemas.microsoft.com/office/drawing/2014/main" id="{0CAF1FF6-1DDF-4673-90CC-5F8B897B60DF}"/>
              </a:ext>
            </a:extLst>
          </p:cNvPr>
          <p:cNvGrpSpPr/>
          <p:nvPr/>
        </p:nvGrpSpPr>
        <p:grpSpPr>
          <a:xfrm>
            <a:off x="21636459" y="3943220"/>
            <a:ext cx="1884410" cy="1501656"/>
            <a:chOff x="-3594970" y="5796672"/>
            <a:chExt cx="1884410" cy="1501656"/>
          </a:xfrm>
        </p:grpSpPr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BE274ECA-D392-47E5-BE74-45A3564F85ED}"/>
                </a:ext>
              </a:extLst>
            </p:cNvPr>
            <p:cNvSpPr/>
            <p:nvPr/>
          </p:nvSpPr>
          <p:spPr>
            <a:xfrm>
              <a:off x="-3403593" y="5796672"/>
              <a:ext cx="1501656" cy="15016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4" name="TextBox 433">
              <a:extLst>
                <a:ext uri="{FF2B5EF4-FFF2-40B4-BE49-F238E27FC236}">
                  <a16:creationId xmlns:a16="http://schemas.microsoft.com/office/drawing/2014/main" id="{5D96F966-9973-4E28-93AF-07D248DAD18F}"/>
                </a:ext>
              </a:extLst>
            </p:cNvPr>
            <p:cNvSpPr txBox="1"/>
            <p:nvPr/>
          </p:nvSpPr>
          <p:spPr>
            <a:xfrm>
              <a:off x="-3594970" y="6193557"/>
              <a:ext cx="18844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3A393B"/>
                  </a:solidFill>
                  <a:latin typeface="Montserrat ExtraBold" panose="00000900000000000000" pitchFamily="50" charset="0"/>
                </a:rPr>
                <a:t>59$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1224857"/>
      </p:ext>
    </p:extLst>
  </p:cSld>
  <p:clrMapOvr>
    <a:masterClrMapping/>
  </p:clrMapOvr>
  <p:transition spd="med" advTm="8999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54" dur="1250" fill="hold"/>
                                        <p:tgtEl>
                                          <p:spTgt spid="443"/>
                                        </p:tgtEl>
                                      </p:cBhvr>
                                      <p:by x="2999000" y="2999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35" presetClass="path" presetSubtype="0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75E-6 1.11111E-6 L -1.10859 1.11111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430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4.58333E-6 -1.85185E-6 L -1.1086 -1.85185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430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75E-6 1.11111E-6 L -1.10859 1.11111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430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75E-6 1.11111E-6 L -1.10859 1.11111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430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75E-6 1.11111E-6 L -1.10859 1.1111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430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75E-6 1.11111E-6 L -1.10859 1.11111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430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75E-6 1.11111E-6 L -1.10859 1.11111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430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75E-6 1.11111E-6 L -1.10859 1.11111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430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3.54167E-6 -1.11111E-6 L -1.1086 -1.11111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430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5" presetClass="path" presetSubtype="0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75E-6 1.11111E-6 L -1.10859 1.11111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430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5" presetClass="path" presetSubtype="0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75E-6 1.11111E-6 L -1.10859 1.11111E-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4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0" grpId="0" animBg="1"/>
      <p:bldP spid="117" grpId="0" animBg="1"/>
      <p:bldP spid="109" grpId="0"/>
      <p:bldP spid="115" grpId="0" animBg="1"/>
      <p:bldP spid="116" grpId="0" animBg="1"/>
      <p:bldP spid="118" grpId="0" animBg="1"/>
      <p:bldP spid="119" grpId="0" animBg="1"/>
      <p:bldP spid="443" grpId="0" animBg="1"/>
      <p:bldP spid="443" grpId="1" animBg="1"/>
      <p:bldP spid="333" grpId="0" animBg="1"/>
      <p:bldP spid="334" grpId="0"/>
      <p:bldP spid="430" grpId="0" animBg="1"/>
      <p:bldP spid="429" grpId="0"/>
      <p:bldP spid="437" grpId="0" animBg="1"/>
      <p:bldP spid="438" grpId="0" animBg="1"/>
      <p:bldP spid="439" grpId="0" animBg="1"/>
      <p:bldP spid="4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>
            <a:extLst>
              <a:ext uri="{FF2B5EF4-FFF2-40B4-BE49-F238E27FC236}">
                <a16:creationId xmlns:a16="http://schemas.microsoft.com/office/drawing/2014/main" id="{864AC77D-A140-4FFA-B178-9CBED74A2CDF}"/>
              </a:ext>
            </a:extLst>
          </p:cNvPr>
          <p:cNvSpPr txBox="1"/>
          <p:nvPr/>
        </p:nvSpPr>
        <p:spPr>
          <a:xfrm flipH="1">
            <a:off x="4350127" y="2252668"/>
            <a:ext cx="6560465" cy="12829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ts val="4500"/>
              </a:lnSpc>
            </a:pPr>
            <a:r>
              <a:rPr lang="en-US" sz="6000" dirty="0">
                <a:solidFill>
                  <a:schemeClr val="bg1"/>
                </a:solidFill>
                <a:latin typeface="Montserrat Black" panose="00000A00000000000000" pitchFamily="50" charset="0"/>
              </a:rPr>
              <a:t>INNOVATIVE PRODUCT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6D9AFB-70F0-4123-817F-6DE034C57966}"/>
              </a:ext>
            </a:extLst>
          </p:cNvPr>
          <p:cNvGrpSpPr/>
          <p:nvPr/>
        </p:nvGrpSpPr>
        <p:grpSpPr>
          <a:xfrm flipH="1">
            <a:off x="6298128" y="0"/>
            <a:ext cx="5850888" cy="2479761"/>
            <a:chOff x="-2692" y="8522288"/>
            <a:chExt cx="5850888" cy="2479761"/>
          </a:xfrm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29D51C9-6739-48A1-8986-C7F226590A99}"/>
                </a:ext>
              </a:extLst>
            </p:cNvPr>
            <p:cNvGrpSpPr/>
            <p:nvPr/>
          </p:nvGrpSpPr>
          <p:grpSpPr>
            <a:xfrm>
              <a:off x="-2692" y="8522288"/>
              <a:ext cx="5850888" cy="703126"/>
              <a:chOff x="-2692" y="8522288"/>
              <a:chExt cx="5850888" cy="703126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9B17A25A-7D57-4620-8AA9-FE613DE69781}"/>
                  </a:ext>
                </a:extLst>
              </p:cNvPr>
              <p:cNvGrpSpPr/>
              <p:nvPr/>
            </p:nvGrpSpPr>
            <p:grpSpPr>
              <a:xfrm>
                <a:off x="-2692" y="8522288"/>
                <a:ext cx="5850888" cy="277620"/>
                <a:chOff x="-2692" y="8522288"/>
                <a:chExt cx="5850888" cy="27762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E98C9C16-559F-4AC3-B417-54E0CD4475B4}"/>
                    </a:ext>
                  </a:extLst>
                </p:cNvPr>
                <p:cNvGrpSpPr/>
                <p:nvPr/>
              </p:nvGrpSpPr>
              <p:grpSpPr>
                <a:xfrm>
                  <a:off x="-2692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102" name="Oval 101">
                    <a:extLst>
                      <a:ext uri="{FF2B5EF4-FFF2-40B4-BE49-F238E27FC236}">
                        <a16:creationId xmlns:a16="http://schemas.microsoft.com/office/drawing/2014/main" id="{82A7E66B-C1B3-4CA0-BF19-948639FD92D6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" name="Oval 102">
                    <a:extLst>
                      <a:ext uri="{FF2B5EF4-FFF2-40B4-BE49-F238E27FC236}">
                        <a16:creationId xmlns:a16="http://schemas.microsoft.com/office/drawing/2014/main" id="{366433A0-760E-4B3A-8510-180C71C4FD16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" name="Oval 103">
                    <a:extLst>
                      <a:ext uri="{FF2B5EF4-FFF2-40B4-BE49-F238E27FC236}">
                        <a16:creationId xmlns:a16="http://schemas.microsoft.com/office/drawing/2014/main" id="{473EF0AC-FA69-466D-98A0-A7880FBB9C97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88773193-9D66-468F-90CD-58A99651C183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7ECD31D9-C00C-4015-939A-25335A4E9F12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Oval 106">
                    <a:extLst>
                      <a:ext uri="{FF2B5EF4-FFF2-40B4-BE49-F238E27FC236}">
                        <a16:creationId xmlns:a16="http://schemas.microsoft.com/office/drawing/2014/main" id="{F0FF9F75-0A37-4701-8B40-52FC74C1DE2F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A3F43DB9-CE6A-4F9F-AF29-73D5CEB0BA5E}"/>
                    </a:ext>
                  </a:extLst>
                </p:cNvPr>
                <p:cNvGrpSpPr/>
                <p:nvPr/>
              </p:nvGrpSpPr>
              <p:grpSpPr>
                <a:xfrm>
                  <a:off x="3025057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2510C8EC-BFB0-406A-AB57-0DBBDB798158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48A1BD35-1BE8-42FF-BC4C-1DB2E7E52D1B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539C9D2B-96F9-4D8F-A102-60D9895EE52C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" name="Oval 98">
                    <a:extLst>
                      <a:ext uri="{FF2B5EF4-FFF2-40B4-BE49-F238E27FC236}">
                        <a16:creationId xmlns:a16="http://schemas.microsoft.com/office/drawing/2014/main" id="{583AD7F8-7EDD-4C8D-B4F9-3A4F1374A6DF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" name="Oval 99">
                    <a:extLst>
                      <a:ext uri="{FF2B5EF4-FFF2-40B4-BE49-F238E27FC236}">
                        <a16:creationId xmlns:a16="http://schemas.microsoft.com/office/drawing/2014/main" id="{353E0195-A5FA-44EA-A4F5-498A4CC6B6EF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" name="Oval 100">
                    <a:extLst>
                      <a:ext uri="{FF2B5EF4-FFF2-40B4-BE49-F238E27FC236}">
                        <a16:creationId xmlns:a16="http://schemas.microsoft.com/office/drawing/2014/main" id="{2AADF6CF-006B-45D6-A7F5-C2B405D0EC04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43F847BF-B6FF-4A00-8A8B-14EE28D65C07}"/>
                  </a:ext>
                </a:extLst>
              </p:cNvPr>
              <p:cNvGrpSpPr/>
              <p:nvPr/>
            </p:nvGrpSpPr>
            <p:grpSpPr>
              <a:xfrm>
                <a:off x="-2692" y="8947794"/>
                <a:ext cx="5850888" cy="277620"/>
                <a:chOff x="-2692" y="8522288"/>
                <a:chExt cx="5850888" cy="277620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C71FE71E-BFC5-4C45-BFDD-8FF257A016DA}"/>
                    </a:ext>
                  </a:extLst>
                </p:cNvPr>
                <p:cNvGrpSpPr/>
                <p:nvPr/>
              </p:nvGrpSpPr>
              <p:grpSpPr>
                <a:xfrm>
                  <a:off x="-2692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1C62036E-90F5-4D58-A141-6AA44CDB0A3B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9" name="Oval 88">
                    <a:extLst>
                      <a:ext uri="{FF2B5EF4-FFF2-40B4-BE49-F238E27FC236}">
                        <a16:creationId xmlns:a16="http://schemas.microsoft.com/office/drawing/2014/main" id="{7D3088B2-8A48-4CCA-A4BA-4E67E00FC997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0" name="Oval 89">
                    <a:extLst>
                      <a:ext uri="{FF2B5EF4-FFF2-40B4-BE49-F238E27FC236}">
                        <a16:creationId xmlns:a16="http://schemas.microsoft.com/office/drawing/2014/main" id="{A0162352-D575-4916-96EC-BC5A1EE65839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1" name="Oval 90">
                    <a:extLst>
                      <a:ext uri="{FF2B5EF4-FFF2-40B4-BE49-F238E27FC236}">
                        <a16:creationId xmlns:a16="http://schemas.microsoft.com/office/drawing/2014/main" id="{759AD840-91D9-4898-AE07-15DA4A0F789D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8BB55829-63DF-4A0E-A470-71206A232A13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id="{9BE96844-858C-4FCD-A398-860F65512B1C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AC10C463-A5BB-4DA7-B840-6D7855308BAA}"/>
                    </a:ext>
                  </a:extLst>
                </p:cNvPr>
                <p:cNvGrpSpPr/>
                <p:nvPr/>
              </p:nvGrpSpPr>
              <p:grpSpPr>
                <a:xfrm>
                  <a:off x="3025057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61894F1A-D41A-40C3-B1C0-378818583C46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" name="Oval 82">
                    <a:extLst>
                      <a:ext uri="{FF2B5EF4-FFF2-40B4-BE49-F238E27FC236}">
                        <a16:creationId xmlns:a16="http://schemas.microsoft.com/office/drawing/2014/main" id="{7184EBE1-0FB5-4A6D-A589-B4F04B02692C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3727EDD0-09DC-4F03-B10D-0A98CAA7E5A1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id="{19DE965C-88DF-4E92-A200-651A5492F697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" name="Oval 85">
                    <a:extLst>
                      <a:ext uri="{FF2B5EF4-FFF2-40B4-BE49-F238E27FC236}">
                        <a16:creationId xmlns:a16="http://schemas.microsoft.com/office/drawing/2014/main" id="{D0540A8C-B05D-49EE-BB46-90FE1A285DCE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" name="Oval 86">
                    <a:extLst>
                      <a:ext uri="{FF2B5EF4-FFF2-40B4-BE49-F238E27FC236}">
                        <a16:creationId xmlns:a16="http://schemas.microsoft.com/office/drawing/2014/main" id="{7204105A-25B7-4B40-92F1-7BDBA49091BD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0C6B478-B48C-4CB7-856B-923B58662017}"/>
                </a:ext>
              </a:extLst>
            </p:cNvPr>
            <p:cNvGrpSpPr/>
            <p:nvPr/>
          </p:nvGrpSpPr>
          <p:grpSpPr>
            <a:xfrm>
              <a:off x="-2692" y="9410606"/>
              <a:ext cx="5850888" cy="703126"/>
              <a:chOff x="-2692" y="8522288"/>
              <a:chExt cx="5850888" cy="703126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FBB94A2E-9110-4285-8767-2D5AEB918D6A}"/>
                  </a:ext>
                </a:extLst>
              </p:cNvPr>
              <p:cNvGrpSpPr/>
              <p:nvPr/>
            </p:nvGrpSpPr>
            <p:grpSpPr>
              <a:xfrm>
                <a:off x="-2692" y="8522288"/>
                <a:ext cx="5850888" cy="277620"/>
                <a:chOff x="-2692" y="8522288"/>
                <a:chExt cx="5850888" cy="277620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98118626-5E71-4046-A6E2-E4B007570125}"/>
                    </a:ext>
                  </a:extLst>
                </p:cNvPr>
                <p:cNvGrpSpPr/>
                <p:nvPr/>
              </p:nvGrpSpPr>
              <p:grpSpPr>
                <a:xfrm>
                  <a:off x="-2692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72" name="Oval 71">
                    <a:extLst>
                      <a:ext uri="{FF2B5EF4-FFF2-40B4-BE49-F238E27FC236}">
                        <a16:creationId xmlns:a16="http://schemas.microsoft.com/office/drawing/2014/main" id="{B449B716-84AD-44F9-869C-BBB4AA6F7F8D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" name="Oval 72">
                    <a:extLst>
                      <a:ext uri="{FF2B5EF4-FFF2-40B4-BE49-F238E27FC236}">
                        <a16:creationId xmlns:a16="http://schemas.microsoft.com/office/drawing/2014/main" id="{C6B2B4C4-72DB-4A21-A5D2-EFCE297E7F5B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" name="Oval 73">
                    <a:extLst>
                      <a:ext uri="{FF2B5EF4-FFF2-40B4-BE49-F238E27FC236}">
                        <a16:creationId xmlns:a16="http://schemas.microsoft.com/office/drawing/2014/main" id="{FF734F1A-0448-4FC2-B8CC-F3F7A0ECF346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0825BAA3-4C55-46DC-9E81-C5EB8668A087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737AF3DC-D58E-455B-BC91-185AFD74457B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E1AF8EBC-CC99-433A-B235-3F0BACC02BDB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E446D3B3-2970-4B07-BCE2-C9A3CCAF7D03}"/>
                    </a:ext>
                  </a:extLst>
                </p:cNvPr>
                <p:cNvGrpSpPr/>
                <p:nvPr/>
              </p:nvGrpSpPr>
              <p:grpSpPr>
                <a:xfrm>
                  <a:off x="3025057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9BF2CC7E-6157-49F5-92A5-98D57DB0DA40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" name="Oval 66">
                    <a:extLst>
                      <a:ext uri="{FF2B5EF4-FFF2-40B4-BE49-F238E27FC236}">
                        <a16:creationId xmlns:a16="http://schemas.microsoft.com/office/drawing/2014/main" id="{6C9B8799-3F84-439D-AF90-3129C94DB094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" name="Oval 67">
                    <a:extLst>
                      <a:ext uri="{FF2B5EF4-FFF2-40B4-BE49-F238E27FC236}">
                        <a16:creationId xmlns:a16="http://schemas.microsoft.com/office/drawing/2014/main" id="{D300CC3F-FFA1-42EF-A189-E4AFBE2FBDCA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" name="Oval 68">
                    <a:extLst>
                      <a:ext uri="{FF2B5EF4-FFF2-40B4-BE49-F238E27FC236}">
                        <a16:creationId xmlns:a16="http://schemas.microsoft.com/office/drawing/2014/main" id="{4A9FE3AC-81B9-46A3-9E62-E35A8F928013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F87F5680-0F00-4C63-99CA-967487319A11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" name="Oval 70">
                    <a:extLst>
                      <a:ext uri="{FF2B5EF4-FFF2-40B4-BE49-F238E27FC236}">
                        <a16:creationId xmlns:a16="http://schemas.microsoft.com/office/drawing/2014/main" id="{DCAC9E2D-F9B0-4F2A-AFA5-AC3492B02D6A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0CC967DF-58B1-4EF2-9993-D513065AC3A6}"/>
                  </a:ext>
                </a:extLst>
              </p:cNvPr>
              <p:cNvGrpSpPr/>
              <p:nvPr/>
            </p:nvGrpSpPr>
            <p:grpSpPr>
              <a:xfrm>
                <a:off x="-2692" y="8947794"/>
                <a:ext cx="5850888" cy="277620"/>
                <a:chOff x="-2692" y="8522288"/>
                <a:chExt cx="5850888" cy="277620"/>
              </a:xfrm>
            </p:grpSpPr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4F9C6630-E8AE-438C-A042-772CDB33F9FE}"/>
                    </a:ext>
                  </a:extLst>
                </p:cNvPr>
                <p:cNvGrpSpPr/>
                <p:nvPr/>
              </p:nvGrpSpPr>
              <p:grpSpPr>
                <a:xfrm>
                  <a:off x="-2692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3E0B0D74-3039-4609-9A49-0B40419ECFF9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E0F3F911-F528-47DC-98CA-D4EA8C81FD2C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5045F185-347A-4405-9A99-A5D756E4AA4E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487C93DE-89E1-413A-819D-28B46CE11FED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590B12B6-FA95-4835-9D55-2624DDFBB6B3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87AAA3C9-185E-4363-A5DF-9044B556C7C4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681F94DF-8BB5-4FF5-B44B-EA1833A473F5}"/>
                    </a:ext>
                  </a:extLst>
                </p:cNvPr>
                <p:cNvGrpSpPr/>
                <p:nvPr/>
              </p:nvGrpSpPr>
              <p:grpSpPr>
                <a:xfrm>
                  <a:off x="3025057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DE5D9F26-E5DA-41BF-AB06-E3A668626811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" name="Oval 52">
                    <a:extLst>
                      <a:ext uri="{FF2B5EF4-FFF2-40B4-BE49-F238E27FC236}">
                        <a16:creationId xmlns:a16="http://schemas.microsoft.com/office/drawing/2014/main" id="{C6961F2B-0008-458E-B782-2F2A81376ECA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014C5CA6-BE24-4840-B05D-E051A9AB7977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EDE2A68A-2F78-466D-A373-5AD233C55171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07AF7335-C17A-42F3-84E7-707194D577E2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5F1DBD52-2083-4643-8799-1194AF0809C8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C074C7A-B00A-4D2B-A343-F534A38C1C78}"/>
                </a:ext>
              </a:extLst>
            </p:cNvPr>
            <p:cNvGrpSpPr/>
            <p:nvPr/>
          </p:nvGrpSpPr>
          <p:grpSpPr>
            <a:xfrm>
              <a:off x="-2692" y="10298923"/>
              <a:ext cx="5850888" cy="703126"/>
              <a:chOff x="-2692" y="8522288"/>
              <a:chExt cx="5850888" cy="703126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899B7BAE-9712-4F0F-898C-ADF8DA6407DE}"/>
                  </a:ext>
                </a:extLst>
              </p:cNvPr>
              <p:cNvGrpSpPr/>
              <p:nvPr/>
            </p:nvGrpSpPr>
            <p:grpSpPr>
              <a:xfrm>
                <a:off x="-2692" y="8522288"/>
                <a:ext cx="5850888" cy="277620"/>
                <a:chOff x="-2692" y="8522288"/>
                <a:chExt cx="5850888" cy="277620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213C17E5-BABE-46A3-9BA7-1D7DA9D17947}"/>
                    </a:ext>
                  </a:extLst>
                </p:cNvPr>
                <p:cNvGrpSpPr/>
                <p:nvPr/>
              </p:nvGrpSpPr>
              <p:grpSpPr>
                <a:xfrm>
                  <a:off x="-2692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42" name="Oval 41">
                    <a:extLst>
                      <a:ext uri="{FF2B5EF4-FFF2-40B4-BE49-F238E27FC236}">
                        <a16:creationId xmlns:a16="http://schemas.microsoft.com/office/drawing/2014/main" id="{35CB005D-5B28-4AE4-900C-747740EAED6C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A779B3C5-D0C7-454C-AAB7-176C960C449D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1249E583-6A7D-4829-B127-DC85D49F5B8F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BB795ACB-3558-4AE5-90A3-FD25CFC20B97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67EF25C2-ED6E-494A-A179-080D22134D09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426DC78B-53CD-4A12-97BB-B8D7694F85CC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6F298027-A914-4DA7-863C-775ADAC9F4F2}"/>
                    </a:ext>
                  </a:extLst>
                </p:cNvPr>
                <p:cNvGrpSpPr/>
                <p:nvPr/>
              </p:nvGrpSpPr>
              <p:grpSpPr>
                <a:xfrm>
                  <a:off x="3025057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312516A2-A36C-434A-B44E-DA3C35FCD6A8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1300193A-5FDD-4C2E-B55B-D782AD215688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" name="Oval 37">
                    <a:extLst>
                      <a:ext uri="{FF2B5EF4-FFF2-40B4-BE49-F238E27FC236}">
                        <a16:creationId xmlns:a16="http://schemas.microsoft.com/office/drawing/2014/main" id="{6FF85DF8-6631-4C10-AFA1-F28581932B51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8B964A2D-D793-46C2-827E-C5B009F23747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" name="Oval 39">
                    <a:extLst>
                      <a:ext uri="{FF2B5EF4-FFF2-40B4-BE49-F238E27FC236}">
                        <a16:creationId xmlns:a16="http://schemas.microsoft.com/office/drawing/2014/main" id="{9E97EC87-B22A-407A-AE10-E863F8088F84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" name="Oval 40">
                    <a:extLst>
                      <a:ext uri="{FF2B5EF4-FFF2-40B4-BE49-F238E27FC236}">
                        <a16:creationId xmlns:a16="http://schemas.microsoft.com/office/drawing/2014/main" id="{A75E6A41-AC6A-44E8-AD6B-2D93C7E5DC4B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44FC00BA-F021-4391-97A0-58CA2B1198BE}"/>
                  </a:ext>
                </a:extLst>
              </p:cNvPr>
              <p:cNvGrpSpPr/>
              <p:nvPr/>
            </p:nvGrpSpPr>
            <p:grpSpPr>
              <a:xfrm>
                <a:off x="-2692" y="8947794"/>
                <a:ext cx="5850888" cy="277620"/>
                <a:chOff x="-2692" y="8522288"/>
                <a:chExt cx="5850888" cy="277620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5D4B8760-40EF-48EE-9DFB-84178ABC5633}"/>
                    </a:ext>
                  </a:extLst>
                </p:cNvPr>
                <p:cNvGrpSpPr/>
                <p:nvPr/>
              </p:nvGrpSpPr>
              <p:grpSpPr>
                <a:xfrm>
                  <a:off x="-2692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940E2B3F-6671-42CD-9D60-C596ED75FE61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71CA0004-D6A1-4C25-AD3D-3865A1311F03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10EDC58A-1E27-412F-B1CC-1A5EAF2977AF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01F5209E-E6C6-4C1A-8731-902F008A610A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B4210974-95B8-488C-8C53-25CC2C175B1B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218D760D-CD7B-4FE7-BD36-9173A0972EE2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CA5565FC-4E87-4AF1-A0E7-1F0E79748254}"/>
                    </a:ext>
                  </a:extLst>
                </p:cNvPr>
                <p:cNvGrpSpPr/>
                <p:nvPr/>
              </p:nvGrpSpPr>
              <p:grpSpPr>
                <a:xfrm>
                  <a:off x="3025057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5513B7EC-F8A6-47A5-878F-6BFDA92258D2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BC66E2AA-E78C-49AC-965F-47BC103B799F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51D47C4C-7A31-49A9-9AE9-2B577E6DC880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C1FBC11C-C0D3-4BE7-B706-07F1E6A16A24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91E2F71E-88A8-4634-80E6-221A301464EC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0EFCF2CD-CEB8-48F6-A501-ECB96EE8AD7D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</p:grp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4663719A-CBBA-4D77-9538-760C58875675}"/>
              </a:ext>
            </a:extLst>
          </p:cNvPr>
          <p:cNvSpPr/>
          <p:nvPr/>
        </p:nvSpPr>
        <p:spPr>
          <a:xfrm rot="2028483" flipH="1">
            <a:off x="-2564191" y="-144319"/>
            <a:ext cx="7726984" cy="8968848"/>
          </a:xfrm>
          <a:prstGeom prst="roundRect">
            <a:avLst>
              <a:gd name="adj" fmla="val 26308"/>
            </a:avLst>
          </a:prstGeom>
          <a:solidFill>
            <a:srgbClr val="D21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Frame 116">
            <a:extLst>
              <a:ext uri="{FF2B5EF4-FFF2-40B4-BE49-F238E27FC236}">
                <a16:creationId xmlns:a16="http://schemas.microsoft.com/office/drawing/2014/main" id="{2A75680E-C124-463D-A329-F8E54E46AA65}"/>
              </a:ext>
            </a:extLst>
          </p:cNvPr>
          <p:cNvSpPr/>
          <p:nvPr/>
        </p:nvSpPr>
        <p:spPr>
          <a:xfrm flipH="1">
            <a:off x="359220" y="235182"/>
            <a:ext cx="11473559" cy="6236999"/>
          </a:xfrm>
          <a:prstGeom prst="frame">
            <a:avLst>
              <a:gd name="adj1" fmla="val 72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6" name="Picture 215">
            <a:extLst>
              <a:ext uri="{FF2B5EF4-FFF2-40B4-BE49-F238E27FC236}">
                <a16:creationId xmlns:a16="http://schemas.microsoft.com/office/drawing/2014/main" id="{C656CC08-66A5-48B4-88C1-50D323557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07" y="913086"/>
            <a:ext cx="5092262" cy="5092262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0CA4250F-FEA2-4287-A879-1BDFB74B13D2}"/>
              </a:ext>
            </a:extLst>
          </p:cNvPr>
          <p:cNvSpPr txBox="1"/>
          <p:nvPr/>
        </p:nvSpPr>
        <p:spPr>
          <a:xfrm flipH="1">
            <a:off x="6602450" y="3042489"/>
            <a:ext cx="4174118" cy="1122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sz="4400" dirty="0">
                <a:solidFill>
                  <a:srgbClr val="3A393B"/>
                </a:solidFill>
                <a:latin typeface="Montserrat Black" panose="00000A00000000000000" pitchFamily="50" charset="0"/>
              </a:rPr>
              <a:t>THIS IS A BLENDER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765A45D3-1E07-4661-928D-B5B0C8814FAC}"/>
              </a:ext>
            </a:extLst>
          </p:cNvPr>
          <p:cNvGrpSpPr/>
          <p:nvPr/>
        </p:nvGrpSpPr>
        <p:grpSpPr>
          <a:xfrm flipH="1">
            <a:off x="1202347" y="3381800"/>
            <a:ext cx="1884410" cy="1501656"/>
            <a:chOff x="-3594970" y="5796672"/>
            <a:chExt cx="1884410" cy="1501656"/>
          </a:xfrm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EDEDA7FC-247F-4FAC-ADF1-89DA2EB88C29}"/>
                </a:ext>
              </a:extLst>
            </p:cNvPr>
            <p:cNvSpPr/>
            <p:nvPr/>
          </p:nvSpPr>
          <p:spPr>
            <a:xfrm>
              <a:off x="-3403593" y="5796672"/>
              <a:ext cx="1501656" cy="15016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499FE2CE-A066-4A08-90A3-469B981ACBD9}"/>
                </a:ext>
              </a:extLst>
            </p:cNvPr>
            <p:cNvSpPr txBox="1"/>
            <p:nvPr/>
          </p:nvSpPr>
          <p:spPr>
            <a:xfrm>
              <a:off x="-3594970" y="6193557"/>
              <a:ext cx="18844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3A393B"/>
                  </a:solidFill>
                  <a:latin typeface="Montserrat ExtraBold" panose="00000900000000000000" pitchFamily="50" charset="0"/>
                </a:rPr>
                <a:t>$65</a:t>
              </a:r>
            </a:p>
          </p:txBody>
        </p:sp>
      </p:grpSp>
      <p:sp>
        <p:nvSpPr>
          <p:cNvPr id="115" name="Oval 114">
            <a:extLst>
              <a:ext uri="{FF2B5EF4-FFF2-40B4-BE49-F238E27FC236}">
                <a16:creationId xmlns:a16="http://schemas.microsoft.com/office/drawing/2014/main" id="{EC0D4260-EBA3-4014-8450-0D38863D2563}"/>
              </a:ext>
            </a:extLst>
          </p:cNvPr>
          <p:cNvSpPr/>
          <p:nvPr/>
        </p:nvSpPr>
        <p:spPr>
          <a:xfrm flipH="1">
            <a:off x="10603034" y="4694650"/>
            <a:ext cx="526321" cy="526321"/>
          </a:xfrm>
          <a:prstGeom prst="ellipse">
            <a:avLst/>
          </a:prstGeom>
          <a:solidFill>
            <a:srgbClr val="D21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Circle: Hollow 115">
            <a:extLst>
              <a:ext uri="{FF2B5EF4-FFF2-40B4-BE49-F238E27FC236}">
                <a16:creationId xmlns:a16="http://schemas.microsoft.com/office/drawing/2014/main" id="{8D6FAEE9-4E59-4F9B-9177-ADB67B6DB7DC}"/>
              </a:ext>
            </a:extLst>
          </p:cNvPr>
          <p:cNvSpPr/>
          <p:nvPr/>
        </p:nvSpPr>
        <p:spPr>
          <a:xfrm flipH="1">
            <a:off x="6732281" y="5458433"/>
            <a:ext cx="2130454" cy="2130454"/>
          </a:xfrm>
          <a:prstGeom prst="donut">
            <a:avLst>
              <a:gd name="adj" fmla="val 15417"/>
            </a:avLst>
          </a:prstGeom>
          <a:solidFill>
            <a:srgbClr val="D21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4A6D129A-EE4C-4037-93AE-9BDC673E74AD}"/>
              </a:ext>
            </a:extLst>
          </p:cNvPr>
          <p:cNvSpPr/>
          <p:nvPr/>
        </p:nvSpPr>
        <p:spPr>
          <a:xfrm flipH="1">
            <a:off x="9316493" y="1388883"/>
            <a:ext cx="1103626" cy="1103626"/>
          </a:xfrm>
          <a:prstGeom prst="ellipse">
            <a:avLst/>
          </a:prstGeom>
          <a:solidFill>
            <a:srgbClr val="D21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Circle: Hollow 118">
            <a:extLst>
              <a:ext uri="{FF2B5EF4-FFF2-40B4-BE49-F238E27FC236}">
                <a16:creationId xmlns:a16="http://schemas.microsoft.com/office/drawing/2014/main" id="{73A8B952-1A2A-4807-AC29-37381360B63A}"/>
              </a:ext>
            </a:extLst>
          </p:cNvPr>
          <p:cNvSpPr/>
          <p:nvPr/>
        </p:nvSpPr>
        <p:spPr>
          <a:xfrm flipH="1">
            <a:off x="5182002" y="-1399655"/>
            <a:ext cx="2840895" cy="2840895"/>
          </a:xfrm>
          <a:prstGeom prst="donut">
            <a:avLst>
              <a:gd name="adj" fmla="val 16083"/>
            </a:avLst>
          </a:prstGeom>
          <a:solidFill>
            <a:srgbClr val="D21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3" name="Oval 442">
            <a:extLst>
              <a:ext uri="{FF2B5EF4-FFF2-40B4-BE49-F238E27FC236}">
                <a16:creationId xmlns:a16="http://schemas.microsoft.com/office/drawing/2014/main" id="{EE8EA49E-7906-44F4-87FD-ABD0A115D619}"/>
              </a:ext>
            </a:extLst>
          </p:cNvPr>
          <p:cNvSpPr/>
          <p:nvPr/>
        </p:nvSpPr>
        <p:spPr>
          <a:xfrm>
            <a:off x="11091034" y="-748322"/>
            <a:ext cx="1866503" cy="1866503"/>
          </a:xfrm>
          <a:prstGeom prst="ellipse">
            <a:avLst/>
          </a:prstGeom>
          <a:solidFill>
            <a:srgbClr val="E1A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1F8C5CD1-76FC-4F5C-B87F-F5E1865E6C84}"/>
              </a:ext>
            </a:extLst>
          </p:cNvPr>
          <p:cNvSpPr/>
          <p:nvPr/>
        </p:nvSpPr>
        <p:spPr>
          <a:xfrm>
            <a:off x="-227790" y="-9594756"/>
            <a:ext cx="12242583" cy="69456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C4AA30C1-D937-4741-A032-B63F35003DFE}"/>
              </a:ext>
            </a:extLst>
          </p:cNvPr>
          <p:cNvSpPr txBox="1"/>
          <p:nvPr/>
        </p:nvSpPr>
        <p:spPr>
          <a:xfrm>
            <a:off x="1104201" y="-7013851"/>
            <a:ext cx="6560465" cy="128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6000" dirty="0">
                <a:solidFill>
                  <a:schemeClr val="bg1"/>
                </a:solidFill>
                <a:latin typeface="Montserrat Black" panose="00000A00000000000000" pitchFamily="50" charset="0"/>
              </a:rPr>
              <a:t>INNOVATIVE PRODUCT</a:t>
            </a:r>
          </a:p>
        </p:txBody>
      </p:sp>
      <p:sp>
        <p:nvSpPr>
          <p:cNvPr id="430" name="Rectangle: Rounded Corners 429">
            <a:extLst>
              <a:ext uri="{FF2B5EF4-FFF2-40B4-BE49-F238E27FC236}">
                <a16:creationId xmlns:a16="http://schemas.microsoft.com/office/drawing/2014/main" id="{608B606A-642F-4AA0-89D1-6DF98B0F1789}"/>
              </a:ext>
            </a:extLst>
          </p:cNvPr>
          <p:cNvSpPr/>
          <p:nvPr/>
        </p:nvSpPr>
        <p:spPr>
          <a:xfrm rot="19016655">
            <a:off x="6584171" y="-11004024"/>
            <a:ext cx="7726984" cy="8968848"/>
          </a:xfrm>
          <a:prstGeom prst="roundRect">
            <a:avLst>
              <a:gd name="adj" fmla="val 26227"/>
            </a:avLst>
          </a:prstGeom>
          <a:solidFill>
            <a:srgbClr val="E1A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D4D2BBFB-E3C9-4AB5-9144-E58F395A81D3}"/>
              </a:ext>
            </a:extLst>
          </p:cNvPr>
          <p:cNvGrpSpPr/>
          <p:nvPr/>
        </p:nvGrpSpPr>
        <p:grpSpPr>
          <a:xfrm>
            <a:off x="-237090" y="-5190878"/>
            <a:ext cx="5850888" cy="2479761"/>
            <a:chOff x="-2692" y="8522288"/>
            <a:chExt cx="5850888" cy="2479761"/>
          </a:xfrm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36" name="Group 335">
              <a:extLst>
                <a:ext uri="{FF2B5EF4-FFF2-40B4-BE49-F238E27FC236}">
                  <a16:creationId xmlns:a16="http://schemas.microsoft.com/office/drawing/2014/main" id="{D27F2F8C-CE25-4195-96C4-8CF82942E8B6}"/>
                </a:ext>
              </a:extLst>
            </p:cNvPr>
            <p:cNvGrpSpPr/>
            <p:nvPr/>
          </p:nvGrpSpPr>
          <p:grpSpPr>
            <a:xfrm>
              <a:off x="-2692" y="8522288"/>
              <a:ext cx="5850888" cy="703126"/>
              <a:chOff x="-2692" y="8522288"/>
              <a:chExt cx="5850888" cy="703126"/>
            </a:xfrm>
          </p:grpSpPr>
          <p:grpSp>
            <p:nvGrpSpPr>
              <p:cNvPr id="399" name="Group 398">
                <a:extLst>
                  <a:ext uri="{FF2B5EF4-FFF2-40B4-BE49-F238E27FC236}">
                    <a16:creationId xmlns:a16="http://schemas.microsoft.com/office/drawing/2014/main" id="{876BB6F1-689E-462B-AB7B-DA95B5BDC7A6}"/>
                  </a:ext>
                </a:extLst>
              </p:cNvPr>
              <p:cNvGrpSpPr/>
              <p:nvPr/>
            </p:nvGrpSpPr>
            <p:grpSpPr>
              <a:xfrm>
                <a:off x="-2692" y="8522288"/>
                <a:ext cx="5850888" cy="277620"/>
                <a:chOff x="-2692" y="8522288"/>
                <a:chExt cx="5850888" cy="277620"/>
              </a:xfrm>
            </p:grpSpPr>
            <p:grpSp>
              <p:nvGrpSpPr>
                <p:cNvPr id="415" name="Group 414">
                  <a:extLst>
                    <a:ext uri="{FF2B5EF4-FFF2-40B4-BE49-F238E27FC236}">
                      <a16:creationId xmlns:a16="http://schemas.microsoft.com/office/drawing/2014/main" id="{5D346BFB-E0FF-4570-BA88-5C8F00C269F1}"/>
                    </a:ext>
                  </a:extLst>
                </p:cNvPr>
                <p:cNvGrpSpPr/>
                <p:nvPr/>
              </p:nvGrpSpPr>
              <p:grpSpPr>
                <a:xfrm>
                  <a:off x="-2692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423" name="Oval 422">
                    <a:extLst>
                      <a:ext uri="{FF2B5EF4-FFF2-40B4-BE49-F238E27FC236}">
                        <a16:creationId xmlns:a16="http://schemas.microsoft.com/office/drawing/2014/main" id="{034614C0-69F2-4464-9998-C30A071B641F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4" name="Oval 423">
                    <a:extLst>
                      <a:ext uri="{FF2B5EF4-FFF2-40B4-BE49-F238E27FC236}">
                        <a16:creationId xmlns:a16="http://schemas.microsoft.com/office/drawing/2014/main" id="{D92FA852-C071-420A-A451-9DC8E9438397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5" name="Oval 424">
                    <a:extLst>
                      <a:ext uri="{FF2B5EF4-FFF2-40B4-BE49-F238E27FC236}">
                        <a16:creationId xmlns:a16="http://schemas.microsoft.com/office/drawing/2014/main" id="{70B8D7C8-A10D-4B26-8252-40E1256286E0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6" name="Oval 425">
                    <a:extLst>
                      <a:ext uri="{FF2B5EF4-FFF2-40B4-BE49-F238E27FC236}">
                        <a16:creationId xmlns:a16="http://schemas.microsoft.com/office/drawing/2014/main" id="{2D827926-C5BC-40AB-9F6A-BC1B98830321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7" name="Oval 426">
                    <a:extLst>
                      <a:ext uri="{FF2B5EF4-FFF2-40B4-BE49-F238E27FC236}">
                        <a16:creationId xmlns:a16="http://schemas.microsoft.com/office/drawing/2014/main" id="{F346F00D-3823-48E6-971E-3FB8220262F7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8" name="Oval 427">
                    <a:extLst>
                      <a:ext uri="{FF2B5EF4-FFF2-40B4-BE49-F238E27FC236}">
                        <a16:creationId xmlns:a16="http://schemas.microsoft.com/office/drawing/2014/main" id="{D9C157D8-A209-4E1D-ABF6-1869BBCAE116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416" name="Group 415">
                  <a:extLst>
                    <a:ext uri="{FF2B5EF4-FFF2-40B4-BE49-F238E27FC236}">
                      <a16:creationId xmlns:a16="http://schemas.microsoft.com/office/drawing/2014/main" id="{6313CF42-1FF3-42B5-95D9-A8C8DA45F3D4}"/>
                    </a:ext>
                  </a:extLst>
                </p:cNvPr>
                <p:cNvGrpSpPr/>
                <p:nvPr/>
              </p:nvGrpSpPr>
              <p:grpSpPr>
                <a:xfrm>
                  <a:off x="3025057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417" name="Oval 416">
                    <a:extLst>
                      <a:ext uri="{FF2B5EF4-FFF2-40B4-BE49-F238E27FC236}">
                        <a16:creationId xmlns:a16="http://schemas.microsoft.com/office/drawing/2014/main" id="{827DCEAA-E570-421B-9912-35FD04116AAF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8" name="Oval 417">
                    <a:extLst>
                      <a:ext uri="{FF2B5EF4-FFF2-40B4-BE49-F238E27FC236}">
                        <a16:creationId xmlns:a16="http://schemas.microsoft.com/office/drawing/2014/main" id="{9718EC34-326F-469A-B41F-D27A5D48E13B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9" name="Oval 418">
                    <a:extLst>
                      <a:ext uri="{FF2B5EF4-FFF2-40B4-BE49-F238E27FC236}">
                        <a16:creationId xmlns:a16="http://schemas.microsoft.com/office/drawing/2014/main" id="{C7702F6C-D8B1-493E-821D-3B933F68CFD2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0" name="Oval 419">
                    <a:extLst>
                      <a:ext uri="{FF2B5EF4-FFF2-40B4-BE49-F238E27FC236}">
                        <a16:creationId xmlns:a16="http://schemas.microsoft.com/office/drawing/2014/main" id="{054A0576-48A9-41DA-AE60-67D13CC88D6F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1" name="Oval 420">
                    <a:extLst>
                      <a:ext uri="{FF2B5EF4-FFF2-40B4-BE49-F238E27FC236}">
                        <a16:creationId xmlns:a16="http://schemas.microsoft.com/office/drawing/2014/main" id="{ECB12908-B770-4844-A943-7A34F132135D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2" name="Oval 421">
                    <a:extLst>
                      <a:ext uri="{FF2B5EF4-FFF2-40B4-BE49-F238E27FC236}">
                        <a16:creationId xmlns:a16="http://schemas.microsoft.com/office/drawing/2014/main" id="{BEE08FBF-78B7-4349-BB4E-EEF73DDB3E89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400" name="Group 399">
                <a:extLst>
                  <a:ext uri="{FF2B5EF4-FFF2-40B4-BE49-F238E27FC236}">
                    <a16:creationId xmlns:a16="http://schemas.microsoft.com/office/drawing/2014/main" id="{EDF32975-F834-4674-8670-128D29026EFB}"/>
                  </a:ext>
                </a:extLst>
              </p:cNvPr>
              <p:cNvGrpSpPr/>
              <p:nvPr/>
            </p:nvGrpSpPr>
            <p:grpSpPr>
              <a:xfrm>
                <a:off x="-2692" y="8947794"/>
                <a:ext cx="5850888" cy="277620"/>
                <a:chOff x="-2692" y="8522288"/>
                <a:chExt cx="5850888" cy="277620"/>
              </a:xfrm>
            </p:grpSpPr>
            <p:grpSp>
              <p:nvGrpSpPr>
                <p:cNvPr id="401" name="Group 400">
                  <a:extLst>
                    <a:ext uri="{FF2B5EF4-FFF2-40B4-BE49-F238E27FC236}">
                      <a16:creationId xmlns:a16="http://schemas.microsoft.com/office/drawing/2014/main" id="{CB54F16D-5768-4FC5-A43D-F6F84815E180}"/>
                    </a:ext>
                  </a:extLst>
                </p:cNvPr>
                <p:cNvGrpSpPr/>
                <p:nvPr/>
              </p:nvGrpSpPr>
              <p:grpSpPr>
                <a:xfrm>
                  <a:off x="-2692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409" name="Oval 408">
                    <a:extLst>
                      <a:ext uri="{FF2B5EF4-FFF2-40B4-BE49-F238E27FC236}">
                        <a16:creationId xmlns:a16="http://schemas.microsoft.com/office/drawing/2014/main" id="{6750DF6A-62B7-4262-84C2-20FDE03822AC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0" name="Oval 409">
                    <a:extLst>
                      <a:ext uri="{FF2B5EF4-FFF2-40B4-BE49-F238E27FC236}">
                        <a16:creationId xmlns:a16="http://schemas.microsoft.com/office/drawing/2014/main" id="{B06A9B42-C5E8-4BE2-90BE-6D156F1D24D3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1" name="Oval 410">
                    <a:extLst>
                      <a:ext uri="{FF2B5EF4-FFF2-40B4-BE49-F238E27FC236}">
                        <a16:creationId xmlns:a16="http://schemas.microsoft.com/office/drawing/2014/main" id="{F6D6FCEC-B2B7-434C-85F3-5E9C2B96D7EE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2" name="Oval 411">
                    <a:extLst>
                      <a:ext uri="{FF2B5EF4-FFF2-40B4-BE49-F238E27FC236}">
                        <a16:creationId xmlns:a16="http://schemas.microsoft.com/office/drawing/2014/main" id="{1AF04ABB-680F-4D16-B419-05D0DBF634E3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3" name="Oval 412">
                    <a:extLst>
                      <a:ext uri="{FF2B5EF4-FFF2-40B4-BE49-F238E27FC236}">
                        <a16:creationId xmlns:a16="http://schemas.microsoft.com/office/drawing/2014/main" id="{F7EA682C-82B9-49CD-90AA-F6E5CA708A3A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4" name="Oval 413">
                    <a:extLst>
                      <a:ext uri="{FF2B5EF4-FFF2-40B4-BE49-F238E27FC236}">
                        <a16:creationId xmlns:a16="http://schemas.microsoft.com/office/drawing/2014/main" id="{3A15115D-1A44-4B8B-BC97-AEA17A648470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402" name="Group 401">
                  <a:extLst>
                    <a:ext uri="{FF2B5EF4-FFF2-40B4-BE49-F238E27FC236}">
                      <a16:creationId xmlns:a16="http://schemas.microsoft.com/office/drawing/2014/main" id="{94EB63FB-7B5A-4CF2-BA9B-333EE0344D7C}"/>
                    </a:ext>
                  </a:extLst>
                </p:cNvPr>
                <p:cNvGrpSpPr/>
                <p:nvPr/>
              </p:nvGrpSpPr>
              <p:grpSpPr>
                <a:xfrm>
                  <a:off x="3025057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403" name="Oval 402">
                    <a:extLst>
                      <a:ext uri="{FF2B5EF4-FFF2-40B4-BE49-F238E27FC236}">
                        <a16:creationId xmlns:a16="http://schemas.microsoft.com/office/drawing/2014/main" id="{DE15952D-9E79-4240-BD7B-553C70036F3E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4" name="Oval 403">
                    <a:extLst>
                      <a:ext uri="{FF2B5EF4-FFF2-40B4-BE49-F238E27FC236}">
                        <a16:creationId xmlns:a16="http://schemas.microsoft.com/office/drawing/2014/main" id="{021398C1-A46B-4707-805C-2F9FB05E02C0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5" name="Oval 404">
                    <a:extLst>
                      <a:ext uri="{FF2B5EF4-FFF2-40B4-BE49-F238E27FC236}">
                        <a16:creationId xmlns:a16="http://schemas.microsoft.com/office/drawing/2014/main" id="{B3BB205F-C949-408F-A8ED-9A287C31A40E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6" name="Oval 405">
                    <a:extLst>
                      <a:ext uri="{FF2B5EF4-FFF2-40B4-BE49-F238E27FC236}">
                        <a16:creationId xmlns:a16="http://schemas.microsoft.com/office/drawing/2014/main" id="{96DC7A51-775A-4C06-B6D3-FAE9290142BF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7" name="Oval 406">
                    <a:extLst>
                      <a:ext uri="{FF2B5EF4-FFF2-40B4-BE49-F238E27FC236}">
                        <a16:creationId xmlns:a16="http://schemas.microsoft.com/office/drawing/2014/main" id="{7360D698-0A6D-4CE2-9D81-99A4DDE17305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8" name="Oval 407">
                    <a:extLst>
                      <a:ext uri="{FF2B5EF4-FFF2-40B4-BE49-F238E27FC236}">
                        <a16:creationId xmlns:a16="http://schemas.microsoft.com/office/drawing/2014/main" id="{06E15F37-3B9A-4DC7-A6AA-F2C221A14C52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337" name="Group 336">
              <a:extLst>
                <a:ext uri="{FF2B5EF4-FFF2-40B4-BE49-F238E27FC236}">
                  <a16:creationId xmlns:a16="http://schemas.microsoft.com/office/drawing/2014/main" id="{652217E6-5E8F-4ABF-9CFB-654602BCB8D3}"/>
                </a:ext>
              </a:extLst>
            </p:cNvPr>
            <p:cNvGrpSpPr/>
            <p:nvPr/>
          </p:nvGrpSpPr>
          <p:grpSpPr>
            <a:xfrm>
              <a:off x="-2692" y="9410606"/>
              <a:ext cx="5850888" cy="703126"/>
              <a:chOff x="-2692" y="8522288"/>
              <a:chExt cx="5850888" cy="703126"/>
            </a:xfrm>
          </p:grpSpPr>
          <p:grpSp>
            <p:nvGrpSpPr>
              <p:cNvPr id="369" name="Group 368">
                <a:extLst>
                  <a:ext uri="{FF2B5EF4-FFF2-40B4-BE49-F238E27FC236}">
                    <a16:creationId xmlns:a16="http://schemas.microsoft.com/office/drawing/2014/main" id="{69E90E53-174B-4614-9E1E-D15B67D60AB7}"/>
                  </a:ext>
                </a:extLst>
              </p:cNvPr>
              <p:cNvGrpSpPr/>
              <p:nvPr/>
            </p:nvGrpSpPr>
            <p:grpSpPr>
              <a:xfrm>
                <a:off x="-2692" y="8522288"/>
                <a:ext cx="5850888" cy="277620"/>
                <a:chOff x="-2692" y="8522288"/>
                <a:chExt cx="5850888" cy="277620"/>
              </a:xfrm>
            </p:grpSpPr>
            <p:grpSp>
              <p:nvGrpSpPr>
                <p:cNvPr id="385" name="Group 384">
                  <a:extLst>
                    <a:ext uri="{FF2B5EF4-FFF2-40B4-BE49-F238E27FC236}">
                      <a16:creationId xmlns:a16="http://schemas.microsoft.com/office/drawing/2014/main" id="{C2F9D3D3-C5CD-4FA5-B04E-49AAD272BE15}"/>
                    </a:ext>
                  </a:extLst>
                </p:cNvPr>
                <p:cNvGrpSpPr/>
                <p:nvPr/>
              </p:nvGrpSpPr>
              <p:grpSpPr>
                <a:xfrm>
                  <a:off x="-2692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393" name="Oval 392">
                    <a:extLst>
                      <a:ext uri="{FF2B5EF4-FFF2-40B4-BE49-F238E27FC236}">
                        <a16:creationId xmlns:a16="http://schemas.microsoft.com/office/drawing/2014/main" id="{ECC1DCFA-F17F-4EFE-BB26-871C295F47D5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4" name="Oval 393">
                    <a:extLst>
                      <a:ext uri="{FF2B5EF4-FFF2-40B4-BE49-F238E27FC236}">
                        <a16:creationId xmlns:a16="http://schemas.microsoft.com/office/drawing/2014/main" id="{39170A0B-9238-4457-8EC1-677BF796DDD0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5" name="Oval 394">
                    <a:extLst>
                      <a:ext uri="{FF2B5EF4-FFF2-40B4-BE49-F238E27FC236}">
                        <a16:creationId xmlns:a16="http://schemas.microsoft.com/office/drawing/2014/main" id="{CD2C6D65-05C6-4059-89C3-DD9483C59D2C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6" name="Oval 395">
                    <a:extLst>
                      <a:ext uri="{FF2B5EF4-FFF2-40B4-BE49-F238E27FC236}">
                        <a16:creationId xmlns:a16="http://schemas.microsoft.com/office/drawing/2014/main" id="{4FC785EB-4096-4FFA-ACCF-AF61935C10FB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7" name="Oval 396">
                    <a:extLst>
                      <a:ext uri="{FF2B5EF4-FFF2-40B4-BE49-F238E27FC236}">
                        <a16:creationId xmlns:a16="http://schemas.microsoft.com/office/drawing/2014/main" id="{27F6E57C-B26B-4DF4-A9E7-04CFBBDB5325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8" name="Oval 397">
                    <a:extLst>
                      <a:ext uri="{FF2B5EF4-FFF2-40B4-BE49-F238E27FC236}">
                        <a16:creationId xmlns:a16="http://schemas.microsoft.com/office/drawing/2014/main" id="{990B8DD8-5DE0-4896-8689-144B44203602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86" name="Group 385">
                  <a:extLst>
                    <a:ext uri="{FF2B5EF4-FFF2-40B4-BE49-F238E27FC236}">
                      <a16:creationId xmlns:a16="http://schemas.microsoft.com/office/drawing/2014/main" id="{20F09412-ADCA-48CB-8B31-D643C8F02A9D}"/>
                    </a:ext>
                  </a:extLst>
                </p:cNvPr>
                <p:cNvGrpSpPr/>
                <p:nvPr/>
              </p:nvGrpSpPr>
              <p:grpSpPr>
                <a:xfrm>
                  <a:off x="3025057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387" name="Oval 386">
                    <a:extLst>
                      <a:ext uri="{FF2B5EF4-FFF2-40B4-BE49-F238E27FC236}">
                        <a16:creationId xmlns:a16="http://schemas.microsoft.com/office/drawing/2014/main" id="{3151140C-F265-4036-BBF1-F97E400E552A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8" name="Oval 387">
                    <a:extLst>
                      <a:ext uri="{FF2B5EF4-FFF2-40B4-BE49-F238E27FC236}">
                        <a16:creationId xmlns:a16="http://schemas.microsoft.com/office/drawing/2014/main" id="{E9EDD327-234A-4DDF-B2BF-8C593A2D0B2E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9" name="Oval 388">
                    <a:extLst>
                      <a:ext uri="{FF2B5EF4-FFF2-40B4-BE49-F238E27FC236}">
                        <a16:creationId xmlns:a16="http://schemas.microsoft.com/office/drawing/2014/main" id="{DCB07E07-2F12-4B0C-BD9A-5EF5BFF6CF33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0" name="Oval 389">
                    <a:extLst>
                      <a:ext uri="{FF2B5EF4-FFF2-40B4-BE49-F238E27FC236}">
                        <a16:creationId xmlns:a16="http://schemas.microsoft.com/office/drawing/2014/main" id="{9C6A5E64-B1B9-46C3-BA33-D6DC08340982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1" name="Oval 390">
                    <a:extLst>
                      <a:ext uri="{FF2B5EF4-FFF2-40B4-BE49-F238E27FC236}">
                        <a16:creationId xmlns:a16="http://schemas.microsoft.com/office/drawing/2014/main" id="{1DF8F202-E23D-4B8A-B61D-FF94F798BE95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2" name="Oval 391">
                    <a:extLst>
                      <a:ext uri="{FF2B5EF4-FFF2-40B4-BE49-F238E27FC236}">
                        <a16:creationId xmlns:a16="http://schemas.microsoft.com/office/drawing/2014/main" id="{692E6828-98FA-4842-B712-5E2E5C53B526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370" name="Group 369">
                <a:extLst>
                  <a:ext uri="{FF2B5EF4-FFF2-40B4-BE49-F238E27FC236}">
                    <a16:creationId xmlns:a16="http://schemas.microsoft.com/office/drawing/2014/main" id="{F14543D6-9BB6-416C-9EA5-27EFA2A71E66}"/>
                  </a:ext>
                </a:extLst>
              </p:cNvPr>
              <p:cNvGrpSpPr/>
              <p:nvPr/>
            </p:nvGrpSpPr>
            <p:grpSpPr>
              <a:xfrm>
                <a:off x="-2692" y="8947794"/>
                <a:ext cx="5850888" cy="277620"/>
                <a:chOff x="-2692" y="8522288"/>
                <a:chExt cx="5850888" cy="277620"/>
              </a:xfrm>
            </p:grpSpPr>
            <p:grpSp>
              <p:nvGrpSpPr>
                <p:cNvPr id="371" name="Group 370">
                  <a:extLst>
                    <a:ext uri="{FF2B5EF4-FFF2-40B4-BE49-F238E27FC236}">
                      <a16:creationId xmlns:a16="http://schemas.microsoft.com/office/drawing/2014/main" id="{99031C0B-C70C-45BF-AAEE-25C12E24A8B6}"/>
                    </a:ext>
                  </a:extLst>
                </p:cNvPr>
                <p:cNvGrpSpPr/>
                <p:nvPr/>
              </p:nvGrpSpPr>
              <p:grpSpPr>
                <a:xfrm>
                  <a:off x="-2692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379" name="Oval 378">
                    <a:extLst>
                      <a:ext uri="{FF2B5EF4-FFF2-40B4-BE49-F238E27FC236}">
                        <a16:creationId xmlns:a16="http://schemas.microsoft.com/office/drawing/2014/main" id="{C9DB06F7-23BB-436B-B369-105034D41451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0" name="Oval 379">
                    <a:extLst>
                      <a:ext uri="{FF2B5EF4-FFF2-40B4-BE49-F238E27FC236}">
                        <a16:creationId xmlns:a16="http://schemas.microsoft.com/office/drawing/2014/main" id="{3765CE55-B615-47EC-8ED8-16B956E82A02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1" name="Oval 380">
                    <a:extLst>
                      <a:ext uri="{FF2B5EF4-FFF2-40B4-BE49-F238E27FC236}">
                        <a16:creationId xmlns:a16="http://schemas.microsoft.com/office/drawing/2014/main" id="{17FABEBC-46D7-43FC-8406-EB62594B98BD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2" name="Oval 381">
                    <a:extLst>
                      <a:ext uri="{FF2B5EF4-FFF2-40B4-BE49-F238E27FC236}">
                        <a16:creationId xmlns:a16="http://schemas.microsoft.com/office/drawing/2014/main" id="{FE0E8A5A-5112-4A17-818B-8019F8944A52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3" name="Oval 382">
                    <a:extLst>
                      <a:ext uri="{FF2B5EF4-FFF2-40B4-BE49-F238E27FC236}">
                        <a16:creationId xmlns:a16="http://schemas.microsoft.com/office/drawing/2014/main" id="{5A2D4684-E8BB-4C20-A3FD-E061771E1986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4" name="Oval 383">
                    <a:extLst>
                      <a:ext uri="{FF2B5EF4-FFF2-40B4-BE49-F238E27FC236}">
                        <a16:creationId xmlns:a16="http://schemas.microsoft.com/office/drawing/2014/main" id="{711DB04A-1D2F-4C51-8F63-98253967C1A8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72" name="Group 371">
                  <a:extLst>
                    <a:ext uri="{FF2B5EF4-FFF2-40B4-BE49-F238E27FC236}">
                      <a16:creationId xmlns:a16="http://schemas.microsoft.com/office/drawing/2014/main" id="{77D0EE87-221D-45E7-8EF6-D5ADA5E7BE37}"/>
                    </a:ext>
                  </a:extLst>
                </p:cNvPr>
                <p:cNvGrpSpPr/>
                <p:nvPr/>
              </p:nvGrpSpPr>
              <p:grpSpPr>
                <a:xfrm>
                  <a:off x="3025057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373" name="Oval 372">
                    <a:extLst>
                      <a:ext uri="{FF2B5EF4-FFF2-40B4-BE49-F238E27FC236}">
                        <a16:creationId xmlns:a16="http://schemas.microsoft.com/office/drawing/2014/main" id="{A62FCB17-25A5-40F5-8800-03DE58B28D89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4" name="Oval 373">
                    <a:extLst>
                      <a:ext uri="{FF2B5EF4-FFF2-40B4-BE49-F238E27FC236}">
                        <a16:creationId xmlns:a16="http://schemas.microsoft.com/office/drawing/2014/main" id="{B774DD84-47AE-44BD-9C62-37924F92F8B9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5" name="Oval 374">
                    <a:extLst>
                      <a:ext uri="{FF2B5EF4-FFF2-40B4-BE49-F238E27FC236}">
                        <a16:creationId xmlns:a16="http://schemas.microsoft.com/office/drawing/2014/main" id="{3BC5F396-9430-4177-AE4D-9498144DF9F2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6" name="Oval 375">
                    <a:extLst>
                      <a:ext uri="{FF2B5EF4-FFF2-40B4-BE49-F238E27FC236}">
                        <a16:creationId xmlns:a16="http://schemas.microsoft.com/office/drawing/2014/main" id="{F20099CD-D166-4D1E-8C3B-0DD90B768F39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7" name="Oval 376">
                    <a:extLst>
                      <a:ext uri="{FF2B5EF4-FFF2-40B4-BE49-F238E27FC236}">
                        <a16:creationId xmlns:a16="http://schemas.microsoft.com/office/drawing/2014/main" id="{401D498C-9324-46A4-8692-35C5A7F7B240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8" name="Oval 377">
                    <a:extLst>
                      <a:ext uri="{FF2B5EF4-FFF2-40B4-BE49-F238E27FC236}">
                        <a16:creationId xmlns:a16="http://schemas.microsoft.com/office/drawing/2014/main" id="{FCEC26A4-01A9-465B-B6EF-03E51A344663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338" name="Group 337">
              <a:extLst>
                <a:ext uri="{FF2B5EF4-FFF2-40B4-BE49-F238E27FC236}">
                  <a16:creationId xmlns:a16="http://schemas.microsoft.com/office/drawing/2014/main" id="{EF84FB7B-11F1-4BD7-9469-B97455B8FBBA}"/>
                </a:ext>
              </a:extLst>
            </p:cNvPr>
            <p:cNvGrpSpPr/>
            <p:nvPr/>
          </p:nvGrpSpPr>
          <p:grpSpPr>
            <a:xfrm>
              <a:off x="-2692" y="10298923"/>
              <a:ext cx="5850888" cy="703126"/>
              <a:chOff x="-2692" y="8522288"/>
              <a:chExt cx="5850888" cy="703126"/>
            </a:xfrm>
          </p:grpSpPr>
          <p:grpSp>
            <p:nvGrpSpPr>
              <p:cNvPr id="339" name="Group 338">
                <a:extLst>
                  <a:ext uri="{FF2B5EF4-FFF2-40B4-BE49-F238E27FC236}">
                    <a16:creationId xmlns:a16="http://schemas.microsoft.com/office/drawing/2014/main" id="{1B48F8EB-D445-4F3F-915E-952D9F0B485A}"/>
                  </a:ext>
                </a:extLst>
              </p:cNvPr>
              <p:cNvGrpSpPr/>
              <p:nvPr/>
            </p:nvGrpSpPr>
            <p:grpSpPr>
              <a:xfrm>
                <a:off x="-2692" y="8522288"/>
                <a:ext cx="5850888" cy="277620"/>
                <a:chOff x="-2692" y="8522288"/>
                <a:chExt cx="5850888" cy="277620"/>
              </a:xfrm>
            </p:grpSpPr>
            <p:grpSp>
              <p:nvGrpSpPr>
                <p:cNvPr id="355" name="Group 354">
                  <a:extLst>
                    <a:ext uri="{FF2B5EF4-FFF2-40B4-BE49-F238E27FC236}">
                      <a16:creationId xmlns:a16="http://schemas.microsoft.com/office/drawing/2014/main" id="{81E1E1D2-D407-4C32-883A-C889679C868E}"/>
                    </a:ext>
                  </a:extLst>
                </p:cNvPr>
                <p:cNvGrpSpPr/>
                <p:nvPr/>
              </p:nvGrpSpPr>
              <p:grpSpPr>
                <a:xfrm>
                  <a:off x="-2692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363" name="Oval 362">
                    <a:extLst>
                      <a:ext uri="{FF2B5EF4-FFF2-40B4-BE49-F238E27FC236}">
                        <a16:creationId xmlns:a16="http://schemas.microsoft.com/office/drawing/2014/main" id="{62DB47B3-B1A4-4119-A03A-F0A4AC355429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4" name="Oval 363">
                    <a:extLst>
                      <a:ext uri="{FF2B5EF4-FFF2-40B4-BE49-F238E27FC236}">
                        <a16:creationId xmlns:a16="http://schemas.microsoft.com/office/drawing/2014/main" id="{D060C9E7-98A3-4668-AD82-3E9C5A4843F5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5" name="Oval 364">
                    <a:extLst>
                      <a:ext uri="{FF2B5EF4-FFF2-40B4-BE49-F238E27FC236}">
                        <a16:creationId xmlns:a16="http://schemas.microsoft.com/office/drawing/2014/main" id="{61525C97-17A8-4FBB-8132-0BDB37AA5DAB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6" name="Oval 365">
                    <a:extLst>
                      <a:ext uri="{FF2B5EF4-FFF2-40B4-BE49-F238E27FC236}">
                        <a16:creationId xmlns:a16="http://schemas.microsoft.com/office/drawing/2014/main" id="{E2529E88-E095-4D19-814D-D751AF10D40C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7" name="Oval 366">
                    <a:extLst>
                      <a:ext uri="{FF2B5EF4-FFF2-40B4-BE49-F238E27FC236}">
                        <a16:creationId xmlns:a16="http://schemas.microsoft.com/office/drawing/2014/main" id="{F1F75F98-91DE-4196-B29C-B95DBED22D49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8" name="Oval 367">
                    <a:extLst>
                      <a:ext uri="{FF2B5EF4-FFF2-40B4-BE49-F238E27FC236}">
                        <a16:creationId xmlns:a16="http://schemas.microsoft.com/office/drawing/2014/main" id="{33D4016C-DD06-4891-97A6-A6AACAB16B53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56" name="Group 355">
                  <a:extLst>
                    <a:ext uri="{FF2B5EF4-FFF2-40B4-BE49-F238E27FC236}">
                      <a16:creationId xmlns:a16="http://schemas.microsoft.com/office/drawing/2014/main" id="{54640346-9961-4F68-84D7-422B397C6579}"/>
                    </a:ext>
                  </a:extLst>
                </p:cNvPr>
                <p:cNvGrpSpPr/>
                <p:nvPr/>
              </p:nvGrpSpPr>
              <p:grpSpPr>
                <a:xfrm>
                  <a:off x="3025057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357" name="Oval 356">
                    <a:extLst>
                      <a:ext uri="{FF2B5EF4-FFF2-40B4-BE49-F238E27FC236}">
                        <a16:creationId xmlns:a16="http://schemas.microsoft.com/office/drawing/2014/main" id="{0B085750-06AE-423C-A8CF-5CC75A3E7BAE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8" name="Oval 357">
                    <a:extLst>
                      <a:ext uri="{FF2B5EF4-FFF2-40B4-BE49-F238E27FC236}">
                        <a16:creationId xmlns:a16="http://schemas.microsoft.com/office/drawing/2014/main" id="{6A61A168-CE7E-4453-A041-A1312774AF64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9" name="Oval 358">
                    <a:extLst>
                      <a:ext uri="{FF2B5EF4-FFF2-40B4-BE49-F238E27FC236}">
                        <a16:creationId xmlns:a16="http://schemas.microsoft.com/office/drawing/2014/main" id="{9433C2CB-981E-421A-9985-B36EF932D6E8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0" name="Oval 359">
                    <a:extLst>
                      <a:ext uri="{FF2B5EF4-FFF2-40B4-BE49-F238E27FC236}">
                        <a16:creationId xmlns:a16="http://schemas.microsoft.com/office/drawing/2014/main" id="{CCB04690-5F20-4C77-BCB9-92EAF83B6A23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1" name="Oval 360">
                    <a:extLst>
                      <a:ext uri="{FF2B5EF4-FFF2-40B4-BE49-F238E27FC236}">
                        <a16:creationId xmlns:a16="http://schemas.microsoft.com/office/drawing/2014/main" id="{ED809461-D16B-4A6A-A6BD-400E13245BFC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2" name="Oval 361">
                    <a:extLst>
                      <a:ext uri="{FF2B5EF4-FFF2-40B4-BE49-F238E27FC236}">
                        <a16:creationId xmlns:a16="http://schemas.microsoft.com/office/drawing/2014/main" id="{8D53D1B9-A952-4A64-B48E-221DB0DF94DD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340" name="Group 339">
                <a:extLst>
                  <a:ext uri="{FF2B5EF4-FFF2-40B4-BE49-F238E27FC236}">
                    <a16:creationId xmlns:a16="http://schemas.microsoft.com/office/drawing/2014/main" id="{1F9B75E5-89D6-4E22-B6F7-677E8F58A156}"/>
                  </a:ext>
                </a:extLst>
              </p:cNvPr>
              <p:cNvGrpSpPr/>
              <p:nvPr/>
            </p:nvGrpSpPr>
            <p:grpSpPr>
              <a:xfrm>
                <a:off x="-2692" y="8947794"/>
                <a:ext cx="5850888" cy="277620"/>
                <a:chOff x="-2692" y="8522288"/>
                <a:chExt cx="5850888" cy="277620"/>
              </a:xfrm>
            </p:grpSpPr>
            <p:grpSp>
              <p:nvGrpSpPr>
                <p:cNvPr id="341" name="Group 340">
                  <a:extLst>
                    <a:ext uri="{FF2B5EF4-FFF2-40B4-BE49-F238E27FC236}">
                      <a16:creationId xmlns:a16="http://schemas.microsoft.com/office/drawing/2014/main" id="{A1330E1C-3340-483E-BBF9-313FBDDA9401}"/>
                    </a:ext>
                  </a:extLst>
                </p:cNvPr>
                <p:cNvGrpSpPr/>
                <p:nvPr/>
              </p:nvGrpSpPr>
              <p:grpSpPr>
                <a:xfrm>
                  <a:off x="-2692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349" name="Oval 348">
                    <a:extLst>
                      <a:ext uri="{FF2B5EF4-FFF2-40B4-BE49-F238E27FC236}">
                        <a16:creationId xmlns:a16="http://schemas.microsoft.com/office/drawing/2014/main" id="{5E2240AD-BABC-49CC-8B83-55294A6F1C2D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0" name="Oval 349">
                    <a:extLst>
                      <a:ext uri="{FF2B5EF4-FFF2-40B4-BE49-F238E27FC236}">
                        <a16:creationId xmlns:a16="http://schemas.microsoft.com/office/drawing/2014/main" id="{15227FA2-1582-4B21-8145-54C8DE7C9DDF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1" name="Oval 350">
                    <a:extLst>
                      <a:ext uri="{FF2B5EF4-FFF2-40B4-BE49-F238E27FC236}">
                        <a16:creationId xmlns:a16="http://schemas.microsoft.com/office/drawing/2014/main" id="{EB010BC3-97B6-4ADF-ADD3-C0BE6623A14B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2" name="Oval 351">
                    <a:extLst>
                      <a:ext uri="{FF2B5EF4-FFF2-40B4-BE49-F238E27FC236}">
                        <a16:creationId xmlns:a16="http://schemas.microsoft.com/office/drawing/2014/main" id="{13F566B8-3501-40B9-BDD2-9FA0C6AB05B1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3" name="Oval 352">
                    <a:extLst>
                      <a:ext uri="{FF2B5EF4-FFF2-40B4-BE49-F238E27FC236}">
                        <a16:creationId xmlns:a16="http://schemas.microsoft.com/office/drawing/2014/main" id="{0D0E3E56-DF37-4B52-9B7B-3C69E49130DD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4" name="Oval 353">
                    <a:extLst>
                      <a:ext uri="{FF2B5EF4-FFF2-40B4-BE49-F238E27FC236}">
                        <a16:creationId xmlns:a16="http://schemas.microsoft.com/office/drawing/2014/main" id="{4C2B8DBE-E969-4107-9DAF-FBE72DEEFD82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42" name="Group 341">
                  <a:extLst>
                    <a:ext uri="{FF2B5EF4-FFF2-40B4-BE49-F238E27FC236}">
                      <a16:creationId xmlns:a16="http://schemas.microsoft.com/office/drawing/2014/main" id="{6AD5EC2F-4421-4B80-9D9D-F7EE730C8BA1}"/>
                    </a:ext>
                  </a:extLst>
                </p:cNvPr>
                <p:cNvGrpSpPr/>
                <p:nvPr/>
              </p:nvGrpSpPr>
              <p:grpSpPr>
                <a:xfrm>
                  <a:off x="3025057" y="8522288"/>
                  <a:ext cx="2823139" cy="277620"/>
                  <a:chOff x="8124102" y="687210"/>
                  <a:chExt cx="3440966" cy="338375"/>
                </a:xfrm>
                <a:solidFill>
                  <a:schemeClr val="bg1"/>
                </a:solidFill>
              </p:grpSpPr>
              <p:sp>
                <p:nvSpPr>
                  <p:cNvPr id="343" name="Oval 342">
                    <a:extLst>
                      <a:ext uri="{FF2B5EF4-FFF2-40B4-BE49-F238E27FC236}">
                        <a16:creationId xmlns:a16="http://schemas.microsoft.com/office/drawing/2014/main" id="{E1952A65-E3B5-4C6A-A7DE-AF0A73D45FC1}"/>
                      </a:ext>
                    </a:extLst>
                  </p:cNvPr>
                  <p:cNvSpPr/>
                  <p:nvPr/>
                </p:nvSpPr>
                <p:spPr>
                  <a:xfrm>
                    <a:off x="11226693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4" name="Oval 343">
                    <a:extLst>
                      <a:ext uri="{FF2B5EF4-FFF2-40B4-BE49-F238E27FC236}">
                        <a16:creationId xmlns:a16="http://schemas.microsoft.com/office/drawing/2014/main" id="{47856385-6FCE-4FCE-8B03-268CB47ED188}"/>
                      </a:ext>
                    </a:extLst>
                  </p:cNvPr>
                  <p:cNvSpPr/>
                  <p:nvPr/>
                </p:nvSpPr>
                <p:spPr>
                  <a:xfrm>
                    <a:off x="8744620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5" name="Oval 344">
                    <a:extLst>
                      <a:ext uri="{FF2B5EF4-FFF2-40B4-BE49-F238E27FC236}">
                        <a16:creationId xmlns:a16="http://schemas.microsoft.com/office/drawing/2014/main" id="{936A4D31-2C0E-41CA-95A8-DC14B9830922}"/>
                      </a:ext>
                    </a:extLst>
                  </p:cNvPr>
                  <p:cNvSpPr/>
                  <p:nvPr/>
                </p:nvSpPr>
                <p:spPr>
                  <a:xfrm>
                    <a:off x="9365138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6" name="Oval 345">
                    <a:extLst>
                      <a:ext uri="{FF2B5EF4-FFF2-40B4-BE49-F238E27FC236}">
                        <a16:creationId xmlns:a16="http://schemas.microsoft.com/office/drawing/2014/main" id="{C5104985-A6B3-4BE6-A3C5-BA3EA21F8C79}"/>
                      </a:ext>
                    </a:extLst>
                  </p:cNvPr>
                  <p:cNvSpPr/>
                  <p:nvPr/>
                </p:nvSpPr>
                <p:spPr>
                  <a:xfrm>
                    <a:off x="9985656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7" name="Oval 346">
                    <a:extLst>
                      <a:ext uri="{FF2B5EF4-FFF2-40B4-BE49-F238E27FC236}">
                        <a16:creationId xmlns:a16="http://schemas.microsoft.com/office/drawing/2014/main" id="{4054F050-F5E2-4606-AA06-9A2E08180815}"/>
                      </a:ext>
                    </a:extLst>
                  </p:cNvPr>
                  <p:cNvSpPr/>
                  <p:nvPr/>
                </p:nvSpPr>
                <p:spPr>
                  <a:xfrm>
                    <a:off x="10606174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8" name="Oval 347">
                    <a:extLst>
                      <a:ext uri="{FF2B5EF4-FFF2-40B4-BE49-F238E27FC236}">
                        <a16:creationId xmlns:a16="http://schemas.microsoft.com/office/drawing/2014/main" id="{9A25E7BF-B35C-426D-AB54-979472D12FEF}"/>
                      </a:ext>
                    </a:extLst>
                  </p:cNvPr>
                  <p:cNvSpPr/>
                  <p:nvPr/>
                </p:nvSpPr>
                <p:spPr>
                  <a:xfrm>
                    <a:off x="8124102" y="687210"/>
                    <a:ext cx="338375" cy="3383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</p:grpSp>
      <p:pic>
        <p:nvPicPr>
          <p:cNvPr id="218" name="Picture 217">
            <a:extLst>
              <a:ext uri="{FF2B5EF4-FFF2-40B4-BE49-F238E27FC236}">
                <a16:creationId xmlns:a16="http://schemas.microsoft.com/office/drawing/2014/main" id="{A335A358-461D-4844-B71A-46A943D41C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941" y="-8615010"/>
            <a:ext cx="3849300" cy="4987636"/>
          </a:xfrm>
          <a:prstGeom prst="rect">
            <a:avLst/>
          </a:prstGeom>
        </p:spPr>
      </p:pic>
      <p:sp>
        <p:nvSpPr>
          <p:cNvPr id="429" name="TextBox 428">
            <a:extLst>
              <a:ext uri="{FF2B5EF4-FFF2-40B4-BE49-F238E27FC236}">
                <a16:creationId xmlns:a16="http://schemas.microsoft.com/office/drawing/2014/main" id="{2F0D9BBF-59ED-4257-BD16-DD922BBCB495}"/>
              </a:ext>
            </a:extLst>
          </p:cNvPr>
          <p:cNvSpPr txBox="1"/>
          <p:nvPr/>
        </p:nvSpPr>
        <p:spPr>
          <a:xfrm>
            <a:off x="1253660" y="-6288421"/>
            <a:ext cx="4174118" cy="1122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400" dirty="0">
                <a:solidFill>
                  <a:srgbClr val="3A393B"/>
                </a:solidFill>
                <a:latin typeface="Montserrat Black" panose="00000A00000000000000" pitchFamily="50" charset="0"/>
              </a:rPr>
              <a:t>THIS IS A CHAIR</a:t>
            </a:r>
          </a:p>
        </p:txBody>
      </p:sp>
      <p:grpSp>
        <p:nvGrpSpPr>
          <p:cNvPr id="432" name="Group 431">
            <a:extLst>
              <a:ext uri="{FF2B5EF4-FFF2-40B4-BE49-F238E27FC236}">
                <a16:creationId xmlns:a16="http://schemas.microsoft.com/office/drawing/2014/main" id="{0CAF1FF6-1DDF-4673-90CC-5F8B897B60DF}"/>
              </a:ext>
            </a:extLst>
          </p:cNvPr>
          <p:cNvGrpSpPr/>
          <p:nvPr/>
        </p:nvGrpSpPr>
        <p:grpSpPr>
          <a:xfrm>
            <a:off x="8699516" y="-5651536"/>
            <a:ext cx="1884410" cy="1501656"/>
            <a:chOff x="-3594970" y="5796672"/>
            <a:chExt cx="1884410" cy="1501656"/>
          </a:xfrm>
        </p:grpSpPr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BE274ECA-D392-47E5-BE74-45A3564F85ED}"/>
                </a:ext>
              </a:extLst>
            </p:cNvPr>
            <p:cNvSpPr/>
            <p:nvPr/>
          </p:nvSpPr>
          <p:spPr>
            <a:xfrm>
              <a:off x="-3403593" y="5796672"/>
              <a:ext cx="1501656" cy="15016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4" name="TextBox 433">
              <a:extLst>
                <a:ext uri="{FF2B5EF4-FFF2-40B4-BE49-F238E27FC236}">
                  <a16:creationId xmlns:a16="http://schemas.microsoft.com/office/drawing/2014/main" id="{5D96F966-9973-4E28-93AF-07D248DAD18F}"/>
                </a:ext>
              </a:extLst>
            </p:cNvPr>
            <p:cNvSpPr txBox="1"/>
            <p:nvPr/>
          </p:nvSpPr>
          <p:spPr>
            <a:xfrm>
              <a:off x="-3594970" y="6193557"/>
              <a:ext cx="18844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3A393B"/>
                  </a:solidFill>
                  <a:latin typeface="Montserrat ExtraBold" panose="00000900000000000000" pitchFamily="50" charset="0"/>
                </a:rPr>
                <a:t>79$</a:t>
              </a:r>
            </a:p>
          </p:txBody>
        </p:sp>
      </p:grpSp>
      <p:sp>
        <p:nvSpPr>
          <p:cNvPr id="436" name="Circle: Hollow 435">
            <a:extLst>
              <a:ext uri="{FF2B5EF4-FFF2-40B4-BE49-F238E27FC236}">
                <a16:creationId xmlns:a16="http://schemas.microsoft.com/office/drawing/2014/main" id="{A985C24C-B2EA-4FA0-85F4-B24B25EAD2CA}"/>
              </a:ext>
            </a:extLst>
          </p:cNvPr>
          <p:cNvSpPr/>
          <p:nvPr/>
        </p:nvSpPr>
        <p:spPr>
          <a:xfrm>
            <a:off x="2965012" y="-5099640"/>
            <a:ext cx="1351692" cy="1351692"/>
          </a:xfrm>
          <a:prstGeom prst="donut">
            <a:avLst>
              <a:gd name="adj" fmla="val 19598"/>
            </a:avLst>
          </a:prstGeom>
          <a:solidFill>
            <a:srgbClr val="E1A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7" name="Frame 436">
            <a:extLst>
              <a:ext uri="{FF2B5EF4-FFF2-40B4-BE49-F238E27FC236}">
                <a16:creationId xmlns:a16="http://schemas.microsoft.com/office/drawing/2014/main" id="{0F3B18FC-12E4-4D4F-8973-81E7935BB48F}"/>
              </a:ext>
            </a:extLst>
          </p:cNvPr>
          <p:cNvSpPr/>
          <p:nvPr/>
        </p:nvSpPr>
        <p:spPr>
          <a:xfrm>
            <a:off x="182014" y="-9359574"/>
            <a:ext cx="11473559" cy="6236999"/>
          </a:xfrm>
          <a:prstGeom prst="frame">
            <a:avLst>
              <a:gd name="adj1" fmla="val 72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8" name="Oval 437">
            <a:extLst>
              <a:ext uri="{FF2B5EF4-FFF2-40B4-BE49-F238E27FC236}">
                <a16:creationId xmlns:a16="http://schemas.microsoft.com/office/drawing/2014/main" id="{CA2D7897-421A-49DE-8D79-3C3B36028D94}"/>
              </a:ext>
            </a:extLst>
          </p:cNvPr>
          <p:cNvSpPr/>
          <p:nvPr/>
        </p:nvSpPr>
        <p:spPr>
          <a:xfrm>
            <a:off x="1917683" y="-8708318"/>
            <a:ext cx="1371455" cy="1371455"/>
          </a:xfrm>
          <a:prstGeom prst="ellipse">
            <a:avLst/>
          </a:prstGeom>
          <a:solidFill>
            <a:srgbClr val="E1A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9" name="Circle: Hollow 438">
            <a:extLst>
              <a:ext uri="{FF2B5EF4-FFF2-40B4-BE49-F238E27FC236}">
                <a16:creationId xmlns:a16="http://schemas.microsoft.com/office/drawing/2014/main" id="{82E5E2E5-949C-4667-B490-6665E4FA9171}"/>
              </a:ext>
            </a:extLst>
          </p:cNvPr>
          <p:cNvSpPr/>
          <p:nvPr/>
        </p:nvSpPr>
        <p:spPr>
          <a:xfrm>
            <a:off x="-1245082" y="-4359320"/>
            <a:ext cx="2840895" cy="2840895"/>
          </a:xfrm>
          <a:prstGeom prst="donut">
            <a:avLst>
              <a:gd name="adj" fmla="val 19598"/>
            </a:avLst>
          </a:prstGeom>
          <a:solidFill>
            <a:srgbClr val="E1A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5" name="Oval 434">
            <a:extLst>
              <a:ext uri="{FF2B5EF4-FFF2-40B4-BE49-F238E27FC236}">
                <a16:creationId xmlns:a16="http://schemas.microsoft.com/office/drawing/2014/main" id="{D59ECDD5-4C3A-47BB-9699-EE5CE570DE8C}"/>
              </a:ext>
            </a:extLst>
          </p:cNvPr>
          <p:cNvSpPr/>
          <p:nvPr/>
        </p:nvSpPr>
        <p:spPr>
          <a:xfrm>
            <a:off x="4542703" y="-5903070"/>
            <a:ext cx="526321" cy="526321"/>
          </a:xfrm>
          <a:prstGeom prst="ellipse">
            <a:avLst/>
          </a:prstGeom>
          <a:solidFill>
            <a:srgbClr val="E1A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436519"/>
      </p:ext>
    </p:extLst>
  </p:cSld>
  <p:clrMapOvr>
    <a:masterClrMapping/>
  </p:clrMapOvr>
  <p:transition spd="med" advTm="8665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7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7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54" dur="1250" fill="hold"/>
                                        <p:tgtEl>
                                          <p:spTgt spid="443"/>
                                        </p:tgtEl>
                                      </p:cBhvr>
                                      <p:by x="2999000" y="2999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42" presetClass="path" presetSubtype="0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4.79167E-6 3.33333E-6 L 4.79167E-6 1.394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74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2.70833E-6 -2.59259E-6 L -2.70833E-6 1.3949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74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1.66667E-6 3.7037E-6 L 1.66667E-6 1.394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74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4.58333E-6 -3.33333E-6 L 4.58333E-6 1.3949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745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1.66667E-6 -2.59259E-6 L -1.66667E-6 1.3949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745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3.7037E-6 L 0.01471 1.4099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70509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3.33333E-6 2.59259E-6 L -3.33333E-6 1.394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74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1.04167E-6 4.44444E-6 L -0.00807 1.4944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" y="74722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6.25E-7 2.22222E-6 L -6.25E-7 1.3949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745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4.16667E-7 2.59259E-6 L 4.16667E-7 1.394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0" grpId="0" animBg="1"/>
      <p:bldP spid="117" grpId="0" animBg="1"/>
      <p:bldP spid="109" grpId="0"/>
      <p:bldP spid="115" grpId="0" animBg="1"/>
      <p:bldP spid="116" grpId="0" animBg="1"/>
      <p:bldP spid="118" grpId="0" animBg="1"/>
      <p:bldP spid="119" grpId="0" animBg="1"/>
      <p:bldP spid="443" grpId="0" animBg="1"/>
      <p:bldP spid="443" grpId="1" animBg="1"/>
      <p:bldP spid="333" grpId="0" animBg="1"/>
      <p:bldP spid="334" grpId="0"/>
      <p:bldP spid="430" grpId="0" animBg="1"/>
      <p:bldP spid="429" grpId="0"/>
      <p:bldP spid="437" grpId="0" animBg="1"/>
      <p:bldP spid="438" grpId="0" animBg="1"/>
      <p:bldP spid="4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ame 84">
            <a:extLst>
              <a:ext uri="{FF2B5EF4-FFF2-40B4-BE49-F238E27FC236}">
                <a16:creationId xmlns:a16="http://schemas.microsoft.com/office/drawing/2014/main" id="{6A283518-2075-4285-8D48-3E38A4371A3F}"/>
              </a:ext>
            </a:extLst>
          </p:cNvPr>
          <p:cNvSpPr/>
          <p:nvPr/>
        </p:nvSpPr>
        <p:spPr>
          <a:xfrm>
            <a:off x="359221" y="310501"/>
            <a:ext cx="11473559" cy="6236999"/>
          </a:xfrm>
          <a:prstGeom prst="frame">
            <a:avLst>
              <a:gd name="adj1" fmla="val 72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E97C2202-A28C-4699-AB11-CFA2866548BA}"/>
              </a:ext>
            </a:extLst>
          </p:cNvPr>
          <p:cNvSpPr/>
          <p:nvPr/>
        </p:nvSpPr>
        <p:spPr>
          <a:xfrm>
            <a:off x="3025057" y="2078987"/>
            <a:ext cx="6560466" cy="4791711"/>
          </a:xfrm>
          <a:custGeom>
            <a:avLst/>
            <a:gdLst>
              <a:gd name="connsiteX0" fmla="*/ 5309767 w 6560466"/>
              <a:gd name="connsiteY0" fmla="*/ 0 h 4791711"/>
              <a:gd name="connsiteX1" fmla="*/ 6194145 w 6560466"/>
              <a:gd name="connsiteY1" fmla="*/ 366321 h 4791711"/>
              <a:gd name="connsiteX2" fmla="*/ 6194145 w 6560466"/>
              <a:gd name="connsiteY2" fmla="*/ 2135075 h 4791711"/>
              <a:gd name="connsiteX3" fmla="*/ 3537508 w 6560466"/>
              <a:gd name="connsiteY3" fmla="*/ 4791711 h 4791711"/>
              <a:gd name="connsiteX4" fmla="*/ 0 w 6560466"/>
              <a:gd name="connsiteY4" fmla="*/ 4791711 h 4791711"/>
              <a:gd name="connsiteX5" fmla="*/ 4425390 w 6560466"/>
              <a:gd name="connsiteY5" fmla="*/ 366321 h 4791711"/>
              <a:gd name="connsiteX6" fmla="*/ 5309767 w 6560466"/>
              <a:gd name="connsiteY6" fmla="*/ 0 h 479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60466" h="4791711">
                <a:moveTo>
                  <a:pt x="5309767" y="0"/>
                </a:moveTo>
                <a:cubicBezTo>
                  <a:pt x="5629849" y="0"/>
                  <a:pt x="5949931" y="122107"/>
                  <a:pt x="6194145" y="366321"/>
                </a:cubicBezTo>
                <a:cubicBezTo>
                  <a:pt x="6682573" y="854749"/>
                  <a:pt x="6682573" y="1646648"/>
                  <a:pt x="6194145" y="2135075"/>
                </a:cubicBezTo>
                <a:lnTo>
                  <a:pt x="3537508" y="4791711"/>
                </a:lnTo>
                <a:lnTo>
                  <a:pt x="0" y="4791711"/>
                </a:lnTo>
                <a:lnTo>
                  <a:pt x="4425390" y="366321"/>
                </a:lnTo>
                <a:cubicBezTo>
                  <a:pt x="4669605" y="122107"/>
                  <a:pt x="4989687" y="0"/>
                  <a:pt x="5309767" y="0"/>
                </a:cubicBezTo>
                <a:close/>
              </a:path>
            </a:pathLst>
          </a:custGeom>
          <a:gradFill>
            <a:gsLst>
              <a:gs pos="0">
                <a:srgbClr val="78A937"/>
              </a:gs>
              <a:gs pos="100000">
                <a:srgbClr val="83B44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32B53F45-3D4B-452A-A136-CB8A2CAA2B0E}"/>
              </a:ext>
            </a:extLst>
          </p:cNvPr>
          <p:cNvSpPr/>
          <p:nvPr/>
        </p:nvSpPr>
        <p:spPr>
          <a:xfrm>
            <a:off x="5130918" y="4057480"/>
            <a:ext cx="4415013" cy="2813219"/>
          </a:xfrm>
          <a:custGeom>
            <a:avLst/>
            <a:gdLst>
              <a:gd name="connsiteX0" fmla="*/ 3282374 w 4415013"/>
              <a:gd name="connsiteY0" fmla="*/ 0 h 2813219"/>
              <a:gd name="connsiteX1" fmla="*/ 4083272 w 4415013"/>
              <a:gd name="connsiteY1" fmla="*/ 331743 h 2813219"/>
              <a:gd name="connsiteX2" fmla="*/ 4083272 w 4415013"/>
              <a:gd name="connsiteY2" fmla="*/ 1933538 h 2813219"/>
              <a:gd name="connsiteX3" fmla="*/ 3203590 w 4415013"/>
              <a:gd name="connsiteY3" fmla="*/ 2813219 h 2813219"/>
              <a:gd name="connsiteX4" fmla="*/ 0 w 4415013"/>
              <a:gd name="connsiteY4" fmla="*/ 2813219 h 2813219"/>
              <a:gd name="connsiteX5" fmla="*/ 2481477 w 4415013"/>
              <a:gd name="connsiteY5" fmla="*/ 331743 h 2813219"/>
              <a:gd name="connsiteX6" fmla="*/ 3282374 w 4415013"/>
              <a:gd name="connsiteY6" fmla="*/ 0 h 281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5013" h="2813219">
                <a:moveTo>
                  <a:pt x="3282374" y="0"/>
                </a:moveTo>
                <a:cubicBezTo>
                  <a:pt x="3572242" y="0"/>
                  <a:pt x="3862110" y="110581"/>
                  <a:pt x="4083272" y="331743"/>
                </a:cubicBezTo>
                <a:cubicBezTo>
                  <a:pt x="4525594" y="774067"/>
                  <a:pt x="4525594" y="1491214"/>
                  <a:pt x="4083272" y="1933538"/>
                </a:cubicBezTo>
                <a:lnTo>
                  <a:pt x="3203590" y="2813219"/>
                </a:lnTo>
                <a:lnTo>
                  <a:pt x="0" y="2813219"/>
                </a:lnTo>
                <a:lnTo>
                  <a:pt x="2481477" y="331743"/>
                </a:lnTo>
                <a:cubicBezTo>
                  <a:pt x="2702638" y="110581"/>
                  <a:pt x="2992506" y="0"/>
                  <a:pt x="3282374" y="0"/>
                </a:cubicBezTo>
                <a:close/>
              </a:path>
            </a:pathLst>
          </a:custGeom>
          <a:gradFill>
            <a:gsLst>
              <a:gs pos="0">
                <a:srgbClr val="78A937"/>
              </a:gs>
              <a:gs pos="100000">
                <a:srgbClr val="83B443"/>
              </a:gs>
            </a:gsLst>
            <a:lin ang="5400000" scaled="1"/>
          </a:gradFill>
          <a:ln>
            <a:noFill/>
          </a:ln>
          <a:effectLst>
            <a:outerShdw blurRad="5207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9B0BCFA-162E-4E1B-8517-0749DBB31436}"/>
              </a:ext>
            </a:extLst>
          </p:cNvPr>
          <p:cNvGrpSpPr/>
          <p:nvPr/>
        </p:nvGrpSpPr>
        <p:grpSpPr>
          <a:xfrm>
            <a:off x="9368861" y="1989"/>
            <a:ext cx="2823139" cy="2127413"/>
            <a:chOff x="8276502" y="400607"/>
            <a:chExt cx="3440966" cy="2592985"/>
          </a:xfrm>
          <a:solidFill>
            <a:schemeClr val="bg1"/>
          </a:solidFill>
          <a:effectLst>
            <a:outerShdw blurRad="190500" dist="38100" dir="8100000" algn="tr" rotWithShape="0">
              <a:prstClr val="black">
                <a:alpha val="17000"/>
              </a:prstClr>
            </a:outerShdw>
          </a:effectLst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C886F38-6A19-48A8-8707-E6910D7B1CCF}"/>
                </a:ext>
              </a:extLst>
            </p:cNvPr>
            <p:cNvGrpSpPr/>
            <p:nvPr/>
          </p:nvGrpSpPr>
          <p:grpSpPr>
            <a:xfrm>
              <a:off x="9517538" y="400607"/>
              <a:ext cx="2199930" cy="338375"/>
              <a:chOff x="9365138" y="687210"/>
              <a:chExt cx="2199930" cy="338375"/>
            </a:xfrm>
            <a:grpFill/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9B48B58-B611-4900-9EF2-6326E9350665}"/>
                  </a:ext>
                </a:extLst>
              </p:cNvPr>
              <p:cNvSpPr/>
              <p:nvPr/>
            </p:nvSpPr>
            <p:spPr>
              <a:xfrm>
                <a:off x="11226693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89A3F00-7151-42C3-897F-DB90D8B46870}"/>
                  </a:ext>
                </a:extLst>
              </p:cNvPr>
              <p:cNvSpPr/>
              <p:nvPr/>
            </p:nvSpPr>
            <p:spPr>
              <a:xfrm>
                <a:off x="9365138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359B8D9-7CD3-40E2-9275-3610C7C92806}"/>
                  </a:ext>
                </a:extLst>
              </p:cNvPr>
              <p:cNvSpPr/>
              <p:nvPr/>
            </p:nvSpPr>
            <p:spPr>
              <a:xfrm>
                <a:off x="9985656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7CC360C-ED47-45CA-BBCF-AA73BB7F91DE}"/>
                  </a:ext>
                </a:extLst>
              </p:cNvPr>
              <p:cNvSpPr/>
              <p:nvPr/>
            </p:nvSpPr>
            <p:spPr>
              <a:xfrm>
                <a:off x="10606174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B6D65B4-E2AC-43B7-A8DA-B7FADD8A9DC2}"/>
                </a:ext>
              </a:extLst>
            </p:cNvPr>
            <p:cNvGrpSpPr/>
            <p:nvPr/>
          </p:nvGrpSpPr>
          <p:grpSpPr>
            <a:xfrm>
              <a:off x="8897020" y="851529"/>
              <a:ext cx="2820448" cy="338375"/>
              <a:chOff x="8744620" y="687210"/>
              <a:chExt cx="2820448" cy="338375"/>
            </a:xfrm>
            <a:grpFill/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E8C4B93-0F2A-4501-BB7D-B6CF3C9BEB74}"/>
                  </a:ext>
                </a:extLst>
              </p:cNvPr>
              <p:cNvSpPr/>
              <p:nvPr/>
            </p:nvSpPr>
            <p:spPr>
              <a:xfrm>
                <a:off x="11226693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791D34A-FC97-4DB5-B5FF-68A23F2F234F}"/>
                  </a:ext>
                </a:extLst>
              </p:cNvPr>
              <p:cNvSpPr/>
              <p:nvPr/>
            </p:nvSpPr>
            <p:spPr>
              <a:xfrm>
                <a:off x="8744620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3DAFFE0-6ABA-488E-B4A3-866239FD0015}"/>
                  </a:ext>
                </a:extLst>
              </p:cNvPr>
              <p:cNvSpPr/>
              <p:nvPr/>
            </p:nvSpPr>
            <p:spPr>
              <a:xfrm>
                <a:off x="9365138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30A423C-33E2-42EB-8A41-D314E5935503}"/>
                  </a:ext>
                </a:extLst>
              </p:cNvPr>
              <p:cNvSpPr/>
              <p:nvPr/>
            </p:nvSpPr>
            <p:spPr>
              <a:xfrm>
                <a:off x="9985656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8563FCD-B8A2-4C48-A500-893EC327F8CE}"/>
                  </a:ext>
                </a:extLst>
              </p:cNvPr>
              <p:cNvSpPr/>
              <p:nvPr/>
            </p:nvSpPr>
            <p:spPr>
              <a:xfrm>
                <a:off x="10606174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E30BF1-C8CA-4872-A2CA-057A02BA19C2}"/>
                </a:ext>
              </a:extLst>
            </p:cNvPr>
            <p:cNvGrpSpPr/>
            <p:nvPr/>
          </p:nvGrpSpPr>
          <p:grpSpPr>
            <a:xfrm>
              <a:off x="8276502" y="1302451"/>
              <a:ext cx="3440966" cy="338375"/>
              <a:chOff x="8124102" y="687210"/>
              <a:chExt cx="3440966" cy="338375"/>
            </a:xfrm>
            <a:grpFill/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3750A80-05F2-4D2C-B065-3A81D0CFAD83}"/>
                  </a:ext>
                </a:extLst>
              </p:cNvPr>
              <p:cNvSpPr/>
              <p:nvPr/>
            </p:nvSpPr>
            <p:spPr>
              <a:xfrm>
                <a:off x="11226693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3C6D9BA-0F4C-40F7-97EB-2D78DC52D75A}"/>
                  </a:ext>
                </a:extLst>
              </p:cNvPr>
              <p:cNvSpPr/>
              <p:nvPr/>
            </p:nvSpPr>
            <p:spPr>
              <a:xfrm>
                <a:off x="8744620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87B9BEE-C289-41AE-86FA-A90E761B4C25}"/>
                  </a:ext>
                </a:extLst>
              </p:cNvPr>
              <p:cNvSpPr/>
              <p:nvPr/>
            </p:nvSpPr>
            <p:spPr>
              <a:xfrm>
                <a:off x="9365138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35565DA-15A2-49D7-A9C3-29B331CBB012}"/>
                  </a:ext>
                </a:extLst>
              </p:cNvPr>
              <p:cNvSpPr/>
              <p:nvPr/>
            </p:nvSpPr>
            <p:spPr>
              <a:xfrm>
                <a:off x="9985656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E4C75FB-6D97-4E35-A9E2-D3FF1E600722}"/>
                  </a:ext>
                </a:extLst>
              </p:cNvPr>
              <p:cNvSpPr/>
              <p:nvPr/>
            </p:nvSpPr>
            <p:spPr>
              <a:xfrm>
                <a:off x="10606174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01A9EB5-BB49-4463-9443-54BF30288E35}"/>
                  </a:ext>
                </a:extLst>
              </p:cNvPr>
              <p:cNvSpPr/>
              <p:nvPr/>
            </p:nvSpPr>
            <p:spPr>
              <a:xfrm>
                <a:off x="8124102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641888F-75DE-47B6-80CB-68F128D26A1A}"/>
                </a:ext>
              </a:extLst>
            </p:cNvPr>
            <p:cNvGrpSpPr/>
            <p:nvPr/>
          </p:nvGrpSpPr>
          <p:grpSpPr>
            <a:xfrm>
              <a:off x="8276502" y="1753373"/>
              <a:ext cx="3440966" cy="338375"/>
              <a:chOff x="8124102" y="687210"/>
              <a:chExt cx="3440966" cy="338375"/>
            </a:xfrm>
            <a:grpFill/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F0003C4-13C8-4CE6-9705-E643FD10B5D4}"/>
                  </a:ext>
                </a:extLst>
              </p:cNvPr>
              <p:cNvSpPr/>
              <p:nvPr/>
            </p:nvSpPr>
            <p:spPr>
              <a:xfrm>
                <a:off x="11226693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C184D748-F604-4CE0-855C-6F1C34A1B4A6}"/>
                  </a:ext>
                </a:extLst>
              </p:cNvPr>
              <p:cNvSpPr/>
              <p:nvPr/>
            </p:nvSpPr>
            <p:spPr>
              <a:xfrm>
                <a:off x="8744620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563550A2-DDD1-4183-A347-A852F1D7F9AB}"/>
                  </a:ext>
                </a:extLst>
              </p:cNvPr>
              <p:cNvSpPr/>
              <p:nvPr/>
            </p:nvSpPr>
            <p:spPr>
              <a:xfrm>
                <a:off x="9365138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248BCD4F-8B1B-4DB0-9154-CFF8958E7694}"/>
                  </a:ext>
                </a:extLst>
              </p:cNvPr>
              <p:cNvSpPr/>
              <p:nvPr/>
            </p:nvSpPr>
            <p:spPr>
              <a:xfrm>
                <a:off x="9985656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BB324588-1C7A-4F03-B701-D3DA43AB26D6}"/>
                  </a:ext>
                </a:extLst>
              </p:cNvPr>
              <p:cNvSpPr/>
              <p:nvPr/>
            </p:nvSpPr>
            <p:spPr>
              <a:xfrm>
                <a:off x="10606174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203D0BB-96C0-4BD7-A121-75C342096C09}"/>
                  </a:ext>
                </a:extLst>
              </p:cNvPr>
              <p:cNvSpPr/>
              <p:nvPr/>
            </p:nvSpPr>
            <p:spPr>
              <a:xfrm>
                <a:off x="8124102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E123729-37D9-4859-A4A7-CFB573B25A53}"/>
                </a:ext>
              </a:extLst>
            </p:cNvPr>
            <p:cNvGrpSpPr/>
            <p:nvPr/>
          </p:nvGrpSpPr>
          <p:grpSpPr>
            <a:xfrm>
              <a:off x="8276502" y="2655217"/>
              <a:ext cx="2199929" cy="338375"/>
              <a:chOff x="8124102" y="687210"/>
              <a:chExt cx="2199929" cy="338375"/>
            </a:xfrm>
            <a:grpFill/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103F22AC-D4A3-4B67-9FB9-8C578320B464}"/>
                  </a:ext>
                </a:extLst>
              </p:cNvPr>
              <p:cNvSpPr/>
              <p:nvPr/>
            </p:nvSpPr>
            <p:spPr>
              <a:xfrm>
                <a:off x="8744620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BA7D0AD-4706-4236-9709-99BD43E5BA67}"/>
                  </a:ext>
                </a:extLst>
              </p:cNvPr>
              <p:cNvSpPr/>
              <p:nvPr/>
            </p:nvSpPr>
            <p:spPr>
              <a:xfrm>
                <a:off x="9365138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337D836-3CB0-4C54-827C-D201FC6DD544}"/>
                  </a:ext>
                </a:extLst>
              </p:cNvPr>
              <p:cNvSpPr/>
              <p:nvPr/>
            </p:nvSpPr>
            <p:spPr>
              <a:xfrm>
                <a:off x="9985656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FCCC2F0-36EC-4644-BF63-16B1DD9E5DF2}"/>
                  </a:ext>
                </a:extLst>
              </p:cNvPr>
              <p:cNvSpPr/>
              <p:nvPr/>
            </p:nvSpPr>
            <p:spPr>
              <a:xfrm>
                <a:off x="8124102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6F4329E-6152-42C6-93E7-69CB47AA3CFA}"/>
                </a:ext>
              </a:extLst>
            </p:cNvPr>
            <p:cNvGrpSpPr/>
            <p:nvPr/>
          </p:nvGrpSpPr>
          <p:grpSpPr>
            <a:xfrm>
              <a:off x="8276502" y="2204295"/>
              <a:ext cx="2820447" cy="338375"/>
              <a:chOff x="8124102" y="687210"/>
              <a:chExt cx="2820447" cy="338375"/>
            </a:xfrm>
            <a:grpFill/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2B1BB23-8376-40FC-BD3B-D0EF35D42702}"/>
                  </a:ext>
                </a:extLst>
              </p:cNvPr>
              <p:cNvSpPr/>
              <p:nvPr/>
            </p:nvSpPr>
            <p:spPr>
              <a:xfrm>
                <a:off x="8744620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74C1677-39E1-4937-B42E-1598BC8B7420}"/>
                  </a:ext>
                </a:extLst>
              </p:cNvPr>
              <p:cNvSpPr/>
              <p:nvPr/>
            </p:nvSpPr>
            <p:spPr>
              <a:xfrm>
                <a:off x="9365138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40C83A85-73BC-471D-B970-39CEBBF69A3E}"/>
                  </a:ext>
                </a:extLst>
              </p:cNvPr>
              <p:cNvSpPr/>
              <p:nvPr/>
            </p:nvSpPr>
            <p:spPr>
              <a:xfrm>
                <a:off x="9985656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FB75B75B-6082-43BC-8589-B5B545F90C26}"/>
                  </a:ext>
                </a:extLst>
              </p:cNvPr>
              <p:cNvSpPr/>
              <p:nvPr/>
            </p:nvSpPr>
            <p:spPr>
              <a:xfrm>
                <a:off x="10606174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EF349FF4-D902-492E-974B-5A8A3A0321DE}"/>
                  </a:ext>
                </a:extLst>
              </p:cNvPr>
              <p:cNvSpPr/>
              <p:nvPr/>
            </p:nvSpPr>
            <p:spPr>
              <a:xfrm>
                <a:off x="8124102" y="687210"/>
                <a:ext cx="338375" cy="3383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86" name="Oval 85">
            <a:extLst>
              <a:ext uri="{FF2B5EF4-FFF2-40B4-BE49-F238E27FC236}">
                <a16:creationId xmlns:a16="http://schemas.microsoft.com/office/drawing/2014/main" id="{FA0565D8-1FB8-4529-A993-4BA1AE353B66}"/>
              </a:ext>
            </a:extLst>
          </p:cNvPr>
          <p:cNvSpPr/>
          <p:nvPr/>
        </p:nvSpPr>
        <p:spPr>
          <a:xfrm>
            <a:off x="10140331" y="2626557"/>
            <a:ext cx="3324594" cy="3324594"/>
          </a:xfrm>
          <a:prstGeom prst="ellipse">
            <a:avLst/>
          </a:prstGeom>
          <a:solidFill>
            <a:srgbClr val="7AA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Circle: Hollow 88">
            <a:extLst>
              <a:ext uri="{FF2B5EF4-FFF2-40B4-BE49-F238E27FC236}">
                <a16:creationId xmlns:a16="http://schemas.microsoft.com/office/drawing/2014/main" id="{FA157AED-F347-4266-9208-DE6E3631E560}"/>
              </a:ext>
            </a:extLst>
          </p:cNvPr>
          <p:cNvSpPr/>
          <p:nvPr/>
        </p:nvSpPr>
        <p:spPr>
          <a:xfrm>
            <a:off x="1999569" y="1250674"/>
            <a:ext cx="878728" cy="878728"/>
          </a:xfrm>
          <a:prstGeom prst="donut">
            <a:avLst>
              <a:gd name="adj" fmla="val 19598"/>
            </a:avLst>
          </a:prstGeom>
          <a:gradFill>
            <a:gsLst>
              <a:gs pos="0">
                <a:srgbClr val="78A937"/>
              </a:gs>
              <a:gs pos="100000">
                <a:srgbClr val="83B44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0" name="Circle: Hollow 89">
            <a:extLst>
              <a:ext uri="{FF2B5EF4-FFF2-40B4-BE49-F238E27FC236}">
                <a16:creationId xmlns:a16="http://schemas.microsoft.com/office/drawing/2014/main" id="{85CB58C1-8C51-4055-A0CF-D97FF5E9510B}"/>
              </a:ext>
            </a:extLst>
          </p:cNvPr>
          <p:cNvSpPr/>
          <p:nvPr/>
        </p:nvSpPr>
        <p:spPr>
          <a:xfrm>
            <a:off x="10012279" y="913703"/>
            <a:ext cx="601108" cy="601108"/>
          </a:xfrm>
          <a:prstGeom prst="donut">
            <a:avLst>
              <a:gd name="adj" fmla="val 19598"/>
            </a:avLst>
          </a:prstGeom>
          <a:gradFill>
            <a:gsLst>
              <a:gs pos="0">
                <a:srgbClr val="78A937"/>
              </a:gs>
              <a:gs pos="100000">
                <a:srgbClr val="83B44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4B8C2D94-11D2-4A40-B141-05491940C4ED}"/>
              </a:ext>
            </a:extLst>
          </p:cNvPr>
          <p:cNvSpPr/>
          <p:nvPr/>
        </p:nvSpPr>
        <p:spPr>
          <a:xfrm>
            <a:off x="1365506" y="4291890"/>
            <a:ext cx="1241038" cy="1241038"/>
          </a:xfrm>
          <a:prstGeom prst="ellipse">
            <a:avLst/>
          </a:prstGeom>
          <a:solidFill>
            <a:srgbClr val="7AA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157E94C-8B5A-43DD-B1E2-1DF5D4B82734}"/>
              </a:ext>
            </a:extLst>
          </p:cNvPr>
          <p:cNvGrpSpPr/>
          <p:nvPr/>
        </p:nvGrpSpPr>
        <p:grpSpPr>
          <a:xfrm>
            <a:off x="1134995" y="2576726"/>
            <a:ext cx="3426646" cy="1309414"/>
            <a:chOff x="1134995" y="2576726"/>
            <a:chExt cx="3426646" cy="1309414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D2457AB-59ED-4CCB-98D4-181ED3528467}"/>
                </a:ext>
              </a:extLst>
            </p:cNvPr>
            <p:cNvSpPr txBox="1"/>
            <p:nvPr/>
          </p:nvSpPr>
          <p:spPr>
            <a:xfrm>
              <a:off x="1164974" y="3012055"/>
              <a:ext cx="2663396" cy="874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3600" dirty="0">
                  <a:solidFill>
                    <a:srgbClr val="3A393B"/>
                  </a:solidFill>
                  <a:latin typeface="Montserrat Black" panose="00000A00000000000000" pitchFamily="50" charset="0"/>
                </a:rPr>
                <a:t>PRODUCT</a:t>
              </a:r>
            </a:p>
            <a:p>
              <a:pPr>
                <a:lnSpc>
                  <a:spcPts val="3000"/>
                </a:lnSpc>
              </a:pPr>
              <a:r>
                <a:rPr lang="en-US" sz="3600" dirty="0">
                  <a:solidFill>
                    <a:srgbClr val="3A393B"/>
                  </a:solidFill>
                  <a:latin typeface="Montserrat Black" panose="00000A00000000000000" pitchFamily="50" charset="0"/>
                </a:rPr>
                <a:t>PROMO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434D4F5-9B6B-4A61-A913-0DB736C3F948}"/>
                </a:ext>
              </a:extLst>
            </p:cNvPr>
            <p:cNvSpPr txBox="1"/>
            <p:nvPr/>
          </p:nvSpPr>
          <p:spPr>
            <a:xfrm>
              <a:off x="1134995" y="2576726"/>
              <a:ext cx="3426646" cy="543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5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ontserrat Black" panose="00000A00000000000000" pitchFamily="50" charset="0"/>
                </a:rPr>
                <a:t>ONLINE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297" y="1851782"/>
            <a:ext cx="3323773" cy="332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49407"/>
      </p:ext>
    </p:extLst>
  </p:cSld>
  <p:clrMapOvr>
    <a:masterClrMapping/>
  </p:clrMapOvr>
  <p:transition spd="med" advTm="5286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5" grpId="1" animBg="1"/>
      <p:bldP spid="115" grpId="0" animBg="1"/>
      <p:bldP spid="116" grpId="0" animBg="1"/>
      <p:bldP spid="86" grpId="0" animBg="1"/>
      <p:bldP spid="89" grpId="0" animBg="1"/>
      <p:bldP spid="90" grpId="0" animBg="1"/>
      <p:bldP spid="9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Microsoft Office PowerPoint</Application>
  <PresentationFormat>Widescreen</PresentationFormat>
  <Paragraphs>54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Montserrat ExtraBold</vt:lpstr>
      <vt:lpstr>Arial</vt:lpstr>
      <vt:lpstr>Calibri</vt:lpstr>
      <vt:lpstr>Montserrat Black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Bram Dupont</cp:lastModifiedBy>
  <cp:revision>48</cp:revision>
  <dcterms:created xsi:type="dcterms:W3CDTF">2019-04-25T21:08:05Z</dcterms:created>
  <dcterms:modified xsi:type="dcterms:W3CDTF">2019-09-23T16:17:37Z</dcterms:modified>
</cp:coreProperties>
</file>