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3"/>
  </p:notesMasterIdLst>
  <p:sldIdLst>
    <p:sldId id="258" r:id="rId2"/>
    <p:sldId id="259" r:id="rId3"/>
    <p:sldId id="262" r:id="rId4"/>
    <p:sldId id="266" r:id="rId5"/>
    <p:sldId id="265" r:id="rId6"/>
    <p:sldId id="264" r:id="rId7"/>
    <p:sldId id="267" r:id="rId8"/>
    <p:sldId id="268" r:id="rId9"/>
    <p:sldId id="269" r:id="rId10"/>
    <p:sldId id="273" r:id="rId11"/>
    <p:sldId id="275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Montserrat Black" panose="00000A00000000000000" pitchFamily="50" charset="0"/>
      <p:bold r:id="rId20"/>
      <p:boldItalic r:id="rId21"/>
    </p:embeddedFont>
    <p:embeddedFont>
      <p:font typeface="Montserrat SemiBold" panose="00000700000000000000" pitchFamily="50" charset="0"/>
      <p:bold r:id="rId22"/>
      <p:boldItalic r:id="rId23"/>
    </p:embeddedFont>
    <p:embeddedFont>
      <p:font typeface="Work Sans Light" panose="020B0604020202020204" charset="0"/>
      <p:regular r:id="rId24"/>
      <p:italic r:id="rId25"/>
    </p:embeddedFont>
    <p:embeddedFont>
      <p:font typeface="Work Sans SemiBold" panose="020B0604020202020204" charset="0"/>
      <p:bold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FFFFFF"/>
    <a:srgbClr val="DAD2D0"/>
    <a:srgbClr val="A4223F"/>
    <a:srgbClr val="232425"/>
    <a:srgbClr val="444144"/>
    <a:srgbClr val="C2A6A2"/>
    <a:srgbClr val="4F8292"/>
    <a:srgbClr val="070706"/>
    <a:srgbClr val="F9D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C26A2D-1D4E-4D85-B845-9EDDC1D59650}" v="3" dt="2019-09-23T16:09:48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958" autoAdjust="0"/>
  </p:normalViewPr>
  <p:slideViewPr>
    <p:cSldViewPr snapToGrid="0">
      <p:cViewPr varScale="1">
        <p:scale>
          <a:sx n="95" d="100"/>
          <a:sy n="95" d="100"/>
        </p:scale>
        <p:origin x="102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5FC26A2D-1D4E-4D85-B845-9EDDC1D59650}"/>
    <pc:docChg chg="modSld">
      <pc:chgData name="Bram Dupont" userId="9042b1d383435627" providerId="LiveId" clId="{5FC26A2D-1D4E-4D85-B845-9EDDC1D59650}" dt="2019-09-23T16:10:01.805" v="4" actId="14100"/>
      <pc:docMkLst>
        <pc:docMk/>
      </pc:docMkLst>
      <pc:sldChg chg="modSp">
        <pc:chgData name="Bram Dupont" userId="9042b1d383435627" providerId="LiveId" clId="{5FC26A2D-1D4E-4D85-B845-9EDDC1D59650}" dt="2019-09-23T16:09:31.111" v="1" actId="20577"/>
        <pc:sldMkLst>
          <pc:docMk/>
          <pc:sldMk cId="1085273166" sldId="262"/>
        </pc:sldMkLst>
        <pc:spChg chg="mod">
          <ac:chgData name="Bram Dupont" userId="9042b1d383435627" providerId="LiveId" clId="{5FC26A2D-1D4E-4D85-B845-9EDDC1D59650}" dt="2019-09-23T16:09:29.212" v="0" actId="20577"/>
          <ac:spMkLst>
            <pc:docMk/>
            <pc:sldMk cId="1085273166" sldId="262"/>
            <ac:spMk id="36" creationId="{FD17857E-A3E0-4634-B3C2-B9265CD0770E}"/>
          </ac:spMkLst>
        </pc:spChg>
        <pc:spChg chg="mod">
          <ac:chgData name="Bram Dupont" userId="9042b1d383435627" providerId="LiveId" clId="{5FC26A2D-1D4E-4D85-B845-9EDDC1D59650}" dt="2019-09-23T16:09:31.111" v="1" actId="20577"/>
          <ac:spMkLst>
            <pc:docMk/>
            <pc:sldMk cId="1085273166" sldId="262"/>
            <ac:spMk id="65" creationId="{B2808BFE-EDA6-48C4-A988-B5819C3EFC1F}"/>
          </ac:spMkLst>
        </pc:spChg>
      </pc:sldChg>
      <pc:sldChg chg="modSp">
        <pc:chgData name="Bram Dupont" userId="9042b1d383435627" providerId="LiveId" clId="{5FC26A2D-1D4E-4D85-B845-9EDDC1D59650}" dt="2019-09-23T16:09:48.317" v="2" actId="313"/>
        <pc:sldMkLst>
          <pc:docMk/>
          <pc:sldMk cId="3152634941" sldId="264"/>
        </pc:sldMkLst>
        <pc:spChg chg="mod">
          <ac:chgData name="Bram Dupont" userId="9042b1d383435627" providerId="LiveId" clId="{5FC26A2D-1D4E-4D85-B845-9EDDC1D59650}" dt="2019-09-23T16:09:48.317" v="2" actId="313"/>
          <ac:spMkLst>
            <pc:docMk/>
            <pc:sldMk cId="3152634941" sldId="264"/>
            <ac:spMk id="86" creationId="{D9B7CB21-DCD5-41D2-9220-0A03CD88707E}"/>
          </ac:spMkLst>
        </pc:spChg>
      </pc:sldChg>
      <pc:sldChg chg="modSp">
        <pc:chgData name="Bram Dupont" userId="9042b1d383435627" providerId="LiveId" clId="{5FC26A2D-1D4E-4D85-B845-9EDDC1D59650}" dt="2019-09-23T16:10:01.805" v="4" actId="14100"/>
        <pc:sldMkLst>
          <pc:docMk/>
          <pc:sldMk cId="4046733263" sldId="267"/>
        </pc:sldMkLst>
        <pc:spChg chg="mod">
          <ac:chgData name="Bram Dupont" userId="9042b1d383435627" providerId="LiveId" clId="{5FC26A2D-1D4E-4D85-B845-9EDDC1D59650}" dt="2019-09-23T16:10:01.805" v="4" actId="14100"/>
          <ac:spMkLst>
            <pc:docMk/>
            <pc:sldMk cId="4046733263" sldId="267"/>
            <ac:spMk id="16" creationId="{7CF13A3A-9D03-4405-9310-F3FEE299497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C1AF1-3780-47C7-8792-FD3554A90492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D5D23-7A85-4B5E-B8D2-F7B9B057C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13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women-s-pink-sweatshirt-and-brown-plaid-skirt-794064/?utm_content=attributionCopyText&amp;utm_medium=referral&amp;utm_source=pexels" TargetMode="External"/><Relationship Id="rId13" Type="http://schemas.openxmlformats.org/officeDocument/2006/relationships/hyperlink" Target="https://www.pexels.com/photo/woman-in-peach-color-and-red-floral-sweatshirt-holding-gray-jacket-794062/?utm_content=attributionCopyText&amp;utm_medium=referral&amp;utm_source=pexels" TargetMode="External"/><Relationship Id="rId3" Type="http://schemas.openxmlformats.org/officeDocument/2006/relationships/hyperlink" Target="https://unsplash.com/photos/D4jRahaUaIc?utm_source=unsplash&amp;utm_medium=referral&amp;utm_content=creditCopyText" TargetMode="External"/><Relationship Id="rId7" Type="http://schemas.openxmlformats.org/officeDocument/2006/relationships/hyperlink" Target="https://www.pexels.com/@godisable-jacob-226636?utm_content=attributionCopyText&amp;utm_medium=referral&amp;utm_source=pexels" TargetMode="External"/><Relationship Id="rId12" Type="http://schemas.openxmlformats.org/officeDocument/2006/relationships/hyperlink" Target="https://www.pexels.com/photo/photo-of-sliced-orange-citrus-fruits-2090903/?utm_content=attributionCopyText&amp;utm_medium=referral&amp;utm_source=pexel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pexels.com/photo/woman-wearing-white-sleeveless-shirt-and-white-denim-shorts-1082962/?utm_content=attributionCopyText&amp;utm_medium=referral&amp;utm_source=pexels" TargetMode="External"/><Relationship Id="rId11" Type="http://schemas.openxmlformats.org/officeDocument/2006/relationships/hyperlink" Target="https://www.pexels.com/@punchbrandstock?utm_content=attributionCopyText&amp;utm_medium=referral&amp;utm_source=pexels" TargetMode="External"/><Relationship Id="rId5" Type="http://schemas.openxmlformats.org/officeDocument/2006/relationships/hyperlink" Target="https://www.pexels.com/@mentatdgt-330508?utm_content=attributionCopyText&amp;utm_medium=referral&amp;utm_source=pexels" TargetMode="External"/><Relationship Id="rId10" Type="http://schemas.openxmlformats.org/officeDocument/2006/relationships/hyperlink" Target="https://www.pexels.com/photo/woman-wearing-white-and-yellow-scoop-neck-mini-dress-884979/?utm_content=attributionCopyText&amp;utm_medium=referral&amp;utm_source=pexels" TargetMode="External"/><Relationship Id="rId4" Type="http://schemas.openxmlformats.org/officeDocument/2006/relationships/hyperlink" Target="https://unsplash.com/search/photos/fashion?utm_source=unsplash&amp;utm_medium=referral&amp;utm_content=creditCopyText" TargetMode="External"/><Relationship Id="rId9" Type="http://schemas.openxmlformats.org/officeDocument/2006/relationships/hyperlink" Target="https://www.pexels.com/@ngqah83?utm_content=attributionCopyText&amp;utm_medium=referral&amp;utm_source=pexels" TargetMode="External"/><Relationship Id="rId14" Type="http://schemas.openxmlformats.org/officeDocument/2006/relationships/hyperlink" Target="https://www.pexels.com/photo/woman-with-yellow-cardigan-and-black-pants-885590/?utm_content=attributionCopyText&amp;utm_medium=referral&amp;utm_source=pexels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moose-photos-170195?utm_content=attributionCopyText&amp;utm_medium=referral&amp;utm_source=pexel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white-headphones-1037999/?utm_content=attributionCopyText&amp;utm_medium=referral&amp;utm_source=pexels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pixabay?utm_content=attributionCopyText&amp;utm_medium=referral&amp;utm_source=pexel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pexels.com/photo/woman-wearing-white-and-black-shirt-1388888/?utm_content=attributionCopyText&amp;utm_medium=referral&amp;utm_source=pexels" TargetMode="External"/><Relationship Id="rId5" Type="http://schemas.openxmlformats.org/officeDocument/2006/relationships/hyperlink" Target="https://www.pexels.com/@daria?utm_content=attributionCopyText&amp;utm_medium=referral&amp;utm_source=pexels" TargetMode="External"/><Relationship Id="rId4" Type="http://schemas.openxmlformats.org/officeDocument/2006/relationships/hyperlink" Target="https://www.pexels.com/photo/black-frame-sunglasses-on-white-surface-65659/?utm_content=attributionCopyText&amp;utm_medium=referral&amp;utm_source=pexels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moose-photos-170195?utm_content=attributionCopyText&amp;utm_medium=referral&amp;utm_source=pexel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photo-of-two-teal-and-pink-leather-crossbody-bags-1038000/?utm_content=attributionCopyText&amp;utm_medium=referral&amp;utm_source=pexels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dazzle-jam-374075?utm_content=attributionCopyText&amp;utm_medium=referral&amp;utm_source=pexel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pexels.com/photo/monochrome-photo-of-man-winking-2020992/?utm_content=attributionCopyText&amp;utm_medium=referral&amp;utm_source=pexels" TargetMode="External"/><Relationship Id="rId4" Type="http://schemas.openxmlformats.org/officeDocument/2006/relationships/hyperlink" Target="https://www.pexels.com/photo/monochrome-photo-of-man-wearing-hat-2020991/?utm_content=attributionCopyText&amp;utm_medium=referral&amp;utm_source=pexels" TargetMode="Externa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adolescent-casual-cute-elegant-428338/?utm_content=attributionCopyText&amp;utm_medium=referral&amp;utm_source=pexels" TargetMode="External"/><Relationship Id="rId3" Type="http://schemas.openxmlformats.org/officeDocument/2006/relationships/hyperlink" Target="https://unsplash.com/photos/aXJdmnxauwY?utm_source=unsplash&amp;utm_medium=referral&amp;utm_content=creditCopyText" TargetMode="External"/><Relationship Id="rId7" Type="http://schemas.openxmlformats.org/officeDocument/2006/relationships/hyperlink" Target="https://www.pexels.com/@spencer-selover-142259?utm_content=attributionCopyText&amp;utm_medium=referral&amp;utm_source=pexel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photos/_3Q3tsJ01nc?utm_source=unsplash&amp;utm_medium=referral&amp;utm_content=creditCopyText" TargetMode="External"/><Relationship Id="rId5" Type="http://schemas.openxmlformats.org/officeDocument/2006/relationships/hyperlink" Target="https://unsplash.com/photos/z1B9f48F5dc?utm_source=unsplash&amp;utm_medium=referral&amp;utm_content=creditCopyText" TargetMode="External"/><Relationship Id="rId10" Type="http://schemas.openxmlformats.org/officeDocument/2006/relationships/hyperlink" Target="https://www.pexels.com/photo/woman-in-blue-and-white-striped-top-raising-her-left-hand-1462637/?utm_content=attributionCopyText&amp;utm_medium=referral&amp;utm_source=pexels" TargetMode="External"/><Relationship Id="rId4" Type="http://schemas.openxmlformats.org/officeDocument/2006/relationships/hyperlink" Target="https://unsplash.com/search/photos/fashion?utm_source=unsplash&amp;utm_medium=referral&amp;utm_content=creditCopyText" TargetMode="External"/><Relationship Id="rId9" Type="http://schemas.openxmlformats.org/officeDocument/2006/relationships/hyperlink" Target="https://www.pexels.com/@anastasiya-gepp-654466?utm_content=attributionCopyText&amp;utm_medium=referral&amp;utm_source=pexels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pixabay?utm_content=attributionCopyText&amp;utm_medium=referral&amp;utm_source=pexel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adult-beanie-beautiful-beauty-206434/?utm_content=attributionCopyText&amp;utm_medium=referral&amp;utm_source=pexels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white-and-blue-floral-flap-sling-bag-hanging-on-white-steel-rack-904350/?utm_content=attributionCopyText&amp;utm_medium=referral&amp;utm_source=pexels" TargetMode="External"/><Relationship Id="rId3" Type="http://schemas.openxmlformats.org/officeDocument/2006/relationships/hyperlink" Target="https://www.pexels.com/@moose-photos-170195?utm_content=attributionCopyText&amp;utm_medium=referral&amp;utm_source=pexels" TargetMode="External"/><Relationship Id="rId7" Type="http://schemas.openxmlformats.org/officeDocument/2006/relationships/hyperlink" Target="https://www.pexels.com/@flat-hito-294826?utm_content=attributionCopyText&amp;utm_medium=referral&amp;utm_source=pexels" TargetMode="External"/><Relationship Id="rId12" Type="http://schemas.openxmlformats.org/officeDocument/2006/relationships/hyperlink" Target="https://www.pexels.com/photo/woman-wearing-blue-and-white-striped-dress-with-brown-rattan-crossbody-bag-near-ocean-1103511/?utm_content=attributionCopyText&amp;utm_medium=referral&amp;utm_source=pexel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pexels.com/photo/woman-wearing-white-crew-neck-t-shirt-with-black-canon-dslr-on-her-shoulder-1549200/?utm_content=attributionCopyText&amp;utm_medium=referral&amp;utm_source=pexels" TargetMode="External"/><Relationship Id="rId11" Type="http://schemas.openxmlformats.org/officeDocument/2006/relationships/hyperlink" Target="https://www.pexels.com/@belart84?utm_content=attributionCopyText&amp;utm_medium=referral&amp;utm_source=pexels" TargetMode="External"/><Relationship Id="rId5" Type="http://schemas.openxmlformats.org/officeDocument/2006/relationships/hyperlink" Target="https://www.pexels.com/@elletakesphotos?utm_content=attributionCopyText&amp;utm_medium=referral&amp;utm_source=pexels" TargetMode="External"/><Relationship Id="rId10" Type="http://schemas.openxmlformats.org/officeDocument/2006/relationships/hyperlink" Target="https://unsplash.com/search/photos/pink-glasses?utm_source=unsplash&amp;utm_medium=referral&amp;utm_content=creditCopyText" TargetMode="External"/><Relationship Id="rId4" Type="http://schemas.openxmlformats.org/officeDocument/2006/relationships/hyperlink" Target="https://www.pexels.com/photo/woman-wearing-pink-collared-half-sleeved-top-1036623/?utm_content=attributionCopyText&amp;utm_medium=referral&amp;utm_source=pexels" TargetMode="External"/><Relationship Id="rId9" Type="http://schemas.openxmlformats.org/officeDocument/2006/relationships/hyperlink" Target="https://unsplash.com/photos/k8OCHhEymME?utm_source=unsplash&amp;utm_medium=referral&amp;utm_content=creditCopyText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olly?utm_content=attributionCopyText&amp;utm_medium=referral&amp;utm_source=pexel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woman-holding-disposable-cup-712513/?utm_content=attributionCopyText&amp;utm_medium=referral&amp;utm_source=pexels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olly?utm_content=attributionCopyText&amp;utm_medium=referral&amp;utm_source=pexel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woman-holding-disposable-cup-712513/?utm_content=attributionCopyText&amp;utm_medium=referral&amp;utm_source=pexel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STIL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mentatdgt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Pexels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Godisable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 Jacob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Pexels</a:t>
            </a:r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Quang Anh Ha Nguyen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Pexels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Dominika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Roseclay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Pexels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Godisable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 Jacob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Pexels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Godisable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 Jacob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/>
              </a:rPr>
              <a:t>Pexels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D5D23-7A85-4B5E-B8D2-F7B9B057C0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1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Moose Photos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Pexels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D5D23-7A85-4B5E-B8D2-F7B9B057C0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26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Pixabay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Pexels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Daria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Shevtsova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Pexels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D5D23-7A85-4B5E-B8D2-F7B9B057C0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64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Moose Photos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Pexels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D5D23-7A85-4B5E-B8D2-F7B9B057C0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28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Dazzle Jam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Pexels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Dazzle Jam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Pexels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D5D23-7A85-4B5E-B8D2-F7B9B057C0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62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 O C I A L . C U 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Brooke Cagle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freestocks.org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Spencer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Selover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Pexels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Anastasiya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Gepp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Pexels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D5D23-7A85-4B5E-B8D2-F7B9B057C0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01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Pixabay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Pexels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D5D23-7A85-4B5E-B8D2-F7B9B057C0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76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Moose Photos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Pexels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Elle Hughes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Pexels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flat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hito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Pexels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dooley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Unsplash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Artem Bali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Pexels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D5D23-7A85-4B5E-B8D2-F7B9B057C0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89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bruce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mars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Pexels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D5D23-7A85-4B5E-B8D2-F7B9B057C0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8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bruce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mars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Pexels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D5D23-7A85-4B5E-B8D2-F7B9B057C0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93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89ED-A3EE-41ED-BD66-279A42A5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C1C4F-322A-446B-8BDB-B7FE6DE74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927B1-7519-4527-9FCA-094115BF6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76B-37D4-45C1-904E-94B424ACE8C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AD1E6-57B4-465F-97DA-20EB3C8C4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7BDC3-34CE-442C-B633-6E9BABA0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8220-47AE-4675-AAF0-5B6585BE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44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A8BEB-739C-4A39-84AE-548CE54A7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DC51A-84AA-40F5-AEAD-DB7F6E043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35E24-609A-4FAA-BF33-5A1ACCE9F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76B-37D4-45C1-904E-94B424ACE8C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07C80-958E-482A-AC28-D2114E8C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79994-FDD4-47F8-9C14-A9B1085D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8220-47AE-4675-AAF0-5B6585BE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98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C5FC95-2973-4C3E-8AA5-73794F025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430D9D-3289-401E-BA93-43DA84048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3FA0B-B80F-4E8C-8DE1-D2B7D9F1E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76B-37D4-45C1-904E-94B424ACE8C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8E979-19CB-4313-99D2-7A79899AA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1EF8F-55B1-4434-9F90-B84AF455E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8220-47AE-4675-AAF0-5B6585BE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79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DE574-9742-4AC7-AE65-FFD59DADE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13523-26CE-4081-B038-903EF10D9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F864B-C538-466E-A0A5-9A8AE2D30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76B-37D4-45C1-904E-94B424ACE8C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1B5A7-BE19-49F6-9069-7358EAC3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4E9ED-7719-40B8-9215-164416A30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8220-47AE-4675-AAF0-5B6585BE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15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C1E01-D423-41D1-ABAD-EC52B318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BB110-4B62-48DC-B5E2-6178475C1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C9A88-CD46-422F-92F6-0AAC5AF0B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76B-37D4-45C1-904E-94B424ACE8C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09525-203E-46BE-8CBD-A9D65277B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C2E1E-72B3-477A-B5C2-E84559FB7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8220-47AE-4675-AAF0-5B6585BE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0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D022-FF68-4C0C-A59D-51A38AA7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4EE1D-C84D-40D9-80DD-C2055B9D9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908DAC-EA17-43A6-B9B0-A1D10876F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178B0-A0F5-403F-B38A-80B1F79C1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76B-37D4-45C1-904E-94B424ACE8C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40739-049A-4407-BDF6-4BFD7FA7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62A68-89F8-4343-96B9-AC90CB2F7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8220-47AE-4675-AAF0-5B6585BE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1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3FB76-4C8F-433D-8B4E-51EFA0F94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75B85-7CB3-4A35-93CF-9EBF245CF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FA904-7D55-4D99-9C76-1A3D0C871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8FD6E6-701D-4CCA-89FF-2FF081CB8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FCE9AB-8E84-4328-B94F-65A0EB3B7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790135-2326-4C03-ACF0-0B5417948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76B-37D4-45C1-904E-94B424ACE8C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789C4A-903D-489F-8529-CD7F8686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5DC57-EE0A-41D5-AA13-818773ED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8220-47AE-4675-AAF0-5B6585BE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63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145FE-0526-483D-BC59-168C14D37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A37E6E-2EF8-4E16-9170-2E1590DE3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76B-37D4-45C1-904E-94B424ACE8C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F2351-88E0-48E1-99F7-D026829C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D7A77-5EBE-44F3-AA69-48843084E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8220-47AE-4675-AAF0-5B6585BE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3FD50-9401-41E0-98C4-52ABB782C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76B-37D4-45C1-904E-94B424ACE8C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DA16E5-CA6E-4332-8E7D-128427B20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FD6D4-646D-4C74-AA4E-86D3A0991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8220-47AE-4675-AAF0-5B6585BE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28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2A025-41CC-4257-9838-D98C443E2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81271-DB78-4EAF-9DF3-CB5C8AE50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FBE39-6CC8-488B-9CBF-7A83A965B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01415-5B51-4B17-AA96-19675A976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76B-37D4-45C1-904E-94B424ACE8C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6BEF8-1FFC-4165-B28B-960194F0C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D2D9C-4323-442E-B704-B3DB89277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8220-47AE-4675-AAF0-5B6585BE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9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161DF-A78E-444D-9384-4F48A6AF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7DE423-4ADA-4C19-8B34-3102AF6C27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ED3D4D-F7EF-4DE9-9C2B-BE8B79F53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29CD7-6F9E-4728-86E4-98E88DAD6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76B-37D4-45C1-904E-94B424ACE8C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DDA99-DFF5-401C-9109-4E298AFD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4A649-309D-42AD-AF3A-8A81A19A3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68220-47AE-4675-AAF0-5B6585BE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1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32178A-9670-4FA0-87EE-AE60969F0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AC666-AA82-4EBE-892D-3DE9EA049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A2FCA-5048-46D3-8FA3-5806EED95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7376B-37D4-45C1-904E-94B424ACE8C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69F4F-D660-4101-B651-19708ACD8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7D348-EBEA-4BE4-983C-4D5E49595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68220-47AE-4675-AAF0-5B6585BE4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2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8.jpg"/><Relationship Id="rId12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C909D87-6D74-41ED-A64D-FE704CCCECA3}"/>
              </a:ext>
            </a:extLst>
          </p:cNvPr>
          <p:cNvGrpSpPr/>
          <p:nvPr/>
        </p:nvGrpSpPr>
        <p:grpSpPr>
          <a:xfrm>
            <a:off x="543299" y="345434"/>
            <a:ext cx="11514841" cy="6085244"/>
            <a:chOff x="1337802" y="1187393"/>
            <a:chExt cx="9516397" cy="50291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A3A57F-1E3A-465E-AA45-290D5CF97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76" b="269"/>
            <a:stretch/>
          </p:blipFill>
          <p:spPr>
            <a:xfrm>
              <a:off x="3452643" y="1191411"/>
              <a:ext cx="7401556" cy="50251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5D707C2-0C38-48FD-B113-62518B43BD5D}"/>
                </a:ext>
              </a:extLst>
            </p:cNvPr>
            <p:cNvSpPr/>
            <p:nvPr/>
          </p:nvSpPr>
          <p:spPr>
            <a:xfrm>
              <a:off x="1337802" y="1187393"/>
              <a:ext cx="3316237" cy="5029127"/>
            </a:xfrm>
            <a:prstGeom prst="rect">
              <a:avLst/>
            </a:prstGeom>
            <a:pattFill prst="wdDnDiag">
              <a:fgClr>
                <a:srgbClr val="DFDCE5"/>
              </a:fgClr>
              <a:bgClr>
                <a:schemeClr val="bg1">
                  <a:lumMod val="9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8EA2754-F037-4EEB-84B6-33CF9FE08630}"/>
              </a:ext>
            </a:extLst>
          </p:cNvPr>
          <p:cNvSpPr/>
          <p:nvPr/>
        </p:nvSpPr>
        <p:spPr>
          <a:xfrm>
            <a:off x="3453638" y="3873407"/>
            <a:ext cx="1344561" cy="1334382"/>
          </a:xfrm>
          <a:custGeom>
            <a:avLst/>
            <a:gdLst>
              <a:gd name="connsiteX0" fmla="*/ 792552 w 1588842"/>
              <a:gd name="connsiteY0" fmla="*/ 0 h 1592580"/>
              <a:gd name="connsiteX1" fmla="*/ 1588842 w 1588842"/>
              <a:gd name="connsiteY1" fmla="*/ 796290 h 1592580"/>
              <a:gd name="connsiteX2" fmla="*/ 792552 w 1588842"/>
              <a:gd name="connsiteY2" fmla="*/ 1592580 h 1592580"/>
              <a:gd name="connsiteX3" fmla="*/ 373 w 1588842"/>
              <a:gd name="connsiteY3" fmla="*/ 877706 h 1592580"/>
              <a:gd name="connsiteX4" fmla="*/ 0 w 1588842"/>
              <a:gd name="connsiteY4" fmla="*/ 870308 h 1592580"/>
              <a:gd name="connsiteX5" fmla="*/ 10969 w 1588842"/>
              <a:gd name="connsiteY5" fmla="*/ 942181 h 1592580"/>
              <a:gd name="connsiteX6" fmla="*/ 720162 w 1588842"/>
              <a:gd name="connsiteY6" fmla="*/ 1520190 h 1592580"/>
              <a:gd name="connsiteX7" fmla="*/ 1444062 w 1588842"/>
              <a:gd name="connsiteY7" fmla="*/ 796290 h 1592580"/>
              <a:gd name="connsiteX8" fmla="*/ 720162 w 1588842"/>
              <a:gd name="connsiteY8" fmla="*/ 72390 h 1592580"/>
              <a:gd name="connsiteX9" fmla="*/ 10969 w 1588842"/>
              <a:gd name="connsiteY9" fmla="*/ 650399 h 1592580"/>
              <a:gd name="connsiteX10" fmla="*/ 0 w 1588842"/>
              <a:gd name="connsiteY10" fmla="*/ 722272 h 1592580"/>
              <a:gd name="connsiteX11" fmla="*/ 373 w 1588842"/>
              <a:gd name="connsiteY11" fmla="*/ 714874 h 1592580"/>
              <a:gd name="connsiteX12" fmla="*/ 792552 w 1588842"/>
              <a:gd name="connsiteY12" fmla="*/ 0 h 159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88842" h="1592580">
                <a:moveTo>
                  <a:pt x="792552" y="0"/>
                </a:moveTo>
                <a:cubicBezTo>
                  <a:pt x="1232331" y="0"/>
                  <a:pt x="1588842" y="356511"/>
                  <a:pt x="1588842" y="796290"/>
                </a:cubicBezTo>
                <a:cubicBezTo>
                  <a:pt x="1588842" y="1236069"/>
                  <a:pt x="1232331" y="1592580"/>
                  <a:pt x="792552" y="1592580"/>
                </a:cubicBezTo>
                <a:cubicBezTo>
                  <a:pt x="380259" y="1592580"/>
                  <a:pt x="41151" y="1279240"/>
                  <a:pt x="373" y="877706"/>
                </a:cubicBezTo>
                <a:lnTo>
                  <a:pt x="0" y="870308"/>
                </a:lnTo>
                <a:lnTo>
                  <a:pt x="10969" y="942181"/>
                </a:lnTo>
                <a:cubicBezTo>
                  <a:pt x="78470" y="1272050"/>
                  <a:pt x="370338" y="1520190"/>
                  <a:pt x="720162" y="1520190"/>
                </a:cubicBezTo>
                <a:cubicBezTo>
                  <a:pt x="1119961" y="1520190"/>
                  <a:pt x="1444062" y="1196089"/>
                  <a:pt x="1444062" y="796290"/>
                </a:cubicBezTo>
                <a:cubicBezTo>
                  <a:pt x="1444062" y="396491"/>
                  <a:pt x="1119961" y="72390"/>
                  <a:pt x="720162" y="72390"/>
                </a:cubicBezTo>
                <a:cubicBezTo>
                  <a:pt x="370338" y="72390"/>
                  <a:pt x="78470" y="320530"/>
                  <a:pt x="10969" y="650399"/>
                </a:cubicBezTo>
                <a:lnTo>
                  <a:pt x="0" y="722272"/>
                </a:lnTo>
                <a:lnTo>
                  <a:pt x="373" y="714874"/>
                </a:lnTo>
                <a:cubicBezTo>
                  <a:pt x="41151" y="313340"/>
                  <a:pt x="380259" y="0"/>
                  <a:pt x="792552" y="0"/>
                </a:cubicBezTo>
                <a:close/>
              </a:path>
            </a:pathLst>
          </a:cu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96C983-57DE-45E6-9E1B-10DD6FC3E006}"/>
              </a:ext>
            </a:extLst>
          </p:cNvPr>
          <p:cNvSpPr/>
          <p:nvPr/>
        </p:nvSpPr>
        <p:spPr>
          <a:xfrm>
            <a:off x="3354489" y="3934061"/>
            <a:ext cx="1225204" cy="1213075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E055EC5-E735-4AED-B262-7AD713201D0C}"/>
              </a:ext>
            </a:extLst>
          </p:cNvPr>
          <p:cNvSpPr/>
          <p:nvPr/>
        </p:nvSpPr>
        <p:spPr>
          <a:xfrm>
            <a:off x="2959753" y="4484580"/>
            <a:ext cx="294562" cy="38307"/>
          </a:xfrm>
          <a:prstGeom prst="roundRect">
            <a:avLst>
              <a:gd name="adj" fmla="val 50000"/>
            </a:avLst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E84AFFF-6034-4A4C-8CD4-17BEA2142895}"/>
              </a:ext>
            </a:extLst>
          </p:cNvPr>
          <p:cNvSpPr/>
          <p:nvPr/>
        </p:nvSpPr>
        <p:spPr>
          <a:xfrm>
            <a:off x="2807911" y="4557508"/>
            <a:ext cx="465586" cy="38307"/>
          </a:xfrm>
          <a:prstGeom prst="roundRect">
            <a:avLst>
              <a:gd name="adj" fmla="val 50000"/>
            </a:avLst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424D0E-247B-4957-AD94-324B35F6431C}"/>
              </a:ext>
            </a:extLst>
          </p:cNvPr>
          <p:cNvSpPr/>
          <p:nvPr/>
        </p:nvSpPr>
        <p:spPr>
          <a:xfrm>
            <a:off x="2700774" y="4484580"/>
            <a:ext cx="182899" cy="38307"/>
          </a:xfrm>
          <a:prstGeom prst="roundRect">
            <a:avLst>
              <a:gd name="adj" fmla="val 50000"/>
            </a:avLst>
          </a:pr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E020D75-16D5-4D75-8CF4-126DC8506707}"/>
              </a:ext>
            </a:extLst>
          </p:cNvPr>
          <p:cNvSpPr/>
          <p:nvPr/>
        </p:nvSpPr>
        <p:spPr>
          <a:xfrm>
            <a:off x="2549622" y="4557508"/>
            <a:ext cx="182899" cy="38307"/>
          </a:xfrm>
          <a:prstGeom prst="roundRect">
            <a:avLst>
              <a:gd name="adj" fmla="val 50000"/>
            </a:avLst>
          </a:pr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2BB729-F3D0-4D39-B8E4-A04FDC141881}"/>
              </a:ext>
            </a:extLst>
          </p:cNvPr>
          <p:cNvSpPr/>
          <p:nvPr/>
        </p:nvSpPr>
        <p:spPr>
          <a:xfrm>
            <a:off x="3436880" y="4249258"/>
            <a:ext cx="1014340" cy="55540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Work Sans Light" pitchFamily="2" charset="0"/>
              </a:rPr>
              <a:t>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510334-235C-41E7-AFDB-B300051C71C3}"/>
              </a:ext>
            </a:extLst>
          </p:cNvPr>
          <p:cNvSpPr/>
          <p:nvPr/>
        </p:nvSpPr>
        <p:spPr>
          <a:xfrm>
            <a:off x="2671439" y="2099628"/>
            <a:ext cx="2835584" cy="735344"/>
          </a:xfrm>
          <a:prstGeom prst="rect">
            <a:avLst/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spc="-300" dirty="0">
              <a:solidFill>
                <a:schemeClr val="bg1"/>
              </a:solidFill>
              <a:latin typeface="Work Sans SemiBold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6284E8-81AB-4FE0-A68B-5F42285CE6B3}"/>
              </a:ext>
            </a:extLst>
          </p:cNvPr>
          <p:cNvGrpSpPr/>
          <p:nvPr/>
        </p:nvGrpSpPr>
        <p:grpSpPr>
          <a:xfrm>
            <a:off x="2324971" y="2858420"/>
            <a:ext cx="1672398" cy="326711"/>
            <a:chOff x="1860457" y="2801196"/>
            <a:chExt cx="1887450" cy="37241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BE9136-28B4-4871-956A-A1F5C02CDABE}"/>
                </a:ext>
              </a:extLst>
            </p:cNvPr>
            <p:cNvSpPr/>
            <p:nvPr/>
          </p:nvSpPr>
          <p:spPr>
            <a:xfrm>
              <a:off x="1875096" y="2844605"/>
              <a:ext cx="1872811" cy="282515"/>
            </a:xfrm>
            <a:prstGeom prst="rect">
              <a:avLst/>
            </a:prstGeom>
            <a:solidFill>
              <a:srgbClr val="F9D2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151619"/>
                </a:solidFill>
                <a:latin typeface="Work Sans SemiBold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A0D70A-1C77-4428-8FB7-FDED4AD52ACE}"/>
                </a:ext>
              </a:extLst>
            </p:cNvPr>
            <p:cNvSpPr/>
            <p:nvPr/>
          </p:nvSpPr>
          <p:spPr>
            <a:xfrm>
              <a:off x="1860457" y="2801196"/>
              <a:ext cx="1835281" cy="3724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151619"/>
                  </a:solidFill>
                  <a:latin typeface="Work Sans Light" pitchFamily="2" charset="0"/>
                </a:rPr>
                <a:t>the new season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ABC8A99-A776-42CC-B370-1B0258A968BA}"/>
              </a:ext>
            </a:extLst>
          </p:cNvPr>
          <p:cNvSpPr/>
          <p:nvPr/>
        </p:nvSpPr>
        <p:spPr>
          <a:xfrm>
            <a:off x="2578310" y="3258413"/>
            <a:ext cx="280725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151619"/>
                </a:solidFill>
                <a:latin typeface="Work Sans Light" pitchFamily="2" charset="0"/>
              </a:rPr>
              <a:t>It is important to buy quality products </a:t>
            </a:r>
          </a:p>
          <a:p>
            <a:r>
              <a:rPr lang="en-US" sz="1050" dirty="0">
                <a:solidFill>
                  <a:srgbClr val="151619"/>
                </a:solidFill>
                <a:latin typeface="Work Sans Light" pitchFamily="2" charset="0"/>
              </a:rPr>
              <a:t>In your time near you. We are happy to serve and give you the best.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8836766-4929-4206-B992-51C78AC8BAA8}"/>
              </a:ext>
            </a:extLst>
          </p:cNvPr>
          <p:cNvGrpSpPr/>
          <p:nvPr/>
        </p:nvGrpSpPr>
        <p:grpSpPr>
          <a:xfrm>
            <a:off x="1843432" y="5606163"/>
            <a:ext cx="1854956" cy="215536"/>
            <a:chOff x="1739377" y="5197998"/>
            <a:chExt cx="2093483" cy="24568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5AB1AAA6-168D-4A6D-A520-DDEE3563D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77" y="5197998"/>
              <a:ext cx="217582" cy="217582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C3D7E8E-73BE-4B77-B92B-D3F7E2153821}"/>
                </a:ext>
              </a:extLst>
            </p:cNvPr>
            <p:cNvSpPr/>
            <p:nvPr/>
          </p:nvSpPr>
          <p:spPr>
            <a:xfrm>
              <a:off x="1989757" y="5198103"/>
              <a:ext cx="1843103" cy="245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rgbClr val="151619"/>
                  </a:solidFill>
                  <a:latin typeface="Work Sans Light" pitchFamily="2" charset="0"/>
                </a:rPr>
                <a:t>@</a:t>
              </a:r>
              <a:r>
                <a:rPr lang="en-US" sz="800" dirty="0" err="1">
                  <a:solidFill>
                    <a:srgbClr val="151619"/>
                  </a:solidFill>
                  <a:latin typeface="Work Sans Light" pitchFamily="2" charset="0"/>
                </a:rPr>
                <a:t>nearyouonlineshopmarket</a:t>
              </a:r>
              <a:endParaRPr lang="en-US" sz="800" dirty="0">
                <a:solidFill>
                  <a:srgbClr val="151619"/>
                </a:solidFill>
                <a:latin typeface="Work Sans Light" pitchFamily="2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43432" y="5851083"/>
            <a:ext cx="2282486" cy="338554"/>
            <a:chOff x="1843432" y="5851083"/>
            <a:chExt cx="2282486" cy="33855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4D2DC58-5949-4C19-84C3-5F4599B00A41}"/>
                </a:ext>
              </a:extLst>
            </p:cNvPr>
            <p:cNvGrpSpPr/>
            <p:nvPr/>
          </p:nvGrpSpPr>
          <p:grpSpPr>
            <a:xfrm>
              <a:off x="1843432" y="5856751"/>
              <a:ext cx="192791" cy="191281"/>
              <a:chOff x="-2953067" y="3122511"/>
              <a:chExt cx="1879010" cy="187901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E6A7485-53E5-4A4B-8BED-A878E61BF0C7}"/>
                  </a:ext>
                </a:extLst>
              </p:cNvPr>
              <p:cNvSpPr/>
              <p:nvPr/>
            </p:nvSpPr>
            <p:spPr>
              <a:xfrm>
                <a:off x="-2953067" y="3122511"/>
                <a:ext cx="1879010" cy="1879010"/>
              </a:xfrm>
              <a:prstGeom prst="rect">
                <a:avLst/>
              </a:prstGeom>
              <a:solidFill>
                <a:srgbClr val="F9D2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B413887-3945-49D3-9EBE-930B330E21D7}"/>
                  </a:ext>
                </a:extLst>
              </p:cNvPr>
              <p:cNvGrpSpPr/>
              <p:nvPr/>
            </p:nvGrpSpPr>
            <p:grpSpPr>
              <a:xfrm>
                <a:off x="-2692982" y="3382595"/>
                <a:ext cx="1358840" cy="1358843"/>
                <a:chOff x="678970" y="462406"/>
                <a:chExt cx="313194" cy="313195"/>
              </a:xfrm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1F3CA0D0-1767-4F0C-ACD5-C82D47A43506}"/>
                    </a:ext>
                  </a:extLst>
                </p:cNvPr>
                <p:cNvSpPr/>
                <p:nvPr/>
              </p:nvSpPr>
              <p:spPr>
                <a:xfrm>
                  <a:off x="678970" y="462406"/>
                  <a:ext cx="197857" cy="301980"/>
                </a:xfrm>
                <a:custGeom>
                  <a:avLst/>
                  <a:gdLst>
                    <a:gd name="connsiteX0" fmla="*/ 1542437 w 1948837"/>
                    <a:gd name="connsiteY0" fmla="*/ 0 h 2974412"/>
                    <a:gd name="connsiteX1" fmla="*/ 1853292 w 1948837"/>
                    <a:gd name="connsiteY1" fmla="*/ 31337 h 2974412"/>
                    <a:gd name="connsiteX2" fmla="*/ 1948837 w 1948837"/>
                    <a:gd name="connsiteY2" fmla="*/ 55904 h 2974412"/>
                    <a:gd name="connsiteX3" fmla="*/ 1896564 w 1948837"/>
                    <a:gd name="connsiteY3" fmla="*/ 69345 h 2974412"/>
                    <a:gd name="connsiteX4" fmla="*/ 812800 w 1948837"/>
                    <a:gd name="connsiteY4" fmla="*/ 1542437 h 2974412"/>
                    <a:gd name="connsiteX5" fmla="*/ 844137 w 1948837"/>
                    <a:gd name="connsiteY5" fmla="*/ 1853292 h 2974412"/>
                    <a:gd name="connsiteX6" fmla="*/ 861136 w 1948837"/>
                    <a:gd name="connsiteY6" fmla="*/ 1919402 h 2974412"/>
                    <a:gd name="connsiteX7" fmla="*/ 844137 w 1948837"/>
                    <a:gd name="connsiteY7" fmla="*/ 1985511 h 2974412"/>
                    <a:gd name="connsiteX8" fmla="*/ 812800 w 1948837"/>
                    <a:gd name="connsiteY8" fmla="*/ 2296366 h 2974412"/>
                    <a:gd name="connsiteX9" fmla="*/ 934012 w 1948837"/>
                    <a:gd name="connsiteY9" fmla="*/ 2896752 h 2974412"/>
                    <a:gd name="connsiteX10" fmla="*/ 971423 w 1948837"/>
                    <a:gd name="connsiteY10" fmla="*/ 2974412 h 2974412"/>
                    <a:gd name="connsiteX11" fmla="*/ 942051 w 1948837"/>
                    <a:gd name="connsiteY11" fmla="*/ 2963662 h 2974412"/>
                    <a:gd name="connsiteX12" fmla="*/ 0 w 1948837"/>
                    <a:gd name="connsiteY12" fmla="*/ 1542437 h 2974412"/>
                    <a:gd name="connsiteX13" fmla="*/ 1542437 w 1948837"/>
                    <a:gd name="connsiteY13" fmla="*/ 0 h 297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48837" h="2974412">
                      <a:moveTo>
                        <a:pt x="1542437" y="0"/>
                      </a:moveTo>
                      <a:cubicBezTo>
                        <a:pt x="1648920" y="0"/>
                        <a:pt x="1752883" y="10790"/>
                        <a:pt x="1853292" y="31337"/>
                      </a:cubicBezTo>
                      <a:lnTo>
                        <a:pt x="1948837" y="55904"/>
                      </a:lnTo>
                      <a:lnTo>
                        <a:pt x="1896564" y="69345"/>
                      </a:lnTo>
                      <a:cubicBezTo>
                        <a:pt x="1268686" y="264635"/>
                        <a:pt x="812800" y="850297"/>
                        <a:pt x="812800" y="1542437"/>
                      </a:cubicBezTo>
                      <a:cubicBezTo>
                        <a:pt x="812800" y="1648920"/>
                        <a:pt x="823590" y="1752883"/>
                        <a:pt x="844137" y="1853292"/>
                      </a:cubicBezTo>
                      <a:lnTo>
                        <a:pt x="861136" y="1919402"/>
                      </a:lnTo>
                      <a:lnTo>
                        <a:pt x="844137" y="1985511"/>
                      </a:lnTo>
                      <a:cubicBezTo>
                        <a:pt x="823590" y="2085920"/>
                        <a:pt x="812800" y="2189883"/>
                        <a:pt x="812800" y="2296366"/>
                      </a:cubicBezTo>
                      <a:cubicBezTo>
                        <a:pt x="812800" y="2509332"/>
                        <a:pt x="855961" y="2712217"/>
                        <a:pt x="934012" y="2896752"/>
                      </a:cubicBezTo>
                      <a:lnTo>
                        <a:pt x="971423" y="2974412"/>
                      </a:lnTo>
                      <a:lnTo>
                        <a:pt x="942051" y="2963662"/>
                      </a:lnTo>
                      <a:cubicBezTo>
                        <a:pt x="388447" y="2729507"/>
                        <a:pt x="0" y="2181335"/>
                        <a:pt x="0" y="1542437"/>
                      </a:cubicBezTo>
                      <a:cubicBezTo>
                        <a:pt x="0" y="690573"/>
                        <a:pt x="690573" y="0"/>
                        <a:pt x="154243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EA29E19D-4595-4F0D-BD8B-5A9903CEDE61}"/>
                    </a:ext>
                  </a:extLst>
                </p:cNvPr>
                <p:cNvSpPr/>
                <p:nvPr/>
              </p:nvSpPr>
              <p:spPr>
                <a:xfrm>
                  <a:off x="761490" y="538949"/>
                  <a:ext cx="184595" cy="235724"/>
                </a:xfrm>
                <a:custGeom>
                  <a:avLst/>
                  <a:gdLst>
                    <a:gd name="connsiteX0" fmla="*/ 1542436 w 1818207"/>
                    <a:gd name="connsiteY0" fmla="*/ 0 h 2321806"/>
                    <a:gd name="connsiteX1" fmla="*/ 1700141 w 1818207"/>
                    <a:gd name="connsiteY1" fmla="*/ 7963 h 2321806"/>
                    <a:gd name="connsiteX2" fmla="*/ 1818207 w 1818207"/>
                    <a:gd name="connsiteY2" fmla="*/ 25982 h 2321806"/>
                    <a:gd name="connsiteX3" fmla="*/ 1783123 w 1818207"/>
                    <a:gd name="connsiteY3" fmla="*/ 31337 h 2321806"/>
                    <a:gd name="connsiteX4" fmla="*/ 551541 w 1818207"/>
                    <a:gd name="connsiteY4" fmla="*/ 1542437 h 2321806"/>
                    <a:gd name="connsiteX5" fmla="*/ 559504 w 1818207"/>
                    <a:gd name="connsiteY5" fmla="*/ 1700142 h 2321806"/>
                    <a:gd name="connsiteX6" fmla="*/ 580511 w 1818207"/>
                    <a:gd name="connsiteY6" fmla="*/ 1837781 h 2321806"/>
                    <a:gd name="connsiteX7" fmla="*/ 559504 w 1818207"/>
                    <a:gd name="connsiteY7" fmla="*/ 1975419 h 2321806"/>
                    <a:gd name="connsiteX8" fmla="*/ 559423 w 1818207"/>
                    <a:gd name="connsiteY8" fmla="*/ 1977017 h 2321806"/>
                    <a:gd name="connsiteX9" fmla="*/ 559424 w 1818207"/>
                    <a:gd name="connsiteY9" fmla="*/ 1977018 h 2321806"/>
                    <a:gd name="connsiteX10" fmla="*/ 551542 w 1818207"/>
                    <a:gd name="connsiteY10" fmla="*/ 2133123 h 2321806"/>
                    <a:gd name="connsiteX11" fmla="*/ 559505 w 1818207"/>
                    <a:gd name="connsiteY11" fmla="*/ 2290828 h 2321806"/>
                    <a:gd name="connsiteX12" fmla="*/ 564233 w 1818207"/>
                    <a:gd name="connsiteY12" fmla="*/ 2321806 h 2321806"/>
                    <a:gd name="connsiteX13" fmla="*/ 418782 w 1818207"/>
                    <a:gd name="connsiteY13" fmla="*/ 2299607 h 2321806"/>
                    <a:gd name="connsiteX14" fmla="*/ 270964 w 1818207"/>
                    <a:gd name="connsiteY14" fmla="*/ 2261599 h 2321806"/>
                    <a:gd name="connsiteX15" fmla="*/ 158623 w 1818207"/>
                    <a:gd name="connsiteY15" fmla="*/ 2220482 h 2321806"/>
                    <a:gd name="connsiteX16" fmla="*/ 121212 w 1818207"/>
                    <a:gd name="connsiteY16" fmla="*/ 2142822 h 2321806"/>
                    <a:gd name="connsiteX17" fmla="*/ 0 w 1818207"/>
                    <a:gd name="connsiteY17" fmla="*/ 1542436 h 2321806"/>
                    <a:gd name="connsiteX18" fmla="*/ 31337 w 1818207"/>
                    <a:gd name="connsiteY18" fmla="*/ 1231581 h 2321806"/>
                    <a:gd name="connsiteX19" fmla="*/ 48335 w 1818207"/>
                    <a:gd name="connsiteY19" fmla="*/ 1165474 h 2321806"/>
                    <a:gd name="connsiteX20" fmla="*/ 48335 w 1818207"/>
                    <a:gd name="connsiteY20" fmla="*/ 1165473 h 2321806"/>
                    <a:gd name="connsiteX21" fmla="*/ 69344 w 1818207"/>
                    <a:gd name="connsiteY21" fmla="*/ 1083764 h 2321806"/>
                    <a:gd name="connsiteX22" fmla="*/ 1542436 w 1818207"/>
                    <a:gd name="connsiteY22" fmla="*/ 0 h 2321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818207" h="2321806">
                      <a:moveTo>
                        <a:pt x="1542436" y="0"/>
                      </a:moveTo>
                      <a:cubicBezTo>
                        <a:pt x="1595677" y="0"/>
                        <a:pt x="1648289" y="2698"/>
                        <a:pt x="1700141" y="7963"/>
                      </a:cubicBezTo>
                      <a:lnTo>
                        <a:pt x="1818207" y="25982"/>
                      </a:lnTo>
                      <a:lnTo>
                        <a:pt x="1783123" y="31337"/>
                      </a:lnTo>
                      <a:cubicBezTo>
                        <a:pt x="1080261" y="175163"/>
                        <a:pt x="551541" y="797056"/>
                        <a:pt x="551541" y="1542437"/>
                      </a:cubicBezTo>
                      <a:cubicBezTo>
                        <a:pt x="551541" y="1595679"/>
                        <a:pt x="554239" y="1648290"/>
                        <a:pt x="559504" y="1700142"/>
                      </a:cubicBezTo>
                      <a:lnTo>
                        <a:pt x="580511" y="1837781"/>
                      </a:lnTo>
                      <a:lnTo>
                        <a:pt x="559504" y="1975419"/>
                      </a:lnTo>
                      <a:lnTo>
                        <a:pt x="559423" y="1977017"/>
                      </a:lnTo>
                      <a:lnTo>
                        <a:pt x="559424" y="1977018"/>
                      </a:lnTo>
                      <a:lnTo>
                        <a:pt x="551542" y="2133123"/>
                      </a:lnTo>
                      <a:cubicBezTo>
                        <a:pt x="551542" y="2186365"/>
                        <a:pt x="554240" y="2238976"/>
                        <a:pt x="559505" y="2290828"/>
                      </a:cubicBezTo>
                      <a:lnTo>
                        <a:pt x="564233" y="2321806"/>
                      </a:lnTo>
                      <a:lnTo>
                        <a:pt x="418782" y="2299607"/>
                      </a:lnTo>
                      <a:cubicBezTo>
                        <a:pt x="368578" y="2289334"/>
                        <a:pt x="319262" y="2276621"/>
                        <a:pt x="270964" y="2261599"/>
                      </a:cubicBezTo>
                      <a:lnTo>
                        <a:pt x="158623" y="2220482"/>
                      </a:lnTo>
                      <a:lnTo>
                        <a:pt x="121212" y="2142822"/>
                      </a:lnTo>
                      <a:cubicBezTo>
                        <a:pt x="43161" y="1958287"/>
                        <a:pt x="0" y="1755402"/>
                        <a:pt x="0" y="1542436"/>
                      </a:cubicBezTo>
                      <a:cubicBezTo>
                        <a:pt x="0" y="1435953"/>
                        <a:pt x="10790" y="1331990"/>
                        <a:pt x="31337" y="1231581"/>
                      </a:cubicBezTo>
                      <a:lnTo>
                        <a:pt x="48335" y="1165474"/>
                      </a:lnTo>
                      <a:lnTo>
                        <a:pt x="48335" y="1165473"/>
                      </a:lnTo>
                      <a:lnTo>
                        <a:pt x="69344" y="1083764"/>
                      </a:lnTo>
                      <a:cubicBezTo>
                        <a:pt x="264634" y="455886"/>
                        <a:pt x="850297" y="0"/>
                        <a:pt x="154243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8ED48F11-A2B8-4403-8C95-83BADB17E917}"/>
                    </a:ext>
                  </a:extLst>
                </p:cNvPr>
                <p:cNvSpPr/>
                <p:nvPr/>
              </p:nvSpPr>
              <p:spPr>
                <a:xfrm>
                  <a:off x="817486" y="598920"/>
                  <a:ext cx="174027" cy="176681"/>
                </a:xfrm>
                <a:custGeom>
                  <a:avLst/>
                  <a:gdLst>
                    <a:gd name="connsiteX0" fmla="*/ 80518 w 1714113"/>
                    <a:gd name="connsiteY0" fmla="*/ 1440952 h 1740258"/>
                    <a:gd name="connsiteX1" fmla="*/ 121212 w 1714113"/>
                    <a:gd name="connsiteY1" fmla="*/ 1552136 h 1740258"/>
                    <a:gd name="connsiteX2" fmla="*/ 80519 w 1714113"/>
                    <a:gd name="connsiteY2" fmla="*/ 1440952 h 1740258"/>
                    <a:gd name="connsiteX3" fmla="*/ 1542436 w 1714113"/>
                    <a:gd name="connsiteY3" fmla="*/ 0 h 1740258"/>
                    <a:gd name="connsiteX4" fmla="*/ 1700141 w 1714113"/>
                    <a:gd name="connsiteY4" fmla="*/ 7963 h 1740258"/>
                    <a:gd name="connsiteX5" fmla="*/ 1707840 w 1714113"/>
                    <a:gd name="connsiteY5" fmla="*/ 9138 h 1740258"/>
                    <a:gd name="connsiteX6" fmla="*/ 1712568 w 1714113"/>
                    <a:gd name="connsiteY6" fmla="*/ 40116 h 1740258"/>
                    <a:gd name="connsiteX7" fmla="*/ 1714113 w 1714113"/>
                    <a:gd name="connsiteY7" fmla="*/ 70721 h 1740258"/>
                    <a:gd name="connsiteX8" fmla="*/ 1576161 w 1714113"/>
                    <a:gd name="connsiteY8" fmla="*/ 121212 h 1740258"/>
                    <a:gd name="connsiteX9" fmla="*/ 634110 w 1714113"/>
                    <a:gd name="connsiteY9" fmla="*/ 1542437 h 1740258"/>
                    <a:gd name="connsiteX10" fmla="*/ 640528 w 1714113"/>
                    <a:gd name="connsiteY10" fmla="*/ 1669537 h 1740258"/>
                    <a:gd name="connsiteX11" fmla="*/ 636767 w 1714113"/>
                    <a:gd name="connsiteY11" fmla="*/ 1670913 h 1740258"/>
                    <a:gd name="connsiteX12" fmla="*/ 584495 w 1714113"/>
                    <a:gd name="connsiteY12" fmla="*/ 1684354 h 1740258"/>
                    <a:gd name="connsiteX13" fmla="*/ 488950 w 1714113"/>
                    <a:gd name="connsiteY13" fmla="*/ 1708921 h 1740258"/>
                    <a:gd name="connsiteX14" fmla="*/ 335800 w 1714113"/>
                    <a:gd name="connsiteY14" fmla="*/ 1732295 h 1740258"/>
                    <a:gd name="connsiteX15" fmla="*/ 217335 w 1714113"/>
                    <a:gd name="connsiteY15" fmla="*/ 1738277 h 1740258"/>
                    <a:gd name="connsiteX16" fmla="*/ 178095 w 1714113"/>
                    <a:gd name="connsiteY16" fmla="*/ 1740258 h 1740258"/>
                    <a:gd name="connsiteX17" fmla="*/ 20390 w 1714113"/>
                    <a:gd name="connsiteY17" fmla="*/ 1732295 h 1740258"/>
                    <a:gd name="connsiteX18" fmla="*/ 12691 w 1714113"/>
                    <a:gd name="connsiteY18" fmla="*/ 1731120 h 1740258"/>
                    <a:gd name="connsiteX19" fmla="*/ 7963 w 1714113"/>
                    <a:gd name="connsiteY19" fmla="*/ 1700142 h 1740258"/>
                    <a:gd name="connsiteX20" fmla="*/ 0 w 1714113"/>
                    <a:gd name="connsiteY20" fmla="*/ 1542437 h 1740258"/>
                    <a:gd name="connsiteX21" fmla="*/ 7882 w 1714113"/>
                    <a:gd name="connsiteY21" fmla="*/ 1386334 h 1740258"/>
                    <a:gd name="connsiteX22" fmla="*/ 7881 w 1714113"/>
                    <a:gd name="connsiteY22" fmla="*/ 1386333 h 1740258"/>
                    <a:gd name="connsiteX23" fmla="*/ 7962 w 1714113"/>
                    <a:gd name="connsiteY23" fmla="*/ 1384733 h 1740258"/>
                    <a:gd name="connsiteX24" fmla="*/ 28969 w 1714113"/>
                    <a:gd name="connsiteY24" fmla="*/ 1247095 h 1740258"/>
                    <a:gd name="connsiteX25" fmla="*/ 31336 w 1714113"/>
                    <a:gd name="connsiteY25" fmla="*/ 1262606 h 1740258"/>
                    <a:gd name="connsiteX26" fmla="*/ 69344 w 1714113"/>
                    <a:gd name="connsiteY26" fmla="*/ 1410424 h 1740258"/>
                    <a:gd name="connsiteX27" fmla="*/ 80516 w 1714113"/>
                    <a:gd name="connsiteY27" fmla="*/ 1440949 h 1740258"/>
                    <a:gd name="connsiteX28" fmla="*/ 80517 w 1714113"/>
                    <a:gd name="connsiteY28" fmla="*/ 1440950 h 1740258"/>
                    <a:gd name="connsiteX29" fmla="*/ 69344 w 1714113"/>
                    <a:gd name="connsiteY29" fmla="*/ 1410423 h 1740258"/>
                    <a:gd name="connsiteX30" fmla="*/ 31336 w 1714113"/>
                    <a:gd name="connsiteY30" fmla="*/ 1262605 h 1740258"/>
                    <a:gd name="connsiteX31" fmla="*/ 28969 w 1714113"/>
                    <a:gd name="connsiteY31" fmla="*/ 1247094 h 1740258"/>
                    <a:gd name="connsiteX32" fmla="*/ 31336 w 1714113"/>
                    <a:gd name="connsiteY32" fmla="*/ 1231582 h 1740258"/>
                    <a:gd name="connsiteX33" fmla="*/ 1542436 w 1714113"/>
                    <a:gd name="connsiteY33" fmla="*/ 0 h 1740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714113" h="1740258">
                      <a:moveTo>
                        <a:pt x="80518" y="1440952"/>
                      </a:moveTo>
                      <a:lnTo>
                        <a:pt x="121212" y="1552136"/>
                      </a:lnTo>
                      <a:lnTo>
                        <a:pt x="80519" y="1440952"/>
                      </a:lnTo>
                      <a:close/>
                      <a:moveTo>
                        <a:pt x="1542436" y="0"/>
                      </a:moveTo>
                      <a:cubicBezTo>
                        <a:pt x="1595677" y="0"/>
                        <a:pt x="1648289" y="2698"/>
                        <a:pt x="1700141" y="7963"/>
                      </a:cubicBezTo>
                      <a:lnTo>
                        <a:pt x="1707840" y="9138"/>
                      </a:lnTo>
                      <a:lnTo>
                        <a:pt x="1712568" y="40116"/>
                      </a:lnTo>
                      <a:lnTo>
                        <a:pt x="1714113" y="70721"/>
                      </a:lnTo>
                      <a:lnTo>
                        <a:pt x="1576161" y="121212"/>
                      </a:lnTo>
                      <a:cubicBezTo>
                        <a:pt x="1022557" y="355367"/>
                        <a:pt x="634110" y="903539"/>
                        <a:pt x="634110" y="1542437"/>
                      </a:cubicBezTo>
                      <a:lnTo>
                        <a:pt x="640528" y="1669537"/>
                      </a:lnTo>
                      <a:lnTo>
                        <a:pt x="636767" y="1670913"/>
                      </a:lnTo>
                      <a:lnTo>
                        <a:pt x="584495" y="1684354"/>
                      </a:lnTo>
                      <a:lnTo>
                        <a:pt x="488950" y="1708921"/>
                      </a:lnTo>
                      <a:cubicBezTo>
                        <a:pt x="438745" y="1719195"/>
                        <a:pt x="387652" y="1727029"/>
                        <a:pt x="335800" y="1732295"/>
                      </a:cubicBezTo>
                      <a:lnTo>
                        <a:pt x="217335" y="1738277"/>
                      </a:lnTo>
                      <a:lnTo>
                        <a:pt x="178095" y="1740258"/>
                      </a:lnTo>
                      <a:cubicBezTo>
                        <a:pt x="124854" y="1740258"/>
                        <a:pt x="72242" y="1737561"/>
                        <a:pt x="20390" y="1732295"/>
                      </a:cubicBezTo>
                      <a:lnTo>
                        <a:pt x="12691" y="1731120"/>
                      </a:lnTo>
                      <a:lnTo>
                        <a:pt x="7963" y="1700142"/>
                      </a:lnTo>
                      <a:cubicBezTo>
                        <a:pt x="2698" y="1648290"/>
                        <a:pt x="0" y="1595679"/>
                        <a:pt x="0" y="1542437"/>
                      </a:cubicBezTo>
                      <a:lnTo>
                        <a:pt x="7882" y="1386334"/>
                      </a:lnTo>
                      <a:lnTo>
                        <a:pt x="7881" y="1386333"/>
                      </a:lnTo>
                      <a:lnTo>
                        <a:pt x="7962" y="1384733"/>
                      </a:lnTo>
                      <a:lnTo>
                        <a:pt x="28969" y="1247095"/>
                      </a:lnTo>
                      <a:lnTo>
                        <a:pt x="31336" y="1262606"/>
                      </a:lnTo>
                      <a:cubicBezTo>
                        <a:pt x="41609" y="1312810"/>
                        <a:pt x="54322" y="1362126"/>
                        <a:pt x="69344" y="1410424"/>
                      </a:cubicBezTo>
                      <a:lnTo>
                        <a:pt x="80516" y="1440949"/>
                      </a:lnTo>
                      <a:lnTo>
                        <a:pt x="80517" y="1440950"/>
                      </a:lnTo>
                      <a:lnTo>
                        <a:pt x="69344" y="1410423"/>
                      </a:lnTo>
                      <a:cubicBezTo>
                        <a:pt x="54322" y="1362125"/>
                        <a:pt x="41609" y="1312809"/>
                        <a:pt x="31336" y="1262605"/>
                      </a:cubicBezTo>
                      <a:lnTo>
                        <a:pt x="28969" y="1247094"/>
                      </a:lnTo>
                      <a:lnTo>
                        <a:pt x="31336" y="1231582"/>
                      </a:lnTo>
                      <a:cubicBezTo>
                        <a:pt x="175162" y="528720"/>
                        <a:pt x="797055" y="0"/>
                        <a:pt x="154243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34B930A6-055D-44CD-BF06-EA0ABAB1951A}"/>
                    </a:ext>
                  </a:extLst>
                </p:cNvPr>
                <p:cNvSpPr/>
                <p:nvPr/>
              </p:nvSpPr>
              <p:spPr>
                <a:xfrm>
                  <a:off x="761490" y="468082"/>
                  <a:ext cx="230674" cy="300339"/>
                </a:xfrm>
                <a:custGeom>
                  <a:avLst/>
                  <a:gdLst>
                    <a:gd name="connsiteX0" fmla="*/ 2265656 w 2272074"/>
                    <a:gd name="connsiteY0" fmla="*/ 1359433 h 2958249"/>
                    <a:gd name="connsiteX1" fmla="*/ 2272074 w 2272074"/>
                    <a:gd name="connsiteY1" fmla="*/ 1486533 h 2958249"/>
                    <a:gd name="connsiteX2" fmla="*/ 1330023 w 2272074"/>
                    <a:gd name="connsiteY2" fmla="*/ 2907758 h 2958249"/>
                    <a:gd name="connsiteX3" fmla="*/ 1192071 w 2272074"/>
                    <a:gd name="connsiteY3" fmla="*/ 2958249 h 2958249"/>
                    <a:gd name="connsiteX4" fmla="*/ 1185653 w 2272074"/>
                    <a:gd name="connsiteY4" fmla="*/ 2831149 h 2958249"/>
                    <a:gd name="connsiteX5" fmla="*/ 2127704 w 2272074"/>
                    <a:gd name="connsiteY5" fmla="*/ 1409924 h 2958249"/>
                    <a:gd name="connsiteX6" fmla="*/ 2054739 w 2272074"/>
                    <a:gd name="connsiteY6" fmla="*/ 700007 h 2958249"/>
                    <a:gd name="connsiteX7" fmla="*/ 2085910 w 2272074"/>
                    <a:gd name="connsiteY7" fmla="*/ 751317 h 2958249"/>
                    <a:gd name="connsiteX8" fmla="*/ 2113451 w 2272074"/>
                    <a:gd name="connsiteY8" fmla="*/ 808488 h 2958249"/>
                    <a:gd name="connsiteX9" fmla="*/ 2150862 w 2272074"/>
                    <a:gd name="connsiteY9" fmla="*/ 886148 h 2958249"/>
                    <a:gd name="connsiteX10" fmla="*/ 2240737 w 2272074"/>
                    <a:gd name="connsiteY10" fmla="*/ 1175679 h 2958249"/>
                    <a:gd name="connsiteX11" fmla="*/ 2259383 w 2272074"/>
                    <a:gd name="connsiteY11" fmla="*/ 1297851 h 2958249"/>
                    <a:gd name="connsiteX12" fmla="*/ 2251684 w 2272074"/>
                    <a:gd name="connsiteY12" fmla="*/ 1296676 h 2958249"/>
                    <a:gd name="connsiteX13" fmla="*/ 2093979 w 2272074"/>
                    <a:gd name="connsiteY13" fmla="*/ 1288713 h 2958249"/>
                    <a:gd name="connsiteX14" fmla="*/ 582879 w 2272074"/>
                    <a:gd name="connsiteY14" fmla="*/ 2520295 h 2958249"/>
                    <a:gd name="connsiteX15" fmla="*/ 580512 w 2272074"/>
                    <a:gd name="connsiteY15" fmla="*/ 2535807 h 2958249"/>
                    <a:gd name="connsiteX16" fmla="*/ 559505 w 2272074"/>
                    <a:gd name="connsiteY16" fmla="*/ 2398168 h 2958249"/>
                    <a:gd name="connsiteX17" fmla="*/ 551542 w 2272074"/>
                    <a:gd name="connsiteY17" fmla="*/ 2240463 h 2958249"/>
                    <a:gd name="connsiteX18" fmla="*/ 1783124 w 2272074"/>
                    <a:gd name="connsiteY18" fmla="*/ 729363 h 2958249"/>
                    <a:gd name="connsiteX19" fmla="*/ 1818208 w 2272074"/>
                    <a:gd name="connsiteY19" fmla="*/ 724008 h 2958249"/>
                    <a:gd name="connsiteX20" fmla="*/ 1936274 w 2272074"/>
                    <a:gd name="connsiteY20" fmla="*/ 705989 h 2958249"/>
                    <a:gd name="connsiteX21" fmla="*/ 1136037 w 2272074"/>
                    <a:gd name="connsiteY21" fmla="*/ 0 h 2958249"/>
                    <a:gd name="connsiteX22" fmla="*/ 1188310 w 2272074"/>
                    <a:gd name="connsiteY22" fmla="*/ 13441 h 2958249"/>
                    <a:gd name="connsiteX23" fmla="*/ 2008650 w 2272074"/>
                    <a:gd name="connsiteY23" fmla="*/ 624142 h 2958249"/>
                    <a:gd name="connsiteX24" fmla="*/ 2054739 w 2272074"/>
                    <a:gd name="connsiteY24" fmla="*/ 700006 h 2958249"/>
                    <a:gd name="connsiteX25" fmla="*/ 1936274 w 2272074"/>
                    <a:gd name="connsiteY25" fmla="*/ 705988 h 2958249"/>
                    <a:gd name="connsiteX26" fmla="*/ 1818208 w 2272074"/>
                    <a:gd name="connsiteY26" fmla="*/ 724007 h 2958249"/>
                    <a:gd name="connsiteX27" fmla="*/ 1700142 w 2272074"/>
                    <a:gd name="connsiteY27" fmla="*/ 705988 h 2958249"/>
                    <a:gd name="connsiteX28" fmla="*/ 1542437 w 2272074"/>
                    <a:gd name="connsiteY28" fmla="*/ 698025 h 2958249"/>
                    <a:gd name="connsiteX29" fmla="*/ 69345 w 2272074"/>
                    <a:gd name="connsiteY29" fmla="*/ 1781789 h 2958249"/>
                    <a:gd name="connsiteX30" fmla="*/ 48336 w 2272074"/>
                    <a:gd name="connsiteY30" fmla="*/ 1863498 h 2958249"/>
                    <a:gd name="connsiteX31" fmla="*/ 31337 w 2272074"/>
                    <a:gd name="connsiteY31" fmla="*/ 1797388 h 2958249"/>
                    <a:gd name="connsiteX32" fmla="*/ 0 w 2272074"/>
                    <a:gd name="connsiteY32" fmla="*/ 1486533 h 2958249"/>
                    <a:gd name="connsiteX33" fmla="*/ 1083764 w 2272074"/>
                    <a:gd name="connsiteY33" fmla="*/ 13441 h 2958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272074" h="2958249">
                      <a:moveTo>
                        <a:pt x="2265656" y="1359433"/>
                      </a:moveTo>
                      <a:lnTo>
                        <a:pt x="2272074" y="1486533"/>
                      </a:lnTo>
                      <a:cubicBezTo>
                        <a:pt x="2272074" y="2125431"/>
                        <a:pt x="1883627" y="2673603"/>
                        <a:pt x="1330023" y="2907758"/>
                      </a:cubicBezTo>
                      <a:lnTo>
                        <a:pt x="1192071" y="2958249"/>
                      </a:lnTo>
                      <a:lnTo>
                        <a:pt x="1185653" y="2831149"/>
                      </a:lnTo>
                      <a:cubicBezTo>
                        <a:pt x="1185653" y="2192251"/>
                        <a:pt x="1574100" y="1644079"/>
                        <a:pt x="2127704" y="1409924"/>
                      </a:cubicBezTo>
                      <a:close/>
                      <a:moveTo>
                        <a:pt x="2054739" y="700007"/>
                      </a:moveTo>
                      <a:lnTo>
                        <a:pt x="2085910" y="751317"/>
                      </a:lnTo>
                      <a:lnTo>
                        <a:pt x="2113451" y="808488"/>
                      </a:lnTo>
                      <a:lnTo>
                        <a:pt x="2150862" y="886148"/>
                      </a:lnTo>
                      <a:cubicBezTo>
                        <a:pt x="2189887" y="978415"/>
                        <a:pt x="2220190" y="1075270"/>
                        <a:pt x="2240737" y="1175679"/>
                      </a:cubicBezTo>
                      <a:lnTo>
                        <a:pt x="2259383" y="1297851"/>
                      </a:lnTo>
                      <a:lnTo>
                        <a:pt x="2251684" y="1296676"/>
                      </a:lnTo>
                      <a:cubicBezTo>
                        <a:pt x="2199832" y="1291411"/>
                        <a:pt x="2147220" y="1288713"/>
                        <a:pt x="2093979" y="1288713"/>
                      </a:cubicBezTo>
                      <a:cubicBezTo>
                        <a:pt x="1348598" y="1288713"/>
                        <a:pt x="726705" y="1817433"/>
                        <a:pt x="582879" y="2520295"/>
                      </a:cubicBezTo>
                      <a:lnTo>
                        <a:pt x="580512" y="2535807"/>
                      </a:lnTo>
                      <a:lnTo>
                        <a:pt x="559505" y="2398168"/>
                      </a:lnTo>
                      <a:cubicBezTo>
                        <a:pt x="554240" y="2346316"/>
                        <a:pt x="551542" y="2293705"/>
                        <a:pt x="551542" y="2240463"/>
                      </a:cubicBezTo>
                      <a:cubicBezTo>
                        <a:pt x="551542" y="1495082"/>
                        <a:pt x="1080262" y="873189"/>
                        <a:pt x="1783124" y="729363"/>
                      </a:cubicBezTo>
                      <a:lnTo>
                        <a:pt x="1818208" y="724008"/>
                      </a:lnTo>
                      <a:lnTo>
                        <a:pt x="1936274" y="705989"/>
                      </a:lnTo>
                      <a:close/>
                      <a:moveTo>
                        <a:pt x="1136037" y="0"/>
                      </a:moveTo>
                      <a:lnTo>
                        <a:pt x="1188310" y="13441"/>
                      </a:lnTo>
                      <a:cubicBezTo>
                        <a:pt x="1526398" y="118597"/>
                        <a:pt x="1814619" y="336938"/>
                        <a:pt x="2008650" y="624142"/>
                      </a:cubicBezTo>
                      <a:lnTo>
                        <a:pt x="2054739" y="700006"/>
                      </a:lnTo>
                      <a:lnTo>
                        <a:pt x="1936274" y="705988"/>
                      </a:lnTo>
                      <a:lnTo>
                        <a:pt x="1818208" y="724007"/>
                      </a:lnTo>
                      <a:lnTo>
                        <a:pt x="1700142" y="705988"/>
                      </a:lnTo>
                      <a:cubicBezTo>
                        <a:pt x="1648290" y="700723"/>
                        <a:pt x="1595678" y="698025"/>
                        <a:pt x="1542437" y="698025"/>
                      </a:cubicBezTo>
                      <a:cubicBezTo>
                        <a:pt x="850298" y="698025"/>
                        <a:pt x="264635" y="1153911"/>
                        <a:pt x="69345" y="1781789"/>
                      </a:cubicBezTo>
                      <a:lnTo>
                        <a:pt x="48336" y="1863498"/>
                      </a:lnTo>
                      <a:lnTo>
                        <a:pt x="31337" y="1797388"/>
                      </a:lnTo>
                      <a:cubicBezTo>
                        <a:pt x="10790" y="1696979"/>
                        <a:pt x="0" y="1593016"/>
                        <a:pt x="0" y="1486533"/>
                      </a:cubicBezTo>
                      <a:cubicBezTo>
                        <a:pt x="0" y="794393"/>
                        <a:pt x="455886" y="208731"/>
                        <a:pt x="1083764" y="134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</p:grp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A9A350F-C83C-4D52-B75C-5CD2A11C1DC9}"/>
                </a:ext>
              </a:extLst>
            </p:cNvPr>
            <p:cNvSpPr/>
            <p:nvPr/>
          </p:nvSpPr>
          <p:spPr>
            <a:xfrm>
              <a:off x="2116417" y="5851083"/>
              <a:ext cx="20095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latin typeface="Work Sans Light" pitchFamily="2" charset="0"/>
                </a:rPr>
                <a:t>Nearyouonlineshopmarket.com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90C4811-C307-4DC4-9BED-DD9458B6157D}"/>
              </a:ext>
            </a:extLst>
          </p:cNvPr>
          <p:cNvGrpSpPr/>
          <p:nvPr/>
        </p:nvGrpSpPr>
        <p:grpSpPr>
          <a:xfrm>
            <a:off x="1850676" y="855455"/>
            <a:ext cx="2705270" cy="230832"/>
            <a:chOff x="1923246" y="859785"/>
            <a:chExt cx="2705270" cy="230832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4BDC537-99AF-4A44-A0A4-B049A5E62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246" y="886211"/>
              <a:ext cx="194105" cy="192183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BF06D78-9469-4D8D-B39A-64D1DB24FDEB}"/>
                </a:ext>
              </a:extLst>
            </p:cNvPr>
            <p:cNvSpPr/>
            <p:nvPr/>
          </p:nvSpPr>
          <p:spPr>
            <a:xfrm>
              <a:off x="2137854" y="859785"/>
              <a:ext cx="249066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151619"/>
                  </a:solidFill>
                  <a:latin typeface="Work Sans Light" pitchFamily="2" charset="0"/>
                </a:rPr>
                <a:t>facebook.com/</a:t>
              </a:r>
              <a:r>
                <a:rPr lang="en-US" sz="900" dirty="0" err="1">
                  <a:solidFill>
                    <a:srgbClr val="151619"/>
                  </a:solidFill>
                  <a:latin typeface="Work Sans Light" pitchFamily="2" charset="0"/>
                </a:rPr>
                <a:t>nearyouonlineshopmarket</a:t>
              </a:r>
              <a:endParaRPr lang="en-US" sz="900" dirty="0">
                <a:solidFill>
                  <a:srgbClr val="151619"/>
                </a:solidFill>
                <a:latin typeface="Work Sans Light" pitchFamily="2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E7C4F26-A39D-4A83-825A-F969786702CB}"/>
              </a:ext>
            </a:extLst>
          </p:cNvPr>
          <p:cNvGrpSpPr/>
          <p:nvPr/>
        </p:nvGrpSpPr>
        <p:grpSpPr>
          <a:xfrm>
            <a:off x="10158305" y="5882835"/>
            <a:ext cx="187850" cy="165198"/>
            <a:chOff x="3032760" y="5158659"/>
            <a:chExt cx="670781" cy="59579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135ED69-9C7A-4F50-B960-928525AFF05C}"/>
                </a:ext>
              </a:extLst>
            </p:cNvPr>
            <p:cNvSpPr/>
            <p:nvPr/>
          </p:nvSpPr>
          <p:spPr>
            <a:xfrm>
              <a:off x="3032760" y="5158659"/>
              <a:ext cx="670781" cy="586820"/>
            </a:xfrm>
            <a:prstGeom prst="rect">
              <a:avLst/>
            </a:prstGeom>
            <a:solidFill>
              <a:srgbClr val="F8D3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CD05FF8-469B-4684-AA2E-D66BF43D8601}"/>
                </a:ext>
              </a:extLst>
            </p:cNvPr>
            <p:cNvGrpSpPr/>
            <p:nvPr/>
          </p:nvGrpSpPr>
          <p:grpSpPr>
            <a:xfrm>
              <a:off x="3157446" y="5414909"/>
              <a:ext cx="421395" cy="339548"/>
              <a:chOff x="3150941" y="5453139"/>
              <a:chExt cx="372648" cy="300268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966FCA9-78C4-47DD-8E1D-82B8997D69E2}"/>
                  </a:ext>
                </a:extLst>
              </p:cNvPr>
              <p:cNvSpPr/>
              <p:nvPr/>
            </p:nvSpPr>
            <p:spPr>
              <a:xfrm>
                <a:off x="3150941" y="5681057"/>
                <a:ext cx="99996" cy="717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DA792A6-B03C-426B-A589-91B52929BDD2}"/>
                  </a:ext>
                </a:extLst>
              </p:cNvPr>
              <p:cNvSpPr/>
              <p:nvPr/>
            </p:nvSpPr>
            <p:spPr>
              <a:xfrm>
                <a:off x="3287962" y="5453139"/>
                <a:ext cx="98607" cy="2983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EB68F83-1F9C-4132-84A7-D68E698693C0}"/>
                  </a:ext>
                </a:extLst>
              </p:cNvPr>
              <p:cNvSpPr/>
              <p:nvPr/>
            </p:nvSpPr>
            <p:spPr>
              <a:xfrm>
                <a:off x="3423593" y="5568885"/>
                <a:ext cx="99996" cy="184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87428F1-DFD5-4182-9B7A-EF6B8203E6F4}"/>
              </a:ext>
            </a:extLst>
          </p:cNvPr>
          <p:cNvGrpSpPr/>
          <p:nvPr/>
        </p:nvGrpSpPr>
        <p:grpSpPr>
          <a:xfrm>
            <a:off x="10134401" y="861309"/>
            <a:ext cx="235659" cy="233325"/>
            <a:chOff x="-25247244" y="21486608"/>
            <a:chExt cx="443788" cy="443788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DD056C5-B0C6-4770-80A9-6E9040D5A86F}"/>
                </a:ext>
              </a:extLst>
            </p:cNvPr>
            <p:cNvSpPr/>
            <p:nvPr/>
          </p:nvSpPr>
          <p:spPr>
            <a:xfrm>
              <a:off x="-25247244" y="21486608"/>
              <a:ext cx="443788" cy="443788"/>
            </a:xfrm>
            <a:prstGeom prst="ellipse">
              <a:avLst/>
            </a:prstGeom>
            <a:solidFill>
              <a:schemeClr val="tx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80A15B4-664B-40A6-8B1B-73D958796997}"/>
                </a:ext>
              </a:extLst>
            </p:cNvPr>
            <p:cNvSpPr/>
            <p:nvPr/>
          </p:nvSpPr>
          <p:spPr>
            <a:xfrm>
              <a:off x="-25138513" y="21601531"/>
              <a:ext cx="226327" cy="227863"/>
            </a:xfrm>
            <a:custGeom>
              <a:avLst/>
              <a:gdLst>
                <a:gd name="connsiteX0" fmla="*/ 201930 w 659130"/>
                <a:gd name="connsiteY0" fmla="*/ 0 h 663600"/>
                <a:gd name="connsiteX1" fmla="*/ 280530 w 659130"/>
                <a:gd name="connsiteY1" fmla="*/ 15868 h 663600"/>
                <a:gd name="connsiteX2" fmla="*/ 329566 w 659130"/>
                <a:gd name="connsiteY2" fmla="*/ 48932 h 663600"/>
                <a:gd name="connsiteX3" fmla="*/ 378600 w 659130"/>
                <a:gd name="connsiteY3" fmla="*/ 15868 h 663600"/>
                <a:gd name="connsiteX4" fmla="*/ 457200 w 659130"/>
                <a:gd name="connsiteY4" fmla="*/ 0 h 663600"/>
                <a:gd name="connsiteX5" fmla="*/ 659130 w 659130"/>
                <a:gd name="connsiteY5" fmla="*/ 201932 h 663600"/>
                <a:gd name="connsiteX6" fmla="*/ 643260 w 659130"/>
                <a:gd name="connsiteY6" fmla="*/ 280532 h 663600"/>
                <a:gd name="connsiteX7" fmla="*/ 604342 w 659130"/>
                <a:gd name="connsiteY7" fmla="*/ 338254 h 663600"/>
                <a:gd name="connsiteX8" fmla="*/ 599306 w 659130"/>
                <a:gd name="connsiteY8" fmla="*/ 345174 h 663600"/>
                <a:gd name="connsiteX9" fmla="*/ 329566 w 659130"/>
                <a:gd name="connsiteY9" fmla="*/ 663600 h 663600"/>
                <a:gd name="connsiteX10" fmla="*/ 59828 w 659130"/>
                <a:gd name="connsiteY10" fmla="*/ 345176 h 663600"/>
                <a:gd name="connsiteX11" fmla="*/ 54760 w 659130"/>
                <a:gd name="connsiteY11" fmla="*/ 338214 h 663600"/>
                <a:gd name="connsiteX12" fmla="*/ 15868 w 659130"/>
                <a:gd name="connsiteY12" fmla="*/ 280532 h 663600"/>
                <a:gd name="connsiteX13" fmla="*/ 0 w 659130"/>
                <a:gd name="connsiteY13" fmla="*/ 201932 h 663600"/>
                <a:gd name="connsiteX14" fmla="*/ 201930 w 659130"/>
                <a:gd name="connsiteY14" fmla="*/ 0 h 6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9130" h="663600">
                  <a:moveTo>
                    <a:pt x="201930" y="0"/>
                  </a:moveTo>
                  <a:cubicBezTo>
                    <a:pt x="229812" y="0"/>
                    <a:pt x="256372" y="5652"/>
                    <a:pt x="280530" y="15868"/>
                  </a:cubicBezTo>
                  <a:lnTo>
                    <a:pt x="329566" y="48932"/>
                  </a:lnTo>
                  <a:lnTo>
                    <a:pt x="378600" y="15868"/>
                  </a:lnTo>
                  <a:cubicBezTo>
                    <a:pt x="402758" y="5652"/>
                    <a:pt x="429320" y="0"/>
                    <a:pt x="457200" y="0"/>
                  </a:cubicBezTo>
                  <a:cubicBezTo>
                    <a:pt x="568722" y="0"/>
                    <a:pt x="659130" y="90408"/>
                    <a:pt x="659130" y="201932"/>
                  </a:cubicBezTo>
                  <a:cubicBezTo>
                    <a:pt x="659130" y="229812"/>
                    <a:pt x="653480" y="256372"/>
                    <a:pt x="643260" y="280532"/>
                  </a:cubicBezTo>
                  <a:lnTo>
                    <a:pt x="604342" y="338254"/>
                  </a:lnTo>
                  <a:lnTo>
                    <a:pt x="599306" y="345174"/>
                  </a:lnTo>
                  <a:lnTo>
                    <a:pt x="329566" y="663600"/>
                  </a:lnTo>
                  <a:lnTo>
                    <a:pt x="59828" y="345176"/>
                  </a:lnTo>
                  <a:lnTo>
                    <a:pt x="54760" y="338214"/>
                  </a:lnTo>
                  <a:lnTo>
                    <a:pt x="15868" y="280532"/>
                  </a:lnTo>
                  <a:cubicBezTo>
                    <a:pt x="5650" y="256372"/>
                    <a:pt x="0" y="229812"/>
                    <a:pt x="0" y="201932"/>
                  </a:cubicBezTo>
                  <a:cubicBezTo>
                    <a:pt x="0" y="90408"/>
                    <a:pt x="90406" y="0"/>
                    <a:pt x="20193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AAA467C7-0EE9-4E16-8900-2D0482322085}"/>
              </a:ext>
            </a:extLst>
          </p:cNvPr>
          <p:cNvSpPr/>
          <p:nvPr/>
        </p:nvSpPr>
        <p:spPr>
          <a:xfrm>
            <a:off x="-2066369" y="-2035277"/>
            <a:ext cx="16320877" cy="10942975"/>
          </a:xfrm>
          <a:custGeom>
            <a:avLst/>
            <a:gdLst>
              <a:gd name="connsiteX0" fmla="*/ 2035277 w 16320877"/>
              <a:gd name="connsiteY0" fmla="*/ 2035277 h 10942975"/>
              <a:gd name="connsiteX1" fmla="*/ 2035277 w 16320877"/>
              <a:gd name="connsiteY1" fmla="*/ 8907697 h 10942975"/>
              <a:gd name="connsiteX2" fmla="*/ 14285599 w 16320877"/>
              <a:gd name="connsiteY2" fmla="*/ 8907697 h 10942975"/>
              <a:gd name="connsiteX3" fmla="*/ 14285599 w 16320877"/>
              <a:gd name="connsiteY3" fmla="*/ 2035277 h 10942975"/>
              <a:gd name="connsiteX4" fmla="*/ 0 w 16320877"/>
              <a:gd name="connsiteY4" fmla="*/ 0 h 10942975"/>
              <a:gd name="connsiteX5" fmla="*/ 2035277 w 16320877"/>
              <a:gd name="connsiteY5" fmla="*/ 0 h 10942975"/>
              <a:gd name="connsiteX6" fmla="*/ 2035277 w 16320877"/>
              <a:gd name="connsiteY6" fmla="*/ 1 h 10942975"/>
              <a:gd name="connsiteX7" fmla="*/ 15192434 w 16320877"/>
              <a:gd name="connsiteY7" fmla="*/ 1 h 10942975"/>
              <a:gd name="connsiteX8" fmla="*/ 15192434 w 16320877"/>
              <a:gd name="connsiteY8" fmla="*/ 1 h 10942975"/>
              <a:gd name="connsiteX9" fmla="*/ 16320877 w 16320877"/>
              <a:gd name="connsiteY9" fmla="*/ 1 h 10942975"/>
              <a:gd name="connsiteX10" fmla="*/ 16320877 w 16320877"/>
              <a:gd name="connsiteY10" fmla="*/ 10942975 h 10942975"/>
              <a:gd name="connsiteX11" fmla="*/ 14285599 w 16320877"/>
              <a:gd name="connsiteY11" fmla="*/ 10942975 h 10942975"/>
              <a:gd name="connsiteX12" fmla="*/ 14285599 w 16320877"/>
              <a:gd name="connsiteY12" fmla="*/ 10942974 h 10942975"/>
              <a:gd name="connsiteX13" fmla="*/ 798009 w 16320877"/>
              <a:gd name="connsiteY13" fmla="*/ 10942974 h 10942975"/>
              <a:gd name="connsiteX14" fmla="*/ 798009 w 16320877"/>
              <a:gd name="connsiteY14" fmla="*/ 10942973 h 10942975"/>
              <a:gd name="connsiteX15" fmla="*/ 0 w 16320877"/>
              <a:gd name="connsiteY15" fmla="*/ 10942973 h 10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320877" h="10942975">
                <a:moveTo>
                  <a:pt x="2035277" y="2035277"/>
                </a:moveTo>
                <a:lnTo>
                  <a:pt x="2035277" y="8907697"/>
                </a:lnTo>
                <a:lnTo>
                  <a:pt x="14285599" y="8907697"/>
                </a:lnTo>
                <a:lnTo>
                  <a:pt x="14285599" y="2035277"/>
                </a:lnTo>
                <a:close/>
                <a:moveTo>
                  <a:pt x="0" y="0"/>
                </a:moveTo>
                <a:lnTo>
                  <a:pt x="2035277" y="0"/>
                </a:lnTo>
                <a:lnTo>
                  <a:pt x="2035277" y="1"/>
                </a:lnTo>
                <a:lnTo>
                  <a:pt x="15192434" y="1"/>
                </a:lnTo>
                <a:lnTo>
                  <a:pt x="15192434" y="1"/>
                </a:lnTo>
                <a:lnTo>
                  <a:pt x="16320877" y="1"/>
                </a:lnTo>
                <a:lnTo>
                  <a:pt x="16320877" y="10942975"/>
                </a:lnTo>
                <a:lnTo>
                  <a:pt x="14285599" y="10942975"/>
                </a:lnTo>
                <a:lnTo>
                  <a:pt x="14285599" y="10942974"/>
                </a:lnTo>
                <a:lnTo>
                  <a:pt x="798009" y="10942974"/>
                </a:lnTo>
                <a:lnTo>
                  <a:pt x="798009" y="10942973"/>
                </a:lnTo>
                <a:lnTo>
                  <a:pt x="0" y="10942973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57" y="1812459"/>
            <a:ext cx="1560579" cy="15605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D8EC46A-BCBC-49EF-9B26-F48D7389AE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7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56">
        <p:fade/>
      </p:transition>
    </mc:Choice>
    <mc:Fallback xmlns="">
      <p:transition spd="med" advTm="74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8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7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8" grpId="0" animBg="1"/>
      <p:bldP spid="19" grpId="0" animBg="1"/>
      <p:bldP spid="20" grpId="0" animBg="1"/>
      <p:bldP spid="21" grpId="0" animBg="1"/>
      <p:bldP spid="15" grpId="0"/>
      <p:bldP spid="8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5C7ECEFA-DBF5-493E-8B6E-8A881A4FD970}"/>
              </a:ext>
            </a:extLst>
          </p:cNvPr>
          <p:cNvGrpSpPr/>
          <p:nvPr/>
        </p:nvGrpSpPr>
        <p:grpSpPr>
          <a:xfrm>
            <a:off x="909962" y="-406972"/>
            <a:ext cx="9952976" cy="6858000"/>
            <a:chOff x="617012" y="-404106"/>
            <a:chExt cx="9952976" cy="685800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9718273-066E-47CE-8604-9D6D836B8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12" y="-404106"/>
              <a:ext cx="4572000" cy="68580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DBB5449-5C79-4A8E-B7AD-3985DB7FB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29" t="64779" r="36586" b="22830"/>
            <a:stretch/>
          </p:blipFill>
          <p:spPr>
            <a:xfrm>
              <a:off x="5189012" y="1281385"/>
              <a:ext cx="5380976" cy="4295231"/>
            </a:xfrm>
            <a:prstGeom prst="rect">
              <a:avLst/>
            </a:prstGeom>
          </p:spPr>
        </p:pic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7B5F8622-CEDD-4313-810E-4AB70BF8F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B78FC55-2BC6-44EE-9E87-8C581913E748}"/>
              </a:ext>
            </a:extLst>
          </p:cNvPr>
          <p:cNvSpPr/>
          <p:nvPr/>
        </p:nvSpPr>
        <p:spPr>
          <a:xfrm>
            <a:off x="5189012" y="670560"/>
            <a:ext cx="5541750" cy="5516880"/>
          </a:xfrm>
          <a:custGeom>
            <a:avLst/>
            <a:gdLst>
              <a:gd name="connsiteX0" fmla="*/ 0 w 5516880"/>
              <a:gd name="connsiteY0" fmla="*/ 0 h 5516880"/>
              <a:gd name="connsiteX1" fmla="*/ 5516880 w 5516880"/>
              <a:gd name="connsiteY1" fmla="*/ 0 h 5516880"/>
              <a:gd name="connsiteX2" fmla="*/ 5516880 w 5516880"/>
              <a:gd name="connsiteY2" fmla="*/ 5516880 h 5516880"/>
              <a:gd name="connsiteX3" fmla="*/ 0 w 5516880"/>
              <a:gd name="connsiteY3" fmla="*/ 5516880 h 5516880"/>
              <a:gd name="connsiteX4" fmla="*/ 0 w 5516880"/>
              <a:gd name="connsiteY4" fmla="*/ 0 h 5516880"/>
              <a:gd name="connsiteX5" fmla="*/ 2758440 w 5516880"/>
              <a:gd name="connsiteY5" fmla="*/ 670560 h 5516880"/>
              <a:gd name="connsiteX6" fmla="*/ 670560 w 5516880"/>
              <a:gd name="connsiteY6" fmla="*/ 2758440 h 5516880"/>
              <a:gd name="connsiteX7" fmla="*/ 2758440 w 5516880"/>
              <a:gd name="connsiteY7" fmla="*/ 4846320 h 5516880"/>
              <a:gd name="connsiteX8" fmla="*/ 4846320 w 5516880"/>
              <a:gd name="connsiteY8" fmla="*/ 2758440 h 5516880"/>
              <a:gd name="connsiteX9" fmla="*/ 2758440 w 5516880"/>
              <a:gd name="connsiteY9" fmla="*/ 670560 h 551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16880" h="5516880">
                <a:moveTo>
                  <a:pt x="0" y="0"/>
                </a:moveTo>
                <a:lnTo>
                  <a:pt x="5516880" y="0"/>
                </a:lnTo>
                <a:lnTo>
                  <a:pt x="5516880" y="5516880"/>
                </a:lnTo>
                <a:lnTo>
                  <a:pt x="0" y="5516880"/>
                </a:lnTo>
                <a:lnTo>
                  <a:pt x="0" y="0"/>
                </a:lnTo>
                <a:close/>
                <a:moveTo>
                  <a:pt x="2758440" y="670560"/>
                </a:moveTo>
                <a:cubicBezTo>
                  <a:pt x="1605336" y="670560"/>
                  <a:pt x="670560" y="1605336"/>
                  <a:pt x="670560" y="2758440"/>
                </a:cubicBezTo>
                <a:cubicBezTo>
                  <a:pt x="670560" y="3911544"/>
                  <a:pt x="1605336" y="4846320"/>
                  <a:pt x="2758440" y="4846320"/>
                </a:cubicBezTo>
                <a:cubicBezTo>
                  <a:pt x="3911544" y="4846320"/>
                  <a:pt x="4846320" y="3911544"/>
                  <a:pt x="4846320" y="2758440"/>
                </a:cubicBezTo>
                <a:cubicBezTo>
                  <a:pt x="4846320" y="1605336"/>
                  <a:pt x="3911544" y="670560"/>
                  <a:pt x="2758440" y="670560"/>
                </a:cubicBezTo>
                <a:close/>
              </a:path>
            </a:pathLst>
          </a:custGeom>
          <a:solidFill>
            <a:srgbClr val="DAD2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738D75-768A-47EB-9AB2-2A8D4B3D4EB8}"/>
              </a:ext>
            </a:extLst>
          </p:cNvPr>
          <p:cNvSpPr/>
          <p:nvPr/>
        </p:nvSpPr>
        <p:spPr>
          <a:xfrm>
            <a:off x="1960831" y="5109752"/>
            <a:ext cx="3735119" cy="502250"/>
          </a:xfrm>
          <a:prstGeom prst="rect">
            <a:avLst/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300" dirty="0">
                <a:solidFill>
                  <a:schemeClr val="bg1"/>
                </a:solidFill>
                <a:latin typeface="Work Sans SemiBold" pitchFamily="2" charset="0"/>
              </a:rPr>
              <a:t>FLUFFY SCARF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C2D67E-743A-4D93-985D-802D1C88048A}"/>
              </a:ext>
            </a:extLst>
          </p:cNvPr>
          <p:cNvGrpSpPr/>
          <p:nvPr/>
        </p:nvGrpSpPr>
        <p:grpSpPr>
          <a:xfrm>
            <a:off x="2702638" y="5693727"/>
            <a:ext cx="1246751" cy="369332"/>
            <a:chOff x="2037613" y="2834299"/>
            <a:chExt cx="1547777" cy="31629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702220C-2E29-41A7-BF22-7F54A6724A3C}"/>
                </a:ext>
              </a:extLst>
            </p:cNvPr>
            <p:cNvSpPr/>
            <p:nvPr/>
          </p:nvSpPr>
          <p:spPr>
            <a:xfrm>
              <a:off x="2037613" y="2844605"/>
              <a:ext cx="1547777" cy="282515"/>
            </a:xfrm>
            <a:prstGeom prst="rect">
              <a:avLst/>
            </a:prstGeom>
            <a:solidFill>
              <a:srgbClr val="F9D2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151619"/>
                </a:solidFill>
                <a:latin typeface="Montserrat SemiBold" panose="000007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C91D55F-1C62-4865-BF9D-87DD9F95E741}"/>
                </a:ext>
              </a:extLst>
            </p:cNvPr>
            <p:cNvSpPr/>
            <p:nvPr/>
          </p:nvSpPr>
          <p:spPr>
            <a:xfrm>
              <a:off x="2274562" y="2834299"/>
              <a:ext cx="1084972" cy="3162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151619"/>
                  </a:solidFill>
                  <a:latin typeface="Montserrat SemiBold" panose="00000700000000000000" pitchFamily="50" charset="0"/>
                </a:rPr>
                <a:t>in red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1CF7212-06D7-46FD-A038-8E2C405FD7CF}"/>
              </a:ext>
            </a:extLst>
          </p:cNvPr>
          <p:cNvGrpSpPr/>
          <p:nvPr/>
        </p:nvGrpSpPr>
        <p:grpSpPr>
          <a:xfrm>
            <a:off x="1850676" y="855455"/>
            <a:ext cx="2997549" cy="230832"/>
            <a:chOff x="1923246" y="859785"/>
            <a:chExt cx="2997549" cy="23083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D7E0331-5DAB-4F39-9C65-97973107A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246" y="886211"/>
              <a:ext cx="194105" cy="192183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2C21EF2-88D2-43E8-8A75-E28706F1A65F}"/>
                </a:ext>
              </a:extLst>
            </p:cNvPr>
            <p:cNvSpPr/>
            <p:nvPr/>
          </p:nvSpPr>
          <p:spPr>
            <a:xfrm>
              <a:off x="2137854" y="859785"/>
              <a:ext cx="278294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Work Sans Light" pitchFamily="2" charset="0"/>
                </a:rPr>
                <a:t>facebook.com/</a:t>
              </a:r>
              <a:r>
                <a:rPr lang="en-US" sz="900" dirty="0" err="1">
                  <a:solidFill>
                    <a:schemeClr val="bg1"/>
                  </a:solidFill>
                  <a:latin typeface="Work Sans Light" pitchFamily="2" charset="0"/>
                </a:rPr>
                <a:t>nearyouonlineshopmarket</a:t>
              </a:r>
              <a:endParaRPr lang="en-US" sz="900" dirty="0">
                <a:solidFill>
                  <a:schemeClr val="bg1"/>
                </a:solidFill>
                <a:latin typeface="Work Sans Light" pitchFamily="2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B9DEDF3-4F22-4F9F-B4AA-1AFBA386298C}"/>
              </a:ext>
            </a:extLst>
          </p:cNvPr>
          <p:cNvSpPr/>
          <p:nvPr/>
        </p:nvSpPr>
        <p:spPr>
          <a:xfrm>
            <a:off x="5301153" y="797746"/>
            <a:ext cx="1947371" cy="507831"/>
          </a:xfrm>
          <a:prstGeom prst="rect">
            <a:avLst/>
          </a:prstGeom>
          <a:solidFill>
            <a:srgbClr val="C2A6A2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151619"/>
                </a:solidFill>
                <a:latin typeface="Work Sans Light" pitchFamily="2" charset="0"/>
              </a:rPr>
              <a:t>Polyester, spandex, cotton</a:t>
            </a:r>
          </a:p>
          <a:p>
            <a:r>
              <a:rPr lang="en-US" sz="900" dirty="0">
                <a:solidFill>
                  <a:srgbClr val="151619"/>
                </a:solidFill>
                <a:latin typeface="Work Sans Light" pitchFamily="2" charset="0"/>
              </a:rPr>
              <a:t>Green, blue, yellow</a:t>
            </a:r>
          </a:p>
          <a:p>
            <a:r>
              <a:rPr lang="en-US" sz="900" dirty="0">
                <a:solidFill>
                  <a:srgbClr val="151619"/>
                </a:solidFill>
                <a:latin typeface="Work Sans Light" pitchFamily="2" charset="0"/>
              </a:rPr>
              <a:t>XS, S, M, L, XL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95FAA7B-6C16-4BE4-8B6A-85D3FE13FDFD}"/>
              </a:ext>
            </a:extLst>
          </p:cNvPr>
          <p:cNvGrpSpPr/>
          <p:nvPr/>
        </p:nvGrpSpPr>
        <p:grpSpPr>
          <a:xfrm>
            <a:off x="6576814" y="3064815"/>
            <a:ext cx="2914247" cy="722637"/>
            <a:chOff x="2960481" y="2517663"/>
            <a:chExt cx="4006682" cy="993525"/>
          </a:xfrm>
          <a:solidFill>
            <a:srgbClr val="FFFFFF">
              <a:alpha val="18039"/>
            </a:srgb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FCDCDB1-B9D1-47E5-B46F-00CD57789C9A}"/>
                </a:ext>
              </a:extLst>
            </p:cNvPr>
            <p:cNvSpPr/>
            <p:nvPr/>
          </p:nvSpPr>
          <p:spPr>
            <a:xfrm>
              <a:off x="2960481" y="2517663"/>
              <a:ext cx="1058351" cy="975998"/>
            </a:xfrm>
            <a:custGeom>
              <a:avLst/>
              <a:gdLst/>
              <a:ahLst/>
              <a:cxnLst/>
              <a:rect l="l" t="t" r="r" b="b"/>
              <a:pathLst>
                <a:path w="1058351" h="975998">
                  <a:moveTo>
                    <a:pt x="665986" y="19"/>
                  </a:moveTo>
                  <a:cubicBezTo>
                    <a:pt x="778893" y="-928"/>
                    <a:pt x="871876" y="32944"/>
                    <a:pt x="944933" y="101633"/>
                  </a:cubicBezTo>
                  <a:cubicBezTo>
                    <a:pt x="1017991" y="170322"/>
                    <a:pt x="1055797" y="279506"/>
                    <a:pt x="1058351" y="429186"/>
                  </a:cubicBezTo>
                  <a:lnTo>
                    <a:pt x="1058351" y="975998"/>
                  </a:lnTo>
                  <a:lnTo>
                    <a:pt x="662483" y="975998"/>
                  </a:lnTo>
                  <a:lnTo>
                    <a:pt x="662483" y="497538"/>
                  </a:lnTo>
                  <a:cubicBezTo>
                    <a:pt x="662081" y="438534"/>
                    <a:pt x="651483" y="396179"/>
                    <a:pt x="630691" y="370474"/>
                  </a:cubicBezTo>
                  <a:cubicBezTo>
                    <a:pt x="609898" y="344770"/>
                    <a:pt x="581322" y="332209"/>
                    <a:pt x="544962" y="332794"/>
                  </a:cubicBezTo>
                  <a:cubicBezTo>
                    <a:pt x="503450" y="331952"/>
                    <a:pt x="468515" y="346342"/>
                    <a:pt x="440158" y="375964"/>
                  </a:cubicBezTo>
                  <a:cubicBezTo>
                    <a:pt x="411801" y="405587"/>
                    <a:pt x="397038" y="455493"/>
                    <a:pt x="395868" y="525683"/>
                  </a:cubicBezTo>
                  <a:lnTo>
                    <a:pt x="395868" y="975998"/>
                  </a:lnTo>
                  <a:lnTo>
                    <a:pt x="0" y="975998"/>
                  </a:lnTo>
                  <a:lnTo>
                    <a:pt x="0" y="17545"/>
                  </a:lnTo>
                  <a:lnTo>
                    <a:pt x="376602" y="17545"/>
                  </a:lnTo>
                  <a:lnTo>
                    <a:pt x="376602" y="112164"/>
                  </a:lnTo>
                  <a:cubicBezTo>
                    <a:pt x="414629" y="74528"/>
                    <a:pt x="458253" y="46419"/>
                    <a:pt x="507472" y="27837"/>
                  </a:cubicBezTo>
                  <a:cubicBezTo>
                    <a:pt x="556692" y="9255"/>
                    <a:pt x="609529" y="-18"/>
                    <a:pt x="665986" y="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E3002B8-1D5C-4B69-9768-CC8D08AEDE3D}"/>
                </a:ext>
              </a:extLst>
            </p:cNvPr>
            <p:cNvSpPr/>
            <p:nvPr/>
          </p:nvSpPr>
          <p:spPr>
            <a:xfrm>
              <a:off x="4138379" y="2517683"/>
              <a:ext cx="1070620" cy="993505"/>
            </a:xfrm>
            <a:custGeom>
              <a:avLst/>
              <a:gdLst/>
              <a:ahLst/>
              <a:cxnLst/>
              <a:rect l="l" t="t" r="r" b="b"/>
              <a:pathLst>
                <a:path w="1070620" h="993505">
                  <a:moveTo>
                    <a:pt x="543199" y="0"/>
                  </a:moveTo>
                  <a:cubicBezTo>
                    <a:pt x="639075" y="117"/>
                    <a:pt x="726709" y="18951"/>
                    <a:pt x="806100" y="56502"/>
                  </a:cubicBezTo>
                  <a:cubicBezTo>
                    <a:pt x="885491" y="94053"/>
                    <a:pt x="949111" y="149618"/>
                    <a:pt x="996962" y="223198"/>
                  </a:cubicBezTo>
                  <a:cubicBezTo>
                    <a:pt x="1044813" y="296778"/>
                    <a:pt x="1069365" y="387669"/>
                    <a:pt x="1070620" y="495873"/>
                  </a:cubicBezTo>
                  <a:cubicBezTo>
                    <a:pt x="1070511" y="510242"/>
                    <a:pt x="1069855" y="525706"/>
                    <a:pt x="1068652" y="542263"/>
                  </a:cubicBezTo>
                  <a:cubicBezTo>
                    <a:pt x="1067449" y="558821"/>
                    <a:pt x="1066355" y="574285"/>
                    <a:pt x="1065370" y="588654"/>
                  </a:cubicBezTo>
                  <a:lnTo>
                    <a:pt x="399514" y="588654"/>
                  </a:lnTo>
                  <a:cubicBezTo>
                    <a:pt x="413678" y="625604"/>
                    <a:pt x="437041" y="653554"/>
                    <a:pt x="469604" y="672504"/>
                  </a:cubicBezTo>
                  <a:cubicBezTo>
                    <a:pt x="502167" y="691455"/>
                    <a:pt x="543053" y="700966"/>
                    <a:pt x="592262" y="701040"/>
                  </a:cubicBezTo>
                  <a:cubicBezTo>
                    <a:pt x="634973" y="701076"/>
                    <a:pt x="671332" y="695296"/>
                    <a:pt x="701339" y="683699"/>
                  </a:cubicBezTo>
                  <a:cubicBezTo>
                    <a:pt x="731347" y="672102"/>
                    <a:pt x="761573" y="654468"/>
                    <a:pt x="792018" y="630799"/>
                  </a:cubicBezTo>
                  <a:lnTo>
                    <a:pt x="998784" y="839391"/>
                  </a:lnTo>
                  <a:cubicBezTo>
                    <a:pt x="952641" y="890252"/>
                    <a:pt x="895109" y="928634"/>
                    <a:pt x="826187" y="954539"/>
                  </a:cubicBezTo>
                  <a:cubicBezTo>
                    <a:pt x="757265" y="980443"/>
                    <a:pt x="675202" y="993432"/>
                    <a:pt x="579996" y="993505"/>
                  </a:cubicBezTo>
                  <a:cubicBezTo>
                    <a:pt x="401741" y="990628"/>
                    <a:pt x="261049" y="943405"/>
                    <a:pt x="157922" y="851836"/>
                  </a:cubicBezTo>
                  <a:cubicBezTo>
                    <a:pt x="54795" y="760267"/>
                    <a:pt x="2154" y="641612"/>
                    <a:pt x="0" y="495873"/>
                  </a:cubicBezTo>
                  <a:cubicBezTo>
                    <a:pt x="963" y="398144"/>
                    <a:pt x="24932" y="312182"/>
                    <a:pt x="71908" y="237986"/>
                  </a:cubicBezTo>
                  <a:cubicBezTo>
                    <a:pt x="118883" y="163790"/>
                    <a:pt x="183089" y="105760"/>
                    <a:pt x="264526" y="63896"/>
                  </a:cubicBezTo>
                  <a:cubicBezTo>
                    <a:pt x="345962" y="22032"/>
                    <a:pt x="438853" y="733"/>
                    <a:pt x="543199" y="0"/>
                  </a:cubicBezTo>
                  <a:close/>
                  <a:moveTo>
                    <a:pt x="546703" y="269681"/>
                  </a:moveTo>
                  <a:cubicBezTo>
                    <a:pt x="505233" y="269973"/>
                    <a:pt x="471210" y="281239"/>
                    <a:pt x="444634" y="303476"/>
                  </a:cubicBezTo>
                  <a:cubicBezTo>
                    <a:pt x="418059" y="325714"/>
                    <a:pt x="400682" y="357168"/>
                    <a:pt x="392505" y="397840"/>
                  </a:cubicBezTo>
                  <a:lnTo>
                    <a:pt x="700901" y="397840"/>
                  </a:lnTo>
                  <a:cubicBezTo>
                    <a:pt x="692615" y="357168"/>
                    <a:pt x="675019" y="325714"/>
                    <a:pt x="648115" y="303476"/>
                  </a:cubicBezTo>
                  <a:cubicBezTo>
                    <a:pt x="621210" y="281239"/>
                    <a:pt x="587406" y="269973"/>
                    <a:pt x="546703" y="2696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367E321-167D-4321-880E-E8C46FC643D9}"/>
                </a:ext>
              </a:extLst>
            </p:cNvPr>
            <p:cNvSpPr/>
            <p:nvPr/>
          </p:nvSpPr>
          <p:spPr>
            <a:xfrm>
              <a:off x="5234060" y="2535209"/>
              <a:ext cx="1733103" cy="958453"/>
            </a:xfrm>
            <a:custGeom>
              <a:avLst/>
              <a:gdLst/>
              <a:ahLst/>
              <a:cxnLst/>
              <a:rect l="l" t="t" r="r" b="b"/>
              <a:pathLst>
                <a:path w="1733103" h="958453">
                  <a:moveTo>
                    <a:pt x="0" y="0"/>
                  </a:moveTo>
                  <a:lnTo>
                    <a:pt x="375011" y="0"/>
                  </a:lnTo>
                  <a:lnTo>
                    <a:pt x="539735" y="506385"/>
                  </a:lnTo>
                  <a:lnTo>
                    <a:pt x="711469" y="0"/>
                  </a:lnTo>
                  <a:lnTo>
                    <a:pt x="1047927" y="0"/>
                  </a:lnTo>
                  <a:lnTo>
                    <a:pt x="1214404" y="511642"/>
                  </a:lnTo>
                  <a:lnTo>
                    <a:pt x="1386138" y="0"/>
                  </a:lnTo>
                  <a:lnTo>
                    <a:pt x="1733103" y="0"/>
                  </a:lnTo>
                  <a:lnTo>
                    <a:pt x="1400157" y="958453"/>
                  </a:lnTo>
                  <a:lnTo>
                    <a:pt x="1014632" y="958453"/>
                  </a:lnTo>
                  <a:lnTo>
                    <a:pt x="869184" y="515146"/>
                  </a:lnTo>
                  <a:lnTo>
                    <a:pt x="718478" y="958453"/>
                  </a:lnTo>
                  <a:lnTo>
                    <a:pt x="332953" y="95845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15E99A8-E270-4D1B-A5C1-AACE5C333AAB}"/>
              </a:ext>
            </a:extLst>
          </p:cNvPr>
          <p:cNvSpPr/>
          <p:nvPr/>
        </p:nvSpPr>
        <p:spPr>
          <a:xfrm>
            <a:off x="8133087" y="4602982"/>
            <a:ext cx="1344561" cy="1334382"/>
          </a:xfrm>
          <a:custGeom>
            <a:avLst/>
            <a:gdLst>
              <a:gd name="connsiteX0" fmla="*/ 792552 w 1588842"/>
              <a:gd name="connsiteY0" fmla="*/ 0 h 1592580"/>
              <a:gd name="connsiteX1" fmla="*/ 1588842 w 1588842"/>
              <a:gd name="connsiteY1" fmla="*/ 796290 h 1592580"/>
              <a:gd name="connsiteX2" fmla="*/ 792552 w 1588842"/>
              <a:gd name="connsiteY2" fmla="*/ 1592580 h 1592580"/>
              <a:gd name="connsiteX3" fmla="*/ 373 w 1588842"/>
              <a:gd name="connsiteY3" fmla="*/ 877706 h 1592580"/>
              <a:gd name="connsiteX4" fmla="*/ 0 w 1588842"/>
              <a:gd name="connsiteY4" fmla="*/ 870308 h 1592580"/>
              <a:gd name="connsiteX5" fmla="*/ 10969 w 1588842"/>
              <a:gd name="connsiteY5" fmla="*/ 942181 h 1592580"/>
              <a:gd name="connsiteX6" fmla="*/ 720162 w 1588842"/>
              <a:gd name="connsiteY6" fmla="*/ 1520190 h 1592580"/>
              <a:gd name="connsiteX7" fmla="*/ 1444062 w 1588842"/>
              <a:gd name="connsiteY7" fmla="*/ 796290 h 1592580"/>
              <a:gd name="connsiteX8" fmla="*/ 720162 w 1588842"/>
              <a:gd name="connsiteY8" fmla="*/ 72390 h 1592580"/>
              <a:gd name="connsiteX9" fmla="*/ 10969 w 1588842"/>
              <a:gd name="connsiteY9" fmla="*/ 650399 h 1592580"/>
              <a:gd name="connsiteX10" fmla="*/ 0 w 1588842"/>
              <a:gd name="connsiteY10" fmla="*/ 722272 h 1592580"/>
              <a:gd name="connsiteX11" fmla="*/ 373 w 1588842"/>
              <a:gd name="connsiteY11" fmla="*/ 714874 h 1592580"/>
              <a:gd name="connsiteX12" fmla="*/ 792552 w 1588842"/>
              <a:gd name="connsiteY12" fmla="*/ 0 h 159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88842" h="1592580">
                <a:moveTo>
                  <a:pt x="792552" y="0"/>
                </a:moveTo>
                <a:cubicBezTo>
                  <a:pt x="1232331" y="0"/>
                  <a:pt x="1588842" y="356511"/>
                  <a:pt x="1588842" y="796290"/>
                </a:cubicBezTo>
                <a:cubicBezTo>
                  <a:pt x="1588842" y="1236069"/>
                  <a:pt x="1232331" y="1592580"/>
                  <a:pt x="792552" y="1592580"/>
                </a:cubicBezTo>
                <a:cubicBezTo>
                  <a:pt x="380259" y="1592580"/>
                  <a:pt x="41151" y="1279240"/>
                  <a:pt x="373" y="877706"/>
                </a:cubicBezTo>
                <a:lnTo>
                  <a:pt x="0" y="870308"/>
                </a:lnTo>
                <a:lnTo>
                  <a:pt x="10969" y="942181"/>
                </a:lnTo>
                <a:cubicBezTo>
                  <a:pt x="78470" y="1272050"/>
                  <a:pt x="370338" y="1520190"/>
                  <a:pt x="720162" y="1520190"/>
                </a:cubicBezTo>
                <a:cubicBezTo>
                  <a:pt x="1119961" y="1520190"/>
                  <a:pt x="1444062" y="1196089"/>
                  <a:pt x="1444062" y="796290"/>
                </a:cubicBezTo>
                <a:cubicBezTo>
                  <a:pt x="1444062" y="396491"/>
                  <a:pt x="1119961" y="72390"/>
                  <a:pt x="720162" y="72390"/>
                </a:cubicBezTo>
                <a:cubicBezTo>
                  <a:pt x="370338" y="72390"/>
                  <a:pt x="78470" y="320530"/>
                  <a:pt x="10969" y="650399"/>
                </a:cubicBezTo>
                <a:lnTo>
                  <a:pt x="0" y="722272"/>
                </a:lnTo>
                <a:lnTo>
                  <a:pt x="373" y="714874"/>
                </a:lnTo>
                <a:cubicBezTo>
                  <a:pt x="41151" y="313340"/>
                  <a:pt x="380259" y="0"/>
                  <a:pt x="792552" y="0"/>
                </a:cubicBezTo>
                <a:close/>
              </a:path>
            </a:pathLst>
          </a:cu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DCE780C-7805-462D-8224-37CC3D840B29}"/>
              </a:ext>
            </a:extLst>
          </p:cNvPr>
          <p:cNvSpPr/>
          <p:nvPr/>
        </p:nvSpPr>
        <p:spPr>
          <a:xfrm>
            <a:off x="8033938" y="4663636"/>
            <a:ext cx="1225204" cy="1213075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86EDE57-E5A4-4A5C-A1C6-39D93D9FF80B}"/>
              </a:ext>
            </a:extLst>
          </p:cNvPr>
          <p:cNvSpPr/>
          <p:nvPr/>
        </p:nvSpPr>
        <p:spPr>
          <a:xfrm>
            <a:off x="9463303" y="5214155"/>
            <a:ext cx="294562" cy="38307"/>
          </a:xfrm>
          <a:prstGeom prst="roundRect">
            <a:avLst>
              <a:gd name="adj" fmla="val 50000"/>
            </a:avLst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C7AC9B8-9057-4E7E-89E0-0054DB10B642}"/>
              </a:ext>
            </a:extLst>
          </p:cNvPr>
          <p:cNvSpPr/>
          <p:nvPr/>
        </p:nvSpPr>
        <p:spPr>
          <a:xfrm>
            <a:off x="9556083" y="5287083"/>
            <a:ext cx="465586" cy="38307"/>
          </a:xfrm>
          <a:prstGeom prst="roundRect">
            <a:avLst>
              <a:gd name="adj" fmla="val 50000"/>
            </a:avLst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6A0A7B8-6CC6-41D4-BC20-CE1BE4B844A0}"/>
              </a:ext>
            </a:extLst>
          </p:cNvPr>
          <p:cNvSpPr/>
          <p:nvPr/>
        </p:nvSpPr>
        <p:spPr>
          <a:xfrm>
            <a:off x="9844260" y="5214155"/>
            <a:ext cx="182899" cy="38307"/>
          </a:xfrm>
          <a:prstGeom prst="roundRect">
            <a:avLst>
              <a:gd name="adj" fmla="val 50000"/>
            </a:avLst>
          </a:pr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18FDB7A-DC99-485E-9C82-51F0EC2CAEE2}"/>
              </a:ext>
            </a:extLst>
          </p:cNvPr>
          <p:cNvSpPr/>
          <p:nvPr/>
        </p:nvSpPr>
        <p:spPr>
          <a:xfrm>
            <a:off x="10066535" y="5287083"/>
            <a:ext cx="182899" cy="38307"/>
          </a:xfrm>
          <a:prstGeom prst="roundRect">
            <a:avLst>
              <a:gd name="adj" fmla="val 50000"/>
            </a:avLst>
          </a:pr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3171587-E772-4A1C-A478-27F0AB273881}"/>
              </a:ext>
            </a:extLst>
          </p:cNvPr>
          <p:cNvSpPr/>
          <p:nvPr/>
        </p:nvSpPr>
        <p:spPr>
          <a:xfrm>
            <a:off x="8096433" y="5025493"/>
            <a:ext cx="902811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Work Sans Light" pitchFamily="2" charset="0"/>
              </a:rPr>
              <a:t>$219.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BAA00A7-0B97-483E-B29F-5A258B690236}"/>
              </a:ext>
            </a:extLst>
          </p:cNvPr>
          <p:cNvSpPr/>
          <p:nvPr/>
        </p:nvSpPr>
        <p:spPr>
          <a:xfrm>
            <a:off x="8391704" y="5380057"/>
            <a:ext cx="463588" cy="25391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050" b="1" strike="sngStrike" dirty="0">
                <a:solidFill>
                  <a:schemeClr val="bg1"/>
                </a:solidFill>
                <a:latin typeface="Work Sans Light" pitchFamily="2" charset="0"/>
              </a:rPr>
              <a:t>$315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5FF1DEB-AE58-43C4-BAF8-697CC88203F5}"/>
              </a:ext>
            </a:extLst>
          </p:cNvPr>
          <p:cNvSpPr/>
          <p:nvPr/>
        </p:nvSpPr>
        <p:spPr>
          <a:xfrm>
            <a:off x="8771794" y="4994454"/>
            <a:ext cx="367408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Work Sans Light" pitchFamily="2" charset="0"/>
              </a:rPr>
              <a:t>99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B3BDE9-4523-4BCD-85C1-B8F8FA2465E5}"/>
              </a:ext>
            </a:extLst>
          </p:cNvPr>
          <p:cNvGrpSpPr/>
          <p:nvPr/>
        </p:nvGrpSpPr>
        <p:grpSpPr>
          <a:xfrm>
            <a:off x="9085514" y="4987219"/>
            <a:ext cx="603050" cy="565908"/>
            <a:chOff x="9841672" y="4986124"/>
            <a:chExt cx="603050" cy="56590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84DB2B5-1376-48DB-BFD7-4E84B92BFE5D}"/>
                </a:ext>
              </a:extLst>
            </p:cNvPr>
            <p:cNvSpPr/>
            <p:nvPr/>
          </p:nvSpPr>
          <p:spPr>
            <a:xfrm>
              <a:off x="9861617" y="4986124"/>
              <a:ext cx="571566" cy="565908"/>
            </a:xfrm>
            <a:prstGeom prst="ellipse">
              <a:avLst/>
            </a:prstGeom>
            <a:solidFill>
              <a:srgbClr val="F9D2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Montserrat SemiBold" panose="00000700000000000000" pitchFamily="50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4650A5E-06A0-4DA6-826C-8A662A152B2A}"/>
                </a:ext>
              </a:extLst>
            </p:cNvPr>
            <p:cNvSpPr/>
            <p:nvPr/>
          </p:nvSpPr>
          <p:spPr>
            <a:xfrm>
              <a:off x="9841672" y="5131858"/>
              <a:ext cx="6030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Montserrat Black" panose="00000A00000000000000" pitchFamily="50" charset="0"/>
                </a:rPr>
                <a:t>new</a:t>
              </a:r>
            </a:p>
          </p:txBody>
        </p:sp>
      </p:grp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4774938-D939-401B-B7BE-4A37BE665BA1}"/>
              </a:ext>
            </a:extLst>
          </p:cNvPr>
          <p:cNvSpPr/>
          <p:nvPr/>
        </p:nvSpPr>
        <p:spPr>
          <a:xfrm>
            <a:off x="-2066369" y="-2035277"/>
            <a:ext cx="16320877" cy="10942975"/>
          </a:xfrm>
          <a:custGeom>
            <a:avLst/>
            <a:gdLst>
              <a:gd name="connsiteX0" fmla="*/ 2035277 w 16320877"/>
              <a:gd name="connsiteY0" fmla="*/ 2035277 h 10942975"/>
              <a:gd name="connsiteX1" fmla="*/ 2035277 w 16320877"/>
              <a:gd name="connsiteY1" fmla="*/ 8907697 h 10942975"/>
              <a:gd name="connsiteX2" fmla="*/ 14285599 w 16320877"/>
              <a:gd name="connsiteY2" fmla="*/ 8907697 h 10942975"/>
              <a:gd name="connsiteX3" fmla="*/ 14285599 w 16320877"/>
              <a:gd name="connsiteY3" fmla="*/ 2035277 h 10942975"/>
              <a:gd name="connsiteX4" fmla="*/ 0 w 16320877"/>
              <a:gd name="connsiteY4" fmla="*/ 0 h 10942975"/>
              <a:gd name="connsiteX5" fmla="*/ 2035277 w 16320877"/>
              <a:gd name="connsiteY5" fmla="*/ 0 h 10942975"/>
              <a:gd name="connsiteX6" fmla="*/ 2035277 w 16320877"/>
              <a:gd name="connsiteY6" fmla="*/ 1 h 10942975"/>
              <a:gd name="connsiteX7" fmla="*/ 15192434 w 16320877"/>
              <a:gd name="connsiteY7" fmla="*/ 1 h 10942975"/>
              <a:gd name="connsiteX8" fmla="*/ 15192434 w 16320877"/>
              <a:gd name="connsiteY8" fmla="*/ 1 h 10942975"/>
              <a:gd name="connsiteX9" fmla="*/ 16320877 w 16320877"/>
              <a:gd name="connsiteY9" fmla="*/ 1 h 10942975"/>
              <a:gd name="connsiteX10" fmla="*/ 16320877 w 16320877"/>
              <a:gd name="connsiteY10" fmla="*/ 10942975 h 10942975"/>
              <a:gd name="connsiteX11" fmla="*/ 14285599 w 16320877"/>
              <a:gd name="connsiteY11" fmla="*/ 10942975 h 10942975"/>
              <a:gd name="connsiteX12" fmla="*/ 14285599 w 16320877"/>
              <a:gd name="connsiteY12" fmla="*/ 10942974 h 10942975"/>
              <a:gd name="connsiteX13" fmla="*/ 798009 w 16320877"/>
              <a:gd name="connsiteY13" fmla="*/ 10942974 h 10942975"/>
              <a:gd name="connsiteX14" fmla="*/ 798009 w 16320877"/>
              <a:gd name="connsiteY14" fmla="*/ 10942973 h 10942975"/>
              <a:gd name="connsiteX15" fmla="*/ 0 w 16320877"/>
              <a:gd name="connsiteY15" fmla="*/ 10942973 h 10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320877" h="10942975">
                <a:moveTo>
                  <a:pt x="2035277" y="2035277"/>
                </a:moveTo>
                <a:lnTo>
                  <a:pt x="2035277" y="8907697"/>
                </a:lnTo>
                <a:lnTo>
                  <a:pt x="14285599" y="8907697"/>
                </a:lnTo>
                <a:lnTo>
                  <a:pt x="14285599" y="2035277"/>
                </a:lnTo>
                <a:close/>
                <a:moveTo>
                  <a:pt x="0" y="0"/>
                </a:moveTo>
                <a:lnTo>
                  <a:pt x="2035277" y="0"/>
                </a:lnTo>
                <a:lnTo>
                  <a:pt x="2035277" y="1"/>
                </a:lnTo>
                <a:lnTo>
                  <a:pt x="15192434" y="1"/>
                </a:lnTo>
                <a:lnTo>
                  <a:pt x="15192434" y="1"/>
                </a:lnTo>
                <a:lnTo>
                  <a:pt x="16320877" y="1"/>
                </a:lnTo>
                <a:lnTo>
                  <a:pt x="16320877" y="10942975"/>
                </a:lnTo>
                <a:lnTo>
                  <a:pt x="14285599" y="10942975"/>
                </a:lnTo>
                <a:lnTo>
                  <a:pt x="14285599" y="10942974"/>
                </a:lnTo>
                <a:lnTo>
                  <a:pt x="798009" y="10942974"/>
                </a:lnTo>
                <a:lnTo>
                  <a:pt x="798009" y="10942973"/>
                </a:lnTo>
                <a:lnTo>
                  <a:pt x="0" y="10942973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5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84">
        <p:fade/>
      </p:transition>
    </mc:Choice>
    <mc:Fallback xmlns="">
      <p:transition spd="med" advTm="6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29167E-6 -2.96296E-6 L 0.02904 -2.96296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54167E-6 4.07407E-6 L -0.03737 4.07407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375E-6 2.96296E-6 L -0.19505 -0.0027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-13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mph" presetSubtype="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12000" y="112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5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FD8EC46A-BCBC-49EF-9B26-F48D7389A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4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CA6134-2319-400C-B6C7-05AB5BE84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2" t="13440" r="9532" b="13440"/>
          <a:stretch/>
        </p:blipFill>
        <p:spPr>
          <a:xfrm>
            <a:off x="1821941" y="805040"/>
            <a:ext cx="8519092" cy="5337274"/>
          </a:xfrm>
          <a:prstGeom prst="rect">
            <a:avLst/>
          </a:prstGeom>
        </p:spPr>
      </p:pic>
      <p:sp>
        <p:nvSpPr>
          <p:cNvPr id="91" name="Frame 90">
            <a:extLst>
              <a:ext uri="{FF2B5EF4-FFF2-40B4-BE49-F238E27FC236}">
                <a16:creationId xmlns:a16="http://schemas.microsoft.com/office/drawing/2014/main" id="{0E8DBABF-8FF5-4B80-8D04-DE3C478D1591}"/>
              </a:ext>
            </a:extLst>
          </p:cNvPr>
          <p:cNvSpPr/>
          <p:nvPr/>
        </p:nvSpPr>
        <p:spPr>
          <a:xfrm>
            <a:off x="1638300" y="685800"/>
            <a:ext cx="8934450" cy="5486400"/>
          </a:xfrm>
          <a:prstGeom prst="frame">
            <a:avLst>
              <a:gd name="adj1" fmla="val 58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8EA2754-F037-4EEB-84B6-33CF9FE08630}"/>
              </a:ext>
            </a:extLst>
          </p:cNvPr>
          <p:cNvSpPr/>
          <p:nvPr/>
        </p:nvSpPr>
        <p:spPr>
          <a:xfrm>
            <a:off x="3453638" y="4206600"/>
            <a:ext cx="1344561" cy="1334382"/>
          </a:xfrm>
          <a:custGeom>
            <a:avLst/>
            <a:gdLst>
              <a:gd name="connsiteX0" fmla="*/ 792552 w 1588842"/>
              <a:gd name="connsiteY0" fmla="*/ 0 h 1592580"/>
              <a:gd name="connsiteX1" fmla="*/ 1588842 w 1588842"/>
              <a:gd name="connsiteY1" fmla="*/ 796290 h 1592580"/>
              <a:gd name="connsiteX2" fmla="*/ 792552 w 1588842"/>
              <a:gd name="connsiteY2" fmla="*/ 1592580 h 1592580"/>
              <a:gd name="connsiteX3" fmla="*/ 373 w 1588842"/>
              <a:gd name="connsiteY3" fmla="*/ 877706 h 1592580"/>
              <a:gd name="connsiteX4" fmla="*/ 0 w 1588842"/>
              <a:gd name="connsiteY4" fmla="*/ 870308 h 1592580"/>
              <a:gd name="connsiteX5" fmla="*/ 10969 w 1588842"/>
              <a:gd name="connsiteY5" fmla="*/ 942181 h 1592580"/>
              <a:gd name="connsiteX6" fmla="*/ 720162 w 1588842"/>
              <a:gd name="connsiteY6" fmla="*/ 1520190 h 1592580"/>
              <a:gd name="connsiteX7" fmla="*/ 1444062 w 1588842"/>
              <a:gd name="connsiteY7" fmla="*/ 796290 h 1592580"/>
              <a:gd name="connsiteX8" fmla="*/ 720162 w 1588842"/>
              <a:gd name="connsiteY8" fmla="*/ 72390 h 1592580"/>
              <a:gd name="connsiteX9" fmla="*/ 10969 w 1588842"/>
              <a:gd name="connsiteY9" fmla="*/ 650399 h 1592580"/>
              <a:gd name="connsiteX10" fmla="*/ 0 w 1588842"/>
              <a:gd name="connsiteY10" fmla="*/ 722272 h 1592580"/>
              <a:gd name="connsiteX11" fmla="*/ 373 w 1588842"/>
              <a:gd name="connsiteY11" fmla="*/ 714874 h 1592580"/>
              <a:gd name="connsiteX12" fmla="*/ 792552 w 1588842"/>
              <a:gd name="connsiteY12" fmla="*/ 0 h 159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88842" h="1592580">
                <a:moveTo>
                  <a:pt x="792552" y="0"/>
                </a:moveTo>
                <a:cubicBezTo>
                  <a:pt x="1232331" y="0"/>
                  <a:pt x="1588842" y="356511"/>
                  <a:pt x="1588842" y="796290"/>
                </a:cubicBezTo>
                <a:cubicBezTo>
                  <a:pt x="1588842" y="1236069"/>
                  <a:pt x="1232331" y="1592580"/>
                  <a:pt x="792552" y="1592580"/>
                </a:cubicBezTo>
                <a:cubicBezTo>
                  <a:pt x="380259" y="1592580"/>
                  <a:pt x="41151" y="1279240"/>
                  <a:pt x="373" y="877706"/>
                </a:cubicBezTo>
                <a:lnTo>
                  <a:pt x="0" y="870308"/>
                </a:lnTo>
                <a:lnTo>
                  <a:pt x="10969" y="942181"/>
                </a:lnTo>
                <a:cubicBezTo>
                  <a:pt x="78470" y="1272050"/>
                  <a:pt x="370338" y="1520190"/>
                  <a:pt x="720162" y="1520190"/>
                </a:cubicBezTo>
                <a:cubicBezTo>
                  <a:pt x="1119961" y="1520190"/>
                  <a:pt x="1444062" y="1196089"/>
                  <a:pt x="1444062" y="796290"/>
                </a:cubicBezTo>
                <a:cubicBezTo>
                  <a:pt x="1444062" y="396491"/>
                  <a:pt x="1119961" y="72390"/>
                  <a:pt x="720162" y="72390"/>
                </a:cubicBezTo>
                <a:cubicBezTo>
                  <a:pt x="370338" y="72390"/>
                  <a:pt x="78470" y="320530"/>
                  <a:pt x="10969" y="650399"/>
                </a:cubicBezTo>
                <a:lnTo>
                  <a:pt x="0" y="722272"/>
                </a:lnTo>
                <a:lnTo>
                  <a:pt x="373" y="714874"/>
                </a:lnTo>
                <a:cubicBezTo>
                  <a:pt x="41151" y="313340"/>
                  <a:pt x="380259" y="0"/>
                  <a:pt x="792552" y="0"/>
                </a:cubicBezTo>
                <a:close/>
              </a:path>
            </a:pathLst>
          </a:cu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96C983-57DE-45E6-9E1B-10DD6FC3E006}"/>
              </a:ext>
            </a:extLst>
          </p:cNvPr>
          <p:cNvSpPr/>
          <p:nvPr/>
        </p:nvSpPr>
        <p:spPr>
          <a:xfrm>
            <a:off x="3354489" y="4267254"/>
            <a:ext cx="1225204" cy="1213075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E055EC5-E735-4AED-B262-7AD713201D0C}"/>
              </a:ext>
            </a:extLst>
          </p:cNvPr>
          <p:cNvSpPr/>
          <p:nvPr/>
        </p:nvSpPr>
        <p:spPr>
          <a:xfrm>
            <a:off x="2959753" y="4817773"/>
            <a:ext cx="294562" cy="38307"/>
          </a:xfrm>
          <a:prstGeom prst="roundRect">
            <a:avLst>
              <a:gd name="adj" fmla="val 50000"/>
            </a:avLst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E84AFFF-6034-4A4C-8CD4-17BEA2142895}"/>
              </a:ext>
            </a:extLst>
          </p:cNvPr>
          <p:cNvSpPr/>
          <p:nvPr/>
        </p:nvSpPr>
        <p:spPr>
          <a:xfrm>
            <a:off x="2807911" y="4890701"/>
            <a:ext cx="465586" cy="38307"/>
          </a:xfrm>
          <a:prstGeom prst="roundRect">
            <a:avLst>
              <a:gd name="adj" fmla="val 50000"/>
            </a:avLst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424D0E-247B-4957-AD94-324B35F6431C}"/>
              </a:ext>
            </a:extLst>
          </p:cNvPr>
          <p:cNvSpPr/>
          <p:nvPr/>
        </p:nvSpPr>
        <p:spPr>
          <a:xfrm>
            <a:off x="2700774" y="4817773"/>
            <a:ext cx="182899" cy="38307"/>
          </a:xfrm>
          <a:prstGeom prst="roundRect">
            <a:avLst>
              <a:gd name="adj" fmla="val 50000"/>
            </a:avLst>
          </a:pr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E020D75-16D5-4D75-8CF4-126DC8506707}"/>
              </a:ext>
            </a:extLst>
          </p:cNvPr>
          <p:cNvSpPr/>
          <p:nvPr/>
        </p:nvSpPr>
        <p:spPr>
          <a:xfrm>
            <a:off x="2549622" y="4890701"/>
            <a:ext cx="182899" cy="38307"/>
          </a:xfrm>
          <a:prstGeom prst="roundRect">
            <a:avLst>
              <a:gd name="adj" fmla="val 50000"/>
            </a:avLst>
          </a:pr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2BB729-F3D0-4D39-B8E4-A04FDC141881}"/>
              </a:ext>
            </a:extLst>
          </p:cNvPr>
          <p:cNvSpPr/>
          <p:nvPr/>
        </p:nvSpPr>
        <p:spPr>
          <a:xfrm>
            <a:off x="3436880" y="4582451"/>
            <a:ext cx="1014340" cy="55540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Work Sans Light" pitchFamily="2" charset="0"/>
              </a:rPr>
              <a:t>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510334-235C-41E7-AFDB-B300051C71C3}"/>
              </a:ext>
            </a:extLst>
          </p:cNvPr>
          <p:cNvSpPr/>
          <p:nvPr/>
        </p:nvSpPr>
        <p:spPr>
          <a:xfrm>
            <a:off x="2509516" y="1365472"/>
            <a:ext cx="2835584" cy="735344"/>
          </a:xfrm>
          <a:prstGeom prst="rect">
            <a:avLst/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spc="-300" dirty="0">
              <a:solidFill>
                <a:schemeClr val="bg1"/>
              </a:solidFill>
              <a:latin typeface="Work Sans SemiBold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6284E8-81AB-4FE0-A68B-5F42285CE6B3}"/>
              </a:ext>
            </a:extLst>
          </p:cNvPr>
          <p:cNvGrpSpPr/>
          <p:nvPr/>
        </p:nvGrpSpPr>
        <p:grpSpPr>
          <a:xfrm>
            <a:off x="2509516" y="2276942"/>
            <a:ext cx="1672398" cy="326711"/>
            <a:chOff x="1860457" y="2801196"/>
            <a:chExt cx="1887450" cy="37241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BE9136-28B4-4871-956A-A1F5C02CDABE}"/>
                </a:ext>
              </a:extLst>
            </p:cNvPr>
            <p:cNvSpPr/>
            <p:nvPr/>
          </p:nvSpPr>
          <p:spPr>
            <a:xfrm>
              <a:off x="1875096" y="2844605"/>
              <a:ext cx="1872811" cy="282515"/>
            </a:xfrm>
            <a:prstGeom prst="rect">
              <a:avLst/>
            </a:prstGeom>
            <a:solidFill>
              <a:srgbClr val="F9D2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151619"/>
                </a:solidFill>
                <a:latin typeface="Work Sans SemiBold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A0D70A-1C77-4428-8FB7-FDED4AD52ACE}"/>
                </a:ext>
              </a:extLst>
            </p:cNvPr>
            <p:cNvSpPr/>
            <p:nvPr/>
          </p:nvSpPr>
          <p:spPr>
            <a:xfrm>
              <a:off x="1860457" y="2801196"/>
              <a:ext cx="1835281" cy="3724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151619"/>
                  </a:solidFill>
                  <a:latin typeface="Work Sans Light" pitchFamily="2" charset="0"/>
                </a:rPr>
                <a:t>the new season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8836766-4929-4206-B992-51C78AC8BAA8}"/>
              </a:ext>
            </a:extLst>
          </p:cNvPr>
          <p:cNvGrpSpPr/>
          <p:nvPr/>
        </p:nvGrpSpPr>
        <p:grpSpPr>
          <a:xfrm>
            <a:off x="1843432" y="5908265"/>
            <a:ext cx="1854956" cy="215536"/>
            <a:chOff x="1739377" y="5197998"/>
            <a:chExt cx="2093483" cy="24568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5AB1AAA6-168D-4A6D-A520-DDEE3563D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77" y="5197998"/>
              <a:ext cx="217582" cy="217582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C3D7E8E-73BE-4B77-B92B-D3F7E2153821}"/>
                </a:ext>
              </a:extLst>
            </p:cNvPr>
            <p:cNvSpPr/>
            <p:nvPr/>
          </p:nvSpPr>
          <p:spPr>
            <a:xfrm>
              <a:off x="1989757" y="5198103"/>
              <a:ext cx="1843103" cy="245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rgbClr val="151619"/>
                  </a:solidFill>
                  <a:latin typeface="Work Sans Light" pitchFamily="2" charset="0"/>
                </a:rPr>
                <a:t>@</a:t>
              </a:r>
              <a:r>
                <a:rPr lang="en-US" sz="800" dirty="0" err="1">
                  <a:solidFill>
                    <a:srgbClr val="151619"/>
                  </a:solidFill>
                  <a:latin typeface="Work Sans Light" pitchFamily="2" charset="0"/>
                </a:rPr>
                <a:t>nearyouonlineshopmarket</a:t>
              </a:r>
              <a:endParaRPr lang="en-US" sz="800" dirty="0">
                <a:solidFill>
                  <a:srgbClr val="151619"/>
                </a:solidFill>
                <a:latin typeface="Work Sans Light" pitchFamily="2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F6D7E54-7EE2-482B-9A4A-5955C762E8EB}"/>
              </a:ext>
            </a:extLst>
          </p:cNvPr>
          <p:cNvGrpSpPr/>
          <p:nvPr/>
        </p:nvGrpSpPr>
        <p:grpSpPr>
          <a:xfrm>
            <a:off x="4600187" y="5908309"/>
            <a:ext cx="2537158" cy="215444"/>
            <a:chOff x="1739377" y="5541701"/>
            <a:chExt cx="2863409" cy="245579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4D2DC58-5949-4C19-84C3-5F4599B00A41}"/>
                </a:ext>
              </a:extLst>
            </p:cNvPr>
            <p:cNvGrpSpPr/>
            <p:nvPr/>
          </p:nvGrpSpPr>
          <p:grpSpPr>
            <a:xfrm>
              <a:off x="1739377" y="5548163"/>
              <a:ext cx="217582" cy="213505"/>
              <a:chOff x="-2953067" y="3122511"/>
              <a:chExt cx="1879010" cy="187901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E6A7485-53E5-4A4B-8BED-A878E61BF0C7}"/>
                  </a:ext>
                </a:extLst>
              </p:cNvPr>
              <p:cNvSpPr/>
              <p:nvPr/>
            </p:nvSpPr>
            <p:spPr>
              <a:xfrm>
                <a:off x="-2953067" y="3122511"/>
                <a:ext cx="1879010" cy="1879010"/>
              </a:xfrm>
              <a:prstGeom prst="rect">
                <a:avLst/>
              </a:prstGeom>
              <a:solidFill>
                <a:srgbClr val="F9D2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B413887-3945-49D3-9EBE-930B330E21D7}"/>
                  </a:ext>
                </a:extLst>
              </p:cNvPr>
              <p:cNvGrpSpPr/>
              <p:nvPr/>
            </p:nvGrpSpPr>
            <p:grpSpPr>
              <a:xfrm>
                <a:off x="-2692982" y="3382595"/>
                <a:ext cx="1358840" cy="1358843"/>
                <a:chOff x="678970" y="462406"/>
                <a:chExt cx="313194" cy="313195"/>
              </a:xfrm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1F3CA0D0-1767-4F0C-ACD5-C82D47A43506}"/>
                    </a:ext>
                  </a:extLst>
                </p:cNvPr>
                <p:cNvSpPr/>
                <p:nvPr/>
              </p:nvSpPr>
              <p:spPr>
                <a:xfrm>
                  <a:off x="678970" y="462406"/>
                  <a:ext cx="197857" cy="301980"/>
                </a:xfrm>
                <a:custGeom>
                  <a:avLst/>
                  <a:gdLst>
                    <a:gd name="connsiteX0" fmla="*/ 1542437 w 1948837"/>
                    <a:gd name="connsiteY0" fmla="*/ 0 h 2974412"/>
                    <a:gd name="connsiteX1" fmla="*/ 1853292 w 1948837"/>
                    <a:gd name="connsiteY1" fmla="*/ 31337 h 2974412"/>
                    <a:gd name="connsiteX2" fmla="*/ 1948837 w 1948837"/>
                    <a:gd name="connsiteY2" fmla="*/ 55904 h 2974412"/>
                    <a:gd name="connsiteX3" fmla="*/ 1896564 w 1948837"/>
                    <a:gd name="connsiteY3" fmla="*/ 69345 h 2974412"/>
                    <a:gd name="connsiteX4" fmla="*/ 812800 w 1948837"/>
                    <a:gd name="connsiteY4" fmla="*/ 1542437 h 2974412"/>
                    <a:gd name="connsiteX5" fmla="*/ 844137 w 1948837"/>
                    <a:gd name="connsiteY5" fmla="*/ 1853292 h 2974412"/>
                    <a:gd name="connsiteX6" fmla="*/ 861136 w 1948837"/>
                    <a:gd name="connsiteY6" fmla="*/ 1919402 h 2974412"/>
                    <a:gd name="connsiteX7" fmla="*/ 844137 w 1948837"/>
                    <a:gd name="connsiteY7" fmla="*/ 1985511 h 2974412"/>
                    <a:gd name="connsiteX8" fmla="*/ 812800 w 1948837"/>
                    <a:gd name="connsiteY8" fmla="*/ 2296366 h 2974412"/>
                    <a:gd name="connsiteX9" fmla="*/ 934012 w 1948837"/>
                    <a:gd name="connsiteY9" fmla="*/ 2896752 h 2974412"/>
                    <a:gd name="connsiteX10" fmla="*/ 971423 w 1948837"/>
                    <a:gd name="connsiteY10" fmla="*/ 2974412 h 2974412"/>
                    <a:gd name="connsiteX11" fmla="*/ 942051 w 1948837"/>
                    <a:gd name="connsiteY11" fmla="*/ 2963662 h 2974412"/>
                    <a:gd name="connsiteX12" fmla="*/ 0 w 1948837"/>
                    <a:gd name="connsiteY12" fmla="*/ 1542437 h 2974412"/>
                    <a:gd name="connsiteX13" fmla="*/ 1542437 w 1948837"/>
                    <a:gd name="connsiteY13" fmla="*/ 0 h 297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48837" h="2974412">
                      <a:moveTo>
                        <a:pt x="1542437" y="0"/>
                      </a:moveTo>
                      <a:cubicBezTo>
                        <a:pt x="1648920" y="0"/>
                        <a:pt x="1752883" y="10790"/>
                        <a:pt x="1853292" y="31337"/>
                      </a:cubicBezTo>
                      <a:lnTo>
                        <a:pt x="1948837" y="55904"/>
                      </a:lnTo>
                      <a:lnTo>
                        <a:pt x="1896564" y="69345"/>
                      </a:lnTo>
                      <a:cubicBezTo>
                        <a:pt x="1268686" y="264635"/>
                        <a:pt x="812800" y="850297"/>
                        <a:pt x="812800" y="1542437"/>
                      </a:cubicBezTo>
                      <a:cubicBezTo>
                        <a:pt x="812800" y="1648920"/>
                        <a:pt x="823590" y="1752883"/>
                        <a:pt x="844137" y="1853292"/>
                      </a:cubicBezTo>
                      <a:lnTo>
                        <a:pt x="861136" y="1919402"/>
                      </a:lnTo>
                      <a:lnTo>
                        <a:pt x="844137" y="1985511"/>
                      </a:lnTo>
                      <a:cubicBezTo>
                        <a:pt x="823590" y="2085920"/>
                        <a:pt x="812800" y="2189883"/>
                        <a:pt x="812800" y="2296366"/>
                      </a:cubicBezTo>
                      <a:cubicBezTo>
                        <a:pt x="812800" y="2509332"/>
                        <a:pt x="855961" y="2712217"/>
                        <a:pt x="934012" y="2896752"/>
                      </a:cubicBezTo>
                      <a:lnTo>
                        <a:pt x="971423" y="2974412"/>
                      </a:lnTo>
                      <a:lnTo>
                        <a:pt x="942051" y="2963662"/>
                      </a:lnTo>
                      <a:cubicBezTo>
                        <a:pt x="388447" y="2729507"/>
                        <a:pt x="0" y="2181335"/>
                        <a:pt x="0" y="1542437"/>
                      </a:cubicBezTo>
                      <a:cubicBezTo>
                        <a:pt x="0" y="690573"/>
                        <a:pt x="690573" y="0"/>
                        <a:pt x="154243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EA29E19D-4595-4F0D-BD8B-5A9903CEDE61}"/>
                    </a:ext>
                  </a:extLst>
                </p:cNvPr>
                <p:cNvSpPr/>
                <p:nvPr/>
              </p:nvSpPr>
              <p:spPr>
                <a:xfrm>
                  <a:off x="761490" y="538949"/>
                  <a:ext cx="184595" cy="235724"/>
                </a:xfrm>
                <a:custGeom>
                  <a:avLst/>
                  <a:gdLst>
                    <a:gd name="connsiteX0" fmla="*/ 1542436 w 1818207"/>
                    <a:gd name="connsiteY0" fmla="*/ 0 h 2321806"/>
                    <a:gd name="connsiteX1" fmla="*/ 1700141 w 1818207"/>
                    <a:gd name="connsiteY1" fmla="*/ 7963 h 2321806"/>
                    <a:gd name="connsiteX2" fmla="*/ 1818207 w 1818207"/>
                    <a:gd name="connsiteY2" fmla="*/ 25982 h 2321806"/>
                    <a:gd name="connsiteX3" fmla="*/ 1783123 w 1818207"/>
                    <a:gd name="connsiteY3" fmla="*/ 31337 h 2321806"/>
                    <a:gd name="connsiteX4" fmla="*/ 551541 w 1818207"/>
                    <a:gd name="connsiteY4" fmla="*/ 1542437 h 2321806"/>
                    <a:gd name="connsiteX5" fmla="*/ 559504 w 1818207"/>
                    <a:gd name="connsiteY5" fmla="*/ 1700142 h 2321806"/>
                    <a:gd name="connsiteX6" fmla="*/ 580511 w 1818207"/>
                    <a:gd name="connsiteY6" fmla="*/ 1837781 h 2321806"/>
                    <a:gd name="connsiteX7" fmla="*/ 559504 w 1818207"/>
                    <a:gd name="connsiteY7" fmla="*/ 1975419 h 2321806"/>
                    <a:gd name="connsiteX8" fmla="*/ 559423 w 1818207"/>
                    <a:gd name="connsiteY8" fmla="*/ 1977017 h 2321806"/>
                    <a:gd name="connsiteX9" fmla="*/ 559424 w 1818207"/>
                    <a:gd name="connsiteY9" fmla="*/ 1977018 h 2321806"/>
                    <a:gd name="connsiteX10" fmla="*/ 551542 w 1818207"/>
                    <a:gd name="connsiteY10" fmla="*/ 2133123 h 2321806"/>
                    <a:gd name="connsiteX11" fmla="*/ 559505 w 1818207"/>
                    <a:gd name="connsiteY11" fmla="*/ 2290828 h 2321806"/>
                    <a:gd name="connsiteX12" fmla="*/ 564233 w 1818207"/>
                    <a:gd name="connsiteY12" fmla="*/ 2321806 h 2321806"/>
                    <a:gd name="connsiteX13" fmla="*/ 418782 w 1818207"/>
                    <a:gd name="connsiteY13" fmla="*/ 2299607 h 2321806"/>
                    <a:gd name="connsiteX14" fmla="*/ 270964 w 1818207"/>
                    <a:gd name="connsiteY14" fmla="*/ 2261599 h 2321806"/>
                    <a:gd name="connsiteX15" fmla="*/ 158623 w 1818207"/>
                    <a:gd name="connsiteY15" fmla="*/ 2220482 h 2321806"/>
                    <a:gd name="connsiteX16" fmla="*/ 121212 w 1818207"/>
                    <a:gd name="connsiteY16" fmla="*/ 2142822 h 2321806"/>
                    <a:gd name="connsiteX17" fmla="*/ 0 w 1818207"/>
                    <a:gd name="connsiteY17" fmla="*/ 1542436 h 2321806"/>
                    <a:gd name="connsiteX18" fmla="*/ 31337 w 1818207"/>
                    <a:gd name="connsiteY18" fmla="*/ 1231581 h 2321806"/>
                    <a:gd name="connsiteX19" fmla="*/ 48335 w 1818207"/>
                    <a:gd name="connsiteY19" fmla="*/ 1165474 h 2321806"/>
                    <a:gd name="connsiteX20" fmla="*/ 48335 w 1818207"/>
                    <a:gd name="connsiteY20" fmla="*/ 1165473 h 2321806"/>
                    <a:gd name="connsiteX21" fmla="*/ 69344 w 1818207"/>
                    <a:gd name="connsiteY21" fmla="*/ 1083764 h 2321806"/>
                    <a:gd name="connsiteX22" fmla="*/ 1542436 w 1818207"/>
                    <a:gd name="connsiteY22" fmla="*/ 0 h 2321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818207" h="2321806">
                      <a:moveTo>
                        <a:pt x="1542436" y="0"/>
                      </a:moveTo>
                      <a:cubicBezTo>
                        <a:pt x="1595677" y="0"/>
                        <a:pt x="1648289" y="2698"/>
                        <a:pt x="1700141" y="7963"/>
                      </a:cubicBezTo>
                      <a:lnTo>
                        <a:pt x="1818207" y="25982"/>
                      </a:lnTo>
                      <a:lnTo>
                        <a:pt x="1783123" y="31337"/>
                      </a:lnTo>
                      <a:cubicBezTo>
                        <a:pt x="1080261" y="175163"/>
                        <a:pt x="551541" y="797056"/>
                        <a:pt x="551541" y="1542437"/>
                      </a:cubicBezTo>
                      <a:cubicBezTo>
                        <a:pt x="551541" y="1595679"/>
                        <a:pt x="554239" y="1648290"/>
                        <a:pt x="559504" y="1700142"/>
                      </a:cubicBezTo>
                      <a:lnTo>
                        <a:pt x="580511" y="1837781"/>
                      </a:lnTo>
                      <a:lnTo>
                        <a:pt x="559504" y="1975419"/>
                      </a:lnTo>
                      <a:lnTo>
                        <a:pt x="559423" y="1977017"/>
                      </a:lnTo>
                      <a:lnTo>
                        <a:pt x="559424" y="1977018"/>
                      </a:lnTo>
                      <a:lnTo>
                        <a:pt x="551542" y="2133123"/>
                      </a:lnTo>
                      <a:cubicBezTo>
                        <a:pt x="551542" y="2186365"/>
                        <a:pt x="554240" y="2238976"/>
                        <a:pt x="559505" y="2290828"/>
                      </a:cubicBezTo>
                      <a:lnTo>
                        <a:pt x="564233" y="2321806"/>
                      </a:lnTo>
                      <a:lnTo>
                        <a:pt x="418782" y="2299607"/>
                      </a:lnTo>
                      <a:cubicBezTo>
                        <a:pt x="368578" y="2289334"/>
                        <a:pt x="319262" y="2276621"/>
                        <a:pt x="270964" y="2261599"/>
                      </a:cubicBezTo>
                      <a:lnTo>
                        <a:pt x="158623" y="2220482"/>
                      </a:lnTo>
                      <a:lnTo>
                        <a:pt x="121212" y="2142822"/>
                      </a:lnTo>
                      <a:cubicBezTo>
                        <a:pt x="43161" y="1958287"/>
                        <a:pt x="0" y="1755402"/>
                        <a:pt x="0" y="1542436"/>
                      </a:cubicBezTo>
                      <a:cubicBezTo>
                        <a:pt x="0" y="1435953"/>
                        <a:pt x="10790" y="1331990"/>
                        <a:pt x="31337" y="1231581"/>
                      </a:cubicBezTo>
                      <a:lnTo>
                        <a:pt x="48335" y="1165474"/>
                      </a:lnTo>
                      <a:lnTo>
                        <a:pt x="48335" y="1165473"/>
                      </a:lnTo>
                      <a:lnTo>
                        <a:pt x="69344" y="1083764"/>
                      </a:lnTo>
                      <a:cubicBezTo>
                        <a:pt x="264634" y="455886"/>
                        <a:pt x="850297" y="0"/>
                        <a:pt x="154243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8ED48F11-A2B8-4403-8C95-83BADB17E917}"/>
                    </a:ext>
                  </a:extLst>
                </p:cNvPr>
                <p:cNvSpPr/>
                <p:nvPr/>
              </p:nvSpPr>
              <p:spPr>
                <a:xfrm>
                  <a:off x="817486" y="598920"/>
                  <a:ext cx="174027" cy="176681"/>
                </a:xfrm>
                <a:custGeom>
                  <a:avLst/>
                  <a:gdLst>
                    <a:gd name="connsiteX0" fmla="*/ 80518 w 1714113"/>
                    <a:gd name="connsiteY0" fmla="*/ 1440952 h 1740258"/>
                    <a:gd name="connsiteX1" fmla="*/ 121212 w 1714113"/>
                    <a:gd name="connsiteY1" fmla="*/ 1552136 h 1740258"/>
                    <a:gd name="connsiteX2" fmla="*/ 80519 w 1714113"/>
                    <a:gd name="connsiteY2" fmla="*/ 1440952 h 1740258"/>
                    <a:gd name="connsiteX3" fmla="*/ 1542436 w 1714113"/>
                    <a:gd name="connsiteY3" fmla="*/ 0 h 1740258"/>
                    <a:gd name="connsiteX4" fmla="*/ 1700141 w 1714113"/>
                    <a:gd name="connsiteY4" fmla="*/ 7963 h 1740258"/>
                    <a:gd name="connsiteX5" fmla="*/ 1707840 w 1714113"/>
                    <a:gd name="connsiteY5" fmla="*/ 9138 h 1740258"/>
                    <a:gd name="connsiteX6" fmla="*/ 1712568 w 1714113"/>
                    <a:gd name="connsiteY6" fmla="*/ 40116 h 1740258"/>
                    <a:gd name="connsiteX7" fmla="*/ 1714113 w 1714113"/>
                    <a:gd name="connsiteY7" fmla="*/ 70721 h 1740258"/>
                    <a:gd name="connsiteX8" fmla="*/ 1576161 w 1714113"/>
                    <a:gd name="connsiteY8" fmla="*/ 121212 h 1740258"/>
                    <a:gd name="connsiteX9" fmla="*/ 634110 w 1714113"/>
                    <a:gd name="connsiteY9" fmla="*/ 1542437 h 1740258"/>
                    <a:gd name="connsiteX10" fmla="*/ 640528 w 1714113"/>
                    <a:gd name="connsiteY10" fmla="*/ 1669537 h 1740258"/>
                    <a:gd name="connsiteX11" fmla="*/ 636767 w 1714113"/>
                    <a:gd name="connsiteY11" fmla="*/ 1670913 h 1740258"/>
                    <a:gd name="connsiteX12" fmla="*/ 584495 w 1714113"/>
                    <a:gd name="connsiteY12" fmla="*/ 1684354 h 1740258"/>
                    <a:gd name="connsiteX13" fmla="*/ 488950 w 1714113"/>
                    <a:gd name="connsiteY13" fmla="*/ 1708921 h 1740258"/>
                    <a:gd name="connsiteX14" fmla="*/ 335800 w 1714113"/>
                    <a:gd name="connsiteY14" fmla="*/ 1732295 h 1740258"/>
                    <a:gd name="connsiteX15" fmla="*/ 217335 w 1714113"/>
                    <a:gd name="connsiteY15" fmla="*/ 1738277 h 1740258"/>
                    <a:gd name="connsiteX16" fmla="*/ 178095 w 1714113"/>
                    <a:gd name="connsiteY16" fmla="*/ 1740258 h 1740258"/>
                    <a:gd name="connsiteX17" fmla="*/ 20390 w 1714113"/>
                    <a:gd name="connsiteY17" fmla="*/ 1732295 h 1740258"/>
                    <a:gd name="connsiteX18" fmla="*/ 12691 w 1714113"/>
                    <a:gd name="connsiteY18" fmla="*/ 1731120 h 1740258"/>
                    <a:gd name="connsiteX19" fmla="*/ 7963 w 1714113"/>
                    <a:gd name="connsiteY19" fmla="*/ 1700142 h 1740258"/>
                    <a:gd name="connsiteX20" fmla="*/ 0 w 1714113"/>
                    <a:gd name="connsiteY20" fmla="*/ 1542437 h 1740258"/>
                    <a:gd name="connsiteX21" fmla="*/ 7882 w 1714113"/>
                    <a:gd name="connsiteY21" fmla="*/ 1386334 h 1740258"/>
                    <a:gd name="connsiteX22" fmla="*/ 7881 w 1714113"/>
                    <a:gd name="connsiteY22" fmla="*/ 1386333 h 1740258"/>
                    <a:gd name="connsiteX23" fmla="*/ 7962 w 1714113"/>
                    <a:gd name="connsiteY23" fmla="*/ 1384733 h 1740258"/>
                    <a:gd name="connsiteX24" fmla="*/ 28969 w 1714113"/>
                    <a:gd name="connsiteY24" fmla="*/ 1247095 h 1740258"/>
                    <a:gd name="connsiteX25" fmla="*/ 31336 w 1714113"/>
                    <a:gd name="connsiteY25" fmla="*/ 1262606 h 1740258"/>
                    <a:gd name="connsiteX26" fmla="*/ 69344 w 1714113"/>
                    <a:gd name="connsiteY26" fmla="*/ 1410424 h 1740258"/>
                    <a:gd name="connsiteX27" fmla="*/ 80516 w 1714113"/>
                    <a:gd name="connsiteY27" fmla="*/ 1440949 h 1740258"/>
                    <a:gd name="connsiteX28" fmla="*/ 80517 w 1714113"/>
                    <a:gd name="connsiteY28" fmla="*/ 1440950 h 1740258"/>
                    <a:gd name="connsiteX29" fmla="*/ 69344 w 1714113"/>
                    <a:gd name="connsiteY29" fmla="*/ 1410423 h 1740258"/>
                    <a:gd name="connsiteX30" fmla="*/ 31336 w 1714113"/>
                    <a:gd name="connsiteY30" fmla="*/ 1262605 h 1740258"/>
                    <a:gd name="connsiteX31" fmla="*/ 28969 w 1714113"/>
                    <a:gd name="connsiteY31" fmla="*/ 1247094 h 1740258"/>
                    <a:gd name="connsiteX32" fmla="*/ 31336 w 1714113"/>
                    <a:gd name="connsiteY32" fmla="*/ 1231582 h 1740258"/>
                    <a:gd name="connsiteX33" fmla="*/ 1542436 w 1714113"/>
                    <a:gd name="connsiteY33" fmla="*/ 0 h 1740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714113" h="1740258">
                      <a:moveTo>
                        <a:pt x="80518" y="1440952"/>
                      </a:moveTo>
                      <a:lnTo>
                        <a:pt x="121212" y="1552136"/>
                      </a:lnTo>
                      <a:lnTo>
                        <a:pt x="80519" y="1440952"/>
                      </a:lnTo>
                      <a:close/>
                      <a:moveTo>
                        <a:pt x="1542436" y="0"/>
                      </a:moveTo>
                      <a:cubicBezTo>
                        <a:pt x="1595677" y="0"/>
                        <a:pt x="1648289" y="2698"/>
                        <a:pt x="1700141" y="7963"/>
                      </a:cubicBezTo>
                      <a:lnTo>
                        <a:pt x="1707840" y="9138"/>
                      </a:lnTo>
                      <a:lnTo>
                        <a:pt x="1712568" y="40116"/>
                      </a:lnTo>
                      <a:lnTo>
                        <a:pt x="1714113" y="70721"/>
                      </a:lnTo>
                      <a:lnTo>
                        <a:pt x="1576161" y="121212"/>
                      </a:lnTo>
                      <a:cubicBezTo>
                        <a:pt x="1022557" y="355367"/>
                        <a:pt x="634110" y="903539"/>
                        <a:pt x="634110" y="1542437"/>
                      </a:cubicBezTo>
                      <a:lnTo>
                        <a:pt x="640528" y="1669537"/>
                      </a:lnTo>
                      <a:lnTo>
                        <a:pt x="636767" y="1670913"/>
                      </a:lnTo>
                      <a:lnTo>
                        <a:pt x="584495" y="1684354"/>
                      </a:lnTo>
                      <a:lnTo>
                        <a:pt x="488950" y="1708921"/>
                      </a:lnTo>
                      <a:cubicBezTo>
                        <a:pt x="438745" y="1719195"/>
                        <a:pt x="387652" y="1727029"/>
                        <a:pt x="335800" y="1732295"/>
                      </a:cubicBezTo>
                      <a:lnTo>
                        <a:pt x="217335" y="1738277"/>
                      </a:lnTo>
                      <a:lnTo>
                        <a:pt x="178095" y="1740258"/>
                      </a:lnTo>
                      <a:cubicBezTo>
                        <a:pt x="124854" y="1740258"/>
                        <a:pt x="72242" y="1737561"/>
                        <a:pt x="20390" y="1732295"/>
                      </a:cubicBezTo>
                      <a:lnTo>
                        <a:pt x="12691" y="1731120"/>
                      </a:lnTo>
                      <a:lnTo>
                        <a:pt x="7963" y="1700142"/>
                      </a:lnTo>
                      <a:cubicBezTo>
                        <a:pt x="2698" y="1648290"/>
                        <a:pt x="0" y="1595679"/>
                        <a:pt x="0" y="1542437"/>
                      </a:cubicBezTo>
                      <a:lnTo>
                        <a:pt x="7882" y="1386334"/>
                      </a:lnTo>
                      <a:lnTo>
                        <a:pt x="7881" y="1386333"/>
                      </a:lnTo>
                      <a:lnTo>
                        <a:pt x="7962" y="1384733"/>
                      </a:lnTo>
                      <a:lnTo>
                        <a:pt x="28969" y="1247095"/>
                      </a:lnTo>
                      <a:lnTo>
                        <a:pt x="31336" y="1262606"/>
                      </a:lnTo>
                      <a:cubicBezTo>
                        <a:pt x="41609" y="1312810"/>
                        <a:pt x="54322" y="1362126"/>
                        <a:pt x="69344" y="1410424"/>
                      </a:cubicBezTo>
                      <a:lnTo>
                        <a:pt x="80516" y="1440949"/>
                      </a:lnTo>
                      <a:lnTo>
                        <a:pt x="80517" y="1440950"/>
                      </a:lnTo>
                      <a:lnTo>
                        <a:pt x="69344" y="1410423"/>
                      </a:lnTo>
                      <a:cubicBezTo>
                        <a:pt x="54322" y="1362125"/>
                        <a:pt x="41609" y="1312809"/>
                        <a:pt x="31336" y="1262605"/>
                      </a:cubicBezTo>
                      <a:lnTo>
                        <a:pt x="28969" y="1247094"/>
                      </a:lnTo>
                      <a:lnTo>
                        <a:pt x="31336" y="1231582"/>
                      </a:lnTo>
                      <a:cubicBezTo>
                        <a:pt x="175162" y="528720"/>
                        <a:pt x="797055" y="0"/>
                        <a:pt x="154243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34B930A6-055D-44CD-BF06-EA0ABAB1951A}"/>
                    </a:ext>
                  </a:extLst>
                </p:cNvPr>
                <p:cNvSpPr/>
                <p:nvPr/>
              </p:nvSpPr>
              <p:spPr>
                <a:xfrm>
                  <a:off x="761490" y="468082"/>
                  <a:ext cx="230674" cy="300339"/>
                </a:xfrm>
                <a:custGeom>
                  <a:avLst/>
                  <a:gdLst>
                    <a:gd name="connsiteX0" fmla="*/ 2265656 w 2272074"/>
                    <a:gd name="connsiteY0" fmla="*/ 1359433 h 2958249"/>
                    <a:gd name="connsiteX1" fmla="*/ 2272074 w 2272074"/>
                    <a:gd name="connsiteY1" fmla="*/ 1486533 h 2958249"/>
                    <a:gd name="connsiteX2" fmla="*/ 1330023 w 2272074"/>
                    <a:gd name="connsiteY2" fmla="*/ 2907758 h 2958249"/>
                    <a:gd name="connsiteX3" fmla="*/ 1192071 w 2272074"/>
                    <a:gd name="connsiteY3" fmla="*/ 2958249 h 2958249"/>
                    <a:gd name="connsiteX4" fmla="*/ 1185653 w 2272074"/>
                    <a:gd name="connsiteY4" fmla="*/ 2831149 h 2958249"/>
                    <a:gd name="connsiteX5" fmla="*/ 2127704 w 2272074"/>
                    <a:gd name="connsiteY5" fmla="*/ 1409924 h 2958249"/>
                    <a:gd name="connsiteX6" fmla="*/ 2054739 w 2272074"/>
                    <a:gd name="connsiteY6" fmla="*/ 700007 h 2958249"/>
                    <a:gd name="connsiteX7" fmla="*/ 2085910 w 2272074"/>
                    <a:gd name="connsiteY7" fmla="*/ 751317 h 2958249"/>
                    <a:gd name="connsiteX8" fmla="*/ 2113451 w 2272074"/>
                    <a:gd name="connsiteY8" fmla="*/ 808488 h 2958249"/>
                    <a:gd name="connsiteX9" fmla="*/ 2150862 w 2272074"/>
                    <a:gd name="connsiteY9" fmla="*/ 886148 h 2958249"/>
                    <a:gd name="connsiteX10" fmla="*/ 2240737 w 2272074"/>
                    <a:gd name="connsiteY10" fmla="*/ 1175679 h 2958249"/>
                    <a:gd name="connsiteX11" fmla="*/ 2259383 w 2272074"/>
                    <a:gd name="connsiteY11" fmla="*/ 1297851 h 2958249"/>
                    <a:gd name="connsiteX12" fmla="*/ 2251684 w 2272074"/>
                    <a:gd name="connsiteY12" fmla="*/ 1296676 h 2958249"/>
                    <a:gd name="connsiteX13" fmla="*/ 2093979 w 2272074"/>
                    <a:gd name="connsiteY13" fmla="*/ 1288713 h 2958249"/>
                    <a:gd name="connsiteX14" fmla="*/ 582879 w 2272074"/>
                    <a:gd name="connsiteY14" fmla="*/ 2520295 h 2958249"/>
                    <a:gd name="connsiteX15" fmla="*/ 580512 w 2272074"/>
                    <a:gd name="connsiteY15" fmla="*/ 2535807 h 2958249"/>
                    <a:gd name="connsiteX16" fmla="*/ 559505 w 2272074"/>
                    <a:gd name="connsiteY16" fmla="*/ 2398168 h 2958249"/>
                    <a:gd name="connsiteX17" fmla="*/ 551542 w 2272074"/>
                    <a:gd name="connsiteY17" fmla="*/ 2240463 h 2958249"/>
                    <a:gd name="connsiteX18" fmla="*/ 1783124 w 2272074"/>
                    <a:gd name="connsiteY18" fmla="*/ 729363 h 2958249"/>
                    <a:gd name="connsiteX19" fmla="*/ 1818208 w 2272074"/>
                    <a:gd name="connsiteY19" fmla="*/ 724008 h 2958249"/>
                    <a:gd name="connsiteX20" fmla="*/ 1936274 w 2272074"/>
                    <a:gd name="connsiteY20" fmla="*/ 705989 h 2958249"/>
                    <a:gd name="connsiteX21" fmla="*/ 1136037 w 2272074"/>
                    <a:gd name="connsiteY21" fmla="*/ 0 h 2958249"/>
                    <a:gd name="connsiteX22" fmla="*/ 1188310 w 2272074"/>
                    <a:gd name="connsiteY22" fmla="*/ 13441 h 2958249"/>
                    <a:gd name="connsiteX23" fmla="*/ 2008650 w 2272074"/>
                    <a:gd name="connsiteY23" fmla="*/ 624142 h 2958249"/>
                    <a:gd name="connsiteX24" fmla="*/ 2054739 w 2272074"/>
                    <a:gd name="connsiteY24" fmla="*/ 700006 h 2958249"/>
                    <a:gd name="connsiteX25" fmla="*/ 1936274 w 2272074"/>
                    <a:gd name="connsiteY25" fmla="*/ 705988 h 2958249"/>
                    <a:gd name="connsiteX26" fmla="*/ 1818208 w 2272074"/>
                    <a:gd name="connsiteY26" fmla="*/ 724007 h 2958249"/>
                    <a:gd name="connsiteX27" fmla="*/ 1700142 w 2272074"/>
                    <a:gd name="connsiteY27" fmla="*/ 705988 h 2958249"/>
                    <a:gd name="connsiteX28" fmla="*/ 1542437 w 2272074"/>
                    <a:gd name="connsiteY28" fmla="*/ 698025 h 2958249"/>
                    <a:gd name="connsiteX29" fmla="*/ 69345 w 2272074"/>
                    <a:gd name="connsiteY29" fmla="*/ 1781789 h 2958249"/>
                    <a:gd name="connsiteX30" fmla="*/ 48336 w 2272074"/>
                    <a:gd name="connsiteY30" fmla="*/ 1863498 h 2958249"/>
                    <a:gd name="connsiteX31" fmla="*/ 31337 w 2272074"/>
                    <a:gd name="connsiteY31" fmla="*/ 1797388 h 2958249"/>
                    <a:gd name="connsiteX32" fmla="*/ 0 w 2272074"/>
                    <a:gd name="connsiteY32" fmla="*/ 1486533 h 2958249"/>
                    <a:gd name="connsiteX33" fmla="*/ 1083764 w 2272074"/>
                    <a:gd name="connsiteY33" fmla="*/ 13441 h 2958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272074" h="2958249">
                      <a:moveTo>
                        <a:pt x="2265656" y="1359433"/>
                      </a:moveTo>
                      <a:lnTo>
                        <a:pt x="2272074" y="1486533"/>
                      </a:lnTo>
                      <a:cubicBezTo>
                        <a:pt x="2272074" y="2125431"/>
                        <a:pt x="1883627" y="2673603"/>
                        <a:pt x="1330023" y="2907758"/>
                      </a:cubicBezTo>
                      <a:lnTo>
                        <a:pt x="1192071" y="2958249"/>
                      </a:lnTo>
                      <a:lnTo>
                        <a:pt x="1185653" y="2831149"/>
                      </a:lnTo>
                      <a:cubicBezTo>
                        <a:pt x="1185653" y="2192251"/>
                        <a:pt x="1574100" y="1644079"/>
                        <a:pt x="2127704" y="1409924"/>
                      </a:cubicBezTo>
                      <a:close/>
                      <a:moveTo>
                        <a:pt x="2054739" y="700007"/>
                      </a:moveTo>
                      <a:lnTo>
                        <a:pt x="2085910" y="751317"/>
                      </a:lnTo>
                      <a:lnTo>
                        <a:pt x="2113451" y="808488"/>
                      </a:lnTo>
                      <a:lnTo>
                        <a:pt x="2150862" y="886148"/>
                      </a:lnTo>
                      <a:cubicBezTo>
                        <a:pt x="2189887" y="978415"/>
                        <a:pt x="2220190" y="1075270"/>
                        <a:pt x="2240737" y="1175679"/>
                      </a:cubicBezTo>
                      <a:lnTo>
                        <a:pt x="2259383" y="1297851"/>
                      </a:lnTo>
                      <a:lnTo>
                        <a:pt x="2251684" y="1296676"/>
                      </a:lnTo>
                      <a:cubicBezTo>
                        <a:pt x="2199832" y="1291411"/>
                        <a:pt x="2147220" y="1288713"/>
                        <a:pt x="2093979" y="1288713"/>
                      </a:cubicBezTo>
                      <a:cubicBezTo>
                        <a:pt x="1348598" y="1288713"/>
                        <a:pt x="726705" y="1817433"/>
                        <a:pt x="582879" y="2520295"/>
                      </a:cubicBezTo>
                      <a:lnTo>
                        <a:pt x="580512" y="2535807"/>
                      </a:lnTo>
                      <a:lnTo>
                        <a:pt x="559505" y="2398168"/>
                      </a:lnTo>
                      <a:cubicBezTo>
                        <a:pt x="554240" y="2346316"/>
                        <a:pt x="551542" y="2293705"/>
                        <a:pt x="551542" y="2240463"/>
                      </a:cubicBezTo>
                      <a:cubicBezTo>
                        <a:pt x="551542" y="1495082"/>
                        <a:pt x="1080262" y="873189"/>
                        <a:pt x="1783124" y="729363"/>
                      </a:cubicBezTo>
                      <a:lnTo>
                        <a:pt x="1818208" y="724008"/>
                      </a:lnTo>
                      <a:lnTo>
                        <a:pt x="1936274" y="705989"/>
                      </a:lnTo>
                      <a:close/>
                      <a:moveTo>
                        <a:pt x="1136037" y="0"/>
                      </a:moveTo>
                      <a:lnTo>
                        <a:pt x="1188310" y="13441"/>
                      </a:lnTo>
                      <a:cubicBezTo>
                        <a:pt x="1526398" y="118597"/>
                        <a:pt x="1814619" y="336938"/>
                        <a:pt x="2008650" y="624142"/>
                      </a:cubicBezTo>
                      <a:lnTo>
                        <a:pt x="2054739" y="700006"/>
                      </a:lnTo>
                      <a:lnTo>
                        <a:pt x="1936274" y="705988"/>
                      </a:lnTo>
                      <a:lnTo>
                        <a:pt x="1818208" y="724007"/>
                      </a:lnTo>
                      <a:lnTo>
                        <a:pt x="1700142" y="705988"/>
                      </a:lnTo>
                      <a:cubicBezTo>
                        <a:pt x="1648290" y="700723"/>
                        <a:pt x="1595678" y="698025"/>
                        <a:pt x="1542437" y="698025"/>
                      </a:cubicBezTo>
                      <a:cubicBezTo>
                        <a:pt x="850298" y="698025"/>
                        <a:pt x="264635" y="1153911"/>
                        <a:pt x="69345" y="1781789"/>
                      </a:cubicBezTo>
                      <a:lnTo>
                        <a:pt x="48336" y="1863498"/>
                      </a:lnTo>
                      <a:lnTo>
                        <a:pt x="31337" y="1797388"/>
                      </a:lnTo>
                      <a:cubicBezTo>
                        <a:pt x="10790" y="1696979"/>
                        <a:pt x="0" y="1593016"/>
                        <a:pt x="0" y="1486533"/>
                      </a:cubicBezTo>
                      <a:cubicBezTo>
                        <a:pt x="0" y="794393"/>
                        <a:pt x="455886" y="208731"/>
                        <a:pt x="1083764" y="134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</p:grp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A9A350F-C83C-4D52-B75C-5CD2A11C1DC9}"/>
                </a:ext>
              </a:extLst>
            </p:cNvPr>
            <p:cNvSpPr/>
            <p:nvPr/>
          </p:nvSpPr>
          <p:spPr>
            <a:xfrm>
              <a:off x="1989756" y="5541701"/>
              <a:ext cx="2613030" cy="245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latin typeface="Work Sans Light" pitchFamily="2" charset="0"/>
                </a:rPr>
                <a:t>Nearyouonlineshopmarket.com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90C4811-C307-4DC4-9BED-DD9458B6157D}"/>
              </a:ext>
            </a:extLst>
          </p:cNvPr>
          <p:cNvGrpSpPr/>
          <p:nvPr/>
        </p:nvGrpSpPr>
        <p:grpSpPr>
          <a:xfrm>
            <a:off x="7356942" y="5900142"/>
            <a:ext cx="3215808" cy="230832"/>
            <a:chOff x="1923246" y="859785"/>
            <a:chExt cx="1899563" cy="230832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4BDC537-99AF-4A44-A0A4-B049A5E62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246" y="886211"/>
              <a:ext cx="194105" cy="192183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BF06D78-9469-4D8D-B39A-64D1DB24FDEB}"/>
                </a:ext>
              </a:extLst>
            </p:cNvPr>
            <p:cNvSpPr/>
            <p:nvPr/>
          </p:nvSpPr>
          <p:spPr>
            <a:xfrm>
              <a:off x="2137854" y="859785"/>
              <a:ext cx="168495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latin typeface="Work Sans Light" pitchFamily="2" charset="0"/>
                </a:rPr>
                <a:t>facebook.com/</a:t>
              </a:r>
              <a:r>
                <a:rPr lang="en-US" sz="900" dirty="0" err="1">
                  <a:latin typeface="Work Sans Light" pitchFamily="2" charset="0"/>
                </a:rPr>
                <a:t>nearyouonlineshopmarket</a:t>
              </a:r>
              <a:endParaRPr lang="en-US" sz="900" dirty="0">
                <a:latin typeface="Work Sans Light" pitchFamily="2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E7C4F26-A39D-4A83-825A-F969786702CB}"/>
              </a:ext>
            </a:extLst>
          </p:cNvPr>
          <p:cNvGrpSpPr/>
          <p:nvPr/>
        </p:nvGrpSpPr>
        <p:grpSpPr>
          <a:xfrm>
            <a:off x="10158305" y="5896517"/>
            <a:ext cx="187850" cy="165198"/>
            <a:chOff x="3032760" y="5158659"/>
            <a:chExt cx="670781" cy="59579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135ED69-9C7A-4F50-B960-928525AFF05C}"/>
                </a:ext>
              </a:extLst>
            </p:cNvPr>
            <p:cNvSpPr/>
            <p:nvPr/>
          </p:nvSpPr>
          <p:spPr>
            <a:xfrm>
              <a:off x="3032760" y="5158659"/>
              <a:ext cx="670781" cy="586820"/>
            </a:xfrm>
            <a:prstGeom prst="rect">
              <a:avLst/>
            </a:prstGeom>
            <a:solidFill>
              <a:srgbClr val="F8D3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CD05FF8-469B-4684-AA2E-D66BF43D8601}"/>
                </a:ext>
              </a:extLst>
            </p:cNvPr>
            <p:cNvGrpSpPr/>
            <p:nvPr/>
          </p:nvGrpSpPr>
          <p:grpSpPr>
            <a:xfrm>
              <a:off x="3157446" y="5414909"/>
              <a:ext cx="421395" cy="339548"/>
              <a:chOff x="3150941" y="5453139"/>
              <a:chExt cx="372648" cy="300268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966FCA9-78C4-47DD-8E1D-82B8997D69E2}"/>
                  </a:ext>
                </a:extLst>
              </p:cNvPr>
              <p:cNvSpPr/>
              <p:nvPr/>
            </p:nvSpPr>
            <p:spPr>
              <a:xfrm>
                <a:off x="3150941" y="5681057"/>
                <a:ext cx="99996" cy="717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DA792A6-B03C-426B-A589-91B52929BDD2}"/>
                  </a:ext>
                </a:extLst>
              </p:cNvPr>
              <p:cNvSpPr/>
              <p:nvPr/>
            </p:nvSpPr>
            <p:spPr>
              <a:xfrm>
                <a:off x="3287962" y="5453139"/>
                <a:ext cx="98607" cy="2983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EB68F83-1F9C-4132-84A7-D68E698693C0}"/>
                  </a:ext>
                </a:extLst>
              </p:cNvPr>
              <p:cNvSpPr/>
              <p:nvPr/>
            </p:nvSpPr>
            <p:spPr>
              <a:xfrm>
                <a:off x="3423593" y="5568885"/>
                <a:ext cx="99996" cy="184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87428F1-DFD5-4182-9B7A-EF6B8203E6F4}"/>
              </a:ext>
            </a:extLst>
          </p:cNvPr>
          <p:cNvGrpSpPr/>
          <p:nvPr/>
        </p:nvGrpSpPr>
        <p:grpSpPr>
          <a:xfrm>
            <a:off x="10134401" y="861309"/>
            <a:ext cx="235659" cy="233325"/>
            <a:chOff x="-25247244" y="21486608"/>
            <a:chExt cx="443788" cy="443788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DD056C5-B0C6-4770-80A9-6E9040D5A86F}"/>
                </a:ext>
              </a:extLst>
            </p:cNvPr>
            <p:cNvSpPr/>
            <p:nvPr/>
          </p:nvSpPr>
          <p:spPr>
            <a:xfrm>
              <a:off x="-25247244" y="21486608"/>
              <a:ext cx="443788" cy="443788"/>
            </a:xfrm>
            <a:prstGeom prst="ellipse">
              <a:avLst/>
            </a:prstGeom>
            <a:solidFill>
              <a:schemeClr val="tx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80A15B4-664B-40A6-8B1B-73D958796997}"/>
                </a:ext>
              </a:extLst>
            </p:cNvPr>
            <p:cNvSpPr/>
            <p:nvPr/>
          </p:nvSpPr>
          <p:spPr>
            <a:xfrm>
              <a:off x="-25138513" y="21601531"/>
              <a:ext cx="226327" cy="227863"/>
            </a:xfrm>
            <a:custGeom>
              <a:avLst/>
              <a:gdLst>
                <a:gd name="connsiteX0" fmla="*/ 201930 w 659130"/>
                <a:gd name="connsiteY0" fmla="*/ 0 h 663600"/>
                <a:gd name="connsiteX1" fmla="*/ 280530 w 659130"/>
                <a:gd name="connsiteY1" fmla="*/ 15868 h 663600"/>
                <a:gd name="connsiteX2" fmla="*/ 329566 w 659130"/>
                <a:gd name="connsiteY2" fmla="*/ 48932 h 663600"/>
                <a:gd name="connsiteX3" fmla="*/ 378600 w 659130"/>
                <a:gd name="connsiteY3" fmla="*/ 15868 h 663600"/>
                <a:gd name="connsiteX4" fmla="*/ 457200 w 659130"/>
                <a:gd name="connsiteY4" fmla="*/ 0 h 663600"/>
                <a:gd name="connsiteX5" fmla="*/ 659130 w 659130"/>
                <a:gd name="connsiteY5" fmla="*/ 201932 h 663600"/>
                <a:gd name="connsiteX6" fmla="*/ 643260 w 659130"/>
                <a:gd name="connsiteY6" fmla="*/ 280532 h 663600"/>
                <a:gd name="connsiteX7" fmla="*/ 604342 w 659130"/>
                <a:gd name="connsiteY7" fmla="*/ 338254 h 663600"/>
                <a:gd name="connsiteX8" fmla="*/ 599306 w 659130"/>
                <a:gd name="connsiteY8" fmla="*/ 345174 h 663600"/>
                <a:gd name="connsiteX9" fmla="*/ 329566 w 659130"/>
                <a:gd name="connsiteY9" fmla="*/ 663600 h 663600"/>
                <a:gd name="connsiteX10" fmla="*/ 59828 w 659130"/>
                <a:gd name="connsiteY10" fmla="*/ 345176 h 663600"/>
                <a:gd name="connsiteX11" fmla="*/ 54760 w 659130"/>
                <a:gd name="connsiteY11" fmla="*/ 338214 h 663600"/>
                <a:gd name="connsiteX12" fmla="*/ 15868 w 659130"/>
                <a:gd name="connsiteY12" fmla="*/ 280532 h 663600"/>
                <a:gd name="connsiteX13" fmla="*/ 0 w 659130"/>
                <a:gd name="connsiteY13" fmla="*/ 201932 h 663600"/>
                <a:gd name="connsiteX14" fmla="*/ 201930 w 659130"/>
                <a:gd name="connsiteY14" fmla="*/ 0 h 6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9130" h="663600">
                  <a:moveTo>
                    <a:pt x="201930" y="0"/>
                  </a:moveTo>
                  <a:cubicBezTo>
                    <a:pt x="229812" y="0"/>
                    <a:pt x="256372" y="5652"/>
                    <a:pt x="280530" y="15868"/>
                  </a:cubicBezTo>
                  <a:lnTo>
                    <a:pt x="329566" y="48932"/>
                  </a:lnTo>
                  <a:lnTo>
                    <a:pt x="378600" y="15868"/>
                  </a:lnTo>
                  <a:cubicBezTo>
                    <a:pt x="402758" y="5652"/>
                    <a:pt x="429320" y="0"/>
                    <a:pt x="457200" y="0"/>
                  </a:cubicBezTo>
                  <a:cubicBezTo>
                    <a:pt x="568722" y="0"/>
                    <a:pt x="659130" y="90408"/>
                    <a:pt x="659130" y="201932"/>
                  </a:cubicBezTo>
                  <a:cubicBezTo>
                    <a:pt x="659130" y="229812"/>
                    <a:pt x="653480" y="256372"/>
                    <a:pt x="643260" y="280532"/>
                  </a:cubicBezTo>
                  <a:lnTo>
                    <a:pt x="604342" y="338254"/>
                  </a:lnTo>
                  <a:lnTo>
                    <a:pt x="599306" y="345174"/>
                  </a:lnTo>
                  <a:lnTo>
                    <a:pt x="329566" y="663600"/>
                  </a:lnTo>
                  <a:lnTo>
                    <a:pt x="59828" y="345176"/>
                  </a:lnTo>
                  <a:lnTo>
                    <a:pt x="54760" y="338214"/>
                  </a:lnTo>
                  <a:lnTo>
                    <a:pt x="15868" y="280532"/>
                  </a:lnTo>
                  <a:cubicBezTo>
                    <a:pt x="5650" y="256372"/>
                    <a:pt x="0" y="229812"/>
                    <a:pt x="0" y="201932"/>
                  </a:cubicBezTo>
                  <a:cubicBezTo>
                    <a:pt x="0" y="90408"/>
                    <a:pt x="90406" y="0"/>
                    <a:pt x="20193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F797500-BC9A-4811-BB64-57C43F42C01B}"/>
              </a:ext>
            </a:extLst>
          </p:cNvPr>
          <p:cNvGrpSpPr/>
          <p:nvPr/>
        </p:nvGrpSpPr>
        <p:grpSpPr>
          <a:xfrm>
            <a:off x="2547985" y="2863572"/>
            <a:ext cx="3338984" cy="381270"/>
            <a:chOff x="1995470" y="4213314"/>
            <a:chExt cx="4395588" cy="501921"/>
          </a:xfrm>
          <a:solidFill>
            <a:srgbClr val="FFFFFF">
              <a:alpha val="30196"/>
            </a:srgbClr>
          </a:solidFill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D1BECD3-19E5-4AFF-9B5E-28F947BC2158}"/>
                </a:ext>
              </a:extLst>
            </p:cNvPr>
            <p:cNvSpPr txBox="1"/>
            <p:nvPr/>
          </p:nvSpPr>
          <p:spPr>
            <a:xfrm>
              <a:off x="5327315" y="4213314"/>
              <a:ext cx="541697" cy="501920"/>
            </a:xfrm>
            <a:custGeom>
              <a:avLst/>
              <a:gdLst/>
              <a:ahLst/>
              <a:cxnLst/>
              <a:rect l="l" t="t" r="r" b="b"/>
              <a:pathLst>
                <a:path w="541697" h="501920">
                  <a:moveTo>
                    <a:pt x="270848" y="0"/>
                  </a:moveTo>
                  <a:cubicBezTo>
                    <a:pt x="323423" y="406"/>
                    <a:pt x="369997" y="11322"/>
                    <a:pt x="410571" y="32749"/>
                  </a:cubicBezTo>
                  <a:cubicBezTo>
                    <a:pt x="451144" y="54177"/>
                    <a:pt x="483029" y="83683"/>
                    <a:pt x="506227" y="121268"/>
                  </a:cubicBezTo>
                  <a:cubicBezTo>
                    <a:pt x="529425" y="158852"/>
                    <a:pt x="541249" y="202083"/>
                    <a:pt x="541697" y="250961"/>
                  </a:cubicBezTo>
                  <a:cubicBezTo>
                    <a:pt x="541249" y="299838"/>
                    <a:pt x="529425" y="343069"/>
                    <a:pt x="506227" y="380653"/>
                  </a:cubicBezTo>
                  <a:cubicBezTo>
                    <a:pt x="483030" y="418238"/>
                    <a:pt x="451144" y="447744"/>
                    <a:pt x="410571" y="469171"/>
                  </a:cubicBezTo>
                  <a:cubicBezTo>
                    <a:pt x="369997" y="490598"/>
                    <a:pt x="323423" y="501515"/>
                    <a:pt x="270848" y="501920"/>
                  </a:cubicBezTo>
                  <a:cubicBezTo>
                    <a:pt x="218274" y="501515"/>
                    <a:pt x="171700" y="490598"/>
                    <a:pt x="131127" y="469171"/>
                  </a:cubicBezTo>
                  <a:cubicBezTo>
                    <a:pt x="90553" y="447744"/>
                    <a:pt x="58667" y="418238"/>
                    <a:pt x="35469" y="380653"/>
                  </a:cubicBezTo>
                  <a:cubicBezTo>
                    <a:pt x="12271" y="343069"/>
                    <a:pt x="448" y="299838"/>
                    <a:pt x="0" y="250961"/>
                  </a:cubicBezTo>
                  <a:cubicBezTo>
                    <a:pt x="448" y="202083"/>
                    <a:pt x="12271" y="158852"/>
                    <a:pt x="35469" y="121268"/>
                  </a:cubicBezTo>
                  <a:cubicBezTo>
                    <a:pt x="58667" y="83683"/>
                    <a:pt x="90553" y="54177"/>
                    <a:pt x="131127" y="32749"/>
                  </a:cubicBezTo>
                  <a:cubicBezTo>
                    <a:pt x="171700" y="11322"/>
                    <a:pt x="218274" y="406"/>
                    <a:pt x="270848" y="0"/>
                  </a:cubicBezTo>
                  <a:close/>
                  <a:moveTo>
                    <a:pt x="270848" y="130902"/>
                  </a:moveTo>
                  <a:cubicBezTo>
                    <a:pt x="240247" y="131231"/>
                    <a:pt x="214833" y="141894"/>
                    <a:pt x="194608" y="162890"/>
                  </a:cubicBezTo>
                  <a:cubicBezTo>
                    <a:pt x="174384" y="183886"/>
                    <a:pt x="163893" y="213243"/>
                    <a:pt x="163135" y="250961"/>
                  </a:cubicBezTo>
                  <a:cubicBezTo>
                    <a:pt x="163893" y="288679"/>
                    <a:pt x="174384" y="318036"/>
                    <a:pt x="194608" y="339031"/>
                  </a:cubicBezTo>
                  <a:cubicBezTo>
                    <a:pt x="214833" y="360027"/>
                    <a:pt x="240247" y="370689"/>
                    <a:pt x="270848" y="371018"/>
                  </a:cubicBezTo>
                  <a:cubicBezTo>
                    <a:pt x="301450" y="370689"/>
                    <a:pt x="326863" y="360027"/>
                    <a:pt x="347088" y="339031"/>
                  </a:cubicBezTo>
                  <a:cubicBezTo>
                    <a:pt x="367313" y="318036"/>
                    <a:pt x="377804" y="288679"/>
                    <a:pt x="378562" y="250961"/>
                  </a:cubicBezTo>
                  <a:cubicBezTo>
                    <a:pt x="377804" y="213243"/>
                    <a:pt x="367313" y="183886"/>
                    <a:pt x="347088" y="162890"/>
                  </a:cubicBezTo>
                  <a:cubicBezTo>
                    <a:pt x="326863" y="141894"/>
                    <a:pt x="301450" y="131231"/>
                    <a:pt x="270848" y="13090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68D7C9-DFF5-49EA-91AC-2FF791EEA9D9}"/>
                </a:ext>
              </a:extLst>
            </p:cNvPr>
            <p:cNvSpPr txBox="1"/>
            <p:nvPr/>
          </p:nvSpPr>
          <p:spPr>
            <a:xfrm>
              <a:off x="1995470" y="4224287"/>
              <a:ext cx="442941" cy="479974"/>
            </a:xfrm>
            <a:custGeom>
              <a:avLst/>
              <a:gdLst/>
              <a:ahLst/>
              <a:cxnLst/>
              <a:rect l="l" t="t" r="r" b="b"/>
              <a:pathLst>
                <a:path w="442941" h="479974">
                  <a:moveTo>
                    <a:pt x="0" y="0"/>
                  </a:moveTo>
                  <a:lnTo>
                    <a:pt x="442941" y="0"/>
                  </a:lnTo>
                  <a:lnTo>
                    <a:pt x="442941" y="125416"/>
                  </a:lnTo>
                  <a:lnTo>
                    <a:pt x="302352" y="125416"/>
                  </a:lnTo>
                  <a:lnTo>
                    <a:pt x="302352" y="479974"/>
                  </a:lnTo>
                  <a:lnTo>
                    <a:pt x="140589" y="479974"/>
                  </a:lnTo>
                  <a:lnTo>
                    <a:pt x="140589" y="125416"/>
                  </a:lnTo>
                  <a:lnTo>
                    <a:pt x="0" y="12541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355B195-FF12-4E5D-AD4A-2C7961E7E889}"/>
                </a:ext>
              </a:extLst>
            </p:cNvPr>
            <p:cNvSpPr txBox="1"/>
            <p:nvPr/>
          </p:nvSpPr>
          <p:spPr>
            <a:xfrm>
              <a:off x="2479493" y="4224287"/>
              <a:ext cx="473116" cy="479974"/>
            </a:xfrm>
            <a:custGeom>
              <a:avLst/>
              <a:gdLst/>
              <a:ahLst/>
              <a:cxnLst/>
              <a:rect l="l" t="t" r="r" b="b"/>
              <a:pathLst>
                <a:path w="473116" h="479974">
                  <a:moveTo>
                    <a:pt x="0" y="0"/>
                  </a:moveTo>
                  <a:lnTo>
                    <a:pt x="161763" y="0"/>
                  </a:lnTo>
                  <a:lnTo>
                    <a:pt x="161763" y="170078"/>
                  </a:lnTo>
                  <a:lnTo>
                    <a:pt x="311353" y="170078"/>
                  </a:lnTo>
                  <a:lnTo>
                    <a:pt x="311353" y="0"/>
                  </a:lnTo>
                  <a:lnTo>
                    <a:pt x="473116" y="0"/>
                  </a:lnTo>
                  <a:lnTo>
                    <a:pt x="473116" y="479974"/>
                  </a:lnTo>
                  <a:lnTo>
                    <a:pt x="311353" y="479974"/>
                  </a:lnTo>
                  <a:lnTo>
                    <a:pt x="311353" y="303038"/>
                  </a:lnTo>
                  <a:lnTo>
                    <a:pt x="161763" y="303038"/>
                  </a:lnTo>
                  <a:lnTo>
                    <a:pt x="161763" y="479974"/>
                  </a:lnTo>
                  <a:lnTo>
                    <a:pt x="0" y="47997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5ED5A0D-D4C9-4847-87B3-1926524A797E}"/>
                </a:ext>
              </a:extLst>
            </p:cNvPr>
            <p:cNvSpPr txBox="1"/>
            <p:nvPr/>
          </p:nvSpPr>
          <p:spPr>
            <a:xfrm>
              <a:off x="2979822" y="4224287"/>
              <a:ext cx="578729" cy="479974"/>
            </a:xfrm>
            <a:custGeom>
              <a:avLst/>
              <a:gdLst/>
              <a:ahLst/>
              <a:cxnLst/>
              <a:rect l="l" t="t" r="r" b="b"/>
              <a:pathLst>
                <a:path w="578729" h="479974">
                  <a:moveTo>
                    <a:pt x="209823" y="0"/>
                  </a:moveTo>
                  <a:lnTo>
                    <a:pt x="368904" y="0"/>
                  </a:lnTo>
                  <a:lnTo>
                    <a:pt x="578729" y="479974"/>
                  </a:lnTo>
                  <a:lnTo>
                    <a:pt x="411417" y="479974"/>
                  </a:lnTo>
                  <a:lnTo>
                    <a:pt x="379189" y="396307"/>
                  </a:lnTo>
                  <a:lnTo>
                    <a:pt x="196794" y="396307"/>
                  </a:lnTo>
                  <a:lnTo>
                    <a:pt x="164567" y="479974"/>
                  </a:lnTo>
                  <a:lnTo>
                    <a:pt x="0" y="479974"/>
                  </a:lnTo>
                  <a:lnTo>
                    <a:pt x="209823" y="0"/>
                  </a:lnTo>
                  <a:close/>
                  <a:moveTo>
                    <a:pt x="287992" y="159106"/>
                  </a:moveTo>
                  <a:lnTo>
                    <a:pt x="241365" y="279806"/>
                  </a:lnTo>
                  <a:lnTo>
                    <a:pt x="334619" y="279806"/>
                  </a:lnTo>
                  <a:lnTo>
                    <a:pt x="287992" y="15910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E515E7B-B36F-4D2A-B2BD-EFF97D3304FA}"/>
                </a:ext>
              </a:extLst>
            </p:cNvPr>
            <p:cNvSpPr txBox="1"/>
            <p:nvPr/>
          </p:nvSpPr>
          <p:spPr>
            <a:xfrm>
              <a:off x="3584393" y="4224287"/>
              <a:ext cx="473116" cy="479974"/>
            </a:xfrm>
            <a:custGeom>
              <a:avLst/>
              <a:gdLst/>
              <a:ahLst/>
              <a:cxnLst/>
              <a:rect l="l" t="t" r="r" b="b"/>
              <a:pathLst>
                <a:path w="473116" h="479974">
                  <a:moveTo>
                    <a:pt x="0" y="0"/>
                  </a:moveTo>
                  <a:lnTo>
                    <a:pt x="132972" y="0"/>
                  </a:lnTo>
                  <a:lnTo>
                    <a:pt x="315468" y="218047"/>
                  </a:lnTo>
                  <a:lnTo>
                    <a:pt x="315468" y="0"/>
                  </a:lnTo>
                  <a:lnTo>
                    <a:pt x="473116" y="0"/>
                  </a:lnTo>
                  <a:lnTo>
                    <a:pt x="473116" y="479974"/>
                  </a:lnTo>
                  <a:lnTo>
                    <a:pt x="340143" y="479974"/>
                  </a:lnTo>
                  <a:lnTo>
                    <a:pt x="157648" y="261930"/>
                  </a:lnTo>
                  <a:lnTo>
                    <a:pt x="157648" y="479974"/>
                  </a:lnTo>
                  <a:lnTo>
                    <a:pt x="0" y="47997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DAA9694-1BB3-4928-A634-5281EDE3D03D}"/>
                </a:ext>
              </a:extLst>
            </p:cNvPr>
            <p:cNvSpPr txBox="1"/>
            <p:nvPr/>
          </p:nvSpPr>
          <p:spPr>
            <a:xfrm>
              <a:off x="4136843" y="4224287"/>
              <a:ext cx="502605" cy="479974"/>
            </a:xfrm>
            <a:custGeom>
              <a:avLst/>
              <a:gdLst/>
              <a:ahLst/>
              <a:cxnLst/>
              <a:rect l="l" t="t" r="r" b="b"/>
              <a:pathLst>
                <a:path w="502605" h="479974">
                  <a:moveTo>
                    <a:pt x="0" y="0"/>
                  </a:moveTo>
                  <a:lnTo>
                    <a:pt x="159019" y="0"/>
                  </a:lnTo>
                  <a:lnTo>
                    <a:pt x="159019" y="174164"/>
                  </a:lnTo>
                  <a:lnTo>
                    <a:pt x="316753" y="0"/>
                  </a:lnTo>
                  <a:lnTo>
                    <a:pt x="493004" y="0"/>
                  </a:lnTo>
                  <a:lnTo>
                    <a:pt x="300980" y="211190"/>
                  </a:lnTo>
                  <a:lnTo>
                    <a:pt x="502605" y="479974"/>
                  </a:lnTo>
                  <a:lnTo>
                    <a:pt x="315382" y="479974"/>
                  </a:lnTo>
                  <a:lnTo>
                    <a:pt x="195367" y="320898"/>
                  </a:lnTo>
                  <a:lnTo>
                    <a:pt x="159019" y="361353"/>
                  </a:lnTo>
                  <a:lnTo>
                    <a:pt x="159019" y="479974"/>
                  </a:lnTo>
                  <a:lnTo>
                    <a:pt x="0" y="47997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1206E72-C6B3-4E0D-A3F6-29E661889A3A}"/>
                </a:ext>
              </a:extLst>
            </p:cNvPr>
            <p:cNvSpPr txBox="1"/>
            <p:nvPr/>
          </p:nvSpPr>
          <p:spPr>
            <a:xfrm>
              <a:off x="4803135" y="4224287"/>
              <a:ext cx="523866" cy="479974"/>
            </a:xfrm>
            <a:custGeom>
              <a:avLst/>
              <a:gdLst/>
              <a:ahLst/>
              <a:cxnLst/>
              <a:rect l="l" t="t" r="r" b="b"/>
              <a:pathLst>
                <a:path w="523866" h="479974">
                  <a:moveTo>
                    <a:pt x="0" y="0"/>
                  </a:moveTo>
                  <a:lnTo>
                    <a:pt x="170765" y="0"/>
                  </a:lnTo>
                  <a:lnTo>
                    <a:pt x="268787" y="165935"/>
                  </a:lnTo>
                  <a:lnTo>
                    <a:pt x="367503" y="0"/>
                  </a:lnTo>
                  <a:lnTo>
                    <a:pt x="523866" y="0"/>
                  </a:lnTo>
                  <a:lnTo>
                    <a:pt x="342815" y="305813"/>
                  </a:lnTo>
                  <a:lnTo>
                    <a:pt x="342815" y="479974"/>
                  </a:lnTo>
                  <a:lnTo>
                    <a:pt x="181052" y="479974"/>
                  </a:lnTo>
                  <a:lnTo>
                    <a:pt x="181052" y="30375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BBE6564-8CD4-4B07-B853-0F2E449FD2B2}"/>
                </a:ext>
              </a:extLst>
            </p:cNvPr>
            <p:cNvSpPr txBox="1"/>
            <p:nvPr/>
          </p:nvSpPr>
          <p:spPr>
            <a:xfrm>
              <a:off x="5923428" y="4224288"/>
              <a:ext cx="467630" cy="490947"/>
            </a:xfrm>
            <a:custGeom>
              <a:avLst/>
              <a:gdLst/>
              <a:ahLst/>
              <a:cxnLst/>
              <a:rect l="l" t="t" r="r" b="b"/>
              <a:pathLst>
                <a:path w="467630" h="490947">
                  <a:moveTo>
                    <a:pt x="0" y="0"/>
                  </a:moveTo>
                  <a:lnTo>
                    <a:pt x="161763" y="0"/>
                  </a:lnTo>
                  <a:lnTo>
                    <a:pt x="161763" y="259232"/>
                  </a:lnTo>
                  <a:cubicBezTo>
                    <a:pt x="161992" y="295537"/>
                    <a:pt x="168568" y="321512"/>
                    <a:pt x="181491" y="337156"/>
                  </a:cubicBezTo>
                  <a:cubicBezTo>
                    <a:pt x="194415" y="352801"/>
                    <a:pt x="212313" y="360431"/>
                    <a:pt x="235186" y="360045"/>
                  </a:cubicBezTo>
                  <a:cubicBezTo>
                    <a:pt x="258059" y="360431"/>
                    <a:pt x="275958" y="352801"/>
                    <a:pt x="288882" y="337156"/>
                  </a:cubicBezTo>
                  <a:cubicBezTo>
                    <a:pt x="301805" y="321512"/>
                    <a:pt x="308381" y="295537"/>
                    <a:pt x="308610" y="259232"/>
                  </a:cubicBezTo>
                  <a:lnTo>
                    <a:pt x="308610" y="0"/>
                  </a:lnTo>
                  <a:lnTo>
                    <a:pt x="467630" y="0"/>
                  </a:lnTo>
                  <a:lnTo>
                    <a:pt x="467630" y="264033"/>
                  </a:lnTo>
                  <a:cubicBezTo>
                    <a:pt x="467103" y="336482"/>
                    <a:pt x="446565" y="392299"/>
                    <a:pt x="406016" y="431485"/>
                  </a:cubicBezTo>
                  <a:cubicBezTo>
                    <a:pt x="365468" y="470671"/>
                    <a:pt x="308066" y="490492"/>
                    <a:pt x="233814" y="490947"/>
                  </a:cubicBezTo>
                  <a:cubicBezTo>
                    <a:pt x="159562" y="490492"/>
                    <a:pt x="102162" y="470671"/>
                    <a:pt x="61613" y="431485"/>
                  </a:cubicBezTo>
                  <a:cubicBezTo>
                    <a:pt x="21064" y="392299"/>
                    <a:pt x="527" y="336482"/>
                    <a:pt x="0" y="26403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3260280-841B-41EC-8DEC-7664C014FFDF}"/>
              </a:ext>
            </a:extLst>
          </p:cNvPr>
          <p:cNvGrpSpPr/>
          <p:nvPr/>
        </p:nvGrpSpPr>
        <p:grpSpPr>
          <a:xfrm>
            <a:off x="2553502" y="3298106"/>
            <a:ext cx="6703003" cy="570136"/>
            <a:chOff x="2031818" y="5041989"/>
            <a:chExt cx="5900994" cy="501920"/>
          </a:xfrm>
          <a:solidFill>
            <a:srgbClr val="FFFFFF">
              <a:alpha val="40000"/>
            </a:srgbClr>
          </a:solidFill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2048CDB-AE24-4ED8-9CFD-B70C0FB3B488}"/>
                </a:ext>
              </a:extLst>
            </p:cNvPr>
            <p:cNvSpPr txBox="1"/>
            <p:nvPr/>
          </p:nvSpPr>
          <p:spPr>
            <a:xfrm>
              <a:off x="2450765" y="5041989"/>
              <a:ext cx="541697" cy="501920"/>
            </a:xfrm>
            <a:custGeom>
              <a:avLst/>
              <a:gdLst/>
              <a:ahLst/>
              <a:cxnLst/>
              <a:rect l="l" t="t" r="r" b="b"/>
              <a:pathLst>
                <a:path w="541697" h="501920">
                  <a:moveTo>
                    <a:pt x="270848" y="0"/>
                  </a:moveTo>
                  <a:cubicBezTo>
                    <a:pt x="323423" y="406"/>
                    <a:pt x="369997" y="11322"/>
                    <a:pt x="410570" y="32749"/>
                  </a:cubicBezTo>
                  <a:cubicBezTo>
                    <a:pt x="451144" y="54177"/>
                    <a:pt x="483030" y="83683"/>
                    <a:pt x="506228" y="121268"/>
                  </a:cubicBezTo>
                  <a:cubicBezTo>
                    <a:pt x="529426" y="158852"/>
                    <a:pt x="541249" y="202083"/>
                    <a:pt x="541697" y="250961"/>
                  </a:cubicBezTo>
                  <a:cubicBezTo>
                    <a:pt x="541249" y="299838"/>
                    <a:pt x="529426" y="343069"/>
                    <a:pt x="506228" y="380653"/>
                  </a:cubicBezTo>
                  <a:cubicBezTo>
                    <a:pt x="483030" y="418238"/>
                    <a:pt x="451144" y="447744"/>
                    <a:pt x="410570" y="469171"/>
                  </a:cubicBezTo>
                  <a:cubicBezTo>
                    <a:pt x="369997" y="490598"/>
                    <a:pt x="323423" y="501515"/>
                    <a:pt x="270848" y="501920"/>
                  </a:cubicBezTo>
                  <a:cubicBezTo>
                    <a:pt x="218274" y="501515"/>
                    <a:pt x="171700" y="490598"/>
                    <a:pt x="131127" y="469171"/>
                  </a:cubicBezTo>
                  <a:cubicBezTo>
                    <a:pt x="90553" y="447744"/>
                    <a:pt x="58667" y="418238"/>
                    <a:pt x="35469" y="380653"/>
                  </a:cubicBezTo>
                  <a:cubicBezTo>
                    <a:pt x="12271" y="343069"/>
                    <a:pt x="448" y="299838"/>
                    <a:pt x="0" y="250961"/>
                  </a:cubicBezTo>
                  <a:cubicBezTo>
                    <a:pt x="448" y="202083"/>
                    <a:pt x="12271" y="158852"/>
                    <a:pt x="35469" y="121268"/>
                  </a:cubicBezTo>
                  <a:cubicBezTo>
                    <a:pt x="58667" y="83683"/>
                    <a:pt x="90553" y="54177"/>
                    <a:pt x="131127" y="32749"/>
                  </a:cubicBezTo>
                  <a:cubicBezTo>
                    <a:pt x="171700" y="11322"/>
                    <a:pt x="218274" y="406"/>
                    <a:pt x="270848" y="0"/>
                  </a:cubicBezTo>
                  <a:close/>
                  <a:moveTo>
                    <a:pt x="270848" y="130902"/>
                  </a:moveTo>
                  <a:cubicBezTo>
                    <a:pt x="240247" y="131231"/>
                    <a:pt x="214833" y="141894"/>
                    <a:pt x="194609" y="162890"/>
                  </a:cubicBezTo>
                  <a:cubicBezTo>
                    <a:pt x="174384" y="183886"/>
                    <a:pt x="163893" y="213243"/>
                    <a:pt x="163135" y="250961"/>
                  </a:cubicBezTo>
                  <a:cubicBezTo>
                    <a:pt x="163893" y="288679"/>
                    <a:pt x="174384" y="318036"/>
                    <a:pt x="194609" y="339031"/>
                  </a:cubicBezTo>
                  <a:cubicBezTo>
                    <a:pt x="214833" y="360027"/>
                    <a:pt x="240247" y="370689"/>
                    <a:pt x="270848" y="371018"/>
                  </a:cubicBezTo>
                  <a:cubicBezTo>
                    <a:pt x="301450" y="370689"/>
                    <a:pt x="326863" y="360027"/>
                    <a:pt x="347088" y="339031"/>
                  </a:cubicBezTo>
                  <a:cubicBezTo>
                    <a:pt x="367313" y="318036"/>
                    <a:pt x="377804" y="288679"/>
                    <a:pt x="378562" y="250961"/>
                  </a:cubicBezTo>
                  <a:cubicBezTo>
                    <a:pt x="377804" y="213243"/>
                    <a:pt x="367313" y="183886"/>
                    <a:pt x="347088" y="162890"/>
                  </a:cubicBezTo>
                  <a:cubicBezTo>
                    <a:pt x="326863" y="141894"/>
                    <a:pt x="301450" y="131231"/>
                    <a:pt x="270848" y="13090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A57A653-B218-49BB-83AE-760461B9C8CB}"/>
                </a:ext>
              </a:extLst>
            </p:cNvPr>
            <p:cNvSpPr txBox="1"/>
            <p:nvPr/>
          </p:nvSpPr>
          <p:spPr>
            <a:xfrm>
              <a:off x="5584490" y="5041989"/>
              <a:ext cx="482718" cy="501920"/>
            </a:xfrm>
            <a:custGeom>
              <a:avLst/>
              <a:gdLst/>
              <a:ahLst/>
              <a:cxnLst/>
              <a:rect l="l" t="t" r="r" b="b"/>
              <a:pathLst>
                <a:path w="482718" h="501920">
                  <a:moveTo>
                    <a:pt x="267377" y="0"/>
                  </a:moveTo>
                  <a:cubicBezTo>
                    <a:pt x="314496" y="143"/>
                    <a:pt x="356216" y="8424"/>
                    <a:pt x="392535" y="24844"/>
                  </a:cubicBezTo>
                  <a:cubicBezTo>
                    <a:pt x="428854" y="41264"/>
                    <a:pt x="458915" y="64966"/>
                    <a:pt x="482718" y="95950"/>
                  </a:cubicBezTo>
                  <a:lnTo>
                    <a:pt x="380534" y="187159"/>
                  </a:lnTo>
                  <a:cubicBezTo>
                    <a:pt x="366560" y="169208"/>
                    <a:pt x="350958" y="155372"/>
                    <a:pt x="333728" y="145653"/>
                  </a:cubicBezTo>
                  <a:cubicBezTo>
                    <a:pt x="316497" y="135934"/>
                    <a:pt x="297123" y="131017"/>
                    <a:pt x="275606" y="130902"/>
                  </a:cubicBezTo>
                  <a:cubicBezTo>
                    <a:pt x="241516" y="131317"/>
                    <a:pt x="214370" y="142151"/>
                    <a:pt x="194167" y="163404"/>
                  </a:cubicBezTo>
                  <a:cubicBezTo>
                    <a:pt x="173965" y="184658"/>
                    <a:pt x="163620" y="213843"/>
                    <a:pt x="163135" y="250961"/>
                  </a:cubicBezTo>
                  <a:cubicBezTo>
                    <a:pt x="163620" y="288079"/>
                    <a:pt x="173965" y="317264"/>
                    <a:pt x="194167" y="338517"/>
                  </a:cubicBezTo>
                  <a:cubicBezTo>
                    <a:pt x="214370" y="359770"/>
                    <a:pt x="241516" y="370604"/>
                    <a:pt x="275606" y="371018"/>
                  </a:cubicBezTo>
                  <a:cubicBezTo>
                    <a:pt x="297123" y="370904"/>
                    <a:pt x="316497" y="365987"/>
                    <a:pt x="333728" y="356268"/>
                  </a:cubicBezTo>
                  <a:cubicBezTo>
                    <a:pt x="350958" y="346549"/>
                    <a:pt x="366560" y="332714"/>
                    <a:pt x="380534" y="314763"/>
                  </a:cubicBezTo>
                  <a:lnTo>
                    <a:pt x="482718" y="405971"/>
                  </a:lnTo>
                  <a:cubicBezTo>
                    <a:pt x="458915" y="436955"/>
                    <a:pt x="428854" y="460656"/>
                    <a:pt x="392535" y="477076"/>
                  </a:cubicBezTo>
                  <a:cubicBezTo>
                    <a:pt x="356216" y="493496"/>
                    <a:pt x="314496" y="501777"/>
                    <a:pt x="267377" y="501920"/>
                  </a:cubicBezTo>
                  <a:cubicBezTo>
                    <a:pt x="215507" y="501553"/>
                    <a:pt x="169544" y="490789"/>
                    <a:pt x="129489" y="469628"/>
                  </a:cubicBezTo>
                  <a:cubicBezTo>
                    <a:pt x="89434" y="448467"/>
                    <a:pt x="57949" y="419114"/>
                    <a:pt x="35036" y="381567"/>
                  </a:cubicBezTo>
                  <a:cubicBezTo>
                    <a:pt x="12123" y="344021"/>
                    <a:pt x="444" y="300485"/>
                    <a:pt x="0" y="250961"/>
                  </a:cubicBezTo>
                  <a:cubicBezTo>
                    <a:pt x="444" y="201436"/>
                    <a:pt x="12123" y="157900"/>
                    <a:pt x="35036" y="120354"/>
                  </a:cubicBezTo>
                  <a:cubicBezTo>
                    <a:pt x="57949" y="82807"/>
                    <a:pt x="89434" y="53453"/>
                    <a:pt x="129489" y="32292"/>
                  </a:cubicBezTo>
                  <a:cubicBezTo>
                    <a:pt x="169544" y="11132"/>
                    <a:pt x="215507" y="368"/>
                    <a:pt x="26737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9A58070-94DC-46EE-A536-6E5655C3DA4A}"/>
                </a:ext>
              </a:extLst>
            </p:cNvPr>
            <p:cNvSpPr txBox="1"/>
            <p:nvPr/>
          </p:nvSpPr>
          <p:spPr>
            <a:xfrm>
              <a:off x="7441865" y="5041989"/>
              <a:ext cx="490947" cy="501920"/>
            </a:xfrm>
            <a:custGeom>
              <a:avLst/>
              <a:gdLst/>
              <a:ahLst/>
              <a:cxnLst/>
              <a:rect l="l" t="t" r="r" b="b"/>
              <a:pathLst>
                <a:path w="490947" h="501920">
                  <a:moveTo>
                    <a:pt x="271544" y="0"/>
                  </a:moveTo>
                  <a:cubicBezTo>
                    <a:pt x="319055" y="129"/>
                    <a:pt x="361371" y="8096"/>
                    <a:pt x="398489" y="23902"/>
                  </a:cubicBezTo>
                  <a:cubicBezTo>
                    <a:pt x="435609" y="39708"/>
                    <a:pt x="466428" y="62581"/>
                    <a:pt x="490947" y="92523"/>
                  </a:cubicBezTo>
                  <a:lnTo>
                    <a:pt x="387446" y="183729"/>
                  </a:lnTo>
                  <a:cubicBezTo>
                    <a:pt x="372425" y="166221"/>
                    <a:pt x="356028" y="153043"/>
                    <a:pt x="338256" y="144195"/>
                  </a:cubicBezTo>
                  <a:cubicBezTo>
                    <a:pt x="320483" y="135348"/>
                    <a:pt x="300990" y="130917"/>
                    <a:pt x="279778" y="130902"/>
                  </a:cubicBezTo>
                  <a:cubicBezTo>
                    <a:pt x="243698" y="131274"/>
                    <a:pt x="215338" y="142022"/>
                    <a:pt x="194697" y="163147"/>
                  </a:cubicBezTo>
                  <a:cubicBezTo>
                    <a:pt x="174055" y="184272"/>
                    <a:pt x="163535" y="213543"/>
                    <a:pt x="163135" y="250961"/>
                  </a:cubicBezTo>
                  <a:cubicBezTo>
                    <a:pt x="163578" y="287478"/>
                    <a:pt x="174012" y="316492"/>
                    <a:pt x="194439" y="338002"/>
                  </a:cubicBezTo>
                  <a:cubicBezTo>
                    <a:pt x="214867" y="359513"/>
                    <a:pt x="242626" y="370518"/>
                    <a:pt x="277719" y="371018"/>
                  </a:cubicBezTo>
                  <a:cubicBezTo>
                    <a:pt x="287640" y="371047"/>
                    <a:pt x="297474" y="370132"/>
                    <a:pt x="307223" y="368274"/>
                  </a:cubicBezTo>
                  <a:cubicBezTo>
                    <a:pt x="316972" y="366416"/>
                    <a:pt x="326807" y="363443"/>
                    <a:pt x="336728" y="359355"/>
                  </a:cubicBezTo>
                  <a:lnTo>
                    <a:pt x="336728" y="237926"/>
                  </a:lnTo>
                  <a:lnTo>
                    <a:pt x="477231" y="237926"/>
                  </a:lnTo>
                  <a:lnTo>
                    <a:pt x="477231" y="440924"/>
                  </a:lnTo>
                  <a:cubicBezTo>
                    <a:pt x="447447" y="460856"/>
                    <a:pt x="414146" y="475991"/>
                    <a:pt x="377327" y="486328"/>
                  </a:cubicBezTo>
                  <a:cubicBezTo>
                    <a:pt x="340509" y="496666"/>
                    <a:pt x="304104" y="501863"/>
                    <a:pt x="268113" y="501920"/>
                  </a:cubicBezTo>
                  <a:cubicBezTo>
                    <a:pt x="216002" y="501553"/>
                    <a:pt x="169867" y="490789"/>
                    <a:pt x="129707" y="469628"/>
                  </a:cubicBezTo>
                  <a:cubicBezTo>
                    <a:pt x="89547" y="448467"/>
                    <a:pt x="57999" y="419114"/>
                    <a:pt x="35063" y="381567"/>
                  </a:cubicBezTo>
                  <a:cubicBezTo>
                    <a:pt x="12127" y="344021"/>
                    <a:pt x="440" y="300485"/>
                    <a:pt x="0" y="250961"/>
                  </a:cubicBezTo>
                  <a:cubicBezTo>
                    <a:pt x="418" y="201436"/>
                    <a:pt x="12148" y="157900"/>
                    <a:pt x="35190" y="120354"/>
                  </a:cubicBezTo>
                  <a:cubicBezTo>
                    <a:pt x="58232" y="82807"/>
                    <a:pt x="90076" y="53453"/>
                    <a:pt x="130724" y="32292"/>
                  </a:cubicBezTo>
                  <a:cubicBezTo>
                    <a:pt x="171371" y="11132"/>
                    <a:pt x="218310" y="368"/>
                    <a:pt x="27154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B266AB6-443B-46D3-A2E7-0053C54A3B34}"/>
                </a:ext>
              </a:extLst>
            </p:cNvPr>
            <p:cNvSpPr txBox="1"/>
            <p:nvPr/>
          </p:nvSpPr>
          <p:spPr>
            <a:xfrm>
              <a:off x="2031818" y="5052962"/>
              <a:ext cx="390134" cy="479974"/>
            </a:xfrm>
            <a:custGeom>
              <a:avLst/>
              <a:gdLst/>
              <a:ahLst/>
              <a:cxnLst/>
              <a:rect l="l" t="t" r="r" b="b"/>
              <a:pathLst>
                <a:path w="390134" h="479974">
                  <a:moveTo>
                    <a:pt x="0" y="0"/>
                  </a:moveTo>
                  <a:lnTo>
                    <a:pt x="390134" y="0"/>
                  </a:lnTo>
                  <a:lnTo>
                    <a:pt x="390134" y="121987"/>
                  </a:lnTo>
                  <a:lnTo>
                    <a:pt x="161763" y="121987"/>
                  </a:lnTo>
                  <a:lnTo>
                    <a:pt x="161763" y="204368"/>
                  </a:lnTo>
                  <a:lnTo>
                    <a:pt x="362016" y="204368"/>
                  </a:lnTo>
                  <a:lnTo>
                    <a:pt x="362016" y="326355"/>
                  </a:lnTo>
                  <a:lnTo>
                    <a:pt x="161763" y="326355"/>
                  </a:lnTo>
                  <a:lnTo>
                    <a:pt x="161763" y="479974"/>
                  </a:lnTo>
                  <a:lnTo>
                    <a:pt x="0" y="47997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B2BA5A1-5FBE-4407-A607-C2ADBDC60A08}"/>
                </a:ext>
              </a:extLst>
            </p:cNvPr>
            <p:cNvSpPr txBox="1"/>
            <p:nvPr/>
          </p:nvSpPr>
          <p:spPr>
            <a:xfrm>
              <a:off x="3050993" y="5052962"/>
              <a:ext cx="460086" cy="479974"/>
            </a:xfrm>
            <a:custGeom>
              <a:avLst/>
              <a:gdLst/>
              <a:ahLst/>
              <a:cxnLst/>
              <a:rect l="l" t="t" r="r" b="b"/>
              <a:pathLst>
                <a:path w="460086" h="479974">
                  <a:moveTo>
                    <a:pt x="0" y="0"/>
                  </a:moveTo>
                  <a:lnTo>
                    <a:pt x="231076" y="0"/>
                  </a:lnTo>
                  <a:cubicBezTo>
                    <a:pt x="298696" y="598"/>
                    <a:pt x="351866" y="16878"/>
                    <a:pt x="390586" y="48840"/>
                  </a:cubicBezTo>
                  <a:cubicBezTo>
                    <a:pt x="429306" y="80802"/>
                    <a:pt x="449043" y="124858"/>
                    <a:pt x="449799" y="181008"/>
                  </a:cubicBezTo>
                  <a:cubicBezTo>
                    <a:pt x="449628" y="215771"/>
                    <a:pt x="441745" y="245892"/>
                    <a:pt x="426152" y="271371"/>
                  </a:cubicBezTo>
                  <a:cubicBezTo>
                    <a:pt x="410558" y="296851"/>
                    <a:pt x="388281" y="317014"/>
                    <a:pt x="359322" y="331861"/>
                  </a:cubicBezTo>
                  <a:lnTo>
                    <a:pt x="460086" y="479974"/>
                  </a:lnTo>
                  <a:lnTo>
                    <a:pt x="287350" y="479974"/>
                  </a:lnTo>
                  <a:lnTo>
                    <a:pt x="205684" y="359274"/>
                  </a:lnTo>
                  <a:lnTo>
                    <a:pt x="161763" y="359274"/>
                  </a:lnTo>
                  <a:lnTo>
                    <a:pt x="161763" y="479974"/>
                  </a:lnTo>
                  <a:lnTo>
                    <a:pt x="0" y="479974"/>
                  </a:lnTo>
                  <a:lnTo>
                    <a:pt x="0" y="0"/>
                  </a:lnTo>
                  <a:close/>
                  <a:moveTo>
                    <a:pt x="161763" y="124730"/>
                  </a:moveTo>
                  <a:lnTo>
                    <a:pt x="161763" y="237287"/>
                  </a:lnTo>
                  <a:lnTo>
                    <a:pt x="220782" y="237287"/>
                  </a:lnTo>
                  <a:cubicBezTo>
                    <a:pt x="243043" y="237130"/>
                    <a:pt x="259599" y="232125"/>
                    <a:pt x="270451" y="222274"/>
                  </a:cubicBezTo>
                  <a:cubicBezTo>
                    <a:pt x="281303" y="212422"/>
                    <a:pt x="286707" y="198667"/>
                    <a:pt x="286664" y="181008"/>
                  </a:cubicBezTo>
                  <a:cubicBezTo>
                    <a:pt x="286707" y="163350"/>
                    <a:pt x="281303" y="149595"/>
                    <a:pt x="270451" y="139743"/>
                  </a:cubicBezTo>
                  <a:cubicBezTo>
                    <a:pt x="259599" y="129892"/>
                    <a:pt x="243043" y="124887"/>
                    <a:pt x="220782" y="124730"/>
                  </a:cubicBezTo>
                  <a:lnTo>
                    <a:pt x="161763" y="12473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7FBAA4F-5C39-405B-B3C2-1580B1A5CA84}"/>
                </a:ext>
              </a:extLst>
            </p:cNvPr>
            <p:cNvSpPr txBox="1"/>
            <p:nvPr/>
          </p:nvSpPr>
          <p:spPr>
            <a:xfrm>
              <a:off x="3742660" y="5052962"/>
              <a:ext cx="813273" cy="479974"/>
            </a:xfrm>
            <a:custGeom>
              <a:avLst/>
              <a:gdLst/>
              <a:ahLst/>
              <a:cxnLst/>
              <a:rect l="l" t="t" r="r" b="b"/>
              <a:pathLst>
                <a:path w="813273" h="479974">
                  <a:moveTo>
                    <a:pt x="0" y="0"/>
                  </a:moveTo>
                  <a:lnTo>
                    <a:pt x="166632" y="0"/>
                  </a:lnTo>
                  <a:lnTo>
                    <a:pt x="250291" y="272901"/>
                  </a:lnTo>
                  <a:lnTo>
                    <a:pt x="338749" y="0"/>
                  </a:lnTo>
                  <a:lnTo>
                    <a:pt x="487552" y="0"/>
                  </a:lnTo>
                  <a:lnTo>
                    <a:pt x="571211" y="276329"/>
                  </a:lnTo>
                  <a:lnTo>
                    <a:pt x="659669" y="0"/>
                  </a:lnTo>
                  <a:lnTo>
                    <a:pt x="813273" y="0"/>
                  </a:lnTo>
                  <a:lnTo>
                    <a:pt x="659669" y="479974"/>
                  </a:lnTo>
                  <a:lnTo>
                    <a:pt x="486180" y="479974"/>
                  </a:lnTo>
                  <a:lnTo>
                    <a:pt x="408693" y="223532"/>
                  </a:lnTo>
                  <a:lnTo>
                    <a:pt x="327092" y="479974"/>
                  </a:lnTo>
                  <a:lnTo>
                    <a:pt x="153603" y="47997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18CB5B2-2A11-4B2A-8378-D4FC853589D3}"/>
                </a:ext>
              </a:extLst>
            </p:cNvPr>
            <p:cNvSpPr txBox="1"/>
            <p:nvPr/>
          </p:nvSpPr>
          <p:spPr>
            <a:xfrm>
              <a:off x="4551447" y="5052962"/>
              <a:ext cx="578729" cy="479974"/>
            </a:xfrm>
            <a:custGeom>
              <a:avLst/>
              <a:gdLst/>
              <a:ahLst/>
              <a:cxnLst/>
              <a:rect l="l" t="t" r="r" b="b"/>
              <a:pathLst>
                <a:path w="578729" h="479974">
                  <a:moveTo>
                    <a:pt x="209823" y="0"/>
                  </a:moveTo>
                  <a:lnTo>
                    <a:pt x="368904" y="0"/>
                  </a:lnTo>
                  <a:lnTo>
                    <a:pt x="578729" y="479974"/>
                  </a:lnTo>
                  <a:lnTo>
                    <a:pt x="411417" y="479974"/>
                  </a:lnTo>
                  <a:lnTo>
                    <a:pt x="379189" y="396307"/>
                  </a:lnTo>
                  <a:lnTo>
                    <a:pt x="196795" y="396307"/>
                  </a:lnTo>
                  <a:lnTo>
                    <a:pt x="164567" y="479974"/>
                  </a:lnTo>
                  <a:lnTo>
                    <a:pt x="0" y="479974"/>
                  </a:lnTo>
                  <a:lnTo>
                    <a:pt x="209823" y="0"/>
                  </a:lnTo>
                  <a:close/>
                  <a:moveTo>
                    <a:pt x="287992" y="159106"/>
                  </a:moveTo>
                  <a:lnTo>
                    <a:pt x="241365" y="279806"/>
                  </a:lnTo>
                  <a:lnTo>
                    <a:pt x="334619" y="279806"/>
                  </a:lnTo>
                  <a:lnTo>
                    <a:pt x="287992" y="15910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AE469C0-20D2-4518-B4DC-1646CCBEA915}"/>
                </a:ext>
              </a:extLst>
            </p:cNvPr>
            <p:cNvSpPr txBox="1"/>
            <p:nvPr/>
          </p:nvSpPr>
          <p:spPr>
            <a:xfrm>
              <a:off x="5119670" y="5052962"/>
              <a:ext cx="442941" cy="479974"/>
            </a:xfrm>
            <a:custGeom>
              <a:avLst/>
              <a:gdLst/>
              <a:ahLst/>
              <a:cxnLst/>
              <a:rect l="l" t="t" r="r" b="b"/>
              <a:pathLst>
                <a:path w="442941" h="479974">
                  <a:moveTo>
                    <a:pt x="0" y="0"/>
                  </a:moveTo>
                  <a:lnTo>
                    <a:pt x="442941" y="0"/>
                  </a:lnTo>
                  <a:lnTo>
                    <a:pt x="442941" y="125416"/>
                  </a:lnTo>
                  <a:lnTo>
                    <a:pt x="302353" y="125416"/>
                  </a:lnTo>
                  <a:lnTo>
                    <a:pt x="302353" y="479974"/>
                  </a:lnTo>
                  <a:lnTo>
                    <a:pt x="140589" y="479974"/>
                  </a:lnTo>
                  <a:lnTo>
                    <a:pt x="140589" y="125416"/>
                  </a:lnTo>
                  <a:lnTo>
                    <a:pt x="0" y="12541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4AE6D37-2D99-4B12-96E5-3F4ADF7CD27C}"/>
                </a:ext>
              </a:extLst>
            </p:cNvPr>
            <p:cNvSpPr txBox="1"/>
            <p:nvPr/>
          </p:nvSpPr>
          <p:spPr>
            <a:xfrm>
              <a:off x="6118043" y="5052962"/>
              <a:ext cx="473116" cy="479974"/>
            </a:xfrm>
            <a:custGeom>
              <a:avLst/>
              <a:gdLst/>
              <a:ahLst/>
              <a:cxnLst/>
              <a:rect l="l" t="t" r="r" b="b"/>
              <a:pathLst>
                <a:path w="473116" h="479974">
                  <a:moveTo>
                    <a:pt x="0" y="0"/>
                  </a:moveTo>
                  <a:lnTo>
                    <a:pt x="161763" y="0"/>
                  </a:lnTo>
                  <a:lnTo>
                    <a:pt x="161763" y="170078"/>
                  </a:lnTo>
                  <a:lnTo>
                    <a:pt x="311353" y="170078"/>
                  </a:lnTo>
                  <a:lnTo>
                    <a:pt x="311353" y="0"/>
                  </a:lnTo>
                  <a:lnTo>
                    <a:pt x="473116" y="0"/>
                  </a:lnTo>
                  <a:lnTo>
                    <a:pt x="473116" y="479974"/>
                  </a:lnTo>
                  <a:lnTo>
                    <a:pt x="311353" y="479974"/>
                  </a:lnTo>
                  <a:lnTo>
                    <a:pt x="311353" y="303038"/>
                  </a:lnTo>
                  <a:lnTo>
                    <a:pt x="161763" y="303038"/>
                  </a:lnTo>
                  <a:lnTo>
                    <a:pt x="161763" y="479974"/>
                  </a:lnTo>
                  <a:lnTo>
                    <a:pt x="0" y="47997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8BA3C4E-DC83-412C-89F9-D8BB2CF01658}"/>
                </a:ext>
              </a:extLst>
            </p:cNvPr>
            <p:cNvSpPr txBox="1"/>
            <p:nvPr/>
          </p:nvSpPr>
          <p:spPr>
            <a:xfrm>
              <a:off x="6670493" y="5052962"/>
              <a:ext cx="161762" cy="479974"/>
            </a:xfrm>
            <a:custGeom>
              <a:avLst/>
              <a:gdLst/>
              <a:ahLst/>
              <a:cxnLst/>
              <a:rect l="l" t="t" r="r" b="b"/>
              <a:pathLst>
                <a:path w="161762" h="479974">
                  <a:moveTo>
                    <a:pt x="0" y="0"/>
                  </a:moveTo>
                  <a:lnTo>
                    <a:pt x="161762" y="0"/>
                  </a:lnTo>
                  <a:lnTo>
                    <a:pt x="161762" y="479974"/>
                  </a:lnTo>
                  <a:lnTo>
                    <a:pt x="0" y="47997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56A525F-7E5A-4169-AC48-0551E5132F2C}"/>
                </a:ext>
              </a:extLst>
            </p:cNvPr>
            <p:cNvSpPr txBox="1"/>
            <p:nvPr/>
          </p:nvSpPr>
          <p:spPr>
            <a:xfrm>
              <a:off x="6908618" y="5052962"/>
              <a:ext cx="473116" cy="479974"/>
            </a:xfrm>
            <a:custGeom>
              <a:avLst/>
              <a:gdLst/>
              <a:ahLst/>
              <a:cxnLst/>
              <a:rect l="l" t="t" r="r" b="b"/>
              <a:pathLst>
                <a:path w="473116" h="479974">
                  <a:moveTo>
                    <a:pt x="0" y="0"/>
                  </a:moveTo>
                  <a:lnTo>
                    <a:pt x="132971" y="0"/>
                  </a:lnTo>
                  <a:lnTo>
                    <a:pt x="315468" y="218047"/>
                  </a:lnTo>
                  <a:lnTo>
                    <a:pt x="315468" y="0"/>
                  </a:lnTo>
                  <a:lnTo>
                    <a:pt x="473116" y="0"/>
                  </a:lnTo>
                  <a:lnTo>
                    <a:pt x="473116" y="479974"/>
                  </a:lnTo>
                  <a:lnTo>
                    <a:pt x="340143" y="479974"/>
                  </a:lnTo>
                  <a:lnTo>
                    <a:pt x="157648" y="261930"/>
                  </a:lnTo>
                  <a:lnTo>
                    <a:pt x="157648" y="479974"/>
                  </a:lnTo>
                  <a:lnTo>
                    <a:pt x="0" y="47997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</p:grp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2CD996C6-5B96-48DC-8AC5-96BFD17849A8}"/>
              </a:ext>
            </a:extLst>
          </p:cNvPr>
          <p:cNvSpPr/>
          <p:nvPr/>
        </p:nvSpPr>
        <p:spPr>
          <a:xfrm>
            <a:off x="-2066369" y="-2035277"/>
            <a:ext cx="16320877" cy="10942975"/>
          </a:xfrm>
          <a:custGeom>
            <a:avLst/>
            <a:gdLst>
              <a:gd name="connsiteX0" fmla="*/ 2035277 w 16320877"/>
              <a:gd name="connsiteY0" fmla="*/ 2035277 h 10942975"/>
              <a:gd name="connsiteX1" fmla="*/ 2035277 w 16320877"/>
              <a:gd name="connsiteY1" fmla="*/ 8907697 h 10942975"/>
              <a:gd name="connsiteX2" fmla="*/ 14285599 w 16320877"/>
              <a:gd name="connsiteY2" fmla="*/ 8907697 h 10942975"/>
              <a:gd name="connsiteX3" fmla="*/ 14285599 w 16320877"/>
              <a:gd name="connsiteY3" fmla="*/ 2035277 h 10942975"/>
              <a:gd name="connsiteX4" fmla="*/ 0 w 16320877"/>
              <a:gd name="connsiteY4" fmla="*/ 0 h 10942975"/>
              <a:gd name="connsiteX5" fmla="*/ 2035277 w 16320877"/>
              <a:gd name="connsiteY5" fmla="*/ 0 h 10942975"/>
              <a:gd name="connsiteX6" fmla="*/ 2035277 w 16320877"/>
              <a:gd name="connsiteY6" fmla="*/ 1 h 10942975"/>
              <a:gd name="connsiteX7" fmla="*/ 15192434 w 16320877"/>
              <a:gd name="connsiteY7" fmla="*/ 1 h 10942975"/>
              <a:gd name="connsiteX8" fmla="*/ 15192434 w 16320877"/>
              <a:gd name="connsiteY8" fmla="*/ 1 h 10942975"/>
              <a:gd name="connsiteX9" fmla="*/ 16320877 w 16320877"/>
              <a:gd name="connsiteY9" fmla="*/ 1 h 10942975"/>
              <a:gd name="connsiteX10" fmla="*/ 16320877 w 16320877"/>
              <a:gd name="connsiteY10" fmla="*/ 10942975 h 10942975"/>
              <a:gd name="connsiteX11" fmla="*/ 14285599 w 16320877"/>
              <a:gd name="connsiteY11" fmla="*/ 10942975 h 10942975"/>
              <a:gd name="connsiteX12" fmla="*/ 14285599 w 16320877"/>
              <a:gd name="connsiteY12" fmla="*/ 10942974 h 10942975"/>
              <a:gd name="connsiteX13" fmla="*/ 798009 w 16320877"/>
              <a:gd name="connsiteY13" fmla="*/ 10942974 h 10942975"/>
              <a:gd name="connsiteX14" fmla="*/ 798009 w 16320877"/>
              <a:gd name="connsiteY14" fmla="*/ 10942973 h 10942975"/>
              <a:gd name="connsiteX15" fmla="*/ 0 w 16320877"/>
              <a:gd name="connsiteY15" fmla="*/ 10942973 h 10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320877" h="10942975">
                <a:moveTo>
                  <a:pt x="2035277" y="2035277"/>
                </a:moveTo>
                <a:lnTo>
                  <a:pt x="2035277" y="8907697"/>
                </a:lnTo>
                <a:lnTo>
                  <a:pt x="14285599" y="8907697"/>
                </a:lnTo>
                <a:lnTo>
                  <a:pt x="14285599" y="2035277"/>
                </a:lnTo>
                <a:close/>
                <a:moveTo>
                  <a:pt x="0" y="0"/>
                </a:moveTo>
                <a:lnTo>
                  <a:pt x="2035277" y="0"/>
                </a:lnTo>
                <a:lnTo>
                  <a:pt x="2035277" y="1"/>
                </a:lnTo>
                <a:lnTo>
                  <a:pt x="15192434" y="1"/>
                </a:lnTo>
                <a:lnTo>
                  <a:pt x="15192434" y="1"/>
                </a:lnTo>
                <a:lnTo>
                  <a:pt x="16320877" y="1"/>
                </a:lnTo>
                <a:lnTo>
                  <a:pt x="16320877" y="10942975"/>
                </a:lnTo>
                <a:lnTo>
                  <a:pt x="14285599" y="10942975"/>
                </a:lnTo>
                <a:lnTo>
                  <a:pt x="14285599" y="10942974"/>
                </a:lnTo>
                <a:lnTo>
                  <a:pt x="798009" y="10942974"/>
                </a:lnTo>
                <a:lnTo>
                  <a:pt x="798009" y="10942973"/>
                </a:lnTo>
                <a:lnTo>
                  <a:pt x="0" y="10942973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81" y="1043074"/>
            <a:ext cx="1560579" cy="15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45">
        <p:fade/>
      </p:transition>
    </mc:Choice>
    <mc:Fallback xmlns="">
      <p:transition spd="med" advTm="60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6" presetClass="emph" presetSubtype="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2000" y="112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8" grpId="0" animBg="1"/>
      <p:bldP spid="19" grpId="0" animBg="1"/>
      <p:bldP spid="20" grpId="0" animBg="1"/>
      <p:bldP spid="21" grpId="0" animBg="1"/>
      <p:bldP spid="15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F1F7503-8D2C-48B3-8094-1997026E2A38}"/>
              </a:ext>
            </a:extLst>
          </p:cNvPr>
          <p:cNvGrpSpPr/>
          <p:nvPr/>
        </p:nvGrpSpPr>
        <p:grpSpPr>
          <a:xfrm>
            <a:off x="2882045" y="-516201"/>
            <a:ext cx="2287289" cy="6846242"/>
            <a:chOff x="2065345" y="222844"/>
            <a:chExt cx="2516018" cy="75308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2DD6C2-52A7-4036-9606-EE7CE4834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0" r="32946"/>
            <a:stretch/>
          </p:blipFill>
          <p:spPr>
            <a:xfrm>
              <a:off x="2066869" y="222844"/>
              <a:ext cx="2514494" cy="351923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844616-1F76-443F-959E-3A2CD74C1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345" y="4005900"/>
              <a:ext cx="2498541" cy="37478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A4BE38-6FFC-4CF2-AE61-60E6090DF4E6}"/>
              </a:ext>
            </a:extLst>
          </p:cNvPr>
          <p:cNvGrpSpPr/>
          <p:nvPr/>
        </p:nvGrpSpPr>
        <p:grpSpPr>
          <a:xfrm>
            <a:off x="5410386" y="33255"/>
            <a:ext cx="2299143" cy="6530859"/>
            <a:chOff x="4868649" y="-293288"/>
            <a:chExt cx="2529057" cy="71839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A9F1C9-99CF-4E63-B40C-7188BB30B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649" y="-293288"/>
              <a:ext cx="2529057" cy="316103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AD8846-FBDE-4154-936A-EB2E35864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558" y="3208174"/>
              <a:ext cx="2455237" cy="368248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F20719-C626-41F5-B49A-D0908BED36EE}"/>
              </a:ext>
            </a:extLst>
          </p:cNvPr>
          <p:cNvGrpSpPr/>
          <p:nvPr/>
        </p:nvGrpSpPr>
        <p:grpSpPr>
          <a:xfrm>
            <a:off x="7950582" y="979947"/>
            <a:ext cx="2285904" cy="6451203"/>
            <a:chOff x="7612161" y="657387"/>
            <a:chExt cx="2514494" cy="70963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2C6F81-D71F-4C9D-8C69-40CFD1827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161" y="4071227"/>
              <a:ext cx="2456226" cy="368248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7264ABB-D67A-4DA0-BD66-FC5DC89FA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161" y="657387"/>
              <a:ext cx="2514494" cy="3225027"/>
            </a:xfrm>
            <a:prstGeom prst="rect">
              <a:avLst/>
            </a:prstGeom>
          </p:spPr>
        </p:pic>
      </p:grpSp>
      <p:sp>
        <p:nvSpPr>
          <p:cNvPr id="93" name="Frame 92">
            <a:extLst>
              <a:ext uri="{FF2B5EF4-FFF2-40B4-BE49-F238E27FC236}">
                <a16:creationId xmlns:a16="http://schemas.microsoft.com/office/drawing/2014/main" id="{36BBD18F-7825-4051-9775-E97776A05CDD}"/>
              </a:ext>
            </a:extLst>
          </p:cNvPr>
          <p:cNvSpPr/>
          <p:nvPr/>
        </p:nvSpPr>
        <p:spPr>
          <a:xfrm>
            <a:off x="1695450" y="685800"/>
            <a:ext cx="8820150" cy="5486400"/>
          </a:xfrm>
          <a:prstGeom prst="frame">
            <a:avLst>
              <a:gd name="adj1" fmla="val 58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8E754E-831C-4C56-8248-BF679122E766}"/>
              </a:ext>
            </a:extLst>
          </p:cNvPr>
          <p:cNvSpPr/>
          <p:nvPr/>
        </p:nvSpPr>
        <p:spPr>
          <a:xfrm>
            <a:off x="1868975" y="2147941"/>
            <a:ext cx="2343458" cy="607723"/>
          </a:xfrm>
          <a:prstGeom prst="rect">
            <a:avLst/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300" dirty="0">
                <a:solidFill>
                  <a:schemeClr val="bg1"/>
                </a:solidFill>
                <a:latin typeface="Work Sans SemiBold" pitchFamily="2" charset="0"/>
              </a:rPr>
              <a:t>WINTER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F9DD3CF-3F4C-46C4-AC32-80437293CD73}"/>
              </a:ext>
            </a:extLst>
          </p:cNvPr>
          <p:cNvGrpSpPr/>
          <p:nvPr/>
        </p:nvGrpSpPr>
        <p:grpSpPr>
          <a:xfrm>
            <a:off x="2324971" y="2858420"/>
            <a:ext cx="1672398" cy="326711"/>
            <a:chOff x="1860457" y="2801196"/>
            <a:chExt cx="1887450" cy="37241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39204A7-B629-4156-88C9-C8C9950A115E}"/>
                </a:ext>
              </a:extLst>
            </p:cNvPr>
            <p:cNvSpPr/>
            <p:nvPr/>
          </p:nvSpPr>
          <p:spPr>
            <a:xfrm>
              <a:off x="1875096" y="2844605"/>
              <a:ext cx="1872811" cy="282515"/>
            </a:xfrm>
            <a:prstGeom prst="rect">
              <a:avLst/>
            </a:prstGeom>
            <a:solidFill>
              <a:srgbClr val="F9D2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151619"/>
                </a:solidFill>
                <a:latin typeface="Work Sans SemiBold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B938355-2AE9-479F-88F3-4B52A7E8ED84}"/>
                </a:ext>
              </a:extLst>
            </p:cNvPr>
            <p:cNvSpPr/>
            <p:nvPr/>
          </p:nvSpPr>
          <p:spPr>
            <a:xfrm>
              <a:off x="1860457" y="2801196"/>
              <a:ext cx="1835281" cy="3724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151619"/>
                  </a:solidFill>
                  <a:latin typeface="Work Sans Light" pitchFamily="2" charset="0"/>
                </a:rPr>
                <a:t>the new season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9809ED7-C9CF-4FE4-B9A4-510E8833A929}"/>
              </a:ext>
            </a:extLst>
          </p:cNvPr>
          <p:cNvSpPr/>
          <p:nvPr/>
        </p:nvSpPr>
        <p:spPr>
          <a:xfrm>
            <a:off x="2129223" y="3258412"/>
            <a:ext cx="1993198" cy="41549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151619"/>
                </a:solidFill>
                <a:latin typeface="Work Sans Light" pitchFamily="2" charset="0"/>
              </a:rPr>
              <a:t>10% for every Winter Sports Wear 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3452F37-7F46-4D62-8214-3EB7C7EB052A}"/>
              </a:ext>
            </a:extLst>
          </p:cNvPr>
          <p:cNvGrpSpPr/>
          <p:nvPr/>
        </p:nvGrpSpPr>
        <p:grpSpPr>
          <a:xfrm>
            <a:off x="1843432" y="5606161"/>
            <a:ext cx="1854956" cy="228790"/>
            <a:chOff x="1739377" y="5197998"/>
            <a:chExt cx="2093483" cy="260792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2DDE36F-078E-4401-A643-7768E4EF4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77" y="5197998"/>
              <a:ext cx="217582" cy="217582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7854FAB-5683-409A-B897-DE67D60F3F1B}"/>
                </a:ext>
              </a:extLst>
            </p:cNvPr>
            <p:cNvSpPr/>
            <p:nvPr/>
          </p:nvSpPr>
          <p:spPr>
            <a:xfrm>
              <a:off x="1989757" y="5198103"/>
              <a:ext cx="1843103" cy="260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rgbClr val="151619"/>
                  </a:solidFill>
                  <a:latin typeface="Work Sans Light" pitchFamily="2" charset="0"/>
                </a:rPr>
                <a:t>@</a:t>
              </a:r>
              <a:r>
                <a:rPr lang="en-US" sz="800" dirty="0" err="1">
                  <a:solidFill>
                    <a:srgbClr val="151619"/>
                  </a:solidFill>
                  <a:latin typeface="Work Sans Light" pitchFamily="2" charset="0"/>
                </a:rPr>
                <a:t>bestmarket</a:t>
              </a:r>
              <a:endParaRPr lang="en-US" sz="800" dirty="0">
                <a:solidFill>
                  <a:srgbClr val="151619"/>
                </a:solidFill>
                <a:latin typeface="Work Sans Light" pitchFamily="2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B1D7AA9-5577-40F7-A799-8789890FB124}"/>
              </a:ext>
            </a:extLst>
          </p:cNvPr>
          <p:cNvGrpSpPr/>
          <p:nvPr/>
        </p:nvGrpSpPr>
        <p:grpSpPr>
          <a:xfrm>
            <a:off x="1843432" y="5851085"/>
            <a:ext cx="1854956" cy="228699"/>
            <a:chOff x="1739377" y="5541701"/>
            <a:chExt cx="2093483" cy="26068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F8BD31F-3CE5-463D-9ED0-0013E6D5A4F8}"/>
                </a:ext>
              </a:extLst>
            </p:cNvPr>
            <p:cNvGrpSpPr/>
            <p:nvPr/>
          </p:nvGrpSpPr>
          <p:grpSpPr>
            <a:xfrm>
              <a:off x="1739377" y="5548163"/>
              <a:ext cx="217582" cy="213505"/>
              <a:chOff x="-2953067" y="3122511"/>
              <a:chExt cx="1879010" cy="187901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E10F870-227E-49A6-A269-D9F955D3BC40}"/>
                  </a:ext>
                </a:extLst>
              </p:cNvPr>
              <p:cNvSpPr/>
              <p:nvPr/>
            </p:nvSpPr>
            <p:spPr>
              <a:xfrm>
                <a:off x="-2953067" y="3122511"/>
                <a:ext cx="1879010" cy="1879010"/>
              </a:xfrm>
              <a:prstGeom prst="rect">
                <a:avLst/>
              </a:prstGeom>
              <a:solidFill>
                <a:srgbClr val="F9D2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3A2E4BF8-FF2B-410E-9A07-FE5615936157}"/>
                  </a:ext>
                </a:extLst>
              </p:cNvPr>
              <p:cNvGrpSpPr/>
              <p:nvPr/>
            </p:nvGrpSpPr>
            <p:grpSpPr>
              <a:xfrm>
                <a:off x="-2692982" y="3382595"/>
                <a:ext cx="1358840" cy="1358843"/>
                <a:chOff x="678970" y="462406"/>
                <a:chExt cx="313194" cy="313195"/>
              </a:xfrm>
            </p:grpSpPr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0BDB3F3C-BB61-43DD-963C-62609B93DCDC}"/>
                    </a:ext>
                  </a:extLst>
                </p:cNvPr>
                <p:cNvSpPr/>
                <p:nvPr/>
              </p:nvSpPr>
              <p:spPr>
                <a:xfrm>
                  <a:off x="678970" y="462406"/>
                  <a:ext cx="197857" cy="301980"/>
                </a:xfrm>
                <a:custGeom>
                  <a:avLst/>
                  <a:gdLst>
                    <a:gd name="connsiteX0" fmla="*/ 1542437 w 1948837"/>
                    <a:gd name="connsiteY0" fmla="*/ 0 h 2974412"/>
                    <a:gd name="connsiteX1" fmla="*/ 1853292 w 1948837"/>
                    <a:gd name="connsiteY1" fmla="*/ 31337 h 2974412"/>
                    <a:gd name="connsiteX2" fmla="*/ 1948837 w 1948837"/>
                    <a:gd name="connsiteY2" fmla="*/ 55904 h 2974412"/>
                    <a:gd name="connsiteX3" fmla="*/ 1896564 w 1948837"/>
                    <a:gd name="connsiteY3" fmla="*/ 69345 h 2974412"/>
                    <a:gd name="connsiteX4" fmla="*/ 812800 w 1948837"/>
                    <a:gd name="connsiteY4" fmla="*/ 1542437 h 2974412"/>
                    <a:gd name="connsiteX5" fmla="*/ 844137 w 1948837"/>
                    <a:gd name="connsiteY5" fmla="*/ 1853292 h 2974412"/>
                    <a:gd name="connsiteX6" fmla="*/ 861136 w 1948837"/>
                    <a:gd name="connsiteY6" fmla="*/ 1919402 h 2974412"/>
                    <a:gd name="connsiteX7" fmla="*/ 844137 w 1948837"/>
                    <a:gd name="connsiteY7" fmla="*/ 1985511 h 2974412"/>
                    <a:gd name="connsiteX8" fmla="*/ 812800 w 1948837"/>
                    <a:gd name="connsiteY8" fmla="*/ 2296366 h 2974412"/>
                    <a:gd name="connsiteX9" fmla="*/ 934012 w 1948837"/>
                    <a:gd name="connsiteY9" fmla="*/ 2896752 h 2974412"/>
                    <a:gd name="connsiteX10" fmla="*/ 971423 w 1948837"/>
                    <a:gd name="connsiteY10" fmla="*/ 2974412 h 2974412"/>
                    <a:gd name="connsiteX11" fmla="*/ 942051 w 1948837"/>
                    <a:gd name="connsiteY11" fmla="*/ 2963662 h 2974412"/>
                    <a:gd name="connsiteX12" fmla="*/ 0 w 1948837"/>
                    <a:gd name="connsiteY12" fmla="*/ 1542437 h 2974412"/>
                    <a:gd name="connsiteX13" fmla="*/ 1542437 w 1948837"/>
                    <a:gd name="connsiteY13" fmla="*/ 0 h 297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48837" h="2974412">
                      <a:moveTo>
                        <a:pt x="1542437" y="0"/>
                      </a:moveTo>
                      <a:cubicBezTo>
                        <a:pt x="1648920" y="0"/>
                        <a:pt x="1752883" y="10790"/>
                        <a:pt x="1853292" y="31337"/>
                      </a:cubicBezTo>
                      <a:lnTo>
                        <a:pt x="1948837" y="55904"/>
                      </a:lnTo>
                      <a:lnTo>
                        <a:pt x="1896564" y="69345"/>
                      </a:lnTo>
                      <a:cubicBezTo>
                        <a:pt x="1268686" y="264635"/>
                        <a:pt x="812800" y="850297"/>
                        <a:pt x="812800" y="1542437"/>
                      </a:cubicBezTo>
                      <a:cubicBezTo>
                        <a:pt x="812800" y="1648920"/>
                        <a:pt x="823590" y="1752883"/>
                        <a:pt x="844137" y="1853292"/>
                      </a:cubicBezTo>
                      <a:lnTo>
                        <a:pt x="861136" y="1919402"/>
                      </a:lnTo>
                      <a:lnTo>
                        <a:pt x="844137" y="1985511"/>
                      </a:lnTo>
                      <a:cubicBezTo>
                        <a:pt x="823590" y="2085920"/>
                        <a:pt x="812800" y="2189883"/>
                        <a:pt x="812800" y="2296366"/>
                      </a:cubicBezTo>
                      <a:cubicBezTo>
                        <a:pt x="812800" y="2509332"/>
                        <a:pt x="855961" y="2712217"/>
                        <a:pt x="934012" y="2896752"/>
                      </a:cubicBezTo>
                      <a:lnTo>
                        <a:pt x="971423" y="2974412"/>
                      </a:lnTo>
                      <a:lnTo>
                        <a:pt x="942051" y="2963662"/>
                      </a:lnTo>
                      <a:cubicBezTo>
                        <a:pt x="388447" y="2729507"/>
                        <a:pt x="0" y="2181335"/>
                        <a:pt x="0" y="1542437"/>
                      </a:cubicBezTo>
                      <a:cubicBezTo>
                        <a:pt x="0" y="690573"/>
                        <a:pt x="690573" y="0"/>
                        <a:pt x="154243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8B00D604-8ED0-461B-BB40-9521B2E0AEFB}"/>
                    </a:ext>
                  </a:extLst>
                </p:cNvPr>
                <p:cNvSpPr/>
                <p:nvPr/>
              </p:nvSpPr>
              <p:spPr>
                <a:xfrm>
                  <a:off x="761490" y="538949"/>
                  <a:ext cx="184595" cy="235724"/>
                </a:xfrm>
                <a:custGeom>
                  <a:avLst/>
                  <a:gdLst>
                    <a:gd name="connsiteX0" fmla="*/ 1542436 w 1818207"/>
                    <a:gd name="connsiteY0" fmla="*/ 0 h 2321806"/>
                    <a:gd name="connsiteX1" fmla="*/ 1700141 w 1818207"/>
                    <a:gd name="connsiteY1" fmla="*/ 7963 h 2321806"/>
                    <a:gd name="connsiteX2" fmla="*/ 1818207 w 1818207"/>
                    <a:gd name="connsiteY2" fmla="*/ 25982 h 2321806"/>
                    <a:gd name="connsiteX3" fmla="*/ 1783123 w 1818207"/>
                    <a:gd name="connsiteY3" fmla="*/ 31337 h 2321806"/>
                    <a:gd name="connsiteX4" fmla="*/ 551541 w 1818207"/>
                    <a:gd name="connsiteY4" fmla="*/ 1542437 h 2321806"/>
                    <a:gd name="connsiteX5" fmla="*/ 559504 w 1818207"/>
                    <a:gd name="connsiteY5" fmla="*/ 1700142 h 2321806"/>
                    <a:gd name="connsiteX6" fmla="*/ 580511 w 1818207"/>
                    <a:gd name="connsiteY6" fmla="*/ 1837781 h 2321806"/>
                    <a:gd name="connsiteX7" fmla="*/ 559504 w 1818207"/>
                    <a:gd name="connsiteY7" fmla="*/ 1975419 h 2321806"/>
                    <a:gd name="connsiteX8" fmla="*/ 559423 w 1818207"/>
                    <a:gd name="connsiteY8" fmla="*/ 1977017 h 2321806"/>
                    <a:gd name="connsiteX9" fmla="*/ 559424 w 1818207"/>
                    <a:gd name="connsiteY9" fmla="*/ 1977018 h 2321806"/>
                    <a:gd name="connsiteX10" fmla="*/ 551542 w 1818207"/>
                    <a:gd name="connsiteY10" fmla="*/ 2133123 h 2321806"/>
                    <a:gd name="connsiteX11" fmla="*/ 559505 w 1818207"/>
                    <a:gd name="connsiteY11" fmla="*/ 2290828 h 2321806"/>
                    <a:gd name="connsiteX12" fmla="*/ 564233 w 1818207"/>
                    <a:gd name="connsiteY12" fmla="*/ 2321806 h 2321806"/>
                    <a:gd name="connsiteX13" fmla="*/ 418782 w 1818207"/>
                    <a:gd name="connsiteY13" fmla="*/ 2299607 h 2321806"/>
                    <a:gd name="connsiteX14" fmla="*/ 270964 w 1818207"/>
                    <a:gd name="connsiteY14" fmla="*/ 2261599 h 2321806"/>
                    <a:gd name="connsiteX15" fmla="*/ 158623 w 1818207"/>
                    <a:gd name="connsiteY15" fmla="*/ 2220482 h 2321806"/>
                    <a:gd name="connsiteX16" fmla="*/ 121212 w 1818207"/>
                    <a:gd name="connsiteY16" fmla="*/ 2142822 h 2321806"/>
                    <a:gd name="connsiteX17" fmla="*/ 0 w 1818207"/>
                    <a:gd name="connsiteY17" fmla="*/ 1542436 h 2321806"/>
                    <a:gd name="connsiteX18" fmla="*/ 31337 w 1818207"/>
                    <a:gd name="connsiteY18" fmla="*/ 1231581 h 2321806"/>
                    <a:gd name="connsiteX19" fmla="*/ 48335 w 1818207"/>
                    <a:gd name="connsiteY19" fmla="*/ 1165474 h 2321806"/>
                    <a:gd name="connsiteX20" fmla="*/ 48335 w 1818207"/>
                    <a:gd name="connsiteY20" fmla="*/ 1165473 h 2321806"/>
                    <a:gd name="connsiteX21" fmla="*/ 69344 w 1818207"/>
                    <a:gd name="connsiteY21" fmla="*/ 1083764 h 2321806"/>
                    <a:gd name="connsiteX22" fmla="*/ 1542436 w 1818207"/>
                    <a:gd name="connsiteY22" fmla="*/ 0 h 2321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818207" h="2321806">
                      <a:moveTo>
                        <a:pt x="1542436" y="0"/>
                      </a:moveTo>
                      <a:cubicBezTo>
                        <a:pt x="1595677" y="0"/>
                        <a:pt x="1648289" y="2698"/>
                        <a:pt x="1700141" y="7963"/>
                      </a:cubicBezTo>
                      <a:lnTo>
                        <a:pt x="1818207" y="25982"/>
                      </a:lnTo>
                      <a:lnTo>
                        <a:pt x="1783123" y="31337"/>
                      </a:lnTo>
                      <a:cubicBezTo>
                        <a:pt x="1080261" y="175163"/>
                        <a:pt x="551541" y="797056"/>
                        <a:pt x="551541" y="1542437"/>
                      </a:cubicBezTo>
                      <a:cubicBezTo>
                        <a:pt x="551541" y="1595679"/>
                        <a:pt x="554239" y="1648290"/>
                        <a:pt x="559504" y="1700142"/>
                      </a:cubicBezTo>
                      <a:lnTo>
                        <a:pt x="580511" y="1837781"/>
                      </a:lnTo>
                      <a:lnTo>
                        <a:pt x="559504" y="1975419"/>
                      </a:lnTo>
                      <a:lnTo>
                        <a:pt x="559423" y="1977017"/>
                      </a:lnTo>
                      <a:lnTo>
                        <a:pt x="559424" y="1977018"/>
                      </a:lnTo>
                      <a:lnTo>
                        <a:pt x="551542" y="2133123"/>
                      </a:lnTo>
                      <a:cubicBezTo>
                        <a:pt x="551542" y="2186365"/>
                        <a:pt x="554240" y="2238976"/>
                        <a:pt x="559505" y="2290828"/>
                      </a:cubicBezTo>
                      <a:lnTo>
                        <a:pt x="564233" y="2321806"/>
                      </a:lnTo>
                      <a:lnTo>
                        <a:pt x="418782" y="2299607"/>
                      </a:lnTo>
                      <a:cubicBezTo>
                        <a:pt x="368578" y="2289334"/>
                        <a:pt x="319262" y="2276621"/>
                        <a:pt x="270964" y="2261599"/>
                      </a:cubicBezTo>
                      <a:lnTo>
                        <a:pt x="158623" y="2220482"/>
                      </a:lnTo>
                      <a:lnTo>
                        <a:pt x="121212" y="2142822"/>
                      </a:lnTo>
                      <a:cubicBezTo>
                        <a:pt x="43161" y="1958287"/>
                        <a:pt x="0" y="1755402"/>
                        <a:pt x="0" y="1542436"/>
                      </a:cubicBezTo>
                      <a:cubicBezTo>
                        <a:pt x="0" y="1435953"/>
                        <a:pt x="10790" y="1331990"/>
                        <a:pt x="31337" y="1231581"/>
                      </a:cubicBezTo>
                      <a:lnTo>
                        <a:pt x="48335" y="1165474"/>
                      </a:lnTo>
                      <a:lnTo>
                        <a:pt x="48335" y="1165473"/>
                      </a:lnTo>
                      <a:lnTo>
                        <a:pt x="69344" y="1083764"/>
                      </a:lnTo>
                      <a:cubicBezTo>
                        <a:pt x="264634" y="455886"/>
                        <a:pt x="850297" y="0"/>
                        <a:pt x="154243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E7F921CD-6DD2-4CF9-A916-BE89CB8D6790}"/>
                    </a:ext>
                  </a:extLst>
                </p:cNvPr>
                <p:cNvSpPr/>
                <p:nvPr/>
              </p:nvSpPr>
              <p:spPr>
                <a:xfrm>
                  <a:off x="817486" y="598920"/>
                  <a:ext cx="174027" cy="176681"/>
                </a:xfrm>
                <a:custGeom>
                  <a:avLst/>
                  <a:gdLst>
                    <a:gd name="connsiteX0" fmla="*/ 80518 w 1714113"/>
                    <a:gd name="connsiteY0" fmla="*/ 1440952 h 1740258"/>
                    <a:gd name="connsiteX1" fmla="*/ 121212 w 1714113"/>
                    <a:gd name="connsiteY1" fmla="*/ 1552136 h 1740258"/>
                    <a:gd name="connsiteX2" fmla="*/ 80519 w 1714113"/>
                    <a:gd name="connsiteY2" fmla="*/ 1440952 h 1740258"/>
                    <a:gd name="connsiteX3" fmla="*/ 1542436 w 1714113"/>
                    <a:gd name="connsiteY3" fmla="*/ 0 h 1740258"/>
                    <a:gd name="connsiteX4" fmla="*/ 1700141 w 1714113"/>
                    <a:gd name="connsiteY4" fmla="*/ 7963 h 1740258"/>
                    <a:gd name="connsiteX5" fmla="*/ 1707840 w 1714113"/>
                    <a:gd name="connsiteY5" fmla="*/ 9138 h 1740258"/>
                    <a:gd name="connsiteX6" fmla="*/ 1712568 w 1714113"/>
                    <a:gd name="connsiteY6" fmla="*/ 40116 h 1740258"/>
                    <a:gd name="connsiteX7" fmla="*/ 1714113 w 1714113"/>
                    <a:gd name="connsiteY7" fmla="*/ 70721 h 1740258"/>
                    <a:gd name="connsiteX8" fmla="*/ 1576161 w 1714113"/>
                    <a:gd name="connsiteY8" fmla="*/ 121212 h 1740258"/>
                    <a:gd name="connsiteX9" fmla="*/ 634110 w 1714113"/>
                    <a:gd name="connsiteY9" fmla="*/ 1542437 h 1740258"/>
                    <a:gd name="connsiteX10" fmla="*/ 640528 w 1714113"/>
                    <a:gd name="connsiteY10" fmla="*/ 1669537 h 1740258"/>
                    <a:gd name="connsiteX11" fmla="*/ 636767 w 1714113"/>
                    <a:gd name="connsiteY11" fmla="*/ 1670913 h 1740258"/>
                    <a:gd name="connsiteX12" fmla="*/ 584495 w 1714113"/>
                    <a:gd name="connsiteY12" fmla="*/ 1684354 h 1740258"/>
                    <a:gd name="connsiteX13" fmla="*/ 488950 w 1714113"/>
                    <a:gd name="connsiteY13" fmla="*/ 1708921 h 1740258"/>
                    <a:gd name="connsiteX14" fmla="*/ 335800 w 1714113"/>
                    <a:gd name="connsiteY14" fmla="*/ 1732295 h 1740258"/>
                    <a:gd name="connsiteX15" fmla="*/ 217335 w 1714113"/>
                    <a:gd name="connsiteY15" fmla="*/ 1738277 h 1740258"/>
                    <a:gd name="connsiteX16" fmla="*/ 178095 w 1714113"/>
                    <a:gd name="connsiteY16" fmla="*/ 1740258 h 1740258"/>
                    <a:gd name="connsiteX17" fmla="*/ 20390 w 1714113"/>
                    <a:gd name="connsiteY17" fmla="*/ 1732295 h 1740258"/>
                    <a:gd name="connsiteX18" fmla="*/ 12691 w 1714113"/>
                    <a:gd name="connsiteY18" fmla="*/ 1731120 h 1740258"/>
                    <a:gd name="connsiteX19" fmla="*/ 7963 w 1714113"/>
                    <a:gd name="connsiteY19" fmla="*/ 1700142 h 1740258"/>
                    <a:gd name="connsiteX20" fmla="*/ 0 w 1714113"/>
                    <a:gd name="connsiteY20" fmla="*/ 1542437 h 1740258"/>
                    <a:gd name="connsiteX21" fmla="*/ 7882 w 1714113"/>
                    <a:gd name="connsiteY21" fmla="*/ 1386334 h 1740258"/>
                    <a:gd name="connsiteX22" fmla="*/ 7881 w 1714113"/>
                    <a:gd name="connsiteY22" fmla="*/ 1386333 h 1740258"/>
                    <a:gd name="connsiteX23" fmla="*/ 7962 w 1714113"/>
                    <a:gd name="connsiteY23" fmla="*/ 1384733 h 1740258"/>
                    <a:gd name="connsiteX24" fmla="*/ 28969 w 1714113"/>
                    <a:gd name="connsiteY24" fmla="*/ 1247095 h 1740258"/>
                    <a:gd name="connsiteX25" fmla="*/ 31336 w 1714113"/>
                    <a:gd name="connsiteY25" fmla="*/ 1262606 h 1740258"/>
                    <a:gd name="connsiteX26" fmla="*/ 69344 w 1714113"/>
                    <a:gd name="connsiteY26" fmla="*/ 1410424 h 1740258"/>
                    <a:gd name="connsiteX27" fmla="*/ 80516 w 1714113"/>
                    <a:gd name="connsiteY27" fmla="*/ 1440949 h 1740258"/>
                    <a:gd name="connsiteX28" fmla="*/ 80517 w 1714113"/>
                    <a:gd name="connsiteY28" fmla="*/ 1440950 h 1740258"/>
                    <a:gd name="connsiteX29" fmla="*/ 69344 w 1714113"/>
                    <a:gd name="connsiteY29" fmla="*/ 1410423 h 1740258"/>
                    <a:gd name="connsiteX30" fmla="*/ 31336 w 1714113"/>
                    <a:gd name="connsiteY30" fmla="*/ 1262605 h 1740258"/>
                    <a:gd name="connsiteX31" fmla="*/ 28969 w 1714113"/>
                    <a:gd name="connsiteY31" fmla="*/ 1247094 h 1740258"/>
                    <a:gd name="connsiteX32" fmla="*/ 31336 w 1714113"/>
                    <a:gd name="connsiteY32" fmla="*/ 1231582 h 1740258"/>
                    <a:gd name="connsiteX33" fmla="*/ 1542436 w 1714113"/>
                    <a:gd name="connsiteY33" fmla="*/ 0 h 1740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714113" h="1740258">
                      <a:moveTo>
                        <a:pt x="80518" y="1440952"/>
                      </a:moveTo>
                      <a:lnTo>
                        <a:pt x="121212" y="1552136"/>
                      </a:lnTo>
                      <a:lnTo>
                        <a:pt x="80519" y="1440952"/>
                      </a:lnTo>
                      <a:close/>
                      <a:moveTo>
                        <a:pt x="1542436" y="0"/>
                      </a:moveTo>
                      <a:cubicBezTo>
                        <a:pt x="1595677" y="0"/>
                        <a:pt x="1648289" y="2698"/>
                        <a:pt x="1700141" y="7963"/>
                      </a:cubicBezTo>
                      <a:lnTo>
                        <a:pt x="1707840" y="9138"/>
                      </a:lnTo>
                      <a:lnTo>
                        <a:pt x="1712568" y="40116"/>
                      </a:lnTo>
                      <a:lnTo>
                        <a:pt x="1714113" y="70721"/>
                      </a:lnTo>
                      <a:lnTo>
                        <a:pt x="1576161" y="121212"/>
                      </a:lnTo>
                      <a:cubicBezTo>
                        <a:pt x="1022557" y="355367"/>
                        <a:pt x="634110" y="903539"/>
                        <a:pt x="634110" y="1542437"/>
                      </a:cubicBezTo>
                      <a:lnTo>
                        <a:pt x="640528" y="1669537"/>
                      </a:lnTo>
                      <a:lnTo>
                        <a:pt x="636767" y="1670913"/>
                      </a:lnTo>
                      <a:lnTo>
                        <a:pt x="584495" y="1684354"/>
                      </a:lnTo>
                      <a:lnTo>
                        <a:pt x="488950" y="1708921"/>
                      </a:lnTo>
                      <a:cubicBezTo>
                        <a:pt x="438745" y="1719195"/>
                        <a:pt x="387652" y="1727029"/>
                        <a:pt x="335800" y="1732295"/>
                      </a:cubicBezTo>
                      <a:lnTo>
                        <a:pt x="217335" y="1738277"/>
                      </a:lnTo>
                      <a:lnTo>
                        <a:pt x="178095" y="1740258"/>
                      </a:lnTo>
                      <a:cubicBezTo>
                        <a:pt x="124854" y="1740258"/>
                        <a:pt x="72242" y="1737561"/>
                        <a:pt x="20390" y="1732295"/>
                      </a:cubicBezTo>
                      <a:lnTo>
                        <a:pt x="12691" y="1731120"/>
                      </a:lnTo>
                      <a:lnTo>
                        <a:pt x="7963" y="1700142"/>
                      </a:lnTo>
                      <a:cubicBezTo>
                        <a:pt x="2698" y="1648290"/>
                        <a:pt x="0" y="1595679"/>
                        <a:pt x="0" y="1542437"/>
                      </a:cubicBezTo>
                      <a:lnTo>
                        <a:pt x="7882" y="1386334"/>
                      </a:lnTo>
                      <a:lnTo>
                        <a:pt x="7881" y="1386333"/>
                      </a:lnTo>
                      <a:lnTo>
                        <a:pt x="7962" y="1384733"/>
                      </a:lnTo>
                      <a:lnTo>
                        <a:pt x="28969" y="1247095"/>
                      </a:lnTo>
                      <a:lnTo>
                        <a:pt x="31336" y="1262606"/>
                      </a:lnTo>
                      <a:cubicBezTo>
                        <a:pt x="41609" y="1312810"/>
                        <a:pt x="54322" y="1362126"/>
                        <a:pt x="69344" y="1410424"/>
                      </a:cubicBezTo>
                      <a:lnTo>
                        <a:pt x="80516" y="1440949"/>
                      </a:lnTo>
                      <a:lnTo>
                        <a:pt x="80517" y="1440950"/>
                      </a:lnTo>
                      <a:lnTo>
                        <a:pt x="69344" y="1410423"/>
                      </a:lnTo>
                      <a:cubicBezTo>
                        <a:pt x="54322" y="1362125"/>
                        <a:pt x="41609" y="1312809"/>
                        <a:pt x="31336" y="1262605"/>
                      </a:cubicBezTo>
                      <a:lnTo>
                        <a:pt x="28969" y="1247094"/>
                      </a:lnTo>
                      <a:lnTo>
                        <a:pt x="31336" y="1231582"/>
                      </a:lnTo>
                      <a:cubicBezTo>
                        <a:pt x="175162" y="528720"/>
                        <a:pt x="797055" y="0"/>
                        <a:pt x="154243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D7BCE508-6C84-42CD-BDC3-732C053E660D}"/>
                    </a:ext>
                  </a:extLst>
                </p:cNvPr>
                <p:cNvSpPr/>
                <p:nvPr/>
              </p:nvSpPr>
              <p:spPr>
                <a:xfrm>
                  <a:off x="761490" y="468082"/>
                  <a:ext cx="230674" cy="300339"/>
                </a:xfrm>
                <a:custGeom>
                  <a:avLst/>
                  <a:gdLst>
                    <a:gd name="connsiteX0" fmla="*/ 2265656 w 2272074"/>
                    <a:gd name="connsiteY0" fmla="*/ 1359433 h 2958249"/>
                    <a:gd name="connsiteX1" fmla="*/ 2272074 w 2272074"/>
                    <a:gd name="connsiteY1" fmla="*/ 1486533 h 2958249"/>
                    <a:gd name="connsiteX2" fmla="*/ 1330023 w 2272074"/>
                    <a:gd name="connsiteY2" fmla="*/ 2907758 h 2958249"/>
                    <a:gd name="connsiteX3" fmla="*/ 1192071 w 2272074"/>
                    <a:gd name="connsiteY3" fmla="*/ 2958249 h 2958249"/>
                    <a:gd name="connsiteX4" fmla="*/ 1185653 w 2272074"/>
                    <a:gd name="connsiteY4" fmla="*/ 2831149 h 2958249"/>
                    <a:gd name="connsiteX5" fmla="*/ 2127704 w 2272074"/>
                    <a:gd name="connsiteY5" fmla="*/ 1409924 h 2958249"/>
                    <a:gd name="connsiteX6" fmla="*/ 2054739 w 2272074"/>
                    <a:gd name="connsiteY6" fmla="*/ 700007 h 2958249"/>
                    <a:gd name="connsiteX7" fmla="*/ 2085910 w 2272074"/>
                    <a:gd name="connsiteY7" fmla="*/ 751317 h 2958249"/>
                    <a:gd name="connsiteX8" fmla="*/ 2113451 w 2272074"/>
                    <a:gd name="connsiteY8" fmla="*/ 808488 h 2958249"/>
                    <a:gd name="connsiteX9" fmla="*/ 2150862 w 2272074"/>
                    <a:gd name="connsiteY9" fmla="*/ 886148 h 2958249"/>
                    <a:gd name="connsiteX10" fmla="*/ 2240737 w 2272074"/>
                    <a:gd name="connsiteY10" fmla="*/ 1175679 h 2958249"/>
                    <a:gd name="connsiteX11" fmla="*/ 2259383 w 2272074"/>
                    <a:gd name="connsiteY11" fmla="*/ 1297851 h 2958249"/>
                    <a:gd name="connsiteX12" fmla="*/ 2251684 w 2272074"/>
                    <a:gd name="connsiteY12" fmla="*/ 1296676 h 2958249"/>
                    <a:gd name="connsiteX13" fmla="*/ 2093979 w 2272074"/>
                    <a:gd name="connsiteY13" fmla="*/ 1288713 h 2958249"/>
                    <a:gd name="connsiteX14" fmla="*/ 582879 w 2272074"/>
                    <a:gd name="connsiteY14" fmla="*/ 2520295 h 2958249"/>
                    <a:gd name="connsiteX15" fmla="*/ 580512 w 2272074"/>
                    <a:gd name="connsiteY15" fmla="*/ 2535807 h 2958249"/>
                    <a:gd name="connsiteX16" fmla="*/ 559505 w 2272074"/>
                    <a:gd name="connsiteY16" fmla="*/ 2398168 h 2958249"/>
                    <a:gd name="connsiteX17" fmla="*/ 551542 w 2272074"/>
                    <a:gd name="connsiteY17" fmla="*/ 2240463 h 2958249"/>
                    <a:gd name="connsiteX18" fmla="*/ 1783124 w 2272074"/>
                    <a:gd name="connsiteY18" fmla="*/ 729363 h 2958249"/>
                    <a:gd name="connsiteX19" fmla="*/ 1818208 w 2272074"/>
                    <a:gd name="connsiteY19" fmla="*/ 724008 h 2958249"/>
                    <a:gd name="connsiteX20" fmla="*/ 1936274 w 2272074"/>
                    <a:gd name="connsiteY20" fmla="*/ 705989 h 2958249"/>
                    <a:gd name="connsiteX21" fmla="*/ 1136037 w 2272074"/>
                    <a:gd name="connsiteY21" fmla="*/ 0 h 2958249"/>
                    <a:gd name="connsiteX22" fmla="*/ 1188310 w 2272074"/>
                    <a:gd name="connsiteY22" fmla="*/ 13441 h 2958249"/>
                    <a:gd name="connsiteX23" fmla="*/ 2008650 w 2272074"/>
                    <a:gd name="connsiteY23" fmla="*/ 624142 h 2958249"/>
                    <a:gd name="connsiteX24" fmla="*/ 2054739 w 2272074"/>
                    <a:gd name="connsiteY24" fmla="*/ 700006 h 2958249"/>
                    <a:gd name="connsiteX25" fmla="*/ 1936274 w 2272074"/>
                    <a:gd name="connsiteY25" fmla="*/ 705988 h 2958249"/>
                    <a:gd name="connsiteX26" fmla="*/ 1818208 w 2272074"/>
                    <a:gd name="connsiteY26" fmla="*/ 724007 h 2958249"/>
                    <a:gd name="connsiteX27" fmla="*/ 1700142 w 2272074"/>
                    <a:gd name="connsiteY27" fmla="*/ 705988 h 2958249"/>
                    <a:gd name="connsiteX28" fmla="*/ 1542437 w 2272074"/>
                    <a:gd name="connsiteY28" fmla="*/ 698025 h 2958249"/>
                    <a:gd name="connsiteX29" fmla="*/ 69345 w 2272074"/>
                    <a:gd name="connsiteY29" fmla="*/ 1781789 h 2958249"/>
                    <a:gd name="connsiteX30" fmla="*/ 48336 w 2272074"/>
                    <a:gd name="connsiteY30" fmla="*/ 1863498 h 2958249"/>
                    <a:gd name="connsiteX31" fmla="*/ 31337 w 2272074"/>
                    <a:gd name="connsiteY31" fmla="*/ 1797388 h 2958249"/>
                    <a:gd name="connsiteX32" fmla="*/ 0 w 2272074"/>
                    <a:gd name="connsiteY32" fmla="*/ 1486533 h 2958249"/>
                    <a:gd name="connsiteX33" fmla="*/ 1083764 w 2272074"/>
                    <a:gd name="connsiteY33" fmla="*/ 13441 h 2958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272074" h="2958249">
                      <a:moveTo>
                        <a:pt x="2265656" y="1359433"/>
                      </a:moveTo>
                      <a:lnTo>
                        <a:pt x="2272074" y="1486533"/>
                      </a:lnTo>
                      <a:cubicBezTo>
                        <a:pt x="2272074" y="2125431"/>
                        <a:pt x="1883627" y="2673603"/>
                        <a:pt x="1330023" y="2907758"/>
                      </a:cubicBezTo>
                      <a:lnTo>
                        <a:pt x="1192071" y="2958249"/>
                      </a:lnTo>
                      <a:lnTo>
                        <a:pt x="1185653" y="2831149"/>
                      </a:lnTo>
                      <a:cubicBezTo>
                        <a:pt x="1185653" y="2192251"/>
                        <a:pt x="1574100" y="1644079"/>
                        <a:pt x="2127704" y="1409924"/>
                      </a:cubicBezTo>
                      <a:close/>
                      <a:moveTo>
                        <a:pt x="2054739" y="700007"/>
                      </a:moveTo>
                      <a:lnTo>
                        <a:pt x="2085910" y="751317"/>
                      </a:lnTo>
                      <a:lnTo>
                        <a:pt x="2113451" y="808488"/>
                      </a:lnTo>
                      <a:lnTo>
                        <a:pt x="2150862" y="886148"/>
                      </a:lnTo>
                      <a:cubicBezTo>
                        <a:pt x="2189887" y="978415"/>
                        <a:pt x="2220190" y="1075270"/>
                        <a:pt x="2240737" y="1175679"/>
                      </a:cubicBezTo>
                      <a:lnTo>
                        <a:pt x="2259383" y="1297851"/>
                      </a:lnTo>
                      <a:lnTo>
                        <a:pt x="2251684" y="1296676"/>
                      </a:lnTo>
                      <a:cubicBezTo>
                        <a:pt x="2199832" y="1291411"/>
                        <a:pt x="2147220" y="1288713"/>
                        <a:pt x="2093979" y="1288713"/>
                      </a:cubicBezTo>
                      <a:cubicBezTo>
                        <a:pt x="1348598" y="1288713"/>
                        <a:pt x="726705" y="1817433"/>
                        <a:pt x="582879" y="2520295"/>
                      </a:cubicBezTo>
                      <a:lnTo>
                        <a:pt x="580512" y="2535807"/>
                      </a:lnTo>
                      <a:lnTo>
                        <a:pt x="559505" y="2398168"/>
                      </a:lnTo>
                      <a:cubicBezTo>
                        <a:pt x="554240" y="2346316"/>
                        <a:pt x="551542" y="2293705"/>
                        <a:pt x="551542" y="2240463"/>
                      </a:cubicBezTo>
                      <a:cubicBezTo>
                        <a:pt x="551542" y="1495082"/>
                        <a:pt x="1080262" y="873189"/>
                        <a:pt x="1783124" y="729363"/>
                      </a:cubicBezTo>
                      <a:lnTo>
                        <a:pt x="1818208" y="724008"/>
                      </a:lnTo>
                      <a:lnTo>
                        <a:pt x="1936274" y="705989"/>
                      </a:lnTo>
                      <a:close/>
                      <a:moveTo>
                        <a:pt x="1136037" y="0"/>
                      </a:moveTo>
                      <a:lnTo>
                        <a:pt x="1188310" y="13441"/>
                      </a:lnTo>
                      <a:cubicBezTo>
                        <a:pt x="1526398" y="118597"/>
                        <a:pt x="1814619" y="336938"/>
                        <a:pt x="2008650" y="624142"/>
                      </a:cubicBezTo>
                      <a:lnTo>
                        <a:pt x="2054739" y="700006"/>
                      </a:lnTo>
                      <a:lnTo>
                        <a:pt x="1936274" y="705988"/>
                      </a:lnTo>
                      <a:lnTo>
                        <a:pt x="1818208" y="724007"/>
                      </a:lnTo>
                      <a:lnTo>
                        <a:pt x="1700142" y="705988"/>
                      </a:lnTo>
                      <a:cubicBezTo>
                        <a:pt x="1648290" y="700723"/>
                        <a:pt x="1595678" y="698025"/>
                        <a:pt x="1542437" y="698025"/>
                      </a:cubicBezTo>
                      <a:cubicBezTo>
                        <a:pt x="850298" y="698025"/>
                        <a:pt x="264635" y="1153911"/>
                        <a:pt x="69345" y="1781789"/>
                      </a:cubicBezTo>
                      <a:lnTo>
                        <a:pt x="48336" y="1863498"/>
                      </a:lnTo>
                      <a:lnTo>
                        <a:pt x="31337" y="1797388"/>
                      </a:lnTo>
                      <a:cubicBezTo>
                        <a:pt x="10790" y="1696979"/>
                        <a:pt x="0" y="1593016"/>
                        <a:pt x="0" y="1486533"/>
                      </a:cubicBezTo>
                      <a:cubicBezTo>
                        <a:pt x="0" y="794393"/>
                        <a:pt x="455886" y="208731"/>
                        <a:pt x="1083764" y="134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</p:grpSp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691DAB6-C898-49FD-842D-12BDF040DE75}"/>
                </a:ext>
              </a:extLst>
            </p:cNvPr>
            <p:cNvSpPr/>
            <p:nvPr/>
          </p:nvSpPr>
          <p:spPr>
            <a:xfrm>
              <a:off x="1989757" y="5541701"/>
              <a:ext cx="1843103" cy="260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rgbClr val="151619"/>
                  </a:solidFill>
                  <a:latin typeface="Work Sans Light" pitchFamily="2" charset="0"/>
                </a:rPr>
                <a:t>bestmarket.com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5D4D80E-F24F-4744-A0CA-FD8801B040C3}"/>
              </a:ext>
            </a:extLst>
          </p:cNvPr>
          <p:cNvGrpSpPr/>
          <p:nvPr/>
        </p:nvGrpSpPr>
        <p:grpSpPr>
          <a:xfrm>
            <a:off x="1850676" y="855455"/>
            <a:ext cx="3026124" cy="230832"/>
            <a:chOff x="1923246" y="859785"/>
            <a:chExt cx="3026124" cy="230832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92E58795-52A7-44A7-B7AE-2AABFC490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246" y="886211"/>
              <a:ext cx="194105" cy="192183"/>
            </a:xfrm>
            <a:prstGeom prst="rect">
              <a:avLst/>
            </a:prstGeom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2EF4852-3CD9-447C-A375-067B480F9B38}"/>
                </a:ext>
              </a:extLst>
            </p:cNvPr>
            <p:cNvSpPr/>
            <p:nvPr/>
          </p:nvSpPr>
          <p:spPr>
            <a:xfrm>
              <a:off x="2137854" y="859785"/>
              <a:ext cx="281151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151619"/>
                  </a:solidFill>
                  <a:latin typeface="Work Sans Light" pitchFamily="2" charset="0"/>
                </a:rPr>
                <a:t>facebook.com/</a:t>
              </a:r>
              <a:r>
                <a:rPr lang="en-US" sz="900" dirty="0" err="1">
                  <a:solidFill>
                    <a:srgbClr val="151619"/>
                  </a:solidFill>
                  <a:latin typeface="Work Sans Light" pitchFamily="2" charset="0"/>
                </a:rPr>
                <a:t>nearyouonlineshopmarket</a:t>
              </a:r>
              <a:endParaRPr lang="en-US" sz="900" dirty="0">
                <a:solidFill>
                  <a:srgbClr val="151619"/>
                </a:solidFill>
                <a:latin typeface="Work Sans Light" pitchFamily="2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5D2056B-0FCD-417E-9D24-DADEC7DA6FB8}"/>
              </a:ext>
            </a:extLst>
          </p:cNvPr>
          <p:cNvGrpSpPr/>
          <p:nvPr/>
        </p:nvGrpSpPr>
        <p:grpSpPr>
          <a:xfrm>
            <a:off x="10158305" y="5882835"/>
            <a:ext cx="187850" cy="165198"/>
            <a:chOff x="3032760" y="5158659"/>
            <a:chExt cx="670781" cy="59579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16DB0FD-C095-40C3-819D-DF621D4369F0}"/>
                </a:ext>
              </a:extLst>
            </p:cNvPr>
            <p:cNvSpPr/>
            <p:nvPr/>
          </p:nvSpPr>
          <p:spPr>
            <a:xfrm>
              <a:off x="3032760" y="5158659"/>
              <a:ext cx="670781" cy="586820"/>
            </a:xfrm>
            <a:prstGeom prst="rect">
              <a:avLst/>
            </a:prstGeom>
            <a:solidFill>
              <a:srgbClr val="F8D3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4883CA3-13E4-4777-A50A-149D50E00646}"/>
                </a:ext>
              </a:extLst>
            </p:cNvPr>
            <p:cNvGrpSpPr/>
            <p:nvPr/>
          </p:nvGrpSpPr>
          <p:grpSpPr>
            <a:xfrm>
              <a:off x="3157446" y="5414909"/>
              <a:ext cx="421395" cy="339548"/>
              <a:chOff x="3150941" y="5453139"/>
              <a:chExt cx="372648" cy="300268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8B7E6D0-5F23-4C63-B79A-E859F4B9E9F5}"/>
                  </a:ext>
                </a:extLst>
              </p:cNvPr>
              <p:cNvSpPr/>
              <p:nvPr/>
            </p:nvSpPr>
            <p:spPr>
              <a:xfrm>
                <a:off x="3150941" y="5681057"/>
                <a:ext cx="99996" cy="717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8A23283-E92E-4BB8-86E2-2349ECD2FD06}"/>
                  </a:ext>
                </a:extLst>
              </p:cNvPr>
              <p:cNvSpPr/>
              <p:nvPr/>
            </p:nvSpPr>
            <p:spPr>
              <a:xfrm>
                <a:off x="3287962" y="5453139"/>
                <a:ext cx="98607" cy="2983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651F8AAC-9CE1-4469-AEC9-96666A1757C4}"/>
                  </a:ext>
                </a:extLst>
              </p:cNvPr>
              <p:cNvSpPr/>
              <p:nvPr/>
            </p:nvSpPr>
            <p:spPr>
              <a:xfrm>
                <a:off x="3423593" y="5568885"/>
                <a:ext cx="99996" cy="184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48E4835-6566-48E8-97C2-F3D24F0E5F01}"/>
              </a:ext>
            </a:extLst>
          </p:cNvPr>
          <p:cNvGrpSpPr/>
          <p:nvPr/>
        </p:nvGrpSpPr>
        <p:grpSpPr>
          <a:xfrm>
            <a:off x="10134401" y="861309"/>
            <a:ext cx="235659" cy="233325"/>
            <a:chOff x="-25247244" y="21486608"/>
            <a:chExt cx="443788" cy="443788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1A23CA7-6FE9-4956-BB20-E63CFB0F067C}"/>
                </a:ext>
              </a:extLst>
            </p:cNvPr>
            <p:cNvSpPr/>
            <p:nvPr/>
          </p:nvSpPr>
          <p:spPr>
            <a:xfrm>
              <a:off x="-25247244" y="21486608"/>
              <a:ext cx="443788" cy="443788"/>
            </a:xfrm>
            <a:prstGeom prst="ellipse">
              <a:avLst/>
            </a:prstGeom>
            <a:solidFill>
              <a:schemeClr val="tx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073A332-BCE6-49A1-8D66-5F5248228BF4}"/>
                </a:ext>
              </a:extLst>
            </p:cNvPr>
            <p:cNvSpPr/>
            <p:nvPr/>
          </p:nvSpPr>
          <p:spPr>
            <a:xfrm>
              <a:off x="-25138513" y="21601531"/>
              <a:ext cx="226327" cy="227863"/>
            </a:xfrm>
            <a:custGeom>
              <a:avLst/>
              <a:gdLst>
                <a:gd name="connsiteX0" fmla="*/ 201930 w 659130"/>
                <a:gd name="connsiteY0" fmla="*/ 0 h 663600"/>
                <a:gd name="connsiteX1" fmla="*/ 280530 w 659130"/>
                <a:gd name="connsiteY1" fmla="*/ 15868 h 663600"/>
                <a:gd name="connsiteX2" fmla="*/ 329566 w 659130"/>
                <a:gd name="connsiteY2" fmla="*/ 48932 h 663600"/>
                <a:gd name="connsiteX3" fmla="*/ 378600 w 659130"/>
                <a:gd name="connsiteY3" fmla="*/ 15868 h 663600"/>
                <a:gd name="connsiteX4" fmla="*/ 457200 w 659130"/>
                <a:gd name="connsiteY4" fmla="*/ 0 h 663600"/>
                <a:gd name="connsiteX5" fmla="*/ 659130 w 659130"/>
                <a:gd name="connsiteY5" fmla="*/ 201932 h 663600"/>
                <a:gd name="connsiteX6" fmla="*/ 643260 w 659130"/>
                <a:gd name="connsiteY6" fmla="*/ 280532 h 663600"/>
                <a:gd name="connsiteX7" fmla="*/ 604342 w 659130"/>
                <a:gd name="connsiteY7" fmla="*/ 338254 h 663600"/>
                <a:gd name="connsiteX8" fmla="*/ 599306 w 659130"/>
                <a:gd name="connsiteY8" fmla="*/ 345174 h 663600"/>
                <a:gd name="connsiteX9" fmla="*/ 329566 w 659130"/>
                <a:gd name="connsiteY9" fmla="*/ 663600 h 663600"/>
                <a:gd name="connsiteX10" fmla="*/ 59828 w 659130"/>
                <a:gd name="connsiteY10" fmla="*/ 345176 h 663600"/>
                <a:gd name="connsiteX11" fmla="*/ 54760 w 659130"/>
                <a:gd name="connsiteY11" fmla="*/ 338214 h 663600"/>
                <a:gd name="connsiteX12" fmla="*/ 15868 w 659130"/>
                <a:gd name="connsiteY12" fmla="*/ 280532 h 663600"/>
                <a:gd name="connsiteX13" fmla="*/ 0 w 659130"/>
                <a:gd name="connsiteY13" fmla="*/ 201932 h 663600"/>
                <a:gd name="connsiteX14" fmla="*/ 201930 w 659130"/>
                <a:gd name="connsiteY14" fmla="*/ 0 h 6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9130" h="663600">
                  <a:moveTo>
                    <a:pt x="201930" y="0"/>
                  </a:moveTo>
                  <a:cubicBezTo>
                    <a:pt x="229812" y="0"/>
                    <a:pt x="256372" y="5652"/>
                    <a:pt x="280530" y="15868"/>
                  </a:cubicBezTo>
                  <a:lnTo>
                    <a:pt x="329566" y="48932"/>
                  </a:lnTo>
                  <a:lnTo>
                    <a:pt x="378600" y="15868"/>
                  </a:lnTo>
                  <a:cubicBezTo>
                    <a:pt x="402758" y="5652"/>
                    <a:pt x="429320" y="0"/>
                    <a:pt x="457200" y="0"/>
                  </a:cubicBezTo>
                  <a:cubicBezTo>
                    <a:pt x="568722" y="0"/>
                    <a:pt x="659130" y="90408"/>
                    <a:pt x="659130" y="201932"/>
                  </a:cubicBezTo>
                  <a:cubicBezTo>
                    <a:pt x="659130" y="229812"/>
                    <a:pt x="653480" y="256372"/>
                    <a:pt x="643260" y="280532"/>
                  </a:cubicBezTo>
                  <a:lnTo>
                    <a:pt x="604342" y="338254"/>
                  </a:lnTo>
                  <a:lnTo>
                    <a:pt x="599306" y="345174"/>
                  </a:lnTo>
                  <a:lnTo>
                    <a:pt x="329566" y="663600"/>
                  </a:lnTo>
                  <a:lnTo>
                    <a:pt x="59828" y="345176"/>
                  </a:lnTo>
                  <a:lnTo>
                    <a:pt x="54760" y="338214"/>
                  </a:lnTo>
                  <a:lnTo>
                    <a:pt x="15868" y="280532"/>
                  </a:lnTo>
                  <a:cubicBezTo>
                    <a:pt x="5650" y="256372"/>
                    <a:pt x="0" y="229812"/>
                    <a:pt x="0" y="201932"/>
                  </a:cubicBezTo>
                  <a:cubicBezTo>
                    <a:pt x="0" y="90408"/>
                    <a:pt x="90406" y="0"/>
                    <a:pt x="20193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BE2CFDB-E666-4541-9FA6-F50CE1729C95}"/>
              </a:ext>
            </a:extLst>
          </p:cNvPr>
          <p:cNvSpPr/>
          <p:nvPr/>
        </p:nvSpPr>
        <p:spPr>
          <a:xfrm>
            <a:off x="-2066369" y="-2035277"/>
            <a:ext cx="16320877" cy="10942975"/>
          </a:xfrm>
          <a:custGeom>
            <a:avLst/>
            <a:gdLst>
              <a:gd name="connsiteX0" fmla="*/ 2035277 w 16320877"/>
              <a:gd name="connsiteY0" fmla="*/ 2035277 h 10942975"/>
              <a:gd name="connsiteX1" fmla="*/ 2035277 w 16320877"/>
              <a:gd name="connsiteY1" fmla="*/ 8907697 h 10942975"/>
              <a:gd name="connsiteX2" fmla="*/ 14285599 w 16320877"/>
              <a:gd name="connsiteY2" fmla="*/ 8907697 h 10942975"/>
              <a:gd name="connsiteX3" fmla="*/ 14285599 w 16320877"/>
              <a:gd name="connsiteY3" fmla="*/ 2035277 h 10942975"/>
              <a:gd name="connsiteX4" fmla="*/ 0 w 16320877"/>
              <a:gd name="connsiteY4" fmla="*/ 0 h 10942975"/>
              <a:gd name="connsiteX5" fmla="*/ 2035277 w 16320877"/>
              <a:gd name="connsiteY5" fmla="*/ 0 h 10942975"/>
              <a:gd name="connsiteX6" fmla="*/ 2035277 w 16320877"/>
              <a:gd name="connsiteY6" fmla="*/ 1 h 10942975"/>
              <a:gd name="connsiteX7" fmla="*/ 15192434 w 16320877"/>
              <a:gd name="connsiteY7" fmla="*/ 1 h 10942975"/>
              <a:gd name="connsiteX8" fmla="*/ 15192434 w 16320877"/>
              <a:gd name="connsiteY8" fmla="*/ 1 h 10942975"/>
              <a:gd name="connsiteX9" fmla="*/ 16320877 w 16320877"/>
              <a:gd name="connsiteY9" fmla="*/ 1 h 10942975"/>
              <a:gd name="connsiteX10" fmla="*/ 16320877 w 16320877"/>
              <a:gd name="connsiteY10" fmla="*/ 10942975 h 10942975"/>
              <a:gd name="connsiteX11" fmla="*/ 14285599 w 16320877"/>
              <a:gd name="connsiteY11" fmla="*/ 10942975 h 10942975"/>
              <a:gd name="connsiteX12" fmla="*/ 14285599 w 16320877"/>
              <a:gd name="connsiteY12" fmla="*/ 10942974 h 10942975"/>
              <a:gd name="connsiteX13" fmla="*/ 798009 w 16320877"/>
              <a:gd name="connsiteY13" fmla="*/ 10942974 h 10942975"/>
              <a:gd name="connsiteX14" fmla="*/ 798009 w 16320877"/>
              <a:gd name="connsiteY14" fmla="*/ 10942973 h 10942975"/>
              <a:gd name="connsiteX15" fmla="*/ 0 w 16320877"/>
              <a:gd name="connsiteY15" fmla="*/ 10942973 h 10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320877" h="10942975">
                <a:moveTo>
                  <a:pt x="2035277" y="2035277"/>
                </a:moveTo>
                <a:lnTo>
                  <a:pt x="2035277" y="8907697"/>
                </a:lnTo>
                <a:lnTo>
                  <a:pt x="14285599" y="8907697"/>
                </a:lnTo>
                <a:lnTo>
                  <a:pt x="14285599" y="2035277"/>
                </a:lnTo>
                <a:close/>
                <a:moveTo>
                  <a:pt x="0" y="0"/>
                </a:moveTo>
                <a:lnTo>
                  <a:pt x="2035277" y="0"/>
                </a:lnTo>
                <a:lnTo>
                  <a:pt x="2035277" y="1"/>
                </a:lnTo>
                <a:lnTo>
                  <a:pt x="15192434" y="1"/>
                </a:lnTo>
                <a:lnTo>
                  <a:pt x="15192434" y="1"/>
                </a:lnTo>
                <a:lnTo>
                  <a:pt x="16320877" y="1"/>
                </a:lnTo>
                <a:lnTo>
                  <a:pt x="16320877" y="10942975"/>
                </a:lnTo>
                <a:lnTo>
                  <a:pt x="14285599" y="10942975"/>
                </a:lnTo>
                <a:lnTo>
                  <a:pt x="14285599" y="10942974"/>
                </a:lnTo>
                <a:lnTo>
                  <a:pt x="798009" y="10942974"/>
                </a:lnTo>
                <a:lnTo>
                  <a:pt x="798009" y="10942973"/>
                </a:lnTo>
                <a:lnTo>
                  <a:pt x="0" y="10942973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523B1-7E5A-4159-A206-B8E1C82C92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31" y="1713"/>
            <a:ext cx="12192000" cy="685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4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24">
        <p:fade/>
      </p:transition>
    </mc:Choice>
    <mc:Fallback xmlns="">
      <p:transition spd="med" advTm="77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6158 L -3.33333E-6 -0.1756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1.875E-6 0.1625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8.33333E-7 -0.14236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04167E-6 2.59259E-6 L 0.04596 -0.0004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-2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9167E-6 7.40741E-7 L -0.03736 7.40741E-7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35393E-2808-49CA-B5CB-BD14A3EA2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1713"/>
            <a:ext cx="12192000" cy="68545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67A7EDD-6026-4E84-9026-0C98E1181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" t="-4888" b="-2953"/>
          <a:stretch/>
        </p:blipFill>
        <p:spPr>
          <a:xfrm>
            <a:off x="1630858" y="673945"/>
            <a:ext cx="5781097" cy="41746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4BA6D4D-5FAD-46A7-B865-44C362231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835" y="-731857"/>
            <a:ext cx="4533359" cy="6854576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9626C09-BBB5-4124-8476-97B83F381403}"/>
              </a:ext>
            </a:extLst>
          </p:cNvPr>
          <p:cNvSpPr/>
          <p:nvPr/>
        </p:nvSpPr>
        <p:spPr>
          <a:xfrm>
            <a:off x="1630857" y="651447"/>
            <a:ext cx="5266229" cy="5532609"/>
          </a:xfrm>
          <a:custGeom>
            <a:avLst/>
            <a:gdLst>
              <a:gd name="connsiteX0" fmla="*/ 7442 w 4814675"/>
              <a:gd name="connsiteY0" fmla="*/ 0 h 5532609"/>
              <a:gd name="connsiteX1" fmla="*/ 4660270 w 4814675"/>
              <a:gd name="connsiteY1" fmla="*/ 0 h 5532609"/>
              <a:gd name="connsiteX2" fmla="*/ 4660270 w 4814675"/>
              <a:gd name="connsiteY2" fmla="*/ 596935 h 5532609"/>
              <a:gd name="connsiteX3" fmla="*/ 596935 w 4814675"/>
              <a:gd name="connsiteY3" fmla="*/ 596935 h 5532609"/>
              <a:gd name="connsiteX4" fmla="*/ 596935 w 4814675"/>
              <a:gd name="connsiteY4" fmla="*/ 3774200 h 5532609"/>
              <a:gd name="connsiteX5" fmla="*/ 4814675 w 4814675"/>
              <a:gd name="connsiteY5" fmla="*/ 3774200 h 5532609"/>
              <a:gd name="connsiteX6" fmla="*/ 4814675 w 4814675"/>
              <a:gd name="connsiteY6" fmla="*/ 5532609 h 5532609"/>
              <a:gd name="connsiteX7" fmla="*/ 7442 w 4814675"/>
              <a:gd name="connsiteY7" fmla="*/ 5532609 h 5532609"/>
              <a:gd name="connsiteX8" fmla="*/ 7442 w 4814675"/>
              <a:gd name="connsiteY8" fmla="*/ 4807233 h 5532609"/>
              <a:gd name="connsiteX9" fmla="*/ 0 w 4814675"/>
              <a:gd name="connsiteY9" fmla="*/ 4807233 h 5532609"/>
              <a:gd name="connsiteX10" fmla="*/ 0 w 4814675"/>
              <a:gd name="connsiteY10" fmla="*/ 0 h 5532609"/>
              <a:gd name="connsiteX11" fmla="*/ 7442 w 4814675"/>
              <a:gd name="connsiteY11" fmla="*/ 0 h 553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14675" h="5532609">
                <a:moveTo>
                  <a:pt x="7442" y="0"/>
                </a:moveTo>
                <a:lnTo>
                  <a:pt x="4660270" y="0"/>
                </a:lnTo>
                <a:lnTo>
                  <a:pt x="4660270" y="596935"/>
                </a:lnTo>
                <a:lnTo>
                  <a:pt x="596935" y="596935"/>
                </a:lnTo>
                <a:lnTo>
                  <a:pt x="596935" y="3774200"/>
                </a:lnTo>
                <a:lnTo>
                  <a:pt x="4814675" y="3774200"/>
                </a:lnTo>
                <a:lnTo>
                  <a:pt x="4814675" y="5532609"/>
                </a:lnTo>
                <a:lnTo>
                  <a:pt x="7442" y="5532609"/>
                </a:lnTo>
                <a:lnTo>
                  <a:pt x="7442" y="4807233"/>
                </a:lnTo>
                <a:lnTo>
                  <a:pt x="0" y="4807233"/>
                </a:lnTo>
                <a:lnTo>
                  <a:pt x="0" y="0"/>
                </a:lnTo>
                <a:lnTo>
                  <a:pt x="744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7EF1E7-A129-4AA3-BF94-8E9B12554378}"/>
              </a:ext>
            </a:extLst>
          </p:cNvPr>
          <p:cNvGrpSpPr/>
          <p:nvPr/>
        </p:nvGrpSpPr>
        <p:grpSpPr>
          <a:xfrm>
            <a:off x="1850676" y="855455"/>
            <a:ext cx="2778474" cy="230832"/>
            <a:chOff x="1923246" y="859785"/>
            <a:chExt cx="2778474" cy="2308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9C28A41-A7E3-4234-88BA-F33FE3497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246" y="886211"/>
              <a:ext cx="194105" cy="19218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D220D5E-621F-4D09-85DD-8CE2F94486A0}"/>
                </a:ext>
              </a:extLst>
            </p:cNvPr>
            <p:cNvSpPr/>
            <p:nvPr/>
          </p:nvSpPr>
          <p:spPr>
            <a:xfrm>
              <a:off x="2137854" y="859785"/>
              <a:ext cx="25638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151619"/>
                  </a:solidFill>
                  <a:latin typeface="Work Sans Light" pitchFamily="2" charset="0"/>
                </a:rPr>
                <a:t>facebook.com/</a:t>
              </a:r>
              <a:r>
                <a:rPr lang="en-US" sz="900" dirty="0" err="1">
                  <a:solidFill>
                    <a:srgbClr val="151619"/>
                  </a:solidFill>
                  <a:latin typeface="Work Sans Light" pitchFamily="2" charset="0"/>
                </a:rPr>
                <a:t>nearyouonlineshopmarket</a:t>
              </a:r>
              <a:endParaRPr lang="en-US" sz="900" dirty="0">
                <a:solidFill>
                  <a:srgbClr val="151619"/>
                </a:solidFill>
                <a:latin typeface="Work Sans Light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AEE725-02ED-43AF-AD5F-B4BFE4ED7D30}"/>
              </a:ext>
            </a:extLst>
          </p:cNvPr>
          <p:cNvGrpSpPr/>
          <p:nvPr/>
        </p:nvGrpSpPr>
        <p:grpSpPr>
          <a:xfrm>
            <a:off x="10158305" y="5882835"/>
            <a:ext cx="187850" cy="165198"/>
            <a:chOff x="3032760" y="5158659"/>
            <a:chExt cx="670781" cy="59579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D26D8BC-27D7-47EE-97E0-18DADCCA7645}"/>
                </a:ext>
              </a:extLst>
            </p:cNvPr>
            <p:cNvSpPr/>
            <p:nvPr/>
          </p:nvSpPr>
          <p:spPr>
            <a:xfrm>
              <a:off x="3032760" y="5158659"/>
              <a:ext cx="670781" cy="586820"/>
            </a:xfrm>
            <a:prstGeom prst="rect">
              <a:avLst/>
            </a:prstGeom>
            <a:solidFill>
              <a:srgbClr val="F8D3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EDC1ABA-4906-4C60-A940-217D3E106018}"/>
                </a:ext>
              </a:extLst>
            </p:cNvPr>
            <p:cNvGrpSpPr/>
            <p:nvPr/>
          </p:nvGrpSpPr>
          <p:grpSpPr>
            <a:xfrm>
              <a:off x="3157446" y="5414909"/>
              <a:ext cx="421395" cy="339548"/>
              <a:chOff x="3150941" y="5453139"/>
              <a:chExt cx="372648" cy="30026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97AED0E-F454-475C-8006-38B343499ECA}"/>
                  </a:ext>
                </a:extLst>
              </p:cNvPr>
              <p:cNvSpPr/>
              <p:nvPr/>
            </p:nvSpPr>
            <p:spPr>
              <a:xfrm>
                <a:off x="3150941" y="5681057"/>
                <a:ext cx="99996" cy="717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82DD2E4-E19D-4750-97E2-4592822BE7C7}"/>
                  </a:ext>
                </a:extLst>
              </p:cNvPr>
              <p:cNvSpPr/>
              <p:nvPr/>
            </p:nvSpPr>
            <p:spPr>
              <a:xfrm>
                <a:off x="3287962" y="5453139"/>
                <a:ext cx="98607" cy="2983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1B2A35F-7F74-4102-BDAE-D597F3C8866A}"/>
                  </a:ext>
                </a:extLst>
              </p:cNvPr>
              <p:cNvSpPr/>
              <p:nvPr/>
            </p:nvSpPr>
            <p:spPr>
              <a:xfrm>
                <a:off x="3423593" y="5568885"/>
                <a:ext cx="99996" cy="184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27187B-1EA2-42D6-93AC-C82642812969}"/>
              </a:ext>
            </a:extLst>
          </p:cNvPr>
          <p:cNvGrpSpPr/>
          <p:nvPr/>
        </p:nvGrpSpPr>
        <p:grpSpPr>
          <a:xfrm>
            <a:off x="10134401" y="861309"/>
            <a:ext cx="235659" cy="233325"/>
            <a:chOff x="-25247244" y="21486608"/>
            <a:chExt cx="443788" cy="44378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2E2EE66-5ADD-461E-A1F7-901B42A5A05F}"/>
                </a:ext>
              </a:extLst>
            </p:cNvPr>
            <p:cNvSpPr/>
            <p:nvPr/>
          </p:nvSpPr>
          <p:spPr>
            <a:xfrm>
              <a:off x="-25247244" y="21486608"/>
              <a:ext cx="443788" cy="443788"/>
            </a:xfrm>
            <a:prstGeom prst="ellipse">
              <a:avLst/>
            </a:prstGeom>
            <a:solidFill>
              <a:schemeClr val="tx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51A9DB-2059-452B-A221-7E643145BA3B}"/>
                </a:ext>
              </a:extLst>
            </p:cNvPr>
            <p:cNvSpPr/>
            <p:nvPr/>
          </p:nvSpPr>
          <p:spPr>
            <a:xfrm>
              <a:off x="-25138513" y="21601531"/>
              <a:ext cx="226327" cy="227863"/>
            </a:xfrm>
            <a:custGeom>
              <a:avLst/>
              <a:gdLst>
                <a:gd name="connsiteX0" fmla="*/ 201930 w 659130"/>
                <a:gd name="connsiteY0" fmla="*/ 0 h 663600"/>
                <a:gd name="connsiteX1" fmla="*/ 280530 w 659130"/>
                <a:gd name="connsiteY1" fmla="*/ 15868 h 663600"/>
                <a:gd name="connsiteX2" fmla="*/ 329566 w 659130"/>
                <a:gd name="connsiteY2" fmla="*/ 48932 h 663600"/>
                <a:gd name="connsiteX3" fmla="*/ 378600 w 659130"/>
                <a:gd name="connsiteY3" fmla="*/ 15868 h 663600"/>
                <a:gd name="connsiteX4" fmla="*/ 457200 w 659130"/>
                <a:gd name="connsiteY4" fmla="*/ 0 h 663600"/>
                <a:gd name="connsiteX5" fmla="*/ 659130 w 659130"/>
                <a:gd name="connsiteY5" fmla="*/ 201932 h 663600"/>
                <a:gd name="connsiteX6" fmla="*/ 643260 w 659130"/>
                <a:gd name="connsiteY6" fmla="*/ 280532 h 663600"/>
                <a:gd name="connsiteX7" fmla="*/ 604342 w 659130"/>
                <a:gd name="connsiteY7" fmla="*/ 338254 h 663600"/>
                <a:gd name="connsiteX8" fmla="*/ 599306 w 659130"/>
                <a:gd name="connsiteY8" fmla="*/ 345174 h 663600"/>
                <a:gd name="connsiteX9" fmla="*/ 329566 w 659130"/>
                <a:gd name="connsiteY9" fmla="*/ 663600 h 663600"/>
                <a:gd name="connsiteX10" fmla="*/ 59828 w 659130"/>
                <a:gd name="connsiteY10" fmla="*/ 345176 h 663600"/>
                <a:gd name="connsiteX11" fmla="*/ 54760 w 659130"/>
                <a:gd name="connsiteY11" fmla="*/ 338214 h 663600"/>
                <a:gd name="connsiteX12" fmla="*/ 15868 w 659130"/>
                <a:gd name="connsiteY12" fmla="*/ 280532 h 663600"/>
                <a:gd name="connsiteX13" fmla="*/ 0 w 659130"/>
                <a:gd name="connsiteY13" fmla="*/ 201932 h 663600"/>
                <a:gd name="connsiteX14" fmla="*/ 201930 w 659130"/>
                <a:gd name="connsiteY14" fmla="*/ 0 h 6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9130" h="663600">
                  <a:moveTo>
                    <a:pt x="201930" y="0"/>
                  </a:moveTo>
                  <a:cubicBezTo>
                    <a:pt x="229812" y="0"/>
                    <a:pt x="256372" y="5652"/>
                    <a:pt x="280530" y="15868"/>
                  </a:cubicBezTo>
                  <a:lnTo>
                    <a:pt x="329566" y="48932"/>
                  </a:lnTo>
                  <a:lnTo>
                    <a:pt x="378600" y="15868"/>
                  </a:lnTo>
                  <a:cubicBezTo>
                    <a:pt x="402758" y="5652"/>
                    <a:pt x="429320" y="0"/>
                    <a:pt x="457200" y="0"/>
                  </a:cubicBezTo>
                  <a:cubicBezTo>
                    <a:pt x="568722" y="0"/>
                    <a:pt x="659130" y="90408"/>
                    <a:pt x="659130" y="201932"/>
                  </a:cubicBezTo>
                  <a:cubicBezTo>
                    <a:pt x="659130" y="229812"/>
                    <a:pt x="653480" y="256372"/>
                    <a:pt x="643260" y="280532"/>
                  </a:cubicBezTo>
                  <a:lnTo>
                    <a:pt x="604342" y="338254"/>
                  </a:lnTo>
                  <a:lnTo>
                    <a:pt x="599306" y="345174"/>
                  </a:lnTo>
                  <a:lnTo>
                    <a:pt x="329566" y="663600"/>
                  </a:lnTo>
                  <a:lnTo>
                    <a:pt x="59828" y="345176"/>
                  </a:lnTo>
                  <a:lnTo>
                    <a:pt x="54760" y="338214"/>
                  </a:lnTo>
                  <a:lnTo>
                    <a:pt x="15868" y="280532"/>
                  </a:lnTo>
                  <a:cubicBezTo>
                    <a:pt x="5650" y="256372"/>
                    <a:pt x="0" y="229812"/>
                    <a:pt x="0" y="201932"/>
                  </a:cubicBezTo>
                  <a:cubicBezTo>
                    <a:pt x="0" y="90408"/>
                    <a:pt x="90406" y="0"/>
                    <a:pt x="20193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FD17857E-A3E0-4634-B3C2-B9265CD0770E}"/>
              </a:ext>
            </a:extLst>
          </p:cNvPr>
          <p:cNvSpPr/>
          <p:nvPr/>
        </p:nvSpPr>
        <p:spPr>
          <a:xfrm>
            <a:off x="1958194" y="4425990"/>
            <a:ext cx="3451775" cy="502250"/>
          </a:xfrm>
          <a:prstGeom prst="rect">
            <a:avLst/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300" dirty="0">
                <a:solidFill>
                  <a:schemeClr val="bg1"/>
                </a:solidFill>
                <a:latin typeface="Work Sans SemiBold" pitchFamily="2" charset="0"/>
              </a:rPr>
              <a:t>SUNGLASS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D62B112-3119-4D06-8335-855FC3B22506}"/>
              </a:ext>
            </a:extLst>
          </p:cNvPr>
          <p:cNvGrpSpPr/>
          <p:nvPr/>
        </p:nvGrpSpPr>
        <p:grpSpPr>
          <a:xfrm>
            <a:off x="2630659" y="5038664"/>
            <a:ext cx="2200578" cy="369332"/>
            <a:chOff x="1962942" y="2834299"/>
            <a:chExt cx="1684354" cy="31629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B014F7C-3A90-4B58-B3DF-E0A99653A6C1}"/>
                </a:ext>
              </a:extLst>
            </p:cNvPr>
            <p:cNvSpPr/>
            <p:nvPr/>
          </p:nvSpPr>
          <p:spPr>
            <a:xfrm>
              <a:off x="2037613" y="2844605"/>
              <a:ext cx="1547777" cy="282515"/>
            </a:xfrm>
            <a:prstGeom prst="rect">
              <a:avLst/>
            </a:prstGeom>
            <a:solidFill>
              <a:srgbClr val="F9D2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151619"/>
                </a:solidFill>
                <a:latin typeface="Work Sans SemiBold" pitchFamily="2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E0F64E1-8D93-416E-8619-0E2F45BBD412}"/>
                </a:ext>
              </a:extLst>
            </p:cNvPr>
            <p:cNvSpPr/>
            <p:nvPr/>
          </p:nvSpPr>
          <p:spPr>
            <a:xfrm>
              <a:off x="1962942" y="2834299"/>
              <a:ext cx="1684354" cy="3162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151619"/>
                  </a:solidFill>
                  <a:latin typeface="Work Sans Light" pitchFamily="2" charset="0"/>
                </a:rPr>
                <a:t>Bluetooth Glass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C62FD4C-74D5-4C2B-B6FA-257BE35B04B7}"/>
              </a:ext>
            </a:extLst>
          </p:cNvPr>
          <p:cNvSpPr/>
          <p:nvPr/>
        </p:nvSpPr>
        <p:spPr>
          <a:xfrm rot="5400000">
            <a:off x="4446338" y="2599948"/>
            <a:ext cx="4399246" cy="502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B7EEB-C91D-4CC7-ABDF-6480CAC41591}"/>
              </a:ext>
            </a:extLst>
          </p:cNvPr>
          <p:cNvGrpSpPr/>
          <p:nvPr/>
        </p:nvGrpSpPr>
        <p:grpSpPr>
          <a:xfrm>
            <a:off x="7170342" y="2453622"/>
            <a:ext cx="3205672" cy="794901"/>
            <a:chOff x="2960481" y="2517663"/>
            <a:chExt cx="4006682" cy="993525"/>
          </a:xfrm>
          <a:solidFill>
            <a:srgbClr val="FFFFFF">
              <a:alpha val="38000"/>
            </a:srgbClr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8AE2A50-84FC-46FA-B903-996A32838FE6}"/>
                </a:ext>
              </a:extLst>
            </p:cNvPr>
            <p:cNvSpPr/>
            <p:nvPr/>
          </p:nvSpPr>
          <p:spPr>
            <a:xfrm>
              <a:off x="2960481" y="2517663"/>
              <a:ext cx="1058351" cy="975998"/>
            </a:xfrm>
            <a:custGeom>
              <a:avLst/>
              <a:gdLst/>
              <a:ahLst/>
              <a:cxnLst/>
              <a:rect l="l" t="t" r="r" b="b"/>
              <a:pathLst>
                <a:path w="1058351" h="975998">
                  <a:moveTo>
                    <a:pt x="665986" y="19"/>
                  </a:moveTo>
                  <a:cubicBezTo>
                    <a:pt x="778893" y="-928"/>
                    <a:pt x="871876" y="32944"/>
                    <a:pt x="944933" y="101633"/>
                  </a:cubicBezTo>
                  <a:cubicBezTo>
                    <a:pt x="1017991" y="170322"/>
                    <a:pt x="1055797" y="279506"/>
                    <a:pt x="1058351" y="429186"/>
                  </a:cubicBezTo>
                  <a:lnTo>
                    <a:pt x="1058351" y="975998"/>
                  </a:lnTo>
                  <a:lnTo>
                    <a:pt x="662483" y="975998"/>
                  </a:lnTo>
                  <a:lnTo>
                    <a:pt x="662483" y="497538"/>
                  </a:lnTo>
                  <a:cubicBezTo>
                    <a:pt x="662081" y="438534"/>
                    <a:pt x="651483" y="396179"/>
                    <a:pt x="630691" y="370474"/>
                  </a:cubicBezTo>
                  <a:cubicBezTo>
                    <a:pt x="609898" y="344770"/>
                    <a:pt x="581322" y="332209"/>
                    <a:pt x="544962" y="332794"/>
                  </a:cubicBezTo>
                  <a:cubicBezTo>
                    <a:pt x="503450" y="331952"/>
                    <a:pt x="468515" y="346342"/>
                    <a:pt x="440158" y="375964"/>
                  </a:cubicBezTo>
                  <a:cubicBezTo>
                    <a:pt x="411801" y="405587"/>
                    <a:pt x="397038" y="455493"/>
                    <a:pt x="395868" y="525683"/>
                  </a:cubicBezTo>
                  <a:lnTo>
                    <a:pt x="395868" y="975998"/>
                  </a:lnTo>
                  <a:lnTo>
                    <a:pt x="0" y="975998"/>
                  </a:lnTo>
                  <a:lnTo>
                    <a:pt x="0" y="17545"/>
                  </a:lnTo>
                  <a:lnTo>
                    <a:pt x="376602" y="17545"/>
                  </a:lnTo>
                  <a:lnTo>
                    <a:pt x="376602" y="112164"/>
                  </a:lnTo>
                  <a:cubicBezTo>
                    <a:pt x="414629" y="74528"/>
                    <a:pt x="458253" y="46419"/>
                    <a:pt x="507472" y="27837"/>
                  </a:cubicBezTo>
                  <a:cubicBezTo>
                    <a:pt x="556692" y="9255"/>
                    <a:pt x="609529" y="-18"/>
                    <a:pt x="665986" y="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E190A84-F227-4745-BE8D-3010C189BB19}"/>
                </a:ext>
              </a:extLst>
            </p:cNvPr>
            <p:cNvSpPr/>
            <p:nvPr/>
          </p:nvSpPr>
          <p:spPr>
            <a:xfrm>
              <a:off x="4138379" y="2517683"/>
              <a:ext cx="1070620" cy="993505"/>
            </a:xfrm>
            <a:custGeom>
              <a:avLst/>
              <a:gdLst/>
              <a:ahLst/>
              <a:cxnLst/>
              <a:rect l="l" t="t" r="r" b="b"/>
              <a:pathLst>
                <a:path w="1070620" h="993505">
                  <a:moveTo>
                    <a:pt x="543199" y="0"/>
                  </a:moveTo>
                  <a:cubicBezTo>
                    <a:pt x="639075" y="117"/>
                    <a:pt x="726709" y="18951"/>
                    <a:pt x="806100" y="56502"/>
                  </a:cubicBezTo>
                  <a:cubicBezTo>
                    <a:pt x="885491" y="94053"/>
                    <a:pt x="949111" y="149618"/>
                    <a:pt x="996962" y="223198"/>
                  </a:cubicBezTo>
                  <a:cubicBezTo>
                    <a:pt x="1044813" y="296778"/>
                    <a:pt x="1069365" y="387669"/>
                    <a:pt x="1070620" y="495873"/>
                  </a:cubicBezTo>
                  <a:cubicBezTo>
                    <a:pt x="1070511" y="510242"/>
                    <a:pt x="1069855" y="525706"/>
                    <a:pt x="1068652" y="542263"/>
                  </a:cubicBezTo>
                  <a:cubicBezTo>
                    <a:pt x="1067449" y="558821"/>
                    <a:pt x="1066355" y="574285"/>
                    <a:pt x="1065370" y="588654"/>
                  </a:cubicBezTo>
                  <a:lnTo>
                    <a:pt x="399514" y="588654"/>
                  </a:lnTo>
                  <a:cubicBezTo>
                    <a:pt x="413678" y="625604"/>
                    <a:pt x="437041" y="653554"/>
                    <a:pt x="469604" y="672504"/>
                  </a:cubicBezTo>
                  <a:cubicBezTo>
                    <a:pt x="502167" y="691455"/>
                    <a:pt x="543053" y="700966"/>
                    <a:pt x="592262" y="701040"/>
                  </a:cubicBezTo>
                  <a:cubicBezTo>
                    <a:pt x="634973" y="701076"/>
                    <a:pt x="671332" y="695296"/>
                    <a:pt x="701339" y="683699"/>
                  </a:cubicBezTo>
                  <a:cubicBezTo>
                    <a:pt x="731347" y="672102"/>
                    <a:pt x="761573" y="654468"/>
                    <a:pt x="792018" y="630799"/>
                  </a:cubicBezTo>
                  <a:lnTo>
                    <a:pt x="998784" y="839391"/>
                  </a:lnTo>
                  <a:cubicBezTo>
                    <a:pt x="952641" y="890252"/>
                    <a:pt x="895109" y="928634"/>
                    <a:pt x="826187" y="954539"/>
                  </a:cubicBezTo>
                  <a:cubicBezTo>
                    <a:pt x="757265" y="980443"/>
                    <a:pt x="675202" y="993432"/>
                    <a:pt x="579996" y="993505"/>
                  </a:cubicBezTo>
                  <a:cubicBezTo>
                    <a:pt x="401741" y="990628"/>
                    <a:pt x="261049" y="943405"/>
                    <a:pt x="157922" y="851836"/>
                  </a:cubicBezTo>
                  <a:cubicBezTo>
                    <a:pt x="54795" y="760267"/>
                    <a:pt x="2154" y="641612"/>
                    <a:pt x="0" y="495873"/>
                  </a:cubicBezTo>
                  <a:cubicBezTo>
                    <a:pt x="963" y="398144"/>
                    <a:pt x="24932" y="312182"/>
                    <a:pt x="71908" y="237986"/>
                  </a:cubicBezTo>
                  <a:cubicBezTo>
                    <a:pt x="118883" y="163790"/>
                    <a:pt x="183089" y="105760"/>
                    <a:pt x="264526" y="63896"/>
                  </a:cubicBezTo>
                  <a:cubicBezTo>
                    <a:pt x="345962" y="22032"/>
                    <a:pt x="438853" y="733"/>
                    <a:pt x="543199" y="0"/>
                  </a:cubicBezTo>
                  <a:close/>
                  <a:moveTo>
                    <a:pt x="546703" y="269681"/>
                  </a:moveTo>
                  <a:cubicBezTo>
                    <a:pt x="505233" y="269973"/>
                    <a:pt x="471210" y="281239"/>
                    <a:pt x="444634" y="303476"/>
                  </a:cubicBezTo>
                  <a:cubicBezTo>
                    <a:pt x="418059" y="325714"/>
                    <a:pt x="400682" y="357168"/>
                    <a:pt x="392505" y="397840"/>
                  </a:cubicBezTo>
                  <a:lnTo>
                    <a:pt x="700901" y="397840"/>
                  </a:lnTo>
                  <a:cubicBezTo>
                    <a:pt x="692615" y="357168"/>
                    <a:pt x="675019" y="325714"/>
                    <a:pt x="648115" y="303476"/>
                  </a:cubicBezTo>
                  <a:cubicBezTo>
                    <a:pt x="621210" y="281239"/>
                    <a:pt x="587406" y="269973"/>
                    <a:pt x="546703" y="2696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FD02BF8-D53D-4122-9A90-42EAFDAE93C0}"/>
                </a:ext>
              </a:extLst>
            </p:cNvPr>
            <p:cNvSpPr/>
            <p:nvPr/>
          </p:nvSpPr>
          <p:spPr>
            <a:xfrm>
              <a:off x="5234060" y="2535209"/>
              <a:ext cx="1733103" cy="958453"/>
            </a:xfrm>
            <a:custGeom>
              <a:avLst/>
              <a:gdLst/>
              <a:ahLst/>
              <a:cxnLst/>
              <a:rect l="l" t="t" r="r" b="b"/>
              <a:pathLst>
                <a:path w="1733103" h="958453">
                  <a:moveTo>
                    <a:pt x="0" y="0"/>
                  </a:moveTo>
                  <a:lnTo>
                    <a:pt x="375011" y="0"/>
                  </a:lnTo>
                  <a:lnTo>
                    <a:pt x="539735" y="506385"/>
                  </a:lnTo>
                  <a:lnTo>
                    <a:pt x="711469" y="0"/>
                  </a:lnTo>
                  <a:lnTo>
                    <a:pt x="1047927" y="0"/>
                  </a:lnTo>
                  <a:lnTo>
                    <a:pt x="1214404" y="511642"/>
                  </a:lnTo>
                  <a:lnTo>
                    <a:pt x="1386138" y="0"/>
                  </a:lnTo>
                  <a:lnTo>
                    <a:pt x="1733103" y="0"/>
                  </a:lnTo>
                  <a:lnTo>
                    <a:pt x="1400157" y="958453"/>
                  </a:lnTo>
                  <a:lnTo>
                    <a:pt x="1014632" y="958453"/>
                  </a:lnTo>
                  <a:lnTo>
                    <a:pt x="869184" y="515146"/>
                  </a:lnTo>
                  <a:lnTo>
                    <a:pt x="718478" y="958453"/>
                  </a:lnTo>
                  <a:lnTo>
                    <a:pt x="332953" y="95845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1C89B8B-5839-4167-8BBD-85C79B1EBD42}"/>
              </a:ext>
            </a:extLst>
          </p:cNvPr>
          <p:cNvSpPr/>
          <p:nvPr/>
        </p:nvSpPr>
        <p:spPr>
          <a:xfrm>
            <a:off x="8133087" y="4602982"/>
            <a:ext cx="1344561" cy="1334382"/>
          </a:xfrm>
          <a:custGeom>
            <a:avLst/>
            <a:gdLst>
              <a:gd name="connsiteX0" fmla="*/ 792552 w 1588842"/>
              <a:gd name="connsiteY0" fmla="*/ 0 h 1592580"/>
              <a:gd name="connsiteX1" fmla="*/ 1588842 w 1588842"/>
              <a:gd name="connsiteY1" fmla="*/ 796290 h 1592580"/>
              <a:gd name="connsiteX2" fmla="*/ 792552 w 1588842"/>
              <a:gd name="connsiteY2" fmla="*/ 1592580 h 1592580"/>
              <a:gd name="connsiteX3" fmla="*/ 373 w 1588842"/>
              <a:gd name="connsiteY3" fmla="*/ 877706 h 1592580"/>
              <a:gd name="connsiteX4" fmla="*/ 0 w 1588842"/>
              <a:gd name="connsiteY4" fmla="*/ 870308 h 1592580"/>
              <a:gd name="connsiteX5" fmla="*/ 10969 w 1588842"/>
              <a:gd name="connsiteY5" fmla="*/ 942181 h 1592580"/>
              <a:gd name="connsiteX6" fmla="*/ 720162 w 1588842"/>
              <a:gd name="connsiteY6" fmla="*/ 1520190 h 1592580"/>
              <a:gd name="connsiteX7" fmla="*/ 1444062 w 1588842"/>
              <a:gd name="connsiteY7" fmla="*/ 796290 h 1592580"/>
              <a:gd name="connsiteX8" fmla="*/ 720162 w 1588842"/>
              <a:gd name="connsiteY8" fmla="*/ 72390 h 1592580"/>
              <a:gd name="connsiteX9" fmla="*/ 10969 w 1588842"/>
              <a:gd name="connsiteY9" fmla="*/ 650399 h 1592580"/>
              <a:gd name="connsiteX10" fmla="*/ 0 w 1588842"/>
              <a:gd name="connsiteY10" fmla="*/ 722272 h 1592580"/>
              <a:gd name="connsiteX11" fmla="*/ 373 w 1588842"/>
              <a:gd name="connsiteY11" fmla="*/ 714874 h 1592580"/>
              <a:gd name="connsiteX12" fmla="*/ 792552 w 1588842"/>
              <a:gd name="connsiteY12" fmla="*/ 0 h 159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88842" h="1592580">
                <a:moveTo>
                  <a:pt x="792552" y="0"/>
                </a:moveTo>
                <a:cubicBezTo>
                  <a:pt x="1232331" y="0"/>
                  <a:pt x="1588842" y="356511"/>
                  <a:pt x="1588842" y="796290"/>
                </a:cubicBezTo>
                <a:cubicBezTo>
                  <a:pt x="1588842" y="1236069"/>
                  <a:pt x="1232331" y="1592580"/>
                  <a:pt x="792552" y="1592580"/>
                </a:cubicBezTo>
                <a:cubicBezTo>
                  <a:pt x="380259" y="1592580"/>
                  <a:pt x="41151" y="1279240"/>
                  <a:pt x="373" y="877706"/>
                </a:cubicBezTo>
                <a:lnTo>
                  <a:pt x="0" y="870308"/>
                </a:lnTo>
                <a:lnTo>
                  <a:pt x="10969" y="942181"/>
                </a:lnTo>
                <a:cubicBezTo>
                  <a:pt x="78470" y="1272050"/>
                  <a:pt x="370338" y="1520190"/>
                  <a:pt x="720162" y="1520190"/>
                </a:cubicBezTo>
                <a:cubicBezTo>
                  <a:pt x="1119961" y="1520190"/>
                  <a:pt x="1444062" y="1196089"/>
                  <a:pt x="1444062" y="796290"/>
                </a:cubicBezTo>
                <a:cubicBezTo>
                  <a:pt x="1444062" y="396491"/>
                  <a:pt x="1119961" y="72390"/>
                  <a:pt x="720162" y="72390"/>
                </a:cubicBezTo>
                <a:cubicBezTo>
                  <a:pt x="370338" y="72390"/>
                  <a:pt x="78470" y="320530"/>
                  <a:pt x="10969" y="650399"/>
                </a:cubicBezTo>
                <a:lnTo>
                  <a:pt x="0" y="722272"/>
                </a:lnTo>
                <a:lnTo>
                  <a:pt x="373" y="714874"/>
                </a:lnTo>
                <a:cubicBezTo>
                  <a:pt x="41151" y="313340"/>
                  <a:pt x="380259" y="0"/>
                  <a:pt x="792552" y="0"/>
                </a:cubicBezTo>
                <a:close/>
              </a:path>
            </a:pathLst>
          </a:cu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B920AFC-BA73-404E-81D2-DAC712674153}"/>
              </a:ext>
            </a:extLst>
          </p:cNvPr>
          <p:cNvSpPr/>
          <p:nvPr/>
        </p:nvSpPr>
        <p:spPr>
          <a:xfrm>
            <a:off x="8033938" y="4663636"/>
            <a:ext cx="1225204" cy="1213075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6A049C2-77F3-43F8-8388-A014CDC24951}"/>
              </a:ext>
            </a:extLst>
          </p:cNvPr>
          <p:cNvSpPr/>
          <p:nvPr/>
        </p:nvSpPr>
        <p:spPr>
          <a:xfrm>
            <a:off x="9463303" y="5214155"/>
            <a:ext cx="294562" cy="38307"/>
          </a:xfrm>
          <a:prstGeom prst="roundRect">
            <a:avLst>
              <a:gd name="adj" fmla="val 50000"/>
            </a:avLst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2FB03BD-9D95-420D-BEA2-1701E4D65FB4}"/>
              </a:ext>
            </a:extLst>
          </p:cNvPr>
          <p:cNvSpPr/>
          <p:nvPr/>
        </p:nvSpPr>
        <p:spPr>
          <a:xfrm>
            <a:off x="9556083" y="5287083"/>
            <a:ext cx="465586" cy="38307"/>
          </a:xfrm>
          <a:prstGeom prst="roundRect">
            <a:avLst>
              <a:gd name="adj" fmla="val 50000"/>
            </a:avLst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24406C6-C967-4742-AE46-B31A9183E35B}"/>
              </a:ext>
            </a:extLst>
          </p:cNvPr>
          <p:cNvSpPr/>
          <p:nvPr/>
        </p:nvSpPr>
        <p:spPr>
          <a:xfrm>
            <a:off x="9844260" y="5214155"/>
            <a:ext cx="182899" cy="38307"/>
          </a:xfrm>
          <a:prstGeom prst="roundRect">
            <a:avLst>
              <a:gd name="adj" fmla="val 50000"/>
            </a:avLst>
          </a:pr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1800806-9FEE-4E9E-8776-83D74E5D86D3}"/>
              </a:ext>
            </a:extLst>
          </p:cNvPr>
          <p:cNvSpPr/>
          <p:nvPr/>
        </p:nvSpPr>
        <p:spPr>
          <a:xfrm>
            <a:off x="10066535" y="5287083"/>
            <a:ext cx="182899" cy="38307"/>
          </a:xfrm>
          <a:prstGeom prst="roundRect">
            <a:avLst>
              <a:gd name="adj" fmla="val 50000"/>
            </a:avLst>
          </a:pr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0715DCE-D9AB-45BC-8716-92DF70DA0F7D}"/>
              </a:ext>
            </a:extLst>
          </p:cNvPr>
          <p:cNvSpPr/>
          <p:nvPr/>
        </p:nvSpPr>
        <p:spPr>
          <a:xfrm>
            <a:off x="8091624" y="5025493"/>
            <a:ext cx="912429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Work Sans Light" pitchFamily="2" charset="0"/>
              </a:rPr>
              <a:t>$199.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E901652-F0DF-49A0-A5B1-86450723D024}"/>
              </a:ext>
            </a:extLst>
          </p:cNvPr>
          <p:cNvSpPr/>
          <p:nvPr/>
        </p:nvSpPr>
        <p:spPr>
          <a:xfrm>
            <a:off x="8374070" y="5380057"/>
            <a:ext cx="498855" cy="25391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050" b="1" strike="sngStrike" dirty="0">
                <a:solidFill>
                  <a:schemeClr val="bg1"/>
                </a:solidFill>
                <a:latin typeface="Work Sans Light" pitchFamily="2" charset="0"/>
              </a:rPr>
              <a:t>$250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BBAEAF4-9C46-4CAA-B14D-2512DB5381FE}"/>
              </a:ext>
            </a:extLst>
          </p:cNvPr>
          <p:cNvSpPr/>
          <p:nvPr/>
        </p:nvSpPr>
        <p:spPr>
          <a:xfrm>
            <a:off x="8771794" y="4994454"/>
            <a:ext cx="367408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Work Sans Light" pitchFamily="2" charset="0"/>
              </a:rPr>
              <a:t>99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F83AAFC-CD21-4B54-AA1C-CE2804541917}"/>
              </a:ext>
            </a:extLst>
          </p:cNvPr>
          <p:cNvGrpSpPr/>
          <p:nvPr/>
        </p:nvGrpSpPr>
        <p:grpSpPr>
          <a:xfrm>
            <a:off x="9071087" y="4987219"/>
            <a:ext cx="631904" cy="565908"/>
            <a:chOff x="9827245" y="4986124"/>
            <a:chExt cx="631904" cy="56590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5FAA990-0624-497E-9395-074A72DBCD5B}"/>
                </a:ext>
              </a:extLst>
            </p:cNvPr>
            <p:cNvSpPr/>
            <p:nvPr/>
          </p:nvSpPr>
          <p:spPr>
            <a:xfrm>
              <a:off x="9861617" y="4986124"/>
              <a:ext cx="571566" cy="565908"/>
            </a:xfrm>
            <a:prstGeom prst="ellipse">
              <a:avLst/>
            </a:prstGeom>
            <a:solidFill>
              <a:srgbClr val="F9D2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Montserrat SemiBold" panose="00000700000000000000" pitchFamily="50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6EC9558-F993-4CBB-B9E2-294666F4D46E}"/>
                </a:ext>
              </a:extLst>
            </p:cNvPr>
            <p:cNvSpPr/>
            <p:nvPr/>
          </p:nvSpPr>
          <p:spPr>
            <a:xfrm>
              <a:off x="9827245" y="5131858"/>
              <a:ext cx="6319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Montserrat SemiBold" panose="00000700000000000000" pitchFamily="50" charset="0"/>
                </a:rPr>
                <a:t>-30%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B2808BFE-EDA6-48C4-A988-B5819C3EFC1F}"/>
              </a:ext>
            </a:extLst>
          </p:cNvPr>
          <p:cNvSpPr/>
          <p:nvPr/>
        </p:nvSpPr>
        <p:spPr>
          <a:xfrm>
            <a:off x="3072586" y="5363710"/>
            <a:ext cx="2342597" cy="25391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151619"/>
                </a:solidFill>
                <a:latin typeface="Work Sans Light" pitchFamily="2" charset="0"/>
              </a:rPr>
              <a:t>Polarized </a:t>
            </a:r>
            <a:r>
              <a:rPr lang="en-US" sz="1050" dirty="0" err="1">
                <a:solidFill>
                  <a:srgbClr val="151619"/>
                </a:solidFill>
                <a:latin typeface="Work Sans Light" pitchFamily="2" charset="0"/>
              </a:rPr>
              <a:t>RoundSun</a:t>
            </a:r>
            <a:r>
              <a:rPr lang="en-US" sz="1050" dirty="0">
                <a:solidFill>
                  <a:srgbClr val="151619"/>
                </a:solidFill>
                <a:latin typeface="Work Sans Light" pitchFamily="2" charset="0"/>
              </a:rPr>
              <a:t> Glasses</a:t>
            </a: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8F149F97-87C5-4078-8790-C6785B42633D}"/>
              </a:ext>
            </a:extLst>
          </p:cNvPr>
          <p:cNvSpPr/>
          <p:nvPr/>
        </p:nvSpPr>
        <p:spPr>
          <a:xfrm>
            <a:off x="-2066369" y="-2035277"/>
            <a:ext cx="16320877" cy="10942975"/>
          </a:xfrm>
          <a:custGeom>
            <a:avLst/>
            <a:gdLst>
              <a:gd name="connsiteX0" fmla="*/ 2035277 w 16320877"/>
              <a:gd name="connsiteY0" fmla="*/ 2035277 h 10942975"/>
              <a:gd name="connsiteX1" fmla="*/ 2035277 w 16320877"/>
              <a:gd name="connsiteY1" fmla="*/ 8907697 h 10942975"/>
              <a:gd name="connsiteX2" fmla="*/ 14285599 w 16320877"/>
              <a:gd name="connsiteY2" fmla="*/ 8907697 h 10942975"/>
              <a:gd name="connsiteX3" fmla="*/ 14285599 w 16320877"/>
              <a:gd name="connsiteY3" fmla="*/ 2035277 h 10942975"/>
              <a:gd name="connsiteX4" fmla="*/ 0 w 16320877"/>
              <a:gd name="connsiteY4" fmla="*/ 0 h 10942975"/>
              <a:gd name="connsiteX5" fmla="*/ 2035277 w 16320877"/>
              <a:gd name="connsiteY5" fmla="*/ 0 h 10942975"/>
              <a:gd name="connsiteX6" fmla="*/ 2035277 w 16320877"/>
              <a:gd name="connsiteY6" fmla="*/ 1 h 10942975"/>
              <a:gd name="connsiteX7" fmla="*/ 15192434 w 16320877"/>
              <a:gd name="connsiteY7" fmla="*/ 1 h 10942975"/>
              <a:gd name="connsiteX8" fmla="*/ 15192434 w 16320877"/>
              <a:gd name="connsiteY8" fmla="*/ 1 h 10942975"/>
              <a:gd name="connsiteX9" fmla="*/ 16320877 w 16320877"/>
              <a:gd name="connsiteY9" fmla="*/ 1 h 10942975"/>
              <a:gd name="connsiteX10" fmla="*/ 16320877 w 16320877"/>
              <a:gd name="connsiteY10" fmla="*/ 10942975 h 10942975"/>
              <a:gd name="connsiteX11" fmla="*/ 14285599 w 16320877"/>
              <a:gd name="connsiteY11" fmla="*/ 10942975 h 10942975"/>
              <a:gd name="connsiteX12" fmla="*/ 14285599 w 16320877"/>
              <a:gd name="connsiteY12" fmla="*/ 10942974 h 10942975"/>
              <a:gd name="connsiteX13" fmla="*/ 798009 w 16320877"/>
              <a:gd name="connsiteY13" fmla="*/ 10942974 h 10942975"/>
              <a:gd name="connsiteX14" fmla="*/ 798009 w 16320877"/>
              <a:gd name="connsiteY14" fmla="*/ 10942973 h 10942975"/>
              <a:gd name="connsiteX15" fmla="*/ 0 w 16320877"/>
              <a:gd name="connsiteY15" fmla="*/ 10942973 h 10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320877" h="10942975">
                <a:moveTo>
                  <a:pt x="2035277" y="2035277"/>
                </a:moveTo>
                <a:lnTo>
                  <a:pt x="2035277" y="8907697"/>
                </a:lnTo>
                <a:lnTo>
                  <a:pt x="14285599" y="8907697"/>
                </a:lnTo>
                <a:lnTo>
                  <a:pt x="14285599" y="2035277"/>
                </a:lnTo>
                <a:close/>
                <a:moveTo>
                  <a:pt x="0" y="0"/>
                </a:moveTo>
                <a:lnTo>
                  <a:pt x="2035277" y="0"/>
                </a:lnTo>
                <a:lnTo>
                  <a:pt x="2035277" y="1"/>
                </a:lnTo>
                <a:lnTo>
                  <a:pt x="15192434" y="1"/>
                </a:lnTo>
                <a:lnTo>
                  <a:pt x="15192434" y="1"/>
                </a:lnTo>
                <a:lnTo>
                  <a:pt x="16320877" y="1"/>
                </a:lnTo>
                <a:lnTo>
                  <a:pt x="16320877" y="10942975"/>
                </a:lnTo>
                <a:lnTo>
                  <a:pt x="14285599" y="10942975"/>
                </a:lnTo>
                <a:lnTo>
                  <a:pt x="14285599" y="10942974"/>
                </a:lnTo>
                <a:lnTo>
                  <a:pt x="798009" y="10942974"/>
                </a:lnTo>
                <a:lnTo>
                  <a:pt x="798009" y="10942973"/>
                </a:lnTo>
                <a:lnTo>
                  <a:pt x="0" y="10942973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8836766-4929-4206-B992-51C78AC8BAA8}"/>
              </a:ext>
            </a:extLst>
          </p:cNvPr>
          <p:cNvGrpSpPr/>
          <p:nvPr/>
        </p:nvGrpSpPr>
        <p:grpSpPr>
          <a:xfrm>
            <a:off x="5129469" y="5537866"/>
            <a:ext cx="1854956" cy="215536"/>
            <a:chOff x="1739377" y="5197998"/>
            <a:chExt cx="2093483" cy="245684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AB1AAA6-168D-4A6D-A520-DDEE3563D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77" y="5197998"/>
              <a:ext cx="217582" cy="217582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C3D7E8E-73BE-4B77-B92B-D3F7E2153821}"/>
                </a:ext>
              </a:extLst>
            </p:cNvPr>
            <p:cNvSpPr/>
            <p:nvPr/>
          </p:nvSpPr>
          <p:spPr>
            <a:xfrm>
              <a:off x="1989757" y="5198103"/>
              <a:ext cx="1843103" cy="245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rgbClr val="151619"/>
                  </a:solidFill>
                  <a:latin typeface="Work Sans Light" pitchFamily="2" charset="0"/>
                </a:rPr>
                <a:t>@</a:t>
              </a:r>
              <a:r>
                <a:rPr lang="en-US" sz="800" dirty="0" err="1">
                  <a:solidFill>
                    <a:srgbClr val="151619"/>
                  </a:solidFill>
                  <a:latin typeface="Work Sans Light" pitchFamily="2" charset="0"/>
                </a:rPr>
                <a:t>nearyouonlineshopmarket</a:t>
              </a:r>
              <a:endParaRPr lang="en-US" sz="800" dirty="0">
                <a:solidFill>
                  <a:srgbClr val="151619"/>
                </a:solidFill>
                <a:latin typeface="Work Sans Light" pitchFamily="2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129469" y="5782786"/>
            <a:ext cx="2282486" cy="338554"/>
            <a:chOff x="1843432" y="5851083"/>
            <a:chExt cx="2282486" cy="338554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4D2DC58-5949-4C19-84C3-5F4599B00A41}"/>
                </a:ext>
              </a:extLst>
            </p:cNvPr>
            <p:cNvGrpSpPr/>
            <p:nvPr/>
          </p:nvGrpSpPr>
          <p:grpSpPr>
            <a:xfrm>
              <a:off x="1843432" y="5856751"/>
              <a:ext cx="192791" cy="191281"/>
              <a:chOff x="-2953067" y="3122511"/>
              <a:chExt cx="1879010" cy="1879010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E6A7485-53E5-4A4B-8BED-A878E61BF0C7}"/>
                  </a:ext>
                </a:extLst>
              </p:cNvPr>
              <p:cNvSpPr/>
              <p:nvPr/>
            </p:nvSpPr>
            <p:spPr>
              <a:xfrm>
                <a:off x="-2953067" y="3122511"/>
                <a:ext cx="1879010" cy="1879010"/>
              </a:xfrm>
              <a:prstGeom prst="rect">
                <a:avLst/>
              </a:prstGeom>
              <a:solidFill>
                <a:srgbClr val="F9D2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4B413887-3945-49D3-9EBE-930B330E21D7}"/>
                  </a:ext>
                </a:extLst>
              </p:cNvPr>
              <p:cNvGrpSpPr/>
              <p:nvPr/>
            </p:nvGrpSpPr>
            <p:grpSpPr>
              <a:xfrm>
                <a:off x="-2692982" y="3382595"/>
                <a:ext cx="1358840" cy="1358843"/>
                <a:chOff x="678970" y="462406"/>
                <a:chExt cx="313194" cy="313195"/>
              </a:xfrm>
            </p:grpSpPr>
            <p:sp>
              <p:nvSpPr>
                <p:cNvPr id="73" name="Freeform: Shape 63">
                  <a:extLst>
                    <a:ext uri="{FF2B5EF4-FFF2-40B4-BE49-F238E27FC236}">
                      <a16:creationId xmlns:a16="http://schemas.microsoft.com/office/drawing/2014/main" id="{1F3CA0D0-1767-4F0C-ACD5-C82D47A43506}"/>
                    </a:ext>
                  </a:extLst>
                </p:cNvPr>
                <p:cNvSpPr/>
                <p:nvPr/>
              </p:nvSpPr>
              <p:spPr>
                <a:xfrm>
                  <a:off x="678970" y="462406"/>
                  <a:ext cx="197857" cy="301980"/>
                </a:xfrm>
                <a:custGeom>
                  <a:avLst/>
                  <a:gdLst>
                    <a:gd name="connsiteX0" fmla="*/ 1542437 w 1948837"/>
                    <a:gd name="connsiteY0" fmla="*/ 0 h 2974412"/>
                    <a:gd name="connsiteX1" fmla="*/ 1853292 w 1948837"/>
                    <a:gd name="connsiteY1" fmla="*/ 31337 h 2974412"/>
                    <a:gd name="connsiteX2" fmla="*/ 1948837 w 1948837"/>
                    <a:gd name="connsiteY2" fmla="*/ 55904 h 2974412"/>
                    <a:gd name="connsiteX3" fmla="*/ 1896564 w 1948837"/>
                    <a:gd name="connsiteY3" fmla="*/ 69345 h 2974412"/>
                    <a:gd name="connsiteX4" fmla="*/ 812800 w 1948837"/>
                    <a:gd name="connsiteY4" fmla="*/ 1542437 h 2974412"/>
                    <a:gd name="connsiteX5" fmla="*/ 844137 w 1948837"/>
                    <a:gd name="connsiteY5" fmla="*/ 1853292 h 2974412"/>
                    <a:gd name="connsiteX6" fmla="*/ 861136 w 1948837"/>
                    <a:gd name="connsiteY6" fmla="*/ 1919402 h 2974412"/>
                    <a:gd name="connsiteX7" fmla="*/ 844137 w 1948837"/>
                    <a:gd name="connsiteY7" fmla="*/ 1985511 h 2974412"/>
                    <a:gd name="connsiteX8" fmla="*/ 812800 w 1948837"/>
                    <a:gd name="connsiteY8" fmla="*/ 2296366 h 2974412"/>
                    <a:gd name="connsiteX9" fmla="*/ 934012 w 1948837"/>
                    <a:gd name="connsiteY9" fmla="*/ 2896752 h 2974412"/>
                    <a:gd name="connsiteX10" fmla="*/ 971423 w 1948837"/>
                    <a:gd name="connsiteY10" fmla="*/ 2974412 h 2974412"/>
                    <a:gd name="connsiteX11" fmla="*/ 942051 w 1948837"/>
                    <a:gd name="connsiteY11" fmla="*/ 2963662 h 2974412"/>
                    <a:gd name="connsiteX12" fmla="*/ 0 w 1948837"/>
                    <a:gd name="connsiteY12" fmla="*/ 1542437 h 2974412"/>
                    <a:gd name="connsiteX13" fmla="*/ 1542437 w 1948837"/>
                    <a:gd name="connsiteY13" fmla="*/ 0 h 297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48837" h="2974412">
                      <a:moveTo>
                        <a:pt x="1542437" y="0"/>
                      </a:moveTo>
                      <a:cubicBezTo>
                        <a:pt x="1648920" y="0"/>
                        <a:pt x="1752883" y="10790"/>
                        <a:pt x="1853292" y="31337"/>
                      </a:cubicBezTo>
                      <a:lnTo>
                        <a:pt x="1948837" y="55904"/>
                      </a:lnTo>
                      <a:lnTo>
                        <a:pt x="1896564" y="69345"/>
                      </a:lnTo>
                      <a:cubicBezTo>
                        <a:pt x="1268686" y="264635"/>
                        <a:pt x="812800" y="850297"/>
                        <a:pt x="812800" y="1542437"/>
                      </a:cubicBezTo>
                      <a:cubicBezTo>
                        <a:pt x="812800" y="1648920"/>
                        <a:pt x="823590" y="1752883"/>
                        <a:pt x="844137" y="1853292"/>
                      </a:cubicBezTo>
                      <a:lnTo>
                        <a:pt x="861136" y="1919402"/>
                      </a:lnTo>
                      <a:lnTo>
                        <a:pt x="844137" y="1985511"/>
                      </a:lnTo>
                      <a:cubicBezTo>
                        <a:pt x="823590" y="2085920"/>
                        <a:pt x="812800" y="2189883"/>
                        <a:pt x="812800" y="2296366"/>
                      </a:cubicBezTo>
                      <a:cubicBezTo>
                        <a:pt x="812800" y="2509332"/>
                        <a:pt x="855961" y="2712217"/>
                        <a:pt x="934012" y="2896752"/>
                      </a:cubicBezTo>
                      <a:lnTo>
                        <a:pt x="971423" y="2974412"/>
                      </a:lnTo>
                      <a:lnTo>
                        <a:pt x="942051" y="2963662"/>
                      </a:lnTo>
                      <a:cubicBezTo>
                        <a:pt x="388447" y="2729507"/>
                        <a:pt x="0" y="2181335"/>
                        <a:pt x="0" y="1542437"/>
                      </a:cubicBezTo>
                      <a:cubicBezTo>
                        <a:pt x="0" y="690573"/>
                        <a:pt x="690573" y="0"/>
                        <a:pt x="154243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74" name="Freeform: Shape 64">
                  <a:extLst>
                    <a:ext uri="{FF2B5EF4-FFF2-40B4-BE49-F238E27FC236}">
                      <a16:creationId xmlns:a16="http://schemas.microsoft.com/office/drawing/2014/main" id="{EA29E19D-4595-4F0D-BD8B-5A9903CEDE61}"/>
                    </a:ext>
                  </a:extLst>
                </p:cNvPr>
                <p:cNvSpPr/>
                <p:nvPr/>
              </p:nvSpPr>
              <p:spPr>
                <a:xfrm>
                  <a:off x="761490" y="538949"/>
                  <a:ext cx="184595" cy="235724"/>
                </a:xfrm>
                <a:custGeom>
                  <a:avLst/>
                  <a:gdLst>
                    <a:gd name="connsiteX0" fmla="*/ 1542436 w 1818207"/>
                    <a:gd name="connsiteY0" fmla="*/ 0 h 2321806"/>
                    <a:gd name="connsiteX1" fmla="*/ 1700141 w 1818207"/>
                    <a:gd name="connsiteY1" fmla="*/ 7963 h 2321806"/>
                    <a:gd name="connsiteX2" fmla="*/ 1818207 w 1818207"/>
                    <a:gd name="connsiteY2" fmla="*/ 25982 h 2321806"/>
                    <a:gd name="connsiteX3" fmla="*/ 1783123 w 1818207"/>
                    <a:gd name="connsiteY3" fmla="*/ 31337 h 2321806"/>
                    <a:gd name="connsiteX4" fmla="*/ 551541 w 1818207"/>
                    <a:gd name="connsiteY4" fmla="*/ 1542437 h 2321806"/>
                    <a:gd name="connsiteX5" fmla="*/ 559504 w 1818207"/>
                    <a:gd name="connsiteY5" fmla="*/ 1700142 h 2321806"/>
                    <a:gd name="connsiteX6" fmla="*/ 580511 w 1818207"/>
                    <a:gd name="connsiteY6" fmla="*/ 1837781 h 2321806"/>
                    <a:gd name="connsiteX7" fmla="*/ 559504 w 1818207"/>
                    <a:gd name="connsiteY7" fmla="*/ 1975419 h 2321806"/>
                    <a:gd name="connsiteX8" fmla="*/ 559423 w 1818207"/>
                    <a:gd name="connsiteY8" fmla="*/ 1977017 h 2321806"/>
                    <a:gd name="connsiteX9" fmla="*/ 559424 w 1818207"/>
                    <a:gd name="connsiteY9" fmla="*/ 1977018 h 2321806"/>
                    <a:gd name="connsiteX10" fmla="*/ 551542 w 1818207"/>
                    <a:gd name="connsiteY10" fmla="*/ 2133123 h 2321806"/>
                    <a:gd name="connsiteX11" fmla="*/ 559505 w 1818207"/>
                    <a:gd name="connsiteY11" fmla="*/ 2290828 h 2321806"/>
                    <a:gd name="connsiteX12" fmla="*/ 564233 w 1818207"/>
                    <a:gd name="connsiteY12" fmla="*/ 2321806 h 2321806"/>
                    <a:gd name="connsiteX13" fmla="*/ 418782 w 1818207"/>
                    <a:gd name="connsiteY13" fmla="*/ 2299607 h 2321806"/>
                    <a:gd name="connsiteX14" fmla="*/ 270964 w 1818207"/>
                    <a:gd name="connsiteY14" fmla="*/ 2261599 h 2321806"/>
                    <a:gd name="connsiteX15" fmla="*/ 158623 w 1818207"/>
                    <a:gd name="connsiteY15" fmla="*/ 2220482 h 2321806"/>
                    <a:gd name="connsiteX16" fmla="*/ 121212 w 1818207"/>
                    <a:gd name="connsiteY16" fmla="*/ 2142822 h 2321806"/>
                    <a:gd name="connsiteX17" fmla="*/ 0 w 1818207"/>
                    <a:gd name="connsiteY17" fmla="*/ 1542436 h 2321806"/>
                    <a:gd name="connsiteX18" fmla="*/ 31337 w 1818207"/>
                    <a:gd name="connsiteY18" fmla="*/ 1231581 h 2321806"/>
                    <a:gd name="connsiteX19" fmla="*/ 48335 w 1818207"/>
                    <a:gd name="connsiteY19" fmla="*/ 1165474 h 2321806"/>
                    <a:gd name="connsiteX20" fmla="*/ 48335 w 1818207"/>
                    <a:gd name="connsiteY20" fmla="*/ 1165473 h 2321806"/>
                    <a:gd name="connsiteX21" fmla="*/ 69344 w 1818207"/>
                    <a:gd name="connsiteY21" fmla="*/ 1083764 h 2321806"/>
                    <a:gd name="connsiteX22" fmla="*/ 1542436 w 1818207"/>
                    <a:gd name="connsiteY22" fmla="*/ 0 h 2321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818207" h="2321806">
                      <a:moveTo>
                        <a:pt x="1542436" y="0"/>
                      </a:moveTo>
                      <a:cubicBezTo>
                        <a:pt x="1595677" y="0"/>
                        <a:pt x="1648289" y="2698"/>
                        <a:pt x="1700141" y="7963"/>
                      </a:cubicBezTo>
                      <a:lnTo>
                        <a:pt x="1818207" y="25982"/>
                      </a:lnTo>
                      <a:lnTo>
                        <a:pt x="1783123" y="31337"/>
                      </a:lnTo>
                      <a:cubicBezTo>
                        <a:pt x="1080261" y="175163"/>
                        <a:pt x="551541" y="797056"/>
                        <a:pt x="551541" y="1542437"/>
                      </a:cubicBezTo>
                      <a:cubicBezTo>
                        <a:pt x="551541" y="1595679"/>
                        <a:pt x="554239" y="1648290"/>
                        <a:pt x="559504" y="1700142"/>
                      </a:cubicBezTo>
                      <a:lnTo>
                        <a:pt x="580511" y="1837781"/>
                      </a:lnTo>
                      <a:lnTo>
                        <a:pt x="559504" y="1975419"/>
                      </a:lnTo>
                      <a:lnTo>
                        <a:pt x="559423" y="1977017"/>
                      </a:lnTo>
                      <a:lnTo>
                        <a:pt x="559424" y="1977018"/>
                      </a:lnTo>
                      <a:lnTo>
                        <a:pt x="551542" y="2133123"/>
                      </a:lnTo>
                      <a:cubicBezTo>
                        <a:pt x="551542" y="2186365"/>
                        <a:pt x="554240" y="2238976"/>
                        <a:pt x="559505" y="2290828"/>
                      </a:cubicBezTo>
                      <a:lnTo>
                        <a:pt x="564233" y="2321806"/>
                      </a:lnTo>
                      <a:lnTo>
                        <a:pt x="418782" y="2299607"/>
                      </a:lnTo>
                      <a:cubicBezTo>
                        <a:pt x="368578" y="2289334"/>
                        <a:pt x="319262" y="2276621"/>
                        <a:pt x="270964" y="2261599"/>
                      </a:cubicBezTo>
                      <a:lnTo>
                        <a:pt x="158623" y="2220482"/>
                      </a:lnTo>
                      <a:lnTo>
                        <a:pt x="121212" y="2142822"/>
                      </a:lnTo>
                      <a:cubicBezTo>
                        <a:pt x="43161" y="1958287"/>
                        <a:pt x="0" y="1755402"/>
                        <a:pt x="0" y="1542436"/>
                      </a:cubicBezTo>
                      <a:cubicBezTo>
                        <a:pt x="0" y="1435953"/>
                        <a:pt x="10790" y="1331990"/>
                        <a:pt x="31337" y="1231581"/>
                      </a:cubicBezTo>
                      <a:lnTo>
                        <a:pt x="48335" y="1165474"/>
                      </a:lnTo>
                      <a:lnTo>
                        <a:pt x="48335" y="1165473"/>
                      </a:lnTo>
                      <a:lnTo>
                        <a:pt x="69344" y="1083764"/>
                      </a:lnTo>
                      <a:cubicBezTo>
                        <a:pt x="264634" y="455886"/>
                        <a:pt x="850297" y="0"/>
                        <a:pt x="154243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75" name="Freeform: Shape 65">
                  <a:extLst>
                    <a:ext uri="{FF2B5EF4-FFF2-40B4-BE49-F238E27FC236}">
                      <a16:creationId xmlns:a16="http://schemas.microsoft.com/office/drawing/2014/main" id="{8ED48F11-A2B8-4403-8C95-83BADB17E917}"/>
                    </a:ext>
                  </a:extLst>
                </p:cNvPr>
                <p:cNvSpPr/>
                <p:nvPr/>
              </p:nvSpPr>
              <p:spPr>
                <a:xfrm>
                  <a:off x="817486" y="598920"/>
                  <a:ext cx="174027" cy="176681"/>
                </a:xfrm>
                <a:custGeom>
                  <a:avLst/>
                  <a:gdLst>
                    <a:gd name="connsiteX0" fmla="*/ 80518 w 1714113"/>
                    <a:gd name="connsiteY0" fmla="*/ 1440952 h 1740258"/>
                    <a:gd name="connsiteX1" fmla="*/ 121212 w 1714113"/>
                    <a:gd name="connsiteY1" fmla="*/ 1552136 h 1740258"/>
                    <a:gd name="connsiteX2" fmla="*/ 80519 w 1714113"/>
                    <a:gd name="connsiteY2" fmla="*/ 1440952 h 1740258"/>
                    <a:gd name="connsiteX3" fmla="*/ 1542436 w 1714113"/>
                    <a:gd name="connsiteY3" fmla="*/ 0 h 1740258"/>
                    <a:gd name="connsiteX4" fmla="*/ 1700141 w 1714113"/>
                    <a:gd name="connsiteY4" fmla="*/ 7963 h 1740258"/>
                    <a:gd name="connsiteX5" fmla="*/ 1707840 w 1714113"/>
                    <a:gd name="connsiteY5" fmla="*/ 9138 h 1740258"/>
                    <a:gd name="connsiteX6" fmla="*/ 1712568 w 1714113"/>
                    <a:gd name="connsiteY6" fmla="*/ 40116 h 1740258"/>
                    <a:gd name="connsiteX7" fmla="*/ 1714113 w 1714113"/>
                    <a:gd name="connsiteY7" fmla="*/ 70721 h 1740258"/>
                    <a:gd name="connsiteX8" fmla="*/ 1576161 w 1714113"/>
                    <a:gd name="connsiteY8" fmla="*/ 121212 h 1740258"/>
                    <a:gd name="connsiteX9" fmla="*/ 634110 w 1714113"/>
                    <a:gd name="connsiteY9" fmla="*/ 1542437 h 1740258"/>
                    <a:gd name="connsiteX10" fmla="*/ 640528 w 1714113"/>
                    <a:gd name="connsiteY10" fmla="*/ 1669537 h 1740258"/>
                    <a:gd name="connsiteX11" fmla="*/ 636767 w 1714113"/>
                    <a:gd name="connsiteY11" fmla="*/ 1670913 h 1740258"/>
                    <a:gd name="connsiteX12" fmla="*/ 584495 w 1714113"/>
                    <a:gd name="connsiteY12" fmla="*/ 1684354 h 1740258"/>
                    <a:gd name="connsiteX13" fmla="*/ 488950 w 1714113"/>
                    <a:gd name="connsiteY13" fmla="*/ 1708921 h 1740258"/>
                    <a:gd name="connsiteX14" fmla="*/ 335800 w 1714113"/>
                    <a:gd name="connsiteY14" fmla="*/ 1732295 h 1740258"/>
                    <a:gd name="connsiteX15" fmla="*/ 217335 w 1714113"/>
                    <a:gd name="connsiteY15" fmla="*/ 1738277 h 1740258"/>
                    <a:gd name="connsiteX16" fmla="*/ 178095 w 1714113"/>
                    <a:gd name="connsiteY16" fmla="*/ 1740258 h 1740258"/>
                    <a:gd name="connsiteX17" fmla="*/ 20390 w 1714113"/>
                    <a:gd name="connsiteY17" fmla="*/ 1732295 h 1740258"/>
                    <a:gd name="connsiteX18" fmla="*/ 12691 w 1714113"/>
                    <a:gd name="connsiteY18" fmla="*/ 1731120 h 1740258"/>
                    <a:gd name="connsiteX19" fmla="*/ 7963 w 1714113"/>
                    <a:gd name="connsiteY19" fmla="*/ 1700142 h 1740258"/>
                    <a:gd name="connsiteX20" fmla="*/ 0 w 1714113"/>
                    <a:gd name="connsiteY20" fmla="*/ 1542437 h 1740258"/>
                    <a:gd name="connsiteX21" fmla="*/ 7882 w 1714113"/>
                    <a:gd name="connsiteY21" fmla="*/ 1386334 h 1740258"/>
                    <a:gd name="connsiteX22" fmla="*/ 7881 w 1714113"/>
                    <a:gd name="connsiteY22" fmla="*/ 1386333 h 1740258"/>
                    <a:gd name="connsiteX23" fmla="*/ 7962 w 1714113"/>
                    <a:gd name="connsiteY23" fmla="*/ 1384733 h 1740258"/>
                    <a:gd name="connsiteX24" fmla="*/ 28969 w 1714113"/>
                    <a:gd name="connsiteY24" fmla="*/ 1247095 h 1740258"/>
                    <a:gd name="connsiteX25" fmla="*/ 31336 w 1714113"/>
                    <a:gd name="connsiteY25" fmla="*/ 1262606 h 1740258"/>
                    <a:gd name="connsiteX26" fmla="*/ 69344 w 1714113"/>
                    <a:gd name="connsiteY26" fmla="*/ 1410424 h 1740258"/>
                    <a:gd name="connsiteX27" fmla="*/ 80516 w 1714113"/>
                    <a:gd name="connsiteY27" fmla="*/ 1440949 h 1740258"/>
                    <a:gd name="connsiteX28" fmla="*/ 80517 w 1714113"/>
                    <a:gd name="connsiteY28" fmla="*/ 1440950 h 1740258"/>
                    <a:gd name="connsiteX29" fmla="*/ 69344 w 1714113"/>
                    <a:gd name="connsiteY29" fmla="*/ 1410423 h 1740258"/>
                    <a:gd name="connsiteX30" fmla="*/ 31336 w 1714113"/>
                    <a:gd name="connsiteY30" fmla="*/ 1262605 h 1740258"/>
                    <a:gd name="connsiteX31" fmla="*/ 28969 w 1714113"/>
                    <a:gd name="connsiteY31" fmla="*/ 1247094 h 1740258"/>
                    <a:gd name="connsiteX32" fmla="*/ 31336 w 1714113"/>
                    <a:gd name="connsiteY32" fmla="*/ 1231582 h 1740258"/>
                    <a:gd name="connsiteX33" fmla="*/ 1542436 w 1714113"/>
                    <a:gd name="connsiteY33" fmla="*/ 0 h 1740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714113" h="1740258">
                      <a:moveTo>
                        <a:pt x="80518" y="1440952"/>
                      </a:moveTo>
                      <a:lnTo>
                        <a:pt x="121212" y="1552136"/>
                      </a:lnTo>
                      <a:lnTo>
                        <a:pt x="80519" y="1440952"/>
                      </a:lnTo>
                      <a:close/>
                      <a:moveTo>
                        <a:pt x="1542436" y="0"/>
                      </a:moveTo>
                      <a:cubicBezTo>
                        <a:pt x="1595677" y="0"/>
                        <a:pt x="1648289" y="2698"/>
                        <a:pt x="1700141" y="7963"/>
                      </a:cubicBezTo>
                      <a:lnTo>
                        <a:pt x="1707840" y="9138"/>
                      </a:lnTo>
                      <a:lnTo>
                        <a:pt x="1712568" y="40116"/>
                      </a:lnTo>
                      <a:lnTo>
                        <a:pt x="1714113" y="70721"/>
                      </a:lnTo>
                      <a:lnTo>
                        <a:pt x="1576161" y="121212"/>
                      </a:lnTo>
                      <a:cubicBezTo>
                        <a:pt x="1022557" y="355367"/>
                        <a:pt x="634110" y="903539"/>
                        <a:pt x="634110" y="1542437"/>
                      </a:cubicBezTo>
                      <a:lnTo>
                        <a:pt x="640528" y="1669537"/>
                      </a:lnTo>
                      <a:lnTo>
                        <a:pt x="636767" y="1670913"/>
                      </a:lnTo>
                      <a:lnTo>
                        <a:pt x="584495" y="1684354"/>
                      </a:lnTo>
                      <a:lnTo>
                        <a:pt x="488950" y="1708921"/>
                      </a:lnTo>
                      <a:cubicBezTo>
                        <a:pt x="438745" y="1719195"/>
                        <a:pt x="387652" y="1727029"/>
                        <a:pt x="335800" y="1732295"/>
                      </a:cubicBezTo>
                      <a:lnTo>
                        <a:pt x="217335" y="1738277"/>
                      </a:lnTo>
                      <a:lnTo>
                        <a:pt x="178095" y="1740258"/>
                      </a:lnTo>
                      <a:cubicBezTo>
                        <a:pt x="124854" y="1740258"/>
                        <a:pt x="72242" y="1737561"/>
                        <a:pt x="20390" y="1732295"/>
                      </a:cubicBezTo>
                      <a:lnTo>
                        <a:pt x="12691" y="1731120"/>
                      </a:lnTo>
                      <a:lnTo>
                        <a:pt x="7963" y="1700142"/>
                      </a:lnTo>
                      <a:cubicBezTo>
                        <a:pt x="2698" y="1648290"/>
                        <a:pt x="0" y="1595679"/>
                        <a:pt x="0" y="1542437"/>
                      </a:cubicBezTo>
                      <a:lnTo>
                        <a:pt x="7882" y="1386334"/>
                      </a:lnTo>
                      <a:lnTo>
                        <a:pt x="7881" y="1386333"/>
                      </a:lnTo>
                      <a:lnTo>
                        <a:pt x="7962" y="1384733"/>
                      </a:lnTo>
                      <a:lnTo>
                        <a:pt x="28969" y="1247095"/>
                      </a:lnTo>
                      <a:lnTo>
                        <a:pt x="31336" y="1262606"/>
                      </a:lnTo>
                      <a:cubicBezTo>
                        <a:pt x="41609" y="1312810"/>
                        <a:pt x="54322" y="1362126"/>
                        <a:pt x="69344" y="1410424"/>
                      </a:cubicBezTo>
                      <a:lnTo>
                        <a:pt x="80516" y="1440949"/>
                      </a:lnTo>
                      <a:lnTo>
                        <a:pt x="80517" y="1440950"/>
                      </a:lnTo>
                      <a:lnTo>
                        <a:pt x="69344" y="1410423"/>
                      </a:lnTo>
                      <a:cubicBezTo>
                        <a:pt x="54322" y="1362125"/>
                        <a:pt x="41609" y="1312809"/>
                        <a:pt x="31336" y="1262605"/>
                      </a:cubicBezTo>
                      <a:lnTo>
                        <a:pt x="28969" y="1247094"/>
                      </a:lnTo>
                      <a:lnTo>
                        <a:pt x="31336" y="1231582"/>
                      </a:lnTo>
                      <a:cubicBezTo>
                        <a:pt x="175162" y="528720"/>
                        <a:pt x="797055" y="0"/>
                        <a:pt x="154243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76" name="Freeform: Shape 66">
                  <a:extLst>
                    <a:ext uri="{FF2B5EF4-FFF2-40B4-BE49-F238E27FC236}">
                      <a16:creationId xmlns:a16="http://schemas.microsoft.com/office/drawing/2014/main" id="{34B930A6-055D-44CD-BF06-EA0ABAB1951A}"/>
                    </a:ext>
                  </a:extLst>
                </p:cNvPr>
                <p:cNvSpPr/>
                <p:nvPr/>
              </p:nvSpPr>
              <p:spPr>
                <a:xfrm>
                  <a:off x="761490" y="468082"/>
                  <a:ext cx="230674" cy="300339"/>
                </a:xfrm>
                <a:custGeom>
                  <a:avLst/>
                  <a:gdLst>
                    <a:gd name="connsiteX0" fmla="*/ 2265656 w 2272074"/>
                    <a:gd name="connsiteY0" fmla="*/ 1359433 h 2958249"/>
                    <a:gd name="connsiteX1" fmla="*/ 2272074 w 2272074"/>
                    <a:gd name="connsiteY1" fmla="*/ 1486533 h 2958249"/>
                    <a:gd name="connsiteX2" fmla="*/ 1330023 w 2272074"/>
                    <a:gd name="connsiteY2" fmla="*/ 2907758 h 2958249"/>
                    <a:gd name="connsiteX3" fmla="*/ 1192071 w 2272074"/>
                    <a:gd name="connsiteY3" fmla="*/ 2958249 h 2958249"/>
                    <a:gd name="connsiteX4" fmla="*/ 1185653 w 2272074"/>
                    <a:gd name="connsiteY4" fmla="*/ 2831149 h 2958249"/>
                    <a:gd name="connsiteX5" fmla="*/ 2127704 w 2272074"/>
                    <a:gd name="connsiteY5" fmla="*/ 1409924 h 2958249"/>
                    <a:gd name="connsiteX6" fmla="*/ 2054739 w 2272074"/>
                    <a:gd name="connsiteY6" fmla="*/ 700007 h 2958249"/>
                    <a:gd name="connsiteX7" fmla="*/ 2085910 w 2272074"/>
                    <a:gd name="connsiteY7" fmla="*/ 751317 h 2958249"/>
                    <a:gd name="connsiteX8" fmla="*/ 2113451 w 2272074"/>
                    <a:gd name="connsiteY8" fmla="*/ 808488 h 2958249"/>
                    <a:gd name="connsiteX9" fmla="*/ 2150862 w 2272074"/>
                    <a:gd name="connsiteY9" fmla="*/ 886148 h 2958249"/>
                    <a:gd name="connsiteX10" fmla="*/ 2240737 w 2272074"/>
                    <a:gd name="connsiteY10" fmla="*/ 1175679 h 2958249"/>
                    <a:gd name="connsiteX11" fmla="*/ 2259383 w 2272074"/>
                    <a:gd name="connsiteY11" fmla="*/ 1297851 h 2958249"/>
                    <a:gd name="connsiteX12" fmla="*/ 2251684 w 2272074"/>
                    <a:gd name="connsiteY12" fmla="*/ 1296676 h 2958249"/>
                    <a:gd name="connsiteX13" fmla="*/ 2093979 w 2272074"/>
                    <a:gd name="connsiteY13" fmla="*/ 1288713 h 2958249"/>
                    <a:gd name="connsiteX14" fmla="*/ 582879 w 2272074"/>
                    <a:gd name="connsiteY14" fmla="*/ 2520295 h 2958249"/>
                    <a:gd name="connsiteX15" fmla="*/ 580512 w 2272074"/>
                    <a:gd name="connsiteY15" fmla="*/ 2535807 h 2958249"/>
                    <a:gd name="connsiteX16" fmla="*/ 559505 w 2272074"/>
                    <a:gd name="connsiteY16" fmla="*/ 2398168 h 2958249"/>
                    <a:gd name="connsiteX17" fmla="*/ 551542 w 2272074"/>
                    <a:gd name="connsiteY17" fmla="*/ 2240463 h 2958249"/>
                    <a:gd name="connsiteX18" fmla="*/ 1783124 w 2272074"/>
                    <a:gd name="connsiteY18" fmla="*/ 729363 h 2958249"/>
                    <a:gd name="connsiteX19" fmla="*/ 1818208 w 2272074"/>
                    <a:gd name="connsiteY19" fmla="*/ 724008 h 2958249"/>
                    <a:gd name="connsiteX20" fmla="*/ 1936274 w 2272074"/>
                    <a:gd name="connsiteY20" fmla="*/ 705989 h 2958249"/>
                    <a:gd name="connsiteX21" fmla="*/ 1136037 w 2272074"/>
                    <a:gd name="connsiteY21" fmla="*/ 0 h 2958249"/>
                    <a:gd name="connsiteX22" fmla="*/ 1188310 w 2272074"/>
                    <a:gd name="connsiteY22" fmla="*/ 13441 h 2958249"/>
                    <a:gd name="connsiteX23" fmla="*/ 2008650 w 2272074"/>
                    <a:gd name="connsiteY23" fmla="*/ 624142 h 2958249"/>
                    <a:gd name="connsiteX24" fmla="*/ 2054739 w 2272074"/>
                    <a:gd name="connsiteY24" fmla="*/ 700006 h 2958249"/>
                    <a:gd name="connsiteX25" fmla="*/ 1936274 w 2272074"/>
                    <a:gd name="connsiteY25" fmla="*/ 705988 h 2958249"/>
                    <a:gd name="connsiteX26" fmla="*/ 1818208 w 2272074"/>
                    <a:gd name="connsiteY26" fmla="*/ 724007 h 2958249"/>
                    <a:gd name="connsiteX27" fmla="*/ 1700142 w 2272074"/>
                    <a:gd name="connsiteY27" fmla="*/ 705988 h 2958249"/>
                    <a:gd name="connsiteX28" fmla="*/ 1542437 w 2272074"/>
                    <a:gd name="connsiteY28" fmla="*/ 698025 h 2958249"/>
                    <a:gd name="connsiteX29" fmla="*/ 69345 w 2272074"/>
                    <a:gd name="connsiteY29" fmla="*/ 1781789 h 2958249"/>
                    <a:gd name="connsiteX30" fmla="*/ 48336 w 2272074"/>
                    <a:gd name="connsiteY30" fmla="*/ 1863498 h 2958249"/>
                    <a:gd name="connsiteX31" fmla="*/ 31337 w 2272074"/>
                    <a:gd name="connsiteY31" fmla="*/ 1797388 h 2958249"/>
                    <a:gd name="connsiteX32" fmla="*/ 0 w 2272074"/>
                    <a:gd name="connsiteY32" fmla="*/ 1486533 h 2958249"/>
                    <a:gd name="connsiteX33" fmla="*/ 1083764 w 2272074"/>
                    <a:gd name="connsiteY33" fmla="*/ 13441 h 2958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272074" h="2958249">
                      <a:moveTo>
                        <a:pt x="2265656" y="1359433"/>
                      </a:moveTo>
                      <a:lnTo>
                        <a:pt x="2272074" y="1486533"/>
                      </a:lnTo>
                      <a:cubicBezTo>
                        <a:pt x="2272074" y="2125431"/>
                        <a:pt x="1883627" y="2673603"/>
                        <a:pt x="1330023" y="2907758"/>
                      </a:cubicBezTo>
                      <a:lnTo>
                        <a:pt x="1192071" y="2958249"/>
                      </a:lnTo>
                      <a:lnTo>
                        <a:pt x="1185653" y="2831149"/>
                      </a:lnTo>
                      <a:cubicBezTo>
                        <a:pt x="1185653" y="2192251"/>
                        <a:pt x="1574100" y="1644079"/>
                        <a:pt x="2127704" y="1409924"/>
                      </a:cubicBezTo>
                      <a:close/>
                      <a:moveTo>
                        <a:pt x="2054739" y="700007"/>
                      </a:moveTo>
                      <a:lnTo>
                        <a:pt x="2085910" y="751317"/>
                      </a:lnTo>
                      <a:lnTo>
                        <a:pt x="2113451" y="808488"/>
                      </a:lnTo>
                      <a:lnTo>
                        <a:pt x="2150862" y="886148"/>
                      </a:lnTo>
                      <a:cubicBezTo>
                        <a:pt x="2189887" y="978415"/>
                        <a:pt x="2220190" y="1075270"/>
                        <a:pt x="2240737" y="1175679"/>
                      </a:cubicBezTo>
                      <a:lnTo>
                        <a:pt x="2259383" y="1297851"/>
                      </a:lnTo>
                      <a:lnTo>
                        <a:pt x="2251684" y="1296676"/>
                      </a:lnTo>
                      <a:cubicBezTo>
                        <a:pt x="2199832" y="1291411"/>
                        <a:pt x="2147220" y="1288713"/>
                        <a:pt x="2093979" y="1288713"/>
                      </a:cubicBezTo>
                      <a:cubicBezTo>
                        <a:pt x="1348598" y="1288713"/>
                        <a:pt x="726705" y="1817433"/>
                        <a:pt x="582879" y="2520295"/>
                      </a:cubicBezTo>
                      <a:lnTo>
                        <a:pt x="580512" y="2535807"/>
                      </a:lnTo>
                      <a:lnTo>
                        <a:pt x="559505" y="2398168"/>
                      </a:lnTo>
                      <a:cubicBezTo>
                        <a:pt x="554240" y="2346316"/>
                        <a:pt x="551542" y="2293705"/>
                        <a:pt x="551542" y="2240463"/>
                      </a:cubicBezTo>
                      <a:cubicBezTo>
                        <a:pt x="551542" y="1495082"/>
                        <a:pt x="1080262" y="873189"/>
                        <a:pt x="1783124" y="729363"/>
                      </a:cubicBezTo>
                      <a:lnTo>
                        <a:pt x="1818208" y="724008"/>
                      </a:lnTo>
                      <a:lnTo>
                        <a:pt x="1936274" y="705989"/>
                      </a:lnTo>
                      <a:close/>
                      <a:moveTo>
                        <a:pt x="1136037" y="0"/>
                      </a:moveTo>
                      <a:lnTo>
                        <a:pt x="1188310" y="13441"/>
                      </a:lnTo>
                      <a:cubicBezTo>
                        <a:pt x="1526398" y="118597"/>
                        <a:pt x="1814619" y="336938"/>
                        <a:pt x="2008650" y="624142"/>
                      </a:cubicBezTo>
                      <a:lnTo>
                        <a:pt x="2054739" y="700006"/>
                      </a:lnTo>
                      <a:lnTo>
                        <a:pt x="1936274" y="705988"/>
                      </a:lnTo>
                      <a:lnTo>
                        <a:pt x="1818208" y="724007"/>
                      </a:lnTo>
                      <a:lnTo>
                        <a:pt x="1700142" y="705988"/>
                      </a:lnTo>
                      <a:cubicBezTo>
                        <a:pt x="1648290" y="700723"/>
                        <a:pt x="1595678" y="698025"/>
                        <a:pt x="1542437" y="698025"/>
                      </a:cubicBezTo>
                      <a:cubicBezTo>
                        <a:pt x="850298" y="698025"/>
                        <a:pt x="264635" y="1153911"/>
                        <a:pt x="69345" y="1781789"/>
                      </a:cubicBezTo>
                      <a:lnTo>
                        <a:pt x="48336" y="1863498"/>
                      </a:lnTo>
                      <a:lnTo>
                        <a:pt x="31337" y="1797388"/>
                      </a:lnTo>
                      <a:cubicBezTo>
                        <a:pt x="10790" y="1696979"/>
                        <a:pt x="0" y="1593016"/>
                        <a:pt x="0" y="1486533"/>
                      </a:cubicBezTo>
                      <a:cubicBezTo>
                        <a:pt x="0" y="794393"/>
                        <a:pt x="455886" y="208731"/>
                        <a:pt x="1083764" y="134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</p:grp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A9A350F-C83C-4D52-B75C-5CD2A11C1DC9}"/>
                </a:ext>
              </a:extLst>
            </p:cNvPr>
            <p:cNvSpPr/>
            <p:nvPr/>
          </p:nvSpPr>
          <p:spPr>
            <a:xfrm>
              <a:off x="2116417" y="5851083"/>
              <a:ext cx="20095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latin typeface="Work Sans Light" pitchFamily="2" charset="0"/>
                </a:rPr>
                <a:t>Nearyouonlineshopmarket.com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27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79">
        <p:fade/>
      </p:transition>
    </mc:Choice>
    <mc:Fallback xmlns="">
      <p:transition spd="med" advTm="65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54167E-6 -4.44444E-6 L 0.02904 -4.44444E-6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58333E-6 -1.85185E-6 L -0.03737 -1.85185E-6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3.33333E-6 0.0949 " pathEditMode="relative" rAng="0" ptsTypes="AA">
                                      <p:cBhvr>
                                        <p:cTn id="73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45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03906 3.7037E-6 " pathEditMode="relative" rAng="0" ptsTypes="AA">
                                      <p:cBhvr>
                                        <p:cTn id="77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25E-6 -7.40741E-7 L -0.19505 -0.00278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-139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60" grpId="0"/>
      <p:bldP spid="61" grpId="0"/>
      <p:bldP spid="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CBC786-6CCA-4C55-BDE9-DADF65956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flipH="1">
            <a:off x="1857003" y="-1557293"/>
            <a:ext cx="5186364" cy="6924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6101B9-86E0-4087-9339-54BBED3191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610122" y="688768"/>
            <a:ext cx="4714877" cy="629507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B9950A7-B875-4699-831F-9755457A0873}"/>
              </a:ext>
            </a:extLst>
          </p:cNvPr>
          <p:cNvSpPr/>
          <p:nvPr/>
        </p:nvSpPr>
        <p:spPr>
          <a:xfrm>
            <a:off x="1630857" y="673947"/>
            <a:ext cx="5246041" cy="5510109"/>
          </a:xfrm>
          <a:custGeom>
            <a:avLst/>
            <a:gdLst>
              <a:gd name="connsiteX0" fmla="*/ 7442 w 4814675"/>
              <a:gd name="connsiteY0" fmla="*/ 0 h 5532609"/>
              <a:gd name="connsiteX1" fmla="*/ 4660270 w 4814675"/>
              <a:gd name="connsiteY1" fmla="*/ 0 h 5532609"/>
              <a:gd name="connsiteX2" fmla="*/ 4660270 w 4814675"/>
              <a:gd name="connsiteY2" fmla="*/ 596935 h 5532609"/>
              <a:gd name="connsiteX3" fmla="*/ 596935 w 4814675"/>
              <a:gd name="connsiteY3" fmla="*/ 596935 h 5532609"/>
              <a:gd name="connsiteX4" fmla="*/ 596935 w 4814675"/>
              <a:gd name="connsiteY4" fmla="*/ 3774200 h 5532609"/>
              <a:gd name="connsiteX5" fmla="*/ 4814675 w 4814675"/>
              <a:gd name="connsiteY5" fmla="*/ 3774200 h 5532609"/>
              <a:gd name="connsiteX6" fmla="*/ 4814675 w 4814675"/>
              <a:gd name="connsiteY6" fmla="*/ 5532609 h 5532609"/>
              <a:gd name="connsiteX7" fmla="*/ 7442 w 4814675"/>
              <a:gd name="connsiteY7" fmla="*/ 5532609 h 5532609"/>
              <a:gd name="connsiteX8" fmla="*/ 7442 w 4814675"/>
              <a:gd name="connsiteY8" fmla="*/ 4807233 h 5532609"/>
              <a:gd name="connsiteX9" fmla="*/ 0 w 4814675"/>
              <a:gd name="connsiteY9" fmla="*/ 4807233 h 5532609"/>
              <a:gd name="connsiteX10" fmla="*/ 0 w 4814675"/>
              <a:gd name="connsiteY10" fmla="*/ 0 h 5532609"/>
              <a:gd name="connsiteX11" fmla="*/ 7442 w 4814675"/>
              <a:gd name="connsiteY11" fmla="*/ 0 h 553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14675" h="5532609">
                <a:moveTo>
                  <a:pt x="7442" y="0"/>
                </a:moveTo>
                <a:lnTo>
                  <a:pt x="4660270" y="0"/>
                </a:lnTo>
                <a:lnTo>
                  <a:pt x="4660270" y="596935"/>
                </a:lnTo>
                <a:lnTo>
                  <a:pt x="596935" y="596935"/>
                </a:lnTo>
                <a:lnTo>
                  <a:pt x="596935" y="3774200"/>
                </a:lnTo>
                <a:lnTo>
                  <a:pt x="4814675" y="3774200"/>
                </a:lnTo>
                <a:lnTo>
                  <a:pt x="4814675" y="5532609"/>
                </a:lnTo>
                <a:lnTo>
                  <a:pt x="7442" y="5532609"/>
                </a:lnTo>
                <a:lnTo>
                  <a:pt x="7442" y="4807233"/>
                </a:lnTo>
                <a:lnTo>
                  <a:pt x="0" y="4807233"/>
                </a:lnTo>
                <a:lnTo>
                  <a:pt x="0" y="0"/>
                </a:lnTo>
                <a:lnTo>
                  <a:pt x="744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CCE7FAE-5EE0-4A84-AEBE-01FF17378A75}"/>
              </a:ext>
            </a:extLst>
          </p:cNvPr>
          <p:cNvGrpSpPr/>
          <p:nvPr/>
        </p:nvGrpSpPr>
        <p:grpSpPr>
          <a:xfrm>
            <a:off x="1850676" y="855455"/>
            <a:ext cx="3245199" cy="230832"/>
            <a:chOff x="1923246" y="859785"/>
            <a:chExt cx="3245199" cy="23083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AA7CB20-64B2-4953-8313-7F36E6211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246" y="886211"/>
              <a:ext cx="194105" cy="192183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EB560A2-2759-4CB3-8089-D1C7D375BFA2}"/>
                </a:ext>
              </a:extLst>
            </p:cNvPr>
            <p:cNvSpPr/>
            <p:nvPr/>
          </p:nvSpPr>
          <p:spPr>
            <a:xfrm>
              <a:off x="2137854" y="859785"/>
              <a:ext cx="303059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151619"/>
                  </a:solidFill>
                  <a:latin typeface="Work Sans Light" pitchFamily="2" charset="0"/>
                </a:rPr>
                <a:t>facebook.com/</a:t>
              </a:r>
              <a:r>
                <a:rPr lang="en-US" sz="900" dirty="0" err="1">
                  <a:solidFill>
                    <a:srgbClr val="151619"/>
                  </a:solidFill>
                  <a:latin typeface="Work Sans Light" pitchFamily="2" charset="0"/>
                </a:rPr>
                <a:t>nearyouonlineshopmarket</a:t>
              </a:r>
              <a:endParaRPr lang="en-US" sz="900" dirty="0">
                <a:solidFill>
                  <a:srgbClr val="151619"/>
                </a:solidFill>
                <a:latin typeface="Work Sans Light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40853B-A86E-469C-A69E-53B279BBB628}"/>
              </a:ext>
            </a:extLst>
          </p:cNvPr>
          <p:cNvGrpSpPr/>
          <p:nvPr/>
        </p:nvGrpSpPr>
        <p:grpSpPr>
          <a:xfrm>
            <a:off x="10158305" y="5882835"/>
            <a:ext cx="187850" cy="165198"/>
            <a:chOff x="3032760" y="5158659"/>
            <a:chExt cx="670781" cy="59579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EADBA8A-04B4-4F56-88CB-C2EC956C9669}"/>
                </a:ext>
              </a:extLst>
            </p:cNvPr>
            <p:cNvSpPr/>
            <p:nvPr/>
          </p:nvSpPr>
          <p:spPr>
            <a:xfrm>
              <a:off x="3032760" y="5158659"/>
              <a:ext cx="670781" cy="586820"/>
            </a:xfrm>
            <a:prstGeom prst="rect">
              <a:avLst/>
            </a:prstGeom>
            <a:solidFill>
              <a:srgbClr val="F8D3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359A739-9336-424F-B43C-5016C2B25E65}"/>
                </a:ext>
              </a:extLst>
            </p:cNvPr>
            <p:cNvGrpSpPr/>
            <p:nvPr/>
          </p:nvGrpSpPr>
          <p:grpSpPr>
            <a:xfrm>
              <a:off x="3157446" y="5414909"/>
              <a:ext cx="421395" cy="339548"/>
              <a:chOff x="3150941" y="5453139"/>
              <a:chExt cx="372648" cy="300268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43C9AD7-9FA7-44A6-AC78-79E7CCBB7EDA}"/>
                  </a:ext>
                </a:extLst>
              </p:cNvPr>
              <p:cNvSpPr/>
              <p:nvPr/>
            </p:nvSpPr>
            <p:spPr>
              <a:xfrm>
                <a:off x="3150941" y="5681057"/>
                <a:ext cx="99996" cy="717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E897668-CE4D-4EEF-B547-CA21451E11E2}"/>
                  </a:ext>
                </a:extLst>
              </p:cNvPr>
              <p:cNvSpPr/>
              <p:nvPr/>
            </p:nvSpPr>
            <p:spPr>
              <a:xfrm>
                <a:off x="3287962" y="5453139"/>
                <a:ext cx="98607" cy="2983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8E0F1B8-849E-40E8-8D90-1AAE432F33A4}"/>
                  </a:ext>
                </a:extLst>
              </p:cNvPr>
              <p:cNvSpPr/>
              <p:nvPr/>
            </p:nvSpPr>
            <p:spPr>
              <a:xfrm>
                <a:off x="3423593" y="5568885"/>
                <a:ext cx="99996" cy="184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D65F1DE-5635-412E-80C2-D55E51200E2F}"/>
              </a:ext>
            </a:extLst>
          </p:cNvPr>
          <p:cNvGrpSpPr/>
          <p:nvPr/>
        </p:nvGrpSpPr>
        <p:grpSpPr>
          <a:xfrm>
            <a:off x="10134401" y="861309"/>
            <a:ext cx="235659" cy="233325"/>
            <a:chOff x="-25247244" y="21486608"/>
            <a:chExt cx="443788" cy="44378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856C687-8167-4CF4-9CB9-835349C19B74}"/>
                </a:ext>
              </a:extLst>
            </p:cNvPr>
            <p:cNvSpPr/>
            <p:nvPr/>
          </p:nvSpPr>
          <p:spPr>
            <a:xfrm>
              <a:off x="-25247244" y="21486608"/>
              <a:ext cx="443788" cy="443788"/>
            </a:xfrm>
            <a:prstGeom prst="ellipse">
              <a:avLst/>
            </a:prstGeom>
            <a:solidFill>
              <a:schemeClr val="tx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2B8BFB-FDFE-4D0C-99BD-57624DBBD36B}"/>
                </a:ext>
              </a:extLst>
            </p:cNvPr>
            <p:cNvSpPr/>
            <p:nvPr/>
          </p:nvSpPr>
          <p:spPr>
            <a:xfrm>
              <a:off x="-25138513" y="21601531"/>
              <a:ext cx="226327" cy="227863"/>
            </a:xfrm>
            <a:custGeom>
              <a:avLst/>
              <a:gdLst>
                <a:gd name="connsiteX0" fmla="*/ 201930 w 659130"/>
                <a:gd name="connsiteY0" fmla="*/ 0 h 663600"/>
                <a:gd name="connsiteX1" fmla="*/ 280530 w 659130"/>
                <a:gd name="connsiteY1" fmla="*/ 15868 h 663600"/>
                <a:gd name="connsiteX2" fmla="*/ 329566 w 659130"/>
                <a:gd name="connsiteY2" fmla="*/ 48932 h 663600"/>
                <a:gd name="connsiteX3" fmla="*/ 378600 w 659130"/>
                <a:gd name="connsiteY3" fmla="*/ 15868 h 663600"/>
                <a:gd name="connsiteX4" fmla="*/ 457200 w 659130"/>
                <a:gd name="connsiteY4" fmla="*/ 0 h 663600"/>
                <a:gd name="connsiteX5" fmla="*/ 659130 w 659130"/>
                <a:gd name="connsiteY5" fmla="*/ 201932 h 663600"/>
                <a:gd name="connsiteX6" fmla="*/ 643260 w 659130"/>
                <a:gd name="connsiteY6" fmla="*/ 280532 h 663600"/>
                <a:gd name="connsiteX7" fmla="*/ 604342 w 659130"/>
                <a:gd name="connsiteY7" fmla="*/ 338254 h 663600"/>
                <a:gd name="connsiteX8" fmla="*/ 599306 w 659130"/>
                <a:gd name="connsiteY8" fmla="*/ 345174 h 663600"/>
                <a:gd name="connsiteX9" fmla="*/ 329566 w 659130"/>
                <a:gd name="connsiteY9" fmla="*/ 663600 h 663600"/>
                <a:gd name="connsiteX10" fmla="*/ 59828 w 659130"/>
                <a:gd name="connsiteY10" fmla="*/ 345176 h 663600"/>
                <a:gd name="connsiteX11" fmla="*/ 54760 w 659130"/>
                <a:gd name="connsiteY11" fmla="*/ 338214 h 663600"/>
                <a:gd name="connsiteX12" fmla="*/ 15868 w 659130"/>
                <a:gd name="connsiteY12" fmla="*/ 280532 h 663600"/>
                <a:gd name="connsiteX13" fmla="*/ 0 w 659130"/>
                <a:gd name="connsiteY13" fmla="*/ 201932 h 663600"/>
                <a:gd name="connsiteX14" fmla="*/ 201930 w 659130"/>
                <a:gd name="connsiteY14" fmla="*/ 0 h 6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9130" h="663600">
                  <a:moveTo>
                    <a:pt x="201930" y="0"/>
                  </a:moveTo>
                  <a:cubicBezTo>
                    <a:pt x="229812" y="0"/>
                    <a:pt x="256372" y="5652"/>
                    <a:pt x="280530" y="15868"/>
                  </a:cubicBezTo>
                  <a:lnTo>
                    <a:pt x="329566" y="48932"/>
                  </a:lnTo>
                  <a:lnTo>
                    <a:pt x="378600" y="15868"/>
                  </a:lnTo>
                  <a:cubicBezTo>
                    <a:pt x="402758" y="5652"/>
                    <a:pt x="429320" y="0"/>
                    <a:pt x="457200" y="0"/>
                  </a:cubicBezTo>
                  <a:cubicBezTo>
                    <a:pt x="568722" y="0"/>
                    <a:pt x="659130" y="90408"/>
                    <a:pt x="659130" y="201932"/>
                  </a:cubicBezTo>
                  <a:cubicBezTo>
                    <a:pt x="659130" y="229812"/>
                    <a:pt x="653480" y="256372"/>
                    <a:pt x="643260" y="280532"/>
                  </a:cubicBezTo>
                  <a:lnTo>
                    <a:pt x="604342" y="338254"/>
                  </a:lnTo>
                  <a:lnTo>
                    <a:pt x="599306" y="345174"/>
                  </a:lnTo>
                  <a:lnTo>
                    <a:pt x="329566" y="663600"/>
                  </a:lnTo>
                  <a:lnTo>
                    <a:pt x="59828" y="345176"/>
                  </a:lnTo>
                  <a:lnTo>
                    <a:pt x="54760" y="338214"/>
                  </a:lnTo>
                  <a:lnTo>
                    <a:pt x="15868" y="280532"/>
                  </a:lnTo>
                  <a:cubicBezTo>
                    <a:pt x="5650" y="256372"/>
                    <a:pt x="0" y="229812"/>
                    <a:pt x="0" y="201932"/>
                  </a:cubicBezTo>
                  <a:cubicBezTo>
                    <a:pt x="0" y="90408"/>
                    <a:pt x="90406" y="0"/>
                    <a:pt x="20193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62316F9-52B7-48E9-83B4-AC52C16DE7A1}"/>
              </a:ext>
            </a:extLst>
          </p:cNvPr>
          <p:cNvSpPr/>
          <p:nvPr/>
        </p:nvSpPr>
        <p:spPr>
          <a:xfrm>
            <a:off x="1939145" y="4425990"/>
            <a:ext cx="2605927" cy="502250"/>
          </a:xfrm>
          <a:prstGeom prst="rect">
            <a:avLst/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300" dirty="0">
                <a:solidFill>
                  <a:schemeClr val="bg1"/>
                </a:solidFill>
                <a:latin typeface="Work Sans SemiBold" pitchFamily="2" charset="0"/>
              </a:rPr>
              <a:t>HAND BAG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18FF037-C5E0-47B7-AA83-C8A12D27E7A0}"/>
              </a:ext>
            </a:extLst>
          </p:cNvPr>
          <p:cNvGrpSpPr/>
          <p:nvPr/>
        </p:nvGrpSpPr>
        <p:grpSpPr>
          <a:xfrm>
            <a:off x="2932858" y="5015804"/>
            <a:ext cx="1825369" cy="369332"/>
            <a:chOff x="2037613" y="2834299"/>
            <a:chExt cx="1547777" cy="31629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2F643BF-89E0-4056-9CD0-639EB21C984D}"/>
                </a:ext>
              </a:extLst>
            </p:cNvPr>
            <p:cNvSpPr/>
            <p:nvPr/>
          </p:nvSpPr>
          <p:spPr>
            <a:xfrm>
              <a:off x="2037613" y="2844605"/>
              <a:ext cx="1547777" cy="282515"/>
            </a:xfrm>
            <a:prstGeom prst="rect">
              <a:avLst/>
            </a:prstGeom>
            <a:solidFill>
              <a:srgbClr val="F9D2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151619"/>
                </a:solidFill>
                <a:latin typeface="Work Sans SemiBold" pitchFamily="2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4C40CBB-4B34-4096-84AD-9DD78ADA03BB}"/>
                </a:ext>
              </a:extLst>
            </p:cNvPr>
            <p:cNvSpPr/>
            <p:nvPr/>
          </p:nvSpPr>
          <p:spPr>
            <a:xfrm>
              <a:off x="2165160" y="2834299"/>
              <a:ext cx="1303770" cy="3162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151619"/>
                  </a:solidFill>
                  <a:latin typeface="Work Sans Light" pitchFamily="2" charset="0"/>
                </a:rPr>
                <a:t>Leather Bag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4E596F4-B5F6-4A46-B3EB-62F064FBD84D}"/>
              </a:ext>
            </a:extLst>
          </p:cNvPr>
          <p:cNvSpPr/>
          <p:nvPr/>
        </p:nvSpPr>
        <p:spPr>
          <a:xfrm rot="5400000">
            <a:off x="4435969" y="2618607"/>
            <a:ext cx="4361928" cy="502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35365E8-5A00-4D2D-846B-E45954442678}"/>
              </a:ext>
            </a:extLst>
          </p:cNvPr>
          <p:cNvSpPr/>
          <p:nvPr/>
        </p:nvSpPr>
        <p:spPr>
          <a:xfrm>
            <a:off x="8133087" y="1398148"/>
            <a:ext cx="1344561" cy="1334382"/>
          </a:xfrm>
          <a:custGeom>
            <a:avLst/>
            <a:gdLst>
              <a:gd name="connsiteX0" fmla="*/ 792552 w 1588842"/>
              <a:gd name="connsiteY0" fmla="*/ 0 h 1592580"/>
              <a:gd name="connsiteX1" fmla="*/ 1588842 w 1588842"/>
              <a:gd name="connsiteY1" fmla="*/ 796290 h 1592580"/>
              <a:gd name="connsiteX2" fmla="*/ 792552 w 1588842"/>
              <a:gd name="connsiteY2" fmla="*/ 1592580 h 1592580"/>
              <a:gd name="connsiteX3" fmla="*/ 373 w 1588842"/>
              <a:gd name="connsiteY3" fmla="*/ 877706 h 1592580"/>
              <a:gd name="connsiteX4" fmla="*/ 0 w 1588842"/>
              <a:gd name="connsiteY4" fmla="*/ 870308 h 1592580"/>
              <a:gd name="connsiteX5" fmla="*/ 10969 w 1588842"/>
              <a:gd name="connsiteY5" fmla="*/ 942181 h 1592580"/>
              <a:gd name="connsiteX6" fmla="*/ 720162 w 1588842"/>
              <a:gd name="connsiteY6" fmla="*/ 1520190 h 1592580"/>
              <a:gd name="connsiteX7" fmla="*/ 1444062 w 1588842"/>
              <a:gd name="connsiteY7" fmla="*/ 796290 h 1592580"/>
              <a:gd name="connsiteX8" fmla="*/ 720162 w 1588842"/>
              <a:gd name="connsiteY8" fmla="*/ 72390 h 1592580"/>
              <a:gd name="connsiteX9" fmla="*/ 10969 w 1588842"/>
              <a:gd name="connsiteY9" fmla="*/ 650399 h 1592580"/>
              <a:gd name="connsiteX10" fmla="*/ 0 w 1588842"/>
              <a:gd name="connsiteY10" fmla="*/ 722272 h 1592580"/>
              <a:gd name="connsiteX11" fmla="*/ 373 w 1588842"/>
              <a:gd name="connsiteY11" fmla="*/ 714874 h 1592580"/>
              <a:gd name="connsiteX12" fmla="*/ 792552 w 1588842"/>
              <a:gd name="connsiteY12" fmla="*/ 0 h 159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88842" h="1592580">
                <a:moveTo>
                  <a:pt x="792552" y="0"/>
                </a:moveTo>
                <a:cubicBezTo>
                  <a:pt x="1232331" y="0"/>
                  <a:pt x="1588842" y="356511"/>
                  <a:pt x="1588842" y="796290"/>
                </a:cubicBezTo>
                <a:cubicBezTo>
                  <a:pt x="1588842" y="1236069"/>
                  <a:pt x="1232331" y="1592580"/>
                  <a:pt x="792552" y="1592580"/>
                </a:cubicBezTo>
                <a:cubicBezTo>
                  <a:pt x="380259" y="1592580"/>
                  <a:pt x="41151" y="1279240"/>
                  <a:pt x="373" y="877706"/>
                </a:cubicBezTo>
                <a:lnTo>
                  <a:pt x="0" y="870308"/>
                </a:lnTo>
                <a:lnTo>
                  <a:pt x="10969" y="942181"/>
                </a:lnTo>
                <a:cubicBezTo>
                  <a:pt x="78470" y="1272050"/>
                  <a:pt x="370338" y="1520190"/>
                  <a:pt x="720162" y="1520190"/>
                </a:cubicBezTo>
                <a:cubicBezTo>
                  <a:pt x="1119961" y="1520190"/>
                  <a:pt x="1444062" y="1196089"/>
                  <a:pt x="1444062" y="796290"/>
                </a:cubicBezTo>
                <a:cubicBezTo>
                  <a:pt x="1444062" y="396491"/>
                  <a:pt x="1119961" y="72390"/>
                  <a:pt x="720162" y="72390"/>
                </a:cubicBezTo>
                <a:cubicBezTo>
                  <a:pt x="370338" y="72390"/>
                  <a:pt x="78470" y="320530"/>
                  <a:pt x="10969" y="650399"/>
                </a:cubicBezTo>
                <a:lnTo>
                  <a:pt x="0" y="722272"/>
                </a:lnTo>
                <a:lnTo>
                  <a:pt x="373" y="714874"/>
                </a:lnTo>
                <a:cubicBezTo>
                  <a:pt x="41151" y="313340"/>
                  <a:pt x="380259" y="0"/>
                  <a:pt x="792552" y="0"/>
                </a:cubicBezTo>
                <a:close/>
              </a:path>
            </a:pathLst>
          </a:cu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2F0EC79-A73B-4C2B-BB83-BCDA99AA4D9B}"/>
              </a:ext>
            </a:extLst>
          </p:cNvPr>
          <p:cNvSpPr/>
          <p:nvPr/>
        </p:nvSpPr>
        <p:spPr>
          <a:xfrm>
            <a:off x="8033938" y="1458802"/>
            <a:ext cx="1225204" cy="1213075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EFDFC86-472E-4F12-A9EC-C48A78E64493}"/>
              </a:ext>
            </a:extLst>
          </p:cNvPr>
          <p:cNvSpPr/>
          <p:nvPr/>
        </p:nvSpPr>
        <p:spPr>
          <a:xfrm>
            <a:off x="9463303" y="2009321"/>
            <a:ext cx="294562" cy="38307"/>
          </a:xfrm>
          <a:prstGeom prst="roundRect">
            <a:avLst>
              <a:gd name="adj" fmla="val 50000"/>
            </a:avLst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1B4EC8A-753B-421D-BF6C-977C4621E861}"/>
              </a:ext>
            </a:extLst>
          </p:cNvPr>
          <p:cNvSpPr/>
          <p:nvPr/>
        </p:nvSpPr>
        <p:spPr>
          <a:xfrm>
            <a:off x="9556083" y="2082249"/>
            <a:ext cx="465586" cy="38307"/>
          </a:xfrm>
          <a:prstGeom prst="roundRect">
            <a:avLst>
              <a:gd name="adj" fmla="val 50000"/>
            </a:avLst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DB9CA96-7394-4B48-AF47-BEB5422DA585}"/>
              </a:ext>
            </a:extLst>
          </p:cNvPr>
          <p:cNvSpPr/>
          <p:nvPr/>
        </p:nvSpPr>
        <p:spPr>
          <a:xfrm>
            <a:off x="9844260" y="2009321"/>
            <a:ext cx="182899" cy="38307"/>
          </a:xfrm>
          <a:prstGeom prst="roundRect">
            <a:avLst>
              <a:gd name="adj" fmla="val 50000"/>
            </a:avLst>
          </a:pr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E3396C1-82F9-46A6-9576-A014DE2E771B}"/>
              </a:ext>
            </a:extLst>
          </p:cNvPr>
          <p:cNvSpPr/>
          <p:nvPr/>
        </p:nvSpPr>
        <p:spPr>
          <a:xfrm>
            <a:off x="10066535" y="2082249"/>
            <a:ext cx="182899" cy="38307"/>
          </a:xfrm>
          <a:prstGeom prst="roundRect">
            <a:avLst>
              <a:gd name="adj" fmla="val 50000"/>
            </a:avLst>
          </a:pr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25A0D59-1262-497C-92DB-3E62AC903C69}"/>
              </a:ext>
            </a:extLst>
          </p:cNvPr>
          <p:cNvSpPr/>
          <p:nvPr/>
        </p:nvSpPr>
        <p:spPr>
          <a:xfrm>
            <a:off x="8091624" y="1820659"/>
            <a:ext cx="912429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Work Sans Light" pitchFamily="2" charset="0"/>
              </a:rPr>
              <a:t>$199.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70FDE5B-F902-44AD-9DC2-0080B2537A83}"/>
              </a:ext>
            </a:extLst>
          </p:cNvPr>
          <p:cNvSpPr/>
          <p:nvPr/>
        </p:nvSpPr>
        <p:spPr>
          <a:xfrm>
            <a:off x="8374070" y="2175223"/>
            <a:ext cx="498855" cy="25391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050" b="1" strike="sngStrike" dirty="0">
                <a:solidFill>
                  <a:schemeClr val="bg1"/>
                </a:solidFill>
                <a:latin typeface="Work Sans Light" pitchFamily="2" charset="0"/>
              </a:rPr>
              <a:t>$250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49323E8-F2BD-44FF-BABF-D7D8A037177F}"/>
              </a:ext>
            </a:extLst>
          </p:cNvPr>
          <p:cNvSpPr/>
          <p:nvPr/>
        </p:nvSpPr>
        <p:spPr>
          <a:xfrm>
            <a:off x="8771794" y="1789620"/>
            <a:ext cx="367408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Work Sans Light" pitchFamily="2" charset="0"/>
              </a:rPr>
              <a:t>99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81B9EA1-5D78-418A-9FA0-8CDE15FD152B}"/>
              </a:ext>
            </a:extLst>
          </p:cNvPr>
          <p:cNvGrpSpPr/>
          <p:nvPr/>
        </p:nvGrpSpPr>
        <p:grpSpPr>
          <a:xfrm>
            <a:off x="9071087" y="1782385"/>
            <a:ext cx="631904" cy="565908"/>
            <a:chOff x="9827245" y="4986124"/>
            <a:chExt cx="631904" cy="56590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719AEBA-0698-420E-8613-B3DA87011314}"/>
                </a:ext>
              </a:extLst>
            </p:cNvPr>
            <p:cNvSpPr/>
            <p:nvPr/>
          </p:nvSpPr>
          <p:spPr>
            <a:xfrm>
              <a:off x="9861617" y="4986124"/>
              <a:ext cx="571566" cy="565908"/>
            </a:xfrm>
            <a:prstGeom prst="ellipse">
              <a:avLst/>
            </a:prstGeom>
            <a:solidFill>
              <a:srgbClr val="F9D2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Montserrat SemiBold" panose="00000700000000000000" pitchFamily="50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D7F0ECE-8559-41DD-9088-7642E7F6E7A8}"/>
                </a:ext>
              </a:extLst>
            </p:cNvPr>
            <p:cNvSpPr/>
            <p:nvPr/>
          </p:nvSpPr>
          <p:spPr>
            <a:xfrm>
              <a:off x="9827245" y="5131858"/>
              <a:ext cx="6319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Montserrat SemiBold" panose="00000700000000000000" pitchFamily="50" charset="0"/>
                </a:rPr>
                <a:t>-30%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D9710CF8-C2EE-410A-8EAD-2A4B56EEF4B8}"/>
              </a:ext>
            </a:extLst>
          </p:cNvPr>
          <p:cNvSpPr/>
          <p:nvPr/>
        </p:nvSpPr>
        <p:spPr>
          <a:xfrm>
            <a:off x="3072586" y="5363710"/>
            <a:ext cx="2342597" cy="25391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151619"/>
                </a:solidFill>
                <a:latin typeface="Work Sans Light" pitchFamily="2" charset="0"/>
              </a:rPr>
              <a:t>Blue Ladies Bag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4686812-1954-43E1-BB7A-C67FC3B06EC9}"/>
              </a:ext>
            </a:extLst>
          </p:cNvPr>
          <p:cNvGrpSpPr/>
          <p:nvPr/>
        </p:nvGrpSpPr>
        <p:grpSpPr>
          <a:xfrm>
            <a:off x="7455023" y="2509825"/>
            <a:ext cx="2754033" cy="815621"/>
            <a:chOff x="3710049" y="2509825"/>
            <a:chExt cx="2754033" cy="815621"/>
          </a:xfrm>
          <a:solidFill>
            <a:schemeClr val="bg1">
              <a:alpha val="30000"/>
            </a:schemeClr>
          </a:solidFill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477EAF5-DDFD-48C6-8D3F-B6BC3316DCC9}"/>
                </a:ext>
              </a:extLst>
            </p:cNvPr>
            <p:cNvSpPr/>
            <p:nvPr/>
          </p:nvSpPr>
          <p:spPr>
            <a:xfrm>
              <a:off x="4083563" y="2509825"/>
              <a:ext cx="670745" cy="797790"/>
            </a:xfrm>
            <a:custGeom>
              <a:avLst/>
              <a:gdLst/>
              <a:ahLst/>
              <a:cxnLst/>
              <a:rect l="l" t="t" r="r" b="b"/>
              <a:pathLst>
                <a:path w="670745" h="797790">
                  <a:moveTo>
                    <a:pt x="337599" y="0"/>
                  </a:moveTo>
                  <a:cubicBezTo>
                    <a:pt x="431655" y="902"/>
                    <a:pt x="507327" y="23043"/>
                    <a:pt x="564615" y="66424"/>
                  </a:cubicBezTo>
                  <a:cubicBezTo>
                    <a:pt x="621902" y="109805"/>
                    <a:pt x="651335" y="169017"/>
                    <a:pt x="652914" y="244060"/>
                  </a:cubicBezTo>
                  <a:cubicBezTo>
                    <a:pt x="654446" y="281648"/>
                    <a:pt x="646368" y="319864"/>
                    <a:pt x="628680" y="358706"/>
                  </a:cubicBezTo>
                  <a:cubicBezTo>
                    <a:pt x="610993" y="397548"/>
                    <a:pt x="574503" y="442172"/>
                    <a:pt x="519212" y="492576"/>
                  </a:cubicBezTo>
                  <a:lnTo>
                    <a:pt x="407793" y="593989"/>
                  </a:lnTo>
                  <a:lnTo>
                    <a:pt x="670745" y="593989"/>
                  </a:lnTo>
                  <a:lnTo>
                    <a:pt x="670745" y="797790"/>
                  </a:lnTo>
                  <a:lnTo>
                    <a:pt x="45682" y="797790"/>
                  </a:lnTo>
                  <a:lnTo>
                    <a:pt x="45682" y="636309"/>
                  </a:lnTo>
                  <a:lnTo>
                    <a:pt x="327571" y="375482"/>
                  </a:lnTo>
                  <a:cubicBezTo>
                    <a:pt x="353523" y="350746"/>
                    <a:pt x="370421" y="329983"/>
                    <a:pt x="378267" y="313190"/>
                  </a:cubicBezTo>
                  <a:cubicBezTo>
                    <a:pt x="386113" y="296398"/>
                    <a:pt x="389641" y="281487"/>
                    <a:pt x="388852" y="268458"/>
                  </a:cubicBezTo>
                  <a:cubicBezTo>
                    <a:pt x="388828" y="249320"/>
                    <a:pt x="382468" y="234363"/>
                    <a:pt x="369771" y="223587"/>
                  </a:cubicBezTo>
                  <a:cubicBezTo>
                    <a:pt x="357074" y="212811"/>
                    <a:pt x="338179" y="207330"/>
                    <a:pt x="313087" y="207144"/>
                  </a:cubicBezTo>
                  <a:cubicBezTo>
                    <a:pt x="289294" y="207237"/>
                    <a:pt x="267243" y="213461"/>
                    <a:pt x="246932" y="225817"/>
                  </a:cubicBezTo>
                  <a:cubicBezTo>
                    <a:pt x="226621" y="238172"/>
                    <a:pt x="210419" y="256102"/>
                    <a:pt x="198326" y="279606"/>
                  </a:cubicBezTo>
                  <a:lnTo>
                    <a:pt x="0" y="180416"/>
                  </a:lnTo>
                  <a:cubicBezTo>
                    <a:pt x="28412" y="126124"/>
                    <a:pt x="70751" y="82691"/>
                    <a:pt x="127018" y="50116"/>
                  </a:cubicBezTo>
                  <a:cubicBezTo>
                    <a:pt x="183284" y="17541"/>
                    <a:pt x="253478" y="836"/>
                    <a:pt x="33759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5868474-348D-42D5-A1E5-5A2BF0257E6D}"/>
                </a:ext>
              </a:extLst>
            </p:cNvPr>
            <p:cNvSpPr/>
            <p:nvPr/>
          </p:nvSpPr>
          <p:spPr>
            <a:xfrm>
              <a:off x="5477956" y="2516513"/>
              <a:ext cx="414426" cy="434487"/>
            </a:xfrm>
            <a:custGeom>
              <a:avLst/>
              <a:gdLst/>
              <a:ahLst/>
              <a:cxnLst/>
              <a:rect l="l" t="t" r="r" b="b"/>
              <a:pathLst>
                <a:path w="414426" h="434487">
                  <a:moveTo>
                    <a:pt x="207213" y="0"/>
                  </a:moveTo>
                  <a:cubicBezTo>
                    <a:pt x="267532" y="412"/>
                    <a:pt x="316835" y="19346"/>
                    <a:pt x="355121" y="56801"/>
                  </a:cubicBezTo>
                  <a:cubicBezTo>
                    <a:pt x="393408" y="94257"/>
                    <a:pt x="413176" y="147761"/>
                    <a:pt x="414426" y="217313"/>
                  </a:cubicBezTo>
                  <a:cubicBezTo>
                    <a:pt x="413176" y="287286"/>
                    <a:pt x="393408" y="340888"/>
                    <a:pt x="355121" y="378120"/>
                  </a:cubicBezTo>
                  <a:cubicBezTo>
                    <a:pt x="316835" y="415352"/>
                    <a:pt x="267532" y="434141"/>
                    <a:pt x="207213" y="434487"/>
                  </a:cubicBezTo>
                  <a:cubicBezTo>
                    <a:pt x="146894" y="434142"/>
                    <a:pt x="97591" y="415351"/>
                    <a:pt x="59305" y="378111"/>
                  </a:cubicBezTo>
                  <a:cubicBezTo>
                    <a:pt x="21018" y="340872"/>
                    <a:pt x="1250" y="287249"/>
                    <a:pt x="0" y="217243"/>
                  </a:cubicBezTo>
                  <a:cubicBezTo>
                    <a:pt x="1250" y="147724"/>
                    <a:pt x="21018" y="94241"/>
                    <a:pt x="59305" y="56793"/>
                  </a:cubicBezTo>
                  <a:cubicBezTo>
                    <a:pt x="97591" y="19345"/>
                    <a:pt x="146894" y="414"/>
                    <a:pt x="207213" y="0"/>
                  </a:cubicBezTo>
                  <a:close/>
                  <a:moveTo>
                    <a:pt x="207213" y="120219"/>
                  </a:moveTo>
                  <a:cubicBezTo>
                    <a:pt x="194425" y="119590"/>
                    <a:pt x="183172" y="126424"/>
                    <a:pt x="173454" y="140720"/>
                  </a:cubicBezTo>
                  <a:cubicBezTo>
                    <a:pt x="163735" y="155016"/>
                    <a:pt x="158620" y="180547"/>
                    <a:pt x="158109" y="217313"/>
                  </a:cubicBezTo>
                  <a:cubicBezTo>
                    <a:pt x="158620" y="254019"/>
                    <a:pt x="163735" y="279512"/>
                    <a:pt x="173454" y="293790"/>
                  </a:cubicBezTo>
                  <a:cubicBezTo>
                    <a:pt x="183172" y="308069"/>
                    <a:pt x="194425" y="314895"/>
                    <a:pt x="207213" y="314268"/>
                  </a:cubicBezTo>
                  <a:cubicBezTo>
                    <a:pt x="220001" y="314896"/>
                    <a:pt x="231254" y="308067"/>
                    <a:pt x="240972" y="293782"/>
                  </a:cubicBezTo>
                  <a:cubicBezTo>
                    <a:pt x="250691" y="279496"/>
                    <a:pt x="255806" y="253983"/>
                    <a:pt x="256317" y="217243"/>
                  </a:cubicBezTo>
                  <a:cubicBezTo>
                    <a:pt x="255806" y="180511"/>
                    <a:pt x="250691" y="155000"/>
                    <a:pt x="240972" y="140711"/>
                  </a:cubicBezTo>
                  <a:cubicBezTo>
                    <a:pt x="231254" y="126422"/>
                    <a:pt x="220001" y="119591"/>
                    <a:pt x="207213" y="1202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7FFFFBD-DF61-4BBB-927C-66070E981F47}"/>
                </a:ext>
              </a:extLst>
            </p:cNvPr>
            <p:cNvSpPr/>
            <p:nvPr/>
          </p:nvSpPr>
          <p:spPr>
            <a:xfrm>
              <a:off x="4779898" y="2527657"/>
              <a:ext cx="664097" cy="797789"/>
            </a:xfrm>
            <a:custGeom>
              <a:avLst/>
              <a:gdLst/>
              <a:ahLst/>
              <a:cxnLst/>
              <a:rect l="l" t="t" r="r" b="b"/>
              <a:pathLst>
                <a:path w="664097" h="797789">
                  <a:moveTo>
                    <a:pt x="94726" y="0"/>
                  </a:moveTo>
                  <a:lnTo>
                    <a:pt x="612820" y="0"/>
                  </a:lnTo>
                  <a:lnTo>
                    <a:pt x="612820" y="198229"/>
                  </a:lnTo>
                  <a:lnTo>
                    <a:pt x="310925" y="198229"/>
                  </a:lnTo>
                  <a:lnTo>
                    <a:pt x="305352" y="275263"/>
                  </a:lnTo>
                  <a:lnTo>
                    <a:pt x="345472" y="275263"/>
                  </a:lnTo>
                  <a:cubicBezTo>
                    <a:pt x="459630" y="276978"/>
                    <a:pt x="541552" y="301111"/>
                    <a:pt x="591237" y="347662"/>
                  </a:cubicBezTo>
                  <a:cubicBezTo>
                    <a:pt x="640922" y="394213"/>
                    <a:pt x="665196" y="452892"/>
                    <a:pt x="664058" y="523700"/>
                  </a:cubicBezTo>
                  <a:cubicBezTo>
                    <a:pt x="664278" y="570949"/>
                    <a:pt x="651957" y="615277"/>
                    <a:pt x="627093" y="656687"/>
                  </a:cubicBezTo>
                  <a:cubicBezTo>
                    <a:pt x="602230" y="698096"/>
                    <a:pt x="563502" y="731765"/>
                    <a:pt x="510911" y="757692"/>
                  </a:cubicBezTo>
                  <a:cubicBezTo>
                    <a:pt x="458320" y="783620"/>
                    <a:pt x="390544" y="796986"/>
                    <a:pt x="307581" y="797789"/>
                  </a:cubicBezTo>
                  <a:cubicBezTo>
                    <a:pt x="253183" y="797789"/>
                    <a:pt x="198995" y="791943"/>
                    <a:pt x="145014" y="780249"/>
                  </a:cubicBezTo>
                  <a:cubicBezTo>
                    <a:pt x="91035" y="768555"/>
                    <a:pt x="42696" y="751015"/>
                    <a:pt x="0" y="727628"/>
                  </a:cubicBezTo>
                  <a:lnTo>
                    <a:pt x="89154" y="533742"/>
                  </a:lnTo>
                  <a:cubicBezTo>
                    <a:pt x="122981" y="553198"/>
                    <a:pt x="157854" y="567563"/>
                    <a:pt x="193771" y="576838"/>
                  </a:cubicBezTo>
                  <a:cubicBezTo>
                    <a:pt x="229688" y="586113"/>
                    <a:pt x="264281" y="590715"/>
                    <a:pt x="297551" y="590646"/>
                  </a:cubicBezTo>
                  <a:cubicBezTo>
                    <a:pt x="327664" y="590599"/>
                    <a:pt x="352135" y="585392"/>
                    <a:pt x="370964" y="575025"/>
                  </a:cubicBezTo>
                  <a:cubicBezTo>
                    <a:pt x="389793" y="564658"/>
                    <a:pt x="399498" y="549409"/>
                    <a:pt x="400079" y="529279"/>
                  </a:cubicBezTo>
                  <a:cubicBezTo>
                    <a:pt x="401077" y="512311"/>
                    <a:pt x="393230" y="498829"/>
                    <a:pt x="376536" y="488833"/>
                  </a:cubicBezTo>
                  <a:cubicBezTo>
                    <a:pt x="359843" y="478838"/>
                    <a:pt x="328314" y="473724"/>
                    <a:pt x="281950" y="473492"/>
                  </a:cubicBezTo>
                  <a:lnTo>
                    <a:pt x="55721" y="473492"/>
                  </a:lnTo>
                  <a:lnTo>
                    <a:pt x="9472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B44D272-F5E9-48A8-AC3B-E7E7ED3AC1B2}"/>
                </a:ext>
              </a:extLst>
            </p:cNvPr>
            <p:cNvSpPr/>
            <p:nvPr/>
          </p:nvSpPr>
          <p:spPr>
            <a:xfrm>
              <a:off x="5610456" y="2527657"/>
              <a:ext cx="721127" cy="779959"/>
            </a:xfrm>
            <a:custGeom>
              <a:avLst/>
              <a:gdLst/>
              <a:ahLst/>
              <a:cxnLst/>
              <a:rect l="l" t="t" r="r" b="b"/>
              <a:pathLst>
                <a:path w="721127" h="779959">
                  <a:moveTo>
                    <a:pt x="532729" y="0"/>
                  </a:moveTo>
                  <a:lnTo>
                    <a:pt x="721127" y="0"/>
                  </a:lnTo>
                  <a:lnTo>
                    <a:pt x="188398" y="779959"/>
                  </a:lnTo>
                  <a:lnTo>
                    <a:pt x="0" y="779959"/>
                  </a:lnTo>
                  <a:lnTo>
                    <a:pt x="53272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0E8A537-CD71-4FCE-B85E-BCB947B916B2}"/>
                </a:ext>
              </a:extLst>
            </p:cNvPr>
            <p:cNvSpPr/>
            <p:nvPr/>
          </p:nvSpPr>
          <p:spPr>
            <a:xfrm>
              <a:off x="6049656" y="2884273"/>
              <a:ext cx="414426" cy="434487"/>
            </a:xfrm>
            <a:custGeom>
              <a:avLst/>
              <a:gdLst/>
              <a:ahLst/>
              <a:cxnLst/>
              <a:rect l="l" t="t" r="r" b="b"/>
              <a:pathLst>
                <a:path w="414426" h="434487">
                  <a:moveTo>
                    <a:pt x="207213" y="0"/>
                  </a:moveTo>
                  <a:cubicBezTo>
                    <a:pt x="267532" y="414"/>
                    <a:pt x="316835" y="19345"/>
                    <a:pt x="355121" y="56793"/>
                  </a:cubicBezTo>
                  <a:cubicBezTo>
                    <a:pt x="393407" y="94241"/>
                    <a:pt x="413176" y="147725"/>
                    <a:pt x="414426" y="217244"/>
                  </a:cubicBezTo>
                  <a:cubicBezTo>
                    <a:pt x="413176" y="287250"/>
                    <a:pt x="393407" y="340872"/>
                    <a:pt x="355121" y="378112"/>
                  </a:cubicBezTo>
                  <a:cubicBezTo>
                    <a:pt x="316835" y="415351"/>
                    <a:pt x="267532" y="434143"/>
                    <a:pt x="207213" y="434487"/>
                  </a:cubicBezTo>
                  <a:cubicBezTo>
                    <a:pt x="146893" y="434143"/>
                    <a:pt x="97591" y="415351"/>
                    <a:pt x="59304" y="378112"/>
                  </a:cubicBezTo>
                  <a:cubicBezTo>
                    <a:pt x="21018" y="340872"/>
                    <a:pt x="1250" y="287250"/>
                    <a:pt x="0" y="217244"/>
                  </a:cubicBezTo>
                  <a:cubicBezTo>
                    <a:pt x="1250" y="147725"/>
                    <a:pt x="21018" y="94241"/>
                    <a:pt x="59304" y="56793"/>
                  </a:cubicBezTo>
                  <a:cubicBezTo>
                    <a:pt x="97591" y="19345"/>
                    <a:pt x="146893" y="414"/>
                    <a:pt x="207213" y="0"/>
                  </a:cubicBezTo>
                  <a:close/>
                  <a:moveTo>
                    <a:pt x="207213" y="120219"/>
                  </a:moveTo>
                  <a:cubicBezTo>
                    <a:pt x="194425" y="119592"/>
                    <a:pt x="183172" y="126422"/>
                    <a:pt x="173454" y="140711"/>
                  </a:cubicBezTo>
                  <a:cubicBezTo>
                    <a:pt x="163735" y="155000"/>
                    <a:pt x="158620" y="180511"/>
                    <a:pt x="158108" y="217244"/>
                  </a:cubicBezTo>
                  <a:cubicBezTo>
                    <a:pt x="158620" y="253976"/>
                    <a:pt x="163735" y="279487"/>
                    <a:pt x="173454" y="293776"/>
                  </a:cubicBezTo>
                  <a:cubicBezTo>
                    <a:pt x="183172" y="308065"/>
                    <a:pt x="194425" y="314895"/>
                    <a:pt x="207213" y="314268"/>
                  </a:cubicBezTo>
                  <a:cubicBezTo>
                    <a:pt x="220001" y="314895"/>
                    <a:pt x="231254" y="308065"/>
                    <a:pt x="240972" y="293776"/>
                  </a:cubicBezTo>
                  <a:cubicBezTo>
                    <a:pt x="250691" y="279487"/>
                    <a:pt x="255806" y="253976"/>
                    <a:pt x="256317" y="217244"/>
                  </a:cubicBezTo>
                  <a:cubicBezTo>
                    <a:pt x="255806" y="180511"/>
                    <a:pt x="250691" y="155000"/>
                    <a:pt x="240972" y="140711"/>
                  </a:cubicBezTo>
                  <a:cubicBezTo>
                    <a:pt x="231254" y="126422"/>
                    <a:pt x="220001" y="119592"/>
                    <a:pt x="207213" y="1202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36E634C-0215-48E0-841C-C5963C5B50DC}"/>
                </a:ext>
              </a:extLst>
            </p:cNvPr>
            <p:cNvSpPr/>
            <p:nvPr/>
          </p:nvSpPr>
          <p:spPr>
            <a:xfrm>
              <a:off x="3710049" y="2890960"/>
              <a:ext cx="334188" cy="189313"/>
            </a:xfrm>
            <a:custGeom>
              <a:avLst/>
              <a:gdLst/>
              <a:ahLst/>
              <a:cxnLst/>
              <a:rect l="l" t="t" r="r" b="b"/>
              <a:pathLst>
                <a:path w="334188" h="189313">
                  <a:moveTo>
                    <a:pt x="0" y="0"/>
                  </a:moveTo>
                  <a:lnTo>
                    <a:pt x="334188" y="0"/>
                  </a:lnTo>
                  <a:lnTo>
                    <a:pt x="334188" y="189313"/>
                  </a:lnTo>
                  <a:lnTo>
                    <a:pt x="0" y="1893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2B9E1F3A-1F29-462B-946C-5577978C9324}"/>
              </a:ext>
            </a:extLst>
          </p:cNvPr>
          <p:cNvSpPr/>
          <p:nvPr/>
        </p:nvSpPr>
        <p:spPr>
          <a:xfrm>
            <a:off x="-2066369" y="-2035277"/>
            <a:ext cx="16320877" cy="10942975"/>
          </a:xfrm>
          <a:custGeom>
            <a:avLst/>
            <a:gdLst>
              <a:gd name="connsiteX0" fmla="*/ 2035277 w 16320877"/>
              <a:gd name="connsiteY0" fmla="*/ 2035277 h 10942975"/>
              <a:gd name="connsiteX1" fmla="*/ 2035277 w 16320877"/>
              <a:gd name="connsiteY1" fmla="*/ 8907697 h 10942975"/>
              <a:gd name="connsiteX2" fmla="*/ 14285599 w 16320877"/>
              <a:gd name="connsiteY2" fmla="*/ 8907697 h 10942975"/>
              <a:gd name="connsiteX3" fmla="*/ 14285599 w 16320877"/>
              <a:gd name="connsiteY3" fmla="*/ 2035277 h 10942975"/>
              <a:gd name="connsiteX4" fmla="*/ 0 w 16320877"/>
              <a:gd name="connsiteY4" fmla="*/ 0 h 10942975"/>
              <a:gd name="connsiteX5" fmla="*/ 2035277 w 16320877"/>
              <a:gd name="connsiteY5" fmla="*/ 0 h 10942975"/>
              <a:gd name="connsiteX6" fmla="*/ 2035277 w 16320877"/>
              <a:gd name="connsiteY6" fmla="*/ 1 h 10942975"/>
              <a:gd name="connsiteX7" fmla="*/ 15192434 w 16320877"/>
              <a:gd name="connsiteY7" fmla="*/ 1 h 10942975"/>
              <a:gd name="connsiteX8" fmla="*/ 15192434 w 16320877"/>
              <a:gd name="connsiteY8" fmla="*/ 1 h 10942975"/>
              <a:gd name="connsiteX9" fmla="*/ 16320877 w 16320877"/>
              <a:gd name="connsiteY9" fmla="*/ 1 h 10942975"/>
              <a:gd name="connsiteX10" fmla="*/ 16320877 w 16320877"/>
              <a:gd name="connsiteY10" fmla="*/ 10942975 h 10942975"/>
              <a:gd name="connsiteX11" fmla="*/ 14285599 w 16320877"/>
              <a:gd name="connsiteY11" fmla="*/ 10942975 h 10942975"/>
              <a:gd name="connsiteX12" fmla="*/ 14285599 w 16320877"/>
              <a:gd name="connsiteY12" fmla="*/ 10942974 h 10942975"/>
              <a:gd name="connsiteX13" fmla="*/ 798009 w 16320877"/>
              <a:gd name="connsiteY13" fmla="*/ 10942974 h 10942975"/>
              <a:gd name="connsiteX14" fmla="*/ 798009 w 16320877"/>
              <a:gd name="connsiteY14" fmla="*/ 10942973 h 10942975"/>
              <a:gd name="connsiteX15" fmla="*/ 0 w 16320877"/>
              <a:gd name="connsiteY15" fmla="*/ 10942973 h 10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320877" h="10942975">
                <a:moveTo>
                  <a:pt x="2035277" y="2035277"/>
                </a:moveTo>
                <a:lnTo>
                  <a:pt x="2035277" y="8907697"/>
                </a:lnTo>
                <a:lnTo>
                  <a:pt x="14285599" y="8907697"/>
                </a:lnTo>
                <a:lnTo>
                  <a:pt x="14285599" y="2035277"/>
                </a:lnTo>
                <a:close/>
                <a:moveTo>
                  <a:pt x="0" y="0"/>
                </a:moveTo>
                <a:lnTo>
                  <a:pt x="2035277" y="0"/>
                </a:lnTo>
                <a:lnTo>
                  <a:pt x="2035277" y="1"/>
                </a:lnTo>
                <a:lnTo>
                  <a:pt x="15192434" y="1"/>
                </a:lnTo>
                <a:lnTo>
                  <a:pt x="15192434" y="1"/>
                </a:lnTo>
                <a:lnTo>
                  <a:pt x="16320877" y="1"/>
                </a:lnTo>
                <a:lnTo>
                  <a:pt x="16320877" y="10942975"/>
                </a:lnTo>
                <a:lnTo>
                  <a:pt x="14285599" y="10942975"/>
                </a:lnTo>
                <a:lnTo>
                  <a:pt x="14285599" y="10942974"/>
                </a:lnTo>
                <a:lnTo>
                  <a:pt x="798009" y="10942974"/>
                </a:lnTo>
                <a:lnTo>
                  <a:pt x="798009" y="10942973"/>
                </a:lnTo>
                <a:lnTo>
                  <a:pt x="0" y="10942973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8836766-4929-4206-B992-51C78AC8BAA8}"/>
              </a:ext>
            </a:extLst>
          </p:cNvPr>
          <p:cNvGrpSpPr/>
          <p:nvPr/>
        </p:nvGrpSpPr>
        <p:grpSpPr>
          <a:xfrm>
            <a:off x="4937759" y="4888319"/>
            <a:ext cx="1854956" cy="215536"/>
            <a:chOff x="1739377" y="5197998"/>
            <a:chExt cx="2093483" cy="245684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AB1AAA6-168D-4A6D-A520-DDEE3563D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77" y="5197998"/>
              <a:ext cx="217582" cy="217582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C3D7E8E-73BE-4B77-B92B-D3F7E2153821}"/>
                </a:ext>
              </a:extLst>
            </p:cNvPr>
            <p:cNvSpPr/>
            <p:nvPr/>
          </p:nvSpPr>
          <p:spPr>
            <a:xfrm>
              <a:off x="1989757" y="5198103"/>
              <a:ext cx="1843103" cy="245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rgbClr val="151619"/>
                  </a:solidFill>
                  <a:latin typeface="Work Sans Light" pitchFamily="2" charset="0"/>
                </a:rPr>
                <a:t>@</a:t>
              </a:r>
              <a:r>
                <a:rPr lang="en-US" sz="800" dirty="0" err="1">
                  <a:solidFill>
                    <a:srgbClr val="151619"/>
                  </a:solidFill>
                  <a:latin typeface="Work Sans Light" pitchFamily="2" charset="0"/>
                </a:rPr>
                <a:t>nearyouonlineshopmarket</a:t>
              </a:r>
              <a:endParaRPr lang="en-US" sz="800" dirty="0">
                <a:solidFill>
                  <a:srgbClr val="151619"/>
                </a:solidFill>
                <a:latin typeface="Work Sans Light" pitchFamily="2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937759" y="5133239"/>
            <a:ext cx="2282486" cy="338554"/>
            <a:chOff x="1843432" y="5851083"/>
            <a:chExt cx="2282486" cy="338554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4D2DC58-5949-4C19-84C3-5F4599B00A41}"/>
                </a:ext>
              </a:extLst>
            </p:cNvPr>
            <p:cNvGrpSpPr/>
            <p:nvPr/>
          </p:nvGrpSpPr>
          <p:grpSpPr>
            <a:xfrm>
              <a:off x="1843432" y="5856751"/>
              <a:ext cx="192791" cy="191281"/>
              <a:chOff x="-2953067" y="3122511"/>
              <a:chExt cx="1879010" cy="187901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E6A7485-53E5-4A4B-8BED-A878E61BF0C7}"/>
                  </a:ext>
                </a:extLst>
              </p:cNvPr>
              <p:cNvSpPr/>
              <p:nvPr/>
            </p:nvSpPr>
            <p:spPr>
              <a:xfrm>
                <a:off x="-2953067" y="3122511"/>
                <a:ext cx="1879010" cy="1879010"/>
              </a:xfrm>
              <a:prstGeom prst="rect">
                <a:avLst/>
              </a:prstGeom>
              <a:solidFill>
                <a:srgbClr val="F9D2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4B413887-3945-49D3-9EBE-930B330E21D7}"/>
                  </a:ext>
                </a:extLst>
              </p:cNvPr>
              <p:cNvGrpSpPr/>
              <p:nvPr/>
            </p:nvGrpSpPr>
            <p:grpSpPr>
              <a:xfrm>
                <a:off x="-2692982" y="3382595"/>
                <a:ext cx="1358840" cy="1358843"/>
                <a:chOff x="678970" y="462406"/>
                <a:chExt cx="313194" cy="313195"/>
              </a:xfrm>
            </p:grpSpPr>
            <p:sp>
              <p:nvSpPr>
                <p:cNvPr id="69" name="Freeform: Shape 63">
                  <a:extLst>
                    <a:ext uri="{FF2B5EF4-FFF2-40B4-BE49-F238E27FC236}">
                      <a16:creationId xmlns:a16="http://schemas.microsoft.com/office/drawing/2014/main" id="{1F3CA0D0-1767-4F0C-ACD5-C82D47A43506}"/>
                    </a:ext>
                  </a:extLst>
                </p:cNvPr>
                <p:cNvSpPr/>
                <p:nvPr/>
              </p:nvSpPr>
              <p:spPr>
                <a:xfrm>
                  <a:off x="678970" y="462406"/>
                  <a:ext cx="197857" cy="301980"/>
                </a:xfrm>
                <a:custGeom>
                  <a:avLst/>
                  <a:gdLst>
                    <a:gd name="connsiteX0" fmla="*/ 1542437 w 1948837"/>
                    <a:gd name="connsiteY0" fmla="*/ 0 h 2974412"/>
                    <a:gd name="connsiteX1" fmla="*/ 1853292 w 1948837"/>
                    <a:gd name="connsiteY1" fmla="*/ 31337 h 2974412"/>
                    <a:gd name="connsiteX2" fmla="*/ 1948837 w 1948837"/>
                    <a:gd name="connsiteY2" fmla="*/ 55904 h 2974412"/>
                    <a:gd name="connsiteX3" fmla="*/ 1896564 w 1948837"/>
                    <a:gd name="connsiteY3" fmla="*/ 69345 h 2974412"/>
                    <a:gd name="connsiteX4" fmla="*/ 812800 w 1948837"/>
                    <a:gd name="connsiteY4" fmla="*/ 1542437 h 2974412"/>
                    <a:gd name="connsiteX5" fmla="*/ 844137 w 1948837"/>
                    <a:gd name="connsiteY5" fmla="*/ 1853292 h 2974412"/>
                    <a:gd name="connsiteX6" fmla="*/ 861136 w 1948837"/>
                    <a:gd name="connsiteY6" fmla="*/ 1919402 h 2974412"/>
                    <a:gd name="connsiteX7" fmla="*/ 844137 w 1948837"/>
                    <a:gd name="connsiteY7" fmla="*/ 1985511 h 2974412"/>
                    <a:gd name="connsiteX8" fmla="*/ 812800 w 1948837"/>
                    <a:gd name="connsiteY8" fmla="*/ 2296366 h 2974412"/>
                    <a:gd name="connsiteX9" fmla="*/ 934012 w 1948837"/>
                    <a:gd name="connsiteY9" fmla="*/ 2896752 h 2974412"/>
                    <a:gd name="connsiteX10" fmla="*/ 971423 w 1948837"/>
                    <a:gd name="connsiteY10" fmla="*/ 2974412 h 2974412"/>
                    <a:gd name="connsiteX11" fmla="*/ 942051 w 1948837"/>
                    <a:gd name="connsiteY11" fmla="*/ 2963662 h 2974412"/>
                    <a:gd name="connsiteX12" fmla="*/ 0 w 1948837"/>
                    <a:gd name="connsiteY12" fmla="*/ 1542437 h 2974412"/>
                    <a:gd name="connsiteX13" fmla="*/ 1542437 w 1948837"/>
                    <a:gd name="connsiteY13" fmla="*/ 0 h 297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48837" h="2974412">
                      <a:moveTo>
                        <a:pt x="1542437" y="0"/>
                      </a:moveTo>
                      <a:cubicBezTo>
                        <a:pt x="1648920" y="0"/>
                        <a:pt x="1752883" y="10790"/>
                        <a:pt x="1853292" y="31337"/>
                      </a:cubicBezTo>
                      <a:lnTo>
                        <a:pt x="1948837" y="55904"/>
                      </a:lnTo>
                      <a:lnTo>
                        <a:pt x="1896564" y="69345"/>
                      </a:lnTo>
                      <a:cubicBezTo>
                        <a:pt x="1268686" y="264635"/>
                        <a:pt x="812800" y="850297"/>
                        <a:pt x="812800" y="1542437"/>
                      </a:cubicBezTo>
                      <a:cubicBezTo>
                        <a:pt x="812800" y="1648920"/>
                        <a:pt x="823590" y="1752883"/>
                        <a:pt x="844137" y="1853292"/>
                      </a:cubicBezTo>
                      <a:lnTo>
                        <a:pt x="861136" y="1919402"/>
                      </a:lnTo>
                      <a:lnTo>
                        <a:pt x="844137" y="1985511"/>
                      </a:lnTo>
                      <a:cubicBezTo>
                        <a:pt x="823590" y="2085920"/>
                        <a:pt x="812800" y="2189883"/>
                        <a:pt x="812800" y="2296366"/>
                      </a:cubicBezTo>
                      <a:cubicBezTo>
                        <a:pt x="812800" y="2509332"/>
                        <a:pt x="855961" y="2712217"/>
                        <a:pt x="934012" y="2896752"/>
                      </a:cubicBezTo>
                      <a:lnTo>
                        <a:pt x="971423" y="2974412"/>
                      </a:lnTo>
                      <a:lnTo>
                        <a:pt x="942051" y="2963662"/>
                      </a:lnTo>
                      <a:cubicBezTo>
                        <a:pt x="388447" y="2729507"/>
                        <a:pt x="0" y="2181335"/>
                        <a:pt x="0" y="1542437"/>
                      </a:cubicBezTo>
                      <a:cubicBezTo>
                        <a:pt x="0" y="690573"/>
                        <a:pt x="690573" y="0"/>
                        <a:pt x="154243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70" name="Freeform: Shape 64">
                  <a:extLst>
                    <a:ext uri="{FF2B5EF4-FFF2-40B4-BE49-F238E27FC236}">
                      <a16:creationId xmlns:a16="http://schemas.microsoft.com/office/drawing/2014/main" id="{EA29E19D-4595-4F0D-BD8B-5A9903CEDE61}"/>
                    </a:ext>
                  </a:extLst>
                </p:cNvPr>
                <p:cNvSpPr/>
                <p:nvPr/>
              </p:nvSpPr>
              <p:spPr>
                <a:xfrm>
                  <a:off x="761490" y="538949"/>
                  <a:ext cx="184595" cy="235724"/>
                </a:xfrm>
                <a:custGeom>
                  <a:avLst/>
                  <a:gdLst>
                    <a:gd name="connsiteX0" fmla="*/ 1542436 w 1818207"/>
                    <a:gd name="connsiteY0" fmla="*/ 0 h 2321806"/>
                    <a:gd name="connsiteX1" fmla="*/ 1700141 w 1818207"/>
                    <a:gd name="connsiteY1" fmla="*/ 7963 h 2321806"/>
                    <a:gd name="connsiteX2" fmla="*/ 1818207 w 1818207"/>
                    <a:gd name="connsiteY2" fmla="*/ 25982 h 2321806"/>
                    <a:gd name="connsiteX3" fmla="*/ 1783123 w 1818207"/>
                    <a:gd name="connsiteY3" fmla="*/ 31337 h 2321806"/>
                    <a:gd name="connsiteX4" fmla="*/ 551541 w 1818207"/>
                    <a:gd name="connsiteY4" fmla="*/ 1542437 h 2321806"/>
                    <a:gd name="connsiteX5" fmla="*/ 559504 w 1818207"/>
                    <a:gd name="connsiteY5" fmla="*/ 1700142 h 2321806"/>
                    <a:gd name="connsiteX6" fmla="*/ 580511 w 1818207"/>
                    <a:gd name="connsiteY6" fmla="*/ 1837781 h 2321806"/>
                    <a:gd name="connsiteX7" fmla="*/ 559504 w 1818207"/>
                    <a:gd name="connsiteY7" fmla="*/ 1975419 h 2321806"/>
                    <a:gd name="connsiteX8" fmla="*/ 559423 w 1818207"/>
                    <a:gd name="connsiteY8" fmla="*/ 1977017 h 2321806"/>
                    <a:gd name="connsiteX9" fmla="*/ 559424 w 1818207"/>
                    <a:gd name="connsiteY9" fmla="*/ 1977018 h 2321806"/>
                    <a:gd name="connsiteX10" fmla="*/ 551542 w 1818207"/>
                    <a:gd name="connsiteY10" fmla="*/ 2133123 h 2321806"/>
                    <a:gd name="connsiteX11" fmla="*/ 559505 w 1818207"/>
                    <a:gd name="connsiteY11" fmla="*/ 2290828 h 2321806"/>
                    <a:gd name="connsiteX12" fmla="*/ 564233 w 1818207"/>
                    <a:gd name="connsiteY12" fmla="*/ 2321806 h 2321806"/>
                    <a:gd name="connsiteX13" fmla="*/ 418782 w 1818207"/>
                    <a:gd name="connsiteY13" fmla="*/ 2299607 h 2321806"/>
                    <a:gd name="connsiteX14" fmla="*/ 270964 w 1818207"/>
                    <a:gd name="connsiteY14" fmla="*/ 2261599 h 2321806"/>
                    <a:gd name="connsiteX15" fmla="*/ 158623 w 1818207"/>
                    <a:gd name="connsiteY15" fmla="*/ 2220482 h 2321806"/>
                    <a:gd name="connsiteX16" fmla="*/ 121212 w 1818207"/>
                    <a:gd name="connsiteY16" fmla="*/ 2142822 h 2321806"/>
                    <a:gd name="connsiteX17" fmla="*/ 0 w 1818207"/>
                    <a:gd name="connsiteY17" fmla="*/ 1542436 h 2321806"/>
                    <a:gd name="connsiteX18" fmla="*/ 31337 w 1818207"/>
                    <a:gd name="connsiteY18" fmla="*/ 1231581 h 2321806"/>
                    <a:gd name="connsiteX19" fmla="*/ 48335 w 1818207"/>
                    <a:gd name="connsiteY19" fmla="*/ 1165474 h 2321806"/>
                    <a:gd name="connsiteX20" fmla="*/ 48335 w 1818207"/>
                    <a:gd name="connsiteY20" fmla="*/ 1165473 h 2321806"/>
                    <a:gd name="connsiteX21" fmla="*/ 69344 w 1818207"/>
                    <a:gd name="connsiteY21" fmla="*/ 1083764 h 2321806"/>
                    <a:gd name="connsiteX22" fmla="*/ 1542436 w 1818207"/>
                    <a:gd name="connsiteY22" fmla="*/ 0 h 2321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818207" h="2321806">
                      <a:moveTo>
                        <a:pt x="1542436" y="0"/>
                      </a:moveTo>
                      <a:cubicBezTo>
                        <a:pt x="1595677" y="0"/>
                        <a:pt x="1648289" y="2698"/>
                        <a:pt x="1700141" y="7963"/>
                      </a:cubicBezTo>
                      <a:lnTo>
                        <a:pt x="1818207" y="25982"/>
                      </a:lnTo>
                      <a:lnTo>
                        <a:pt x="1783123" y="31337"/>
                      </a:lnTo>
                      <a:cubicBezTo>
                        <a:pt x="1080261" y="175163"/>
                        <a:pt x="551541" y="797056"/>
                        <a:pt x="551541" y="1542437"/>
                      </a:cubicBezTo>
                      <a:cubicBezTo>
                        <a:pt x="551541" y="1595679"/>
                        <a:pt x="554239" y="1648290"/>
                        <a:pt x="559504" y="1700142"/>
                      </a:cubicBezTo>
                      <a:lnTo>
                        <a:pt x="580511" y="1837781"/>
                      </a:lnTo>
                      <a:lnTo>
                        <a:pt x="559504" y="1975419"/>
                      </a:lnTo>
                      <a:lnTo>
                        <a:pt x="559423" y="1977017"/>
                      </a:lnTo>
                      <a:lnTo>
                        <a:pt x="559424" y="1977018"/>
                      </a:lnTo>
                      <a:lnTo>
                        <a:pt x="551542" y="2133123"/>
                      </a:lnTo>
                      <a:cubicBezTo>
                        <a:pt x="551542" y="2186365"/>
                        <a:pt x="554240" y="2238976"/>
                        <a:pt x="559505" y="2290828"/>
                      </a:cubicBezTo>
                      <a:lnTo>
                        <a:pt x="564233" y="2321806"/>
                      </a:lnTo>
                      <a:lnTo>
                        <a:pt x="418782" y="2299607"/>
                      </a:lnTo>
                      <a:cubicBezTo>
                        <a:pt x="368578" y="2289334"/>
                        <a:pt x="319262" y="2276621"/>
                        <a:pt x="270964" y="2261599"/>
                      </a:cubicBezTo>
                      <a:lnTo>
                        <a:pt x="158623" y="2220482"/>
                      </a:lnTo>
                      <a:lnTo>
                        <a:pt x="121212" y="2142822"/>
                      </a:lnTo>
                      <a:cubicBezTo>
                        <a:pt x="43161" y="1958287"/>
                        <a:pt x="0" y="1755402"/>
                        <a:pt x="0" y="1542436"/>
                      </a:cubicBezTo>
                      <a:cubicBezTo>
                        <a:pt x="0" y="1435953"/>
                        <a:pt x="10790" y="1331990"/>
                        <a:pt x="31337" y="1231581"/>
                      </a:cubicBezTo>
                      <a:lnTo>
                        <a:pt x="48335" y="1165474"/>
                      </a:lnTo>
                      <a:lnTo>
                        <a:pt x="48335" y="1165473"/>
                      </a:lnTo>
                      <a:lnTo>
                        <a:pt x="69344" y="1083764"/>
                      </a:lnTo>
                      <a:cubicBezTo>
                        <a:pt x="264634" y="455886"/>
                        <a:pt x="850297" y="0"/>
                        <a:pt x="154243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71" name="Freeform: Shape 65">
                  <a:extLst>
                    <a:ext uri="{FF2B5EF4-FFF2-40B4-BE49-F238E27FC236}">
                      <a16:creationId xmlns:a16="http://schemas.microsoft.com/office/drawing/2014/main" id="{8ED48F11-A2B8-4403-8C95-83BADB17E917}"/>
                    </a:ext>
                  </a:extLst>
                </p:cNvPr>
                <p:cNvSpPr/>
                <p:nvPr/>
              </p:nvSpPr>
              <p:spPr>
                <a:xfrm>
                  <a:off x="817486" y="598920"/>
                  <a:ext cx="174027" cy="176681"/>
                </a:xfrm>
                <a:custGeom>
                  <a:avLst/>
                  <a:gdLst>
                    <a:gd name="connsiteX0" fmla="*/ 80518 w 1714113"/>
                    <a:gd name="connsiteY0" fmla="*/ 1440952 h 1740258"/>
                    <a:gd name="connsiteX1" fmla="*/ 121212 w 1714113"/>
                    <a:gd name="connsiteY1" fmla="*/ 1552136 h 1740258"/>
                    <a:gd name="connsiteX2" fmla="*/ 80519 w 1714113"/>
                    <a:gd name="connsiteY2" fmla="*/ 1440952 h 1740258"/>
                    <a:gd name="connsiteX3" fmla="*/ 1542436 w 1714113"/>
                    <a:gd name="connsiteY3" fmla="*/ 0 h 1740258"/>
                    <a:gd name="connsiteX4" fmla="*/ 1700141 w 1714113"/>
                    <a:gd name="connsiteY4" fmla="*/ 7963 h 1740258"/>
                    <a:gd name="connsiteX5" fmla="*/ 1707840 w 1714113"/>
                    <a:gd name="connsiteY5" fmla="*/ 9138 h 1740258"/>
                    <a:gd name="connsiteX6" fmla="*/ 1712568 w 1714113"/>
                    <a:gd name="connsiteY6" fmla="*/ 40116 h 1740258"/>
                    <a:gd name="connsiteX7" fmla="*/ 1714113 w 1714113"/>
                    <a:gd name="connsiteY7" fmla="*/ 70721 h 1740258"/>
                    <a:gd name="connsiteX8" fmla="*/ 1576161 w 1714113"/>
                    <a:gd name="connsiteY8" fmla="*/ 121212 h 1740258"/>
                    <a:gd name="connsiteX9" fmla="*/ 634110 w 1714113"/>
                    <a:gd name="connsiteY9" fmla="*/ 1542437 h 1740258"/>
                    <a:gd name="connsiteX10" fmla="*/ 640528 w 1714113"/>
                    <a:gd name="connsiteY10" fmla="*/ 1669537 h 1740258"/>
                    <a:gd name="connsiteX11" fmla="*/ 636767 w 1714113"/>
                    <a:gd name="connsiteY11" fmla="*/ 1670913 h 1740258"/>
                    <a:gd name="connsiteX12" fmla="*/ 584495 w 1714113"/>
                    <a:gd name="connsiteY12" fmla="*/ 1684354 h 1740258"/>
                    <a:gd name="connsiteX13" fmla="*/ 488950 w 1714113"/>
                    <a:gd name="connsiteY13" fmla="*/ 1708921 h 1740258"/>
                    <a:gd name="connsiteX14" fmla="*/ 335800 w 1714113"/>
                    <a:gd name="connsiteY14" fmla="*/ 1732295 h 1740258"/>
                    <a:gd name="connsiteX15" fmla="*/ 217335 w 1714113"/>
                    <a:gd name="connsiteY15" fmla="*/ 1738277 h 1740258"/>
                    <a:gd name="connsiteX16" fmla="*/ 178095 w 1714113"/>
                    <a:gd name="connsiteY16" fmla="*/ 1740258 h 1740258"/>
                    <a:gd name="connsiteX17" fmla="*/ 20390 w 1714113"/>
                    <a:gd name="connsiteY17" fmla="*/ 1732295 h 1740258"/>
                    <a:gd name="connsiteX18" fmla="*/ 12691 w 1714113"/>
                    <a:gd name="connsiteY18" fmla="*/ 1731120 h 1740258"/>
                    <a:gd name="connsiteX19" fmla="*/ 7963 w 1714113"/>
                    <a:gd name="connsiteY19" fmla="*/ 1700142 h 1740258"/>
                    <a:gd name="connsiteX20" fmla="*/ 0 w 1714113"/>
                    <a:gd name="connsiteY20" fmla="*/ 1542437 h 1740258"/>
                    <a:gd name="connsiteX21" fmla="*/ 7882 w 1714113"/>
                    <a:gd name="connsiteY21" fmla="*/ 1386334 h 1740258"/>
                    <a:gd name="connsiteX22" fmla="*/ 7881 w 1714113"/>
                    <a:gd name="connsiteY22" fmla="*/ 1386333 h 1740258"/>
                    <a:gd name="connsiteX23" fmla="*/ 7962 w 1714113"/>
                    <a:gd name="connsiteY23" fmla="*/ 1384733 h 1740258"/>
                    <a:gd name="connsiteX24" fmla="*/ 28969 w 1714113"/>
                    <a:gd name="connsiteY24" fmla="*/ 1247095 h 1740258"/>
                    <a:gd name="connsiteX25" fmla="*/ 31336 w 1714113"/>
                    <a:gd name="connsiteY25" fmla="*/ 1262606 h 1740258"/>
                    <a:gd name="connsiteX26" fmla="*/ 69344 w 1714113"/>
                    <a:gd name="connsiteY26" fmla="*/ 1410424 h 1740258"/>
                    <a:gd name="connsiteX27" fmla="*/ 80516 w 1714113"/>
                    <a:gd name="connsiteY27" fmla="*/ 1440949 h 1740258"/>
                    <a:gd name="connsiteX28" fmla="*/ 80517 w 1714113"/>
                    <a:gd name="connsiteY28" fmla="*/ 1440950 h 1740258"/>
                    <a:gd name="connsiteX29" fmla="*/ 69344 w 1714113"/>
                    <a:gd name="connsiteY29" fmla="*/ 1410423 h 1740258"/>
                    <a:gd name="connsiteX30" fmla="*/ 31336 w 1714113"/>
                    <a:gd name="connsiteY30" fmla="*/ 1262605 h 1740258"/>
                    <a:gd name="connsiteX31" fmla="*/ 28969 w 1714113"/>
                    <a:gd name="connsiteY31" fmla="*/ 1247094 h 1740258"/>
                    <a:gd name="connsiteX32" fmla="*/ 31336 w 1714113"/>
                    <a:gd name="connsiteY32" fmla="*/ 1231582 h 1740258"/>
                    <a:gd name="connsiteX33" fmla="*/ 1542436 w 1714113"/>
                    <a:gd name="connsiteY33" fmla="*/ 0 h 1740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714113" h="1740258">
                      <a:moveTo>
                        <a:pt x="80518" y="1440952"/>
                      </a:moveTo>
                      <a:lnTo>
                        <a:pt x="121212" y="1552136"/>
                      </a:lnTo>
                      <a:lnTo>
                        <a:pt x="80519" y="1440952"/>
                      </a:lnTo>
                      <a:close/>
                      <a:moveTo>
                        <a:pt x="1542436" y="0"/>
                      </a:moveTo>
                      <a:cubicBezTo>
                        <a:pt x="1595677" y="0"/>
                        <a:pt x="1648289" y="2698"/>
                        <a:pt x="1700141" y="7963"/>
                      </a:cubicBezTo>
                      <a:lnTo>
                        <a:pt x="1707840" y="9138"/>
                      </a:lnTo>
                      <a:lnTo>
                        <a:pt x="1712568" y="40116"/>
                      </a:lnTo>
                      <a:lnTo>
                        <a:pt x="1714113" y="70721"/>
                      </a:lnTo>
                      <a:lnTo>
                        <a:pt x="1576161" y="121212"/>
                      </a:lnTo>
                      <a:cubicBezTo>
                        <a:pt x="1022557" y="355367"/>
                        <a:pt x="634110" y="903539"/>
                        <a:pt x="634110" y="1542437"/>
                      </a:cubicBezTo>
                      <a:lnTo>
                        <a:pt x="640528" y="1669537"/>
                      </a:lnTo>
                      <a:lnTo>
                        <a:pt x="636767" y="1670913"/>
                      </a:lnTo>
                      <a:lnTo>
                        <a:pt x="584495" y="1684354"/>
                      </a:lnTo>
                      <a:lnTo>
                        <a:pt x="488950" y="1708921"/>
                      </a:lnTo>
                      <a:cubicBezTo>
                        <a:pt x="438745" y="1719195"/>
                        <a:pt x="387652" y="1727029"/>
                        <a:pt x="335800" y="1732295"/>
                      </a:cubicBezTo>
                      <a:lnTo>
                        <a:pt x="217335" y="1738277"/>
                      </a:lnTo>
                      <a:lnTo>
                        <a:pt x="178095" y="1740258"/>
                      </a:lnTo>
                      <a:cubicBezTo>
                        <a:pt x="124854" y="1740258"/>
                        <a:pt x="72242" y="1737561"/>
                        <a:pt x="20390" y="1732295"/>
                      </a:cubicBezTo>
                      <a:lnTo>
                        <a:pt x="12691" y="1731120"/>
                      </a:lnTo>
                      <a:lnTo>
                        <a:pt x="7963" y="1700142"/>
                      </a:lnTo>
                      <a:cubicBezTo>
                        <a:pt x="2698" y="1648290"/>
                        <a:pt x="0" y="1595679"/>
                        <a:pt x="0" y="1542437"/>
                      </a:cubicBezTo>
                      <a:lnTo>
                        <a:pt x="7882" y="1386334"/>
                      </a:lnTo>
                      <a:lnTo>
                        <a:pt x="7881" y="1386333"/>
                      </a:lnTo>
                      <a:lnTo>
                        <a:pt x="7962" y="1384733"/>
                      </a:lnTo>
                      <a:lnTo>
                        <a:pt x="28969" y="1247095"/>
                      </a:lnTo>
                      <a:lnTo>
                        <a:pt x="31336" y="1262606"/>
                      </a:lnTo>
                      <a:cubicBezTo>
                        <a:pt x="41609" y="1312810"/>
                        <a:pt x="54322" y="1362126"/>
                        <a:pt x="69344" y="1410424"/>
                      </a:cubicBezTo>
                      <a:lnTo>
                        <a:pt x="80516" y="1440949"/>
                      </a:lnTo>
                      <a:lnTo>
                        <a:pt x="80517" y="1440950"/>
                      </a:lnTo>
                      <a:lnTo>
                        <a:pt x="69344" y="1410423"/>
                      </a:lnTo>
                      <a:cubicBezTo>
                        <a:pt x="54322" y="1362125"/>
                        <a:pt x="41609" y="1312809"/>
                        <a:pt x="31336" y="1262605"/>
                      </a:cubicBezTo>
                      <a:lnTo>
                        <a:pt x="28969" y="1247094"/>
                      </a:lnTo>
                      <a:lnTo>
                        <a:pt x="31336" y="1231582"/>
                      </a:lnTo>
                      <a:cubicBezTo>
                        <a:pt x="175162" y="528720"/>
                        <a:pt x="797055" y="0"/>
                        <a:pt x="154243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72" name="Freeform: Shape 66">
                  <a:extLst>
                    <a:ext uri="{FF2B5EF4-FFF2-40B4-BE49-F238E27FC236}">
                      <a16:creationId xmlns:a16="http://schemas.microsoft.com/office/drawing/2014/main" id="{34B930A6-055D-44CD-BF06-EA0ABAB1951A}"/>
                    </a:ext>
                  </a:extLst>
                </p:cNvPr>
                <p:cNvSpPr/>
                <p:nvPr/>
              </p:nvSpPr>
              <p:spPr>
                <a:xfrm>
                  <a:off x="761490" y="468082"/>
                  <a:ext cx="230674" cy="300339"/>
                </a:xfrm>
                <a:custGeom>
                  <a:avLst/>
                  <a:gdLst>
                    <a:gd name="connsiteX0" fmla="*/ 2265656 w 2272074"/>
                    <a:gd name="connsiteY0" fmla="*/ 1359433 h 2958249"/>
                    <a:gd name="connsiteX1" fmla="*/ 2272074 w 2272074"/>
                    <a:gd name="connsiteY1" fmla="*/ 1486533 h 2958249"/>
                    <a:gd name="connsiteX2" fmla="*/ 1330023 w 2272074"/>
                    <a:gd name="connsiteY2" fmla="*/ 2907758 h 2958249"/>
                    <a:gd name="connsiteX3" fmla="*/ 1192071 w 2272074"/>
                    <a:gd name="connsiteY3" fmla="*/ 2958249 h 2958249"/>
                    <a:gd name="connsiteX4" fmla="*/ 1185653 w 2272074"/>
                    <a:gd name="connsiteY4" fmla="*/ 2831149 h 2958249"/>
                    <a:gd name="connsiteX5" fmla="*/ 2127704 w 2272074"/>
                    <a:gd name="connsiteY5" fmla="*/ 1409924 h 2958249"/>
                    <a:gd name="connsiteX6" fmla="*/ 2054739 w 2272074"/>
                    <a:gd name="connsiteY6" fmla="*/ 700007 h 2958249"/>
                    <a:gd name="connsiteX7" fmla="*/ 2085910 w 2272074"/>
                    <a:gd name="connsiteY7" fmla="*/ 751317 h 2958249"/>
                    <a:gd name="connsiteX8" fmla="*/ 2113451 w 2272074"/>
                    <a:gd name="connsiteY8" fmla="*/ 808488 h 2958249"/>
                    <a:gd name="connsiteX9" fmla="*/ 2150862 w 2272074"/>
                    <a:gd name="connsiteY9" fmla="*/ 886148 h 2958249"/>
                    <a:gd name="connsiteX10" fmla="*/ 2240737 w 2272074"/>
                    <a:gd name="connsiteY10" fmla="*/ 1175679 h 2958249"/>
                    <a:gd name="connsiteX11" fmla="*/ 2259383 w 2272074"/>
                    <a:gd name="connsiteY11" fmla="*/ 1297851 h 2958249"/>
                    <a:gd name="connsiteX12" fmla="*/ 2251684 w 2272074"/>
                    <a:gd name="connsiteY12" fmla="*/ 1296676 h 2958249"/>
                    <a:gd name="connsiteX13" fmla="*/ 2093979 w 2272074"/>
                    <a:gd name="connsiteY13" fmla="*/ 1288713 h 2958249"/>
                    <a:gd name="connsiteX14" fmla="*/ 582879 w 2272074"/>
                    <a:gd name="connsiteY14" fmla="*/ 2520295 h 2958249"/>
                    <a:gd name="connsiteX15" fmla="*/ 580512 w 2272074"/>
                    <a:gd name="connsiteY15" fmla="*/ 2535807 h 2958249"/>
                    <a:gd name="connsiteX16" fmla="*/ 559505 w 2272074"/>
                    <a:gd name="connsiteY16" fmla="*/ 2398168 h 2958249"/>
                    <a:gd name="connsiteX17" fmla="*/ 551542 w 2272074"/>
                    <a:gd name="connsiteY17" fmla="*/ 2240463 h 2958249"/>
                    <a:gd name="connsiteX18" fmla="*/ 1783124 w 2272074"/>
                    <a:gd name="connsiteY18" fmla="*/ 729363 h 2958249"/>
                    <a:gd name="connsiteX19" fmla="*/ 1818208 w 2272074"/>
                    <a:gd name="connsiteY19" fmla="*/ 724008 h 2958249"/>
                    <a:gd name="connsiteX20" fmla="*/ 1936274 w 2272074"/>
                    <a:gd name="connsiteY20" fmla="*/ 705989 h 2958249"/>
                    <a:gd name="connsiteX21" fmla="*/ 1136037 w 2272074"/>
                    <a:gd name="connsiteY21" fmla="*/ 0 h 2958249"/>
                    <a:gd name="connsiteX22" fmla="*/ 1188310 w 2272074"/>
                    <a:gd name="connsiteY22" fmla="*/ 13441 h 2958249"/>
                    <a:gd name="connsiteX23" fmla="*/ 2008650 w 2272074"/>
                    <a:gd name="connsiteY23" fmla="*/ 624142 h 2958249"/>
                    <a:gd name="connsiteX24" fmla="*/ 2054739 w 2272074"/>
                    <a:gd name="connsiteY24" fmla="*/ 700006 h 2958249"/>
                    <a:gd name="connsiteX25" fmla="*/ 1936274 w 2272074"/>
                    <a:gd name="connsiteY25" fmla="*/ 705988 h 2958249"/>
                    <a:gd name="connsiteX26" fmla="*/ 1818208 w 2272074"/>
                    <a:gd name="connsiteY26" fmla="*/ 724007 h 2958249"/>
                    <a:gd name="connsiteX27" fmla="*/ 1700142 w 2272074"/>
                    <a:gd name="connsiteY27" fmla="*/ 705988 h 2958249"/>
                    <a:gd name="connsiteX28" fmla="*/ 1542437 w 2272074"/>
                    <a:gd name="connsiteY28" fmla="*/ 698025 h 2958249"/>
                    <a:gd name="connsiteX29" fmla="*/ 69345 w 2272074"/>
                    <a:gd name="connsiteY29" fmla="*/ 1781789 h 2958249"/>
                    <a:gd name="connsiteX30" fmla="*/ 48336 w 2272074"/>
                    <a:gd name="connsiteY30" fmla="*/ 1863498 h 2958249"/>
                    <a:gd name="connsiteX31" fmla="*/ 31337 w 2272074"/>
                    <a:gd name="connsiteY31" fmla="*/ 1797388 h 2958249"/>
                    <a:gd name="connsiteX32" fmla="*/ 0 w 2272074"/>
                    <a:gd name="connsiteY32" fmla="*/ 1486533 h 2958249"/>
                    <a:gd name="connsiteX33" fmla="*/ 1083764 w 2272074"/>
                    <a:gd name="connsiteY33" fmla="*/ 13441 h 2958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272074" h="2958249">
                      <a:moveTo>
                        <a:pt x="2265656" y="1359433"/>
                      </a:moveTo>
                      <a:lnTo>
                        <a:pt x="2272074" y="1486533"/>
                      </a:lnTo>
                      <a:cubicBezTo>
                        <a:pt x="2272074" y="2125431"/>
                        <a:pt x="1883627" y="2673603"/>
                        <a:pt x="1330023" y="2907758"/>
                      </a:cubicBezTo>
                      <a:lnTo>
                        <a:pt x="1192071" y="2958249"/>
                      </a:lnTo>
                      <a:lnTo>
                        <a:pt x="1185653" y="2831149"/>
                      </a:lnTo>
                      <a:cubicBezTo>
                        <a:pt x="1185653" y="2192251"/>
                        <a:pt x="1574100" y="1644079"/>
                        <a:pt x="2127704" y="1409924"/>
                      </a:cubicBezTo>
                      <a:close/>
                      <a:moveTo>
                        <a:pt x="2054739" y="700007"/>
                      </a:moveTo>
                      <a:lnTo>
                        <a:pt x="2085910" y="751317"/>
                      </a:lnTo>
                      <a:lnTo>
                        <a:pt x="2113451" y="808488"/>
                      </a:lnTo>
                      <a:lnTo>
                        <a:pt x="2150862" y="886148"/>
                      </a:lnTo>
                      <a:cubicBezTo>
                        <a:pt x="2189887" y="978415"/>
                        <a:pt x="2220190" y="1075270"/>
                        <a:pt x="2240737" y="1175679"/>
                      </a:cubicBezTo>
                      <a:lnTo>
                        <a:pt x="2259383" y="1297851"/>
                      </a:lnTo>
                      <a:lnTo>
                        <a:pt x="2251684" y="1296676"/>
                      </a:lnTo>
                      <a:cubicBezTo>
                        <a:pt x="2199832" y="1291411"/>
                        <a:pt x="2147220" y="1288713"/>
                        <a:pt x="2093979" y="1288713"/>
                      </a:cubicBezTo>
                      <a:cubicBezTo>
                        <a:pt x="1348598" y="1288713"/>
                        <a:pt x="726705" y="1817433"/>
                        <a:pt x="582879" y="2520295"/>
                      </a:cubicBezTo>
                      <a:lnTo>
                        <a:pt x="580512" y="2535807"/>
                      </a:lnTo>
                      <a:lnTo>
                        <a:pt x="559505" y="2398168"/>
                      </a:lnTo>
                      <a:cubicBezTo>
                        <a:pt x="554240" y="2346316"/>
                        <a:pt x="551542" y="2293705"/>
                        <a:pt x="551542" y="2240463"/>
                      </a:cubicBezTo>
                      <a:cubicBezTo>
                        <a:pt x="551542" y="1495082"/>
                        <a:pt x="1080262" y="873189"/>
                        <a:pt x="1783124" y="729363"/>
                      </a:cubicBezTo>
                      <a:lnTo>
                        <a:pt x="1818208" y="724008"/>
                      </a:lnTo>
                      <a:lnTo>
                        <a:pt x="1936274" y="705989"/>
                      </a:lnTo>
                      <a:close/>
                      <a:moveTo>
                        <a:pt x="1136037" y="0"/>
                      </a:moveTo>
                      <a:lnTo>
                        <a:pt x="1188310" y="13441"/>
                      </a:lnTo>
                      <a:cubicBezTo>
                        <a:pt x="1526398" y="118597"/>
                        <a:pt x="1814619" y="336938"/>
                        <a:pt x="2008650" y="624142"/>
                      </a:cubicBezTo>
                      <a:lnTo>
                        <a:pt x="2054739" y="700006"/>
                      </a:lnTo>
                      <a:lnTo>
                        <a:pt x="1936274" y="705988"/>
                      </a:lnTo>
                      <a:lnTo>
                        <a:pt x="1818208" y="724007"/>
                      </a:lnTo>
                      <a:lnTo>
                        <a:pt x="1700142" y="705988"/>
                      </a:lnTo>
                      <a:cubicBezTo>
                        <a:pt x="1648290" y="700723"/>
                        <a:pt x="1595678" y="698025"/>
                        <a:pt x="1542437" y="698025"/>
                      </a:cubicBezTo>
                      <a:cubicBezTo>
                        <a:pt x="850298" y="698025"/>
                        <a:pt x="264635" y="1153911"/>
                        <a:pt x="69345" y="1781789"/>
                      </a:cubicBezTo>
                      <a:lnTo>
                        <a:pt x="48336" y="1863498"/>
                      </a:lnTo>
                      <a:lnTo>
                        <a:pt x="31337" y="1797388"/>
                      </a:lnTo>
                      <a:cubicBezTo>
                        <a:pt x="10790" y="1696979"/>
                        <a:pt x="0" y="1593016"/>
                        <a:pt x="0" y="1486533"/>
                      </a:cubicBezTo>
                      <a:cubicBezTo>
                        <a:pt x="0" y="794393"/>
                        <a:pt x="455886" y="208731"/>
                        <a:pt x="1083764" y="134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</p:grp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A9A350F-C83C-4D52-B75C-5CD2A11C1DC9}"/>
                </a:ext>
              </a:extLst>
            </p:cNvPr>
            <p:cNvSpPr/>
            <p:nvPr/>
          </p:nvSpPr>
          <p:spPr>
            <a:xfrm>
              <a:off x="2116417" y="5851083"/>
              <a:ext cx="20095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latin typeface="Work Sans Light" pitchFamily="2" charset="0"/>
                </a:rPr>
                <a:t>Nearyouonlineshopmarket.com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E196E09-7C84-486E-8168-8877CA817B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1713"/>
            <a:ext cx="12192000" cy="685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8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24">
        <p:fade/>
      </p:transition>
    </mc:Choice>
    <mc:Fallback xmlns="">
      <p:transition spd="med" advTm="65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58333E-6 -4.44444E-6 L 0.02903 -4.44444E-6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58333E-6 3.7037E-7 L -0.03737 3.7037E-7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25E-6 -7.40741E-7 L -0.19505 -0.00278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-13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1.25E-6 -0.08449 " pathEditMode="relative" rAng="0" ptsTypes="AA">
                                      <p:cBhvr>
                                        <p:cTn id="8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3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-0.00039 -0.06435 " pathEditMode="relative" rAng="0" ptsTypes="AA">
                                      <p:cBhvr>
                                        <p:cTn id="8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21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C4757D-6E9D-4ADE-906F-B660C100F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1713"/>
            <a:ext cx="12192000" cy="685457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4716336-C8B4-4953-AF25-9B1ACDF601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4"/>
          <a:stretch/>
        </p:blipFill>
        <p:spPr>
          <a:xfrm>
            <a:off x="4360189" y="334458"/>
            <a:ext cx="6556403" cy="755263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5F535E3-75C9-4416-A6C6-0901DDF6B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32" y="1029095"/>
            <a:ext cx="4571347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887CD7B-0952-4006-89F8-647DF9A6461B}"/>
              </a:ext>
            </a:extLst>
          </p:cNvPr>
          <p:cNvSpPr/>
          <p:nvPr/>
        </p:nvSpPr>
        <p:spPr>
          <a:xfrm>
            <a:off x="1630857" y="651447"/>
            <a:ext cx="5266229" cy="5532609"/>
          </a:xfrm>
          <a:custGeom>
            <a:avLst/>
            <a:gdLst>
              <a:gd name="connsiteX0" fmla="*/ 7442 w 4814675"/>
              <a:gd name="connsiteY0" fmla="*/ 0 h 5532609"/>
              <a:gd name="connsiteX1" fmla="*/ 4660270 w 4814675"/>
              <a:gd name="connsiteY1" fmla="*/ 0 h 5532609"/>
              <a:gd name="connsiteX2" fmla="*/ 4660270 w 4814675"/>
              <a:gd name="connsiteY2" fmla="*/ 596935 h 5532609"/>
              <a:gd name="connsiteX3" fmla="*/ 596935 w 4814675"/>
              <a:gd name="connsiteY3" fmla="*/ 596935 h 5532609"/>
              <a:gd name="connsiteX4" fmla="*/ 596935 w 4814675"/>
              <a:gd name="connsiteY4" fmla="*/ 3774200 h 5532609"/>
              <a:gd name="connsiteX5" fmla="*/ 4814675 w 4814675"/>
              <a:gd name="connsiteY5" fmla="*/ 3774200 h 5532609"/>
              <a:gd name="connsiteX6" fmla="*/ 4814675 w 4814675"/>
              <a:gd name="connsiteY6" fmla="*/ 5532609 h 5532609"/>
              <a:gd name="connsiteX7" fmla="*/ 7442 w 4814675"/>
              <a:gd name="connsiteY7" fmla="*/ 5532609 h 5532609"/>
              <a:gd name="connsiteX8" fmla="*/ 7442 w 4814675"/>
              <a:gd name="connsiteY8" fmla="*/ 4807233 h 5532609"/>
              <a:gd name="connsiteX9" fmla="*/ 0 w 4814675"/>
              <a:gd name="connsiteY9" fmla="*/ 4807233 h 5532609"/>
              <a:gd name="connsiteX10" fmla="*/ 0 w 4814675"/>
              <a:gd name="connsiteY10" fmla="*/ 0 h 5532609"/>
              <a:gd name="connsiteX11" fmla="*/ 7442 w 4814675"/>
              <a:gd name="connsiteY11" fmla="*/ 0 h 553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14675" h="5532609">
                <a:moveTo>
                  <a:pt x="7442" y="0"/>
                </a:moveTo>
                <a:lnTo>
                  <a:pt x="4660270" y="0"/>
                </a:lnTo>
                <a:lnTo>
                  <a:pt x="4660270" y="596935"/>
                </a:lnTo>
                <a:lnTo>
                  <a:pt x="596935" y="596935"/>
                </a:lnTo>
                <a:lnTo>
                  <a:pt x="596935" y="3774200"/>
                </a:lnTo>
                <a:lnTo>
                  <a:pt x="4814675" y="3774200"/>
                </a:lnTo>
                <a:lnTo>
                  <a:pt x="4814675" y="5532609"/>
                </a:lnTo>
                <a:lnTo>
                  <a:pt x="7442" y="5532609"/>
                </a:lnTo>
                <a:lnTo>
                  <a:pt x="7442" y="4807233"/>
                </a:lnTo>
                <a:lnTo>
                  <a:pt x="0" y="4807233"/>
                </a:lnTo>
                <a:lnTo>
                  <a:pt x="0" y="0"/>
                </a:lnTo>
                <a:lnTo>
                  <a:pt x="744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4E68B4-0FE8-45D4-AA2F-3C6EF9EA4D52}"/>
              </a:ext>
            </a:extLst>
          </p:cNvPr>
          <p:cNvGrpSpPr/>
          <p:nvPr/>
        </p:nvGrpSpPr>
        <p:grpSpPr>
          <a:xfrm>
            <a:off x="1850676" y="855455"/>
            <a:ext cx="2996081" cy="230832"/>
            <a:chOff x="1923246" y="859785"/>
            <a:chExt cx="2996081" cy="23083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5FE9572-AA5B-434B-B1F2-3B4F81D44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246" y="886211"/>
              <a:ext cx="194105" cy="19218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3635B9-8EA3-4591-8411-389AD5B57AEE}"/>
                </a:ext>
              </a:extLst>
            </p:cNvPr>
            <p:cNvSpPr/>
            <p:nvPr/>
          </p:nvSpPr>
          <p:spPr>
            <a:xfrm>
              <a:off x="2137854" y="859785"/>
              <a:ext cx="278147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151619"/>
                  </a:solidFill>
                  <a:latin typeface="Work Sans Light" pitchFamily="2" charset="0"/>
                </a:rPr>
                <a:t>facebook.com/</a:t>
              </a:r>
              <a:r>
                <a:rPr lang="en-US" sz="900" dirty="0" err="1">
                  <a:solidFill>
                    <a:srgbClr val="151619"/>
                  </a:solidFill>
                  <a:latin typeface="Work Sans Light" pitchFamily="2" charset="0"/>
                </a:rPr>
                <a:t>nearyouonlineshopmarket</a:t>
              </a:r>
              <a:endParaRPr lang="en-US" sz="900" dirty="0">
                <a:solidFill>
                  <a:srgbClr val="151619"/>
                </a:solidFill>
                <a:latin typeface="Work Sans Light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47B3F70-2945-42F7-BA78-6AB915D91708}"/>
              </a:ext>
            </a:extLst>
          </p:cNvPr>
          <p:cNvGrpSpPr/>
          <p:nvPr/>
        </p:nvGrpSpPr>
        <p:grpSpPr>
          <a:xfrm>
            <a:off x="10158305" y="5882835"/>
            <a:ext cx="187850" cy="165198"/>
            <a:chOff x="3032760" y="5158659"/>
            <a:chExt cx="670781" cy="59579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1C10AB-239D-4CF4-BEEF-239F4D02DD8E}"/>
                </a:ext>
              </a:extLst>
            </p:cNvPr>
            <p:cNvSpPr/>
            <p:nvPr/>
          </p:nvSpPr>
          <p:spPr>
            <a:xfrm>
              <a:off x="3032760" y="5158659"/>
              <a:ext cx="670781" cy="586820"/>
            </a:xfrm>
            <a:prstGeom prst="rect">
              <a:avLst/>
            </a:prstGeom>
            <a:solidFill>
              <a:srgbClr val="F8D3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0C8AEE-9348-455D-B0B4-5B5DF3A68B55}"/>
                </a:ext>
              </a:extLst>
            </p:cNvPr>
            <p:cNvGrpSpPr/>
            <p:nvPr/>
          </p:nvGrpSpPr>
          <p:grpSpPr>
            <a:xfrm>
              <a:off x="3157446" y="5414909"/>
              <a:ext cx="421395" cy="339548"/>
              <a:chOff x="3150941" y="5453139"/>
              <a:chExt cx="372648" cy="300268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8BEB276-42E0-4243-B773-58BC3A0CB542}"/>
                  </a:ext>
                </a:extLst>
              </p:cNvPr>
              <p:cNvSpPr/>
              <p:nvPr/>
            </p:nvSpPr>
            <p:spPr>
              <a:xfrm>
                <a:off x="3150941" y="5681057"/>
                <a:ext cx="99996" cy="717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12FB1C9-1F63-42E3-B36B-D746B4115BAD}"/>
                  </a:ext>
                </a:extLst>
              </p:cNvPr>
              <p:cNvSpPr/>
              <p:nvPr/>
            </p:nvSpPr>
            <p:spPr>
              <a:xfrm>
                <a:off x="3287962" y="5453139"/>
                <a:ext cx="98607" cy="2983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930AFE6-97B2-489E-875F-D1D672DFE7C8}"/>
                  </a:ext>
                </a:extLst>
              </p:cNvPr>
              <p:cNvSpPr/>
              <p:nvPr/>
            </p:nvSpPr>
            <p:spPr>
              <a:xfrm>
                <a:off x="3423593" y="5568885"/>
                <a:ext cx="99996" cy="184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4B1A57C-BBD9-4D72-94CB-65F1B8926264}"/>
              </a:ext>
            </a:extLst>
          </p:cNvPr>
          <p:cNvGrpSpPr/>
          <p:nvPr/>
        </p:nvGrpSpPr>
        <p:grpSpPr>
          <a:xfrm>
            <a:off x="10134401" y="861309"/>
            <a:ext cx="235659" cy="233325"/>
            <a:chOff x="-25247244" y="21486608"/>
            <a:chExt cx="443788" cy="44378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DB9C4D3-AAEA-4886-93F8-1467EADC52DD}"/>
                </a:ext>
              </a:extLst>
            </p:cNvPr>
            <p:cNvSpPr/>
            <p:nvPr/>
          </p:nvSpPr>
          <p:spPr>
            <a:xfrm>
              <a:off x="-25247244" y="21486608"/>
              <a:ext cx="443788" cy="443788"/>
            </a:xfrm>
            <a:prstGeom prst="ellipse">
              <a:avLst/>
            </a:prstGeom>
            <a:solidFill>
              <a:schemeClr val="tx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ABC2ABB-223B-4D5D-8797-639E37E7D292}"/>
                </a:ext>
              </a:extLst>
            </p:cNvPr>
            <p:cNvSpPr/>
            <p:nvPr/>
          </p:nvSpPr>
          <p:spPr>
            <a:xfrm>
              <a:off x="-25138513" y="21601531"/>
              <a:ext cx="226327" cy="227863"/>
            </a:xfrm>
            <a:custGeom>
              <a:avLst/>
              <a:gdLst>
                <a:gd name="connsiteX0" fmla="*/ 201930 w 659130"/>
                <a:gd name="connsiteY0" fmla="*/ 0 h 663600"/>
                <a:gd name="connsiteX1" fmla="*/ 280530 w 659130"/>
                <a:gd name="connsiteY1" fmla="*/ 15868 h 663600"/>
                <a:gd name="connsiteX2" fmla="*/ 329566 w 659130"/>
                <a:gd name="connsiteY2" fmla="*/ 48932 h 663600"/>
                <a:gd name="connsiteX3" fmla="*/ 378600 w 659130"/>
                <a:gd name="connsiteY3" fmla="*/ 15868 h 663600"/>
                <a:gd name="connsiteX4" fmla="*/ 457200 w 659130"/>
                <a:gd name="connsiteY4" fmla="*/ 0 h 663600"/>
                <a:gd name="connsiteX5" fmla="*/ 659130 w 659130"/>
                <a:gd name="connsiteY5" fmla="*/ 201932 h 663600"/>
                <a:gd name="connsiteX6" fmla="*/ 643260 w 659130"/>
                <a:gd name="connsiteY6" fmla="*/ 280532 h 663600"/>
                <a:gd name="connsiteX7" fmla="*/ 604342 w 659130"/>
                <a:gd name="connsiteY7" fmla="*/ 338254 h 663600"/>
                <a:gd name="connsiteX8" fmla="*/ 599306 w 659130"/>
                <a:gd name="connsiteY8" fmla="*/ 345174 h 663600"/>
                <a:gd name="connsiteX9" fmla="*/ 329566 w 659130"/>
                <a:gd name="connsiteY9" fmla="*/ 663600 h 663600"/>
                <a:gd name="connsiteX10" fmla="*/ 59828 w 659130"/>
                <a:gd name="connsiteY10" fmla="*/ 345176 h 663600"/>
                <a:gd name="connsiteX11" fmla="*/ 54760 w 659130"/>
                <a:gd name="connsiteY11" fmla="*/ 338214 h 663600"/>
                <a:gd name="connsiteX12" fmla="*/ 15868 w 659130"/>
                <a:gd name="connsiteY12" fmla="*/ 280532 h 663600"/>
                <a:gd name="connsiteX13" fmla="*/ 0 w 659130"/>
                <a:gd name="connsiteY13" fmla="*/ 201932 h 663600"/>
                <a:gd name="connsiteX14" fmla="*/ 201930 w 659130"/>
                <a:gd name="connsiteY14" fmla="*/ 0 h 6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9130" h="663600">
                  <a:moveTo>
                    <a:pt x="201930" y="0"/>
                  </a:moveTo>
                  <a:cubicBezTo>
                    <a:pt x="229812" y="0"/>
                    <a:pt x="256372" y="5652"/>
                    <a:pt x="280530" y="15868"/>
                  </a:cubicBezTo>
                  <a:lnTo>
                    <a:pt x="329566" y="48932"/>
                  </a:lnTo>
                  <a:lnTo>
                    <a:pt x="378600" y="15868"/>
                  </a:lnTo>
                  <a:cubicBezTo>
                    <a:pt x="402758" y="5652"/>
                    <a:pt x="429320" y="0"/>
                    <a:pt x="457200" y="0"/>
                  </a:cubicBezTo>
                  <a:cubicBezTo>
                    <a:pt x="568722" y="0"/>
                    <a:pt x="659130" y="90408"/>
                    <a:pt x="659130" y="201932"/>
                  </a:cubicBezTo>
                  <a:cubicBezTo>
                    <a:pt x="659130" y="229812"/>
                    <a:pt x="653480" y="256372"/>
                    <a:pt x="643260" y="280532"/>
                  </a:cubicBezTo>
                  <a:lnTo>
                    <a:pt x="604342" y="338254"/>
                  </a:lnTo>
                  <a:lnTo>
                    <a:pt x="599306" y="345174"/>
                  </a:lnTo>
                  <a:lnTo>
                    <a:pt x="329566" y="663600"/>
                  </a:lnTo>
                  <a:lnTo>
                    <a:pt x="59828" y="345176"/>
                  </a:lnTo>
                  <a:lnTo>
                    <a:pt x="54760" y="338214"/>
                  </a:lnTo>
                  <a:lnTo>
                    <a:pt x="15868" y="280532"/>
                  </a:lnTo>
                  <a:cubicBezTo>
                    <a:pt x="5650" y="256372"/>
                    <a:pt x="0" y="229812"/>
                    <a:pt x="0" y="201932"/>
                  </a:cubicBezTo>
                  <a:cubicBezTo>
                    <a:pt x="0" y="90408"/>
                    <a:pt x="90406" y="0"/>
                    <a:pt x="20193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950D441-694F-485F-ADAF-A4353B6EB4D1}"/>
              </a:ext>
            </a:extLst>
          </p:cNvPr>
          <p:cNvSpPr/>
          <p:nvPr/>
        </p:nvSpPr>
        <p:spPr>
          <a:xfrm>
            <a:off x="1939145" y="4425990"/>
            <a:ext cx="2605927" cy="502250"/>
          </a:xfrm>
          <a:prstGeom prst="rect">
            <a:avLst/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300" dirty="0">
                <a:solidFill>
                  <a:schemeClr val="bg1"/>
                </a:solidFill>
                <a:latin typeface="Work Sans SemiBold" pitchFamily="2" charset="0"/>
              </a:rPr>
              <a:t>GREY HAT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D884ED-C81A-4379-BE5A-672EB250E031}"/>
              </a:ext>
            </a:extLst>
          </p:cNvPr>
          <p:cNvGrpSpPr/>
          <p:nvPr/>
        </p:nvGrpSpPr>
        <p:grpSpPr>
          <a:xfrm>
            <a:off x="2475914" y="5038664"/>
            <a:ext cx="2444727" cy="369332"/>
            <a:chOff x="1910983" y="2834299"/>
            <a:chExt cx="1812122" cy="31629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5B8FC0C-1661-442A-B3F5-FE1716643CAC}"/>
                </a:ext>
              </a:extLst>
            </p:cNvPr>
            <p:cNvSpPr/>
            <p:nvPr/>
          </p:nvSpPr>
          <p:spPr>
            <a:xfrm>
              <a:off x="2037613" y="2844605"/>
              <a:ext cx="1547777" cy="282515"/>
            </a:xfrm>
            <a:prstGeom prst="rect">
              <a:avLst/>
            </a:prstGeom>
            <a:solidFill>
              <a:srgbClr val="F9D2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151619"/>
                </a:solidFill>
                <a:latin typeface="Work Sans SemiBold" pitchFamily="2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F2A19E9-74DB-4B4E-A35F-741575B1207C}"/>
                </a:ext>
              </a:extLst>
            </p:cNvPr>
            <p:cNvSpPr/>
            <p:nvPr/>
          </p:nvSpPr>
          <p:spPr>
            <a:xfrm>
              <a:off x="1910983" y="2834299"/>
              <a:ext cx="1812122" cy="3162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151619"/>
                  </a:solidFill>
                  <a:latin typeface="Work Sans Light" pitchFamily="2" charset="0"/>
                </a:rPr>
                <a:t>Assorted Designs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59F0A56-11C2-4E49-A356-7D10C40CF248}"/>
              </a:ext>
            </a:extLst>
          </p:cNvPr>
          <p:cNvSpPr/>
          <p:nvPr/>
        </p:nvSpPr>
        <p:spPr>
          <a:xfrm rot="5400000">
            <a:off x="4446338" y="2599948"/>
            <a:ext cx="4399246" cy="502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B94939B-FF39-4066-946B-1772E02943F8}"/>
              </a:ext>
            </a:extLst>
          </p:cNvPr>
          <p:cNvSpPr/>
          <p:nvPr/>
        </p:nvSpPr>
        <p:spPr>
          <a:xfrm>
            <a:off x="8133087" y="4602982"/>
            <a:ext cx="1344561" cy="1334382"/>
          </a:xfrm>
          <a:custGeom>
            <a:avLst/>
            <a:gdLst>
              <a:gd name="connsiteX0" fmla="*/ 792552 w 1588842"/>
              <a:gd name="connsiteY0" fmla="*/ 0 h 1592580"/>
              <a:gd name="connsiteX1" fmla="*/ 1588842 w 1588842"/>
              <a:gd name="connsiteY1" fmla="*/ 796290 h 1592580"/>
              <a:gd name="connsiteX2" fmla="*/ 792552 w 1588842"/>
              <a:gd name="connsiteY2" fmla="*/ 1592580 h 1592580"/>
              <a:gd name="connsiteX3" fmla="*/ 373 w 1588842"/>
              <a:gd name="connsiteY3" fmla="*/ 877706 h 1592580"/>
              <a:gd name="connsiteX4" fmla="*/ 0 w 1588842"/>
              <a:gd name="connsiteY4" fmla="*/ 870308 h 1592580"/>
              <a:gd name="connsiteX5" fmla="*/ 10969 w 1588842"/>
              <a:gd name="connsiteY5" fmla="*/ 942181 h 1592580"/>
              <a:gd name="connsiteX6" fmla="*/ 720162 w 1588842"/>
              <a:gd name="connsiteY6" fmla="*/ 1520190 h 1592580"/>
              <a:gd name="connsiteX7" fmla="*/ 1444062 w 1588842"/>
              <a:gd name="connsiteY7" fmla="*/ 796290 h 1592580"/>
              <a:gd name="connsiteX8" fmla="*/ 720162 w 1588842"/>
              <a:gd name="connsiteY8" fmla="*/ 72390 h 1592580"/>
              <a:gd name="connsiteX9" fmla="*/ 10969 w 1588842"/>
              <a:gd name="connsiteY9" fmla="*/ 650399 h 1592580"/>
              <a:gd name="connsiteX10" fmla="*/ 0 w 1588842"/>
              <a:gd name="connsiteY10" fmla="*/ 722272 h 1592580"/>
              <a:gd name="connsiteX11" fmla="*/ 373 w 1588842"/>
              <a:gd name="connsiteY11" fmla="*/ 714874 h 1592580"/>
              <a:gd name="connsiteX12" fmla="*/ 792552 w 1588842"/>
              <a:gd name="connsiteY12" fmla="*/ 0 h 159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88842" h="1592580">
                <a:moveTo>
                  <a:pt x="792552" y="0"/>
                </a:moveTo>
                <a:cubicBezTo>
                  <a:pt x="1232331" y="0"/>
                  <a:pt x="1588842" y="356511"/>
                  <a:pt x="1588842" y="796290"/>
                </a:cubicBezTo>
                <a:cubicBezTo>
                  <a:pt x="1588842" y="1236069"/>
                  <a:pt x="1232331" y="1592580"/>
                  <a:pt x="792552" y="1592580"/>
                </a:cubicBezTo>
                <a:cubicBezTo>
                  <a:pt x="380259" y="1592580"/>
                  <a:pt x="41151" y="1279240"/>
                  <a:pt x="373" y="877706"/>
                </a:cubicBezTo>
                <a:lnTo>
                  <a:pt x="0" y="870308"/>
                </a:lnTo>
                <a:lnTo>
                  <a:pt x="10969" y="942181"/>
                </a:lnTo>
                <a:cubicBezTo>
                  <a:pt x="78470" y="1272050"/>
                  <a:pt x="370338" y="1520190"/>
                  <a:pt x="720162" y="1520190"/>
                </a:cubicBezTo>
                <a:cubicBezTo>
                  <a:pt x="1119961" y="1520190"/>
                  <a:pt x="1444062" y="1196089"/>
                  <a:pt x="1444062" y="796290"/>
                </a:cubicBezTo>
                <a:cubicBezTo>
                  <a:pt x="1444062" y="396491"/>
                  <a:pt x="1119961" y="72390"/>
                  <a:pt x="720162" y="72390"/>
                </a:cubicBezTo>
                <a:cubicBezTo>
                  <a:pt x="370338" y="72390"/>
                  <a:pt x="78470" y="320530"/>
                  <a:pt x="10969" y="650399"/>
                </a:cubicBezTo>
                <a:lnTo>
                  <a:pt x="0" y="722272"/>
                </a:lnTo>
                <a:lnTo>
                  <a:pt x="373" y="714874"/>
                </a:lnTo>
                <a:cubicBezTo>
                  <a:pt x="41151" y="313340"/>
                  <a:pt x="380259" y="0"/>
                  <a:pt x="792552" y="0"/>
                </a:cubicBezTo>
                <a:close/>
              </a:path>
            </a:pathLst>
          </a:cu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FEF7EA-A5F1-461C-AEE5-B870C3E630DE}"/>
              </a:ext>
            </a:extLst>
          </p:cNvPr>
          <p:cNvSpPr/>
          <p:nvPr/>
        </p:nvSpPr>
        <p:spPr>
          <a:xfrm>
            <a:off x="8033938" y="4663636"/>
            <a:ext cx="1225204" cy="1213075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0BE7A1C-A192-4960-8391-044AE1BAFC5F}"/>
              </a:ext>
            </a:extLst>
          </p:cNvPr>
          <p:cNvSpPr/>
          <p:nvPr/>
        </p:nvSpPr>
        <p:spPr>
          <a:xfrm>
            <a:off x="9463303" y="5214155"/>
            <a:ext cx="294562" cy="38307"/>
          </a:xfrm>
          <a:prstGeom prst="roundRect">
            <a:avLst>
              <a:gd name="adj" fmla="val 50000"/>
            </a:avLst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E4CCBF7-89A0-4588-B7FC-9081E98DE2B0}"/>
              </a:ext>
            </a:extLst>
          </p:cNvPr>
          <p:cNvSpPr/>
          <p:nvPr/>
        </p:nvSpPr>
        <p:spPr>
          <a:xfrm>
            <a:off x="9556083" y="5287083"/>
            <a:ext cx="465586" cy="38307"/>
          </a:xfrm>
          <a:prstGeom prst="roundRect">
            <a:avLst>
              <a:gd name="adj" fmla="val 50000"/>
            </a:avLst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5FF65EB-AC23-4734-8010-3CEA197A397D}"/>
              </a:ext>
            </a:extLst>
          </p:cNvPr>
          <p:cNvSpPr/>
          <p:nvPr/>
        </p:nvSpPr>
        <p:spPr>
          <a:xfrm>
            <a:off x="9844260" y="5214155"/>
            <a:ext cx="182899" cy="38307"/>
          </a:xfrm>
          <a:prstGeom prst="roundRect">
            <a:avLst>
              <a:gd name="adj" fmla="val 50000"/>
            </a:avLst>
          </a:pr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B033214-FD42-4F90-A546-9F3C0393F7F6}"/>
              </a:ext>
            </a:extLst>
          </p:cNvPr>
          <p:cNvSpPr/>
          <p:nvPr/>
        </p:nvSpPr>
        <p:spPr>
          <a:xfrm>
            <a:off x="10066535" y="5287083"/>
            <a:ext cx="182899" cy="38307"/>
          </a:xfrm>
          <a:prstGeom prst="roundRect">
            <a:avLst>
              <a:gd name="adj" fmla="val 50000"/>
            </a:avLst>
          </a:pr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C094578-D9BB-4F50-9DBA-5C611971310A}"/>
              </a:ext>
            </a:extLst>
          </p:cNvPr>
          <p:cNvSpPr/>
          <p:nvPr/>
        </p:nvSpPr>
        <p:spPr>
          <a:xfrm>
            <a:off x="8096433" y="5025493"/>
            <a:ext cx="902811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Work Sans Light" pitchFamily="2" charset="0"/>
              </a:rPr>
              <a:t>$219.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4C4771B-4887-4E40-936D-AA0D39B025BE}"/>
              </a:ext>
            </a:extLst>
          </p:cNvPr>
          <p:cNvSpPr/>
          <p:nvPr/>
        </p:nvSpPr>
        <p:spPr>
          <a:xfrm>
            <a:off x="8391704" y="5380057"/>
            <a:ext cx="463588" cy="25391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050" b="1" strike="sngStrike" dirty="0">
                <a:solidFill>
                  <a:schemeClr val="bg1"/>
                </a:solidFill>
                <a:latin typeface="Work Sans Light" pitchFamily="2" charset="0"/>
              </a:rPr>
              <a:t>$315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2AC81A-260D-48D9-8CD5-46B55A1E3107}"/>
              </a:ext>
            </a:extLst>
          </p:cNvPr>
          <p:cNvSpPr/>
          <p:nvPr/>
        </p:nvSpPr>
        <p:spPr>
          <a:xfrm>
            <a:off x="8771794" y="4994454"/>
            <a:ext cx="367408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Work Sans Light" pitchFamily="2" charset="0"/>
              </a:rPr>
              <a:t>99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CBC7033-7844-469A-8B1A-07C90CD36BFE}"/>
              </a:ext>
            </a:extLst>
          </p:cNvPr>
          <p:cNvGrpSpPr/>
          <p:nvPr/>
        </p:nvGrpSpPr>
        <p:grpSpPr>
          <a:xfrm>
            <a:off x="9079102" y="4987219"/>
            <a:ext cx="615874" cy="565908"/>
            <a:chOff x="9835260" y="4986124"/>
            <a:chExt cx="615874" cy="56590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F5F0E0E-293A-4BD0-AF3D-E5ADAED2870E}"/>
                </a:ext>
              </a:extLst>
            </p:cNvPr>
            <p:cNvSpPr/>
            <p:nvPr/>
          </p:nvSpPr>
          <p:spPr>
            <a:xfrm>
              <a:off x="9861617" y="4986124"/>
              <a:ext cx="571566" cy="565908"/>
            </a:xfrm>
            <a:prstGeom prst="ellipse">
              <a:avLst/>
            </a:prstGeom>
            <a:solidFill>
              <a:srgbClr val="F9D2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Montserrat SemiBold" panose="00000700000000000000" pitchFamily="50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CA93E2D-7183-4377-92DE-728220DC0F61}"/>
                </a:ext>
              </a:extLst>
            </p:cNvPr>
            <p:cNvSpPr/>
            <p:nvPr/>
          </p:nvSpPr>
          <p:spPr>
            <a:xfrm>
              <a:off x="9835260" y="5131858"/>
              <a:ext cx="6158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Montserrat SemiBold" panose="00000700000000000000" pitchFamily="50" charset="0"/>
                </a:rPr>
                <a:t>-35%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F704915-9C33-4BEC-9689-153E4D5686FF}"/>
              </a:ext>
            </a:extLst>
          </p:cNvPr>
          <p:cNvSpPr/>
          <p:nvPr/>
        </p:nvSpPr>
        <p:spPr>
          <a:xfrm>
            <a:off x="3072586" y="5426224"/>
            <a:ext cx="2342597" cy="41549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151619"/>
                </a:solidFill>
                <a:latin typeface="Work Sans Light" pitchFamily="2" charset="0"/>
              </a:rPr>
              <a:t>Cotton</a:t>
            </a:r>
          </a:p>
          <a:p>
            <a:r>
              <a:rPr lang="en-US" sz="1050" dirty="0">
                <a:solidFill>
                  <a:srgbClr val="151619"/>
                </a:solidFill>
                <a:latin typeface="Work Sans Light" pitchFamily="2" charset="0"/>
              </a:rPr>
              <a:t>Grey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DAFD427-305D-452A-8A06-53E120A650F4}"/>
              </a:ext>
            </a:extLst>
          </p:cNvPr>
          <p:cNvGrpSpPr/>
          <p:nvPr/>
        </p:nvGrpSpPr>
        <p:grpSpPr>
          <a:xfrm>
            <a:off x="7345876" y="2412318"/>
            <a:ext cx="2789230" cy="978310"/>
            <a:chOff x="1987842" y="2040746"/>
            <a:chExt cx="1470117" cy="515637"/>
          </a:xfrm>
          <a:solidFill>
            <a:srgbClr val="FFFFFF">
              <a:alpha val="30196"/>
            </a:srgbClr>
          </a:solidFill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D0D32E2-190A-4B45-A29A-4FB9D9D35B93}"/>
                </a:ext>
              </a:extLst>
            </p:cNvPr>
            <p:cNvSpPr txBox="1"/>
            <p:nvPr/>
          </p:nvSpPr>
          <p:spPr>
            <a:xfrm>
              <a:off x="2839834" y="2040746"/>
              <a:ext cx="154905" cy="508778"/>
            </a:xfrm>
            <a:custGeom>
              <a:avLst/>
              <a:gdLst/>
              <a:ahLst/>
              <a:cxnLst/>
              <a:rect l="l" t="t" r="r" b="b"/>
              <a:pathLst>
                <a:path w="154905" h="508778">
                  <a:moveTo>
                    <a:pt x="0" y="0"/>
                  </a:moveTo>
                  <a:lnTo>
                    <a:pt x="154905" y="0"/>
                  </a:lnTo>
                  <a:lnTo>
                    <a:pt x="154905" y="508778"/>
                  </a:lnTo>
                  <a:lnTo>
                    <a:pt x="0" y="508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4BECA8B-672C-4714-83FD-90D7DC03A47D}"/>
                </a:ext>
              </a:extLst>
            </p:cNvPr>
            <p:cNvSpPr txBox="1"/>
            <p:nvPr/>
          </p:nvSpPr>
          <p:spPr>
            <a:xfrm>
              <a:off x="1987842" y="2167620"/>
              <a:ext cx="364074" cy="388763"/>
            </a:xfrm>
            <a:custGeom>
              <a:avLst/>
              <a:gdLst/>
              <a:ahLst/>
              <a:cxnLst/>
              <a:rect l="l" t="t" r="r" b="b"/>
              <a:pathLst>
                <a:path w="364074" h="388763">
                  <a:moveTo>
                    <a:pt x="197482" y="0"/>
                  </a:moveTo>
                  <a:cubicBezTo>
                    <a:pt x="225375" y="0"/>
                    <a:pt x="252746" y="2570"/>
                    <a:pt x="279595" y="7709"/>
                  </a:cubicBezTo>
                  <a:cubicBezTo>
                    <a:pt x="306444" y="12848"/>
                    <a:pt x="330034" y="20557"/>
                    <a:pt x="350367" y="30836"/>
                  </a:cubicBezTo>
                  <a:lnTo>
                    <a:pt x="307873" y="132987"/>
                  </a:lnTo>
                  <a:cubicBezTo>
                    <a:pt x="288540" y="122532"/>
                    <a:pt x="269633" y="115296"/>
                    <a:pt x="251152" y="111277"/>
                  </a:cubicBezTo>
                  <a:cubicBezTo>
                    <a:pt x="232670" y="107258"/>
                    <a:pt x="215467" y="105342"/>
                    <a:pt x="199542" y="105528"/>
                  </a:cubicBezTo>
                  <a:cubicBezTo>
                    <a:pt x="180002" y="105714"/>
                    <a:pt x="166556" y="107573"/>
                    <a:pt x="159203" y="111105"/>
                  </a:cubicBezTo>
                  <a:cubicBezTo>
                    <a:pt x="151851" y="114638"/>
                    <a:pt x="148361" y="118728"/>
                    <a:pt x="148733" y="123376"/>
                  </a:cubicBezTo>
                  <a:cubicBezTo>
                    <a:pt x="149854" y="132397"/>
                    <a:pt x="161070" y="138072"/>
                    <a:pt x="182380" y="140401"/>
                  </a:cubicBezTo>
                  <a:cubicBezTo>
                    <a:pt x="203690" y="142731"/>
                    <a:pt x="228364" y="146260"/>
                    <a:pt x="256403" y="150990"/>
                  </a:cubicBezTo>
                  <a:cubicBezTo>
                    <a:pt x="284443" y="155719"/>
                    <a:pt x="309117" y="166195"/>
                    <a:pt x="330427" y="182416"/>
                  </a:cubicBezTo>
                  <a:cubicBezTo>
                    <a:pt x="351737" y="198637"/>
                    <a:pt x="362952" y="225150"/>
                    <a:pt x="364074" y="261955"/>
                  </a:cubicBezTo>
                  <a:cubicBezTo>
                    <a:pt x="364133" y="296935"/>
                    <a:pt x="348080" y="326554"/>
                    <a:pt x="315914" y="350813"/>
                  </a:cubicBezTo>
                  <a:cubicBezTo>
                    <a:pt x="283749" y="375072"/>
                    <a:pt x="235116" y="387722"/>
                    <a:pt x="170017" y="388763"/>
                  </a:cubicBezTo>
                  <a:cubicBezTo>
                    <a:pt x="137129" y="388592"/>
                    <a:pt x="105533" y="385166"/>
                    <a:pt x="75229" y="378485"/>
                  </a:cubicBezTo>
                  <a:cubicBezTo>
                    <a:pt x="44925" y="371803"/>
                    <a:pt x="19848" y="362895"/>
                    <a:pt x="0" y="351760"/>
                  </a:cubicBezTo>
                  <a:lnTo>
                    <a:pt x="42497" y="249598"/>
                  </a:lnTo>
                  <a:cubicBezTo>
                    <a:pt x="60759" y="260310"/>
                    <a:pt x="81466" y="268577"/>
                    <a:pt x="104616" y="274397"/>
                  </a:cubicBezTo>
                  <a:cubicBezTo>
                    <a:pt x="127767" y="280218"/>
                    <a:pt x="150712" y="283164"/>
                    <a:pt x="173451" y="283236"/>
                  </a:cubicBezTo>
                  <a:cubicBezTo>
                    <a:pt x="191975" y="283179"/>
                    <a:pt x="204705" y="281577"/>
                    <a:pt x="211643" y="278430"/>
                  </a:cubicBezTo>
                  <a:cubicBezTo>
                    <a:pt x="218581" y="275284"/>
                    <a:pt x="221871" y="270936"/>
                    <a:pt x="221513" y="265387"/>
                  </a:cubicBezTo>
                  <a:cubicBezTo>
                    <a:pt x="220388" y="256540"/>
                    <a:pt x="209137" y="251032"/>
                    <a:pt x="187759" y="248866"/>
                  </a:cubicBezTo>
                  <a:cubicBezTo>
                    <a:pt x="166381" y="246699"/>
                    <a:pt x="141628" y="243316"/>
                    <a:pt x="113500" y="238717"/>
                  </a:cubicBezTo>
                  <a:cubicBezTo>
                    <a:pt x="85371" y="234118"/>
                    <a:pt x="60618" y="223747"/>
                    <a:pt x="39240" y="207602"/>
                  </a:cubicBezTo>
                  <a:cubicBezTo>
                    <a:pt x="17863" y="191458"/>
                    <a:pt x="6611" y="164984"/>
                    <a:pt x="5486" y="128181"/>
                  </a:cubicBezTo>
                  <a:cubicBezTo>
                    <a:pt x="5599" y="91944"/>
                    <a:pt x="21823" y="61753"/>
                    <a:pt x="54160" y="37608"/>
                  </a:cubicBezTo>
                  <a:cubicBezTo>
                    <a:pt x="86496" y="13463"/>
                    <a:pt x="134270" y="927"/>
                    <a:pt x="19748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C7F4F36-72F7-46EA-9832-7FF5BD0BEA1F}"/>
                </a:ext>
              </a:extLst>
            </p:cNvPr>
            <p:cNvSpPr txBox="1"/>
            <p:nvPr/>
          </p:nvSpPr>
          <p:spPr>
            <a:xfrm>
              <a:off x="2383165" y="2167614"/>
              <a:ext cx="389451" cy="388768"/>
            </a:xfrm>
            <a:custGeom>
              <a:avLst/>
              <a:gdLst/>
              <a:ahLst/>
              <a:cxnLst/>
              <a:rect l="l" t="t" r="r" b="b"/>
              <a:pathLst>
                <a:path w="389451" h="388768">
                  <a:moveTo>
                    <a:pt x="186488" y="5"/>
                  </a:moveTo>
                  <a:cubicBezTo>
                    <a:pt x="251356" y="-282"/>
                    <a:pt x="301301" y="14170"/>
                    <a:pt x="336322" y="43364"/>
                  </a:cubicBezTo>
                  <a:cubicBezTo>
                    <a:pt x="371343" y="72557"/>
                    <a:pt x="389053" y="118218"/>
                    <a:pt x="389451" y="180346"/>
                  </a:cubicBezTo>
                  <a:lnTo>
                    <a:pt x="389451" y="381910"/>
                  </a:lnTo>
                  <a:lnTo>
                    <a:pt x="245519" y="381910"/>
                  </a:lnTo>
                  <a:lnTo>
                    <a:pt x="245519" y="332584"/>
                  </a:lnTo>
                  <a:cubicBezTo>
                    <a:pt x="236581" y="351412"/>
                    <a:pt x="223225" y="365487"/>
                    <a:pt x="205451" y="374808"/>
                  </a:cubicBezTo>
                  <a:cubicBezTo>
                    <a:pt x="187678" y="384129"/>
                    <a:pt x="165574" y="388783"/>
                    <a:pt x="139139" y="388768"/>
                  </a:cubicBezTo>
                  <a:cubicBezTo>
                    <a:pt x="93160" y="387941"/>
                    <a:pt x="58490" y="376577"/>
                    <a:pt x="35129" y="354674"/>
                  </a:cubicBezTo>
                  <a:cubicBezTo>
                    <a:pt x="11768" y="332772"/>
                    <a:pt x="60" y="305292"/>
                    <a:pt x="2" y="272236"/>
                  </a:cubicBezTo>
                  <a:cubicBezTo>
                    <a:pt x="-141" y="235712"/>
                    <a:pt x="13854" y="207769"/>
                    <a:pt x="41988" y="188407"/>
                  </a:cubicBezTo>
                  <a:cubicBezTo>
                    <a:pt x="70121" y="169046"/>
                    <a:pt x="113254" y="159280"/>
                    <a:pt x="171387" y="159111"/>
                  </a:cubicBezTo>
                  <a:lnTo>
                    <a:pt x="233850" y="159111"/>
                  </a:lnTo>
                  <a:cubicBezTo>
                    <a:pt x="231547" y="144652"/>
                    <a:pt x="224655" y="133715"/>
                    <a:pt x="213172" y="126300"/>
                  </a:cubicBezTo>
                  <a:cubicBezTo>
                    <a:pt x="201689" y="118885"/>
                    <a:pt x="185015" y="115163"/>
                    <a:pt x="163150" y="115134"/>
                  </a:cubicBezTo>
                  <a:cubicBezTo>
                    <a:pt x="145990" y="115206"/>
                    <a:pt x="128877" y="117811"/>
                    <a:pt x="111811" y="122950"/>
                  </a:cubicBezTo>
                  <a:cubicBezTo>
                    <a:pt x="94745" y="128090"/>
                    <a:pt x="79866" y="135333"/>
                    <a:pt x="67172" y="144681"/>
                  </a:cubicBezTo>
                  <a:lnTo>
                    <a:pt x="17823" y="42494"/>
                  </a:lnTo>
                  <a:cubicBezTo>
                    <a:pt x="40397" y="28731"/>
                    <a:pt x="66702" y="18223"/>
                    <a:pt x="96737" y="10970"/>
                  </a:cubicBezTo>
                  <a:cubicBezTo>
                    <a:pt x="126772" y="3717"/>
                    <a:pt x="156689" y="63"/>
                    <a:pt x="186488" y="5"/>
                  </a:cubicBezTo>
                  <a:close/>
                  <a:moveTo>
                    <a:pt x="196097" y="233777"/>
                  </a:moveTo>
                  <a:cubicBezTo>
                    <a:pt x="179709" y="233806"/>
                    <a:pt x="167697" y="236496"/>
                    <a:pt x="160061" y="241847"/>
                  </a:cubicBezTo>
                  <a:cubicBezTo>
                    <a:pt x="152425" y="247198"/>
                    <a:pt x="148650" y="255038"/>
                    <a:pt x="148735" y="265368"/>
                  </a:cubicBezTo>
                  <a:cubicBezTo>
                    <a:pt x="148821" y="274139"/>
                    <a:pt x="152081" y="281321"/>
                    <a:pt x="158517" y="286915"/>
                  </a:cubicBezTo>
                  <a:cubicBezTo>
                    <a:pt x="164952" y="292509"/>
                    <a:pt x="174047" y="295399"/>
                    <a:pt x="185801" y="295585"/>
                  </a:cubicBezTo>
                  <a:cubicBezTo>
                    <a:pt x="196627" y="295642"/>
                    <a:pt x="206379" y="292781"/>
                    <a:pt x="215059" y="287001"/>
                  </a:cubicBezTo>
                  <a:cubicBezTo>
                    <a:pt x="223740" y="281221"/>
                    <a:pt x="230232" y="272178"/>
                    <a:pt x="234536" y="259874"/>
                  </a:cubicBezTo>
                  <a:lnTo>
                    <a:pt x="234536" y="233777"/>
                  </a:lnTo>
                  <a:lnTo>
                    <a:pt x="196097" y="23377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9608AE5-56F7-4FA7-AF14-397340B0834A}"/>
                </a:ext>
              </a:extLst>
            </p:cNvPr>
            <p:cNvSpPr txBox="1"/>
            <p:nvPr/>
          </p:nvSpPr>
          <p:spPr>
            <a:xfrm>
              <a:off x="3039021" y="2167620"/>
              <a:ext cx="418938" cy="388763"/>
            </a:xfrm>
            <a:custGeom>
              <a:avLst/>
              <a:gdLst/>
              <a:ahLst/>
              <a:cxnLst/>
              <a:rect l="l" t="t" r="r" b="b"/>
              <a:pathLst>
                <a:path w="418938" h="388763">
                  <a:moveTo>
                    <a:pt x="212556" y="0"/>
                  </a:moveTo>
                  <a:cubicBezTo>
                    <a:pt x="250073" y="46"/>
                    <a:pt x="284364" y="7416"/>
                    <a:pt x="315430" y="22110"/>
                  </a:cubicBezTo>
                  <a:cubicBezTo>
                    <a:pt x="346496" y="36804"/>
                    <a:pt x="371391" y="58547"/>
                    <a:pt x="390115" y="87339"/>
                  </a:cubicBezTo>
                  <a:cubicBezTo>
                    <a:pt x="408840" y="116131"/>
                    <a:pt x="418447" y="151697"/>
                    <a:pt x="418938" y="194038"/>
                  </a:cubicBezTo>
                  <a:cubicBezTo>
                    <a:pt x="418895" y="199660"/>
                    <a:pt x="418639" y="205711"/>
                    <a:pt x="418168" y="212191"/>
                  </a:cubicBezTo>
                  <a:cubicBezTo>
                    <a:pt x="417697" y="218670"/>
                    <a:pt x="417269" y="224721"/>
                    <a:pt x="416884" y="230343"/>
                  </a:cubicBezTo>
                  <a:lnTo>
                    <a:pt x="156331" y="230343"/>
                  </a:lnTo>
                  <a:cubicBezTo>
                    <a:pt x="161874" y="244802"/>
                    <a:pt x="171016" y="255739"/>
                    <a:pt x="183758" y="263154"/>
                  </a:cubicBezTo>
                  <a:cubicBezTo>
                    <a:pt x="196500" y="270570"/>
                    <a:pt x="212499" y="274292"/>
                    <a:pt x="231754" y="274320"/>
                  </a:cubicBezTo>
                  <a:cubicBezTo>
                    <a:pt x="248467" y="274335"/>
                    <a:pt x="262695" y="272073"/>
                    <a:pt x="274437" y="267535"/>
                  </a:cubicBezTo>
                  <a:cubicBezTo>
                    <a:pt x="286179" y="262997"/>
                    <a:pt x="298007" y="256097"/>
                    <a:pt x="309920" y="246835"/>
                  </a:cubicBezTo>
                  <a:lnTo>
                    <a:pt x="390828" y="328458"/>
                  </a:lnTo>
                  <a:cubicBezTo>
                    <a:pt x="372773" y="348360"/>
                    <a:pt x="350260" y="363379"/>
                    <a:pt x="323290" y="373516"/>
                  </a:cubicBezTo>
                  <a:cubicBezTo>
                    <a:pt x="296321" y="383652"/>
                    <a:pt x="264209" y="388735"/>
                    <a:pt x="226955" y="388763"/>
                  </a:cubicBezTo>
                  <a:cubicBezTo>
                    <a:pt x="157203" y="387638"/>
                    <a:pt x="102150" y="369159"/>
                    <a:pt x="61795" y="333328"/>
                  </a:cubicBezTo>
                  <a:cubicBezTo>
                    <a:pt x="21441" y="297496"/>
                    <a:pt x="843" y="251066"/>
                    <a:pt x="0" y="194038"/>
                  </a:cubicBezTo>
                  <a:cubicBezTo>
                    <a:pt x="377" y="155796"/>
                    <a:pt x="9756" y="122159"/>
                    <a:pt x="28137" y="93126"/>
                  </a:cubicBezTo>
                  <a:cubicBezTo>
                    <a:pt x="46519" y="64092"/>
                    <a:pt x="71643" y="41385"/>
                    <a:pt x="103510" y="25003"/>
                  </a:cubicBezTo>
                  <a:cubicBezTo>
                    <a:pt x="135376" y="8622"/>
                    <a:pt x="171725" y="287"/>
                    <a:pt x="212556" y="0"/>
                  </a:cubicBezTo>
                  <a:close/>
                  <a:moveTo>
                    <a:pt x="213927" y="105528"/>
                  </a:moveTo>
                  <a:cubicBezTo>
                    <a:pt x="197700" y="105642"/>
                    <a:pt x="184386" y="110050"/>
                    <a:pt x="173987" y="118752"/>
                  </a:cubicBezTo>
                  <a:cubicBezTo>
                    <a:pt x="163588" y="127454"/>
                    <a:pt x="156788" y="139762"/>
                    <a:pt x="153589" y="155677"/>
                  </a:cubicBezTo>
                  <a:lnTo>
                    <a:pt x="274266" y="155677"/>
                  </a:lnTo>
                  <a:cubicBezTo>
                    <a:pt x="271023" y="139762"/>
                    <a:pt x="264138" y="127454"/>
                    <a:pt x="253610" y="118752"/>
                  </a:cubicBezTo>
                  <a:cubicBezTo>
                    <a:pt x="243082" y="110050"/>
                    <a:pt x="229854" y="105642"/>
                    <a:pt x="213927" y="10552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32E37A26-5582-4E3B-BB39-7E6165DF5483}"/>
              </a:ext>
            </a:extLst>
          </p:cNvPr>
          <p:cNvSpPr/>
          <p:nvPr/>
        </p:nvSpPr>
        <p:spPr>
          <a:xfrm>
            <a:off x="-2066369" y="-2035277"/>
            <a:ext cx="16320877" cy="10942975"/>
          </a:xfrm>
          <a:custGeom>
            <a:avLst/>
            <a:gdLst>
              <a:gd name="connsiteX0" fmla="*/ 2035277 w 16320877"/>
              <a:gd name="connsiteY0" fmla="*/ 2035277 h 10942975"/>
              <a:gd name="connsiteX1" fmla="*/ 2035277 w 16320877"/>
              <a:gd name="connsiteY1" fmla="*/ 8907697 h 10942975"/>
              <a:gd name="connsiteX2" fmla="*/ 14285599 w 16320877"/>
              <a:gd name="connsiteY2" fmla="*/ 8907697 h 10942975"/>
              <a:gd name="connsiteX3" fmla="*/ 14285599 w 16320877"/>
              <a:gd name="connsiteY3" fmla="*/ 2035277 h 10942975"/>
              <a:gd name="connsiteX4" fmla="*/ 0 w 16320877"/>
              <a:gd name="connsiteY4" fmla="*/ 0 h 10942975"/>
              <a:gd name="connsiteX5" fmla="*/ 2035277 w 16320877"/>
              <a:gd name="connsiteY5" fmla="*/ 0 h 10942975"/>
              <a:gd name="connsiteX6" fmla="*/ 2035277 w 16320877"/>
              <a:gd name="connsiteY6" fmla="*/ 1 h 10942975"/>
              <a:gd name="connsiteX7" fmla="*/ 15192434 w 16320877"/>
              <a:gd name="connsiteY7" fmla="*/ 1 h 10942975"/>
              <a:gd name="connsiteX8" fmla="*/ 15192434 w 16320877"/>
              <a:gd name="connsiteY8" fmla="*/ 1 h 10942975"/>
              <a:gd name="connsiteX9" fmla="*/ 16320877 w 16320877"/>
              <a:gd name="connsiteY9" fmla="*/ 1 h 10942975"/>
              <a:gd name="connsiteX10" fmla="*/ 16320877 w 16320877"/>
              <a:gd name="connsiteY10" fmla="*/ 10942975 h 10942975"/>
              <a:gd name="connsiteX11" fmla="*/ 14285599 w 16320877"/>
              <a:gd name="connsiteY11" fmla="*/ 10942975 h 10942975"/>
              <a:gd name="connsiteX12" fmla="*/ 14285599 w 16320877"/>
              <a:gd name="connsiteY12" fmla="*/ 10942974 h 10942975"/>
              <a:gd name="connsiteX13" fmla="*/ 798009 w 16320877"/>
              <a:gd name="connsiteY13" fmla="*/ 10942974 h 10942975"/>
              <a:gd name="connsiteX14" fmla="*/ 798009 w 16320877"/>
              <a:gd name="connsiteY14" fmla="*/ 10942973 h 10942975"/>
              <a:gd name="connsiteX15" fmla="*/ 0 w 16320877"/>
              <a:gd name="connsiteY15" fmla="*/ 10942973 h 10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320877" h="10942975">
                <a:moveTo>
                  <a:pt x="2035277" y="2035277"/>
                </a:moveTo>
                <a:lnTo>
                  <a:pt x="2035277" y="8907697"/>
                </a:lnTo>
                <a:lnTo>
                  <a:pt x="14285599" y="8907697"/>
                </a:lnTo>
                <a:lnTo>
                  <a:pt x="14285599" y="2035277"/>
                </a:lnTo>
                <a:close/>
                <a:moveTo>
                  <a:pt x="0" y="0"/>
                </a:moveTo>
                <a:lnTo>
                  <a:pt x="2035277" y="0"/>
                </a:lnTo>
                <a:lnTo>
                  <a:pt x="2035277" y="1"/>
                </a:lnTo>
                <a:lnTo>
                  <a:pt x="15192434" y="1"/>
                </a:lnTo>
                <a:lnTo>
                  <a:pt x="15192434" y="1"/>
                </a:lnTo>
                <a:lnTo>
                  <a:pt x="16320877" y="1"/>
                </a:lnTo>
                <a:lnTo>
                  <a:pt x="16320877" y="10942975"/>
                </a:lnTo>
                <a:lnTo>
                  <a:pt x="14285599" y="10942975"/>
                </a:lnTo>
                <a:lnTo>
                  <a:pt x="14285599" y="10942974"/>
                </a:lnTo>
                <a:lnTo>
                  <a:pt x="798009" y="10942974"/>
                </a:lnTo>
                <a:lnTo>
                  <a:pt x="798009" y="10942973"/>
                </a:lnTo>
                <a:lnTo>
                  <a:pt x="0" y="10942973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8836766-4929-4206-B992-51C78AC8BAA8}"/>
              </a:ext>
            </a:extLst>
          </p:cNvPr>
          <p:cNvGrpSpPr/>
          <p:nvPr/>
        </p:nvGrpSpPr>
        <p:grpSpPr>
          <a:xfrm>
            <a:off x="4856282" y="4480151"/>
            <a:ext cx="1854956" cy="215536"/>
            <a:chOff x="1739377" y="5197998"/>
            <a:chExt cx="2093483" cy="245684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AB1AAA6-168D-4A6D-A520-DDEE3563D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77" y="5197998"/>
              <a:ext cx="217582" cy="217582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C3D7E8E-73BE-4B77-B92B-D3F7E2153821}"/>
                </a:ext>
              </a:extLst>
            </p:cNvPr>
            <p:cNvSpPr/>
            <p:nvPr/>
          </p:nvSpPr>
          <p:spPr>
            <a:xfrm>
              <a:off x="1989757" y="5198103"/>
              <a:ext cx="1843103" cy="245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rgbClr val="151619"/>
                  </a:solidFill>
                  <a:latin typeface="Work Sans Light" pitchFamily="2" charset="0"/>
                </a:rPr>
                <a:t>@</a:t>
              </a:r>
              <a:r>
                <a:rPr lang="en-US" sz="800" dirty="0" err="1">
                  <a:solidFill>
                    <a:srgbClr val="151619"/>
                  </a:solidFill>
                  <a:latin typeface="Work Sans Light" pitchFamily="2" charset="0"/>
                </a:rPr>
                <a:t>nearyouonlineshopmarket</a:t>
              </a:r>
              <a:endParaRPr lang="en-US" sz="800" dirty="0">
                <a:solidFill>
                  <a:srgbClr val="151619"/>
                </a:solidFill>
                <a:latin typeface="Work Sans Light" pitchFamily="2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856282" y="4725071"/>
            <a:ext cx="2282486" cy="338554"/>
            <a:chOff x="1843432" y="5851083"/>
            <a:chExt cx="2282486" cy="33855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4D2DC58-5949-4C19-84C3-5F4599B00A41}"/>
                </a:ext>
              </a:extLst>
            </p:cNvPr>
            <p:cNvGrpSpPr/>
            <p:nvPr/>
          </p:nvGrpSpPr>
          <p:grpSpPr>
            <a:xfrm>
              <a:off x="1843432" y="5856751"/>
              <a:ext cx="192791" cy="191281"/>
              <a:chOff x="-2953067" y="3122511"/>
              <a:chExt cx="1879010" cy="187901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E6A7485-53E5-4A4B-8BED-A878E61BF0C7}"/>
                  </a:ext>
                </a:extLst>
              </p:cNvPr>
              <p:cNvSpPr/>
              <p:nvPr/>
            </p:nvSpPr>
            <p:spPr>
              <a:xfrm>
                <a:off x="-2953067" y="3122511"/>
                <a:ext cx="1879010" cy="1879010"/>
              </a:xfrm>
              <a:prstGeom prst="rect">
                <a:avLst/>
              </a:prstGeom>
              <a:solidFill>
                <a:srgbClr val="F9D2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B413887-3945-49D3-9EBE-930B330E21D7}"/>
                  </a:ext>
                </a:extLst>
              </p:cNvPr>
              <p:cNvGrpSpPr/>
              <p:nvPr/>
            </p:nvGrpSpPr>
            <p:grpSpPr>
              <a:xfrm>
                <a:off x="-2692982" y="3382595"/>
                <a:ext cx="1358840" cy="1358843"/>
                <a:chOff x="678970" y="462406"/>
                <a:chExt cx="313194" cy="313195"/>
              </a:xfrm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1F3CA0D0-1767-4F0C-ACD5-C82D47A43506}"/>
                    </a:ext>
                  </a:extLst>
                </p:cNvPr>
                <p:cNvSpPr/>
                <p:nvPr/>
              </p:nvSpPr>
              <p:spPr>
                <a:xfrm>
                  <a:off x="678970" y="462406"/>
                  <a:ext cx="197857" cy="301980"/>
                </a:xfrm>
                <a:custGeom>
                  <a:avLst/>
                  <a:gdLst>
                    <a:gd name="connsiteX0" fmla="*/ 1542437 w 1948837"/>
                    <a:gd name="connsiteY0" fmla="*/ 0 h 2974412"/>
                    <a:gd name="connsiteX1" fmla="*/ 1853292 w 1948837"/>
                    <a:gd name="connsiteY1" fmla="*/ 31337 h 2974412"/>
                    <a:gd name="connsiteX2" fmla="*/ 1948837 w 1948837"/>
                    <a:gd name="connsiteY2" fmla="*/ 55904 h 2974412"/>
                    <a:gd name="connsiteX3" fmla="*/ 1896564 w 1948837"/>
                    <a:gd name="connsiteY3" fmla="*/ 69345 h 2974412"/>
                    <a:gd name="connsiteX4" fmla="*/ 812800 w 1948837"/>
                    <a:gd name="connsiteY4" fmla="*/ 1542437 h 2974412"/>
                    <a:gd name="connsiteX5" fmla="*/ 844137 w 1948837"/>
                    <a:gd name="connsiteY5" fmla="*/ 1853292 h 2974412"/>
                    <a:gd name="connsiteX6" fmla="*/ 861136 w 1948837"/>
                    <a:gd name="connsiteY6" fmla="*/ 1919402 h 2974412"/>
                    <a:gd name="connsiteX7" fmla="*/ 844137 w 1948837"/>
                    <a:gd name="connsiteY7" fmla="*/ 1985511 h 2974412"/>
                    <a:gd name="connsiteX8" fmla="*/ 812800 w 1948837"/>
                    <a:gd name="connsiteY8" fmla="*/ 2296366 h 2974412"/>
                    <a:gd name="connsiteX9" fmla="*/ 934012 w 1948837"/>
                    <a:gd name="connsiteY9" fmla="*/ 2896752 h 2974412"/>
                    <a:gd name="connsiteX10" fmla="*/ 971423 w 1948837"/>
                    <a:gd name="connsiteY10" fmla="*/ 2974412 h 2974412"/>
                    <a:gd name="connsiteX11" fmla="*/ 942051 w 1948837"/>
                    <a:gd name="connsiteY11" fmla="*/ 2963662 h 2974412"/>
                    <a:gd name="connsiteX12" fmla="*/ 0 w 1948837"/>
                    <a:gd name="connsiteY12" fmla="*/ 1542437 h 2974412"/>
                    <a:gd name="connsiteX13" fmla="*/ 1542437 w 1948837"/>
                    <a:gd name="connsiteY13" fmla="*/ 0 h 297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48837" h="2974412">
                      <a:moveTo>
                        <a:pt x="1542437" y="0"/>
                      </a:moveTo>
                      <a:cubicBezTo>
                        <a:pt x="1648920" y="0"/>
                        <a:pt x="1752883" y="10790"/>
                        <a:pt x="1853292" y="31337"/>
                      </a:cubicBezTo>
                      <a:lnTo>
                        <a:pt x="1948837" y="55904"/>
                      </a:lnTo>
                      <a:lnTo>
                        <a:pt x="1896564" y="69345"/>
                      </a:lnTo>
                      <a:cubicBezTo>
                        <a:pt x="1268686" y="264635"/>
                        <a:pt x="812800" y="850297"/>
                        <a:pt x="812800" y="1542437"/>
                      </a:cubicBezTo>
                      <a:cubicBezTo>
                        <a:pt x="812800" y="1648920"/>
                        <a:pt x="823590" y="1752883"/>
                        <a:pt x="844137" y="1853292"/>
                      </a:cubicBezTo>
                      <a:lnTo>
                        <a:pt x="861136" y="1919402"/>
                      </a:lnTo>
                      <a:lnTo>
                        <a:pt x="844137" y="1985511"/>
                      </a:lnTo>
                      <a:cubicBezTo>
                        <a:pt x="823590" y="2085920"/>
                        <a:pt x="812800" y="2189883"/>
                        <a:pt x="812800" y="2296366"/>
                      </a:cubicBezTo>
                      <a:cubicBezTo>
                        <a:pt x="812800" y="2509332"/>
                        <a:pt x="855961" y="2712217"/>
                        <a:pt x="934012" y="2896752"/>
                      </a:cubicBezTo>
                      <a:lnTo>
                        <a:pt x="971423" y="2974412"/>
                      </a:lnTo>
                      <a:lnTo>
                        <a:pt x="942051" y="2963662"/>
                      </a:lnTo>
                      <a:cubicBezTo>
                        <a:pt x="388447" y="2729507"/>
                        <a:pt x="0" y="2181335"/>
                        <a:pt x="0" y="1542437"/>
                      </a:cubicBezTo>
                      <a:cubicBezTo>
                        <a:pt x="0" y="690573"/>
                        <a:pt x="690573" y="0"/>
                        <a:pt x="154243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71" name="Freeform: Shape 64">
                  <a:extLst>
                    <a:ext uri="{FF2B5EF4-FFF2-40B4-BE49-F238E27FC236}">
                      <a16:creationId xmlns:a16="http://schemas.microsoft.com/office/drawing/2014/main" id="{EA29E19D-4595-4F0D-BD8B-5A9903CEDE61}"/>
                    </a:ext>
                  </a:extLst>
                </p:cNvPr>
                <p:cNvSpPr/>
                <p:nvPr/>
              </p:nvSpPr>
              <p:spPr>
                <a:xfrm>
                  <a:off x="761490" y="538949"/>
                  <a:ext cx="184595" cy="235724"/>
                </a:xfrm>
                <a:custGeom>
                  <a:avLst/>
                  <a:gdLst>
                    <a:gd name="connsiteX0" fmla="*/ 1542436 w 1818207"/>
                    <a:gd name="connsiteY0" fmla="*/ 0 h 2321806"/>
                    <a:gd name="connsiteX1" fmla="*/ 1700141 w 1818207"/>
                    <a:gd name="connsiteY1" fmla="*/ 7963 h 2321806"/>
                    <a:gd name="connsiteX2" fmla="*/ 1818207 w 1818207"/>
                    <a:gd name="connsiteY2" fmla="*/ 25982 h 2321806"/>
                    <a:gd name="connsiteX3" fmla="*/ 1783123 w 1818207"/>
                    <a:gd name="connsiteY3" fmla="*/ 31337 h 2321806"/>
                    <a:gd name="connsiteX4" fmla="*/ 551541 w 1818207"/>
                    <a:gd name="connsiteY4" fmla="*/ 1542437 h 2321806"/>
                    <a:gd name="connsiteX5" fmla="*/ 559504 w 1818207"/>
                    <a:gd name="connsiteY5" fmla="*/ 1700142 h 2321806"/>
                    <a:gd name="connsiteX6" fmla="*/ 580511 w 1818207"/>
                    <a:gd name="connsiteY6" fmla="*/ 1837781 h 2321806"/>
                    <a:gd name="connsiteX7" fmla="*/ 559504 w 1818207"/>
                    <a:gd name="connsiteY7" fmla="*/ 1975419 h 2321806"/>
                    <a:gd name="connsiteX8" fmla="*/ 559423 w 1818207"/>
                    <a:gd name="connsiteY8" fmla="*/ 1977017 h 2321806"/>
                    <a:gd name="connsiteX9" fmla="*/ 559424 w 1818207"/>
                    <a:gd name="connsiteY9" fmla="*/ 1977018 h 2321806"/>
                    <a:gd name="connsiteX10" fmla="*/ 551542 w 1818207"/>
                    <a:gd name="connsiteY10" fmla="*/ 2133123 h 2321806"/>
                    <a:gd name="connsiteX11" fmla="*/ 559505 w 1818207"/>
                    <a:gd name="connsiteY11" fmla="*/ 2290828 h 2321806"/>
                    <a:gd name="connsiteX12" fmla="*/ 564233 w 1818207"/>
                    <a:gd name="connsiteY12" fmla="*/ 2321806 h 2321806"/>
                    <a:gd name="connsiteX13" fmla="*/ 418782 w 1818207"/>
                    <a:gd name="connsiteY13" fmla="*/ 2299607 h 2321806"/>
                    <a:gd name="connsiteX14" fmla="*/ 270964 w 1818207"/>
                    <a:gd name="connsiteY14" fmla="*/ 2261599 h 2321806"/>
                    <a:gd name="connsiteX15" fmla="*/ 158623 w 1818207"/>
                    <a:gd name="connsiteY15" fmla="*/ 2220482 h 2321806"/>
                    <a:gd name="connsiteX16" fmla="*/ 121212 w 1818207"/>
                    <a:gd name="connsiteY16" fmla="*/ 2142822 h 2321806"/>
                    <a:gd name="connsiteX17" fmla="*/ 0 w 1818207"/>
                    <a:gd name="connsiteY17" fmla="*/ 1542436 h 2321806"/>
                    <a:gd name="connsiteX18" fmla="*/ 31337 w 1818207"/>
                    <a:gd name="connsiteY18" fmla="*/ 1231581 h 2321806"/>
                    <a:gd name="connsiteX19" fmla="*/ 48335 w 1818207"/>
                    <a:gd name="connsiteY19" fmla="*/ 1165474 h 2321806"/>
                    <a:gd name="connsiteX20" fmla="*/ 48335 w 1818207"/>
                    <a:gd name="connsiteY20" fmla="*/ 1165473 h 2321806"/>
                    <a:gd name="connsiteX21" fmla="*/ 69344 w 1818207"/>
                    <a:gd name="connsiteY21" fmla="*/ 1083764 h 2321806"/>
                    <a:gd name="connsiteX22" fmla="*/ 1542436 w 1818207"/>
                    <a:gd name="connsiteY22" fmla="*/ 0 h 2321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818207" h="2321806">
                      <a:moveTo>
                        <a:pt x="1542436" y="0"/>
                      </a:moveTo>
                      <a:cubicBezTo>
                        <a:pt x="1595677" y="0"/>
                        <a:pt x="1648289" y="2698"/>
                        <a:pt x="1700141" y="7963"/>
                      </a:cubicBezTo>
                      <a:lnTo>
                        <a:pt x="1818207" y="25982"/>
                      </a:lnTo>
                      <a:lnTo>
                        <a:pt x="1783123" y="31337"/>
                      </a:lnTo>
                      <a:cubicBezTo>
                        <a:pt x="1080261" y="175163"/>
                        <a:pt x="551541" y="797056"/>
                        <a:pt x="551541" y="1542437"/>
                      </a:cubicBezTo>
                      <a:cubicBezTo>
                        <a:pt x="551541" y="1595679"/>
                        <a:pt x="554239" y="1648290"/>
                        <a:pt x="559504" y="1700142"/>
                      </a:cubicBezTo>
                      <a:lnTo>
                        <a:pt x="580511" y="1837781"/>
                      </a:lnTo>
                      <a:lnTo>
                        <a:pt x="559504" y="1975419"/>
                      </a:lnTo>
                      <a:lnTo>
                        <a:pt x="559423" y="1977017"/>
                      </a:lnTo>
                      <a:lnTo>
                        <a:pt x="559424" y="1977018"/>
                      </a:lnTo>
                      <a:lnTo>
                        <a:pt x="551542" y="2133123"/>
                      </a:lnTo>
                      <a:cubicBezTo>
                        <a:pt x="551542" y="2186365"/>
                        <a:pt x="554240" y="2238976"/>
                        <a:pt x="559505" y="2290828"/>
                      </a:cubicBezTo>
                      <a:lnTo>
                        <a:pt x="564233" y="2321806"/>
                      </a:lnTo>
                      <a:lnTo>
                        <a:pt x="418782" y="2299607"/>
                      </a:lnTo>
                      <a:cubicBezTo>
                        <a:pt x="368578" y="2289334"/>
                        <a:pt x="319262" y="2276621"/>
                        <a:pt x="270964" y="2261599"/>
                      </a:cubicBezTo>
                      <a:lnTo>
                        <a:pt x="158623" y="2220482"/>
                      </a:lnTo>
                      <a:lnTo>
                        <a:pt x="121212" y="2142822"/>
                      </a:lnTo>
                      <a:cubicBezTo>
                        <a:pt x="43161" y="1958287"/>
                        <a:pt x="0" y="1755402"/>
                        <a:pt x="0" y="1542436"/>
                      </a:cubicBezTo>
                      <a:cubicBezTo>
                        <a:pt x="0" y="1435953"/>
                        <a:pt x="10790" y="1331990"/>
                        <a:pt x="31337" y="1231581"/>
                      </a:cubicBezTo>
                      <a:lnTo>
                        <a:pt x="48335" y="1165474"/>
                      </a:lnTo>
                      <a:lnTo>
                        <a:pt x="48335" y="1165473"/>
                      </a:lnTo>
                      <a:lnTo>
                        <a:pt x="69344" y="1083764"/>
                      </a:lnTo>
                      <a:cubicBezTo>
                        <a:pt x="264634" y="455886"/>
                        <a:pt x="850297" y="0"/>
                        <a:pt x="154243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72" name="Freeform: Shape 65">
                  <a:extLst>
                    <a:ext uri="{FF2B5EF4-FFF2-40B4-BE49-F238E27FC236}">
                      <a16:creationId xmlns:a16="http://schemas.microsoft.com/office/drawing/2014/main" id="{8ED48F11-A2B8-4403-8C95-83BADB17E917}"/>
                    </a:ext>
                  </a:extLst>
                </p:cNvPr>
                <p:cNvSpPr/>
                <p:nvPr/>
              </p:nvSpPr>
              <p:spPr>
                <a:xfrm>
                  <a:off x="817486" y="598920"/>
                  <a:ext cx="174027" cy="176681"/>
                </a:xfrm>
                <a:custGeom>
                  <a:avLst/>
                  <a:gdLst>
                    <a:gd name="connsiteX0" fmla="*/ 80518 w 1714113"/>
                    <a:gd name="connsiteY0" fmla="*/ 1440952 h 1740258"/>
                    <a:gd name="connsiteX1" fmla="*/ 121212 w 1714113"/>
                    <a:gd name="connsiteY1" fmla="*/ 1552136 h 1740258"/>
                    <a:gd name="connsiteX2" fmla="*/ 80519 w 1714113"/>
                    <a:gd name="connsiteY2" fmla="*/ 1440952 h 1740258"/>
                    <a:gd name="connsiteX3" fmla="*/ 1542436 w 1714113"/>
                    <a:gd name="connsiteY3" fmla="*/ 0 h 1740258"/>
                    <a:gd name="connsiteX4" fmla="*/ 1700141 w 1714113"/>
                    <a:gd name="connsiteY4" fmla="*/ 7963 h 1740258"/>
                    <a:gd name="connsiteX5" fmla="*/ 1707840 w 1714113"/>
                    <a:gd name="connsiteY5" fmla="*/ 9138 h 1740258"/>
                    <a:gd name="connsiteX6" fmla="*/ 1712568 w 1714113"/>
                    <a:gd name="connsiteY6" fmla="*/ 40116 h 1740258"/>
                    <a:gd name="connsiteX7" fmla="*/ 1714113 w 1714113"/>
                    <a:gd name="connsiteY7" fmla="*/ 70721 h 1740258"/>
                    <a:gd name="connsiteX8" fmla="*/ 1576161 w 1714113"/>
                    <a:gd name="connsiteY8" fmla="*/ 121212 h 1740258"/>
                    <a:gd name="connsiteX9" fmla="*/ 634110 w 1714113"/>
                    <a:gd name="connsiteY9" fmla="*/ 1542437 h 1740258"/>
                    <a:gd name="connsiteX10" fmla="*/ 640528 w 1714113"/>
                    <a:gd name="connsiteY10" fmla="*/ 1669537 h 1740258"/>
                    <a:gd name="connsiteX11" fmla="*/ 636767 w 1714113"/>
                    <a:gd name="connsiteY11" fmla="*/ 1670913 h 1740258"/>
                    <a:gd name="connsiteX12" fmla="*/ 584495 w 1714113"/>
                    <a:gd name="connsiteY12" fmla="*/ 1684354 h 1740258"/>
                    <a:gd name="connsiteX13" fmla="*/ 488950 w 1714113"/>
                    <a:gd name="connsiteY13" fmla="*/ 1708921 h 1740258"/>
                    <a:gd name="connsiteX14" fmla="*/ 335800 w 1714113"/>
                    <a:gd name="connsiteY14" fmla="*/ 1732295 h 1740258"/>
                    <a:gd name="connsiteX15" fmla="*/ 217335 w 1714113"/>
                    <a:gd name="connsiteY15" fmla="*/ 1738277 h 1740258"/>
                    <a:gd name="connsiteX16" fmla="*/ 178095 w 1714113"/>
                    <a:gd name="connsiteY16" fmla="*/ 1740258 h 1740258"/>
                    <a:gd name="connsiteX17" fmla="*/ 20390 w 1714113"/>
                    <a:gd name="connsiteY17" fmla="*/ 1732295 h 1740258"/>
                    <a:gd name="connsiteX18" fmla="*/ 12691 w 1714113"/>
                    <a:gd name="connsiteY18" fmla="*/ 1731120 h 1740258"/>
                    <a:gd name="connsiteX19" fmla="*/ 7963 w 1714113"/>
                    <a:gd name="connsiteY19" fmla="*/ 1700142 h 1740258"/>
                    <a:gd name="connsiteX20" fmla="*/ 0 w 1714113"/>
                    <a:gd name="connsiteY20" fmla="*/ 1542437 h 1740258"/>
                    <a:gd name="connsiteX21" fmla="*/ 7882 w 1714113"/>
                    <a:gd name="connsiteY21" fmla="*/ 1386334 h 1740258"/>
                    <a:gd name="connsiteX22" fmla="*/ 7881 w 1714113"/>
                    <a:gd name="connsiteY22" fmla="*/ 1386333 h 1740258"/>
                    <a:gd name="connsiteX23" fmla="*/ 7962 w 1714113"/>
                    <a:gd name="connsiteY23" fmla="*/ 1384733 h 1740258"/>
                    <a:gd name="connsiteX24" fmla="*/ 28969 w 1714113"/>
                    <a:gd name="connsiteY24" fmla="*/ 1247095 h 1740258"/>
                    <a:gd name="connsiteX25" fmla="*/ 31336 w 1714113"/>
                    <a:gd name="connsiteY25" fmla="*/ 1262606 h 1740258"/>
                    <a:gd name="connsiteX26" fmla="*/ 69344 w 1714113"/>
                    <a:gd name="connsiteY26" fmla="*/ 1410424 h 1740258"/>
                    <a:gd name="connsiteX27" fmla="*/ 80516 w 1714113"/>
                    <a:gd name="connsiteY27" fmla="*/ 1440949 h 1740258"/>
                    <a:gd name="connsiteX28" fmla="*/ 80517 w 1714113"/>
                    <a:gd name="connsiteY28" fmla="*/ 1440950 h 1740258"/>
                    <a:gd name="connsiteX29" fmla="*/ 69344 w 1714113"/>
                    <a:gd name="connsiteY29" fmla="*/ 1410423 h 1740258"/>
                    <a:gd name="connsiteX30" fmla="*/ 31336 w 1714113"/>
                    <a:gd name="connsiteY30" fmla="*/ 1262605 h 1740258"/>
                    <a:gd name="connsiteX31" fmla="*/ 28969 w 1714113"/>
                    <a:gd name="connsiteY31" fmla="*/ 1247094 h 1740258"/>
                    <a:gd name="connsiteX32" fmla="*/ 31336 w 1714113"/>
                    <a:gd name="connsiteY32" fmla="*/ 1231582 h 1740258"/>
                    <a:gd name="connsiteX33" fmla="*/ 1542436 w 1714113"/>
                    <a:gd name="connsiteY33" fmla="*/ 0 h 1740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714113" h="1740258">
                      <a:moveTo>
                        <a:pt x="80518" y="1440952"/>
                      </a:moveTo>
                      <a:lnTo>
                        <a:pt x="121212" y="1552136"/>
                      </a:lnTo>
                      <a:lnTo>
                        <a:pt x="80519" y="1440952"/>
                      </a:lnTo>
                      <a:close/>
                      <a:moveTo>
                        <a:pt x="1542436" y="0"/>
                      </a:moveTo>
                      <a:cubicBezTo>
                        <a:pt x="1595677" y="0"/>
                        <a:pt x="1648289" y="2698"/>
                        <a:pt x="1700141" y="7963"/>
                      </a:cubicBezTo>
                      <a:lnTo>
                        <a:pt x="1707840" y="9138"/>
                      </a:lnTo>
                      <a:lnTo>
                        <a:pt x="1712568" y="40116"/>
                      </a:lnTo>
                      <a:lnTo>
                        <a:pt x="1714113" y="70721"/>
                      </a:lnTo>
                      <a:lnTo>
                        <a:pt x="1576161" y="121212"/>
                      </a:lnTo>
                      <a:cubicBezTo>
                        <a:pt x="1022557" y="355367"/>
                        <a:pt x="634110" y="903539"/>
                        <a:pt x="634110" y="1542437"/>
                      </a:cubicBezTo>
                      <a:lnTo>
                        <a:pt x="640528" y="1669537"/>
                      </a:lnTo>
                      <a:lnTo>
                        <a:pt x="636767" y="1670913"/>
                      </a:lnTo>
                      <a:lnTo>
                        <a:pt x="584495" y="1684354"/>
                      </a:lnTo>
                      <a:lnTo>
                        <a:pt x="488950" y="1708921"/>
                      </a:lnTo>
                      <a:cubicBezTo>
                        <a:pt x="438745" y="1719195"/>
                        <a:pt x="387652" y="1727029"/>
                        <a:pt x="335800" y="1732295"/>
                      </a:cubicBezTo>
                      <a:lnTo>
                        <a:pt x="217335" y="1738277"/>
                      </a:lnTo>
                      <a:lnTo>
                        <a:pt x="178095" y="1740258"/>
                      </a:lnTo>
                      <a:cubicBezTo>
                        <a:pt x="124854" y="1740258"/>
                        <a:pt x="72242" y="1737561"/>
                        <a:pt x="20390" y="1732295"/>
                      </a:cubicBezTo>
                      <a:lnTo>
                        <a:pt x="12691" y="1731120"/>
                      </a:lnTo>
                      <a:lnTo>
                        <a:pt x="7963" y="1700142"/>
                      </a:lnTo>
                      <a:cubicBezTo>
                        <a:pt x="2698" y="1648290"/>
                        <a:pt x="0" y="1595679"/>
                        <a:pt x="0" y="1542437"/>
                      </a:cubicBezTo>
                      <a:lnTo>
                        <a:pt x="7882" y="1386334"/>
                      </a:lnTo>
                      <a:lnTo>
                        <a:pt x="7881" y="1386333"/>
                      </a:lnTo>
                      <a:lnTo>
                        <a:pt x="7962" y="1384733"/>
                      </a:lnTo>
                      <a:lnTo>
                        <a:pt x="28969" y="1247095"/>
                      </a:lnTo>
                      <a:lnTo>
                        <a:pt x="31336" y="1262606"/>
                      </a:lnTo>
                      <a:cubicBezTo>
                        <a:pt x="41609" y="1312810"/>
                        <a:pt x="54322" y="1362126"/>
                        <a:pt x="69344" y="1410424"/>
                      </a:cubicBezTo>
                      <a:lnTo>
                        <a:pt x="80516" y="1440949"/>
                      </a:lnTo>
                      <a:lnTo>
                        <a:pt x="80517" y="1440950"/>
                      </a:lnTo>
                      <a:lnTo>
                        <a:pt x="69344" y="1410423"/>
                      </a:lnTo>
                      <a:cubicBezTo>
                        <a:pt x="54322" y="1362125"/>
                        <a:pt x="41609" y="1312809"/>
                        <a:pt x="31336" y="1262605"/>
                      </a:cubicBezTo>
                      <a:lnTo>
                        <a:pt x="28969" y="1247094"/>
                      </a:lnTo>
                      <a:lnTo>
                        <a:pt x="31336" y="1231582"/>
                      </a:lnTo>
                      <a:cubicBezTo>
                        <a:pt x="175162" y="528720"/>
                        <a:pt x="797055" y="0"/>
                        <a:pt x="154243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73" name="Freeform: Shape 66">
                  <a:extLst>
                    <a:ext uri="{FF2B5EF4-FFF2-40B4-BE49-F238E27FC236}">
                      <a16:creationId xmlns:a16="http://schemas.microsoft.com/office/drawing/2014/main" id="{34B930A6-055D-44CD-BF06-EA0ABAB1951A}"/>
                    </a:ext>
                  </a:extLst>
                </p:cNvPr>
                <p:cNvSpPr/>
                <p:nvPr/>
              </p:nvSpPr>
              <p:spPr>
                <a:xfrm>
                  <a:off x="761490" y="468082"/>
                  <a:ext cx="230674" cy="300339"/>
                </a:xfrm>
                <a:custGeom>
                  <a:avLst/>
                  <a:gdLst>
                    <a:gd name="connsiteX0" fmla="*/ 2265656 w 2272074"/>
                    <a:gd name="connsiteY0" fmla="*/ 1359433 h 2958249"/>
                    <a:gd name="connsiteX1" fmla="*/ 2272074 w 2272074"/>
                    <a:gd name="connsiteY1" fmla="*/ 1486533 h 2958249"/>
                    <a:gd name="connsiteX2" fmla="*/ 1330023 w 2272074"/>
                    <a:gd name="connsiteY2" fmla="*/ 2907758 h 2958249"/>
                    <a:gd name="connsiteX3" fmla="*/ 1192071 w 2272074"/>
                    <a:gd name="connsiteY3" fmla="*/ 2958249 h 2958249"/>
                    <a:gd name="connsiteX4" fmla="*/ 1185653 w 2272074"/>
                    <a:gd name="connsiteY4" fmla="*/ 2831149 h 2958249"/>
                    <a:gd name="connsiteX5" fmla="*/ 2127704 w 2272074"/>
                    <a:gd name="connsiteY5" fmla="*/ 1409924 h 2958249"/>
                    <a:gd name="connsiteX6" fmla="*/ 2054739 w 2272074"/>
                    <a:gd name="connsiteY6" fmla="*/ 700007 h 2958249"/>
                    <a:gd name="connsiteX7" fmla="*/ 2085910 w 2272074"/>
                    <a:gd name="connsiteY7" fmla="*/ 751317 h 2958249"/>
                    <a:gd name="connsiteX8" fmla="*/ 2113451 w 2272074"/>
                    <a:gd name="connsiteY8" fmla="*/ 808488 h 2958249"/>
                    <a:gd name="connsiteX9" fmla="*/ 2150862 w 2272074"/>
                    <a:gd name="connsiteY9" fmla="*/ 886148 h 2958249"/>
                    <a:gd name="connsiteX10" fmla="*/ 2240737 w 2272074"/>
                    <a:gd name="connsiteY10" fmla="*/ 1175679 h 2958249"/>
                    <a:gd name="connsiteX11" fmla="*/ 2259383 w 2272074"/>
                    <a:gd name="connsiteY11" fmla="*/ 1297851 h 2958249"/>
                    <a:gd name="connsiteX12" fmla="*/ 2251684 w 2272074"/>
                    <a:gd name="connsiteY12" fmla="*/ 1296676 h 2958249"/>
                    <a:gd name="connsiteX13" fmla="*/ 2093979 w 2272074"/>
                    <a:gd name="connsiteY13" fmla="*/ 1288713 h 2958249"/>
                    <a:gd name="connsiteX14" fmla="*/ 582879 w 2272074"/>
                    <a:gd name="connsiteY14" fmla="*/ 2520295 h 2958249"/>
                    <a:gd name="connsiteX15" fmla="*/ 580512 w 2272074"/>
                    <a:gd name="connsiteY15" fmla="*/ 2535807 h 2958249"/>
                    <a:gd name="connsiteX16" fmla="*/ 559505 w 2272074"/>
                    <a:gd name="connsiteY16" fmla="*/ 2398168 h 2958249"/>
                    <a:gd name="connsiteX17" fmla="*/ 551542 w 2272074"/>
                    <a:gd name="connsiteY17" fmla="*/ 2240463 h 2958249"/>
                    <a:gd name="connsiteX18" fmla="*/ 1783124 w 2272074"/>
                    <a:gd name="connsiteY18" fmla="*/ 729363 h 2958249"/>
                    <a:gd name="connsiteX19" fmla="*/ 1818208 w 2272074"/>
                    <a:gd name="connsiteY19" fmla="*/ 724008 h 2958249"/>
                    <a:gd name="connsiteX20" fmla="*/ 1936274 w 2272074"/>
                    <a:gd name="connsiteY20" fmla="*/ 705989 h 2958249"/>
                    <a:gd name="connsiteX21" fmla="*/ 1136037 w 2272074"/>
                    <a:gd name="connsiteY21" fmla="*/ 0 h 2958249"/>
                    <a:gd name="connsiteX22" fmla="*/ 1188310 w 2272074"/>
                    <a:gd name="connsiteY22" fmla="*/ 13441 h 2958249"/>
                    <a:gd name="connsiteX23" fmla="*/ 2008650 w 2272074"/>
                    <a:gd name="connsiteY23" fmla="*/ 624142 h 2958249"/>
                    <a:gd name="connsiteX24" fmla="*/ 2054739 w 2272074"/>
                    <a:gd name="connsiteY24" fmla="*/ 700006 h 2958249"/>
                    <a:gd name="connsiteX25" fmla="*/ 1936274 w 2272074"/>
                    <a:gd name="connsiteY25" fmla="*/ 705988 h 2958249"/>
                    <a:gd name="connsiteX26" fmla="*/ 1818208 w 2272074"/>
                    <a:gd name="connsiteY26" fmla="*/ 724007 h 2958249"/>
                    <a:gd name="connsiteX27" fmla="*/ 1700142 w 2272074"/>
                    <a:gd name="connsiteY27" fmla="*/ 705988 h 2958249"/>
                    <a:gd name="connsiteX28" fmla="*/ 1542437 w 2272074"/>
                    <a:gd name="connsiteY28" fmla="*/ 698025 h 2958249"/>
                    <a:gd name="connsiteX29" fmla="*/ 69345 w 2272074"/>
                    <a:gd name="connsiteY29" fmla="*/ 1781789 h 2958249"/>
                    <a:gd name="connsiteX30" fmla="*/ 48336 w 2272074"/>
                    <a:gd name="connsiteY30" fmla="*/ 1863498 h 2958249"/>
                    <a:gd name="connsiteX31" fmla="*/ 31337 w 2272074"/>
                    <a:gd name="connsiteY31" fmla="*/ 1797388 h 2958249"/>
                    <a:gd name="connsiteX32" fmla="*/ 0 w 2272074"/>
                    <a:gd name="connsiteY32" fmla="*/ 1486533 h 2958249"/>
                    <a:gd name="connsiteX33" fmla="*/ 1083764 w 2272074"/>
                    <a:gd name="connsiteY33" fmla="*/ 13441 h 2958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272074" h="2958249">
                      <a:moveTo>
                        <a:pt x="2265656" y="1359433"/>
                      </a:moveTo>
                      <a:lnTo>
                        <a:pt x="2272074" y="1486533"/>
                      </a:lnTo>
                      <a:cubicBezTo>
                        <a:pt x="2272074" y="2125431"/>
                        <a:pt x="1883627" y="2673603"/>
                        <a:pt x="1330023" y="2907758"/>
                      </a:cubicBezTo>
                      <a:lnTo>
                        <a:pt x="1192071" y="2958249"/>
                      </a:lnTo>
                      <a:lnTo>
                        <a:pt x="1185653" y="2831149"/>
                      </a:lnTo>
                      <a:cubicBezTo>
                        <a:pt x="1185653" y="2192251"/>
                        <a:pt x="1574100" y="1644079"/>
                        <a:pt x="2127704" y="1409924"/>
                      </a:cubicBezTo>
                      <a:close/>
                      <a:moveTo>
                        <a:pt x="2054739" y="700007"/>
                      </a:moveTo>
                      <a:lnTo>
                        <a:pt x="2085910" y="751317"/>
                      </a:lnTo>
                      <a:lnTo>
                        <a:pt x="2113451" y="808488"/>
                      </a:lnTo>
                      <a:lnTo>
                        <a:pt x="2150862" y="886148"/>
                      </a:lnTo>
                      <a:cubicBezTo>
                        <a:pt x="2189887" y="978415"/>
                        <a:pt x="2220190" y="1075270"/>
                        <a:pt x="2240737" y="1175679"/>
                      </a:cubicBezTo>
                      <a:lnTo>
                        <a:pt x="2259383" y="1297851"/>
                      </a:lnTo>
                      <a:lnTo>
                        <a:pt x="2251684" y="1296676"/>
                      </a:lnTo>
                      <a:cubicBezTo>
                        <a:pt x="2199832" y="1291411"/>
                        <a:pt x="2147220" y="1288713"/>
                        <a:pt x="2093979" y="1288713"/>
                      </a:cubicBezTo>
                      <a:cubicBezTo>
                        <a:pt x="1348598" y="1288713"/>
                        <a:pt x="726705" y="1817433"/>
                        <a:pt x="582879" y="2520295"/>
                      </a:cubicBezTo>
                      <a:lnTo>
                        <a:pt x="580512" y="2535807"/>
                      </a:lnTo>
                      <a:lnTo>
                        <a:pt x="559505" y="2398168"/>
                      </a:lnTo>
                      <a:cubicBezTo>
                        <a:pt x="554240" y="2346316"/>
                        <a:pt x="551542" y="2293705"/>
                        <a:pt x="551542" y="2240463"/>
                      </a:cubicBezTo>
                      <a:cubicBezTo>
                        <a:pt x="551542" y="1495082"/>
                        <a:pt x="1080262" y="873189"/>
                        <a:pt x="1783124" y="729363"/>
                      </a:cubicBezTo>
                      <a:lnTo>
                        <a:pt x="1818208" y="724008"/>
                      </a:lnTo>
                      <a:lnTo>
                        <a:pt x="1936274" y="705989"/>
                      </a:lnTo>
                      <a:close/>
                      <a:moveTo>
                        <a:pt x="1136037" y="0"/>
                      </a:moveTo>
                      <a:lnTo>
                        <a:pt x="1188310" y="13441"/>
                      </a:lnTo>
                      <a:cubicBezTo>
                        <a:pt x="1526398" y="118597"/>
                        <a:pt x="1814619" y="336938"/>
                        <a:pt x="2008650" y="624142"/>
                      </a:cubicBezTo>
                      <a:lnTo>
                        <a:pt x="2054739" y="700006"/>
                      </a:lnTo>
                      <a:lnTo>
                        <a:pt x="1936274" y="705988"/>
                      </a:lnTo>
                      <a:lnTo>
                        <a:pt x="1818208" y="724007"/>
                      </a:lnTo>
                      <a:lnTo>
                        <a:pt x="1700142" y="705988"/>
                      </a:lnTo>
                      <a:cubicBezTo>
                        <a:pt x="1648290" y="700723"/>
                        <a:pt x="1595678" y="698025"/>
                        <a:pt x="1542437" y="698025"/>
                      </a:cubicBezTo>
                      <a:cubicBezTo>
                        <a:pt x="850298" y="698025"/>
                        <a:pt x="264635" y="1153911"/>
                        <a:pt x="69345" y="1781789"/>
                      </a:cubicBezTo>
                      <a:lnTo>
                        <a:pt x="48336" y="1863498"/>
                      </a:lnTo>
                      <a:lnTo>
                        <a:pt x="31337" y="1797388"/>
                      </a:lnTo>
                      <a:cubicBezTo>
                        <a:pt x="10790" y="1696979"/>
                        <a:pt x="0" y="1593016"/>
                        <a:pt x="0" y="1486533"/>
                      </a:cubicBezTo>
                      <a:cubicBezTo>
                        <a:pt x="0" y="794393"/>
                        <a:pt x="455886" y="208731"/>
                        <a:pt x="1083764" y="134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</p:grp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A9A350F-C83C-4D52-B75C-5CD2A11C1DC9}"/>
                </a:ext>
              </a:extLst>
            </p:cNvPr>
            <p:cNvSpPr/>
            <p:nvPr/>
          </p:nvSpPr>
          <p:spPr>
            <a:xfrm>
              <a:off x="2116417" y="5851083"/>
              <a:ext cx="20095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latin typeface="Work Sans Light" pitchFamily="2" charset="0"/>
                </a:rPr>
                <a:t>Nearyouonlineshopmarket.com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934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42">
        <p:fade/>
      </p:transition>
    </mc:Choice>
    <mc:Fallback xmlns="">
      <p:transition spd="med" advTm="82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58333E-6 -4.44444E-6 L 0.02903 -4.44444E-6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58333E-6 -1.85185E-6 L -0.03737 -1.85185E-6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2.5E-6 -0.12037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1.25E-6 -0.08449 " pathEditMode="relative" rAng="0" ptsTypes="AA">
                                      <p:cBhvr>
                                        <p:cTn id="80" dur="6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3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25E-6 -7.40741E-7 L -0.19505 -0.00278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-13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D5D8D950-CF4E-4BFE-AE62-5D158F8AD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712"/>
            <a:ext cx="12192000" cy="6854576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7E7E717C-A271-4206-A78D-EE339940F8D9}"/>
              </a:ext>
            </a:extLst>
          </p:cNvPr>
          <p:cNvGrpSpPr/>
          <p:nvPr/>
        </p:nvGrpSpPr>
        <p:grpSpPr>
          <a:xfrm>
            <a:off x="1985143" y="1107929"/>
            <a:ext cx="8016700" cy="5264597"/>
            <a:chOff x="1985143" y="1107929"/>
            <a:chExt cx="8016700" cy="526459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357C363-1465-4874-A813-B961772E0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54337" y="3910139"/>
              <a:ext cx="3695024" cy="246238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3666A75-8764-4007-9995-206011BC6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81"/>
            <a:stretch/>
          </p:blipFill>
          <p:spPr>
            <a:xfrm>
              <a:off x="1985143" y="3992028"/>
              <a:ext cx="3928072" cy="202373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19F23A-BFC7-4C84-AB80-2D87CD02E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866" y="1107929"/>
              <a:ext cx="3870977" cy="261556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03FD801-8638-4554-94FC-23079B196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247" y="1107929"/>
              <a:ext cx="3873587" cy="2582391"/>
            </a:xfrm>
            <a:prstGeom prst="rect">
              <a:avLst/>
            </a:prstGeom>
          </p:spPr>
        </p:pic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8A6F2775-AD2D-4B0B-B705-D856D061D320}"/>
              </a:ext>
            </a:extLst>
          </p:cNvPr>
          <p:cNvSpPr/>
          <p:nvPr/>
        </p:nvSpPr>
        <p:spPr>
          <a:xfrm>
            <a:off x="1582057" y="667657"/>
            <a:ext cx="8998857" cy="5500914"/>
          </a:xfrm>
          <a:custGeom>
            <a:avLst/>
            <a:gdLst>
              <a:gd name="connsiteX0" fmla="*/ 4706255 w 8998857"/>
              <a:gd name="connsiteY0" fmla="*/ 3315425 h 5486775"/>
              <a:gd name="connsiteX1" fmla="*/ 4706255 w 8998857"/>
              <a:gd name="connsiteY1" fmla="*/ 5062635 h 5486775"/>
              <a:gd name="connsiteX2" fmla="*/ 8536392 w 8998857"/>
              <a:gd name="connsiteY2" fmla="*/ 5062635 h 5486775"/>
              <a:gd name="connsiteX3" fmla="*/ 8536392 w 8998857"/>
              <a:gd name="connsiteY3" fmla="*/ 3315425 h 5486775"/>
              <a:gd name="connsiteX4" fmla="*/ 427190 w 8998857"/>
              <a:gd name="connsiteY4" fmla="*/ 3315425 h 5486775"/>
              <a:gd name="connsiteX5" fmla="*/ 427190 w 8998857"/>
              <a:gd name="connsiteY5" fmla="*/ 5062635 h 5486775"/>
              <a:gd name="connsiteX6" fmla="*/ 4294398 w 8998857"/>
              <a:gd name="connsiteY6" fmla="*/ 5062635 h 5486775"/>
              <a:gd name="connsiteX7" fmla="*/ 4294398 w 8998857"/>
              <a:gd name="connsiteY7" fmla="*/ 3315425 h 5486775"/>
              <a:gd name="connsiteX8" fmla="*/ 4706255 w 8998857"/>
              <a:gd name="connsiteY8" fmla="*/ 424138 h 5486775"/>
              <a:gd name="connsiteX9" fmla="*/ 4706255 w 8998857"/>
              <a:gd name="connsiteY9" fmla="*/ 2857553 h 5486775"/>
              <a:gd name="connsiteX10" fmla="*/ 8536392 w 8998857"/>
              <a:gd name="connsiteY10" fmla="*/ 2857553 h 5486775"/>
              <a:gd name="connsiteX11" fmla="*/ 8536392 w 8998857"/>
              <a:gd name="connsiteY11" fmla="*/ 424138 h 5486775"/>
              <a:gd name="connsiteX12" fmla="*/ 427190 w 8998857"/>
              <a:gd name="connsiteY12" fmla="*/ 424138 h 5486775"/>
              <a:gd name="connsiteX13" fmla="*/ 427190 w 8998857"/>
              <a:gd name="connsiteY13" fmla="*/ 2857553 h 5486775"/>
              <a:gd name="connsiteX14" fmla="*/ 4294398 w 8998857"/>
              <a:gd name="connsiteY14" fmla="*/ 2857553 h 5486775"/>
              <a:gd name="connsiteX15" fmla="*/ 4294398 w 8998857"/>
              <a:gd name="connsiteY15" fmla="*/ 424138 h 5486775"/>
              <a:gd name="connsiteX16" fmla="*/ 14515 w 8998857"/>
              <a:gd name="connsiteY16" fmla="*/ 0 h 5486775"/>
              <a:gd name="connsiteX17" fmla="*/ 8940801 w 8998857"/>
              <a:gd name="connsiteY17" fmla="*/ 0 h 5486775"/>
              <a:gd name="connsiteX18" fmla="*/ 8940801 w 8998857"/>
              <a:gd name="connsiteY18" fmla="*/ 35914 h 5486775"/>
              <a:gd name="connsiteX19" fmla="*/ 8948250 w 8998857"/>
              <a:gd name="connsiteY19" fmla="*/ 35914 h 5486775"/>
              <a:gd name="connsiteX20" fmla="*/ 8948250 w 8998857"/>
              <a:gd name="connsiteY20" fmla="*/ 2857553 h 5486775"/>
              <a:gd name="connsiteX21" fmla="*/ 8998857 w 8998857"/>
              <a:gd name="connsiteY21" fmla="*/ 2857553 h 5486775"/>
              <a:gd name="connsiteX22" fmla="*/ 8998857 w 8998857"/>
              <a:gd name="connsiteY22" fmla="*/ 3315425 h 5486775"/>
              <a:gd name="connsiteX23" fmla="*/ 8948250 w 8998857"/>
              <a:gd name="connsiteY23" fmla="*/ 3315425 h 5486775"/>
              <a:gd name="connsiteX24" fmla="*/ 8948250 w 8998857"/>
              <a:gd name="connsiteY24" fmla="*/ 5486774 h 5486775"/>
              <a:gd name="connsiteX25" fmla="*/ 8536392 w 8998857"/>
              <a:gd name="connsiteY25" fmla="*/ 5486774 h 5486775"/>
              <a:gd name="connsiteX26" fmla="*/ 8536392 w 8998857"/>
              <a:gd name="connsiteY26" fmla="*/ 5486773 h 5486775"/>
              <a:gd name="connsiteX27" fmla="*/ 4706255 w 8998857"/>
              <a:gd name="connsiteY27" fmla="*/ 5486773 h 5486775"/>
              <a:gd name="connsiteX28" fmla="*/ 4706255 w 8998857"/>
              <a:gd name="connsiteY28" fmla="*/ 5486775 h 5486775"/>
              <a:gd name="connsiteX29" fmla="*/ 4294398 w 8998857"/>
              <a:gd name="connsiteY29" fmla="*/ 5486775 h 5486775"/>
              <a:gd name="connsiteX30" fmla="*/ 4294398 w 8998857"/>
              <a:gd name="connsiteY30" fmla="*/ 5486773 h 5486775"/>
              <a:gd name="connsiteX31" fmla="*/ 427190 w 8998857"/>
              <a:gd name="connsiteY31" fmla="*/ 5486773 h 5486775"/>
              <a:gd name="connsiteX32" fmla="*/ 15333 w 8998857"/>
              <a:gd name="connsiteY32" fmla="*/ 5486773 h 5486775"/>
              <a:gd name="connsiteX33" fmla="*/ 14515 w 8998857"/>
              <a:gd name="connsiteY33" fmla="*/ 5486773 h 5486775"/>
              <a:gd name="connsiteX34" fmla="*/ 14515 w 8998857"/>
              <a:gd name="connsiteY34" fmla="*/ 5062635 h 5486775"/>
              <a:gd name="connsiteX35" fmla="*/ 15333 w 8998857"/>
              <a:gd name="connsiteY35" fmla="*/ 5062635 h 5486775"/>
              <a:gd name="connsiteX36" fmla="*/ 15333 w 8998857"/>
              <a:gd name="connsiteY36" fmla="*/ 3315425 h 5486775"/>
              <a:gd name="connsiteX37" fmla="*/ 0 w 8998857"/>
              <a:gd name="connsiteY37" fmla="*/ 3315425 h 5486775"/>
              <a:gd name="connsiteX38" fmla="*/ 0 w 8998857"/>
              <a:gd name="connsiteY38" fmla="*/ 2857553 h 5486775"/>
              <a:gd name="connsiteX39" fmla="*/ 15333 w 8998857"/>
              <a:gd name="connsiteY39" fmla="*/ 2857553 h 5486775"/>
              <a:gd name="connsiteX40" fmla="*/ 15333 w 8998857"/>
              <a:gd name="connsiteY40" fmla="*/ 424138 h 5486775"/>
              <a:gd name="connsiteX41" fmla="*/ 14515 w 8998857"/>
              <a:gd name="connsiteY41" fmla="*/ 424138 h 548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998857" h="5486775">
                <a:moveTo>
                  <a:pt x="4706255" y="3315425"/>
                </a:moveTo>
                <a:lnTo>
                  <a:pt x="4706255" y="5062635"/>
                </a:lnTo>
                <a:lnTo>
                  <a:pt x="8536392" y="5062635"/>
                </a:lnTo>
                <a:lnTo>
                  <a:pt x="8536392" y="3315425"/>
                </a:lnTo>
                <a:close/>
                <a:moveTo>
                  <a:pt x="427190" y="3315425"/>
                </a:moveTo>
                <a:lnTo>
                  <a:pt x="427190" y="5062635"/>
                </a:lnTo>
                <a:lnTo>
                  <a:pt x="4294398" y="5062635"/>
                </a:lnTo>
                <a:lnTo>
                  <a:pt x="4294398" y="3315425"/>
                </a:lnTo>
                <a:close/>
                <a:moveTo>
                  <a:pt x="4706255" y="424138"/>
                </a:moveTo>
                <a:lnTo>
                  <a:pt x="4706255" y="2857553"/>
                </a:lnTo>
                <a:lnTo>
                  <a:pt x="8536392" y="2857553"/>
                </a:lnTo>
                <a:lnTo>
                  <a:pt x="8536392" y="424138"/>
                </a:lnTo>
                <a:close/>
                <a:moveTo>
                  <a:pt x="427190" y="424138"/>
                </a:moveTo>
                <a:lnTo>
                  <a:pt x="427190" y="2857553"/>
                </a:lnTo>
                <a:lnTo>
                  <a:pt x="4294398" y="2857553"/>
                </a:lnTo>
                <a:lnTo>
                  <a:pt x="4294398" y="424138"/>
                </a:lnTo>
                <a:close/>
                <a:moveTo>
                  <a:pt x="14515" y="0"/>
                </a:moveTo>
                <a:lnTo>
                  <a:pt x="8940801" y="0"/>
                </a:lnTo>
                <a:lnTo>
                  <a:pt x="8940801" y="35914"/>
                </a:lnTo>
                <a:lnTo>
                  <a:pt x="8948250" y="35914"/>
                </a:lnTo>
                <a:lnTo>
                  <a:pt x="8948250" y="2857553"/>
                </a:lnTo>
                <a:lnTo>
                  <a:pt x="8998857" y="2857553"/>
                </a:lnTo>
                <a:lnTo>
                  <a:pt x="8998857" y="3315425"/>
                </a:lnTo>
                <a:lnTo>
                  <a:pt x="8948250" y="3315425"/>
                </a:lnTo>
                <a:lnTo>
                  <a:pt x="8948250" y="5486774"/>
                </a:lnTo>
                <a:lnTo>
                  <a:pt x="8536392" y="5486774"/>
                </a:lnTo>
                <a:lnTo>
                  <a:pt x="8536392" y="5486773"/>
                </a:lnTo>
                <a:lnTo>
                  <a:pt x="4706255" y="5486773"/>
                </a:lnTo>
                <a:lnTo>
                  <a:pt x="4706255" y="5486775"/>
                </a:lnTo>
                <a:lnTo>
                  <a:pt x="4294398" y="5486775"/>
                </a:lnTo>
                <a:lnTo>
                  <a:pt x="4294398" y="5486773"/>
                </a:lnTo>
                <a:lnTo>
                  <a:pt x="427190" y="5486773"/>
                </a:lnTo>
                <a:lnTo>
                  <a:pt x="15333" y="5486773"/>
                </a:lnTo>
                <a:lnTo>
                  <a:pt x="14515" y="5486773"/>
                </a:lnTo>
                <a:lnTo>
                  <a:pt x="14515" y="5062635"/>
                </a:lnTo>
                <a:lnTo>
                  <a:pt x="15333" y="5062635"/>
                </a:lnTo>
                <a:lnTo>
                  <a:pt x="15333" y="3315425"/>
                </a:lnTo>
                <a:lnTo>
                  <a:pt x="0" y="3315425"/>
                </a:lnTo>
                <a:lnTo>
                  <a:pt x="0" y="2857553"/>
                </a:lnTo>
                <a:lnTo>
                  <a:pt x="15333" y="2857553"/>
                </a:lnTo>
                <a:lnTo>
                  <a:pt x="15333" y="424138"/>
                </a:lnTo>
                <a:lnTo>
                  <a:pt x="14515" y="4241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{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7EF1E7-A129-4AA3-BF94-8E9B12554378}"/>
              </a:ext>
            </a:extLst>
          </p:cNvPr>
          <p:cNvGrpSpPr/>
          <p:nvPr/>
        </p:nvGrpSpPr>
        <p:grpSpPr>
          <a:xfrm>
            <a:off x="1850676" y="855455"/>
            <a:ext cx="3155042" cy="230832"/>
            <a:chOff x="1923246" y="859785"/>
            <a:chExt cx="3155042" cy="2308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9C28A41-A7E3-4234-88BA-F33FE3497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246" y="886211"/>
              <a:ext cx="194105" cy="19218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D220D5E-621F-4D09-85DD-8CE2F94486A0}"/>
                </a:ext>
              </a:extLst>
            </p:cNvPr>
            <p:cNvSpPr/>
            <p:nvPr/>
          </p:nvSpPr>
          <p:spPr>
            <a:xfrm>
              <a:off x="2137854" y="859785"/>
              <a:ext cx="29404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151619"/>
                  </a:solidFill>
                  <a:latin typeface="Work Sans Light" pitchFamily="2" charset="0"/>
                </a:rPr>
                <a:t>facebook.com/</a:t>
              </a:r>
              <a:r>
                <a:rPr lang="en-US" sz="900" dirty="0" err="1">
                  <a:solidFill>
                    <a:srgbClr val="151619"/>
                  </a:solidFill>
                  <a:latin typeface="Work Sans Light" pitchFamily="2" charset="0"/>
                </a:rPr>
                <a:t>nearyouonlineshopmarket</a:t>
              </a:r>
              <a:endParaRPr lang="en-US" sz="900" dirty="0">
                <a:solidFill>
                  <a:srgbClr val="151619"/>
                </a:solidFill>
                <a:latin typeface="Work Sans Light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AEE725-02ED-43AF-AD5F-B4BFE4ED7D30}"/>
              </a:ext>
            </a:extLst>
          </p:cNvPr>
          <p:cNvGrpSpPr/>
          <p:nvPr/>
        </p:nvGrpSpPr>
        <p:grpSpPr>
          <a:xfrm>
            <a:off x="10158305" y="5882835"/>
            <a:ext cx="187850" cy="165198"/>
            <a:chOff x="3032760" y="5158659"/>
            <a:chExt cx="670781" cy="59579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D26D8BC-27D7-47EE-97E0-18DADCCA7645}"/>
                </a:ext>
              </a:extLst>
            </p:cNvPr>
            <p:cNvSpPr/>
            <p:nvPr/>
          </p:nvSpPr>
          <p:spPr>
            <a:xfrm>
              <a:off x="3032760" y="5158659"/>
              <a:ext cx="670781" cy="586820"/>
            </a:xfrm>
            <a:prstGeom prst="rect">
              <a:avLst/>
            </a:prstGeom>
            <a:solidFill>
              <a:srgbClr val="F8D3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EDC1ABA-4906-4C60-A940-217D3E106018}"/>
                </a:ext>
              </a:extLst>
            </p:cNvPr>
            <p:cNvGrpSpPr/>
            <p:nvPr/>
          </p:nvGrpSpPr>
          <p:grpSpPr>
            <a:xfrm>
              <a:off x="3157446" y="5414909"/>
              <a:ext cx="421395" cy="339548"/>
              <a:chOff x="3150941" y="5453139"/>
              <a:chExt cx="372648" cy="30026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97AED0E-F454-475C-8006-38B343499ECA}"/>
                  </a:ext>
                </a:extLst>
              </p:cNvPr>
              <p:cNvSpPr/>
              <p:nvPr/>
            </p:nvSpPr>
            <p:spPr>
              <a:xfrm>
                <a:off x="3150941" y="5681057"/>
                <a:ext cx="99996" cy="717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82DD2E4-E19D-4750-97E2-4592822BE7C7}"/>
                  </a:ext>
                </a:extLst>
              </p:cNvPr>
              <p:cNvSpPr/>
              <p:nvPr/>
            </p:nvSpPr>
            <p:spPr>
              <a:xfrm>
                <a:off x="3287962" y="5453139"/>
                <a:ext cx="98607" cy="2983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1B2A35F-7F74-4102-BDAE-D597F3C8866A}"/>
                  </a:ext>
                </a:extLst>
              </p:cNvPr>
              <p:cNvSpPr/>
              <p:nvPr/>
            </p:nvSpPr>
            <p:spPr>
              <a:xfrm>
                <a:off x="3423593" y="5568885"/>
                <a:ext cx="99996" cy="184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27187B-1EA2-42D6-93AC-C82642812969}"/>
              </a:ext>
            </a:extLst>
          </p:cNvPr>
          <p:cNvGrpSpPr/>
          <p:nvPr/>
        </p:nvGrpSpPr>
        <p:grpSpPr>
          <a:xfrm>
            <a:off x="10134401" y="861309"/>
            <a:ext cx="235659" cy="233325"/>
            <a:chOff x="-25247244" y="21486608"/>
            <a:chExt cx="443788" cy="44378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2E2EE66-5ADD-461E-A1F7-901B42A5A05F}"/>
                </a:ext>
              </a:extLst>
            </p:cNvPr>
            <p:cNvSpPr/>
            <p:nvPr/>
          </p:nvSpPr>
          <p:spPr>
            <a:xfrm>
              <a:off x="-25247244" y="21486608"/>
              <a:ext cx="443788" cy="443788"/>
            </a:xfrm>
            <a:prstGeom prst="ellipse">
              <a:avLst/>
            </a:prstGeom>
            <a:solidFill>
              <a:schemeClr val="tx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51A9DB-2059-452B-A221-7E643145BA3B}"/>
                </a:ext>
              </a:extLst>
            </p:cNvPr>
            <p:cNvSpPr/>
            <p:nvPr/>
          </p:nvSpPr>
          <p:spPr>
            <a:xfrm>
              <a:off x="-25138513" y="21601531"/>
              <a:ext cx="226327" cy="227863"/>
            </a:xfrm>
            <a:custGeom>
              <a:avLst/>
              <a:gdLst>
                <a:gd name="connsiteX0" fmla="*/ 201930 w 659130"/>
                <a:gd name="connsiteY0" fmla="*/ 0 h 663600"/>
                <a:gd name="connsiteX1" fmla="*/ 280530 w 659130"/>
                <a:gd name="connsiteY1" fmla="*/ 15868 h 663600"/>
                <a:gd name="connsiteX2" fmla="*/ 329566 w 659130"/>
                <a:gd name="connsiteY2" fmla="*/ 48932 h 663600"/>
                <a:gd name="connsiteX3" fmla="*/ 378600 w 659130"/>
                <a:gd name="connsiteY3" fmla="*/ 15868 h 663600"/>
                <a:gd name="connsiteX4" fmla="*/ 457200 w 659130"/>
                <a:gd name="connsiteY4" fmla="*/ 0 h 663600"/>
                <a:gd name="connsiteX5" fmla="*/ 659130 w 659130"/>
                <a:gd name="connsiteY5" fmla="*/ 201932 h 663600"/>
                <a:gd name="connsiteX6" fmla="*/ 643260 w 659130"/>
                <a:gd name="connsiteY6" fmla="*/ 280532 h 663600"/>
                <a:gd name="connsiteX7" fmla="*/ 604342 w 659130"/>
                <a:gd name="connsiteY7" fmla="*/ 338254 h 663600"/>
                <a:gd name="connsiteX8" fmla="*/ 599306 w 659130"/>
                <a:gd name="connsiteY8" fmla="*/ 345174 h 663600"/>
                <a:gd name="connsiteX9" fmla="*/ 329566 w 659130"/>
                <a:gd name="connsiteY9" fmla="*/ 663600 h 663600"/>
                <a:gd name="connsiteX10" fmla="*/ 59828 w 659130"/>
                <a:gd name="connsiteY10" fmla="*/ 345176 h 663600"/>
                <a:gd name="connsiteX11" fmla="*/ 54760 w 659130"/>
                <a:gd name="connsiteY11" fmla="*/ 338214 h 663600"/>
                <a:gd name="connsiteX12" fmla="*/ 15868 w 659130"/>
                <a:gd name="connsiteY12" fmla="*/ 280532 h 663600"/>
                <a:gd name="connsiteX13" fmla="*/ 0 w 659130"/>
                <a:gd name="connsiteY13" fmla="*/ 201932 h 663600"/>
                <a:gd name="connsiteX14" fmla="*/ 201930 w 659130"/>
                <a:gd name="connsiteY14" fmla="*/ 0 h 6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9130" h="663600">
                  <a:moveTo>
                    <a:pt x="201930" y="0"/>
                  </a:moveTo>
                  <a:cubicBezTo>
                    <a:pt x="229812" y="0"/>
                    <a:pt x="256372" y="5652"/>
                    <a:pt x="280530" y="15868"/>
                  </a:cubicBezTo>
                  <a:lnTo>
                    <a:pt x="329566" y="48932"/>
                  </a:lnTo>
                  <a:lnTo>
                    <a:pt x="378600" y="15868"/>
                  </a:lnTo>
                  <a:cubicBezTo>
                    <a:pt x="402758" y="5652"/>
                    <a:pt x="429320" y="0"/>
                    <a:pt x="457200" y="0"/>
                  </a:cubicBezTo>
                  <a:cubicBezTo>
                    <a:pt x="568722" y="0"/>
                    <a:pt x="659130" y="90408"/>
                    <a:pt x="659130" y="201932"/>
                  </a:cubicBezTo>
                  <a:cubicBezTo>
                    <a:pt x="659130" y="229812"/>
                    <a:pt x="653480" y="256372"/>
                    <a:pt x="643260" y="280532"/>
                  </a:cubicBezTo>
                  <a:lnTo>
                    <a:pt x="604342" y="338254"/>
                  </a:lnTo>
                  <a:lnTo>
                    <a:pt x="599306" y="345174"/>
                  </a:lnTo>
                  <a:lnTo>
                    <a:pt x="329566" y="663600"/>
                  </a:lnTo>
                  <a:lnTo>
                    <a:pt x="59828" y="345176"/>
                  </a:lnTo>
                  <a:lnTo>
                    <a:pt x="54760" y="338214"/>
                  </a:lnTo>
                  <a:lnTo>
                    <a:pt x="15868" y="280532"/>
                  </a:lnTo>
                  <a:cubicBezTo>
                    <a:pt x="5650" y="256372"/>
                    <a:pt x="0" y="229812"/>
                    <a:pt x="0" y="201932"/>
                  </a:cubicBezTo>
                  <a:cubicBezTo>
                    <a:pt x="0" y="90408"/>
                    <a:pt x="90406" y="0"/>
                    <a:pt x="20193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2B66546-FA6B-4116-AE61-B200B6D66B69}"/>
              </a:ext>
            </a:extLst>
          </p:cNvPr>
          <p:cNvGrpSpPr/>
          <p:nvPr/>
        </p:nvGrpSpPr>
        <p:grpSpPr>
          <a:xfrm>
            <a:off x="7455023" y="2509825"/>
            <a:ext cx="2754033" cy="815621"/>
            <a:chOff x="3710049" y="2509825"/>
            <a:chExt cx="2754033" cy="815621"/>
          </a:xfrm>
          <a:solidFill>
            <a:schemeClr val="bg1">
              <a:alpha val="30000"/>
            </a:schemeClr>
          </a:solidFill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BA5E52C-A77C-4E03-9711-8D18B3543089}"/>
                </a:ext>
              </a:extLst>
            </p:cNvPr>
            <p:cNvSpPr/>
            <p:nvPr/>
          </p:nvSpPr>
          <p:spPr>
            <a:xfrm>
              <a:off x="4083563" y="2509825"/>
              <a:ext cx="670745" cy="797790"/>
            </a:xfrm>
            <a:custGeom>
              <a:avLst/>
              <a:gdLst/>
              <a:ahLst/>
              <a:cxnLst/>
              <a:rect l="l" t="t" r="r" b="b"/>
              <a:pathLst>
                <a:path w="670745" h="797790">
                  <a:moveTo>
                    <a:pt x="337599" y="0"/>
                  </a:moveTo>
                  <a:cubicBezTo>
                    <a:pt x="431655" y="902"/>
                    <a:pt x="507327" y="23043"/>
                    <a:pt x="564615" y="66424"/>
                  </a:cubicBezTo>
                  <a:cubicBezTo>
                    <a:pt x="621902" y="109805"/>
                    <a:pt x="651335" y="169017"/>
                    <a:pt x="652914" y="244060"/>
                  </a:cubicBezTo>
                  <a:cubicBezTo>
                    <a:pt x="654446" y="281648"/>
                    <a:pt x="646368" y="319864"/>
                    <a:pt x="628680" y="358706"/>
                  </a:cubicBezTo>
                  <a:cubicBezTo>
                    <a:pt x="610993" y="397548"/>
                    <a:pt x="574503" y="442172"/>
                    <a:pt x="519212" y="492576"/>
                  </a:cubicBezTo>
                  <a:lnTo>
                    <a:pt x="407793" y="593989"/>
                  </a:lnTo>
                  <a:lnTo>
                    <a:pt x="670745" y="593989"/>
                  </a:lnTo>
                  <a:lnTo>
                    <a:pt x="670745" y="797790"/>
                  </a:lnTo>
                  <a:lnTo>
                    <a:pt x="45682" y="797790"/>
                  </a:lnTo>
                  <a:lnTo>
                    <a:pt x="45682" y="636309"/>
                  </a:lnTo>
                  <a:lnTo>
                    <a:pt x="327571" y="375482"/>
                  </a:lnTo>
                  <a:cubicBezTo>
                    <a:pt x="353523" y="350746"/>
                    <a:pt x="370421" y="329983"/>
                    <a:pt x="378267" y="313190"/>
                  </a:cubicBezTo>
                  <a:cubicBezTo>
                    <a:pt x="386113" y="296398"/>
                    <a:pt x="389641" y="281487"/>
                    <a:pt x="388852" y="268458"/>
                  </a:cubicBezTo>
                  <a:cubicBezTo>
                    <a:pt x="388828" y="249320"/>
                    <a:pt x="382468" y="234363"/>
                    <a:pt x="369771" y="223587"/>
                  </a:cubicBezTo>
                  <a:cubicBezTo>
                    <a:pt x="357074" y="212811"/>
                    <a:pt x="338179" y="207330"/>
                    <a:pt x="313087" y="207144"/>
                  </a:cubicBezTo>
                  <a:cubicBezTo>
                    <a:pt x="289294" y="207237"/>
                    <a:pt x="267243" y="213461"/>
                    <a:pt x="246932" y="225817"/>
                  </a:cubicBezTo>
                  <a:cubicBezTo>
                    <a:pt x="226621" y="238172"/>
                    <a:pt x="210419" y="256102"/>
                    <a:pt x="198326" y="279606"/>
                  </a:cubicBezTo>
                  <a:lnTo>
                    <a:pt x="0" y="180416"/>
                  </a:lnTo>
                  <a:cubicBezTo>
                    <a:pt x="28412" y="126124"/>
                    <a:pt x="70751" y="82691"/>
                    <a:pt x="127018" y="50116"/>
                  </a:cubicBezTo>
                  <a:cubicBezTo>
                    <a:pt x="183284" y="17541"/>
                    <a:pt x="253478" y="836"/>
                    <a:pt x="33759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333E4E6-FD34-4610-9C51-0BA599EEF434}"/>
                </a:ext>
              </a:extLst>
            </p:cNvPr>
            <p:cNvSpPr/>
            <p:nvPr/>
          </p:nvSpPr>
          <p:spPr>
            <a:xfrm>
              <a:off x="5477956" y="2516513"/>
              <a:ext cx="414426" cy="434487"/>
            </a:xfrm>
            <a:custGeom>
              <a:avLst/>
              <a:gdLst/>
              <a:ahLst/>
              <a:cxnLst/>
              <a:rect l="l" t="t" r="r" b="b"/>
              <a:pathLst>
                <a:path w="414426" h="434487">
                  <a:moveTo>
                    <a:pt x="207213" y="0"/>
                  </a:moveTo>
                  <a:cubicBezTo>
                    <a:pt x="267532" y="412"/>
                    <a:pt x="316835" y="19346"/>
                    <a:pt x="355121" y="56801"/>
                  </a:cubicBezTo>
                  <a:cubicBezTo>
                    <a:pt x="393408" y="94257"/>
                    <a:pt x="413176" y="147761"/>
                    <a:pt x="414426" y="217313"/>
                  </a:cubicBezTo>
                  <a:cubicBezTo>
                    <a:pt x="413176" y="287286"/>
                    <a:pt x="393408" y="340888"/>
                    <a:pt x="355121" y="378120"/>
                  </a:cubicBezTo>
                  <a:cubicBezTo>
                    <a:pt x="316835" y="415352"/>
                    <a:pt x="267532" y="434141"/>
                    <a:pt x="207213" y="434487"/>
                  </a:cubicBezTo>
                  <a:cubicBezTo>
                    <a:pt x="146894" y="434142"/>
                    <a:pt x="97591" y="415351"/>
                    <a:pt x="59305" y="378111"/>
                  </a:cubicBezTo>
                  <a:cubicBezTo>
                    <a:pt x="21018" y="340872"/>
                    <a:pt x="1250" y="287249"/>
                    <a:pt x="0" y="217243"/>
                  </a:cubicBezTo>
                  <a:cubicBezTo>
                    <a:pt x="1250" y="147724"/>
                    <a:pt x="21018" y="94241"/>
                    <a:pt x="59305" y="56793"/>
                  </a:cubicBezTo>
                  <a:cubicBezTo>
                    <a:pt x="97591" y="19345"/>
                    <a:pt x="146894" y="414"/>
                    <a:pt x="207213" y="0"/>
                  </a:cubicBezTo>
                  <a:close/>
                  <a:moveTo>
                    <a:pt x="207213" y="120219"/>
                  </a:moveTo>
                  <a:cubicBezTo>
                    <a:pt x="194425" y="119590"/>
                    <a:pt x="183172" y="126424"/>
                    <a:pt x="173454" y="140720"/>
                  </a:cubicBezTo>
                  <a:cubicBezTo>
                    <a:pt x="163735" y="155016"/>
                    <a:pt x="158620" y="180547"/>
                    <a:pt x="158109" y="217313"/>
                  </a:cubicBezTo>
                  <a:cubicBezTo>
                    <a:pt x="158620" y="254019"/>
                    <a:pt x="163735" y="279512"/>
                    <a:pt x="173454" y="293790"/>
                  </a:cubicBezTo>
                  <a:cubicBezTo>
                    <a:pt x="183172" y="308069"/>
                    <a:pt x="194425" y="314895"/>
                    <a:pt x="207213" y="314268"/>
                  </a:cubicBezTo>
                  <a:cubicBezTo>
                    <a:pt x="220001" y="314896"/>
                    <a:pt x="231254" y="308067"/>
                    <a:pt x="240972" y="293782"/>
                  </a:cubicBezTo>
                  <a:cubicBezTo>
                    <a:pt x="250691" y="279496"/>
                    <a:pt x="255806" y="253983"/>
                    <a:pt x="256317" y="217243"/>
                  </a:cubicBezTo>
                  <a:cubicBezTo>
                    <a:pt x="255806" y="180511"/>
                    <a:pt x="250691" y="155000"/>
                    <a:pt x="240972" y="140711"/>
                  </a:cubicBezTo>
                  <a:cubicBezTo>
                    <a:pt x="231254" y="126422"/>
                    <a:pt x="220001" y="119591"/>
                    <a:pt x="207213" y="1202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047856E-6473-4FAA-BFE1-DD06C3CE3D34}"/>
                </a:ext>
              </a:extLst>
            </p:cNvPr>
            <p:cNvSpPr/>
            <p:nvPr/>
          </p:nvSpPr>
          <p:spPr>
            <a:xfrm>
              <a:off x="4779898" y="2527657"/>
              <a:ext cx="664097" cy="797789"/>
            </a:xfrm>
            <a:custGeom>
              <a:avLst/>
              <a:gdLst/>
              <a:ahLst/>
              <a:cxnLst/>
              <a:rect l="l" t="t" r="r" b="b"/>
              <a:pathLst>
                <a:path w="664097" h="797789">
                  <a:moveTo>
                    <a:pt x="94726" y="0"/>
                  </a:moveTo>
                  <a:lnTo>
                    <a:pt x="612820" y="0"/>
                  </a:lnTo>
                  <a:lnTo>
                    <a:pt x="612820" y="198229"/>
                  </a:lnTo>
                  <a:lnTo>
                    <a:pt x="310925" y="198229"/>
                  </a:lnTo>
                  <a:lnTo>
                    <a:pt x="305352" y="275263"/>
                  </a:lnTo>
                  <a:lnTo>
                    <a:pt x="345472" y="275263"/>
                  </a:lnTo>
                  <a:cubicBezTo>
                    <a:pt x="459630" y="276978"/>
                    <a:pt x="541552" y="301111"/>
                    <a:pt x="591237" y="347662"/>
                  </a:cubicBezTo>
                  <a:cubicBezTo>
                    <a:pt x="640922" y="394213"/>
                    <a:pt x="665196" y="452892"/>
                    <a:pt x="664058" y="523700"/>
                  </a:cubicBezTo>
                  <a:cubicBezTo>
                    <a:pt x="664278" y="570949"/>
                    <a:pt x="651957" y="615277"/>
                    <a:pt x="627093" y="656687"/>
                  </a:cubicBezTo>
                  <a:cubicBezTo>
                    <a:pt x="602230" y="698096"/>
                    <a:pt x="563502" y="731765"/>
                    <a:pt x="510911" y="757692"/>
                  </a:cubicBezTo>
                  <a:cubicBezTo>
                    <a:pt x="458320" y="783620"/>
                    <a:pt x="390544" y="796986"/>
                    <a:pt x="307581" y="797789"/>
                  </a:cubicBezTo>
                  <a:cubicBezTo>
                    <a:pt x="253183" y="797789"/>
                    <a:pt x="198995" y="791943"/>
                    <a:pt x="145014" y="780249"/>
                  </a:cubicBezTo>
                  <a:cubicBezTo>
                    <a:pt x="91035" y="768555"/>
                    <a:pt x="42696" y="751015"/>
                    <a:pt x="0" y="727628"/>
                  </a:cubicBezTo>
                  <a:lnTo>
                    <a:pt x="89154" y="533742"/>
                  </a:lnTo>
                  <a:cubicBezTo>
                    <a:pt x="122981" y="553198"/>
                    <a:pt x="157854" y="567563"/>
                    <a:pt x="193771" y="576838"/>
                  </a:cubicBezTo>
                  <a:cubicBezTo>
                    <a:pt x="229688" y="586113"/>
                    <a:pt x="264281" y="590715"/>
                    <a:pt x="297551" y="590646"/>
                  </a:cubicBezTo>
                  <a:cubicBezTo>
                    <a:pt x="327664" y="590599"/>
                    <a:pt x="352135" y="585392"/>
                    <a:pt x="370964" y="575025"/>
                  </a:cubicBezTo>
                  <a:cubicBezTo>
                    <a:pt x="389793" y="564658"/>
                    <a:pt x="399498" y="549409"/>
                    <a:pt x="400079" y="529279"/>
                  </a:cubicBezTo>
                  <a:cubicBezTo>
                    <a:pt x="401077" y="512311"/>
                    <a:pt x="393230" y="498829"/>
                    <a:pt x="376536" y="488833"/>
                  </a:cubicBezTo>
                  <a:cubicBezTo>
                    <a:pt x="359843" y="478838"/>
                    <a:pt x="328314" y="473724"/>
                    <a:pt x="281950" y="473492"/>
                  </a:cubicBezTo>
                  <a:lnTo>
                    <a:pt x="55721" y="473492"/>
                  </a:lnTo>
                  <a:lnTo>
                    <a:pt x="9472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2E0198A-9C48-41A1-B207-C8033F96969C}"/>
                </a:ext>
              </a:extLst>
            </p:cNvPr>
            <p:cNvSpPr/>
            <p:nvPr/>
          </p:nvSpPr>
          <p:spPr>
            <a:xfrm>
              <a:off x="5610456" y="2527657"/>
              <a:ext cx="721127" cy="779959"/>
            </a:xfrm>
            <a:custGeom>
              <a:avLst/>
              <a:gdLst/>
              <a:ahLst/>
              <a:cxnLst/>
              <a:rect l="l" t="t" r="r" b="b"/>
              <a:pathLst>
                <a:path w="721127" h="779959">
                  <a:moveTo>
                    <a:pt x="532729" y="0"/>
                  </a:moveTo>
                  <a:lnTo>
                    <a:pt x="721127" y="0"/>
                  </a:lnTo>
                  <a:lnTo>
                    <a:pt x="188398" y="779959"/>
                  </a:lnTo>
                  <a:lnTo>
                    <a:pt x="0" y="779959"/>
                  </a:lnTo>
                  <a:lnTo>
                    <a:pt x="53272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DDB9AE4-1759-4110-AC59-02B5CEFD7973}"/>
                </a:ext>
              </a:extLst>
            </p:cNvPr>
            <p:cNvSpPr/>
            <p:nvPr/>
          </p:nvSpPr>
          <p:spPr>
            <a:xfrm>
              <a:off x="6049656" y="2884273"/>
              <a:ext cx="414426" cy="434487"/>
            </a:xfrm>
            <a:custGeom>
              <a:avLst/>
              <a:gdLst/>
              <a:ahLst/>
              <a:cxnLst/>
              <a:rect l="l" t="t" r="r" b="b"/>
              <a:pathLst>
                <a:path w="414426" h="434487">
                  <a:moveTo>
                    <a:pt x="207213" y="0"/>
                  </a:moveTo>
                  <a:cubicBezTo>
                    <a:pt x="267532" y="414"/>
                    <a:pt x="316835" y="19345"/>
                    <a:pt x="355121" y="56793"/>
                  </a:cubicBezTo>
                  <a:cubicBezTo>
                    <a:pt x="393407" y="94241"/>
                    <a:pt x="413176" y="147725"/>
                    <a:pt x="414426" y="217244"/>
                  </a:cubicBezTo>
                  <a:cubicBezTo>
                    <a:pt x="413176" y="287250"/>
                    <a:pt x="393407" y="340872"/>
                    <a:pt x="355121" y="378112"/>
                  </a:cubicBezTo>
                  <a:cubicBezTo>
                    <a:pt x="316835" y="415351"/>
                    <a:pt x="267532" y="434143"/>
                    <a:pt x="207213" y="434487"/>
                  </a:cubicBezTo>
                  <a:cubicBezTo>
                    <a:pt x="146893" y="434143"/>
                    <a:pt x="97591" y="415351"/>
                    <a:pt x="59304" y="378112"/>
                  </a:cubicBezTo>
                  <a:cubicBezTo>
                    <a:pt x="21018" y="340872"/>
                    <a:pt x="1250" y="287250"/>
                    <a:pt x="0" y="217244"/>
                  </a:cubicBezTo>
                  <a:cubicBezTo>
                    <a:pt x="1250" y="147725"/>
                    <a:pt x="21018" y="94241"/>
                    <a:pt x="59304" y="56793"/>
                  </a:cubicBezTo>
                  <a:cubicBezTo>
                    <a:pt x="97591" y="19345"/>
                    <a:pt x="146893" y="414"/>
                    <a:pt x="207213" y="0"/>
                  </a:cubicBezTo>
                  <a:close/>
                  <a:moveTo>
                    <a:pt x="207213" y="120219"/>
                  </a:moveTo>
                  <a:cubicBezTo>
                    <a:pt x="194425" y="119592"/>
                    <a:pt x="183172" y="126422"/>
                    <a:pt x="173454" y="140711"/>
                  </a:cubicBezTo>
                  <a:cubicBezTo>
                    <a:pt x="163735" y="155000"/>
                    <a:pt x="158620" y="180511"/>
                    <a:pt x="158108" y="217244"/>
                  </a:cubicBezTo>
                  <a:cubicBezTo>
                    <a:pt x="158620" y="253976"/>
                    <a:pt x="163735" y="279487"/>
                    <a:pt x="173454" y="293776"/>
                  </a:cubicBezTo>
                  <a:cubicBezTo>
                    <a:pt x="183172" y="308065"/>
                    <a:pt x="194425" y="314895"/>
                    <a:pt x="207213" y="314268"/>
                  </a:cubicBezTo>
                  <a:cubicBezTo>
                    <a:pt x="220001" y="314895"/>
                    <a:pt x="231254" y="308065"/>
                    <a:pt x="240972" y="293776"/>
                  </a:cubicBezTo>
                  <a:cubicBezTo>
                    <a:pt x="250691" y="279487"/>
                    <a:pt x="255806" y="253976"/>
                    <a:pt x="256317" y="217244"/>
                  </a:cubicBezTo>
                  <a:cubicBezTo>
                    <a:pt x="255806" y="180511"/>
                    <a:pt x="250691" y="155000"/>
                    <a:pt x="240972" y="140711"/>
                  </a:cubicBezTo>
                  <a:cubicBezTo>
                    <a:pt x="231254" y="126422"/>
                    <a:pt x="220001" y="119592"/>
                    <a:pt x="207213" y="1202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0C2FB60-6B53-4545-AEFB-69EB6EB0621D}"/>
                </a:ext>
              </a:extLst>
            </p:cNvPr>
            <p:cNvSpPr/>
            <p:nvPr/>
          </p:nvSpPr>
          <p:spPr>
            <a:xfrm>
              <a:off x="3710049" y="2890960"/>
              <a:ext cx="334188" cy="189313"/>
            </a:xfrm>
            <a:custGeom>
              <a:avLst/>
              <a:gdLst/>
              <a:ahLst/>
              <a:cxnLst/>
              <a:rect l="l" t="t" r="r" b="b"/>
              <a:pathLst>
                <a:path w="334188" h="189313">
                  <a:moveTo>
                    <a:pt x="0" y="0"/>
                  </a:moveTo>
                  <a:lnTo>
                    <a:pt x="334188" y="0"/>
                  </a:lnTo>
                  <a:lnTo>
                    <a:pt x="334188" y="189313"/>
                  </a:lnTo>
                  <a:lnTo>
                    <a:pt x="0" y="1893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D62B112-3119-4D06-8335-855FC3B22506}"/>
              </a:ext>
            </a:extLst>
          </p:cNvPr>
          <p:cNvGrpSpPr/>
          <p:nvPr/>
        </p:nvGrpSpPr>
        <p:grpSpPr>
          <a:xfrm>
            <a:off x="2210527" y="3800565"/>
            <a:ext cx="1827486" cy="369332"/>
            <a:chOff x="2037613" y="2834299"/>
            <a:chExt cx="1549572" cy="31629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B014F7C-3A90-4B58-B3DF-E0A99653A6C1}"/>
                </a:ext>
              </a:extLst>
            </p:cNvPr>
            <p:cNvSpPr/>
            <p:nvPr/>
          </p:nvSpPr>
          <p:spPr>
            <a:xfrm>
              <a:off x="2037613" y="2844605"/>
              <a:ext cx="1547777" cy="282515"/>
            </a:xfrm>
            <a:prstGeom prst="rect">
              <a:avLst/>
            </a:prstGeom>
            <a:solidFill>
              <a:srgbClr val="F9D2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151619"/>
                </a:solidFill>
                <a:latin typeface="Work Sans SemiBold" pitchFamily="2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E0F64E1-8D93-416E-8619-0E2F45BBD412}"/>
                </a:ext>
              </a:extLst>
            </p:cNvPr>
            <p:cNvSpPr/>
            <p:nvPr/>
          </p:nvSpPr>
          <p:spPr>
            <a:xfrm>
              <a:off x="2046908" y="2834299"/>
              <a:ext cx="1540277" cy="3162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151619"/>
                  </a:solidFill>
                  <a:latin typeface="Work Sans Light" pitchFamily="2" charset="0"/>
                </a:rPr>
                <a:t>UPTO 70% OFF</a:t>
              </a:r>
            </a:p>
          </p:txBody>
        </p: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D9B7CB21-DCD5-41D2-9220-0A03CD88707E}"/>
              </a:ext>
            </a:extLst>
          </p:cNvPr>
          <p:cNvSpPr/>
          <p:nvPr/>
        </p:nvSpPr>
        <p:spPr>
          <a:xfrm>
            <a:off x="2135068" y="4182084"/>
            <a:ext cx="2342597" cy="41549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151619"/>
                </a:solidFill>
                <a:latin typeface="Work Sans Light" pitchFamily="2" charset="0"/>
              </a:rPr>
              <a:t>Collection 2018 – 2019</a:t>
            </a:r>
          </a:p>
          <a:p>
            <a:r>
              <a:rPr lang="en-US" sz="1050" dirty="0">
                <a:solidFill>
                  <a:srgbClr val="151619"/>
                </a:solidFill>
                <a:latin typeface="Work Sans Light" pitchFamily="2" charset="0"/>
              </a:rPr>
              <a:t>Women's Bag, Polo and Shirts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D17857E-A3E0-4634-B3C2-B9265CD0770E}"/>
              </a:ext>
            </a:extLst>
          </p:cNvPr>
          <p:cNvSpPr/>
          <p:nvPr/>
        </p:nvSpPr>
        <p:spPr>
          <a:xfrm>
            <a:off x="1827565" y="3187891"/>
            <a:ext cx="4498411" cy="502250"/>
          </a:xfrm>
          <a:prstGeom prst="rect">
            <a:avLst/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300" dirty="0">
                <a:solidFill>
                  <a:schemeClr val="bg1"/>
                </a:solidFill>
                <a:latin typeface="Work Sans SemiBold" pitchFamily="2" charset="0"/>
              </a:rPr>
              <a:t>WOMENS FASHION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C500B4A-4674-4151-BBEB-4CA064EB1419}"/>
              </a:ext>
            </a:extLst>
          </p:cNvPr>
          <p:cNvGrpSpPr/>
          <p:nvPr/>
        </p:nvGrpSpPr>
        <p:grpSpPr>
          <a:xfrm>
            <a:off x="2504559" y="1785101"/>
            <a:ext cx="2703805" cy="791103"/>
            <a:chOff x="2116283" y="2412784"/>
            <a:chExt cx="1701384" cy="497806"/>
          </a:xfrm>
          <a:solidFill>
            <a:srgbClr val="FFFFFF">
              <a:alpha val="47843"/>
            </a:srgbClr>
          </a:solidFill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7FD1AD3-FF26-4FB1-8CDB-82E6CBDDEB46}"/>
                </a:ext>
              </a:extLst>
            </p:cNvPr>
            <p:cNvSpPr txBox="1"/>
            <p:nvPr/>
          </p:nvSpPr>
          <p:spPr>
            <a:xfrm>
              <a:off x="3210820" y="2412784"/>
              <a:ext cx="255032" cy="267376"/>
            </a:xfrm>
            <a:custGeom>
              <a:avLst/>
              <a:gdLst/>
              <a:ahLst/>
              <a:cxnLst/>
              <a:rect l="l" t="t" r="r" b="b"/>
              <a:pathLst>
                <a:path w="255032" h="267376">
                  <a:moveTo>
                    <a:pt x="127516" y="0"/>
                  </a:moveTo>
                  <a:cubicBezTo>
                    <a:pt x="164635" y="254"/>
                    <a:pt x="194975" y="11905"/>
                    <a:pt x="218536" y="34955"/>
                  </a:cubicBezTo>
                  <a:cubicBezTo>
                    <a:pt x="242097" y="58004"/>
                    <a:pt x="254262" y="90930"/>
                    <a:pt x="255032" y="133731"/>
                  </a:cubicBezTo>
                  <a:cubicBezTo>
                    <a:pt x="254262" y="176791"/>
                    <a:pt x="242097" y="209777"/>
                    <a:pt x="218536" y="232689"/>
                  </a:cubicBezTo>
                  <a:cubicBezTo>
                    <a:pt x="194975" y="255601"/>
                    <a:pt x="164635" y="267164"/>
                    <a:pt x="127516" y="267376"/>
                  </a:cubicBezTo>
                  <a:cubicBezTo>
                    <a:pt x="90396" y="267165"/>
                    <a:pt x="60056" y="255600"/>
                    <a:pt x="36495" y="232684"/>
                  </a:cubicBezTo>
                  <a:cubicBezTo>
                    <a:pt x="12934" y="209767"/>
                    <a:pt x="769" y="176769"/>
                    <a:pt x="0" y="133688"/>
                  </a:cubicBezTo>
                  <a:cubicBezTo>
                    <a:pt x="769" y="90907"/>
                    <a:pt x="12934" y="57994"/>
                    <a:pt x="36495" y="34949"/>
                  </a:cubicBezTo>
                  <a:cubicBezTo>
                    <a:pt x="60056" y="11904"/>
                    <a:pt x="90396" y="255"/>
                    <a:pt x="127516" y="0"/>
                  </a:cubicBezTo>
                  <a:close/>
                  <a:moveTo>
                    <a:pt x="127516" y="73981"/>
                  </a:moveTo>
                  <a:cubicBezTo>
                    <a:pt x="119646" y="73594"/>
                    <a:pt x="112721" y="77799"/>
                    <a:pt x="106741" y="86597"/>
                  </a:cubicBezTo>
                  <a:cubicBezTo>
                    <a:pt x="100760" y="95394"/>
                    <a:pt x="97612" y="111106"/>
                    <a:pt x="97298" y="133731"/>
                  </a:cubicBezTo>
                  <a:cubicBezTo>
                    <a:pt x="97612" y="156320"/>
                    <a:pt x="100760" y="172007"/>
                    <a:pt x="106741" y="180794"/>
                  </a:cubicBezTo>
                  <a:cubicBezTo>
                    <a:pt x="112721" y="189581"/>
                    <a:pt x="119646" y="193781"/>
                    <a:pt x="127516" y="193396"/>
                  </a:cubicBezTo>
                  <a:cubicBezTo>
                    <a:pt x="135385" y="193782"/>
                    <a:pt x="142310" y="189580"/>
                    <a:pt x="148291" y="180789"/>
                  </a:cubicBezTo>
                  <a:cubicBezTo>
                    <a:pt x="154271" y="171997"/>
                    <a:pt x="157419" y="156297"/>
                    <a:pt x="157734" y="133688"/>
                  </a:cubicBezTo>
                  <a:cubicBezTo>
                    <a:pt x="157419" y="111083"/>
                    <a:pt x="154271" y="95384"/>
                    <a:pt x="148291" y="86591"/>
                  </a:cubicBezTo>
                  <a:cubicBezTo>
                    <a:pt x="142310" y="77798"/>
                    <a:pt x="135385" y="73595"/>
                    <a:pt x="127516" y="7398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1D24B1E9-783A-47D2-AB92-CBBDDCE1FF36}"/>
                </a:ext>
              </a:extLst>
            </p:cNvPr>
            <p:cNvSpPr txBox="1"/>
            <p:nvPr/>
          </p:nvSpPr>
          <p:spPr>
            <a:xfrm>
              <a:off x="2348007" y="2419643"/>
              <a:ext cx="408652" cy="490947"/>
            </a:xfrm>
            <a:custGeom>
              <a:avLst/>
              <a:gdLst/>
              <a:ahLst/>
              <a:cxnLst/>
              <a:rect l="l" t="t" r="r" b="b"/>
              <a:pathLst>
                <a:path w="408652" h="490947">
                  <a:moveTo>
                    <a:pt x="24689" y="0"/>
                  </a:moveTo>
                  <a:lnTo>
                    <a:pt x="382604" y="0"/>
                  </a:lnTo>
                  <a:lnTo>
                    <a:pt x="382604" y="99371"/>
                  </a:lnTo>
                  <a:lnTo>
                    <a:pt x="293497" y="189906"/>
                  </a:lnTo>
                  <a:cubicBezTo>
                    <a:pt x="331282" y="199539"/>
                    <a:pt x="359899" y="216290"/>
                    <a:pt x="379348" y="240158"/>
                  </a:cubicBezTo>
                  <a:cubicBezTo>
                    <a:pt x="398798" y="264027"/>
                    <a:pt x="408566" y="292783"/>
                    <a:pt x="408651" y="326428"/>
                  </a:cubicBezTo>
                  <a:cubicBezTo>
                    <a:pt x="408787" y="354361"/>
                    <a:pt x="401204" y="380769"/>
                    <a:pt x="385904" y="405649"/>
                  </a:cubicBezTo>
                  <a:cubicBezTo>
                    <a:pt x="370603" y="430530"/>
                    <a:pt x="346771" y="450839"/>
                    <a:pt x="314407" y="466578"/>
                  </a:cubicBezTo>
                  <a:cubicBezTo>
                    <a:pt x="282043" y="482317"/>
                    <a:pt x="240335" y="490440"/>
                    <a:pt x="189281" y="490947"/>
                  </a:cubicBezTo>
                  <a:cubicBezTo>
                    <a:pt x="155805" y="490947"/>
                    <a:pt x="122458" y="487349"/>
                    <a:pt x="89240" y="480153"/>
                  </a:cubicBezTo>
                  <a:cubicBezTo>
                    <a:pt x="56022" y="472957"/>
                    <a:pt x="26275" y="462163"/>
                    <a:pt x="0" y="447771"/>
                  </a:cubicBezTo>
                  <a:lnTo>
                    <a:pt x="54864" y="328486"/>
                  </a:lnTo>
                  <a:cubicBezTo>
                    <a:pt x="75710" y="340449"/>
                    <a:pt x="97284" y="349282"/>
                    <a:pt x="119587" y="354984"/>
                  </a:cubicBezTo>
                  <a:cubicBezTo>
                    <a:pt x="141889" y="360687"/>
                    <a:pt x="163292" y="363517"/>
                    <a:pt x="183795" y="363474"/>
                  </a:cubicBezTo>
                  <a:cubicBezTo>
                    <a:pt x="202297" y="363474"/>
                    <a:pt x="217242" y="360387"/>
                    <a:pt x="228629" y="354212"/>
                  </a:cubicBezTo>
                  <a:cubicBezTo>
                    <a:pt x="240016" y="348038"/>
                    <a:pt x="245874" y="338777"/>
                    <a:pt x="246202" y="326428"/>
                  </a:cubicBezTo>
                  <a:cubicBezTo>
                    <a:pt x="246402" y="316051"/>
                    <a:pt x="242059" y="307990"/>
                    <a:pt x="233172" y="302245"/>
                  </a:cubicBezTo>
                  <a:cubicBezTo>
                    <a:pt x="224285" y="296499"/>
                    <a:pt x="209655" y="293584"/>
                    <a:pt x="189281" y="293498"/>
                  </a:cubicBezTo>
                  <a:lnTo>
                    <a:pt x="125502" y="293498"/>
                  </a:lnTo>
                  <a:lnTo>
                    <a:pt x="125502" y="194022"/>
                  </a:lnTo>
                  <a:lnTo>
                    <a:pt x="196139" y="121987"/>
                  </a:lnTo>
                  <a:lnTo>
                    <a:pt x="24689" y="121987"/>
                  </a:lnTo>
                  <a:lnTo>
                    <a:pt x="24689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E2AD088C-11BE-47B1-840D-35A4515C74DC}"/>
                </a:ext>
              </a:extLst>
            </p:cNvPr>
            <p:cNvSpPr txBox="1"/>
            <p:nvPr/>
          </p:nvSpPr>
          <p:spPr>
            <a:xfrm>
              <a:off x="2774651" y="2419643"/>
              <a:ext cx="408674" cy="490947"/>
            </a:xfrm>
            <a:custGeom>
              <a:avLst/>
              <a:gdLst/>
              <a:ahLst/>
              <a:cxnLst/>
              <a:rect l="l" t="t" r="r" b="b"/>
              <a:pathLst>
                <a:path w="408674" h="490947">
                  <a:moveTo>
                    <a:pt x="58293" y="0"/>
                  </a:moveTo>
                  <a:lnTo>
                    <a:pt x="377120" y="0"/>
                  </a:lnTo>
                  <a:lnTo>
                    <a:pt x="377120" y="121987"/>
                  </a:lnTo>
                  <a:lnTo>
                    <a:pt x="191338" y="121987"/>
                  </a:lnTo>
                  <a:lnTo>
                    <a:pt x="187909" y="169393"/>
                  </a:lnTo>
                  <a:lnTo>
                    <a:pt x="212598" y="169393"/>
                  </a:lnTo>
                  <a:cubicBezTo>
                    <a:pt x="282849" y="170448"/>
                    <a:pt x="333263" y="185299"/>
                    <a:pt x="363838" y="213946"/>
                  </a:cubicBezTo>
                  <a:cubicBezTo>
                    <a:pt x="394413" y="242592"/>
                    <a:pt x="409351" y="278703"/>
                    <a:pt x="408651" y="322277"/>
                  </a:cubicBezTo>
                  <a:cubicBezTo>
                    <a:pt x="408787" y="351353"/>
                    <a:pt x="401204" y="378632"/>
                    <a:pt x="385903" y="404115"/>
                  </a:cubicBezTo>
                  <a:cubicBezTo>
                    <a:pt x="370603" y="429597"/>
                    <a:pt x="346771" y="450316"/>
                    <a:pt x="314407" y="466272"/>
                  </a:cubicBezTo>
                  <a:cubicBezTo>
                    <a:pt x="282043" y="482228"/>
                    <a:pt x="240334" y="490453"/>
                    <a:pt x="189281" y="490947"/>
                  </a:cubicBezTo>
                  <a:cubicBezTo>
                    <a:pt x="155805" y="490947"/>
                    <a:pt x="122458" y="487349"/>
                    <a:pt x="89240" y="480153"/>
                  </a:cubicBezTo>
                  <a:cubicBezTo>
                    <a:pt x="56021" y="472957"/>
                    <a:pt x="26275" y="462163"/>
                    <a:pt x="0" y="447771"/>
                  </a:cubicBezTo>
                  <a:lnTo>
                    <a:pt x="54864" y="328457"/>
                  </a:lnTo>
                  <a:cubicBezTo>
                    <a:pt x="75681" y="340429"/>
                    <a:pt x="97141" y="349270"/>
                    <a:pt x="119243" y="354977"/>
                  </a:cubicBezTo>
                  <a:cubicBezTo>
                    <a:pt x="141346" y="360685"/>
                    <a:pt x="162635" y="363517"/>
                    <a:pt x="183109" y="363474"/>
                  </a:cubicBezTo>
                  <a:cubicBezTo>
                    <a:pt x="201640" y="363445"/>
                    <a:pt x="216698" y="360241"/>
                    <a:pt x="228286" y="353861"/>
                  </a:cubicBezTo>
                  <a:cubicBezTo>
                    <a:pt x="239873" y="347482"/>
                    <a:pt x="245845" y="338098"/>
                    <a:pt x="246202" y="325710"/>
                  </a:cubicBezTo>
                  <a:cubicBezTo>
                    <a:pt x="246817" y="315268"/>
                    <a:pt x="241987" y="306971"/>
                    <a:pt x="231715" y="300820"/>
                  </a:cubicBezTo>
                  <a:cubicBezTo>
                    <a:pt x="221442" y="294669"/>
                    <a:pt x="202040" y="291522"/>
                    <a:pt x="173507" y="291379"/>
                  </a:cubicBezTo>
                  <a:lnTo>
                    <a:pt x="34290" y="291379"/>
                  </a:lnTo>
                  <a:lnTo>
                    <a:pt x="58293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6A0A627D-F359-4844-B239-56D8D0B323B1}"/>
                </a:ext>
              </a:extLst>
            </p:cNvPr>
            <p:cNvSpPr txBox="1"/>
            <p:nvPr/>
          </p:nvSpPr>
          <p:spPr>
            <a:xfrm>
              <a:off x="3292358" y="2419642"/>
              <a:ext cx="443771" cy="479974"/>
            </a:xfrm>
            <a:custGeom>
              <a:avLst/>
              <a:gdLst/>
              <a:ahLst/>
              <a:cxnLst/>
              <a:rect l="l" t="t" r="r" b="b"/>
              <a:pathLst>
                <a:path w="443771" h="479974">
                  <a:moveTo>
                    <a:pt x="327834" y="0"/>
                  </a:moveTo>
                  <a:lnTo>
                    <a:pt x="443771" y="0"/>
                  </a:lnTo>
                  <a:lnTo>
                    <a:pt x="115937" y="479974"/>
                  </a:lnTo>
                  <a:lnTo>
                    <a:pt x="0" y="479974"/>
                  </a:lnTo>
                  <a:lnTo>
                    <a:pt x="327834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C50F4340-D319-43A0-9746-533AE0566B38}"/>
                </a:ext>
              </a:extLst>
            </p:cNvPr>
            <p:cNvSpPr txBox="1"/>
            <p:nvPr/>
          </p:nvSpPr>
          <p:spPr>
            <a:xfrm>
              <a:off x="3562635" y="2639098"/>
              <a:ext cx="255032" cy="267376"/>
            </a:xfrm>
            <a:custGeom>
              <a:avLst/>
              <a:gdLst/>
              <a:ahLst/>
              <a:cxnLst/>
              <a:rect l="l" t="t" r="r" b="b"/>
              <a:pathLst>
                <a:path w="255032" h="267376">
                  <a:moveTo>
                    <a:pt x="127516" y="0"/>
                  </a:moveTo>
                  <a:cubicBezTo>
                    <a:pt x="164636" y="255"/>
                    <a:pt x="194976" y="11904"/>
                    <a:pt x="218537" y="34949"/>
                  </a:cubicBezTo>
                  <a:cubicBezTo>
                    <a:pt x="242098" y="57994"/>
                    <a:pt x="254263" y="90907"/>
                    <a:pt x="255032" y="133688"/>
                  </a:cubicBezTo>
                  <a:cubicBezTo>
                    <a:pt x="254263" y="176769"/>
                    <a:pt x="242098" y="209767"/>
                    <a:pt x="218537" y="232684"/>
                  </a:cubicBezTo>
                  <a:cubicBezTo>
                    <a:pt x="194976" y="255600"/>
                    <a:pt x="164636" y="267165"/>
                    <a:pt x="127516" y="267376"/>
                  </a:cubicBezTo>
                  <a:cubicBezTo>
                    <a:pt x="90397" y="267165"/>
                    <a:pt x="60056" y="255600"/>
                    <a:pt x="36496" y="232684"/>
                  </a:cubicBezTo>
                  <a:cubicBezTo>
                    <a:pt x="12935" y="209767"/>
                    <a:pt x="770" y="176769"/>
                    <a:pt x="0" y="133688"/>
                  </a:cubicBezTo>
                  <a:cubicBezTo>
                    <a:pt x="770" y="90907"/>
                    <a:pt x="12935" y="57994"/>
                    <a:pt x="36496" y="34949"/>
                  </a:cubicBezTo>
                  <a:cubicBezTo>
                    <a:pt x="60056" y="11904"/>
                    <a:pt x="90397" y="255"/>
                    <a:pt x="127516" y="0"/>
                  </a:cubicBezTo>
                  <a:close/>
                  <a:moveTo>
                    <a:pt x="127516" y="73981"/>
                  </a:moveTo>
                  <a:cubicBezTo>
                    <a:pt x="119647" y="73595"/>
                    <a:pt x="112722" y="77798"/>
                    <a:pt x="106741" y="86591"/>
                  </a:cubicBezTo>
                  <a:cubicBezTo>
                    <a:pt x="100761" y="95385"/>
                    <a:pt x="97613" y="111083"/>
                    <a:pt x="97298" y="133688"/>
                  </a:cubicBezTo>
                  <a:cubicBezTo>
                    <a:pt x="97613" y="156293"/>
                    <a:pt x="100761" y="171992"/>
                    <a:pt x="106741" y="180785"/>
                  </a:cubicBezTo>
                  <a:cubicBezTo>
                    <a:pt x="112722" y="189578"/>
                    <a:pt x="119647" y="193782"/>
                    <a:pt x="127516" y="193396"/>
                  </a:cubicBezTo>
                  <a:cubicBezTo>
                    <a:pt x="135385" y="193782"/>
                    <a:pt x="142311" y="189578"/>
                    <a:pt x="148291" y="180785"/>
                  </a:cubicBezTo>
                  <a:cubicBezTo>
                    <a:pt x="154272" y="171992"/>
                    <a:pt x="157419" y="156293"/>
                    <a:pt x="157734" y="133688"/>
                  </a:cubicBezTo>
                  <a:cubicBezTo>
                    <a:pt x="157419" y="111083"/>
                    <a:pt x="154272" y="95385"/>
                    <a:pt x="148291" y="86591"/>
                  </a:cubicBezTo>
                  <a:cubicBezTo>
                    <a:pt x="142311" y="77798"/>
                    <a:pt x="135385" y="73595"/>
                    <a:pt x="127516" y="7398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BEE28379-CF10-43D6-AE66-F0FBFEBF4F34}"/>
                </a:ext>
              </a:extLst>
            </p:cNvPr>
            <p:cNvSpPr txBox="1"/>
            <p:nvPr/>
          </p:nvSpPr>
          <p:spPr>
            <a:xfrm>
              <a:off x="2116283" y="2643213"/>
              <a:ext cx="205654" cy="116500"/>
            </a:xfrm>
            <a:custGeom>
              <a:avLst/>
              <a:gdLst/>
              <a:ahLst/>
              <a:cxnLst/>
              <a:rect l="l" t="t" r="r" b="b"/>
              <a:pathLst>
                <a:path w="205654" h="116500">
                  <a:moveTo>
                    <a:pt x="0" y="0"/>
                  </a:moveTo>
                  <a:lnTo>
                    <a:pt x="205654" y="0"/>
                  </a:lnTo>
                  <a:lnTo>
                    <a:pt x="205654" y="116500"/>
                  </a:lnTo>
                  <a:lnTo>
                    <a:pt x="0" y="1165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4CB2C98C-A483-4F2A-A908-AA545FC42BCC}"/>
              </a:ext>
            </a:extLst>
          </p:cNvPr>
          <p:cNvGrpSpPr/>
          <p:nvPr/>
        </p:nvGrpSpPr>
        <p:grpSpPr>
          <a:xfrm>
            <a:off x="6734552" y="1859717"/>
            <a:ext cx="2754033" cy="815621"/>
            <a:chOff x="3710049" y="2509825"/>
            <a:chExt cx="2754033" cy="815621"/>
          </a:xfrm>
          <a:solidFill>
            <a:schemeClr val="bg1">
              <a:lumMod val="75000"/>
              <a:alpha val="50196"/>
            </a:schemeClr>
          </a:solidFill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922D492-6D87-473C-969E-2CF89A14325D}"/>
                </a:ext>
              </a:extLst>
            </p:cNvPr>
            <p:cNvSpPr/>
            <p:nvPr/>
          </p:nvSpPr>
          <p:spPr>
            <a:xfrm>
              <a:off x="4083563" y="2509825"/>
              <a:ext cx="670745" cy="797790"/>
            </a:xfrm>
            <a:custGeom>
              <a:avLst/>
              <a:gdLst/>
              <a:ahLst/>
              <a:cxnLst/>
              <a:rect l="l" t="t" r="r" b="b"/>
              <a:pathLst>
                <a:path w="670745" h="797790">
                  <a:moveTo>
                    <a:pt x="337599" y="0"/>
                  </a:moveTo>
                  <a:cubicBezTo>
                    <a:pt x="431655" y="902"/>
                    <a:pt x="507327" y="23043"/>
                    <a:pt x="564615" y="66424"/>
                  </a:cubicBezTo>
                  <a:cubicBezTo>
                    <a:pt x="621902" y="109805"/>
                    <a:pt x="651335" y="169017"/>
                    <a:pt x="652914" y="244060"/>
                  </a:cubicBezTo>
                  <a:cubicBezTo>
                    <a:pt x="654446" y="281648"/>
                    <a:pt x="646368" y="319864"/>
                    <a:pt x="628680" y="358706"/>
                  </a:cubicBezTo>
                  <a:cubicBezTo>
                    <a:pt x="610993" y="397548"/>
                    <a:pt x="574503" y="442172"/>
                    <a:pt x="519212" y="492576"/>
                  </a:cubicBezTo>
                  <a:lnTo>
                    <a:pt x="407793" y="593989"/>
                  </a:lnTo>
                  <a:lnTo>
                    <a:pt x="670745" y="593989"/>
                  </a:lnTo>
                  <a:lnTo>
                    <a:pt x="670745" y="797790"/>
                  </a:lnTo>
                  <a:lnTo>
                    <a:pt x="45682" y="797790"/>
                  </a:lnTo>
                  <a:lnTo>
                    <a:pt x="45682" y="636309"/>
                  </a:lnTo>
                  <a:lnTo>
                    <a:pt x="327571" y="375482"/>
                  </a:lnTo>
                  <a:cubicBezTo>
                    <a:pt x="353523" y="350746"/>
                    <a:pt x="370421" y="329983"/>
                    <a:pt x="378267" y="313190"/>
                  </a:cubicBezTo>
                  <a:cubicBezTo>
                    <a:pt x="386113" y="296398"/>
                    <a:pt x="389641" y="281487"/>
                    <a:pt x="388852" y="268458"/>
                  </a:cubicBezTo>
                  <a:cubicBezTo>
                    <a:pt x="388828" y="249320"/>
                    <a:pt x="382468" y="234363"/>
                    <a:pt x="369771" y="223587"/>
                  </a:cubicBezTo>
                  <a:cubicBezTo>
                    <a:pt x="357074" y="212811"/>
                    <a:pt x="338179" y="207330"/>
                    <a:pt x="313087" y="207144"/>
                  </a:cubicBezTo>
                  <a:cubicBezTo>
                    <a:pt x="289294" y="207237"/>
                    <a:pt x="267243" y="213461"/>
                    <a:pt x="246932" y="225817"/>
                  </a:cubicBezTo>
                  <a:cubicBezTo>
                    <a:pt x="226621" y="238172"/>
                    <a:pt x="210419" y="256102"/>
                    <a:pt x="198326" y="279606"/>
                  </a:cubicBezTo>
                  <a:lnTo>
                    <a:pt x="0" y="180416"/>
                  </a:lnTo>
                  <a:cubicBezTo>
                    <a:pt x="28412" y="126124"/>
                    <a:pt x="70751" y="82691"/>
                    <a:pt x="127018" y="50116"/>
                  </a:cubicBezTo>
                  <a:cubicBezTo>
                    <a:pt x="183284" y="17541"/>
                    <a:pt x="253478" y="836"/>
                    <a:pt x="33759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569AEDA-F090-485C-BB30-99DF8B7E5631}"/>
                </a:ext>
              </a:extLst>
            </p:cNvPr>
            <p:cNvSpPr/>
            <p:nvPr/>
          </p:nvSpPr>
          <p:spPr>
            <a:xfrm>
              <a:off x="5477956" y="2516513"/>
              <a:ext cx="414426" cy="434487"/>
            </a:xfrm>
            <a:custGeom>
              <a:avLst/>
              <a:gdLst/>
              <a:ahLst/>
              <a:cxnLst/>
              <a:rect l="l" t="t" r="r" b="b"/>
              <a:pathLst>
                <a:path w="414426" h="434487">
                  <a:moveTo>
                    <a:pt x="207213" y="0"/>
                  </a:moveTo>
                  <a:cubicBezTo>
                    <a:pt x="267532" y="412"/>
                    <a:pt x="316835" y="19346"/>
                    <a:pt x="355121" y="56801"/>
                  </a:cubicBezTo>
                  <a:cubicBezTo>
                    <a:pt x="393408" y="94257"/>
                    <a:pt x="413176" y="147761"/>
                    <a:pt x="414426" y="217313"/>
                  </a:cubicBezTo>
                  <a:cubicBezTo>
                    <a:pt x="413176" y="287286"/>
                    <a:pt x="393408" y="340888"/>
                    <a:pt x="355121" y="378120"/>
                  </a:cubicBezTo>
                  <a:cubicBezTo>
                    <a:pt x="316835" y="415352"/>
                    <a:pt x="267532" y="434141"/>
                    <a:pt x="207213" y="434487"/>
                  </a:cubicBezTo>
                  <a:cubicBezTo>
                    <a:pt x="146894" y="434142"/>
                    <a:pt x="97591" y="415351"/>
                    <a:pt x="59305" y="378111"/>
                  </a:cubicBezTo>
                  <a:cubicBezTo>
                    <a:pt x="21018" y="340872"/>
                    <a:pt x="1250" y="287249"/>
                    <a:pt x="0" y="217243"/>
                  </a:cubicBezTo>
                  <a:cubicBezTo>
                    <a:pt x="1250" y="147724"/>
                    <a:pt x="21018" y="94241"/>
                    <a:pt x="59305" y="56793"/>
                  </a:cubicBezTo>
                  <a:cubicBezTo>
                    <a:pt x="97591" y="19345"/>
                    <a:pt x="146894" y="414"/>
                    <a:pt x="207213" y="0"/>
                  </a:cubicBezTo>
                  <a:close/>
                  <a:moveTo>
                    <a:pt x="207213" y="120219"/>
                  </a:moveTo>
                  <a:cubicBezTo>
                    <a:pt x="194425" y="119590"/>
                    <a:pt x="183172" y="126424"/>
                    <a:pt x="173454" y="140720"/>
                  </a:cubicBezTo>
                  <a:cubicBezTo>
                    <a:pt x="163735" y="155016"/>
                    <a:pt x="158620" y="180547"/>
                    <a:pt x="158109" y="217313"/>
                  </a:cubicBezTo>
                  <a:cubicBezTo>
                    <a:pt x="158620" y="254019"/>
                    <a:pt x="163735" y="279512"/>
                    <a:pt x="173454" y="293790"/>
                  </a:cubicBezTo>
                  <a:cubicBezTo>
                    <a:pt x="183172" y="308069"/>
                    <a:pt x="194425" y="314895"/>
                    <a:pt x="207213" y="314268"/>
                  </a:cubicBezTo>
                  <a:cubicBezTo>
                    <a:pt x="220001" y="314896"/>
                    <a:pt x="231254" y="308067"/>
                    <a:pt x="240972" y="293782"/>
                  </a:cubicBezTo>
                  <a:cubicBezTo>
                    <a:pt x="250691" y="279496"/>
                    <a:pt x="255806" y="253983"/>
                    <a:pt x="256317" y="217243"/>
                  </a:cubicBezTo>
                  <a:cubicBezTo>
                    <a:pt x="255806" y="180511"/>
                    <a:pt x="250691" y="155000"/>
                    <a:pt x="240972" y="140711"/>
                  </a:cubicBezTo>
                  <a:cubicBezTo>
                    <a:pt x="231254" y="126422"/>
                    <a:pt x="220001" y="119591"/>
                    <a:pt x="207213" y="1202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C1CDDD40-2987-48D3-9F36-60339BE993F4}"/>
                </a:ext>
              </a:extLst>
            </p:cNvPr>
            <p:cNvSpPr/>
            <p:nvPr/>
          </p:nvSpPr>
          <p:spPr>
            <a:xfrm>
              <a:off x="4779898" y="2527657"/>
              <a:ext cx="664097" cy="797789"/>
            </a:xfrm>
            <a:custGeom>
              <a:avLst/>
              <a:gdLst/>
              <a:ahLst/>
              <a:cxnLst/>
              <a:rect l="l" t="t" r="r" b="b"/>
              <a:pathLst>
                <a:path w="664097" h="797789">
                  <a:moveTo>
                    <a:pt x="94726" y="0"/>
                  </a:moveTo>
                  <a:lnTo>
                    <a:pt x="612820" y="0"/>
                  </a:lnTo>
                  <a:lnTo>
                    <a:pt x="612820" y="198229"/>
                  </a:lnTo>
                  <a:lnTo>
                    <a:pt x="310925" y="198229"/>
                  </a:lnTo>
                  <a:lnTo>
                    <a:pt x="305352" y="275263"/>
                  </a:lnTo>
                  <a:lnTo>
                    <a:pt x="345472" y="275263"/>
                  </a:lnTo>
                  <a:cubicBezTo>
                    <a:pt x="459630" y="276978"/>
                    <a:pt x="541552" y="301111"/>
                    <a:pt x="591237" y="347662"/>
                  </a:cubicBezTo>
                  <a:cubicBezTo>
                    <a:pt x="640922" y="394213"/>
                    <a:pt x="665196" y="452892"/>
                    <a:pt x="664058" y="523700"/>
                  </a:cubicBezTo>
                  <a:cubicBezTo>
                    <a:pt x="664278" y="570949"/>
                    <a:pt x="651957" y="615277"/>
                    <a:pt x="627093" y="656687"/>
                  </a:cubicBezTo>
                  <a:cubicBezTo>
                    <a:pt x="602230" y="698096"/>
                    <a:pt x="563502" y="731765"/>
                    <a:pt x="510911" y="757692"/>
                  </a:cubicBezTo>
                  <a:cubicBezTo>
                    <a:pt x="458320" y="783620"/>
                    <a:pt x="390544" y="796986"/>
                    <a:pt x="307581" y="797789"/>
                  </a:cubicBezTo>
                  <a:cubicBezTo>
                    <a:pt x="253183" y="797789"/>
                    <a:pt x="198995" y="791943"/>
                    <a:pt x="145014" y="780249"/>
                  </a:cubicBezTo>
                  <a:cubicBezTo>
                    <a:pt x="91035" y="768555"/>
                    <a:pt x="42696" y="751015"/>
                    <a:pt x="0" y="727628"/>
                  </a:cubicBezTo>
                  <a:lnTo>
                    <a:pt x="89154" y="533742"/>
                  </a:lnTo>
                  <a:cubicBezTo>
                    <a:pt x="122981" y="553198"/>
                    <a:pt x="157854" y="567563"/>
                    <a:pt x="193771" y="576838"/>
                  </a:cubicBezTo>
                  <a:cubicBezTo>
                    <a:pt x="229688" y="586113"/>
                    <a:pt x="264281" y="590715"/>
                    <a:pt x="297551" y="590646"/>
                  </a:cubicBezTo>
                  <a:cubicBezTo>
                    <a:pt x="327664" y="590599"/>
                    <a:pt x="352135" y="585392"/>
                    <a:pt x="370964" y="575025"/>
                  </a:cubicBezTo>
                  <a:cubicBezTo>
                    <a:pt x="389793" y="564658"/>
                    <a:pt x="399498" y="549409"/>
                    <a:pt x="400079" y="529279"/>
                  </a:cubicBezTo>
                  <a:cubicBezTo>
                    <a:pt x="401077" y="512311"/>
                    <a:pt x="393230" y="498829"/>
                    <a:pt x="376536" y="488833"/>
                  </a:cubicBezTo>
                  <a:cubicBezTo>
                    <a:pt x="359843" y="478838"/>
                    <a:pt x="328314" y="473724"/>
                    <a:pt x="281950" y="473492"/>
                  </a:cubicBezTo>
                  <a:lnTo>
                    <a:pt x="55721" y="473492"/>
                  </a:lnTo>
                  <a:lnTo>
                    <a:pt x="9472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CDF1757C-B0B1-4064-AD14-29303D971AE6}"/>
                </a:ext>
              </a:extLst>
            </p:cNvPr>
            <p:cNvSpPr/>
            <p:nvPr/>
          </p:nvSpPr>
          <p:spPr>
            <a:xfrm>
              <a:off x="5610456" y="2527657"/>
              <a:ext cx="721127" cy="779959"/>
            </a:xfrm>
            <a:custGeom>
              <a:avLst/>
              <a:gdLst/>
              <a:ahLst/>
              <a:cxnLst/>
              <a:rect l="l" t="t" r="r" b="b"/>
              <a:pathLst>
                <a:path w="721127" h="779959">
                  <a:moveTo>
                    <a:pt x="532729" y="0"/>
                  </a:moveTo>
                  <a:lnTo>
                    <a:pt x="721127" y="0"/>
                  </a:lnTo>
                  <a:lnTo>
                    <a:pt x="188398" y="779959"/>
                  </a:lnTo>
                  <a:lnTo>
                    <a:pt x="0" y="779959"/>
                  </a:lnTo>
                  <a:lnTo>
                    <a:pt x="53272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F5403928-9834-44AF-83AF-06110B545745}"/>
                </a:ext>
              </a:extLst>
            </p:cNvPr>
            <p:cNvSpPr/>
            <p:nvPr/>
          </p:nvSpPr>
          <p:spPr>
            <a:xfrm>
              <a:off x="6049656" y="2884273"/>
              <a:ext cx="414426" cy="434487"/>
            </a:xfrm>
            <a:custGeom>
              <a:avLst/>
              <a:gdLst/>
              <a:ahLst/>
              <a:cxnLst/>
              <a:rect l="l" t="t" r="r" b="b"/>
              <a:pathLst>
                <a:path w="414426" h="434487">
                  <a:moveTo>
                    <a:pt x="207213" y="0"/>
                  </a:moveTo>
                  <a:cubicBezTo>
                    <a:pt x="267532" y="414"/>
                    <a:pt x="316835" y="19345"/>
                    <a:pt x="355121" y="56793"/>
                  </a:cubicBezTo>
                  <a:cubicBezTo>
                    <a:pt x="393407" y="94241"/>
                    <a:pt x="413176" y="147725"/>
                    <a:pt x="414426" y="217244"/>
                  </a:cubicBezTo>
                  <a:cubicBezTo>
                    <a:pt x="413176" y="287250"/>
                    <a:pt x="393407" y="340872"/>
                    <a:pt x="355121" y="378112"/>
                  </a:cubicBezTo>
                  <a:cubicBezTo>
                    <a:pt x="316835" y="415351"/>
                    <a:pt x="267532" y="434143"/>
                    <a:pt x="207213" y="434487"/>
                  </a:cubicBezTo>
                  <a:cubicBezTo>
                    <a:pt x="146893" y="434143"/>
                    <a:pt x="97591" y="415351"/>
                    <a:pt x="59304" y="378112"/>
                  </a:cubicBezTo>
                  <a:cubicBezTo>
                    <a:pt x="21018" y="340872"/>
                    <a:pt x="1250" y="287250"/>
                    <a:pt x="0" y="217244"/>
                  </a:cubicBezTo>
                  <a:cubicBezTo>
                    <a:pt x="1250" y="147725"/>
                    <a:pt x="21018" y="94241"/>
                    <a:pt x="59304" y="56793"/>
                  </a:cubicBezTo>
                  <a:cubicBezTo>
                    <a:pt x="97591" y="19345"/>
                    <a:pt x="146893" y="414"/>
                    <a:pt x="207213" y="0"/>
                  </a:cubicBezTo>
                  <a:close/>
                  <a:moveTo>
                    <a:pt x="207213" y="120219"/>
                  </a:moveTo>
                  <a:cubicBezTo>
                    <a:pt x="194425" y="119592"/>
                    <a:pt x="183172" y="126422"/>
                    <a:pt x="173454" y="140711"/>
                  </a:cubicBezTo>
                  <a:cubicBezTo>
                    <a:pt x="163735" y="155000"/>
                    <a:pt x="158620" y="180511"/>
                    <a:pt x="158108" y="217244"/>
                  </a:cubicBezTo>
                  <a:cubicBezTo>
                    <a:pt x="158620" y="253976"/>
                    <a:pt x="163735" y="279487"/>
                    <a:pt x="173454" y="293776"/>
                  </a:cubicBezTo>
                  <a:cubicBezTo>
                    <a:pt x="183172" y="308065"/>
                    <a:pt x="194425" y="314895"/>
                    <a:pt x="207213" y="314268"/>
                  </a:cubicBezTo>
                  <a:cubicBezTo>
                    <a:pt x="220001" y="314895"/>
                    <a:pt x="231254" y="308065"/>
                    <a:pt x="240972" y="293776"/>
                  </a:cubicBezTo>
                  <a:cubicBezTo>
                    <a:pt x="250691" y="279487"/>
                    <a:pt x="255806" y="253976"/>
                    <a:pt x="256317" y="217244"/>
                  </a:cubicBezTo>
                  <a:cubicBezTo>
                    <a:pt x="255806" y="180511"/>
                    <a:pt x="250691" y="155000"/>
                    <a:pt x="240972" y="140711"/>
                  </a:cubicBezTo>
                  <a:cubicBezTo>
                    <a:pt x="231254" y="126422"/>
                    <a:pt x="220001" y="119592"/>
                    <a:pt x="207213" y="1202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656D2D1-64BF-4A4E-A34B-FBE603BD9992}"/>
                </a:ext>
              </a:extLst>
            </p:cNvPr>
            <p:cNvSpPr/>
            <p:nvPr/>
          </p:nvSpPr>
          <p:spPr>
            <a:xfrm>
              <a:off x="3710049" y="2890960"/>
              <a:ext cx="334188" cy="189313"/>
            </a:xfrm>
            <a:custGeom>
              <a:avLst/>
              <a:gdLst/>
              <a:ahLst/>
              <a:cxnLst/>
              <a:rect l="l" t="t" r="r" b="b"/>
              <a:pathLst>
                <a:path w="334188" h="189313">
                  <a:moveTo>
                    <a:pt x="0" y="0"/>
                  </a:moveTo>
                  <a:lnTo>
                    <a:pt x="334188" y="0"/>
                  </a:lnTo>
                  <a:lnTo>
                    <a:pt x="334188" y="189313"/>
                  </a:lnTo>
                  <a:lnTo>
                    <a:pt x="0" y="1893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039B4C0-2DD2-4E98-96D5-269E590D0291}"/>
              </a:ext>
            </a:extLst>
          </p:cNvPr>
          <p:cNvGrpSpPr/>
          <p:nvPr/>
        </p:nvGrpSpPr>
        <p:grpSpPr>
          <a:xfrm>
            <a:off x="2551067" y="4370215"/>
            <a:ext cx="2657297" cy="758446"/>
            <a:chOff x="2116283" y="3495527"/>
            <a:chExt cx="1758534" cy="501921"/>
          </a:xfrm>
          <a:solidFill>
            <a:schemeClr val="bg1">
              <a:lumMod val="75000"/>
              <a:alpha val="38039"/>
            </a:schemeClr>
          </a:solidFill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E90AE4A-D5BC-4278-A47B-0F58C88CBEC7}"/>
                </a:ext>
              </a:extLst>
            </p:cNvPr>
            <p:cNvSpPr txBox="1"/>
            <p:nvPr/>
          </p:nvSpPr>
          <p:spPr>
            <a:xfrm>
              <a:off x="2800635" y="3495527"/>
              <a:ext cx="434712" cy="501920"/>
            </a:xfrm>
            <a:custGeom>
              <a:avLst/>
              <a:gdLst/>
              <a:ahLst/>
              <a:cxnLst/>
              <a:rect l="l" t="t" r="r" b="b"/>
              <a:pathLst>
                <a:path w="434712" h="501920">
                  <a:moveTo>
                    <a:pt x="217356" y="0"/>
                  </a:moveTo>
                  <a:cubicBezTo>
                    <a:pt x="281921" y="512"/>
                    <a:pt x="334007" y="22448"/>
                    <a:pt x="373613" y="65809"/>
                  </a:cubicBezTo>
                  <a:cubicBezTo>
                    <a:pt x="413219" y="109170"/>
                    <a:pt x="433585" y="170887"/>
                    <a:pt x="434712" y="250960"/>
                  </a:cubicBezTo>
                  <a:cubicBezTo>
                    <a:pt x="433585" y="331033"/>
                    <a:pt x="413219" y="392750"/>
                    <a:pt x="373613" y="436111"/>
                  </a:cubicBezTo>
                  <a:cubicBezTo>
                    <a:pt x="334007" y="479472"/>
                    <a:pt x="281921" y="501409"/>
                    <a:pt x="217356" y="501920"/>
                  </a:cubicBezTo>
                  <a:cubicBezTo>
                    <a:pt x="152790" y="501409"/>
                    <a:pt x="100704" y="479472"/>
                    <a:pt x="61099" y="436111"/>
                  </a:cubicBezTo>
                  <a:cubicBezTo>
                    <a:pt x="21493" y="392750"/>
                    <a:pt x="1127" y="331033"/>
                    <a:pt x="0" y="250960"/>
                  </a:cubicBezTo>
                  <a:cubicBezTo>
                    <a:pt x="1127" y="170887"/>
                    <a:pt x="21493" y="109170"/>
                    <a:pt x="61099" y="65809"/>
                  </a:cubicBezTo>
                  <a:cubicBezTo>
                    <a:pt x="100704" y="22448"/>
                    <a:pt x="152790" y="512"/>
                    <a:pt x="217356" y="0"/>
                  </a:cubicBezTo>
                  <a:close/>
                  <a:moveTo>
                    <a:pt x="217356" y="129531"/>
                  </a:moveTo>
                  <a:cubicBezTo>
                    <a:pt x="201256" y="128802"/>
                    <a:pt x="188158" y="137463"/>
                    <a:pt x="178063" y="155515"/>
                  </a:cubicBezTo>
                  <a:cubicBezTo>
                    <a:pt x="167968" y="173566"/>
                    <a:pt x="162764" y="205382"/>
                    <a:pt x="162449" y="250960"/>
                  </a:cubicBezTo>
                  <a:cubicBezTo>
                    <a:pt x="162764" y="296539"/>
                    <a:pt x="167968" y="328354"/>
                    <a:pt x="178063" y="346406"/>
                  </a:cubicBezTo>
                  <a:cubicBezTo>
                    <a:pt x="188158" y="364457"/>
                    <a:pt x="201256" y="373119"/>
                    <a:pt x="217356" y="372390"/>
                  </a:cubicBezTo>
                  <a:cubicBezTo>
                    <a:pt x="233456" y="373119"/>
                    <a:pt x="246554" y="364457"/>
                    <a:pt x="256649" y="346406"/>
                  </a:cubicBezTo>
                  <a:cubicBezTo>
                    <a:pt x="266743" y="328354"/>
                    <a:pt x="271948" y="296539"/>
                    <a:pt x="272263" y="250960"/>
                  </a:cubicBezTo>
                  <a:cubicBezTo>
                    <a:pt x="271948" y="205382"/>
                    <a:pt x="266743" y="173566"/>
                    <a:pt x="256649" y="155515"/>
                  </a:cubicBezTo>
                  <a:cubicBezTo>
                    <a:pt x="246554" y="137463"/>
                    <a:pt x="233456" y="128802"/>
                    <a:pt x="217356" y="12953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DA518A29-B8AD-4696-A801-1BB47F368612}"/>
                </a:ext>
              </a:extLst>
            </p:cNvPr>
            <p:cNvSpPr txBox="1"/>
            <p:nvPr/>
          </p:nvSpPr>
          <p:spPr>
            <a:xfrm>
              <a:off x="3267970" y="3499642"/>
              <a:ext cx="255032" cy="267376"/>
            </a:xfrm>
            <a:custGeom>
              <a:avLst/>
              <a:gdLst/>
              <a:ahLst/>
              <a:cxnLst/>
              <a:rect l="l" t="t" r="r" b="b"/>
              <a:pathLst>
                <a:path w="255032" h="267376">
                  <a:moveTo>
                    <a:pt x="127516" y="0"/>
                  </a:moveTo>
                  <a:cubicBezTo>
                    <a:pt x="164635" y="254"/>
                    <a:pt x="194975" y="11905"/>
                    <a:pt x="218536" y="34955"/>
                  </a:cubicBezTo>
                  <a:cubicBezTo>
                    <a:pt x="242097" y="58004"/>
                    <a:pt x="254262" y="90930"/>
                    <a:pt x="255032" y="133731"/>
                  </a:cubicBezTo>
                  <a:cubicBezTo>
                    <a:pt x="254262" y="176791"/>
                    <a:pt x="242097" y="209777"/>
                    <a:pt x="218536" y="232689"/>
                  </a:cubicBezTo>
                  <a:cubicBezTo>
                    <a:pt x="194975" y="255601"/>
                    <a:pt x="164635" y="267164"/>
                    <a:pt x="127516" y="267376"/>
                  </a:cubicBezTo>
                  <a:cubicBezTo>
                    <a:pt x="90396" y="267165"/>
                    <a:pt x="60056" y="255600"/>
                    <a:pt x="36495" y="232684"/>
                  </a:cubicBezTo>
                  <a:cubicBezTo>
                    <a:pt x="12934" y="209767"/>
                    <a:pt x="769" y="176769"/>
                    <a:pt x="0" y="133688"/>
                  </a:cubicBezTo>
                  <a:cubicBezTo>
                    <a:pt x="769" y="90907"/>
                    <a:pt x="12934" y="57994"/>
                    <a:pt x="36495" y="34949"/>
                  </a:cubicBezTo>
                  <a:cubicBezTo>
                    <a:pt x="60056" y="11904"/>
                    <a:pt x="90396" y="255"/>
                    <a:pt x="127516" y="0"/>
                  </a:cubicBezTo>
                  <a:close/>
                  <a:moveTo>
                    <a:pt x="127516" y="73981"/>
                  </a:moveTo>
                  <a:cubicBezTo>
                    <a:pt x="119646" y="73594"/>
                    <a:pt x="112722" y="77799"/>
                    <a:pt x="106741" y="86597"/>
                  </a:cubicBezTo>
                  <a:cubicBezTo>
                    <a:pt x="100760" y="95394"/>
                    <a:pt x="97612" y="111106"/>
                    <a:pt x="97298" y="133731"/>
                  </a:cubicBezTo>
                  <a:cubicBezTo>
                    <a:pt x="97612" y="156320"/>
                    <a:pt x="100760" y="172007"/>
                    <a:pt x="106741" y="180794"/>
                  </a:cubicBezTo>
                  <a:cubicBezTo>
                    <a:pt x="112722" y="189581"/>
                    <a:pt x="119646" y="193781"/>
                    <a:pt x="127516" y="193396"/>
                  </a:cubicBezTo>
                  <a:cubicBezTo>
                    <a:pt x="135385" y="193782"/>
                    <a:pt x="142310" y="189580"/>
                    <a:pt x="148291" y="180789"/>
                  </a:cubicBezTo>
                  <a:cubicBezTo>
                    <a:pt x="154271" y="171997"/>
                    <a:pt x="157419" y="156297"/>
                    <a:pt x="157734" y="133688"/>
                  </a:cubicBezTo>
                  <a:cubicBezTo>
                    <a:pt x="157419" y="111083"/>
                    <a:pt x="154271" y="95384"/>
                    <a:pt x="148291" y="86591"/>
                  </a:cubicBezTo>
                  <a:cubicBezTo>
                    <a:pt x="142310" y="77798"/>
                    <a:pt x="135385" y="73595"/>
                    <a:pt x="127516" y="7398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FDD970D-2537-4552-89CC-DEE5FC2ED1FC}"/>
                </a:ext>
              </a:extLst>
            </p:cNvPr>
            <p:cNvSpPr txBox="1"/>
            <p:nvPr/>
          </p:nvSpPr>
          <p:spPr>
            <a:xfrm>
              <a:off x="2355551" y="3506501"/>
              <a:ext cx="408674" cy="490947"/>
            </a:xfrm>
            <a:custGeom>
              <a:avLst/>
              <a:gdLst/>
              <a:ahLst/>
              <a:cxnLst/>
              <a:rect l="l" t="t" r="r" b="b"/>
              <a:pathLst>
                <a:path w="408674" h="490947">
                  <a:moveTo>
                    <a:pt x="58293" y="0"/>
                  </a:moveTo>
                  <a:lnTo>
                    <a:pt x="377120" y="0"/>
                  </a:lnTo>
                  <a:lnTo>
                    <a:pt x="377120" y="121987"/>
                  </a:lnTo>
                  <a:lnTo>
                    <a:pt x="191338" y="121987"/>
                  </a:lnTo>
                  <a:lnTo>
                    <a:pt x="187909" y="169393"/>
                  </a:lnTo>
                  <a:lnTo>
                    <a:pt x="212598" y="169393"/>
                  </a:lnTo>
                  <a:cubicBezTo>
                    <a:pt x="282849" y="170448"/>
                    <a:pt x="333263" y="185299"/>
                    <a:pt x="363838" y="213946"/>
                  </a:cubicBezTo>
                  <a:cubicBezTo>
                    <a:pt x="394413" y="242592"/>
                    <a:pt x="409351" y="278703"/>
                    <a:pt x="408651" y="322277"/>
                  </a:cubicBezTo>
                  <a:cubicBezTo>
                    <a:pt x="408787" y="351353"/>
                    <a:pt x="401204" y="378632"/>
                    <a:pt x="385903" y="404115"/>
                  </a:cubicBezTo>
                  <a:cubicBezTo>
                    <a:pt x="370603" y="429597"/>
                    <a:pt x="346771" y="450316"/>
                    <a:pt x="314407" y="466272"/>
                  </a:cubicBezTo>
                  <a:cubicBezTo>
                    <a:pt x="282043" y="482228"/>
                    <a:pt x="240334" y="490453"/>
                    <a:pt x="189281" y="490947"/>
                  </a:cubicBezTo>
                  <a:cubicBezTo>
                    <a:pt x="155805" y="490947"/>
                    <a:pt x="122458" y="487349"/>
                    <a:pt x="89240" y="480153"/>
                  </a:cubicBezTo>
                  <a:cubicBezTo>
                    <a:pt x="56021" y="472957"/>
                    <a:pt x="26275" y="462163"/>
                    <a:pt x="0" y="447771"/>
                  </a:cubicBezTo>
                  <a:lnTo>
                    <a:pt x="54864" y="328457"/>
                  </a:lnTo>
                  <a:cubicBezTo>
                    <a:pt x="75681" y="340429"/>
                    <a:pt x="97141" y="349270"/>
                    <a:pt x="119243" y="354977"/>
                  </a:cubicBezTo>
                  <a:cubicBezTo>
                    <a:pt x="141346" y="360685"/>
                    <a:pt x="162635" y="363517"/>
                    <a:pt x="183109" y="363474"/>
                  </a:cubicBezTo>
                  <a:cubicBezTo>
                    <a:pt x="201640" y="363445"/>
                    <a:pt x="216699" y="360241"/>
                    <a:pt x="228286" y="353861"/>
                  </a:cubicBezTo>
                  <a:cubicBezTo>
                    <a:pt x="239873" y="347482"/>
                    <a:pt x="245845" y="338098"/>
                    <a:pt x="246202" y="325710"/>
                  </a:cubicBezTo>
                  <a:cubicBezTo>
                    <a:pt x="246817" y="315268"/>
                    <a:pt x="241987" y="306971"/>
                    <a:pt x="231715" y="300820"/>
                  </a:cubicBezTo>
                  <a:cubicBezTo>
                    <a:pt x="221442" y="294669"/>
                    <a:pt x="202040" y="291522"/>
                    <a:pt x="173507" y="291379"/>
                  </a:cubicBezTo>
                  <a:lnTo>
                    <a:pt x="34290" y="291379"/>
                  </a:lnTo>
                  <a:lnTo>
                    <a:pt x="58293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C3A1ABA4-0154-4690-9B3F-F6F07DF769EA}"/>
                </a:ext>
              </a:extLst>
            </p:cNvPr>
            <p:cNvSpPr txBox="1"/>
            <p:nvPr/>
          </p:nvSpPr>
          <p:spPr>
            <a:xfrm>
              <a:off x="3349508" y="3506500"/>
              <a:ext cx="443771" cy="479974"/>
            </a:xfrm>
            <a:custGeom>
              <a:avLst/>
              <a:gdLst/>
              <a:ahLst/>
              <a:cxnLst/>
              <a:rect l="l" t="t" r="r" b="b"/>
              <a:pathLst>
                <a:path w="443771" h="479974">
                  <a:moveTo>
                    <a:pt x="327834" y="0"/>
                  </a:moveTo>
                  <a:lnTo>
                    <a:pt x="443771" y="0"/>
                  </a:lnTo>
                  <a:lnTo>
                    <a:pt x="115937" y="479974"/>
                  </a:lnTo>
                  <a:lnTo>
                    <a:pt x="0" y="479974"/>
                  </a:lnTo>
                  <a:lnTo>
                    <a:pt x="327834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9252C29-18AB-40E0-829A-EDA7F94BFD94}"/>
                </a:ext>
              </a:extLst>
            </p:cNvPr>
            <p:cNvSpPr txBox="1"/>
            <p:nvPr/>
          </p:nvSpPr>
          <p:spPr>
            <a:xfrm>
              <a:off x="3619785" y="3725956"/>
              <a:ext cx="255032" cy="267376"/>
            </a:xfrm>
            <a:custGeom>
              <a:avLst/>
              <a:gdLst/>
              <a:ahLst/>
              <a:cxnLst/>
              <a:rect l="l" t="t" r="r" b="b"/>
              <a:pathLst>
                <a:path w="255032" h="267376">
                  <a:moveTo>
                    <a:pt x="127516" y="0"/>
                  </a:moveTo>
                  <a:cubicBezTo>
                    <a:pt x="164636" y="255"/>
                    <a:pt x="194976" y="11904"/>
                    <a:pt x="218537" y="34949"/>
                  </a:cubicBezTo>
                  <a:cubicBezTo>
                    <a:pt x="242098" y="57994"/>
                    <a:pt x="254263" y="90907"/>
                    <a:pt x="255032" y="133688"/>
                  </a:cubicBezTo>
                  <a:cubicBezTo>
                    <a:pt x="254263" y="176769"/>
                    <a:pt x="242098" y="209767"/>
                    <a:pt x="218537" y="232684"/>
                  </a:cubicBezTo>
                  <a:cubicBezTo>
                    <a:pt x="194976" y="255600"/>
                    <a:pt x="164636" y="267165"/>
                    <a:pt x="127516" y="267376"/>
                  </a:cubicBezTo>
                  <a:cubicBezTo>
                    <a:pt x="90397" y="267165"/>
                    <a:pt x="60056" y="255600"/>
                    <a:pt x="36496" y="232684"/>
                  </a:cubicBezTo>
                  <a:cubicBezTo>
                    <a:pt x="12935" y="209767"/>
                    <a:pt x="770" y="176769"/>
                    <a:pt x="0" y="133688"/>
                  </a:cubicBezTo>
                  <a:cubicBezTo>
                    <a:pt x="770" y="90907"/>
                    <a:pt x="12935" y="57994"/>
                    <a:pt x="36496" y="34949"/>
                  </a:cubicBezTo>
                  <a:cubicBezTo>
                    <a:pt x="60056" y="11904"/>
                    <a:pt x="90397" y="255"/>
                    <a:pt x="127516" y="0"/>
                  </a:cubicBezTo>
                  <a:close/>
                  <a:moveTo>
                    <a:pt x="127516" y="73981"/>
                  </a:moveTo>
                  <a:cubicBezTo>
                    <a:pt x="119647" y="73595"/>
                    <a:pt x="112722" y="77798"/>
                    <a:pt x="106741" y="86591"/>
                  </a:cubicBezTo>
                  <a:cubicBezTo>
                    <a:pt x="100761" y="95385"/>
                    <a:pt x="97613" y="111083"/>
                    <a:pt x="97298" y="133688"/>
                  </a:cubicBezTo>
                  <a:cubicBezTo>
                    <a:pt x="97613" y="156293"/>
                    <a:pt x="100761" y="171992"/>
                    <a:pt x="106741" y="180785"/>
                  </a:cubicBezTo>
                  <a:cubicBezTo>
                    <a:pt x="112722" y="189578"/>
                    <a:pt x="119647" y="193782"/>
                    <a:pt x="127516" y="193396"/>
                  </a:cubicBezTo>
                  <a:cubicBezTo>
                    <a:pt x="135385" y="193782"/>
                    <a:pt x="142310" y="189578"/>
                    <a:pt x="148291" y="180785"/>
                  </a:cubicBezTo>
                  <a:cubicBezTo>
                    <a:pt x="154272" y="171992"/>
                    <a:pt x="157419" y="156293"/>
                    <a:pt x="157734" y="133688"/>
                  </a:cubicBezTo>
                  <a:cubicBezTo>
                    <a:pt x="157419" y="111083"/>
                    <a:pt x="154272" y="95385"/>
                    <a:pt x="148291" y="86591"/>
                  </a:cubicBezTo>
                  <a:cubicBezTo>
                    <a:pt x="142310" y="77798"/>
                    <a:pt x="135385" y="73595"/>
                    <a:pt x="127516" y="7398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2DCACB4-D5F0-4B63-864F-647008205BE8}"/>
                </a:ext>
              </a:extLst>
            </p:cNvPr>
            <p:cNvSpPr txBox="1"/>
            <p:nvPr/>
          </p:nvSpPr>
          <p:spPr>
            <a:xfrm>
              <a:off x="2116283" y="3730071"/>
              <a:ext cx="205654" cy="116500"/>
            </a:xfrm>
            <a:custGeom>
              <a:avLst/>
              <a:gdLst/>
              <a:ahLst/>
              <a:cxnLst/>
              <a:rect l="l" t="t" r="r" b="b"/>
              <a:pathLst>
                <a:path w="205654" h="116500">
                  <a:moveTo>
                    <a:pt x="0" y="0"/>
                  </a:moveTo>
                  <a:lnTo>
                    <a:pt x="205654" y="0"/>
                  </a:lnTo>
                  <a:lnTo>
                    <a:pt x="205654" y="116500"/>
                  </a:lnTo>
                  <a:lnTo>
                    <a:pt x="0" y="1165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EA1F228B-1B55-404C-9519-B57EB3C16CF5}"/>
              </a:ext>
            </a:extLst>
          </p:cNvPr>
          <p:cNvGrpSpPr/>
          <p:nvPr/>
        </p:nvGrpSpPr>
        <p:grpSpPr>
          <a:xfrm>
            <a:off x="6590756" y="4386796"/>
            <a:ext cx="3041624" cy="863462"/>
            <a:chOff x="2116283" y="4585728"/>
            <a:chExt cx="1768059" cy="501920"/>
          </a:xfrm>
          <a:solidFill>
            <a:schemeClr val="bg1">
              <a:lumMod val="75000"/>
              <a:alpha val="38039"/>
            </a:schemeClr>
          </a:solidFill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B4073207-8694-422C-8897-20DDE02B18F3}"/>
                </a:ext>
              </a:extLst>
            </p:cNvPr>
            <p:cNvSpPr txBox="1"/>
            <p:nvPr/>
          </p:nvSpPr>
          <p:spPr>
            <a:xfrm>
              <a:off x="2810160" y="4585728"/>
              <a:ext cx="434712" cy="501920"/>
            </a:xfrm>
            <a:custGeom>
              <a:avLst/>
              <a:gdLst/>
              <a:ahLst/>
              <a:cxnLst/>
              <a:rect l="l" t="t" r="r" b="b"/>
              <a:pathLst>
                <a:path w="434712" h="501920">
                  <a:moveTo>
                    <a:pt x="217356" y="0"/>
                  </a:moveTo>
                  <a:cubicBezTo>
                    <a:pt x="281921" y="512"/>
                    <a:pt x="334007" y="22448"/>
                    <a:pt x="373613" y="65809"/>
                  </a:cubicBezTo>
                  <a:cubicBezTo>
                    <a:pt x="413219" y="109170"/>
                    <a:pt x="433585" y="170887"/>
                    <a:pt x="434712" y="250960"/>
                  </a:cubicBezTo>
                  <a:cubicBezTo>
                    <a:pt x="433585" y="331033"/>
                    <a:pt x="413219" y="392750"/>
                    <a:pt x="373613" y="436111"/>
                  </a:cubicBezTo>
                  <a:cubicBezTo>
                    <a:pt x="334007" y="479472"/>
                    <a:pt x="281921" y="501409"/>
                    <a:pt x="217356" y="501920"/>
                  </a:cubicBezTo>
                  <a:cubicBezTo>
                    <a:pt x="152790" y="501409"/>
                    <a:pt x="100704" y="479472"/>
                    <a:pt x="61099" y="436111"/>
                  </a:cubicBezTo>
                  <a:cubicBezTo>
                    <a:pt x="21493" y="392750"/>
                    <a:pt x="1127" y="331033"/>
                    <a:pt x="0" y="250960"/>
                  </a:cubicBezTo>
                  <a:cubicBezTo>
                    <a:pt x="1127" y="170887"/>
                    <a:pt x="21493" y="109170"/>
                    <a:pt x="61099" y="65809"/>
                  </a:cubicBezTo>
                  <a:cubicBezTo>
                    <a:pt x="100704" y="22448"/>
                    <a:pt x="152790" y="512"/>
                    <a:pt x="217356" y="0"/>
                  </a:cubicBezTo>
                  <a:close/>
                  <a:moveTo>
                    <a:pt x="217356" y="129531"/>
                  </a:moveTo>
                  <a:cubicBezTo>
                    <a:pt x="201255" y="128802"/>
                    <a:pt x="188158" y="137463"/>
                    <a:pt x="178063" y="155515"/>
                  </a:cubicBezTo>
                  <a:cubicBezTo>
                    <a:pt x="167968" y="173566"/>
                    <a:pt x="162764" y="205382"/>
                    <a:pt x="162449" y="250960"/>
                  </a:cubicBezTo>
                  <a:cubicBezTo>
                    <a:pt x="162764" y="296539"/>
                    <a:pt x="167968" y="328354"/>
                    <a:pt x="178063" y="346406"/>
                  </a:cubicBezTo>
                  <a:cubicBezTo>
                    <a:pt x="188158" y="364457"/>
                    <a:pt x="201255" y="373119"/>
                    <a:pt x="217356" y="372390"/>
                  </a:cubicBezTo>
                  <a:cubicBezTo>
                    <a:pt x="233456" y="373119"/>
                    <a:pt x="246554" y="364457"/>
                    <a:pt x="256649" y="346406"/>
                  </a:cubicBezTo>
                  <a:cubicBezTo>
                    <a:pt x="266743" y="328354"/>
                    <a:pt x="271948" y="296539"/>
                    <a:pt x="272263" y="250960"/>
                  </a:cubicBezTo>
                  <a:cubicBezTo>
                    <a:pt x="271948" y="205382"/>
                    <a:pt x="266743" y="173566"/>
                    <a:pt x="256649" y="155515"/>
                  </a:cubicBezTo>
                  <a:cubicBezTo>
                    <a:pt x="246554" y="137463"/>
                    <a:pt x="233456" y="128802"/>
                    <a:pt x="217356" y="12953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A745C1CC-12B6-40B3-88C8-BAB14667AC8B}"/>
                </a:ext>
              </a:extLst>
            </p:cNvPr>
            <p:cNvSpPr txBox="1"/>
            <p:nvPr/>
          </p:nvSpPr>
          <p:spPr>
            <a:xfrm>
              <a:off x="3277495" y="4589843"/>
              <a:ext cx="255032" cy="267376"/>
            </a:xfrm>
            <a:custGeom>
              <a:avLst/>
              <a:gdLst/>
              <a:ahLst/>
              <a:cxnLst/>
              <a:rect l="l" t="t" r="r" b="b"/>
              <a:pathLst>
                <a:path w="255032" h="267376">
                  <a:moveTo>
                    <a:pt x="127516" y="0"/>
                  </a:moveTo>
                  <a:cubicBezTo>
                    <a:pt x="164635" y="254"/>
                    <a:pt x="194975" y="11905"/>
                    <a:pt x="218536" y="34955"/>
                  </a:cubicBezTo>
                  <a:cubicBezTo>
                    <a:pt x="242097" y="58004"/>
                    <a:pt x="254262" y="90930"/>
                    <a:pt x="255032" y="133731"/>
                  </a:cubicBezTo>
                  <a:cubicBezTo>
                    <a:pt x="254262" y="176791"/>
                    <a:pt x="242097" y="209777"/>
                    <a:pt x="218536" y="232689"/>
                  </a:cubicBezTo>
                  <a:cubicBezTo>
                    <a:pt x="194975" y="255601"/>
                    <a:pt x="164635" y="267164"/>
                    <a:pt x="127516" y="267376"/>
                  </a:cubicBezTo>
                  <a:cubicBezTo>
                    <a:pt x="90396" y="267165"/>
                    <a:pt x="60056" y="255600"/>
                    <a:pt x="36495" y="232684"/>
                  </a:cubicBezTo>
                  <a:cubicBezTo>
                    <a:pt x="12934" y="209767"/>
                    <a:pt x="769" y="176769"/>
                    <a:pt x="0" y="133688"/>
                  </a:cubicBezTo>
                  <a:cubicBezTo>
                    <a:pt x="769" y="90907"/>
                    <a:pt x="12934" y="57994"/>
                    <a:pt x="36495" y="34949"/>
                  </a:cubicBezTo>
                  <a:cubicBezTo>
                    <a:pt x="60056" y="11904"/>
                    <a:pt x="90396" y="255"/>
                    <a:pt x="127516" y="0"/>
                  </a:cubicBezTo>
                  <a:close/>
                  <a:moveTo>
                    <a:pt x="127516" y="73981"/>
                  </a:moveTo>
                  <a:cubicBezTo>
                    <a:pt x="119646" y="73594"/>
                    <a:pt x="112721" y="77799"/>
                    <a:pt x="106741" y="86597"/>
                  </a:cubicBezTo>
                  <a:cubicBezTo>
                    <a:pt x="100760" y="95394"/>
                    <a:pt x="97612" y="111106"/>
                    <a:pt x="97298" y="133731"/>
                  </a:cubicBezTo>
                  <a:cubicBezTo>
                    <a:pt x="97612" y="156320"/>
                    <a:pt x="100760" y="172007"/>
                    <a:pt x="106741" y="180794"/>
                  </a:cubicBezTo>
                  <a:cubicBezTo>
                    <a:pt x="112721" y="189581"/>
                    <a:pt x="119646" y="193781"/>
                    <a:pt x="127516" y="193396"/>
                  </a:cubicBezTo>
                  <a:cubicBezTo>
                    <a:pt x="135385" y="193782"/>
                    <a:pt x="142310" y="189580"/>
                    <a:pt x="148291" y="180789"/>
                  </a:cubicBezTo>
                  <a:cubicBezTo>
                    <a:pt x="154271" y="171997"/>
                    <a:pt x="157419" y="156297"/>
                    <a:pt x="157734" y="133688"/>
                  </a:cubicBezTo>
                  <a:cubicBezTo>
                    <a:pt x="157419" y="111084"/>
                    <a:pt x="154271" y="95385"/>
                    <a:pt x="148291" y="86591"/>
                  </a:cubicBezTo>
                  <a:cubicBezTo>
                    <a:pt x="142310" y="77798"/>
                    <a:pt x="135385" y="73595"/>
                    <a:pt x="127516" y="7398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AB798D5-169B-413A-8B7B-4145E67D58DB}"/>
                </a:ext>
              </a:extLst>
            </p:cNvPr>
            <p:cNvSpPr txBox="1"/>
            <p:nvPr/>
          </p:nvSpPr>
          <p:spPr>
            <a:xfrm>
              <a:off x="2366524" y="4596701"/>
              <a:ext cx="410708" cy="479974"/>
            </a:xfrm>
            <a:custGeom>
              <a:avLst/>
              <a:gdLst/>
              <a:ahLst/>
              <a:cxnLst/>
              <a:rect l="l" t="t" r="r" b="b"/>
              <a:pathLst>
                <a:path w="410708" h="479974">
                  <a:moveTo>
                    <a:pt x="0" y="0"/>
                  </a:moveTo>
                  <a:lnTo>
                    <a:pt x="410708" y="0"/>
                  </a:lnTo>
                  <a:lnTo>
                    <a:pt x="410708" y="99373"/>
                  </a:lnTo>
                  <a:lnTo>
                    <a:pt x="250917" y="479974"/>
                  </a:lnTo>
                  <a:lnTo>
                    <a:pt x="74019" y="479974"/>
                  </a:lnTo>
                  <a:lnTo>
                    <a:pt x="226228" y="125416"/>
                  </a:lnTo>
                  <a:lnTo>
                    <a:pt x="133645" y="125416"/>
                  </a:lnTo>
                  <a:lnTo>
                    <a:pt x="133645" y="195367"/>
                  </a:lnTo>
                  <a:lnTo>
                    <a:pt x="0" y="1953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32F1F96C-0B21-4DB5-AA06-88191D1856AB}"/>
                </a:ext>
              </a:extLst>
            </p:cNvPr>
            <p:cNvSpPr txBox="1"/>
            <p:nvPr/>
          </p:nvSpPr>
          <p:spPr>
            <a:xfrm>
              <a:off x="3359033" y="4596701"/>
              <a:ext cx="443771" cy="479974"/>
            </a:xfrm>
            <a:custGeom>
              <a:avLst/>
              <a:gdLst/>
              <a:ahLst/>
              <a:cxnLst/>
              <a:rect l="l" t="t" r="r" b="b"/>
              <a:pathLst>
                <a:path w="443771" h="479974">
                  <a:moveTo>
                    <a:pt x="327834" y="0"/>
                  </a:moveTo>
                  <a:lnTo>
                    <a:pt x="443771" y="0"/>
                  </a:lnTo>
                  <a:lnTo>
                    <a:pt x="115937" y="479974"/>
                  </a:lnTo>
                  <a:lnTo>
                    <a:pt x="0" y="479974"/>
                  </a:lnTo>
                  <a:lnTo>
                    <a:pt x="327834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B83DE707-5382-4477-BC3B-1256F95FF4B6}"/>
                </a:ext>
              </a:extLst>
            </p:cNvPr>
            <p:cNvSpPr txBox="1"/>
            <p:nvPr/>
          </p:nvSpPr>
          <p:spPr>
            <a:xfrm>
              <a:off x="3629310" y="4816157"/>
              <a:ext cx="255032" cy="267376"/>
            </a:xfrm>
            <a:custGeom>
              <a:avLst/>
              <a:gdLst/>
              <a:ahLst/>
              <a:cxnLst/>
              <a:rect l="l" t="t" r="r" b="b"/>
              <a:pathLst>
                <a:path w="255032" h="267376">
                  <a:moveTo>
                    <a:pt x="127516" y="0"/>
                  </a:moveTo>
                  <a:cubicBezTo>
                    <a:pt x="164636" y="255"/>
                    <a:pt x="194976" y="11904"/>
                    <a:pt x="218537" y="34949"/>
                  </a:cubicBezTo>
                  <a:cubicBezTo>
                    <a:pt x="242098" y="57994"/>
                    <a:pt x="254263" y="90907"/>
                    <a:pt x="255032" y="133688"/>
                  </a:cubicBezTo>
                  <a:cubicBezTo>
                    <a:pt x="254263" y="176769"/>
                    <a:pt x="242098" y="209767"/>
                    <a:pt x="218537" y="232684"/>
                  </a:cubicBezTo>
                  <a:cubicBezTo>
                    <a:pt x="194976" y="255601"/>
                    <a:pt x="164636" y="267165"/>
                    <a:pt x="127516" y="267376"/>
                  </a:cubicBezTo>
                  <a:cubicBezTo>
                    <a:pt x="90397" y="267165"/>
                    <a:pt x="60056" y="255601"/>
                    <a:pt x="36496" y="232684"/>
                  </a:cubicBezTo>
                  <a:cubicBezTo>
                    <a:pt x="12935" y="209767"/>
                    <a:pt x="770" y="176769"/>
                    <a:pt x="0" y="133688"/>
                  </a:cubicBezTo>
                  <a:cubicBezTo>
                    <a:pt x="770" y="90907"/>
                    <a:pt x="12935" y="57994"/>
                    <a:pt x="36496" y="34949"/>
                  </a:cubicBezTo>
                  <a:cubicBezTo>
                    <a:pt x="60056" y="11904"/>
                    <a:pt x="90397" y="255"/>
                    <a:pt x="127516" y="0"/>
                  </a:cubicBezTo>
                  <a:close/>
                  <a:moveTo>
                    <a:pt x="127516" y="73981"/>
                  </a:moveTo>
                  <a:cubicBezTo>
                    <a:pt x="119647" y="73595"/>
                    <a:pt x="112722" y="77798"/>
                    <a:pt x="106741" y="86591"/>
                  </a:cubicBezTo>
                  <a:cubicBezTo>
                    <a:pt x="100761" y="95385"/>
                    <a:pt x="97613" y="111084"/>
                    <a:pt x="97298" y="133688"/>
                  </a:cubicBezTo>
                  <a:cubicBezTo>
                    <a:pt x="97613" y="156293"/>
                    <a:pt x="100761" y="171992"/>
                    <a:pt x="106741" y="180785"/>
                  </a:cubicBezTo>
                  <a:cubicBezTo>
                    <a:pt x="112722" y="189578"/>
                    <a:pt x="119647" y="193782"/>
                    <a:pt x="127516" y="193396"/>
                  </a:cubicBezTo>
                  <a:cubicBezTo>
                    <a:pt x="135385" y="193782"/>
                    <a:pt x="142311" y="189578"/>
                    <a:pt x="148291" y="180785"/>
                  </a:cubicBezTo>
                  <a:cubicBezTo>
                    <a:pt x="154272" y="171992"/>
                    <a:pt x="157419" y="156293"/>
                    <a:pt x="157734" y="133688"/>
                  </a:cubicBezTo>
                  <a:cubicBezTo>
                    <a:pt x="157419" y="111084"/>
                    <a:pt x="154272" y="95385"/>
                    <a:pt x="148291" y="86591"/>
                  </a:cubicBezTo>
                  <a:cubicBezTo>
                    <a:pt x="142311" y="77798"/>
                    <a:pt x="135385" y="73595"/>
                    <a:pt x="127516" y="7398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C2F6C41D-8763-4910-B3CB-8D5D53C95407}"/>
                </a:ext>
              </a:extLst>
            </p:cNvPr>
            <p:cNvSpPr txBox="1"/>
            <p:nvPr/>
          </p:nvSpPr>
          <p:spPr>
            <a:xfrm>
              <a:off x="2116283" y="4820272"/>
              <a:ext cx="205654" cy="116500"/>
            </a:xfrm>
            <a:custGeom>
              <a:avLst/>
              <a:gdLst/>
              <a:ahLst/>
              <a:cxnLst/>
              <a:rect l="l" t="t" r="r" b="b"/>
              <a:pathLst>
                <a:path w="205654" h="116500">
                  <a:moveTo>
                    <a:pt x="0" y="0"/>
                  </a:moveTo>
                  <a:lnTo>
                    <a:pt x="205654" y="0"/>
                  </a:lnTo>
                  <a:lnTo>
                    <a:pt x="205654" y="116500"/>
                  </a:lnTo>
                  <a:lnTo>
                    <a:pt x="0" y="1165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5400" dirty="0">
                <a:latin typeface="Montserrat Black" panose="00000A00000000000000" pitchFamily="50" charset="0"/>
              </a:endParaRPr>
            </a:p>
          </p:txBody>
        </p: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C0756CF0-63AF-42E4-BD69-CC6B2395CA62}"/>
              </a:ext>
            </a:extLst>
          </p:cNvPr>
          <p:cNvSpPr/>
          <p:nvPr/>
        </p:nvSpPr>
        <p:spPr>
          <a:xfrm>
            <a:off x="-2066369" y="-2035277"/>
            <a:ext cx="16320877" cy="10942975"/>
          </a:xfrm>
          <a:custGeom>
            <a:avLst/>
            <a:gdLst>
              <a:gd name="connsiteX0" fmla="*/ 2035277 w 16320877"/>
              <a:gd name="connsiteY0" fmla="*/ 2035277 h 10942975"/>
              <a:gd name="connsiteX1" fmla="*/ 2035277 w 16320877"/>
              <a:gd name="connsiteY1" fmla="*/ 8907697 h 10942975"/>
              <a:gd name="connsiteX2" fmla="*/ 14285599 w 16320877"/>
              <a:gd name="connsiteY2" fmla="*/ 8907697 h 10942975"/>
              <a:gd name="connsiteX3" fmla="*/ 14285599 w 16320877"/>
              <a:gd name="connsiteY3" fmla="*/ 2035277 h 10942975"/>
              <a:gd name="connsiteX4" fmla="*/ 0 w 16320877"/>
              <a:gd name="connsiteY4" fmla="*/ 0 h 10942975"/>
              <a:gd name="connsiteX5" fmla="*/ 2035277 w 16320877"/>
              <a:gd name="connsiteY5" fmla="*/ 0 h 10942975"/>
              <a:gd name="connsiteX6" fmla="*/ 2035277 w 16320877"/>
              <a:gd name="connsiteY6" fmla="*/ 1 h 10942975"/>
              <a:gd name="connsiteX7" fmla="*/ 15192434 w 16320877"/>
              <a:gd name="connsiteY7" fmla="*/ 1 h 10942975"/>
              <a:gd name="connsiteX8" fmla="*/ 15192434 w 16320877"/>
              <a:gd name="connsiteY8" fmla="*/ 1 h 10942975"/>
              <a:gd name="connsiteX9" fmla="*/ 16320877 w 16320877"/>
              <a:gd name="connsiteY9" fmla="*/ 1 h 10942975"/>
              <a:gd name="connsiteX10" fmla="*/ 16320877 w 16320877"/>
              <a:gd name="connsiteY10" fmla="*/ 10942975 h 10942975"/>
              <a:gd name="connsiteX11" fmla="*/ 14285599 w 16320877"/>
              <a:gd name="connsiteY11" fmla="*/ 10942975 h 10942975"/>
              <a:gd name="connsiteX12" fmla="*/ 14285599 w 16320877"/>
              <a:gd name="connsiteY12" fmla="*/ 10942974 h 10942975"/>
              <a:gd name="connsiteX13" fmla="*/ 798009 w 16320877"/>
              <a:gd name="connsiteY13" fmla="*/ 10942974 h 10942975"/>
              <a:gd name="connsiteX14" fmla="*/ 798009 w 16320877"/>
              <a:gd name="connsiteY14" fmla="*/ 10942973 h 10942975"/>
              <a:gd name="connsiteX15" fmla="*/ 0 w 16320877"/>
              <a:gd name="connsiteY15" fmla="*/ 10942973 h 10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320877" h="10942975">
                <a:moveTo>
                  <a:pt x="2035277" y="2035277"/>
                </a:moveTo>
                <a:lnTo>
                  <a:pt x="2035277" y="8907697"/>
                </a:lnTo>
                <a:lnTo>
                  <a:pt x="14285599" y="8907697"/>
                </a:lnTo>
                <a:lnTo>
                  <a:pt x="14285599" y="2035277"/>
                </a:lnTo>
                <a:close/>
                <a:moveTo>
                  <a:pt x="0" y="0"/>
                </a:moveTo>
                <a:lnTo>
                  <a:pt x="2035277" y="0"/>
                </a:lnTo>
                <a:lnTo>
                  <a:pt x="2035277" y="1"/>
                </a:lnTo>
                <a:lnTo>
                  <a:pt x="15192434" y="1"/>
                </a:lnTo>
                <a:lnTo>
                  <a:pt x="15192434" y="1"/>
                </a:lnTo>
                <a:lnTo>
                  <a:pt x="16320877" y="1"/>
                </a:lnTo>
                <a:lnTo>
                  <a:pt x="16320877" y="10942975"/>
                </a:lnTo>
                <a:lnTo>
                  <a:pt x="14285599" y="10942975"/>
                </a:lnTo>
                <a:lnTo>
                  <a:pt x="14285599" y="10942974"/>
                </a:lnTo>
                <a:lnTo>
                  <a:pt x="798009" y="10942974"/>
                </a:lnTo>
                <a:lnTo>
                  <a:pt x="798009" y="10942973"/>
                </a:lnTo>
                <a:lnTo>
                  <a:pt x="0" y="10942973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8836766-4929-4206-B992-51C78AC8BAA8}"/>
              </a:ext>
            </a:extLst>
          </p:cNvPr>
          <p:cNvGrpSpPr/>
          <p:nvPr/>
        </p:nvGrpSpPr>
        <p:grpSpPr>
          <a:xfrm>
            <a:off x="1948213" y="5919160"/>
            <a:ext cx="1854956" cy="215536"/>
            <a:chOff x="1739377" y="5197998"/>
            <a:chExt cx="2093483" cy="245684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5AB1AAA6-168D-4A6D-A520-DDEE3563D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77" y="5197998"/>
              <a:ext cx="217582" cy="217582"/>
            </a:xfrm>
            <a:prstGeom prst="rect">
              <a:avLst/>
            </a:prstGeom>
          </p:spPr>
        </p:pic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C3D7E8E-73BE-4B77-B92B-D3F7E2153821}"/>
                </a:ext>
              </a:extLst>
            </p:cNvPr>
            <p:cNvSpPr/>
            <p:nvPr/>
          </p:nvSpPr>
          <p:spPr>
            <a:xfrm>
              <a:off x="1989757" y="5198103"/>
              <a:ext cx="1843103" cy="245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rgbClr val="151619"/>
                  </a:solidFill>
                  <a:latin typeface="Work Sans Light" pitchFamily="2" charset="0"/>
                </a:rPr>
                <a:t>@</a:t>
              </a:r>
              <a:r>
                <a:rPr lang="en-US" sz="800" dirty="0" err="1">
                  <a:solidFill>
                    <a:srgbClr val="151619"/>
                  </a:solidFill>
                  <a:latin typeface="Work Sans Light" pitchFamily="2" charset="0"/>
                </a:rPr>
                <a:t>nearyouonlineshopmarket</a:t>
              </a:r>
              <a:endParaRPr lang="en-US" sz="800" dirty="0">
                <a:solidFill>
                  <a:srgbClr val="151619"/>
                </a:solidFill>
                <a:latin typeface="Work Sans Light" pitchFamily="2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302195" y="5913209"/>
            <a:ext cx="2282486" cy="338554"/>
            <a:chOff x="1843432" y="5851083"/>
            <a:chExt cx="2282486" cy="338554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4D2DC58-5949-4C19-84C3-5F4599B00A41}"/>
                </a:ext>
              </a:extLst>
            </p:cNvPr>
            <p:cNvGrpSpPr/>
            <p:nvPr/>
          </p:nvGrpSpPr>
          <p:grpSpPr>
            <a:xfrm>
              <a:off x="1843432" y="5856751"/>
              <a:ext cx="192791" cy="191281"/>
              <a:chOff x="-2953067" y="3122511"/>
              <a:chExt cx="1879010" cy="1879010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5E6A7485-53E5-4A4B-8BED-A878E61BF0C7}"/>
                  </a:ext>
                </a:extLst>
              </p:cNvPr>
              <p:cNvSpPr/>
              <p:nvPr/>
            </p:nvSpPr>
            <p:spPr>
              <a:xfrm>
                <a:off x="-2953067" y="3122511"/>
                <a:ext cx="1879010" cy="1879010"/>
              </a:xfrm>
              <a:prstGeom prst="rect">
                <a:avLst/>
              </a:prstGeom>
              <a:solidFill>
                <a:srgbClr val="F9D2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4B413887-3945-49D3-9EBE-930B330E21D7}"/>
                  </a:ext>
                </a:extLst>
              </p:cNvPr>
              <p:cNvGrpSpPr/>
              <p:nvPr/>
            </p:nvGrpSpPr>
            <p:grpSpPr>
              <a:xfrm>
                <a:off x="-2692982" y="3382595"/>
                <a:ext cx="1358840" cy="1358843"/>
                <a:chOff x="678970" y="462406"/>
                <a:chExt cx="313194" cy="313195"/>
              </a:xfrm>
            </p:grpSpPr>
            <p:sp>
              <p:nvSpPr>
                <p:cNvPr id="90" name="Freeform: Shape 63">
                  <a:extLst>
                    <a:ext uri="{FF2B5EF4-FFF2-40B4-BE49-F238E27FC236}">
                      <a16:creationId xmlns:a16="http://schemas.microsoft.com/office/drawing/2014/main" id="{1F3CA0D0-1767-4F0C-ACD5-C82D47A43506}"/>
                    </a:ext>
                  </a:extLst>
                </p:cNvPr>
                <p:cNvSpPr/>
                <p:nvPr/>
              </p:nvSpPr>
              <p:spPr>
                <a:xfrm>
                  <a:off x="678970" y="462406"/>
                  <a:ext cx="197857" cy="301980"/>
                </a:xfrm>
                <a:custGeom>
                  <a:avLst/>
                  <a:gdLst>
                    <a:gd name="connsiteX0" fmla="*/ 1542437 w 1948837"/>
                    <a:gd name="connsiteY0" fmla="*/ 0 h 2974412"/>
                    <a:gd name="connsiteX1" fmla="*/ 1853292 w 1948837"/>
                    <a:gd name="connsiteY1" fmla="*/ 31337 h 2974412"/>
                    <a:gd name="connsiteX2" fmla="*/ 1948837 w 1948837"/>
                    <a:gd name="connsiteY2" fmla="*/ 55904 h 2974412"/>
                    <a:gd name="connsiteX3" fmla="*/ 1896564 w 1948837"/>
                    <a:gd name="connsiteY3" fmla="*/ 69345 h 2974412"/>
                    <a:gd name="connsiteX4" fmla="*/ 812800 w 1948837"/>
                    <a:gd name="connsiteY4" fmla="*/ 1542437 h 2974412"/>
                    <a:gd name="connsiteX5" fmla="*/ 844137 w 1948837"/>
                    <a:gd name="connsiteY5" fmla="*/ 1853292 h 2974412"/>
                    <a:gd name="connsiteX6" fmla="*/ 861136 w 1948837"/>
                    <a:gd name="connsiteY6" fmla="*/ 1919402 h 2974412"/>
                    <a:gd name="connsiteX7" fmla="*/ 844137 w 1948837"/>
                    <a:gd name="connsiteY7" fmla="*/ 1985511 h 2974412"/>
                    <a:gd name="connsiteX8" fmla="*/ 812800 w 1948837"/>
                    <a:gd name="connsiteY8" fmla="*/ 2296366 h 2974412"/>
                    <a:gd name="connsiteX9" fmla="*/ 934012 w 1948837"/>
                    <a:gd name="connsiteY9" fmla="*/ 2896752 h 2974412"/>
                    <a:gd name="connsiteX10" fmla="*/ 971423 w 1948837"/>
                    <a:gd name="connsiteY10" fmla="*/ 2974412 h 2974412"/>
                    <a:gd name="connsiteX11" fmla="*/ 942051 w 1948837"/>
                    <a:gd name="connsiteY11" fmla="*/ 2963662 h 2974412"/>
                    <a:gd name="connsiteX12" fmla="*/ 0 w 1948837"/>
                    <a:gd name="connsiteY12" fmla="*/ 1542437 h 2974412"/>
                    <a:gd name="connsiteX13" fmla="*/ 1542437 w 1948837"/>
                    <a:gd name="connsiteY13" fmla="*/ 0 h 297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48837" h="2974412">
                      <a:moveTo>
                        <a:pt x="1542437" y="0"/>
                      </a:moveTo>
                      <a:cubicBezTo>
                        <a:pt x="1648920" y="0"/>
                        <a:pt x="1752883" y="10790"/>
                        <a:pt x="1853292" y="31337"/>
                      </a:cubicBezTo>
                      <a:lnTo>
                        <a:pt x="1948837" y="55904"/>
                      </a:lnTo>
                      <a:lnTo>
                        <a:pt x="1896564" y="69345"/>
                      </a:lnTo>
                      <a:cubicBezTo>
                        <a:pt x="1268686" y="264635"/>
                        <a:pt x="812800" y="850297"/>
                        <a:pt x="812800" y="1542437"/>
                      </a:cubicBezTo>
                      <a:cubicBezTo>
                        <a:pt x="812800" y="1648920"/>
                        <a:pt x="823590" y="1752883"/>
                        <a:pt x="844137" y="1853292"/>
                      </a:cubicBezTo>
                      <a:lnTo>
                        <a:pt x="861136" y="1919402"/>
                      </a:lnTo>
                      <a:lnTo>
                        <a:pt x="844137" y="1985511"/>
                      </a:lnTo>
                      <a:cubicBezTo>
                        <a:pt x="823590" y="2085920"/>
                        <a:pt x="812800" y="2189883"/>
                        <a:pt x="812800" y="2296366"/>
                      </a:cubicBezTo>
                      <a:cubicBezTo>
                        <a:pt x="812800" y="2509332"/>
                        <a:pt x="855961" y="2712217"/>
                        <a:pt x="934012" y="2896752"/>
                      </a:cubicBezTo>
                      <a:lnTo>
                        <a:pt x="971423" y="2974412"/>
                      </a:lnTo>
                      <a:lnTo>
                        <a:pt x="942051" y="2963662"/>
                      </a:lnTo>
                      <a:cubicBezTo>
                        <a:pt x="388447" y="2729507"/>
                        <a:pt x="0" y="2181335"/>
                        <a:pt x="0" y="1542437"/>
                      </a:cubicBezTo>
                      <a:cubicBezTo>
                        <a:pt x="0" y="690573"/>
                        <a:pt x="690573" y="0"/>
                        <a:pt x="154243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91" name="Freeform: Shape 64">
                  <a:extLst>
                    <a:ext uri="{FF2B5EF4-FFF2-40B4-BE49-F238E27FC236}">
                      <a16:creationId xmlns:a16="http://schemas.microsoft.com/office/drawing/2014/main" id="{EA29E19D-4595-4F0D-BD8B-5A9903CEDE61}"/>
                    </a:ext>
                  </a:extLst>
                </p:cNvPr>
                <p:cNvSpPr/>
                <p:nvPr/>
              </p:nvSpPr>
              <p:spPr>
                <a:xfrm>
                  <a:off x="761490" y="538949"/>
                  <a:ext cx="184595" cy="235724"/>
                </a:xfrm>
                <a:custGeom>
                  <a:avLst/>
                  <a:gdLst>
                    <a:gd name="connsiteX0" fmla="*/ 1542436 w 1818207"/>
                    <a:gd name="connsiteY0" fmla="*/ 0 h 2321806"/>
                    <a:gd name="connsiteX1" fmla="*/ 1700141 w 1818207"/>
                    <a:gd name="connsiteY1" fmla="*/ 7963 h 2321806"/>
                    <a:gd name="connsiteX2" fmla="*/ 1818207 w 1818207"/>
                    <a:gd name="connsiteY2" fmla="*/ 25982 h 2321806"/>
                    <a:gd name="connsiteX3" fmla="*/ 1783123 w 1818207"/>
                    <a:gd name="connsiteY3" fmla="*/ 31337 h 2321806"/>
                    <a:gd name="connsiteX4" fmla="*/ 551541 w 1818207"/>
                    <a:gd name="connsiteY4" fmla="*/ 1542437 h 2321806"/>
                    <a:gd name="connsiteX5" fmla="*/ 559504 w 1818207"/>
                    <a:gd name="connsiteY5" fmla="*/ 1700142 h 2321806"/>
                    <a:gd name="connsiteX6" fmla="*/ 580511 w 1818207"/>
                    <a:gd name="connsiteY6" fmla="*/ 1837781 h 2321806"/>
                    <a:gd name="connsiteX7" fmla="*/ 559504 w 1818207"/>
                    <a:gd name="connsiteY7" fmla="*/ 1975419 h 2321806"/>
                    <a:gd name="connsiteX8" fmla="*/ 559423 w 1818207"/>
                    <a:gd name="connsiteY8" fmla="*/ 1977017 h 2321806"/>
                    <a:gd name="connsiteX9" fmla="*/ 559424 w 1818207"/>
                    <a:gd name="connsiteY9" fmla="*/ 1977018 h 2321806"/>
                    <a:gd name="connsiteX10" fmla="*/ 551542 w 1818207"/>
                    <a:gd name="connsiteY10" fmla="*/ 2133123 h 2321806"/>
                    <a:gd name="connsiteX11" fmla="*/ 559505 w 1818207"/>
                    <a:gd name="connsiteY11" fmla="*/ 2290828 h 2321806"/>
                    <a:gd name="connsiteX12" fmla="*/ 564233 w 1818207"/>
                    <a:gd name="connsiteY12" fmla="*/ 2321806 h 2321806"/>
                    <a:gd name="connsiteX13" fmla="*/ 418782 w 1818207"/>
                    <a:gd name="connsiteY13" fmla="*/ 2299607 h 2321806"/>
                    <a:gd name="connsiteX14" fmla="*/ 270964 w 1818207"/>
                    <a:gd name="connsiteY14" fmla="*/ 2261599 h 2321806"/>
                    <a:gd name="connsiteX15" fmla="*/ 158623 w 1818207"/>
                    <a:gd name="connsiteY15" fmla="*/ 2220482 h 2321806"/>
                    <a:gd name="connsiteX16" fmla="*/ 121212 w 1818207"/>
                    <a:gd name="connsiteY16" fmla="*/ 2142822 h 2321806"/>
                    <a:gd name="connsiteX17" fmla="*/ 0 w 1818207"/>
                    <a:gd name="connsiteY17" fmla="*/ 1542436 h 2321806"/>
                    <a:gd name="connsiteX18" fmla="*/ 31337 w 1818207"/>
                    <a:gd name="connsiteY18" fmla="*/ 1231581 h 2321806"/>
                    <a:gd name="connsiteX19" fmla="*/ 48335 w 1818207"/>
                    <a:gd name="connsiteY19" fmla="*/ 1165474 h 2321806"/>
                    <a:gd name="connsiteX20" fmla="*/ 48335 w 1818207"/>
                    <a:gd name="connsiteY20" fmla="*/ 1165473 h 2321806"/>
                    <a:gd name="connsiteX21" fmla="*/ 69344 w 1818207"/>
                    <a:gd name="connsiteY21" fmla="*/ 1083764 h 2321806"/>
                    <a:gd name="connsiteX22" fmla="*/ 1542436 w 1818207"/>
                    <a:gd name="connsiteY22" fmla="*/ 0 h 2321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818207" h="2321806">
                      <a:moveTo>
                        <a:pt x="1542436" y="0"/>
                      </a:moveTo>
                      <a:cubicBezTo>
                        <a:pt x="1595677" y="0"/>
                        <a:pt x="1648289" y="2698"/>
                        <a:pt x="1700141" y="7963"/>
                      </a:cubicBezTo>
                      <a:lnTo>
                        <a:pt x="1818207" y="25982"/>
                      </a:lnTo>
                      <a:lnTo>
                        <a:pt x="1783123" y="31337"/>
                      </a:lnTo>
                      <a:cubicBezTo>
                        <a:pt x="1080261" y="175163"/>
                        <a:pt x="551541" y="797056"/>
                        <a:pt x="551541" y="1542437"/>
                      </a:cubicBezTo>
                      <a:cubicBezTo>
                        <a:pt x="551541" y="1595679"/>
                        <a:pt x="554239" y="1648290"/>
                        <a:pt x="559504" y="1700142"/>
                      </a:cubicBezTo>
                      <a:lnTo>
                        <a:pt x="580511" y="1837781"/>
                      </a:lnTo>
                      <a:lnTo>
                        <a:pt x="559504" y="1975419"/>
                      </a:lnTo>
                      <a:lnTo>
                        <a:pt x="559423" y="1977017"/>
                      </a:lnTo>
                      <a:lnTo>
                        <a:pt x="559424" y="1977018"/>
                      </a:lnTo>
                      <a:lnTo>
                        <a:pt x="551542" y="2133123"/>
                      </a:lnTo>
                      <a:cubicBezTo>
                        <a:pt x="551542" y="2186365"/>
                        <a:pt x="554240" y="2238976"/>
                        <a:pt x="559505" y="2290828"/>
                      </a:cubicBezTo>
                      <a:lnTo>
                        <a:pt x="564233" y="2321806"/>
                      </a:lnTo>
                      <a:lnTo>
                        <a:pt x="418782" y="2299607"/>
                      </a:lnTo>
                      <a:cubicBezTo>
                        <a:pt x="368578" y="2289334"/>
                        <a:pt x="319262" y="2276621"/>
                        <a:pt x="270964" y="2261599"/>
                      </a:cubicBezTo>
                      <a:lnTo>
                        <a:pt x="158623" y="2220482"/>
                      </a:lnTo>
                      <a:lnTo>
                        <a:pt x="121212" y="2142822"/>
                      </a:lnTo>
                      <a:cubicBezTo>
                        <a:pt x="43161" y="1958287"/>
                        <a:pt x="0" y="1755402"/>
                        <a:pt x="0" y="1542436"/>
                      </a:cubicBezTo>
                      <a:cubicBezTo>
                        <a:pt x="0" y="1435953"/>
                        <a:pt x="10790" y="1331990"/>
                        <a:pt x="31337" y="1231581"/>
                      </a:cubicBezTo>
                      <a:lnTo>
                        <a:pt x="48335" y="1165474"/>
                      </a:lnTo>
                      <a:lnTo>
                        <a:pt x="48335" y="1165473"/>
                      </a:lnTo>
                      <a:lnTo>
                        <a:pt x="69344" y="1083764"/>
                      </a:lnTo>
                      <a:cubicBezTo>
                        <a:pt x="264634" y="455886"/>
                        <a:pt x="850297" y="0"/>
                        <a:pt x="154243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92" name="Freeform: Shape 65">
                  <a:extLst>
                    <a:ext uri="{FF2B5EF4-FFF2-40B4-BE49-F238E27FC236}">
                      <a16:creationId xmlns:a16="http://schemas.microsoft.com/office/drawing/2014/main" id="{8ED48F11-A2B8-4403-8C95-83BADB17E917}"/>
                    </a:ext>
                  </a:extLst>
                </p:cNvPr>
                <p:cNvSpPr/>
                <p:nvPr/>
              </p:nvSpPr>
              <p:spPr>
                <a:xfrm>
                  <a:off x="817486" y="598920"/>
                  <a:ext cx="174027" cy="176681"/>
                </a:xfrm>
                <a:custGeom>
                  <a:avLst/>
                  <a:gdLst>
                    <a:gd name="connsiteX0" fmla="*/ 80518 w 1714113"/>
                    <a:gd name="connsiteY0" fmla="*/ 1440952 h 1740258"/>
                    <a:gd name="connsiteX1" fmla="*/ 121212 w 1714113"/>
                    <a:gd name="connsiteY1" fmla="*/ 1552136 h 1740258"/>
                    <a:gd name="connsiteX2" fmla="*/ 80519 w 1714113"/>
                    <a:gd name="connsiteY2" fmla="*/ 1440952 h 1740258"/>
                    <a:gd name="connsiteX3" fmla="*/ 1542436 w 1714113"/>
                    <a:gd name="connsiteY3" fmla="*/ 0 h 1740258"/>
                    <a:gd name="connsiteX4" fmla="*/ 1700141 w 1714113"/>
                    <a:gd name="connsiteY4" fmla="*/ 7963 h 1740258"/>
                    <a:gd name="connsiteX5" fmla="*/ 1707840 w 1714113"/>
                    <a:gd name="connsiteY5" fmla="*/ 9138 h 1740258"/>
                    <a:gd name="connsiteX6" fmla="*/ 1712568 w 1714113"/>
                    <a:gd name="connsiteY6" fmla="*/ 40116 h 1740258"/>
                    <a:gd name="connsiteX7" fmla="*/ 1714113 w 1714113"/>
                    <a:gd name="connsiteY7" fmla="*/ 70721 h 1740258"/>
                    <a:gd name="connsiteX8" fmla="*/ 1576161 w 1714113"/>
                    <a:gd name="connsiteY8" fmla="*/ 121212 h 1740258"/>
                    <a:gd name="connsiteX9" fmla="*/ 634110 w 1714113"/>
                    <a:gd name="connsiteY9" fmla="*/ 1542437 h 1740258"/>
                    <a:gd name="connsiteX10" fmla="*/ 640528 w 1714113"/>
                    <a:gd name="connsiteY10" fmla="*/ 1669537 h 1740258"/>
                    <a:gd name="connsiteX11" fmla="*/ 636767 w 1714113"/>
                    <a:gd name="connsiteY11" fmla="*/ 1670913 h 1740258"/>
                    <a:gd name="connsiteX12" fmla="*/ 584495 w 1714113"/>
                    <a:gd name="connsiteY12" fmla="*/ 1684354 h 1740258"/>
                    <a:gd name="connsiteX13" fmla="*/ 488950 w 1714113"/>
                    <a:gd name="connsiteY13" fmla="*/ 1708921 h 1740258"/>
                    <a:gd name="connsiteX14" fmla="*/ 335800 w 1714113"/>
                    <a:gd name="connsiteY14" fmla="*/ 1732295 h 1740258"/>
                    <a:gd name="connsiteX15" fmla="*/ 217335 w 1714113"/>
                    <a:gd name="connsiteY15" fmla="*/ 1738277 h 1740258"/>
                    <a:gd name="connsiteX16" fmla="*/ 178095 w 1714113"/>
                    <a:gd name="connsiteY16" fmla="*/ 1740258 h 1740258"/>
                    <a:gd name="connsiteX17" fmla="*/ 20390 w 1714113"/>
                    <a:gd name="connsiteY17" fmla="*/ 1732295 h 1740258"/>
                    <a:gd name="connsiteX18" fmla="*/ 12691 w 1714113"/>
                    <a:gd name="connsiteY18" fmla="*/ 1731120 h 1740258"/>
                    <a:gd name="connsiteX19" fmla="*/ 7963 w 1714113"/>
                    <a:gd name="connsiteY19" fmla="*/ 1700142 h 1740258"/>
                    <a:gd name="connsiteX20" fmla="*/ 0 w 1714113"/>
                    <a:gd name="connsiteY20" fmla="*/ 1542437 h 1740258"/>
                    <a:gd name="connsiteX21" fmla="*/ 7882 w 1714113"/>
                    <a:gd name="connsiteY21" fmla="*/ 1386334 h 1740258"/>
                    <a:gd name="connsiteX22" fmla="*/ 7881 w 1714113"/>
                    <a:gd name="connsiteY22" fmla="*/ 1386333 h 1740258"/>
                    <a:gd name="connsiteX23" fmla="*/ 7962 w 1714113"/>
                    <a:gd name="connsiteY23" fmla="*/ 1384733 h 1740258"/>
                    <a:gd name="connsiteX24" fmla="*/ 28969 w 1714113"/>
                    <a:gd name="connsiteY24" fmla="*/ 1247095 h 1740258"/>
                    <a:gd name="connsiteX25" fmla="*/ 31336 w 1714113"/>
                    <a:gd name="connsiteY25" fmla="*/ 1262606 h 1740258"/>
                    <a:gd name="connsiteX26" fmla="*/ 69344 w 1714113"/>
                    <a:gd name="connsiteY26" fmla="*/ 1410424 h 1740258"/>
                    <a:gd name="connsiteX27" fmla="*/ 80516 w 1714113"/>
                    <a:gd name="connsiteY27" fmla="*/ 1440949 h 1740258"/>
                    <a:gd name="connsiteX28" fmla="*/ 80517 w 1714113"/>
                    <a:gd name="connsiteY28" fmla="*/ 1440950 h 1740258"/>
                    <a:gd name="connsiteX29" fmla="*/ 69344 w 1714113"/>
                    <a:gd name="connsiteY29" fmla="*/ 1410423 h 1740258"/>
                    <a:gd name="connsiteX30" fmla="*/ 31336 w 1714113"/>
                    <a:gd name="connsiteY30" fmla="*/ 1262605 h 1740258"/>
                    <a:gd name="connsiteX31" fmla="*/ 28969 w 1714113"/>
                    <a:gd name="connsiteY31" fmla="*/ 1247094 h 1740258"/>
                    <a:gd name="connsiteX32" fmla="*/ 31336 w 1714113"/>
                    <a:gd name="connsiteY32" fmla="*/ 1231582 h 1740258"/>
                    <a:gd name="connsiteX33" fmla="*/ 1542436 w 1714113"/>
                    <a:gd name="connsiteY33" fmla="*/ 0 h 1740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714113" h="1740258">
                      <a:moveTo>
                        <a:pt x="80518" y="1440952"/>
                      </a:moveTo>
                      <a:lnTo>
                        <a:pt x="121212" y="1552136"/>
                      </a:lnTo>
                      <a:lnTo>
                        <a:pt x="80519" y="1440952"/>
                      </a:lnTo>
                      <a:close/>
                      <a:moveTo>
                        <a:pt x="1542436" y="0"/>
                      </a:moveTo>
                      <a:cubicBezTo>
                        <a:pt x="1595677" y="0"/>
                        <a:pt x="1648289" y="2698"/>
                        <a:pt x="1700141" y="7963"/>
                      </a:cubicBezTo>
                      <a:lnTo>
                        <a:pt x="1707840" y="9138"/>
                      </a:lnTo>
                      <a:lnTo>
                        <a:pt x="1712568" y="40116"/>
                      </a:lnTo>
                      <a:lnTo>
                        <a:pt x="1714113" y="70721"/>
                      </a:lnTo>
                      <a:lnTo>
                        <a:pt x="1576161" y="121212"/>
                      </a:lnTo>
                      <a:cubicBezTo>
                        <a:pt x="1022557" y="355367"/>
                        <a:pt x="634110" y="903539"/>
                        <a:pt x="634110" y="1542437"/>
                      </a:cubicBezTo>
                      <a:lnTo>
                        <a:pt x="640528" y="1669537"/>
                      </a:lnTo>
                      <a:lnTo>
                        <a:pt x="636767" y="1670913"/>
                      </a:lnTo>
                      <a:lnTo>
                        <a:pt x="584495" y="1684354"/>
                      </a:lnTo>
                      <a:lnTo>
                        <a:pt x="488950" y="1708921"/>
                      </a:lnTo>
                      <a:cubicBezTo>
                        <a:pt x="438745" y="1719195"/>
                        <a:pt x="387652" y="1727029"/>
                        <a:pt x="335800" y="1732295"/>
                      </a:cubicBezTo>
                      <a:lnTo>
                        <a:pt x="217335" y="1738277"/>
                      </a:lnTo>
                      <a:lnTo>
                        <a:pt x="178095" y="1740258"/>
                      </a:lnTo>
                      <a:cubicBezTo>
                        <a:pt x="124854" y="1740258"/>
                        <a:pt x="72242" y="1737561"/>
                        <a:pt x="20390" y="1732295"/>
                      </a:cubicBezTo>
                      <a:lnTo>
                        <a:pt x="12691" y="1731120"/>
                      </a:lnTo>
                      <a:lnTo>
                        <a:pt x="7963" y="1700142"/>
                      </a:lnTo>
                      <a:cubicBezTo>
                        <a:pt x="2698" y="1648290"/>
                        <a:pt x="0" y="1595679"/>
                        <a:pt x="0" y="1542437"/>
                      </a:cubicBezTo>
                      <a:lnTo>
                        <a:pt x="7882" y="1386334"/>
                      </a:lnTo>
                      <a:lnTo>
                        <a:pt x="7881" y="1386333"/>
                      </a:lnTo>
                      <a:lnTo>
                        <a:pt x="7962" y="1384733"/>
                      </a:lnTo>
                      <a:lnTo>
                        <a:pt x="28969" y="1247095"/>
                      </a:lnTo>
                      <a:lnTo>
                        <a:pt x="31336" y="1262606"/>
                      </a:lnTo>
                      <a:cubicBezTo>
                        <a:pt x="41609" y="1312810"/>
                        <a:pt x="54322" y="1362126"/>
                        <a:pt x="69344" y="1410424"/>
                      </a:cubicBezTo>
                      <a:lnTo>
                        <a:pt x="80516" y="1440949"/>
                      </a:lnTo>
                      <a:lnTo>
                        <a:pt x="80517" y="1440950"/>
                      </a:lnTo>
                      <a:lnTo>
                        <a:pt x="69344" y="1410423"/>
                      </a:lnTo>
                      <a:cubicBezTo>
                        <a:pt x="54322" y="1362125"/>
                        <a:pt x="41609" y="1312809"/>
                        <a:pt x="31336" y="1262605"/>
                      </a:cubicBezTo>
                      <a:lnTo>
                        <a:pt x="28969" y="1247094"/>
                      </a:lnTo>
                      <a:lnTo>
                        <a:pt x="31336" y="1231582"/>
                      </a:lnTo>
                      <a:cubicBezTo>
                        <a:pt x="175162" y="528720"/>
                        <a:pt x="797055" y="0"/>
                        <a:pt x="154243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93" name="Freeform: Shape 66">
                  <a:extLst>
                    <a:ext uri="{FF2B5EF4-FFF2-40B4-BE49-F238E27FC236}">
                      <a16:creationId xmlns:a16="http://schemas.microsoft.com/office/drawing/2014/main" id="{34B930A6-055D-44CD-BF06-EA0ABAB1951A}"/>
                    </a:ext>
                  </a:extLst>
                </p:cNvPr>
                <p:cNvSpPr/>
                <p:nvPr/>
              </p:nvSpPr>
              <p:spPr>
                <a:xfrm>
                  <a:off x="761490" y="468082"/>
                  <a:ext cx="230674" cy="300339"/>
                </a:xfrm>
                <a:custGeom>
                  <a:avLst/>
                  <a:gdLst>
                    <a:gd name="connsiteX0" fmla="*/ 2265656 w 2272074"/>
                    <a:gd name="connsiteY0" fmla="*/ 1359433 h 2958249"/>
                    <a:gd name="connsiteX1" fmla="*/ 2272074 w 2272074"/>
                    <a:gd name="connsiteY1" fmla="*/ 1486533 h 2958249"/>
                    <a:gd name="connsiteX2" fmla="*/ 1330023 w 2272074"/>
                    <a:gd name="connsiteY2" fmla="*/ 2907758 h 2958249"/>
                    <a:gd name="connsiteX3" fmla="*/ 1192071 w 2272074"/>
                    <a:gd name="connsiteY3" fmla="*/ 2958249 h 2958249"/>
                    <a:gd name="connsiteX4" fmla="*/ 1185653 w 2272074"/>
                    <a:gd name="connsiteY4" fmla="*/ 2831149 h 2958249"/>
                    <a:gd name="connsiteX5" fmla="*/ 2127704 w 2272074"/>
                    <a:gd name="connsiteY5" fmla="*/ 1409924 h 2958249"/>
                    <a:gd name="connsiteX6" fmla="*/ 2054739 w 2272074"/>
                    <a:gd name="connsiteY6" fmla="*/ 700007 h 2958249"/>
                    <a:gd name="connsiteX7" fmla="*/ 2085910 w 2272074"/>
                    <a:gd name="connsiteY7" fmla="*/ 751317 h 2958249"/>
                    <a:gd name="connsiteX8" fmla="*/ 2113451 w 2272074"/>
                    <a:gd name="connsiteY8" fmla="*/ 808488 h 2958249"/>
                    <a:gd name="connsiteX9" fmla="*/ 2150862 w 2272074"/>
                    <a:gd name="connsiteY9" fmla="*/ 886148 h 2958249"/>
                    <a:gd name="connsiteX10" fmla="*/ 2240737 w 2272074"/>
                    <a:gd name="connsiteY10" fmla="*/ 1175679 h 2958249"/>
                    <a:gd name="connsiteX11" fmla="*/ 2259383 w 2272074"/>
                    <a:gd name="connsiteY11" fmla="*/ 1297851 h 2958249"/>
                    <a:gd name="connsiteX12" fmla="*/ 2251684 w 2272074"/>
                    <a:gd name="connsiteY12" fmla="*/ 1296676 h 2958249"/>
                    <a:gd name="connsiteX13" fmla="*/ 2093979 w 2272074"/>
                    <a:gd name="connsiteY13" fmla="*/ 1288713 h 2958249"/>
                    <a:gd name="connsiteX14" fmla="*/ 582879 w 2272074"/>
                    <a:gd name="connsiteY14" fmla="*/ 2520295 h 2958249"/>
                    <a:gd name="connsiteX15" fmla="*/ 580512 w 2272074"/>
                    <a:gd name="connsiteY15" fmla="*/ 2535807 h 2958249"/>
                    <a:gd name="connsiteX16" fmla="*/ 559505 w 2272074"/>
                    <a:gd name="connsiteY16" fmla="*/ 2398168 h 2958249"/>
                    <a:gd name="connsiteX17" fmla="*/ 551542 w 2272074"/>
                    <a:gd name="connsiteY17" fmla="*/ 2240463 h 2958249"/>
                    <a:gd name="connsiteX18" fmla="*/ 1783124 w 2272074"/>
                    <a:gd name="connsiteY18" fmla="*/ 729363 h 2958249"/>
                    <a:gd name="connsiteX19" fmla="*/ 1818208 w 2272074"/>
                    <a:gd name="connsiteY19" fmla="*/ 724008 h 2958249"/>
                    <a:gd name="connsiteX20" fmla="*/ 1936274 w 2272074"/>
                    <a:gd name="connsiteY20" fmla="*/ 705989 h 2958249"/>
                    <a:gd name="connsiteX21" fmla="*/ 1136037 w 2272074"/>
                    <a:gd name="connsiteY21" fmla="*/ 0 h 2958249"/>
                    <a:gd name="connsiteX22" fmla="*/ 1188310 w 2272074"/>
                    <a:gd name="connsiteY22" fmla="*/ 13441 h 2958249"/>
                    <a:gd name="connsiteX23" fmla="*/ 2008650 w 2272074"/>
                    <a:gd name="connsiteY23" fmla="*/ 624142 h 2958249"/>
                    <a:gd name="connsiteX24" fmla="*/ 2054739 w 2272074"/>
                    <a:gd name="connsiteY24" fmla="*/ 700006 h 2958249"/>
                    <a:gd name="connsiteX25" fmla="*/ 1936274 w 2272074"/>
                    <a:gd name="connsiteY25" fmla="*/ 705988 h 2958249"/>
                    <a:gd name="connsiteX26" fmla="*/ 1818208 w 2272074"/>
                    <a:gd name="connsiteY26" fmla="*/ 724007 h 2958249"/>
                    <a:gd name="connsiteX27" fmla="*/ 1700142 w 2272074"/>
                    <a:gd name="connsiteY27" fmla="*/ 705988 h 2958249"/>
                    <a:gd name="connsiteX28" fmla="*/ 1542437 w 2272074"/>
                    <a:gd name="connsiteY28" fmla="*/ 698025 h 2958249"/>
                    <a:gd name="connsiteX29" fmla="*/ 69345 w 2272074"/>
                    <a:gd name="connsiteY29" fmla="*/ 1781789 h 2958249"/>
                    <a:gd name="connsiteX30" fmla="*/ 48336 w 2272074"/>
                    <a:gd name="connsiteY30" fmla="*/ 1863498 h 2958249"/>
                    <a:gd name="connsiteX31" fmla="*/ 31337 w 2272074"/>
                    <a:gd name="connsiteY31" fmla="*/ 1797388 h 2958249"/>
                    <a:gd name="connsiteX32" fmla="*/ 0 w 2272074"/>
                    <a:gd name="connsiteY32" fmla="*/ 1486533 h 2958249"/>
                    <a:gd name="connsiteX33" fmla="*/ 1083764 w 2272074"/>
                    <a:gd name="connsiteY33" fmla="*/ 13441 h 2958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272074" h="2958249">
                      <a:moveTo>
                        <a:pt x="2265656" y="1359433"/>
                      </a:moveTo>
                      <a:lnTo>
                        <a:pt x="2272074" y="1486533"/>
                      </a:lnTo>
                      <a:cubicBezTo>
                        <a:pt x="2272074" y="2125431"/>
                        <a:pt x="1883627" y="2673603"/>
                        <a:pt x="1330023" y="2907758"/>
                      </a:cubicBezTo>
                      <a:lnTo>
                        <a:pt x="1192071" y="2958249"/>
                      </a:lnTo>
                      <a:lnTo>
                        <a:pt x="1185653" y="2831149"/>
                      </a:lnTo>
                      <a:cubicBezTo>
                        <a:pt x="1185653" y="2192251"/>
                        <a:pt x="1574100" y="1644079"/>
                        <a:pt x="2127704" y="1409924"/>
                      </a:cubicBezTo>
                      <a:close/>
                      <a:moveTo>
                        <a:pt x="2054739" y="700007"/>
                      </a:moveTo>
                      <a:lnTo>
                        <a:pt x="2085910" y="751317"/>
                      </a:lnTo>
                      <a:lnTo>
                        <a:pt x="2113451" y="808488"/>
                      </a:lnTo>
                      <a:lnTo>
                        <a:pt x="2150862" y="886148"/>
                      </a:lnTo>
                      <a:cubicBezTo>
                        <a:pt x="2189887" y="978415"/>
                        <a:pt x="2220190" y="1075270"/>
                        <a:pt x="2240737" y="1175679"/>
                      </a:cubicBezTo>
                      <a:lnTo>
                        <a:pt x="2259383" y="1297851"/>
                      </a:lnTo>
                      <a:lnTo>
                        <a:pt x="2251684" y="1296676"/>
                      </a:lnTo>
                      <a:cubicBezTo>
                        <a:pt x="2199832" y="1291411"/>
                        <a:pt x="2147220" y="1288713"/>
                        <a:pt x="2093979" y="1288713"/>
                      </a:cubicBezTo>
                      <a:cubicBezTo>
                        <a:pt x="1348598" y="1288713"/>
                        <a:pt x="726705" y="1817433"/>
                        <a:pt x="582879" y="2520295"/>
                      </a:cubicBezTo>
                      <a:lnTo>
                        <a:pt x="580512" y="2535807"/>
                      </a:lnTo>
                      <a:lnTo>
                        <a:pt x="559505" y="2398168"/>
                      </a:lnTo>
                      <a:cubicBezTo>
                        <a:pt x="554240" y="2346316"/>
                        <a:pt x="551542" y="2293705"/>
                        <a:pt x="551542" y="2240463"/>
                      </a:cubicBezTo>
                      <a:cubicBezTo>
                        <a:pt x="551542" y="1495082"/>
                        <a:pt x="1080262" y="873189"/>
                        <a:pt x="1783124" y="729363"/>
                      </a:cubicBezTo>
                      <a:lnTo>
                        <a:pt x="1818208" y="724008"/>
                      </a:lnTo>
                      <a:lnTo>
                        <a:pt x="1936274" y="705989"/>
                      </a:lnTo>
                      <a:close/>
                      <a:moveTo>
                        <a:pt x="1136037" y="0"/>
                      </a:moveTo>
                      <a:lnTo>
                        <a:pt x="1188310" y="13441"/>
                      </a:lnTo>
                      <a:cubicBezTo>
                        <a:pt x="1526398" y="118597"/>
                        <a:pt x="1814619" y="336938"/>
                        <a:pt x="2008650" y="624142"/>
                      </a:cubicBezTo>
                      <a:lnTo>
                        <a:pt x="2054739" y="700006"/>
                      </a:lnTo>
                      <a:lnTo>
                        <a:pt x="1936274" y="705988"/>
                      </a:lnTo>
                      <a:lnTo>
                        <a:pt x="1818208" y="724007"/>
                      </a:lnTo>
                      <a:lnTo>
                        <a:pt x="1700142" y="705988"/>
                      </a:lnTo>
                      <a:cubicBezTo>
                        <a:pt x="1648290" y="700723"/>
                        <a:pt x="1595678" y="698025"/>
                        <a:pt x="1542437" y="698025"/>
                      </a:cubicBezTo>
                      <a:cubicBezTo>
                        <a:pt x="850298" y="698025"/>
                        <a:pt x="264635" y="1153911"/>
                        <a:pt x="69345" y="1781789"/>
                      </a:cubicBezTo>
                      <a:lnTo>
                        <a:pt x="48336" y="1863498"/>
                      </a:lnTo>
                      <a:lnTo>
                        <a:pt x="31337" y="1797388"/>
                      </a:lnTo>
                      <a:cubicBezTo>
                        <a:pt x="10790" y="1696979"/>
                        <a:pt x="0" y="1593016"/>
                        <a:pt x="0" y="1486533"/>
                      </a:cubicBezTo>
                      <a:cubicBezTo>
                        <a:pt x="0" y="794393"/>
                        <a:pt x="455886" y="208731"/>
                        <a:pt x="1083764" y="134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</p:grp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A9A350F-C83C-4D52-B75C-5CD2A11C1DC9}"/>
                </a:ext>
              </a:extLst>
            </p:cNvPr>
            <p:cNvSpPr/>
            <p:nvPr/>
          </p:nvSpPr>
          <p:spPr>
            <a:xfrm>
              <a:off x="2116417" y="5851083"/>
              <a:ext cx="20095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latin typeface="Work Sans Light" pitchFamily="2" charset="0"/>
                </a:rPr>
                <a:t>Nearyouonlineshopmarket.com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263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51">
        <p:fade/>
      </p:transition>
    </mc:Choice>
    <mc:Fallback xmlns="">
      <p:transition spd="med" advTm="6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E-6 1.11111E-6 L 0.02904 1.11111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1.48148E-6 L -0.03737 1.48148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6000" fill="hold"/>
                                        <p:tgtEl>
                                          <p:spTgt spid="98"/>
                                        </p:tgtEl>
                                      </p:cBhvr>
                                      <p:by x="112000" y="112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9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36" grpId="0" animBg="1"/>
      <p:bldP spid="3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15EA7C5-FC26-47A3-AA98-C388C2F24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EF716-9C05-409E-B1F7-98E2C4FD4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91" y="502228"/>
            <a:ext cx="9351818" cy="62345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BF056E0-83EA-4FA1-9B17-C0059546F119}"/>
              </a:ext>
            </a:extLst>
          </p:cNvPr>
          <p:cNvGrpSpPr/>
          <p:nvPr/>
        </p:nvGrpSpPr>
        <p:grpSpPr>
          <a:xfrm>
            <a:off x="2055997" y="1207818"/>
            <a:ext cx="1969655" cy="1772242"/>
            <a:chOff x="1863206" y="1207818"/>
            <a:chExt cx="1969655" cy="177224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FDE078E-3467-41E5-9528-CD8E4469B7D2}"/>
                </a:ext>
              </a:extLst>
            </p:cNvPr>
            <p:cNvSpPr/>
            <p:nvPr/>
          </p:nvSpPr>
          <p:spPr>
            <a:xfrm>
              <a:off x="1863207" y="1207818"/>
              <a:ext cx="1969654" cy="1685442"/>
            </a:xfrm>
            <a:prstGeom prst="rect">
              <a:avLst/>
            </a:prstGeom>
            <a:solidFill>
              <a:srgbClr val="1C1D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3100"/>
                </a:lnSpc>
              </a:pPr>
              <a:endParaRPr lang="en-US" sz="4000" spc="-300" dirty="0">
                <a:solidFill>
                  <a:schemeClr val="bg1"/>
                </a:solidFill>
                <a:latin typeface="Work Sans SemiBold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F13A3A-9D03-4405-9310-F3FEE2994970}"/>
                </a:ext>
              </a:extLst>
            </p:cNvPr>
            <p:cNvSpPr/>
            <p:nvPr/>
          </p:nvSpPr>
          <p:spPr>
            <a:xfrm>
              <a:off x="1863206" y="1294618"/>
              <a:ext cx="1969655" cy="16854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3100"/>
                </a:lnSpc>
              </a:pPr>
              <a:r>
                <a:rPr lang="en-US" sz="4000" spc="-300" dirty="0">
                  <a:solidFill>
                    <a:schemeClr val="bg1"/>
                  </a:solidFill>
                  <a:latin typeface="Work Sans SemiBold" pitchFamily="2" charset="0"/>
                </a:rPr>
                <a:t>BLACK UNISEX</a:t>
              </a:r>
            </a:p>
            <a:p>
              <a:pPr>
                <a:lnSpc>
                  <a:spcPts val="3100"/>
                </a:lnSpc>
              </a:pPr>
              <a:r>
                <a:rPr lang="en-US" sz="4000" spc="-300" dirty="0">
                  <a:solidFill>
                    <a:schemeClr val="bg1"/>
                  </a:solidFill>
                  <a:latin typeface="Work Sans SemiBold" pitchFamily="2" charset="0"/>
                </a:rPr>
                <a:t>SWEATSHIRT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59FED3-03E6-4DCE-AD01-CB96D37DE21D}"/>
              </a:ext>
            </a:extLst>
          </p:cNvPr>
          <p:cNvGrpSpPr/>
          <p:nvPr/>
        </p:nvGrpSpPr>
        <p:grpSpPr>
          <a:xfrm>
            <a:off x="2647018" y="2966387"/>
            <a:ext cx="1825369" cy="369332"/>
            <a:chOff x="2037613" y="2834299"/>
            <a:chExt cx="1547777" cy="3162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CC3F88-08F6-45FA-A555-06C6B837CFBA}"/>
                </a:ext>
              </a:extLst>
            </p:cNvPr>
            <p:cNvSpPr/>
            <p:nvPr/>
          </p:nvSpPr>
          <p:spPr>
            <a:xfrm>
              <a:off x="2037613" y="2844605"/>
              <a:ext cx="1547777" cy="282515"/>
            </a:xfrm>
            <a:prstGeom prst="rect">
              <a:avLst/>
            </a:prstGeom>
            <a:solidFill>
              <a:srgbClr val="F9D2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151619"/>
                </a:solidFill>
                <a:latin typeface="Work Sans SemiBold" pitchFamily="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C3081DF-F75C-47CF-8A33-4B6B9A19B932}"/>
                </a:ext>
              </a:extLst>
            </p:cNvPr>
            <p:cNvSpPr/>
            <p:nvPr/>
          </p:nvSpPr>
          <p:spPr>
            <a:xfrm>
              <a:off x="2326231" y="2834299"/>
              <a:ext cx="981634" cy="3162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151619"/>
                  </a:solidFill>
                  <a:latin typeface="Montserrat Black" panose="00000A00000000000000" pitchFamily="50" charset="0"/>
                </a:rPr>
                <a:t>20% Off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292855E-A179-4A51-87CC-C06F3FF39845}"/>
              </a:ext>
            </a:extLst>
          </p:cNvPr>
          <p:cNvSpPr/>
          <p:nvPr/>
        </p:nvSpPr>
        <p:spPr>
          <a:xfrm>
            <a:off x="1869526" y="5280850"/>
            <a:ext cx="2342597" cy="41549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151619"/>
                </a:solidFill>
                <a:latin typeface="Work Sans Light" pitchFamily="2" charset="0"/>
              </a:rPr>
              <a:t>Collection 2018 – 2019</a:t>
            </a:r>
          </a:p>
          <a:p>
            <a:r>
              <a:rPr lang="en-US" sz="1050" dirty="0">
                <a:solidFill>
                  <a:srgbClr val="151619"/>
                </a:solidFill>
                <a:latin typeface="Work Sans Light" pitchFamily="2" charset="0"/>
              </a:rPr>
              <a:t>100% Pure Cotton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D368FC-81E8-4C60-AD78-119B66CBBA1E}"/>
              </a:ext>
            </a:extLst>
          </p:cNvPr>
          <p:cNvGrpSpPr/>
          <p:nvPr/>
        </p:nvGrpSpPr>
        <p:grpSpPr>
          <a:xfrm>
            <a:off x="10134401" y="861309"/>
            <a:ext cx="235659" cy="233325"/>
            <a:chOff x="-25247244" y="21486608"/>
            <a:chExt cx="443788" cy="44378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5767A55-213D-4FE5-8D44-1AF599114155}"/>
                </a:ext>
              </a:extLst>
            </p:cNvPr>
            <p:cNvSpPr/>
            <p:nvPr/>
          </p:nvSpPr>
          <p:spPr>
            <a:xfrm>
              <a:off x="-25247244" y="21486608"/>
              <a:ext cx="443788" cy="443788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E429094-D75A-432D-B193-1162E03EB831}"/>
                </a:ext>
              </a:extLst>
            </p:cNvPr>
            <p:cNvSpPr/>
            <p:nvPr/>
          </p:nvSpPr>
          <p:spPr>
            <a:xfrm>
              <a:off x="-25138513" y="21601531"/>
              <a:ext cx="226327" cy="227863"/>
            </a:xfrm>
            <a:custGeom>
              <a:avLst/>
              <a:gdLst>
                <a:gd name="connsiteX0" fmla="*/ 201930 w 659130"/>
                <a:gd name="connsiteY0" fmla="*/ 0 h 663600"/>
                <a:gd name="connsiteX1" fmla="*/ 280530 w 659130"/>
                <a:gd name="connsiteY1" fmla="*/ 15868 h 663600"/>
                <a:gd name="connsiteX2" fmla="*/ 329566 w 659130"/>
                <a:gd name="connsiteY2" fmla="*/ 48932 h 663600"/>
                <a:gd name="connsiteX3" fmla="*/ 378600 w 659130"/>
                <a:gd name="connsiteY3" fmla="*/ 15868 h 663600"/>
                <a:gd name="connsiteX4" fmla="*/ 457200 w 659130"/>
                <a:gd name="connsiteY4" fmla="*/ 0 h 663600"/>
                <a:gd name="connsiteX5" fmla="*/ 659130 w 659130"/>
                <a:gd name="connsiteY5" fmla="*/ 201932 h 663600"/>
                <a:gd name="connsiteX6" fmla="*/ 643260 w 659130"/>
                <a:gd name="connsiteY6" fmla="*/ 280532 h 663600"/>
                <a:gd name="connsiteX7" fmla="*/ 604342 w 659130"/>
                <a:gd name="connsiteY7" fmla="*/ 338254 h 663600"/>
                <a:gd name="connsiteX8" fmla="*/ 599306 w 659130"/>
                <a:gd name="connsiteY8" fmla="*/ 345174 h 663600"/>
                <a:gd name="connsiteX9" fmla="*/ 329566 w 659130"/>
                <a:gd name="connsiteY9" fmla="*/ 663600 h 663600"/>
                <a:gd name="connsiteX10" fmla="*/ 59828 w 659130"/>
                <a:gd name="connsiteY10" fmla="*/ 345176 h 663600"/>
                <a:gd name="connsiteX11" fmla="*/ 54760 w 659130"/>
                <a:gd name="connsiteY11" fmla="*/ 338214 h 663600"/>
                <a:gd name="connsiteX12" fmla="*/ 15868 w 659130"/>
                <a:gd name="connsiteY12" fmla="*/ 280532 h 663600"/>
                <a:gd name="connsiteX13" fmla="*/ 0 w 659130"/>
                <a:gd name="connsiteY13" fmla="*/ 201932 h 663600"/>
                <a:gd name="connsiteX14" fmla="*/ 201930 w 659130"/>
                <a:gd name="connsiteY14" fmla="*/ 0 h 6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9130" h="663600">
                  <a:moveTo>
                    <a:pt x="201930" y="0"/>
                  </a:moveTo>
                  <a:cubicBezTo>
                    <a:pt x="229812" y="0"/>
                    <a:pt x="256372" y="5652"/>
                    <a:pt x="280530" y="15868"/>
                  </a:cubicBezTo>
                  <a:lnTo>
                    <a:pt x="329566" y="48932"/>
                  </a:lnTo>
                  <a:lnTo>
                    <a:pt x="378600" y="15868"/>
                  </a:lnTo>
                  <a:cubicBezTo>
                    <a:pt x="402758" y="5652"/>
                    <a:pt x="429320" y="0"/>
                    <a:pt x="457200" y="0"/>
                  </a:cubicBezTo>
                  <a:cubicBezTo>
                    <a:pt x="568722" y="0"/>
                    <a:pt x="659130" y="90408"/>
                    <a:pt x="659130" y="201932"/>
                  </a:cubicBezTo>
                  <a:cubicBezTo>
                    <a:pt x="659130" y="229812"/>
                    <a:pt x="653480" y="256372"/>
                    <a:pt x="643260" y="280532"/>
                  </a:cubicBezTo>
                  <a:lnTo>
                    <a:pt x="604342" y="338254"/>
                  </a:lnTo>
                  <a:lnTo>
                    <a:pt x="599306" y="345174"/>
                  </a:lnTo>
                  <a:lnTo>
                    <a:pt x="329566" y="663600"/>
                  </a:lnTo>
                  <a:lnTo>
                    <a:pt x="59828" y="345176"/>
                  </a:lnTo>
                  <a:lnTo>
                    <a:pt x="54760" y="338214"/>
                  </a:lnTo>
                  <a:lnTo>
                    <a:pt x="15868" y="280532"/>
                  </a:lnTo>
                  <a:cubicBezTo>
                    <a:pt x="5650" y="256372"/>
                    <a:pt x="0" y="229812"/>
                    <a:pt x="0" y="201932"/>
                  </a:cubicBezTo>
                  <a:cubicBezTo>
                    <a:pt x="0" y="90408"/>
                    <a:pt x="90406" y="0"/>
                    <a:pt x="201930" y="0"/>
                  </a:cubicBezTo>
                  <a:close/>
                </a:path>
              </a:pathLst>
            </a:custGeom>
            <a:solidFill>
              <a:srgbClr val="0707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BBAE320-4113-4008-AAF2-50542B0848DF}"/>
              </a:ext>
            </a:extLst>
          </p:cNvPr>
          <p:cNvGrpSpPr/>
          <p:nvPr/>
        </p:nvGrpSpPr>
        <p:grpSpPr>
          <a:xfrm>
            <a:off x="10158305" y="5882835"/>
            <a:ext cx="187850" cy="165198"/>
            <a:chOff x="3032760" y="5158659"/>
            <a:chExt cx="670781" cy="59579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85A2BBF-E559-4264-9531-AD2500B0FF99}"/>
                </a:ext>
              </a:extLst>
            </p:cNvPr>
            <p:cNvSpPr/>
            <p:nvPr/>
          </p:nvSpPr>
          <p:spPr>
            <a:xfrm>
              <a:off x="3032760" y="5158659"/>
              <a:ext cx="670781" cy="586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1ED82BA-CB68-4AFB-A2A0-594705AED2E3}"/>
                </a:ext>
              </a:extLst>
            </p:cNvPr>
            <p:cNvGrpSpPr/>
            <p:nvPr/>
          </p:nvGrpSpPr>
          <p:grpSpPr>
            <a:xfrm>
              <a:off x="3157446" y="5414909"/>
              <a:ext cx="421395" cy="339548"/>
              <a:chOff x="3150941" y="5453139"/>
              <a:chExt cx="372648" cy="300268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F6236F9-190C-43AD-A8A0-4559A1673E62}"/>
                  </a:ext>
                </a:extLst>
              </p:cNvPr>
              <p:cNvSpPr/>
              <p:nvPr/>
            </p:nvSpPr>
            <p:spPr>
              <a:xfrm>
                <a:off x="3150941" y="5681057"/>
                <a:ext cx="99996" cy="71751"/>
              </a:xfrm>
              <a:prstGeom prst="rect">
                <a:avLst/>
              </a:prstGeom>
              <a:solidFill>
                <a:srgbClr val="0707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27711BA-CF36-4D3E-A91A-43A90697F57C}"/>
                  </a:ext>
                </a:extLst>
              </p:cNvPr>
              <p:cNvSpPr/>
              <p:nvPr/>
            </p:nvSpPr>
            <p:spPr>
              <a:xfrm>
                <a:off x="3287962" y="5453139"/>
                <a:ext cx="98607" cy="298395"/>
              </a:xfrm>
              <a:prstGeom prst="rect">
                <a:avLst/>
              </a:prstGeom>
              <a:solidFill>
                <a:srgbClr val="0707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43F0DEF-A8B7-45D4-8D36-86F1A99A3C27}"/>
                  </a:ext>
                </a:extLst>
              </p:cNvPr>
              <p:cNvSpPr/>
              <p:nvPr/>
            </p:nvSpPr>
            <p:spPr>
              <a:xfrm>
                <a:off x="3423593" y="5568885"/>
                <a:ext cx="99996" cy="184522"/>
              </a:xfrm>
              <a:prstGeom prst="rect">
                <a:avLst/>
              </a:prstGeom>
              <a:solidFill>
                <a:srgbClr val="0707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5CD1F55-AAEE-4932-BFA2-52E792DE825F}"/>
              </a:ext>
            </a:extLst>
          </p:cNvPr>
          <p:cNvSpPr/>
          <p:nvPr/>
        </p:nvSpPr>
        <p:spPr>
          <a:xfrm>
            <a:off x="-2066369" y="-2035277"/>
            <a:ext cx="16320877" cy="10942975"/>
          </a:xfrm>
          <a:custGeom>
            <a:avLst/>
            <a:gdLst>
              <a:gd name="connsiteX0" fmla="*/ 2035277 w 16320877"/>
              <a:gd name="connsiteY0" fmla="*/ 2035277 h 10942975"/>
              <a:gd name="connsiteX1" fmla="*/ 2035277 w 16320877"/>
              <a:gd name="connsiteY1" fmla="*/ 8907697 h 10942975"/>
              <a:gd name="connsiteX2" fmla="*/ 14285599 w 16320877"/>
              <a:gd name="connsiteY2" fmla="*/ 8907697 h 10942975"/>
              <a:gd name="connsiteX3" fmla="*/ 14285599 w 16320877"/>
              <a:gd name="connsiteY3" fmla="*/ 2035277 h 10942975"/>
              <a:gd name="connsiteX4" fmla="*/ 0 w 16320877"/>
              <a:gd name="connsiteY4" fmla="*/ 0 h 10942975"/>
              <a:gd name="connsiteX5" fmla="*/ 2035277 w 16320877"/>
              <a:gd name="connsiteY5" fmla="*/ 0 h 10942975"/>
              <a:gd name="connsiteX6" fmla="*/ 2035277 w 16320877"/>
              <a:gd name="connsiteY6" fmla="*/ 1 h 10942975"/>
              <a:gd name="connsiteX7" fmla="*/ 15192434 w 16320877"/>
              <a:gd name="connsiteY7" fmla="*/ 1 h 10942975"/>
              <a:gd name="connsiteX8" fmla="*/ 15192434 w 16320877"/>
              <a:gd name="connsiteY8" fmla="*/ 1 h 10942975"/>
              <a:gd name="connsiteX9" fmla="*/ 16320877 w 16320877"/>
              <a:gd name="connsiteY9" fmla="*/ 1 h 10942975"/>
              <a:gd name="connsiteX10" fmla="*/ 16320877 w 16320877"/>
              <a:gd name="connsiteY10" fmla="*/ 10942975 h 10942975"/>
              <a:gd name="connsiteX11" fmla="*/ 14285599 w 16320877"/>
              <a:gd name="connsiteY11" fmla="*/ 10942975 h 10942975"/>
              <a:gd name="connsiteX12" fmla="*/ 14285599 w 16320877"/>
              <a:gd name="connsiteY12" fmla="*/ 10942974 h 10942975"/>
              <a:gd name="connsiteX13" fmla="*/ 798009 w 16320877"/>
              <a:gd name="connsiteY13" fmla="*/ 10942974 h 10942975"/>
              <a:gd name="connsiteX14" fmla="*/ 798009 w 16320877"/>
              <a:gd name="connsiteY14" fmla="*/ 10942973 h 10942975"/>
              <a:gd name="connsiteX15" fmla="*/ 0 w 16320877"/>
              <a:gd name="connsiteY15" fmla="*/ 10942973 h 10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320877" h="10942975">
                <a:moveTo>
                  <a:pt x="2035277" y="2035277"/>
                </a:moveTo>
                <a:lnTo>
                  <a:pt x="2035277" y="8907697"/>
                </a:lnTo>
                <a:lnTo>
                  <a:pt x="14285599" y="8907697"/>
                </a:lnTo>
                <a:lnTo>
                  <a:pt x="14285599" y="2035277"/>
                </a:lnTo>
                <a:close/>
                <a:moveTo>
                  <a:pt x="0" y="0"/>
                </a:moveTo>
                <a:lnTo>
                  <a:pt x="2035277" y="0"/>
                </a:lnTo>
                <a:lnTo>
                  <a:pt x="2035277" y="1"/>
                </a:lnTo>
                <a:lnTo>
                  <a:pt x="15192434" y="1"/>
                </a:lnTo>
                <a:lnTo>
                  <a:pt x="15192434" y="1"/>
                </a:lnTo>
                <a:lnTo>
                  <a:pt x="16320877" y="1"/>
                </a:lnTo>
                <a:lnTo>
                  <a:pt x="16320877" y="10942975"/>
                </a:lnTo>
                <a:lnTo>
                  <a:pt x="14285599" y="10942975"/>
                </a:lnTo>
                <a:lnTo>
                  <a:pt x="14285599" y="10942974"/>
                </a:lnTo>
                <a:lnTo>
                  <a:pt x="798009" y="10942974"/>
                </a:lnTo>
                <a:lnTo>
                  <a:pt x="798009" y="10942973"/>
                </a:lnTo>
                <a:lnTo>
                  <a:pt x="0" y="10942973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592475" y="561426"/>
            <a:ext cx="2712825" cy="780289"/>
            <a:chOff x="1592475" y="561426"/>
            <a:chExt cx="2712825" cy="7802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F90F06-7F5F-443A-A7A4-4CD95F551CA9}"/>
                </a:ext>
              </a:extLst>
            </p:cNvPr>
            <p:cNvSpPr/>
            <p:nvPr/>
          </p:nvSpPr>
          <p:spPr>
            <a:xfrm>
              <a:off x="2224272" y="839973"/>
              <a:ext cx="208102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Work Sans Light" pitchFamily="2" charset="0"/>
                </a:rPr>
                <a:t>Nearyouonlineshopmarket.com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475" y="561426"/>
              <a:ext cx="780289" cy="780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673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62">
        <p:fade/>
      </p:transition>
    </mc:Choice>
    <mc:Fallback xmlns="">
      <p:transition spd="med" advTm="6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2000" y="112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04167E-6 -4.07407E-6 L 0.02904 -4.07407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91667E-6 -7.40741E-7 L -0.03737 -7.40741E-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E9E1B1-AA9C-4027-A9F4-CE29046A3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1203F1-B4CA-41DB-890A-D0493765D7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7" r="13770"/>
          <a:stretch/>
        </p:blipFill>
        <p:spPr>
          <a:xfrm>
            <a:off x="1328076" y="3637163"/>
            <a:ext cx="2874184" cy="2456214"/>
          </a:xfrm>
          <a:prstGeom prst="rect">
            <a:avLst/>
          </a:prstGeom>
          <a:ln w="111125">
            <a:solidFill>
              <a:schemeClr val="bg1"/>
            </a:solidFill>
            <a:miter lim="8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1CE925-140A-41BB-8EA7-50D032D174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24" y="2009222"/>
            <a:ext cx="2233333" cy="1488307"/>
          </a:xfrm>
          <a:prstGeom prst="rect">
            <a:avLst/>
          </a:prstGeom>
          <a:ln w="111125">
            <a:solidFill>
              <a:schemeClr val="bg1"/>
            </a:solidFill>
            <a:miter lim="8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4F1989-D6C1-46F5-ABBE-695DF22FBA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9353" r="33224" b="16647"/>
          <a:stretch/>
        </p:blipFill>
        <p:spPr>
          <a:xfrm>
            <a:off x="7435036" y="4424439"/>
            <a:ext cx="2035337" cy="1676401"/>
          </a:xfrm>
          <a:prstGeom prst="rect">
            <a:avLst/>
          </a:prstGeom>
          <a:ln w="111125">
            <a:solidFill>
              <a:schemeClr val="bg1"/>
            </a:solidFill>
            <a:miter lim="800000"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B37418-C742-4912-8305-1F1AC6F17F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r="25328"/>
          <a:stretch/>
        </p:blipFill>
        <p:spPr>
          <a:xfrm>
            <a:off x="7807152" y="1345833"/>
            <a:ext cx="2874184" cy="2615178"/>
          </a:xfrm>
          <a:prstGeom prst="rect">
            <a:avLst/>
          </a:prstGeom>
          <a:ln w="111125">
            <a:solidFill>
              <a:schemeClr val="bg1"/>
            </a:solidFill>
            <a:miter lim="800000"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285E00-07DB-433B-BF10-64DEEFF4C6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0" t="29447" r="14552" b="31757"/>
          <a:stretch/>
        </p:blipFill>
        <p:spPr>
          <a:xfrm>
            <a:off x="4858309" y="4195174"/>
            <a:ext cx="1780110" cy="1555704"/>
          </a:xfrm>
          <a:prstGeom prst="rect">
            <a:avLst/>
          </a:prstGeom>
          <a:ln w="111125">
            <a:solidFill>
              <a:schemeClr val="bg1"/>
            </a:solidFill>
            <a:miter lim="800000"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7C2895F-D0DD-4ADC-A0A0-117C2528E4B0}"/>
              </a:ext>
            </a:extLst>
          </p:cNvPr>
          <p:cNvGrpSpPr/>
          <p:nvPr/>
        </p:nvGrpSpPr>
        <p:grpSpPr>
          <a:xfrm>
            <a:off x="2432379" y="1168629"/>
            <a:ext cx="1825369" cy="369332"/>
            <a:chOff x="2037613" y="2834299"/>
            <a:chExt cx="1547777" cy="31629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5B8F33E-95A5-45A3-85A1-29EF38B4F599}"/>
                </a:ext>
              </a:extLst>
            </p:cNvPr>
            <p:cNvSpPr/>
            <p:nvPr/>
          </p:nvSpPr>
          <p:spPr>
            <a:xfrm>
              <a:off x="2037613" y="2844605"/>
              <a:ext cx="1547777" cy="282515"/>
            </a:xfrm>
            <a:prstGeom prst="rect">
              <a:avLst/>
            </a:prstGeom>
            <a:solidFill>
              <a:srgbClr val="F9D2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151619"/>
                </a:solidFill>
                <a:latin typeface="Work Sans SemiBold" pitchFamily="2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93310CD-E325-440C-B7BA-CDF7AAF09CDD}"/>
                </a:ext>
              </a:extLst>
            </p:cNvPr>
            <p:cNvSpPr/>
            <p:nvPr/>
          </p:nvSpPr>
          <p:spPr>
            <a:xfrm>
              <a:off x="2084288" y="2834299"/>
              <a:ext cx="1465519" cy="3162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151619"/>
                  </a:solidFill>
                  <a:latin typeface="Montserrat Black" panose="00000A00000000000000" pitchFamily="50" charset="0"/>
                </a:rPr>
                <a:t>new arrivals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DB77D5F-4C5D-4641-B2B8-78797ABE69DD}"/>
              </a:ext>
            </a:extLst>
          </p:cNvPr>
          <p:cNvSpPr/>
          <p:nvPr/>
        </p:nvSpPr>
        <p:spPr>
          <a:xfrm>
            <a:off x="1437645" y="2251180"/>
            <a:ext cx="2576857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51619"/>
                </a:solidFill>
                <a:latin typeface="Work Sans Light" pitchFamily="2" charset="0"/>
              </a:rPr>
              <a:t>Collection 2018 – 2019</a:t>
            </a:r>
          </a:p>
          <a:p>
            <a:r>
              <a:rPr lang="en-US" sz="1400" dirty="0">
                <a:solidFill>
                  <a:srgbClr val="151619"/>
                </a:solidFill>
                <a:latin typeface="Work Sans Light" pitchFamily="2" charset="0"/>
              </a:rPr>
              <a:t>Branded items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A569F08-6C43-4F7A-8E5F-55DFA5CC9B07}"/>
              </a:ext>
            </a:extLst>
          </p:cNvPr>
          <p:cNvSpPr/>
          <p:nvPr/>
        </p:nvSpPr>
        <p:spPr>
          <a:xfrm>
            <a:off x="1027381" y="1629739"/>
            <a:ext cx="5001674" cy="502250"/>
          </a:xfrm>
          <a:prstGeom prst="rect">
            <a:avLst/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300" dirty="0">
                <a:solidFill>
                  <a:schemeClr val="bg1"/>
                </a:solidFill>
                <a:latin typeface="Work Sans SemiBold" pitchFamily="2" charset="0"/>
              </a:rPr>
              <a:t>MORE COMING SOON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B39A26F6-1C34-46EC-AF80-FA78A19E5C4F}"/>
              </a:ext>
            </a:extLst>
          </p:cNvPr>
          <p:cNvSpPr/>
          <p:nvPr/>
        </p:nvSpPr>
        <p:spPr>
          <a:xfrm>
            <a:off x="-2066369" y="-2035277"/>
            <a:ext cx="16320877" cy="10942975"/>
          </a:xfrm>
          <a:custGeom>
            <a:avLst/>
            <a:gdLst>
              <a:gd name="connsiteX0" fmla="*/ 2035277 w 16320877"/>
              <a:gd name="connsiteY0" fmla="*/ 2035277 h 10942975"/>
              <a:gd name="connsiteX1" fmla="*/ 2035277 w 16320877"/>
              <a:gd name="connsiteY1" fmla="*/ 8907697 h 10942975"/>
              <a:gd name="connsiteX2" fmla="*/ 14285599 w 16320877"/>
              <a:gd name="connsiteY2" fmla="*/ 8907697 h 10942975"/>
              <a:gd name="connsiteX3" fmla="*/ 14285599 w 16320877"/>
              <a:gd name="connsiteY3" fmla="*/ 2035277 h 10942975"/>
              <a:gd name="connsiteX4" fmla="*/ 0 w 16320877"/>
              <a:gd name="connsiteY4" fmla="*/ 0 h 10942975"/>
              <a:gd name="connsiteX5" fmla="*/ 2035277 w 16320877"/>
              <a:gd name="connsiteY5" fmla="*/ 0 h 10942975"/>
              <a:gd name="connsiteX6" fmla="*/ 2035277 w 16320877"/>
              <a:gd name="connsiteY6" fmla="*/ 1 h 10942975"/>
              <a:gd name="connsiteX7" fmla="*/ 15192434 w 16320877"/>
              <a:gd name="connsiteY7" fmla="*/ 1 h 10942975"/>
              <a:gd name="connsiteX8" fmla="*/ 15192434 w 16320877"/>
              <a:gd name="connsiteY8" fmla="*/ 1 h 10942975"/>
              <a:gd name="connsiteX9" fmla="*/ 16320877 w 16320877"/>
              <a:gd name="connsiteY9" fmla="*/ 1 h 10942975"/>
              <a:gd name="connsiteX10" fmla="*/ 16320877 w 16320877"/>
              <a:gd name="connsiteY10" fmla="*/ 10942975 h 10942975"/>
              <a:gd name="connsiteX11" fmla="*/ 14285599 w 16320877"/>
              <a:gd name="connsiteY11" fmla="*/ 10942975 h 10942975"/>
              <a:gd name="connsiteX12" fmla="*/ 14285599 w 16320877"/>
              <a:gd name="connsiteY12" fmla="*/ 10942974 h 10942975"/>
              <a:gd name="connsiteX13" fmla="*/ 798009 w 16320877"/>
              <a:gd name="connsiteY13" fmla="*/ 10942974 h 10942975"/>
              <a:gd name="connsiteX14" fmla="*/ 798009 w 16320877"/>
              <a:gd name="connsiteY14" fmla="*/ 10942973 h 10942975"/>
              <a:gd name="connsiteX15" fmla="*/ 0 w 16320877"/>
              <a:gd name="connsiteY15" fmla="*/ 10942973 h 10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320877" h="10942975">
                <a:moveTo>
                  <a:pt x="2035277" y="2035277"/>
                </a:moveTo>
                <a:lnTo>
                  <a:pt x="2035277" y="8907697"/>
                </a:lnTo>
                <a:lnTo>
                  <a:pt x="14285599" y="8907697"/>
                </a:lnTo>
                <a:lnTo>
                  <a:pt x="14285599" y="2035277"/>
                </a:lnTo>
                <a:close/>
                <a:moveTo>
                  <a:pt x="0" y="0"/>
                </a:moveTo>
                <a:lnTo>
                  <a:pt x="2035277" y="0"/>
                </a:lnTo>
                <a:lnTo>
                  <a:pt x="2035277" y="1"/>
                </a:lnTo>
                <a:lnTo>
                  <a:pt x="15192434" y="1"/>
                </a:lnTo>
                <a:lnTo>
                  <a:pt x="15192434" y="1"/>
                </a:lnTo>
                <a:lnTo>
                  <a:pt x="16320877" y="1"/>
                </a:lnTo>
                <a:lnTo>
                  <a:pt x="16320877" y="10942975"/>
                </a:lnTo>
                <a:lnTo>
                  <a:pt x="14285599" y="10942975"/>
                </a:lnTo>
                <a:lnTo>
                  <a:pt x="14285599" y="10942974"/>
                </a:lnTo>
                <a:lnTo>
                  <a:pt x="798009" y="10942974"/>
                </a:lnTo>
                <a:lnTo>
                  <a:pt x="798009" y="10942973"/>
                </a:lnTo>
                <a:lnTo>
                  <a:pt x="0" y="10942973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59643" y="187300"/>
            <a:ext cx="2712825" cy="780289"/>
            <a:chOff x="1592475" y="561426"/>
            <a:chExt cx="2712825" cy="78028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8F90F06-7F5F-443A-A7A4-4CD95F551CA9}"/>
                </a:ext>
              </a:extLst>
            </p:cNvPr>
            <p:cNvSpPr/>
            <p:nvPr/>
          </p:nvSpPr>
          <p:spPr>
            <a:xfrm>
              <a:off x="2224272" y="839973"/>
              <a:ext cx="208102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Work Sans Light" pitchFamily="2" charset="0"/>
                </a:rPr>
                <a:t>Nearyouonlineshopmarket.com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475" y="561426"/>
              <a:ext cx="780289" cy="780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41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68">
        <p:fade/>
      </p:transition>
    </mc:Choice>
    <mc:Fallback xmlns="">
      <p:transition spd="med" advTm="7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4.44444E-6 L 0.02904 4.44444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04167E-6 -2.22222E-6 L -0.03737 -2.22222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04831 -1.11111E-6 " pathEditMode="relative" rAng="0" ptsTypes="AA">
                                      <p:cBhvr>
                                        <p:cTn id="21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02799 1.11111E-6 " pathEditMode="relative" rAng="0" ptsTypes="AA">
                                      <p:cBhvr>
                                        <p:cTn id="23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03724 4.44444E-6 " pathEditMode="relative" rAng="0" ptsTypes="AA">
                                      <p:cBhvr>
                                        <p:cTn id="25" dur="6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04675 -1.48148E-6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03724 7.40741E-7 " pathEditMode="relative" rAng="0" ptsTypes="AA">
                                      <p:cBhvr>
                                        <p:cTn id="29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51267038-33CE-4FCC-9248-6443D60B1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315BDA8-6BE2-4196-8B6E-7BCA82FF6CBE}"/>
              </a:ext>
            </a:extLst>
          </p:cNvPr>
          <p:cNvGrpSpPr/>
          <p:nvPr/>
        </p:nvGrpSpPr>
        <p:grpSpPr>
          <a:xfrm>
            <a:off x="76200" y="595116"/>
            <a:ext cx="10705892" cy="5667768"/>
            <a:chOff x="-209550" y="595116"/>
            <a:chExt cx="10705892" cy="566776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FFA7D66-D6DF-47B5-9BFA-FF80ECB93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1" r="20618"/>
            <a:stretch/>
          </p:blipFill>
          <p:spPr>
            <a:xfrm>
              <a:off x="-209550" y="595116"/>
              <a:ext cx="5238750" cy="566776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0629147-D0BD-43FA-9D01-BCA94E044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68" t="55909" r="21654" b="9325"/>
            <a:stretch/>
          </p:blipFill>
          <p:spPr>
            <a:xfrm>
              <a:off x="4979462" y="670561"/>
              <a:ext cx="5516880" cy="5516879"/>
            </a:xfrm>
            <a:prstGeom prst="rect">
              <a:avLst/>
            </a:prstGeom>
          </p:spPr>
        </p:pic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B78FC55-2BC6-44EE-9E87-8C581913E748}"/>
              </a:ext>
            </a:extLst>
          </p:cNvPr>
          <p:cNvSpPr/>
          <p:nvPr/>
        </p:nvSpPr>
        <p:spPr>
          <a:xfrm>
            <a:off x="5189012" y="670560"/>
            <a:ext cx="5541750" cy="5516880"/>
          </a:xfrm>
          <a:custGeom>
            <a:avLst/>
            <a:gdLst>
              <a:gd name="connsiteX0" fmla="*/ 0 w 5516880"/>
              <a:gd name="connsiteY0" fmla="*/ 0 h 5516880"/>
              <a:gd name="connsiteX1" fmla="*/ 5516880 w 5516880"/>
              <a:gd name="connsiteY1" fmla="*/ 0 h 5516880"/>
              <a:gd name="connsiteX2" fmla="*/ 5516880 w 5516880"/>
              <a:gd name="connsiteY2" fmla="*/ 5516880 h 5516880"/>
              <a:gd name="connsiteX3" fmla="*/ 0 w 5516880"/>
              <a:gd name="connsiteY3" fmla="*/ 5516880 h 5516880"/>
              <a:gd name="connsiteX4" fmla="*/ 0 w 5516880"/>
              <a:gd name="connsiteY4" fmla="*/ 0 h 5516880"/>
              <a:gd name="connsiteX5" fmla="*/ 2758440 w 5516880"/>
              <a:gd name="connsiteY5" fmla="*/ 670560 h 5516880"/>
              <a:gd name="connsiteX6" fmla="*/ 670560 w 5516880"/>
              <a:gd name="connsiteY6" fmla="*/ 2758440 h 5516880"/>
              <a:gd name="connsiteX7" fmla="*/ 2758440 w 5516880"/>
              <a:gd name="connsiteY7" fmla="*/ 4846320 h 5516880"/>
              <a:gd name="connsiteX8" fmla="*/ 4846320 w 5516880"/>
              <a:gd name="connsiteY8" fmla="*/ 2758440 h 5516880"/>
              <a:gd name="connsiteX9" fmla="*/ 2758440 w 5516880"/>
              <a:gd name="connsiteY9" fmla="*/ 670560 h 551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16880" h="5516880">
                <a:moveTo>
                  <a:pt x="0" y="0"/>
                </a:moveTo>
                <a:lnTo>
                  <a:pt x="5516880" y="0"/>
                </a:lnTo>
                <a:lnTo>
                  <a:pt x="5516880" y="5516880"/>
                </a:lnTo>
                <a:lnTo>
                  <a:pt x="0" y="5516880"/>
                </a:lnTo>
                <a:lnTo>
                  <a:pt x="0" y="0"/>
                </a:lnTo>
                <a:close/>
                <a:moveTo>
                  <a:pt x="2758440" y="670560"/>
                </a:moveTo>
                <a:cubicBezTo>
                  <a:pt x="1605336" y="670560"/>
                  <a:pt x="670560" y="1605336"/>
                  <a:pt x="670560" y="2758440"/>
                </a:cubicBezTo>
                <a:cubicBezTo>
                  <a:pt x="670560" y="3911544"/>
                  <a:pt x="1605336" y="4846320"/>
                  <a:pt x="2758440" y="4846320"/>
                </a:cubicBezTo>
                <a:cubicBezTo>
                  <a:pt x="3911544" y="4846320"/>
                  <a:pt x="4846320" y="3911544"/>
                  <a:pt x="4846320" y="2758440"/>
                </a:cubicBezTo>
                <a:cubicBezTo>
                  <a:pt x="4846320" y="1605336"/>
                  <a:pt x="3911544" y="670560"/>
                  <a:pt x="2758440" y="670560"/>
                </a:cubicBezTo>
                <a:close/>
              </a:path>
            </a:pathLst>
          </a:custGeom>
          <a:solidFill>
            <a:srgbClr val="C2A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738D75-768A-47EB-9AB2-2A8D4B3D4EB8}"/>
              </a:ext>
            </a:extLst>
          </p:cNvPr>
          <p:cNvSpPr/>
          <p:nvPr/>
        </p:nvSpPr>
        <p:spPr>
          <a:xfrm>
            <a:off x="1960831" y="5109752"/>
            <a:ext cx="3735119" cy="502250"/>
          </a:xfrm>
          <a:prstGeom prst="rect">
            <a:avLst/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300" dirty="0">
                <a:solidFill>
                  <a:schemeClr val="bg1"/>
                </a:solidFill>
                <a:latin typeface="Work Sans SemiBold" pitchFamily="2" charset="0"/>
              </a:rPr>
              <a:t>SQUARE SCARF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C2D67E-743A-4D93-985D-802D1C88048A}"/>
              </a:ext>
            </a:extLst>
          </p:cNvPr>
          <p:cNvGrpSpPr/>
          <p:nvPr/>
        </p:nvGrpSpPr>
        <p:grpSpPr>
          <a:xfrm>
            <a:off x="2702638" y="5693727"/>
            <a:ext cx="1246751" cy="369332"/>
            <a:chOff x="2037613" y="2834299"/>
            <a:chExt cx="1547777" cy="31629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702220C-2E29-41A7-BF22-7F54A6724A3C}"/>
                </a:ext>
              </a:extLst>
            </p:cNvPr>
            <p:cNvSpPr/>
            <p:nvPr/>
          </p:nvSpPr>
          <p:spPr>
            <a:xfrm>
              <a:off x="2037613" y="2844605"/>
              <a:ext cx="1547777" cy="282515"/>
            </a:xfrm>
            <a:prstGeom prst="rect">
              <a:avLst/>
            </a:prstGeom>
            <a:solidFill>
              <a:srgbClr val="F9D2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151619"/>
                </a:solidFill>
                <a:latin typeface="Montserrat SemiBold" panose="000007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C91D55F-1C62-4865-BF9D-87DD9F95E741}"/>
                </a:ext>
              </a:extLst>
            </p:cNvPr>
            <p:cNvSpPr/>
            <p:nvPr/>
          </p:nvSpPr>
          <p:spPr>
            <a:xfrm>
              <a:off x="2191976" y="2834299"/>
              <a:ext cx="1250147" cy="3162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151619"/>
                  </a:solidFill>
                  <a:latin typeface="Montserrat SemiBold" panose="00000700000000000000" pitchFamily="50" charset="0"/>
                </a:rPr>
                <a:t>in pink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1CF7212-06D7-46FD-A038-8E2C405FD7CF}"/>
              </a:ext>
            </a:extLst>
          </p:cNvPr>
          <p:cNvGrpSpPr/>
          <p:nvPr/>
        </p:nvGrpSpPr>
        <p:grpSpPr>
          <a:xfrm>
            <a:off x="1850676" y="855455"/>
            <a:ext cx="3121374" cy="230832"/>
            <a:chOff x="1923246" y="859785"/>
            <a:chExt cx="1899563" cy="23083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D7E0331-5DAB-4F39-9C65-97973107A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246" y="886211"/>
              <a:ext cx="194105" cy="192183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2C21EF2-88D2-43E8-8A75-E28706F1A65F}"/>
                </a:ext>
              </a:extLst>
            </p:cNvPr>
            <p:cNvSpPr/>
            <p:nvPr/>
          </p:nvSpPr>
          <p:spPr>
            <a:xfrm>
              <a:off x="2137854" y="859785"/>
              <a:ext cx="168495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Work Sans Light" pitchFamily="2" charset="0"/>
                </a:rPr>
                <a:t>facebook.com/</a:t>
              </a:r>
              <a:r>
                <a:rPr lang="en-US" sz="900" dirty="0" err="1">
                  <a:solidFill>
                    <a:schemeClr val="bg1"/>
                  </a:solidFill>
                  <a:latin typeface="Work Sans Light" pitchFamily="2" charset="0"/>
                </a:rPr>
                <a:t>nearyouonlineshopmarket</a:t>
              </a:r>
              <a:endParaRPr lang="en-US" sz="900" dirty="0">
                <a:solidFill>
                  <a:schemeClr val="bg1"/>
                </a:solidFill>
                <a:latin typeface="Work Sans Light" pitchFamily="2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B9DEDF3-4F22-4F9F-B4AA-1AFBA386298C}"/>
              </a:ext>
            </a:extLst>
          </p:cNvPr>
          <p:cNvSpPr/>
          <p:nvPr/>
        </p:nvSpPr>
        <p:spPr>
          <a:xfrm>
            <a:off x="5301154" y="797746"/>
            <a:ext cx="1959722" cy="507831"/>
          </a:xfrm>
          <a:prstGeom prst="rect">
            <a:avLst/>
          </a:prstGeom>
          <a:solidFill>
            <a:srgbClr val="C2A6A2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151619"/>
                </a:solidFill>
                <a:latin typeface="Work Sans Light" pitchFamily="2" charset="0"/>
              </a:rPr>
              <a:t>Polyester, spandex, cotton</a:t>
            </a:r>
          </a:p>
          <a:p>
            <a:pPr algn="just"/>
            <a:r>
              <a:rPr lang="en-US" sz="900" dirty="0">
                <a:solidFill>
                  <a:srgbClr val="151619"/>
                </a:solidFill>
                <a:latin typeface="Work Sans Light" pitchFamily="2" charset="0"/>
              </a:rPr>
              <a:t>Green, blue, yellow</a:t>
            </a:r>
          </a:p>
          <a:p>
            <a:pPr algn="just"/>
            <a:r>
              <a:rPr lang="en-US" sz="900" dirty="0">
                <a:solidFill>
                  <a:srgbClr val="151619"/>
                </a:solidFill>
                <a:latin typeface="Work Sans Light" pitchFamily="2" charset="0"/>
              </a:rPr>
              <a:t>XS, S, M, L, XL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95FAA7B-6C16-4BE4-8B6A-85D3FE13FDFD}"/>
              </a:ext>
            </a:extLst>
          </p:cNvPr>
          <p:cNvGrpSpPr/>
          <p:nvPr/>
        </p:nvGrpSpPr>
        <p:grpSpPr>
          <a:xfrm>
            <a:off x="6404136" y="2987739"/>
            <a:ext cx="2914247" cy="722637"/>
            <a:chOff x="2960481" y="2517663"/>
            <a:chExt cx="4006682" cy="993525"/>
          </a:xfrm>
          <a:solidFill>
            <a:srgbClr val="FFFFFF">
              <a:alpha val="38000"/>
            </a:srgb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FCDCDB1-B9D1-47E5-B46F-00CD57789C9A}"/>
                </a:ext>
              </a:extLst>
            </p:cNvPr>
            <p:cNvSpPr/>
            <p:nvPr/>
          </p:nvSpPr>
          <p:spPr>
            <a:xfrm>
              <a:off x="2960481" y="2517663"/>
              <a:ext cx="1058351" cy="975998"/>
            </a:xfrm>
            <a:custGeom>
              <a:avLst/>
              <a:gdLst/>
              <a:ahLst/>
              <a:cxnLst/>
              <a:rect l="l" t="t" r="r" b="b"/>
              <a:pathLst>
                <a:path w="1058351" h="975998">
                  <a:moveTo>
                    <a:pt x="665986" y="19"/>
                  </a:moveTo>
                  <a:cubicBezTo>
                    <a:pt x="778893" y="-928"/>
                    <a:pt x="871876" y="32944"/>
                    <a:pt x="944933" y="101633"/>
                  </a:cubicBezTo>
                  <a:cubicBezTo>
                    <a:pt x="1017991" y="170322"/>
                    <a:pt x="1055797" y="279506"/>
                    <a:pt x="1058351" y="429186"/>
                  </a:cubicBezTo>
                  <a:lnTo>
                    <a:pt x="1058351" y="975998"/>
                  </a:lnTo>
                  <a:lnTo>
                    <a:pt x="662483" y="975998"/>
                  </a:lnTo>
                  <a:lnTo>
                    <a:pt x="662483" y="497538"/>
                  </a:lnTo>
                  <a:cubicBezTo>
                    <a:pt x="662081" y="438534"/>
                    <a:pt x="651483" y="396179"/>
                    <a:pt x="630691" y="370474"/>
                  </a:cubicBezTo>
                  <a:cubicBezTo>
                    <a:pt x="609898" y="344770"/>
                    <a:pt x="581322" y="332209"/>
                    <a:pt x="544962" y="332794"/>
                  </a:cubicBezTo>
                  <a:cubicBezTo>
                    <a:pt x="503450" y="331952"/>
                    <a:pt x="468515" y="346342"/>
                    <a:pt x="440158" y="375964"/>
                  </a:cubicBezTo>
                  <a:cubicBezTo>
                    <a:pt x="411801" y="405587"/>
                    <a:pt x="397038" y="455493"/>
                    <a:pt x="395868" y="525683"/>
                  </a:cubicBezTo>
                  <a:lnTo>
                    <a:pt x="395868" y="975998"/>
                  </a:lnTo>
                  <a:lnTo>
                    <a:pt x="0" y="975998"/>
                  </a:lnTo>
                  <a:lnTo>
                    <a:pt x="0" y="17545"/>
                  </a:lnTo>
                  <a:lnTo>
                    <a:pt x="376602" y="17545"/>
                  </a:lnTo>
                  <a:lnTo>
                    <a:pt x="376602" y="112164"/>
                  </a:lnTo>
                  <a:cubicBezTo>
                    <a:pt x="414629" y="74528"/>
                    <a:pt x="458253" y="46419"/>
                    <a:pt x="507472" y="27837"/>
                  </a:cubicBezTo>
                  <a:cubicBezTo>
                    <a:pt x="556692" y="9255"/>
                    <a:pt x="609529" y="-18"/>
                    <a:pt x="665986" y="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E3002B8-1D5C-4B69-9768-CC8D08AEDE3D}"/>
                </a:ext>
              </a:extLst>
            </p:cNvPr>
            <p:cNvSpPr/>
            <p:nvPr/>
          </p:nvSpPr>
          <p:spPr>
            <a:xfrm>
              <a:off x="4138379" y="2517683"/>
              <a:ext cx="1070620" cy="993505"/>
            </a:xfrm>
            <a:custGeom>
              <a:avLst/>
              <a:gdLst/>
              <a:ahLst/>
              <a:cxnLst/>
              <a:rect l="l" t="t" r="r" b="b"/>
              <a:pathLst>
                <a:path w="1070620" h="993505">
                  <a:moveTo>
                    <a:pt x="543199" y="0"/>
                  </a:moveTo>
                  <a:cubicBezTo>
                    <a:pt x="639075" y="117"/>
                    <a:pt x="726709" y="18951"/>
                    <a:pt x="806100" y="56502"/>
                  </a:cubicBezTo>
                  <a:cubicBezTo>
                    <a:pt x="885491" y="94053"/>
                    <a:pt x="949111" y="149618"/>
                    <a:pt x="996962" y="223198"/>
                  </a:cubicBezTo>
                  <a:cubicBezTo>
                    <a:pt x="1044813" y="296778"/>
                    <a:pt x="1069365" y="387669"/>
                    <a:pt x="1070620" y="495873"/>
                  </a:cubicBezTo>
                  <a:cubicBezTo>
                    <a:pt x="1070511" y="510242"/>
                    <a:pt x="1069855" y="525706"/>
                    <a:pt x="1068652" y="542263"/>
                  </a:cubicBezTo>
                  <a:cubicBezTo>
                    <a:pt x="1067449" y="558821"/>
                    <a:pt x="1066355" y="574285"/>
                    <a:pt x="1065370" y="588654"/>
                  </a:cubicBezTo>
                  <a:lnTo>
                    <a:pt x="399514" y="588654"/>
                  </a:lnTo>
                  <a:cubicBezTo>
                    <a:pt x="413678" y="625604"/>
                    <a:pt x="437041" y="653554"/>
                    <a:pt x="469604" y="672504"/>
                  </a:cubicBezTo>
                  <a:cubicBezTo>
                    <a:pt x="502167" y="691455"/>
                    <a:pt x="543053" y="700966"/>
                    <a:pt x="592262" y="701040"/>
                  </a:cubicBezTo>
                  <a:cubicBezTo>
                    <a:pt x="634973" y="701076"/>
                    <a:pt x="671332" y="695296"/>
                    <a:pt x="701339" y="683699"/>
                  </a:cubicBezTo>
                  <a:cubicBezTo>
                    <a:pt x="731347" y="672102"/>
                    <a:pt x="761573" y="654468"/>
                    <a:pt x="792018" y="630799"/>
                  </a:cubicBezTo>
                  <a:lnTo>
                    <a:pt x="998784" y="839391"/>
                  </a:lnTo>
                  <a:cubicBezTo>
                    <a:pt x="952641" y="890252"/>
                    <a:pt x="895109" y="928634"/>
                    <a:pt x="826187" y="954539"/>
                  </a:cubicBezTo>
                  <a:cubicBezTo>
                    <a:pt x="757265" y="980443"/>
                    <a:pt x="675202" y="993432"/>
                    <a:pt x="579996" y="993505"/>
                  </a:cubicBezTo>
                  <a:cubicBezTo>
                    <a:pt x="401741" y="990628"/>
                    <a:pt x="261049" y="943405"/>
                    <a:pt x="157922" y="851836"/>
                  </a:cubicBezTo>
                  <a:cubicBezTo>
                    <a:pt x="54795" y="760267"/>
                    <a:pt x="2154" y="641612"/>
                    <a:pt x="0" y="495873"/>
                  </a:cubicBezTo>
                  <a:cubicBezTo>
                    <a:pt x="963" y="398144"/>
                    <a:pt x="24932" y="312182"/>
                    <a:pt x="71908" y="237986"/>
                  </a:cubicBezTo>
                  <a:cubicBezTo>
                    <a:pt x="118883" y="163790"/>
                    <a:pt x="183089" y="105760"/>
                    <a:pt x="264526" y="63896"/>
                  </a:cubicBezTo>
                  <a:cubicBezTo>
                    <a:pt x="345962" y="22032"/>
                    <a:pt x="438853" y="733"/>
                    <a:pt x="543199" y="0"/>
                  </a:cubicBezTo>
                  <a:close/>
                  <a:moveTo>
                    <a:pt x="546703" y="269681"/>
                  </a:moveTo>
                  <a:cubicBezTo>
                    <a:pt x="505233" y="269973"/>
                    <a:pt x="471210" y="281239"/>
                    <a:pt x="444634" y="303476"/>
                  </a:cubicBezTo>
                  <a:cubicBezTo>
                    <a:pt x="418059" y="325714"/>
                    <a:pt x="400682" y="357168"/>
                    <a:pt x="392505" y="397840"/>
                  </a:cubicBezTo>
                  <a:lnTo>
                    <a:pt x="700901" y="397840"/>
                  </a:lnTo>
                  <a:cubicBezTo>
                    <a:pt x="692615" y="357168"/>
                    <a:pt x="675019" y="325714"/>
                    <a:pt x="648115" y="303476"/>
                  </a:cubicBezTo>
                  <a:cubicBezTo>
                    <a:pt x="621210" y="281239"/>
                    <a:pt x="587406" y="269973"/>
                    <a:pt x="546703" y="2696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367E321-167D-4321-880E-E8C46FC643D9}"/>
                </a:ext>
              </a:extLst>
            </p:cNvPr>
            <p:cNvSpPr/>
            <p:nvPr/>
          </p:nvSpPr>
          <p:spPr>
            <a:xfrm>
              <a:off x="5234060" y="2535209"/>
              <a:ext cx="1733103" cy="958453"/>
            </a:xfrm>
            <a:custGeom>
              <a:avLst/>
              <a:gdLst/>
              <a:ahLst/>
              <a:cxnLst/>
              <a:rect l="l" t="t" r="r" b="b"/>
              <a:pathLst>
                <a:path w="1733103" h="958453">
                  <a:moveTo>
                    <a:pt x="0" y="0"/>
                  </a:moveTo>
                  <a:lnTo>
                    <a:pt x="375011" y="0"/>
                  </a:lnTo>
                  <a:lnTo>
                    <a:pt x="539735" y="506385"/>
                  </a:lnTo>
                  <a:lnTo>
                    <a:pt x="711469" y="0"/>
                  </a:lnTo>
                  <a:lnTo>
                    <a:pt x="1047927" y="0"/>
                  </a:lnTo>
                  <a:lnTo>
                    <a:pt x="1214404" y="511642"/>
                  </a:lnTo>
                  <a:lnTo>
                    <a:pt x="1386138" y="0"/>
                  </a:lnTo>
                  <a:lnTo>
                    <a:pt x="1733103" y="0"/>
                  </a:lnTo>
                  <a:lnTo>
                    <a:pt x="1400157" y="958453"/>
                  </a:lnTo>
                  <a:lnTo>
                    <a:pt x="1014632" y="958453"/>
                  </a:lnTo>
                  <a:lnTo>
                    <a:pt x="869184" y="515146"/>
                  </a:lnTo>
                  <a:lnTo>
                    <a:pt x="718478" y="958453"/>
                  </a:lnTo>
                  <a:lnTo>
                    <a:pt x="332953" y="95845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15E99A8-E270-4D1B-A5C1-AACE5C333AAB}"/>
              </a:ext>
            </a:extLst>
          </p:cNvPr>
          <p:cNvSpPr/>
          <p:nvPr/>
        </p:nvSpPr>
        <p:spPr>
          <a:xfrm>
            <a:off x="8133087" y="4602982"/>
            <a:ext cx="1344561" cy="1334382"/>
          </a:xfrm>
          <a:custGeom>
            <a:avLst/>
            <a:gdLst>
              <a:gd name="connsiteX0" fmla="*/ 792552 w 1588842"/>
              <a:gd name="connsiteY0" fmla="*/ 0 h 1592580"/>
              <a:gd name="connsiteX1" fmla="*/ 1588842 w 1588842"/>
              <a:gd name="connsiteY1" fmla="*/ 796290 h 1592580"/>
              <a:gd name="connsiteX2" fmla="*/ 792552 w 1588842"/>
              <a:gd name="connsiteY2" fmla="*/ 1592580 h 1592580"/>
              <a:gd name="connsiteX3" fmla="*/ 373 w 1588842"/>
              <a:gd name="connsiteY3" fmla="*/ 877706 h 1592580"/>
              <a:gd name="connsiteX4" fmla="*/ 0 w 1588842"/>
              <a:gd name="connsiteY4" fmla="*/ 870308 h 1592580"/>
              <a:gd name="connsiteX5" fmla="*/ 10969 w 1588842"/>
              <a:gd name="connsiteY5" fmla="*/ 942181 h 1592580"/>
              <a:gd name="connsiteX6" fmla="*/ 720162 w 1588842"/>
              <a:gd name="connsiteY6" fmla="*/ 1520190 h 1592580"/>
              <a:gd name="connsiteX7" fmla="*/ 1444062 w 1588842"/>
              <a:gd name="connsiteY7" fmla="*/ 796290 h 1592580"/>
              <a:gd name="connsiteX8" fmla="*/ 720162 w 1588842"/>
              <a:gd name="connsiteY8" fmla="*/ 72390 h 1592580"/>
              <a:gd name="connsiteX9" fmla="*/ 10969 w 1588842"/>
              <a:gd name="connsiteY9" fmla="*/ 650399 h 1592580"/>
              <a:gd name="connsiteX10" fmla="*/ 0 w 1588842"/>
              <a:gd name="connsiteY10" fmla="*/ 722272 h 1592580"/>
              <a:gd name="connsiteX11" fmla="*/ 373 w 1588842"/>
              <a:gd name="connsiteY11" fmla="*/ 714874 h 1592580"/>
              <a:gd name="connsiteX12" fmla="*/ 792552 w 1588842"/>
              <a:gd name="connsiteY12" fmla="*/ 0 h 159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88842" h="1592580">
                <a:moveTo>
                  <a:pt x="792552" y="0"/>
                </a:moveTo>
                <a:cubicBezTo>
                  <a:pt x="1232331" y="0"/>
                  <a:pt x="1588842" y="356511"/>
                  <a:pt x="1588842" y="796290"/>
                </a:cubicBezTo>
                <a:cubicBezTo>
                  <a:pt x="1588842" y="1236069"/>
                  <a:pt x="1232331" y="1592580"/>
                  <a:pt x="792552" y="1592580"/>
                </a:cubicBezTo>
                <a:cubicBezTo>
                  <a:pt x="380259" y="1592580"/>
                  <a:pt x="41151" y="1279240"/>
                  <a:pt x="373" y="877706"/>
                </a:cubicBezTo>
                <a:lnTo>
                  <a:pt x="0" y="870308"/>
                </a:lnTo>
                <a:lnTo>
                  <a:pt x="10969" y="942181"/>
                </a:lnTo>
                <a:cubicBezTo>
                  <a:pt x="78470" y="1272050"/>
                  <a:pt x="370338" y="1520190"/>
                  <a:pt x="720162" y="1520190"/>
                </a:cubicBezTo>
                <a:cubicBezTo>
                  <a:pt x="1119961" y="1520190"/>
                  <a:pt x="1444062" y="1196089"/>
                  <a:pt x="1444062" y="796290"/>
                </a:cubicBezTo>
                <a:cubicBezTo>
                  <a:pt x="1444062" y="396491"/>
                  <a:pt x="1119961" y="72390"/>
                  <a:pt x="720162" y="72390"/>
                </a:cubicBezTo>
                <a:cubicBezTo>
                  <a:pt x="370338" y="72390"/>
                  <a:pt x="78470" y="320530"/>
                  <a:pt x="10969" y="650399"/>
                </a:cubicBezTo>
                <a:lnTo>
                  <a:pt x="0" y="722272"/>
                </a:lnTo>
                <a:lnTo>
                  <a:pt x="373" y="714874"/>
                </a:lnTo>
                <a:cubicBezTo>
                  <a:pt x="41151" y="313340"/>
                  <a:pt x="380259" y="0"/>
                  <a:pt x="792552" y="0"/>
                </a:cubicBezTo>
                <a:close/>
              </a:path>
            </a:pathLst>
          </a:cu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DCE780C-7805-462D-8224-37CC3D840B29}"/>
              </a:ext>
            </a:extLst>
          </p:cNvPr>
          <p:cNvSpPr/>
          <p:nvPr/>
        </p:nvSpPr>
        <p:spPr>
          <a:xfrm>
            <a:off x="8033938" y="4663636"/>
            <a:ext cx="1225204" cy="1213075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86EDE57-E5A4-4A5C-A1C6-39D93D9FF80B}"/>
              </a:ext>
            </a:extLst>
          </p:cNvPr>
          <p:cNvSpPr/>
          <p:nvPr/>
        </p:nvSpPr>
        <p:spPr>
          <a:xfrm>
            <a:off x="9463303" y="5214155"/>
            <a:ext cx="294562" cy="38307"/>
          </a:xfrm>
          <a:prstGeom prst="roundRect">
            <a:avLst>
              <a:gd name="adj" fmla="val 50000"/>
            </a:avLst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C7AC9B8-9057-4E7E-89E0-0054DB10B642}"/>
              </a:ext>
            </a:extLst>
          </p:cNvPr>
          <p:cNvSpPr/>
          <p:nvPr/>
        </p:nvSpPr>
        <p:spPr>
          <a:xfrm>
            <a:off x="9556083" y="5287083"/>
            <a:ext cx="465586" cy="38307"/>
          </a:xfrm>
          <a:prstGeom prst="roundRect">
            <a:avLst>
              <a:gd name="adj" fmla="val 50000"/>
            </a:avLst>
          </a:prstGeom>
          <a:solidFill>
            <a:srgbClr val="1C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6A0A7B8-6CC6-41D4-BC20-CE1BE4B844A0}"/>
              </a:ext>
            </a:extLst>
          </p:cNvPr>
          <p:cNvSpPr/>
          <p:nvPr/>
        </p:nvSpPr>
        <p:spPr>
          <a:xfrm>
            <a:off x="9844260" y="5214155"/>
            <a:ext cx="182899" cy="38307"/>
          </a:xfrm>
          <a:prstGeom prst="roundRect">
            <a:avLst>
              <a:gd name="adj" fmla="val 50000"/>
            </a:avLst>
          </a:pr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18FDB7A-DC99-485E-9C82-51F0EC2CAEE2}"/>
              </a:ext>
            </a:extLst>
          </p:cNvPr>
          <p:cNvSpPr/>
          <p:nvPr/>
        </p:nvSpPr>
        <p:spPr>
          <a:xfrm>
            <a:off x="10066535" y="5287083"/>
            <a:ext cx="182899" cy="38307"/>
          </a:xfrm>
          <a:prstGeom prst="roundRect">
            <a:avLst>
              <a:gd name="adj" fmla="val 50000"/>
            </a:avLst>
          </a:prstGeom>
          <a:solidFill>
            <a:srgbClr val="F9D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3171587-E772-4A1C-A478-27F0AB273881}"/>
              </a:ext>
            </a:extLst>
          </p:cNvPr>
          <p:cNvSpPr/>
          <p:nvPr/>
        </p:nvSpPr>
        <p:spPr>
          <a:xfrm>
            <a:off x="8096433" y="5025493"/>
            <a:ext cx="902811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Work Sans Light" pitchFamily="2" charset="0"/>
              </a:rPr>
              <a:t>$219.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BAA00A7-0B97-483E-B29F-5A258B690236}"/>
              </a:ext>
            </a:extLst>
          </p:cNvPr>
          <p:cNvSpPr/>
          <p:nvPr/>
        </p:nvSpPr>
        <p:spPr>
          <a:xfrm>
            <a:off x="8391704" y="5380057"/>
            <a:ext cx="463588" cy="25391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050" b="1" strike="sngStrike" dirty="0">
                <a:solidFill>
                  <a:schemeClr val="bg1"/>
                </a:solidFill>
                <a:latin typeface="Work Sans Light" pitchFamily="2" charset="0"/>
              </a:rPr>
              <a:t>$315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5FF1DEB-AE58-43C4-BAF8-697CC88203F5}"/>
              </a:ext>
            </a:extLst>
          </p:cNvPr>
          <p:cNvSpPr/>
          <p:nvPr/>
        </p:nvSpPr>
        <p:spPr>
          <a:xfrm>
            <a:off x="8771794" y="4994454"/>
            <a:ext cx="367408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Work Sans Light" pitchFamily="2" charset="0"/>
              </a:rPr>
              <a:t>99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B3BDE9-4523-4BCD-85C1-B8F8FA2465E5}"/>
              </a:ext>
            </a:extLst>
          </p:cNvPr>
          <p:cNvGrpSpPr/>
          <p:nvPr/>
        </p:nvGrpSpPr>
        <p:grpSpPr>
          <a:xfrm>
            <a:off x="9085514" y="4987219"/>
            <a:ext cx="603050" cy="565908"/>
            <a:chOff x="9841672" y="4986124"/>
            <a:chExt cx="603050" cy="56590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84DB2B5-1376-48DB-BFD7-4E84B92BFE5D}"/>
                </a:ext>
              </a:extLst>
            </p:cNvPr>
            <p:cNvSpPr/>
            <p:nvPr/>
          </p:nvSpPr>
          <p:spPr>
            <a:xfrm>
              <a:off x="9861617" y="4986124"/>
              <a:ext cx="571566" cy="565908"/>
            </a:xfrm>
            <a:prstGeom prst="ellipse">
              <a:avLst/>
            </a:prstGeom>
            <a:solidFill>
              <a:srgbClr val="F9D2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Montserrat SemiBold" panose="00000700000000000000" pitchFamily="50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4650A5E-06A0-4DA6-826C-8A662A152B2A}"/>
                </a:ext>
              </a:extLst>
            </p:cNvPr>
            <p:cNvSpPr/>
            <p:nvPr/>
          </p:nvSpPr>
          <p:spPr>
            <a:xfrm>
              <a:off x="9841672" y="5131858"/>
              <a:ext cx="6030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Montserrat Black" panose="00000A00000000000000" pitchFamily="50" charset="0"/>
                </a:rPr>
                <a:t>new</a:t>
              </a:r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2540D25A-AD40-429D-9296-01AD03F3608A}"/>
              </a:ext>
            </a:extLst>
          </p:cNvPr>
          <p:cNvSpPr/>
          <p:nvPr/>
        </p:nvSpPr>
        <p:spPr>
          <a:xfrm>
            <a:off x="-2066369" y="-2035277"/>
            <a:ext cx="16320877" cy="10942975"/>
          </a:xfrm>
          <a:custGeom>
            <a:avLst/>
            <a:gdLst>
              <a:gd name="connsiteX0" fmla="*/ 2035277 w 16320877"/>
              <a:gd name="connsiteY0" fmla="*/ 2035277 h 10942975"/>
              <a:gd name="connsiteX1" fmla="*/ 2035277 w 16320877"/>
              <a:gd name="connsiteY1" fmla="*/ 8907697 h 10942975"/>
              <a:gd name="connsiteX2" fmla="*/ 14285599 w 16320877"/>
              <a:gd name="connsiteY2" fmla="*/ 8907697 h 10942975"/>
              <a:gd name="connsiteX3" fmla="*/ 14285599 w 16320877"/>
              <a:gd name="connsiteY3" fmla="*/ 2035277 h 10942975"/>
              <a:gd name="connsiteX4" fmla="*/ 0 w 16320877"/>
              <a:gd name="connsiteY4" fmla="*/ 0 h 10942975"/>
              <a:gd name="connsiteX5" fmla="*/ 2035277 w 16320877"/>
              <a:gd name="connsiteY5" fmla="*/ 0 h 10942975"/>
              <a:gd name="connsiteX6" fmla="*/ 2035277 w 16320877"/>
              <a:gd name="connsiteY6" fmla="*/ 1 h 10942975"/>
              <a:gd name="connsiteX7" fmla="*/ 15192434 w 16320877"/>
              <a:gd name="connsiteY7" fmla="*/ 1 h 10942975"/>
              <a:gd name="connsiteX8" fmla="*/ 15192434 w 16320877"/>
              <a:gd name="connsiteY8" fmla="*/ 1 h 10942975"/>
              <a:gd name="connsiteX9" fmla="*/ 16320877 w 16320877"/>
              <a:gd name="connsiteY9" fmla="*/ 1 h 10942975"/>
              <a:gd name="connsiteX10" fmla="*/ 16320877 w 16320877"/>
              <a:gd name="connsiteY10" fmla="*/ 10942975 h 10942975"/>
              <a:gd name="connsiteX11" fmla="*/ 14285599 w 16320877"/>
              <a:gd name="connsiteY11" fmla="*/ 10942975 h 10942975"/>
              <a:gd name="connsiteX12" fmla="*/ 14285599 w 16320877"/>
              <a:gd name="connsiteY12" fmla="*/ 10942974 h 10942975"/>
              <a:gd name="connsiteX13" fmla="*/ 798009 w 16320877"/>
              <a:gd name="connsiteY13" fmla="*/ 10942974 h 10942975"/>
              <a:gd name="connsiteX14" fmla="*/ 798009 w 16320877"/>
              <a:gd name="connsiteY14" fmla="*/ 10942973 h 10942975"/>
              <a:gd name="connsiteX15" fmla="*/ 0 w 16320877"/>
              <a:gd name="connsiteY15" fmla="*/ 10942973 h 10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320877" h="10942975">
                <a:moveTo>
                  <a:pt x="2035277" y="2035277"/>
                </a:moveTo>
                <a:lnTo>
                  <a:pt x="2035277" y="8907697"/>
                </a:lnTo>
                <a:lnTo>
                  <a:pt x="14285599" y="8907697"/>
                </a:lnTo>
                <a:lnTo>
                  <a:pt x="14285599" y="2035277"/>
                </a:lnTo>
                <a:close/>
                <a:moveTo>
                  <a:pt x="0" y="0"/>
                </a:moveTo>
                <a:lnTo>
                  <a:pt x="2035277" y="0"/>
                </a:lnTo>
                <a:lnTo>
                  <a:pt x="2035277" y="1"/>
                </a:lnTo>
                <a:lnTo>
                  <a:pt x="15192434" y="1"/>
                </a:lnTo>
                <a:lnTo>
                  <a:pt x="15192434" y="1"/>
                </a:lnTo>
                <a:lnTo>
                  <a:pt x="16320877" y="1"/>
                </a:lnTo>
                <a:lnTo>
                  <a:pt x="16320877" y="10942975"/>
                </a:lnTo>
                <a:lnTo>
                  <a:pt x="14285599" y="10942975"/>
                </a:lnTo>
                <a:lnTo>
                  <a:pt x="14285599" y="10942974"/>
                </a:lnTo>
                <a:lnTo>
                  <a:pt x="798009" y="10942974"/>
                </a:lnTo>
                <a:lnTo>
                  <a:pt x="798009" y="10942973"/>
                </a:lnTo>
                <a:lnTo>
                  <a:pt x="0" y="10942973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3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98">
        <p:fade/>
      </p:transition>
    </mc:Choice>
    <mc:Fallback xmlns="">
      <p:transition spd="med" advTm="67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29167E-6 -2.96296E-6 L 0.02904 -2.96296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54167E-6 4.07407E-6 L -0.03737 4.07407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-4.44444E-6 L -0.19505 -0.0027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-13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6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12000" y="112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5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</Words>
  <Application>Microsoft Office PowerPoint</Application>
  <PresentationFormat>Widescreen</PresentationFormat>
  <Paragraphs>124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Work Sans Light</vt:lpstr>
      <vt:lpstr>Work Sans SemiBold</vt:lpstr>
      <vt:lpstr>Arial</vt:lpstr>
      <vt:lpstr>Calibri</vt:lpstr>
      <vt:lpstr>Montserrat Black</vt:lpstr>
      <vt:lpstr>Montserrat SemiBold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Bram Dupont</cp:lastModifiedBy>
  <cp:revision>100</cp:revision>
  <dcterms:created xsi:type="dcterms:W3CDTF">2019-04-17T01:42:17Z</dcterms:created>
  <dcterms:modified xsi:type="dcterms:W3CDTF">2019-09-23T16:10:07Z</dcterms:modified>
</cp:coreProperties>
</file>