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7" r:id="rId10"/>
    <p:sldId id="263" r:id="rId11"/>
  </p:sldIdLst>
  <p:sldSz cx="12192000" cy="6858000"/>
  <p:notesSz cx="6858000" cy="9144000"/>
  <p:embeddedFontLst>
    <p:embeddedFont>
      <p:font typeface="Bahnschrift Light" panose="020B0502040204020203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Work Sans Light" panose="020B0604020202020204" charset="0"/>
      <p:regular r:id="rId20"/>
      <p:italic r:id="rId21"/>
    </p:embeddedFont>
    <p:embeddedFont>
      <p:font typeface="Work Sans SemiBold" panose="020B0604020202020204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1AAC4E"/>
    <a:srgbClr val="3AF07D"/>
    <a:srgbClr val="6F0BAD"/>
    <a:srgbClr val="600995"/>
    <a:srgbClr val="912DCD"/>
    <a:srgbClr val="947C5E"/>
    <a:srgbClr val="E0C03A"/>
    <a:srgbClr val="C3A216"/>
    <a:srgbClr val="E4D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F03EB-434F-435D-93E4-77761374F180}" v="32" dt="2019-09-23T16:08:32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65EF03EB-434F-435D-93E4-77761374F180}"/>
    <pc:docChg chg="undo modSld">
      <pc:chgData name="Bram Dupont" userId="9042b1d383435627" providerId="LiveId" clId="{65EF03EB-434F-435D-93E4-77761374F180}" dt="2019-09-23T16:08:32.157" v="34" actId="20577"/>
      <pc:docMkLst>
        <pc:docMk/>
      </pc:docMkLst>
      <pc:sldChg chg="modSp">
        <pc:chgData name="Bram Dupont" userId="9042b1d383435627" providerId="LiveId" clId="{65EF03EB-434F-435D-93E4-77761374F180}" dt="2019-09-23T16:06:55.959" v="8" actId="20577"/>
        <pc:sldMkLst>
          <pc:docMk/>
          <pc:sldMk cId="3030701749" sldId="257"/>
        </pc:sldMkLst>
        <pc:spChg chg="mod">
          <ac:chgData name="Bram Dupont" userId="9042b1d383435627" providerId="LiveId" clId="{65EF03EB-434F-435D-93E4-77761374F180}" dt="2019-09-23T16:06:55.959" v="8" actId="20577"/>
          <ac:spMkLst>
            <pc:docMk/>
            <pc:sldMk cId="3030701749" sldId="257"/>
            <ac:spMk id="6" creationId="{C0274FD1-7EA5-488B-A438-E88865A83D08}"/>
          </ac:spMkLst>
        </pc:spChg>
        <pc:spChg chg="mod">
          <ac:chgData name="Bram Dupont" userId="9042b1d383435627" providerId="LiveId" clId="{65EF03EB-434F-435D-93E4-77761374F180}" dt="2019-09-23T16:06:40.240" v="1" actId="20577"/>
          <ac:spMkLst>
            <pc:docMk/>
            <pc:sldMk cId="3030701749" sldId="257"/>
            <ac:spMk id="50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6:59.925" v="11" actId="20577"/>
        <pc:sldMkLst>
          <pc:docMk/>
          <pc:sldMk cId="4242898281" sldId="258"/>
        </pc:sldMkLst>
        <pc:spChg chg="mod">
          <ac:chgData name="Bram Dupont" userId="9042b1d383435627" providerId="LiveId" clId="{65EF03EB-434F-435D-93E4-77761374F180}" dt="2019-09-23T16:06:59.925" v="11" actId="20577"/>
          <ac:spMkLst>
            <pc:docMk/>
            <pc:sldMk cId="4242898281" sldId="258"/>
            <ac:spMk id="6" creationId="{C0274FD1-7EA5-488B-A438-E88865A83D08}"/>
          </ac:spMkLst>
        </pc:spChg>
        <pc:spChg chg="mod">
          <ac:chgData name="Bram Dupont" userId="9042b1d383435627" providerId="LiveId" clId="{65EF03EB-434F-435D-93E4-77761374F180}" dt="2019-09-23T16:06:51.876" v="5" actId="1036"/>
          <ac:spMkLst>
            <pc:docMk/>
            <pc:sldMk cId="4242898281" sldId="258"/>
            <ac:spMk id="10" creationId="{E9A361A5-1ACC-4629-976A-5F2943C8F7AC}"/>
          </ac:spMkLst>
        </pc:spChg>
        <pc:spChg chg="mod">
          <ac:chgData name="Bram Dupont" userId="9042b1d383435627" providerId="LiveId" clId="{65EF03EB-434F-435D-93E4-77761374F180}" dt="2019-09-23T16:06:48.519" v="3" actId="20577"/>
          <ac:spMkLst>
            <pc:docMk/>
            <pc:sldMk cId="4242898281" sldId="258"/>
            <ac:spMk id="32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7:08.137" v="16" actId="20577"/>
        <pc:sldMkLst>
          <pc:docMk/>
          <pc:sldMk cId="4137345478" sldId="259"/>
        </pc:sldMkLst>
        <pc:spChg chg="mod">
          <ac:chgData name="Bram Dupont" userId="9042b1d383435627" providerId="LiveId" clId="{65EF03EB-434F-435D-93E4-77761374F180}" dt="2019-09-23T16:07:05.582" v="14" actId="20577"/>
          <ac:spMkLst>
            <pc:docMk/>
            <pc:sldMk cId="4137345478" sldId="259"/>
            <ac:spMk id="6" creationId="{C0274FD1-7EA5-488B-A438-E88865A83D08}"/>
          </ac:spMkLst>
        </pc:spChg>
        <pc:spChg chg="mod">
          <ac:chgData name="Bram Dupont" userId="9042b1d383435627" providerId="LiveId" clId="{65EF03EB-434F-435D-93E4-77761374F180}" dt="2019-09-23T16:07:08.137" v="16" actId="20577"/>
          <ac:spMkLst>
            <pc:docMk/>
            <pc:sldMk cId="4137345478" sldId="259"/>
            <ac:spMk id="45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7:16.318" v="18" actId="20577"/>
        <pc:sldMkLst>
          <pc:docMk/>
          <pc:sldMk cId="3883309800" sldId="260"/>
        </pc:sldMkLst>
        <pc:spChg chg="mod">
          <ac:chgData name="Bram Dupont" userId="9042b1d383435627" providerId="LiveId" clId="{65EF03EB-434F-435D-93E4-77761374F180}" dt="2019-09-23T16:07:16.318" v="18" actId="20577"/>
          <ac:spMkLst>
            <pc:docMk/>
            <pc:sldMk cId="3883309800" sldId="260"/>
            <ac:spMk id="47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7:22.297" v="20" actId="20577"/>
        <pc:sldMkLst>
          <pc:docMk/>
          <pc:sldMk cId="4252789853" sldId="261"/>
        </pc:sldMkLst>
        <pc:spChg chg="mod">
          <ac:chgData name="Bram Dupont" userId="9042b1d383435627" providerId="LiveId" clId="{65EF03EB-434F-435D-93E4-77761374F180}" dt="2019-09-23T16:07:22.297" v="20" actId="20577"/>
          <ac:spMkLst>
            <pc:docMk/>
            <pc:sldMk cId="4252789853" sldId="261"/>
            <ac:spMk id="48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8:04.475" v="25" actId="20577"/>
        <pc:sldMkLst>
          <pc:docMk/>
          <pc:sldMk cId="255773173" sldId="264"/>
        </pc:sldMkLst>
        <pc:spChg chg="mod">
          <ac:chgData name="Bram Dupont" userId="9042b1d383435627" providerId="LiveId" clId="{65EF03EB-434F-435D-93E4-77761374F180}" dt="2019-09-23T16:08:02.551" v="24" actId="1076"/>
          <ac:spMkLst>
            <pc:docMk/>
            <pc:sldMk cId="255773173" sldId="264"/>
            <ac:spMk id="10" creationId="{E9A361A5-1ACC-4629-976A-5F2943C8F7AC}"/>
          </ac:spMkLst>
        </pc:spChg>
        <pc:spChg chg="mod">
          <ac:chgData name="Bram Dupont" userId="9042b1d383435627" providerId="LiveId" clId="{65EF03EB-434F-435D-93E4-77761374F180}" dt="2019-09-23T16:08:04.475" v="25" actId="20577"/>
          <ac:spMkLst>
            <pc:docMk/>
            <pc:sldMk cId="255773173" sldId="264"/>
            <ac:spMk id="48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8:16.430" v="30" actId="20577"/>
        <pc:sldMkLst>
          <pc:docMk/>
          <pc:sldMk cId="2332013520" sldId="265"/>
        </pc:sldMkLst>
        <pc:spChg chg="mod">
          <ac:chgData name="Bram Dupont" userId="9042b1d383435627" providerId="LiveId" clId="{65EF03EB-434F-435D-93E4-77761374F180}" dt="2019-09-23T16:08:12.336" v="28" actId="6549"/>
          <ac:spMkLst>
            <pc:docMk/>
            <pc:sldMk cId="2332013520" sldId="265"/>
            <ac:spMk id="6" creationId="{C0274FD1-7EA5-488B-A438-E88865A83D08}"/>
          </ac:spMkLst>
        </pc:spChg>
        <pc:spChg chg="mod">
          <ac:chgData name="Bram Dupont" userId="9042b1d383435627" providerId="LiveId" clId="{65EF03EB-434F-435D-93E4-77761374F180}" dt="2019-09-23T16:08:16.430" v="30" actId="20577"/>
          <ac:spMkLst>
            <pc:docMk/>
            <pc:sldMk cId="2332013520" sldId="265"/>
            <ac:spMk id="38" creationId="{076BA0F3-534F-4586-B087-E71F7A01113C}"/>
          </ac:spMkLst>
        </pc:spChg>
      </pc:sldChg>
      <pc:sldChg chg="modSp">
        <pc:chgData name="Bram Dupont" userId="9042b1d383435627" providerId="LiveId" clId="{65EF03EB-434F-435D-93E4-77761374F180}" dt="2019-09-23T16:08:32.157" v="34" actId="20577"/>
        <pc:sldMkLst>
          <pc:docMk/>
          <pc:sldMk cId="2613979628" sldId="267"/>
        </pc:sldMkLst>
        <pc:spChg chg="mod">
          <ac:chgData name="Bram Dupont" userId="9042b1d383435627" providerId="LiveId" clId="{65EF03EB-434F-435D-93E4-77761374F180}" dt="2019-09-23T16:08:32.157" v="34" actId="20577"/>
          <ac:spMkLst>
            <pc:docMk/>
            <pc:sldMk cId="2613979628" sldId="267"/>
            <ac:spMk id="6" creationId="{C0274FD1-7EA5-488B-A438-E88865A83D08}"/>
          </ac:spMkLst>
        </pc:spChg>
        <pc:spChg chg="mod">
          <ac:chgData name="Bram Dupont" userId="9042b1d383435627" providerId="LiveId" clId="{65EF03EB-434F-435D-93E4-77761374F180}" dt="2019-09-23T16:08:26.402" v="33" actId="313"/>
          <ac:spMkLst>
            <pc:docMk/>
            <pc:sldMk cId="2613979628" sldId="267"/>
            <ac:spMk id="30" creationId="{AAF0AD29-9F1C-4BE0-B751-A423A7418504}"/>
          </ac:spMkLst>
        </pc:spChg>
        <pc:spChg chg="mod">
          <ac:chgData name="Bram Dupont" userId="9042b1d383435627" providerId="LiveId" clId="{65EF03EB-434F-435D-93E4-77761374F180}" dt="2019-09-23T16:08:23.142" v="32" actId="20577"/>
          <ac:spMkLst>
            <pc:docMk/>
            <pc:sldMk cId="2613979628" sldId="267"/>
            <ac:spMk id="33" creationId="{076BA0F3-534F-4586-B087-E71F7A01113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94BFF-2EA9-4BD2-96A2-050A47D9D39C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72E55-88C6-4ACA-865E-50772398A7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6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[URL=http://www.pngall.com/shorts-png/download/15004 Shorts Free PNG Image[/URL]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72E55-88C6-4ACA-865E-50772398A7E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781F-BFF0-41AD-8B26-16FF41187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32B0F-CCD9-4B59-8E0A-937EFCD78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84EBF-B96F-4E33-8752-CEC9BE4D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8492C-6D96-4461-A4EF-3EDBCE91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35DFB-ECDB-473C-BC52-3F34FDF5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1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6571-D4FF-4E37-BB2B-60BF6BEA7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16F38-0C86-457B-98B7-F5F7A9D19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C3E7-C10D-46A0-8EA8-D7820F35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8EDD-08D4-4DD9-98FC-806A0DEF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292D1-FC3E-40BB-A76C-C1A4B439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E49503-1FCF-417A-8474-6A70D0628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31B96-97DA-4EAF-A779-11511B21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3E41-F360-4DBB-B450-9D3DBAF5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9A3E0-DD95-4DC0-8495-BBB5DD4B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4C909-FAFD-48D6-AE65-B54C8550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7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A89B9-B576-49B3-A497-B30CA90D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6060-331A-4559-937F-CC75FCAA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C01C7-1F44-4AF8-A259-9A4907A8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E01D3-12DB-4B2E-8514-1431BB93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A9848-063F-40ED-9C84-BB554FEB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4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DD22-7968-4A87-8DE1-343772C5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A4138-3084-4167-8E4A-061A375D0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FF34-83A8-4E7E-A8CD-4514D737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2B500-3D01-42C7-A3F1-DE17706C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6A3B8-A977-45B7-9767-07E3D635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8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AE6F0-29E3-45B1-A122-DC4BBE9E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F880-4E1E-4B5E-B841-F219783D9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2D981-A132-4670-9056-98AB40963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DD3BC-67F0-42DD-8FB7-D8C778ED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6C443-A08E-4600-AFBE-89326013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983B5-2E5D-4BF5-B5AD-7E0E39AC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6765-383E-47E0-8FCD-E3D5A514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51B5-897D-4A38-B668-7796CB2D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74290-10FD-4E20-B813-B75963BD8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785C2-F397-4E89-93B2-D7813178E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B22CC-DD5B-4C3A-AE3A-5605872E0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4C039-F4E0-4D3A-8633-88B0EB289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2B041-A8A5-43A3-86D3-BFB44919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421C11-9086-430C-A899-09080824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409C-B175-4B08-8598-ABC98962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6C259-7FFB-4188-8637-6F47177AA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CBD35-CB93-4BA6-BE92-E5E35971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7B213-4B5A-4126-8CFD-D094CA0B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63E9B-631D-4FD2-B086-74A38F2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BE461-BEAE-4675-9B77-F4A56F72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9B677-7790-4C46-8DDA-A3A77E36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ED88-8077-41B8-8C98-B68952F6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CEC6C-D12D-4E9C-9425-505087107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81035-F6DC-4550-8F90-2CDFB63C8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E3C91-FE1E-4F2C-8E3F-E9DB07AD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CD276-61EC-4303-8EF1-B2E1F8DB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23A3D-CC12-4734-8351-299F5AA94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88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22E3-A7E8-48D7-8B6F-0C0685E6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2FF8D-CF27-4DF0-9DAA-A7D624159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FD023-872B-440F-8CA2-C3353CB6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19DC6-83AB-44B5-82C5-7CFFF9C8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11EAC-7EFD-4C8A-85E5-8CE314D4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1DD6-4616-4D52-91EB-9D25680C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4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2CDEF-1F17-4352-B4CC-D3B6AEA4E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694FA-125A-480A-9CA3-5628AF2D3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748D1-14C6-4D0C-A2EF-9B53F7947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97225-EBC5-4E2A-9393-3BD5D79D8BAA}" type="datetimeFigureOut">
              <a:rPr lang="en-US" smtClean="0"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D1B8-D739-4105-A890-7E2989091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50D15-15EA-46EB-9FD5-55734D472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F7BC7-6E59-4552-AC75-7C2EF311CC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8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62C91"/>
              </a:gs>
              <a:gs pos="100000">
                <a:srgbClr val="AC057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F5ACAD-6C52-4FAF-95A0-6CBD8A1F85E4}"/>
              </a:ext>
            </a:extLst>
          </p:cNvPr>
          <p:cNvGrpSpPr/>
          <p:nvPr/>
        </p:nvGrpSpPr>
        <p:grpSpPr>
          <a:xfrm>
            <a:off x="4029704" y="106485"/>
            <a:ext cx="1103968" cy="1180363"/>
            <a:chOff x="2839465" y="2290943"/>
            <a:chExt cx="912370" cy="9755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5255B1-0B6A-4232-B375-2A8843BBF084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39F0D6-B2CA-4BC5-B254-3D6F79D474AD}"/>
                </a:ext>
              </a:extLst>
            </p:cNvPr>
            <p:cNvSpPr/>
            <p:nvPr/>
          </p:nvSpPr>
          <p:spPr>
            <a:xfrm>
              <a:off x="2945855" y="2545139"/>
              <a:ext cx="721312" cy="721310"/>
            </a:xfrm>
            <a:prstGeom prst="ellipse">
              <a:avLst/>
            </a:prstGeom>
            <a:solidFill>
              <a:srgbClr val="BE1C86">
                <a:alpha val="5215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EA1433-594D-47E5-9F94-BA2C1FF7F6F4}"/>
              </a:ext>
            </a:extLst>
          </p:cNvPr>
          <p:cNvGrpSpPr/>
          <p:nvPr/>
        </p:nvGrpSpPr>
        <p:grpSpPr>
          <a:xfrm>
            <a:off x="1301567" y="2908206"/>
            <a:ext cx="2070090" cy="2213340"/>
            <a:chOff x="2839465" y="2290943"/>
            <a:chExt cx="912370" cy="9755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B3A27-7F66-4EC5-A427-F374643B468D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5A0F00-1C04-4B62-AEAA-69E7E75F9341}"/>
                </a:ext>
              </a:extLst>
            </p:cNvPr>
            <p:cNvSpPr/>
            <p:nvPr/>
          </p:nvSpPr>
          <p:spPr>
            <a:xfrm>
              <a:off x="2945855" y="2545139"/>
              <a:ext cx="721312" cy="721310"/>
            </a:xfrm>
            <a:prstGeom prst="ellipse">
              <a:avLst/>
            </a:prstGeom>
            <a:solidFill>
              <a:srgbClr val="BE1C86">
                <a:alpha val="3215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8370468" y="1067539"/>
            <a:ext cx="2894950" cy="3095278"/>
            <a:chOff x="2839465" y="2290943"/>
            <a:chExt cx="912370" cy="9755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3003363" y="2636901"/>
              <a:ext cx="629550" cy="629548"/>
            </a:xfrm>
            <a:prstGeom prst="ellipse">
              <a:avLst/>
            </a:prstGeom>
            <a:solidFill>
              <a:srgbClr val="BE1C86">
                <a:alpha val="41961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5D75-6E20-4F25-9B6D-55CC9974A346}"/>
              </a:ext>
            </a:extLst>
          </p:cNvPr>
          <p:cNvSpPr txBox="1"/>
          <p:nvPr/>
        </p:nvSpPr>
        <p:spPr>
          <a:xfrm>
            <a:off x="3912038" y="3812446"/>
            <a:ext cx="566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Bahnschrift Light" panose="020B0502040204020203" pitchFamily="34" charset="0"/>
              </a:rPr>
              <a:t>BRANDED QUALITY PRODUCTS – Made in Korea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B91E0-1838-46D0-BA77-3589F11A68FB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41A373-3A74-4EF2-A5F1-25273161C4D2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C520EF-C972-45C2-922C-C32926D1BEE2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7C4794-4678-4040-A034-5F1D537C475C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581CB8-95A1-4A5F-B37D-B8A6B6688026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57" y="1763789"/>
            <a:ext cx="4405089" cy="44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54"/>
    </mc:Choice>
    <mc:Fallback xmlns="">
      <p:transition advTm="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00078 0.12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62C91"/>
              </a:gs>
              <a:gs pos="100000">
                <a:srgbClr val="AC057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D28F92-36F2-4530-843A-529B274EB4DD}"/>
              </a:ext>
            </a:extLst>
          </p:cNvPr>
          <p:cNvGrpSpPr/>
          <p:nvPr/>
        </p:nvGrpSpPr>
        <p:grpSpPr>
          <a:xfrm>
            <a:off x="9392274" y="4900046"/>
            <a:ext cx="1549130" cy="1656330"/>
            <a:chOff x="2839465" y="2290943"/>
            <a:chExt cx="912370" cy="9755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75641D4-71DB-4B56-B387-0F40B69B0B30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B96A96-06F8-418E-A37B-170504830A01}"/>
                </a:ext>
              </a:extLst>
            </p:cNvPr>
            <p:cNvSpPr/>
            <p:nvPr/>
          </p:nvSpPr>
          <p:spPr>
            <a:xfrm>
              <a:off x="2945855" y="2545139"/>
              <a:ext cx="721312" cy="721310"/>
            </a:xfrm>
            <a:prstGeom prst="ellipse">
              <a:avLst/>
            </a:prstGeom>
            <a:solidFill>
              <a:srgbClr val="BE1C86">
                <a:alpha val="5215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F5ACAD-6C52-4FAF-95A0-6CBD8A1F85E4}"/>
              </a:ext>
            </a:extLst>
          </p:cNvPr>
          <p:cNvGrpSpPr/>
          <p:nvPr/>
        </p:nvGrpSpPr>
        <p:grpSpPr>
          <a:xfrm>
            <a:off x="4029704" y="759962"/>
            <a:ext cx="1103968" cy="1180363"/>
            <a:chOff x="2839465" y="2290943"/>
            <a:chExt cx="912370" cy="9755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5255B1-0B6A-4232-B375-2A8843BBF084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39F0D6-B2CA-4BC5-B254-3D6F79D474AD}"/>
                </a:ext>
              </a:extLst>
            </p:cNvPr>
            <p:cNvSpPr/>
            <p:nvPr/>
          </p:nvSpPr>
          <p:spPr>
            <a:xfrm>
              <a:off x="2945855" y="2545139"/>
              <a:ext cx="721312" cy="721310"/>
            </a:xfrm>
            <a:prstGeom prst="ellipse">
              <a:avLst/>
            </a:prstGeom>
            <a:solidFill>
              <a:srgbClr val="BE1C86">
                <a:alpha val="5215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EA1433-594D-47E5-9F94-BA2C1FF7F6F4}"/>
              </a:ext>
            </a:extLst>
          </p:cNvPr>
          <p:cNvGrpSpPr/>
          <p:nvPr/>
        </p:nvGrpSpPr>
        <p:grpSpPr>
          <a:xfrm>
            <a:off x="1301567" y="2908206"/>
            <a:ext cx="2070090" cy="2213340"/>
            <a:chOff x="2839465" y="2290943"/>
            <a:chExt cx="912370" cy="9755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5B3A27-7F66-4EC5-A427-F374643B468D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5A0F00-1C04-4B62-AEAA-69E7E75F9341}"/>
                </a:ext>
              </a:extLst>
            </p:cNvPr>
            <p:cNvSpPr/>
            <p:nvPr/>
          </p:nvSpPr>
          <p:spPr>
            <a:xfrm>
              <a:off x="2945855" y="2545139"/>
              <a:ext cx="721312" cy="721310"/>
            </a:xfrm>
            <a:prstGeom prst="ellipse">
              <a:avLst/>
            </a:prstGeom>
            <a:solidFill>
              <a:srgbClr val="BE1C86">
                <a:alpha val="32157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8370468" y="1067539"/>
            <a:ext cx="2894950" cy="3095278"/>
            <a:chOff x="2839465" y="2290943"/>
            <a:chExt cx="912370" cy="9755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3003363" y="2636901"/>
              <a:ext cx="629550" cy="629548"/>
            </a:xfrm>
            <a:prstGeom prst="ellipse">
              <a:avLst/>
            </a:prstGeom>
            <a:solidFill>
              <a:srgbClr val="BE1C86">
                <a:alpha val="41961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FCF4B47-6F81-4CE1-8754-5466EC3E4F3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3" t="-190" r="46053" b="100000"/>
          <a:stretch>
            <a:fillRect/>
          </a:stretch>
        </p:blipFill>
        <p:spPr>
          <a:xfrm>
            <a:off x="22371936" y="1739970"/>
            <a:ext cx="107736" cy="2720"/>
          </a:xfrm>
          <a:custGeom>
            <a:avLst/>
            <a:gdLst>
              <a:gd name="connsiteX0" fmla="*/ 53868 w 107736"/>
              <a:gd name="connsiteY0" fmla="*/ 0 h 2720"/>
              <a:gd name="connsiteX1" fmla="*/ 107736 w 107736"/>
              <a:gd name="connsiteY1" fmla="*/ 2720 h 2720"/>
              <a:gd name="connsiteX2" fmla="*/ 0 w 107736"/>
              <a:gd name="connsiteY2" fmla="*/ 2720 h 2720"/>
              <a:gd name="connsiteX3" fmla="*/ 53868 w 107736"/>
              <a:gd name="connsiteY3" fmla="*/ 0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36" h="2720">
                <a:moveTo>
                  <a:pt x="53868" y="0"/>
                </a:moveTo>
                <a:lnTo>
                  <a:pt x="107736" y="2720"/>
                </a:lnTo>
                <a:lnTo>
                  <a:pt x="0" y="2720"/>
                </a:lnTo>
                <a:lnTo>
                  <a:pt x="53868" y="0"/>
                </a:lnTo>
                <a:close/>
              </a:path>
            </a:pathLst>
          </a:cu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EB68CA0-45E8-48D0-9154-9C971734CE3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4079" r="-379" b="44079"/>
          <a:stretch>
            <a:fillRect/>
          </a:stretch>
        </p:blipFill>
        <p:spPr>
          <a:xfrm>
            <a:off x="23139952" y="2374669"/>
            <a:ext cx="5442" cy="169780"/>
          </a:xfrm>
          <a:custGeom>
            <a:avLst/>
            <a:gdLst>
              <a:gd name="connsiteX0" fmla="*/ 0 w 5442"/>
              <a:gd name="connsiteY0" fmla="*/ 0 h 169780"/>
              <a:gd name="connsiteX1" fmla="*/ 1728 w 5442"/>
              <a:gd name="connsiteY1" fmla="*/ 11316 h 169780"/>
              <a:gd name="connsiteX2" fmla="*/ 5442 w 5442"/>
              <a:gd name="connsiteY2" fmla="*/ 84890 h 169780"/>
              <a:gd name="connsiteX3" fmla="*/ 1728 w 5442"/>
              <a:gd name="connsiteY3" fmla="*/ 158464 h 169780"/>
              <a:gd name="connsiteX4" fmla="*/ 0 w 5442"/>
              <a:gd name="connsiteY4" fmla="*/ 169780 h 169780"/>
              <a:gd name="connsiteX5" fmla="*/ 0 w 5442"/>
              <a:gd name="connsiteY5" fmla="*/ 0 h 1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2" h="169780">
                <a:moveTo>
                  <a:pt x="0" y="0"/>
                </a:moveTo>
                <a:lnTo>
                  <a:pt x="1728" y="11316"/>
                </a:lnTo>
                <a:cubicBezTo>
                  <a:pt x="4184" y="35507"/>
                  <a:pt x="5442" y="60052"/>
                  <a:pt x="5442" y="84890"/>
                </a:cubicBezTo>
                <a:cubicBezTo>
                  <a:pt x="5442" y="109729"/>
                  <a:pt x="4184" y="134273"/>
                  <a:pt x="1728" y="158464"/>
                </a:cubicBezTo>
                <a:lnTo>
                  <a:pt x="0" y="1697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04A2D97-4220-4BFB-9B44-A1528C44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33" t="100000" r="46053" b="-190"/>
          <a:stretch>
            <a:fillRect/>
          </a:stretch>
        </p:blipFill>
        <p:spPr>
          <a:xfrm>
            <a:off x="22371936" y="3176428"/>
            <a:ext cx="107736" cy="2720"/>
          </a:xfrm>
          <a:custGeom>
            <a:avLst/>
            <a:gdLst>
              <a:gd name="connsiteX0" fmla="*/ 0 w 107736"/>
              <a:gd name="connsiteY0" fmla="*/ 0 h 2720"/>
              <a:gd name="connsiteX1" fmla="*/ 107736 w 107736"/>
              <a:gd name="connsiteY1" fmla="*/ 0 h 2720"/>
              <a:gd name="connsiteX2" fmla="*/ 53868 w 107736"/>
              <a:gd name="connsiteY2" fmla="*/ 2720 h 2720"/>
              <a:gd name="connsiteX3" fmla="*/ 0 w 107736"/>
              <a:gd name="connsiteY3" fmla="*/ 0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36" h="2720">
                <a:moveTo>
                  <a:pt x="0" y="0"/>
                </a:moveTo>
                <a:lnTo>
                  <a:pt x="107736" y="0"/>
                </a:lnTo>
                <a:lnTo>
                  <a:pt x="53868" y="27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42402B-6146-4CE1-B18C-8B1D5238590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53" t="-190" r="46433" b="100000"/>
          <a:stretch>
            <a:fillRect/>
          </a:stretch>
        </p:blipFill>
        <p:spPr>
          <a:xfrm>
            <a:off x="18092602" y="1739970"/>
            <a:ext cx="107736" cy="2720"/>
          </a:xfrm>
          <a:custGeom>
            <a:avLst/>
            <a:gdLst>
              <a:gd name="connsiteX0" fmla="*/ 53868 w 107736"/>
              <a:gd name="connsiteY0" fmla="*/ 0 h 2720"/>
              <a:gd name="connsiteX1" fmla="*/ 107736 w 107736"/>
              <a:gd name="connsiteY1" fmla="*/ 2720 h 2720"/>
              <a:gd name="connsiteX2" fmla="*/ 0 w 107736"/>
              <a:gd name="connsiteY2" fmla="*/ 2720 h 2720"/>
              <a:gd name="connsiteX3" fmla="*/ 53868 w 107736"/>
              <a:gd name="connsiteY3" fmla="*/ 0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36" h="2720">
                <a:moveTo>
                  <a:pt x="53868" y="0"/>
                </a:moveTo>
                <a:lnTo>
                  <a:pt x="107736" y="2720"/>
                </a:lnTo>
                <a:lnTo>
                  <a:pt x="0" y="2720"/>
                </a:lnTo>
                <a:lnTo>
                  <a:pt x="53868" y="0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BF897E-A578-4961-8E91-5BA4E862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0" t="44079" r="100000" b="44079"/>
          <a:stretch>
            <a:fillRect/>
          </a:stretch>
        </p:blipFill>
        <p:spPr>
          <a:xfrm>
            <a:off x="17426880" y="2374670"/>
            <a:ext cx="5442" cy="169778"/>
          </a:xfrm>
          <a:custGeom>
            <a:avLst/>
            <a:gdLst>
              <a:gd name="connsiteX0" fmla="*/ 5442 w 5442"/>
              <a:gd name="connsiteY0" fmla="*/ 0 h 169778"/>
              <a:gd name="connsiteX1" fmla="*/ 5442 w 5442"/>
              <a:gd name="connsiteY1" fmla="*/ 169778 h 169778"/>
              <a:gd name="connsiteX2" fmla="*/ 3716 w 5442"/>
              <a:gd name="connsiteY2" fmla="*/ 158463 h 169778"/>
              <a:gd name="connsiteX3" fmla="*/ 0 w 5442"/>
              <a:gd name="connsiteY3" fmla="*/ 84889 h 169778"/>
              <a:gd name="connsiteX4" fmla="*/ 3716 w 5442"/>
              <a:gd name="connsiteY4" fmla="*/ 11315 h 169778"/>
              <a:gd name="connsiteX5" fmla="*/ 5442 w 5442"/>
              <a:gd name="connsiteY5" fmla="*/ 0 h 16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2" h="169778">
                <a:moveTo>
                  <a:pt x="5442" y="0"/>
                </a:moveTo>
                <a:lnTo>
                  <a:pt x="5442" y="169778"/>
                </a:lnTo>
                <a:lnTo>
                  <a:pt x="3716" y="158463"/>
                </a:lnTo>
                <a:cubicBezTo>
                  <a:pt x="1258" y="134272"/>
                  <a:pt x="0" y="109728"/>
                  <a:pt x="0" y="84889"/>
                </a:cubicBezTo>
                <a:cubicBezTo>
                  <a:pt x="0" y="60051"/>
                  <a:pt x="1258" y="35506"/>
                  <a:pt x="3716" y="11315"/>
                </a:cubicBezTo>
                <a:lnTo>
                  <a:pt x="5442" y="0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8AE69F-1BA3-499D-B905-CF6E9214941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53" t="100000" r="46433" b="-190"/>
          <a:stretch>
            <a:fillRect/>
          </a:stretch>
        </p:blipFill>
        <p:spPr>
          <a:xfrm>
            <a:off x="18092602" y="3176428"/>
            <a:ext cx="107736" cy="2720"/>
          </a:xfrm>
          <a:custGeom>
            <a:avLst/>
            <a:gdLst>
              <a:gd name="connsiteX0" fmla="*/ 0 w 107736"/>
              <a:gd name="connsiteY0" fmla="*/ 0 h 2720"/>
              <a:gd name="connsiteX1" fmla="*/ 107736 w 107736"/>
              <a:gd name="connsiteY1" fmla="*/ 0 h 2720"/>
              <a:gd name="connsiteX2" fmla="*/ 53868 w 107736"/>
              <a:gd name="connsiteY2" fmla="*/ 2720 h 2720"/>
              <a:gd name="connsiteX3" fmla="*/ 0 w 107736"/>
              <a:gd name="connsiteY3" fmla="*/ 0 h 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36" h="2720">
                <a:moveTo>
                  <a:pt x="0" y="0"/>
                </a:moveTo>
                <a:lnTo>
                  <a:pt x="107736" y="0"/>
                </a:lnTo>
                <a:lnTo>
                  <a:pt x="53868" y="27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2836CE7-F84C-49D9-9D8C-5C9A423D1A19}"/>
              </a:ext>
            </a:extLst>
          </p:cNvPr>
          <p:cNvSpPr/>
          <p:nvPr/>
        </p:nvSpPr>
        <p:spPr>
          <a:xfrm>
            <a:off x="13782675" y="647700"/>
            <a:ext cx="33337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AD4A54-5401-4F9A-8777-4D7C029B3DF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" r="237" b="189"/>
          <a:stretch>
            <a:fillRect/>
          </a:stretch>
        </p:blipFill>
        <p:spPr>
          <a:xfrm>
            <a:off x="6810223" y="5176756"/>
            <a:ext cx="551455" cy="551455"/>
          </a:xfrm>
          <a:custGeom>
            <a:avLst/>
            <a:gdLst>
              <a:gd name="connsiteX0" fmla="*/ 715168 w 1430336"/>
              <a:gd name="connsiteY0" fmla="*/ 0 h 1430336"/>
              <a:gd name="connsiteX1" fmla="*/ 1430336 w 1430336"/>
              <a:gd name="connsiteY1" fmla="*/ 715168 h 1430336"/>
              <a:gd name="connsiteX2" fmla="*/ 715168 w 1430336"/>
              <a:gd name="connsiteY2" fmla="*/ 1430336 h 1430336"/>
              <a:gd name="connsiteX3" fmla="*/ 0 w 1430336"/>
              <a:gd name="connsiteY3" fmla="*/ 715168 h 1430336"/>
              <a:gd name="connsiteX4" fmla="*/ 715168 w 1430336"/>
              <a:gd name="connsiteY4" fmla="*/ 0 h 143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336" h="1430336">
                <a:moveTo>
                  <a:pt x="715168" y="0"/>
                </a:moveTo>
                <a:cubicBezTo>
                  <a:pt x="1110144" y="0"/>
                  <a:pt x="1430336" y="320192"/>
                  <a:pt x="1430336" y="715168"/>
                </a:cubicBezTo>
                <a:cubicBezTo>
                  <a:pt x="1430336" y="1110144"/>
                  <a:pt x="1110144" y="1430336"/>
                  <a:pt x="715168" y="1430336"/>
                </a:cubicBezTo>
                <a:cubicBezTo>
                  <a:pt x="320192" y="1430336"/>
                  <a:pt x="0" y="1110144"/>
                  <a:pt x="0" y="715168"/>
                </a:cubicBezTo>
                <a:cubicBezTo>
                  <a:pt x="0" y="320192"/>
                  <a:pt x="320192" y="0"/>
                  <a:pt x="715168" y="0"/>
                </a:cubicBezTo>
                <a:close/>
              </a:path>
            </a:pathLst>
          </a:cu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427B356-7DB2-4BB0-A793-587B7B31E632}"/>
              </a:ext>
            </a:extLst>
          </p:cNvPr>
          <p:cNvSpPr txBox="1"/>
          <p:nvPr/>
        </p:nvSpPr>
        <p:spPr>
          <a:xfrm>
            <a:off x="5897661" y="5857875"/>
            <a:ext cx="23185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Bahnschrift Light" panose="020B0502040204020203" pitchFamily="34" charset="0"/>
              </a:rPr>
              <a:t>Twitter.com/</a:t>
            </a:r>
            <a:r>
              <a:rPr lang="en-US" sz="13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iseduce</a:t>
            </a:r>
            <a:endParaRPr lang="en-US" sz="13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FD99EF0-1079-478D-BFAD-9A40D2CF9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2861" y="5176427"/>
            <a:ext cx="552768" cy="552768"/>
          </a:xfrm>
          <a:custGeom>
            <a:avLst/>
            <a:gdLst>
              <a:gd name="connsiteX0" fmla="*/ 660280 w 1433738"/>
              <a:gd name="connsiteY0" fmla="*/ 0 h 1433738"/>
              <a:gd name="connsiteX1" fmla="*/ 768016 w 1433738"/>
              <a:gd name="connsiteY1" fmla="*/ 0 h 1433738"/>
              <a:gd name="connsiteX2" fmla="*/ 787722 w 1433738"/>
              <a:gd name="connsiteY2" fmla="*/ 995 h 1433738"/>
              <a:gd name="connsiteX3" fmla="*/ 1433738 w 1433738"/>
              <a:gd name="connsiteY3" fmla="*/ 716869 h 1433738"/>
              <a:gd name="connsiteX4" fmla="*/ 787722 w 1433738"/>
              <a:gd name="connsiteY4" fmla="*/ 1432743 h 1433738"/>
              <a:gd name="connsiteX5" fmla="*/ 768016 w 1433738"/>
              <a:gd name="connsiteY5" fmla="*/ 1433738 h 1433738"/>
              <a:gd name="connsiteX6" fmla="*/ 660280 w 1433738"/>
              <a:gd name="connsiteY6" fmla="*/ 1433738 h 1433738"/>
              <a:gd name="connsiteX7" fmla="*/ 640574 w 1433738"/>
              <a:gd name="connsiteY7" fmla="*/ 1432743 h 1433738"/>
              <a:gd name="connsiteX8" fmla="*/ 9178 w 1433738"/>
              <a:gd name="connsiteY8" fmla="*/ 861891 h 1433738"/>
              <a:gd name="connsiteX9" fmla="*/ 0 w 1433738"/>
              <a:gd name="connsiteY9" fmla="*/ 801758 h 1433738"/>
              <a:gd name="connsiteX10" fmla="*/ 0 w 1433738"/>
              <a:gd name="connsiteY10" fmla="*/ 631980 h 1433738"/>
              <a:gd name="connsiteX11" fmla="*/ 9178 w 1433738"/>
              <a:gd name="connsiteY11" fmla="*/ 571847 h 1433738"/>
              <a:gd name="connsiteX12" fmla="*/ 640574 w 1433738"/>
              <a:gd name="connsiteY12" fmla="*/ 995 h 1433738"/>
              <a:gd name="connsiteX13" fmla="*/ 660280 w 1433738"/>
              <a:gd name="connsiteY13" fmla="*/ 0 h 143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3738" h="1433738">
                <a:moveTo>
                  <a:pt x="660280" y="0"/>
                </a:moveTo>
                <a:lnTo>
                  <a:pt x="768016" y="0"/>
                </a:lnTo>
                <a:lnTo>
                  <a:pt x="787722" y="995"/>
                </a:lnTo>
                <a:cubicBezTo>
                  <a:pt x="1150580" y="37845"/>
                  <a:pt x="1433738" y="344290"/>
                  <a:pt x="1433738" y="716869"/>
                </a:cubicBezTo>
                <a:cubicBezTo>
                  <a:pt x="1433738" y="1089449"/>
                  <a:pt x="1150580" y="1395893"/>
                  <a:pt x="787722" y="1432743"/>
                </a:cubicBezTo>
                <a:lnTo>
                  <a:pt x="768016" y="1433738"/>
                </a:lnTo>
                <a:lnTo>
                  <a:pt x="660280" y="1433738"/>
                </a:lnTo>
                <a:lnTo>
                  <a:pt x="640574" y="1432743"/>
                </a:lnTo>
                <a:cubicBezTo>
                  <a:pt x="326098" y="1400806"/>
                  <a:pt x="71484" y="1166374"/>
                  <a:pt x="9178" y="861891"/>
                </a:cubicBezTo>
                <a:lnTo>
                  <a:pt x="0" y="801758"/>
                </a:lnTo>
                <a:lnTo>
                  <a:pt x="0" y="631980"/>
                </a:lnTo>
                <a:lnTo>
                  <a:pt x="9178" y="571847"/>
                </a:lnTo>
                <a:cubicBezTo>
                  <a:pt x="71484" y="267364"/>
                  <a:pt x="326098" y="32932"/>
                  <a:pt x="640574" y="995"/>
                </a:cubicBezTo>
                <a:lnTo>
                  <a:pt x="660280" y="0"/>
                </a:lnTo>
                <a:close/>
              </a:path>
            </a:pathLst>
          </a:cu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20F4EFA-23A4-4F88-B837-5450E785CA2F}"/>
              </a:ext>
            </a:extLst>
          </p:cNvPr>
          <p:cNvSpPr txBox="1"/>
          <p:nvPr/>
        </p:nvSpPr>
        <p:spPr>
          <a:xfrm>
            <a:off x="4179012" y="5858203"/>
            <a:ext cx="23185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Bahnschrift Light" panose="020B0502040204020203" pitchFamily="34" charset="0"/>
              </a:rPr>
              <a:t>Instagram.com/</a:t>
            </a:r>
            <a:r>
              <a:rPr lang="en-US" sz="13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iseduce</a:t>
            </a:r>
            <a:endParaRPr lang="en-US" sz="13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0438115-C7FD-494F-BDA2-809AAB9741C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9188" y="5185069"/>
            <a:ext cx="552768" cy="552768"/>
          </a:xfrm>
          <a:custGeom>
            <a:avLst/>
            <a:gdLst>
              <a:gd name="connsiteX0" fmla="*/ 665720 w 1433736"/>
              <a:gd name="connsiteY0" fmla="*/ 0 h 1433738"/>
              <a:gd name="connsiteX1" fmla="*/ 773456 w 1433736"/>
              <a:gd name="connsiteY1" fmla="*/ 0 h 1433738"/>
              <a:gd name="connsiteX2" fmla="*/ 793162 w 1433736"/>
              <a:gd name="connsiteY2" fmla="*/ 995 h 1433738"/>
              <a:gd name="connsiteX3" fmla="*/ 1424560 w 1433736"/>
              <a:gd name="connsiteY3" fmla="*/ 571847 h 1433738"/>
              <a:gd name="connsiteX4" fmla="*/ 1433736 w 1433736"/>
              <a:gd name="connsiteY4" fmla="*/ 631979 h 1433738"/>
              <a:gd name="connsiteX5" fmla="*/ 1433736 w 1433736"/>
              <a:gd name="connsiteY5" fmla="*/ 801759 h 1433738"/>
              <a:gd name="connsiteX6" fmla="*/ 1424560 w 1433736"/>
              <a:gd name="connsiteY6" fmla="*/ 861891 h 1433738"/>
              <a:gd name="connsiteX7" fmla="*/ 793162 w 1433736"/>
              <a:gd name="connsiteY7" fmla="*/ 1432743 h 1433738"/>
              <a:gd name="connsiteX8" fmla="*/ 773456 w 1433736"/>
              <a:gd name="connsiteY8" fmla="*/ 1433738 h 1433738"/>
              <a:gd name="connsiteX9" fmla="*/ 665720 w 1433736"/>
              <a:gd name="connsiteY9" fmla="*/ 1433738 h 1433738"/>
              <a:gd name="connsiteX10" fmla="*/ 646016 w 1433736"/>
              <a:gd name="connsiteY10" fmla="*/ 1432743 h 1433738"/>
              <a:gd name="connsiteX11" fmla="*/ 0 w 1433736"/>
              <a:gd name="connsiteY11" fmla="*/ 716869 h 1433738"/>
              <a:gd name="connsiteX12" fmla="*/ 646016 w 1433736"/>
              <a:gd name="connsiteY12" fmla="*/ 995 h 1433738"/>
              <a:gd name="connsiteX13" fmla="*/ 665720 w 1433736"/>
              <a:gd name="connsiteY13" fmla="*/ 0 h 143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3736" h="1433738">
                <a:moveTo>
                  <a:pt x="665720" y="0"/>
                </a:moveTo>
                <a:lnTo>
                  <a:pt x="773456" y="0"/>
                </a:lnTo>
                <a:lnTo>
                  <a:pt x="793162" y="995"/>
                </a:lnTo>
                <a:cubicBezTo>
                  <a:pt x="1107640" y="32932"/>
                  <a:pt x="1362252" y="267364"/>
                  <a:pt x="1424560" y="571847"/>
                </a:cubicBezTo>
                <a:lnTo>
                  <a:pt x="1433736" y="631979"/>
                </a:lnTo>
                <a:lnTo>
                  <a:pt x="1433736" y="801759"/>
                </a:lnTo>
                <a:lnTo>
                  <a:pt x="1424560" y="861891"/>
                </a:lnTo>
                <a:cubicBezTo>
                  <a:pt x="1362252" y="1166374"/>
                  <a:pt x="1107640" y="1400806"/>
                  <a:pt x="793162" y="1432743"/>
                </a:cubicBezTo>
                <a:lnTo>
                  <a:pt x="773456" y="1433738"/>
                </a:lnTo>
                <a:lnTo>
                  <a:pt x="665720" y="1433738"/>
                </a:lnTo>
                <a:lnTo>
                  <a:pt x="646016" y="1432743"/>
                </a:lnTo>
                <a:cubicBezTo>
                  <a:pt x="283158" y="1395893"/>
                  <a:pt x="0" y="1089449"/>
                  <a:pt x="0" y="716869"/>
                </a:cubicBezTo>
                <a:cubicBezTo>
                  <a:pt x="0" y="344290"/>
                  <a:pt x="283158" y="37845"/>
                  <a:pt x="646016" y="995"/>
                </a:cubicBezTo>
                <a:lnTo>
                  <a:pt x="665720" y="0"/>
                </a:lnTo>
                <a:close/>
              </a:path>
            </a:pathLst>
          </a:cu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89F633E-73AF-414A-9523-9EF2A543DA0E}"/>
              </a:ext>
            </a:extLst>
          </p:cNvPr>
          <p:cNvSpPr txBox="1"/>
          <p:nvPr/>
        </p:nvSpPr>
        <p:spPr>
          <a:xfrm>
            <a:off x="7616311" y="5858203"/>
            <a:ext cx="23185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Bahnschrift Light" panose="020B0502040204020203" pitchFamily="34" charset="0"/>
              </a:rPr>
              <a:t>Youtube.com/</a:t>
            </a:r>
            <a:r>
              <a:rPr lang="en-US" sz="13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iseduce</a:t>
            </a:r>
            <a:endParaRPr lang="en-US" sz="13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55B6D33-0B9F-4850-A9A6-0D99AC60CC4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4136" y="5175903"/>
            <a:ext cx="554865" cy="554865"/>
          </a:xfrm>
          <a:custGeom>
            <a:avLst/>
            <a:gdLst>
              <a:gd name="connsiteX0" fmla="*/ 719588 w 1439178"/>
              <a:gd name="connsiteY0" fmla="*/ 0 h 1439178"/>
              <a:gd name="connsiteX1" fmla="*/ 1439178 w 1439178"/>
              <a:gd name="connsiteY1" fmla="*/ 719589 h 1439178"/>
              <a:gd name="connsiteX2" fmla="*/ 719588 w 1439178"/>
              <a:gd name="connsiteY2" fmla="*/ 1439178 h 1439178"/>
              <a:gd name="connsiteX3" fmla="*/ 0 w 1439178"/>
              <a:gd name="connsiteY3" fmla="*/ 719589 h 1439178"/>
              <a:gd name="connsiteX4" fmla="*/ 719588 w 1439178"/>
              <a:gd name="connsiteY4" fmla="*/ 0 h 143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178" h="1439178">
                <a:moveTo>
                  <a:pt x="719588" y="0"/>
                </a:moveTo>
                <a:cubicBezTo>
                  <a:pt x="1117008" y="0"/>
                  <a:pt x="1439178" y="322171"/>
                  <a:pt x="1439178" y="719589"/>
                </a:cubicBezTo>
                <a:cubicBezTo>
                  <a:pt x="1439178" y="1117007"/>
                  <a:pt x="1117008" y="1439178"/>
                  <a:pt x="719588" y="1439178"/>
                </a:cubicBezTo>
                <a:cubicBezTo>
                  <a:pt x="322172" y="1439178"/>
                  <a:pt x="0" y="1117007"/>
                  <a:pt x="0" y="719589"/>
                </a:cubicBezTo>
                <a:cubicBezTo>
                  <a:pt x="0" y="322171"/>
                  <a:pt x="322172" y="0"/>
                  <a:pt x="719588" y="0"/>
                </a:cubicBezTo>
                <a:close/>
              </a:path>
            </a:pathLst>
          </a:cu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5907CFF-0685-4E06-B755-A6B1DE7998A1}"/>
              </a:ext>
            </a:extLst>
          </p:cNvPr>
          <p:cNvSpPr txBox="1"/>
          <p:nvPr/>
        </p:nvSpPr>
        <p:spPr>
          <a:xfrm>
            <a:off x="2402307" y="5858727"/>
            <a:ext cx="23185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Bahnschrift Light" panose="020B0502040204020203" pitchFamily="34" charset="0"/>
              </a:rPr>
              <a:t>Facebook.com/</a:t>
            </a:r>
            <a:r>
              <a:rPr lang="en-US" sz="13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iseduce</a:t>
            </a:r>
            <a:endParaRPr lang="en-US" sz="13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404630-A8F1-4720-A73C-98C2803C45CC}"/>
              </a:ext>
            </a:extLst>
          </p:cNvPr>
          <p:cNvGrpSpPr/>
          <p:nvPr/>
        </p:nvGrpSpPr>
        <p:grpSpPr>
          <a:xfrm>
            <a:off x="11072706" y="-2068972"/>
            <a:ext cx="4196582" cy="4486982"/>
            <a:chOff x="2839465" y="2290943"/>
            <a:chExt cx="912370" cy="97550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100F2C-7C32-4BB5-AC91-269D8D16AEE6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640F571-1B4C-43BE-A6F2-3FEEBAD857B1}"/>
                </a:ext>
              </a:extLst>
            </p:cNvPr>
            <p:cNvSpPr/>
            <p:nvPr/>
          </p:nvSpPr>
          <p:spPr>
            <a:xfrm>
              <a:off x="3003363" y="2636901"/>
              <a:ext cx="629550" cy="629548"/>
            </a:xfrm>
            <a:prstGeom prst="ellipse">
              <a:avLst/>
            </a:prstGeom>
            <a:solidFill>
              <a:srgbClr val="BE1C86">
                <a:alpha val="41961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1399FF-50B8-4FB3-AE99-921E90E9BE1F}"/>
              </a:ext>
            </a:extLst>
          </p:cNvPr>
          <p:cNvGrpSpPr/>
          <p:nvPr/>
        </p:nvGrpSpPr>
        <p:grpSpPr>
          <a:xfrm>
            <a:off x="-2125089" y="-2027423"/>
            <a:ext cx="4196582" cy="4486982"/>
            <a:chOff x="2839465" y="2290943"/>
            <a:chExt cx="912370" cy="97550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D784694-8539-473F-9E84-56F5AF5EC66A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70064"/>
                </a:gs>
                <a:gs pos="0">
                  <a:srgbClr val="BE1C8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062671-8910-490C-8016-707ECD1C6455}"/>
                </a:ext>
              </a:extLst>
            </p:cNvPr>
            <p:cNvSpPr/>
            <p:nvPr/>
          </p:nvSpPr>
          <p:spPr>
            <a:xfrm>
              <a:off x="3003363" y="2636901"/>
              <a:ext cx="629550" cy="629548"/>
            </a:xfrm>
            <a:prstGeom prst="ellipse">
              <a:avLst/>
            </a:prstGeom>
            <a:solidFill>
              <a:srgbClr val="BE1C86">
                <a:alpha val="41961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2B5DCE-A230-4A3E-95EB-5E14DA8E8C4C}"/>
              </a:ext>
            </a:extLst>
          </p:cNvPr>
          <p:cNvGrpSpPr/>
          <p:nvPr/>
        </p:nvGrpSpPr>
        <p:grpSpPr>
          <a:xfrm>
            <a:off x="-3398301" y="-2735160"/>
            <a:ext cx="18884108" cy="11402635"/>
            <a:chOff x="-3398301" y="-2735160"/>
            <a:chExt cx="18884108" cy="11402635"/>
          </a:xfrm>
          <a:solidFill>
            <a:srgbClr val="666666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108A81A-2EEF-4582-A86F-490C1BFD7D1C}"/>
                </a:ext>
              </a:extLst>
            </p:cNvPr>
            <p:cNvSpPr/>
            <p:nvPr/>
          </p:nvSpPr>
          <p:spPr>
            <a:xfrm>
              <a:off x="-3398301" y="-2735160"/>
              <a:ext cx="18884108" cy="2735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A6CBBB-80AC-4AC9-8F10-1C47B20BBF3D}"/>
                </a:ext>
              </a:extLst>
            </p:cNvPr>
            <p:cNvSpPr/>
            <p:nvPr/>
          </p:nvSpPr>
          <p:spPr>
            <a:xfrm>
              <a:off x="-3398301" y="6878473"/>
              <a:ext cx="18884108" cy="1789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70D7CB9-E20E-4D3A-A837-1FE5011175BC}"/>
                </a:ext>
              </a:extLst>
            </p:cNvPr>
            <p:cNvSpPr/>
            <p:nvPr/>
          </p:nvSpPr>
          <p:spPr>
            <a:xfrm rot="5400000">
              <a:off x="8865833" y="1792334"/>
              <a:ext cx="9946137" cy="32938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89C3BAC-EE0A-4038-9F87-97A116A8A058}"/>
                </a:ext>
              </a:extLst>
            </p:cNvPr>
            <p:cNvSpPr/>
            <p:nvPr/>
          </p:nvSpPr>
          <p:spPr>
            <a:xfrm rot="5400000">
              <a:off x="-6483849" y="1991381"/>
              <a:ext cx="9946137" cy="28957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8535D75-6E20-4F25-9B6D-55CC9974A346}"/>
              </a:ext>
            </a:extLst>
          </p:cNvPr>
          <p:cNvSpPr txBox="1"/>
          <p:nvPr/>
        </p:nvSpPr>
        <p:spPr>
          <a:xfrm>
            <a:off x="3912038" y="3812446"/>
            <a:ext cx="566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Bahnschrift Light" panose="020B0502040204020203" pitchFamily="34" charset="0"/>
              </a:rPr>
              <a:t>BRANDED QUALITY PRODUCTS – Made in Korea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84" y="1663238"/>
            <a:ext cx="4405089" cy="44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87732"/>
      </p:ext>
    </p:extLst>
  </p:cSld>
  <p:clrMapOvr>
    <a:masterClrMapping/>
  </p:clrMapOvr>
  <p:transition advTm="59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16979 0.07454 " pathEditMode="relative" rAng="0" ptsTypes="AA">
                                      <p:cBhvr>
                                        <p:cTn id="38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72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2709 0.12916 " pathEditMode="relative" rAng="0" ptsTypes="AA">
                                      <p:cBhvr>
                                        <p:cTn id="40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64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2709 0.12916 " pathEditMode="relative" rAng="0" ptsTypes="AA">
                                      <p:cBhvr>
                                        <p:cTn id="42" dur="4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645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2709 0.12916 " pathEditMode="relative" rAng="0" ptsTypes="AA">
                                      <p:cBhvr>
                                        <p:cTn id="44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64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16979 0.07454 " pathEditMode="relative" rAng="0" ptsTypes="AA">
                                      <p:cBhvr>
                                        <p:cTn id="46" dur="4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7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16979 0.07454 " pathEditMode="relative" rAng="0" ptsTypes="AA">
                                      <p:cBhvr>
                                        <p:cTn id="48" dur="4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7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F8FDE"/>
              </a:gs>
              <a:gs pos="100000">
                <a:srgbClr val="235CB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3DEFB2-7530-42A4-8348-AED7892BA080}"/>
              </a:ext>
            </a:extLst>
          </p:cNvPr>
          <p:cNvGrpSpPr/>
          <p:nvPr/>
        </p:nvGrpSpPr>
        <p:grpSpPr>
          <a:xfrm>
            <a:off x="-59691" y="718889"/>
            <a:ext cx="2099256" cy="2099256"/>
            <a:chOff x="2839465" y="2290943"/>
            <a:chExt cx="912370" cy="9123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151E59-7FE1-40CA-9D4D-15E3A2CE9BB9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2453A4">
                    <a:alpha val="80000"/>
                    <a:lumMod val="85000"/>
                    <a:lumOff val="15000"/>
                  </a:srgbClr>
                </a:gs>
                <a:gs pos="0">
                  <a:srgbClr val="3B70C8">
                    <a:lumMod val="84000"/>
                    <a:lumOff val="16000"/>
                    <a:alpha val="7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3F1CF9-6F83-44D0-A902-984816BFA7A4}"/>
                </a:ext>
              </a:extLst>
            </p:cNvPr>
            <p:cNvSpPr/>
            <p:nvPr/>
          </p:nvSpPr>
          <p:spPr>
            <a:xfrm>
              <a:off x="3038479" y="2547298"/>
              <a:ext cx="675540" cy="651483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9080928" y="3955771"/>
            <a:ext cx="1888978" cy="1978302"/>
            <a:chOff x="2839465" y="2290943"/>
            <a:chExt cx="912370" cy="9555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235CB5"/>
                </a:gs>
                <a:gs pos="0">
                  <a:srgbClr val="3063B7">
                    <a:lumMod val="80000"/>
                    <a:lumOff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7404744" y="1104171"/>
            <a:ext cx="1118708" cy="1171610"/>
            <a:chOff x="2839465" y="2290943"/>
            <a:chExt cx="912370" cy="95551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3369C0"/>
                </a:gs>
                <a:gs pos="0">
                  <a:srgbClr val="3B70C8">
                    <a:lumMod val="80000"/>
                    <a:lumOff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C42F5D-2AAF-41CE-B813-02D0FFB2B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40" y="1111287"/>
            <a:ext cx="3781064" cy="48227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5904532" y="2139350"/>
            <a:ext cx="5779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POLO FOR MEN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5904532" y="3139893"/>
            <a:ext cx="485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100% Cotton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Blue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5932503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6080863" y="4505307"/>
            <a:ext cx="780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-150" dirty="0">
                <a:solidFill>
                  <a:srgbClr val="3063B7"/>
                </a:solidFill>
                <a:latin typeface="Work Sans SemiBold" pitchFamily="2" charset="0"/>
              </a:rPr>
              <a:t>$50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EFD10-D389-4649-B8AB-FAB81C6B6859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2E8224-D2D9-44D0-95DE-82D6D225BBBB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B169C-394F-4F78-B295-631CA04E6A5B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ECD3DB-50C3-4198-9F35-A611DD91C219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4B98E2-9DF2-41BC-A4D0-92FE1A6FF3D3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" y="-104876"/>
            <a:ext cx="1768401" cy="17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49"/>
      </p:ext>
    </p:extLst>
  </p:cSld>
  <p:clrMapOvr>
    <a:masterClrMapping/>
  </p:clrMapOvr>
  <p:transition spd="slow" advTm="59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12045 0.07754 " pathEditMode="relative" rAng="0" ptsTypes="AA">
                                      <p:cBhvr>
                                        <p:cTn id="34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8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13008 0.01227 " pathEditMode="relative" rAng="0" ptsTypes="AA">
                                      <p:cBhvr>
                                        <p:cTn id="36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0221 0.2 " pathEditMode="relative" rAng="0" ptsTypes="AA">
                                      <p:cBhvr>
                                        <p:cTn id="38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 animBg="1"/>
      <p:bldP spid="6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E4D9C0"/>
              </a:gs>
              <a:gs pos="0">
                <a:srgbClr val="947C5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5889609" y="-701786"/>
            <a:ext cx="4251574" cy="4497107"/>
            <a:chOff x="2839465" y="2290943"/>
            <a:chExt cx="912370" cy="9650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947C5E">
                    <a:lumMod val="90000"/>
                    <a:lumOff val="10000"/>
                  </a:srgbClr>
                </a:gs>
                <a:gs pos="0">
                  <a:srgbClr val="E4D9C0">
                    <a:lumMod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971718" y="2551479"/>
              <a:ext cx="730539" cy="704524"/>
            </a:xfrm>
            <a:prstGeom prst="ellips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AC499F-697D-4FC4-B51F-FF346CA1D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2" y="965263"/>
            <a:ext cx="4927475" cy="49274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1282979" y="3812339"/>
            <a:ext cx="1888978" cy="2050437"/>
            <a:chOff x="2839465" y="2290943"/>
            <a:chExt cx="912370" cy="99035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47C5E">
                    <a:lumMod val="87000"/>
                    <a:lumOff val="13000"/>
                  </a:srgbClr>
                </a:gs>
                <a:gs pos="0">
                  <a:srgbClr val="E4D9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78879" y="2670317"/>
              <a:ext cx="633542" cy="610981"/>
            </a:xfrm>
            <a:prstGeom prst="ellipse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1084100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MEN SHOES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1084100" y="3139893"/>
            <a:ext cx="4855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Korean Style Men Rubber Shoes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Sizes: 35 – 39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Light Brown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1112069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1199328" y="4475422"/>
            <a:ext cx="88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150" dirty="0">
                <a:solidFill>
                  <a:srgbClr val="947C5E"/>
                </a:solidFill>
                <a:latin typeface="Work Sans SemiBold" pitchFamily="2" charset="0"/>
              </a:rPr>
              <a:t>$80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7EB8D4-1EBD-4BD4-AE7F-03573D3A7406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A3F194-2585-4184-AD91-EDCC03C208CE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D6A795-7B56-4A76-9C58-D5D991466A25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3A96FD-F97A-411D-98AC-71A61E0FE91C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A7491B-2918-4E13-901A-3649E0206492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83" y="-22238"/>
            <a:ext cx="1768401" cy="17684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4242898281"/>
      </p:ext>
    </p:extLst>
  </p:cSld>
  <p:clrMapOvr>
    <a:masterClrMapping/>
  </p:clrMapOvr>
  <p:transition advTm="65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0221 0.2 " pathEditMode="relative" rAng="0" ptsTypes="AA">
                                      <p:cBhvr>
                                        <p:cTn id="26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0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15039 -0.0375 " pathEditMode="relative" rAng="0" ptsTypes="AA">
                                      <p:cBhvr>
                                        <p:cTn id="28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18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0C03A"/>
              </a:gs>
              <a:gs pos="100000">
                <a:srgbClr val="C3A2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3DEFB2-7530-42A4-8348-AED7892BA080}"/>
              </a:ext>
            </a:extLst>
          </p:cNvPr>
          <p:cNvGrpSpPr/>
          <p:nvPr/>
        </p:nvGrpSpPr>
        <p:grpSpPr>
          <a:xfrm>
            <a:off x="267108" y="-735655"/>
            <a:ext cx="3316493" cy="3316493"/>
            <a:chOff x="2839465" y="2290943"/>
            <a:chExt cx="912370" cy="9123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151E59-7FE1-40CA-9D4D-15E3A2CE9BB9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C3A216"/>
                </a:gs>
                <a:gs pos="0">
                  <a:srgbClr val="E0C03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3F1CF9-6F83-44D0-A902-984816BFA7A4}"/>
                </a:ext>
              </a:extLst>
            </p:cNvPr>
            <p:cNvSpPr/>
            <p:nvPr/>
          </p:nvSpPr>
          <p:spPr>
            <a:xfrm>
              <a:off x="3038479" y="2547298"/>
              <a:ext cx="675540" cy="651483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6195495" y="4046953"/>
            <a:ext cx="1741307" cy="1823649"/>
            <a:chOff x="2839465" y="2290943"/>
            <a:chExt cx="912370" cy="9555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C3A216"/>
                </a:gs>
                <a:gs pos="0">
                  <a:srgbClr val="E0C03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9669743" y="3209516"/>
            <a:ext cx="1118708" cy="1171610"/>
            <a:chOff x="2839465" y="2290943"/>
            <a:chExt cx="912370" cy="95551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C3A216"/>
                </a:gs>
                <a:gs pos="0">
                  <a:srgbClr val="E0C03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5904532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WINDBREAKER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5904532" y="3139893"/>
            <a:ext cx="4855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Korean Style Windbreaker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Yellow Green, Black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Sizes: S, M, L,  XL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5932503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6076055" y="4477262"/>
            <a:ext cx="790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-150" dirty="0">
                <a:solidFill>
                  <a:srgbClr val="947C5E"/>
                </a:solidFill>
                <a:latin typeface="Work Sans SemiBold" pitchFamily="2" charset="0"/>
              </a:rPr>
              <a:t>$60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C759D-A511-44DD-9D95-CCEB48647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77" y="1037102"/>
            <a:ext cx="3517625" cy="517297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D118640-242C-422F-83CF-CB6A7B3127DF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77D29D-041F-4F0E-90BE-EDD01A020222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FA91AB-1AA6-4AE4-8451-A8D868EC179A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BBE8381-3719-49D1-B13F-4094764413EC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D1AAA98-258F-4E2F-8A3A-9D8C1C01AD31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" y="-104876"/>
            <a:ext cx="1768401" cy="176840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4137345478"/>
      </p:ext>
    </p:extLst>
  </p:cSld>
  <p:clrMapOvr>
    <a:masterClrMapping/>
  </p:clrMapOvr>
  <p:transition advTm="59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12487 0.12963 " pathEditMode="relative" rAng="0" ptsTypes="AA">
                                      <p:cBhvr>
                                        <p:cTn id="17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64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7747 0.09931 " pathEditMode="relative" rAng="0" ptsTypes="AA">
                                      <p:cBhvr>
                                        <p:cTn id="19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49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7005 0.08495 " pathEditMode="relative" rAng="0" ptsTypes="AA">
                                      <p:cBhvr>
                                        <p:cTn id="21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42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912DCD"/>
              </a:gs>
              <a:gs pos="0">
                <a:srgbClr val="6F0BA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8316106" y="3061114"/>
            <a:ext cx="3246535" cy="3246536"/>
            <a:chOff x="2839465" y="2290943"/>
            <a:chExt cx="912370" cy="91237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6F0BAD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888857" y="2311540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1084100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SOCKS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20143-6C95-4210-B8BA-F842A209749B}"/>
              </a:ext>
            </a:extLst>
          </p:cNvPr>
          <p:cNvGrpSpPr/>
          <p:nvPr/>
        </p:nvGrpSpPr>
        <p:grpSpPr>
          <a:xfrm>
            <a:off x="1511540" y="3203883"/>
            <a:ext cx="1831229" cy="1831228"/>
            <a:chOff x="2839465" y="2290943"/>
            <a:chExt cx="912370" cy="91237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F8459D-1E3A-4DA6-A609-CDF33AC18631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8000">
                  <a:srgbClr val="600995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B9194CF-1A99-4F1D-90DF-FB1249DC9EA2}"/>
                </a:ext>
              </a:extLst>
            </p:cNvPr>
            <p:cNvSpPr/>
            <p:nvPr/>
          </p:nvSpPr>
          <p:spPr>
            <a:xfrm>
              <a:off x="2888857" y="2311540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1084100" y="3139893"/>
            <a:ext cx="4855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100&amp; Cotton Socks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Blue</a:t>
            </a:r>
          </a:p>
          <a:p>
            <a:endParaRPr lang="en-US" sz="1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1112069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1245815" y="4475422"/>
            <a:ext cx="797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150" dirty="0">
                <a:solidFill>
                  <a:srgbClr val="6F0BAD"/>
                </a:solidFill>
                <a:latin typeface="Work Sans SemiBold" pitchFamily="2" charset="0"/>
              </a:rPr>
              <a:t>$10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68835B-1FF0-4F9D-BFA2-0ADB6EF6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 flipH="1">
            <a:off x="6662753" y="948680"/>
            <a:ext cx="4826184" cy="482618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AFACA6D-42A8-4BFE-85CC-408D25A2F7FA}"/>
              </a:ext>
            </a:extLst>
          </p:cNvPr>
          <p:cNvGrpSpPr/>
          <p:nvPr/>
        </p:nvGrpSpPr>
        <p:grpSpPr>
          <a:xfrm>
            <a:off x="5554357" y="1169946"/>
            <a:ext cx="1034445" cy="1034446"/>
            <a:chOff x="2839465" y="2290943"/>
            <a:chExt cx="912370" cy="91237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3C2B7BA-EFE5-4B8F-8220-6ED86822D76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6F0BAD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88826-884B-4FE8-BEF8-494EBD07FF94}"/>
                </a:ext>
              </a:extLst>
            </p:cNvPr>
            <p:cNvSpPr/>
            <p:nvPr/>
          </p:nvSpPr>
          <p:spPr>
            <a:xfrm>
              <a:off x="3070964" y="2565989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B96033-28BB-4995-AEA0-425C9B47408E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E176D0-34FB-45AB-A82D-9E1B8606CB09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CEC7EE0-C16E-4D42-9713-615F4F133296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B7ED2F-5AF4-46E3-985A-429981843D85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B5A297-02A4-444A-99FA-825AB1BD0A12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83" y="-22238"/>
            <a:ext cx="1768401" cy="176840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3883309800"/>
      </p:ext>
    </p:extLst>
  </p:cSld>
  <p:clrMapOvr>
    <a:masterClrMapping/>
  </p:clrMapOvr>
  <p:transition advTm="58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6081 0.11713 " pathEditMode="relative" rAng="0" ptsTypes="AA">
                                      <p:cBhvr>
                                        <p:cTn id="17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58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6745 -4.81481E-6 " pathEditMode="relative" rAng="0" ptsTypes="AA">
                                      <p:cBhvr>
                                        <p:cTn id="19" dur="4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11992 0.07084 " pathEditMode="relative" rAng="0" ptsTypes="AA">
                                      <p:cBhvr>
                                        <p:cTn id="21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AF07D"/>
              </a:gs>
              <a:gs pos="100000">
                <a:srgbClr val="1AAC4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3DEFB2-7530-42A4-8348-AED7892BA080}"/>
              </a:ext>
            </a:extLst>
          </p:cNvPr>
          <p:cNvGrpSpPr/>
          <p:nvPr/>
        </p:nvGrpSpPr>
        <p:grpSpPr>
          <a:xfrm>
            <a:off x="9532121" y="4219508"/>
            <a:ext cx="3316493" cy="3316493"/>
            <a:chOff x="2839465" y="2290943"/>
            <a:chExt cx="912370" cy="9123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151E59-7FE1-40CA-9D4D-15E3A2CE9BB9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2000">
                  <a:srgbClr val="1AAC4E"/>
                </a:gs>
                <a:gs pos="0">
                  <a:srgbClr val="3AF07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3F1CF9-6F83-44D0-A902-984816BFA7A4}"/>
                </a:ext>
              </a:extLst>
            </p:cNvPr>
            <p:cNvSpPr/>
            <p:nvPr/>
          </p:nvSpPr>
          <p:spPr>
            <a:xfrm>
              <a:off x="3038479" y="2547298"/>
              <a:ext cx="675540" cy="651483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8523452" y="-85172"/>
            <a:ext cx="1741307" cy="1823649"/>
            <a:chOff x="2839465" y="2290943"/>
            <a:chExt cx="912370" cy="9555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84000">
                  <a:srgbClr val="1AAC4E"/>
                </a:gs>
                <a:gs pos="0">
                  <a:srgbClr val="3AF07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5904532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SHORTS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5904532" y="3139893"/>
            <a:ext cx="485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Silk Korean style Shorts for men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5932501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6033572" y="4477262"/>
            <a:ext cx="875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150" dirty="0">
                <a:solidFill>
                  <a:srgbClr val="1AAC4E"/>
                </a:solidFill>
                <a:latin typeface="Work Sans SemiBold" pitchFamily="2" charset="0"/>
              </a:rPr>
              <a:t>$20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701FA-9217-4804-8B79-9DD907D36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53014"/>
          <a:stretch/>
        </p:blipFill>
        <p:spPr>
          <a:xfrm>
            <a:off x="731991" y="1165119"/>
            <a:ext cx="4800813" cy="45277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00B6C4-7DB1-4CA0-98F7-262F4E010273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67943C-8B63-4AB9-87A7-A5E503D15FD9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7CC5A8-E55F-4574-8D56-ADF9779A61E5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337ACE-538A-4B64-8846-8C708012B9E1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6958C6F-D433-4AE6-A97F-B16B0B204897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7EEE0A-41A1-404E-B460-D5C796E8E26C}"/>
              </a:ext>
            </a:extLst>
          </p:cNvPr>
          <p:cNvGrpSpPr/>
          <p:nvPr/>
        </p:nvGrpSpPr>
        <p:grpSpPr>
          <a:xfrm>
            <a:off x="-1544508" y="-1544069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3E9B4C-F8CF-4616-8918-92A658EBAAAA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E9AFAE2-49AB-43B3-A5F6-55FDBAD14B51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9516457-2453-464D-97D1-36848C4C3DCA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A740A2B-68DC-4E78-B903-616D303B8875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" y="-104876"/>
            <a:ext cx="1768401" cy="176840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4252789853"/>
      </p:ext>
    </p:extLst>
  </p:cSld>
  <p:clrMapOvr>
    <a:masterClrMapping/>
  </p:clrMapOvr>
  <p:transition advTm="64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12591 0.03681 " pathEditMode="relative" rAng="0" ptsTypes="AA">
                                      <p:cBhvr>
                                        <p:cTn id="26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22422 0.04954 " pathEditMode="relative" rAng="0" ptsTypes="AA">
                                      <p:cBhvr>
                                        <p:cTn id="28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47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912DCD"/>
              </a:gs>
              <a:gs pos="0">
                <a:srgbClr val="6F0BA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8316106" y="3061114"/>
            <a:ext cx="3246535" cy="3246536"/>
            <a:chOff x="2839465" y="2290943"/>
            <a:chExt cx="912370" cy="91237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6F0BAD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888857" y="2311540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1084100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BLUE HAT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20143-6C95-4210-B8BA-F842A209749B}"/>
              </a:ext>
            </a:extLst>
          </p:cNvPr>
          <p:cNvGrpSpPr/>
          <p:nvPr/>
        </p:nvGrpSpPr>
        <p:grpSpPr>
          <a:xfrm>
            <a:off x="1511540" y="3203883"/>
            <a:ext cx="1831229" cy="1831228"/>
            <a:chOff x="2839465" y="2290943"/>
            <a:chExt cx="912370" cy="91237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F8459D-1E3A-4DA6-A609-CDF33AC18631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8000">
                  <a:srgbClr val="600995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B9194CF-1A99-4F1D-90DF-FB1249DC9EA2}"/>
                </a:ext>
              </a:extLst>
            </p:cNvPr>
            <p:cNvSpPr/>
            <p:nvPr/>
          </p:nvSpPr>
          <p:spPr>
            <a:xfrm>
              <a:off x="2888857" y="2311540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1084100" y="3139893"/>
            <a:ext cx="485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Plain Blue Baseball Cap for men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1112069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1253830" y="4475422"/>
            <a:ext cx="780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150" dirty="0">
                <a:solidFill>
                  <a:srgbClr val="6F0BAD"/>
                </a:solidFill>
                <a:latin typeface="Work Sans SemiBold" pitchFamily="2" charset="0"/>
              </a:rPr>
              <a:t>$15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FACA6D-42A8-4BFE-85CC-408D25A2F7FA}"/>
              </a:ext>
            </a:extLst>
          </p:cNvPr>
          <p:cNvGrpSpPr/>
          <p:nvPr/>
        </p:nvGrpSpPr>
        <p:grpSpPr>
          <a:xfrm>
            <a:off x="5554357" y="1169946"/>
            <a:ext cx="1034445" cy="1034446"/>
            <a:chOff x="2839465" y="2290943"/>
            <a:chExt cx="912370" cy="91237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3C2B7BA-EFE5-4B8F-8220-6ED86822D76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6F0BAD"/>
                </a:gs>
                <a:gs pos="0">
                  <a:srgbClr val="912DC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88826-884B-4FE8-BEF8-494EBD07FF94}"/>
                </a:ext>
              </a:extLst>
            </p:cNvPr>
            <p:cNvSpPr/>
            <p:nvPr/>
          </p:nvSpPr>
          <p:spPr>
            <a:xfrm>
              <a:off x="3070964" y="2565989"/>
              <a:ext cx="660857" cy="637324"/>
            </a:xfrm>
            <a:prstGeom prst="ellipse">
              <a:avLst/>
            </a:prstGeom>
            <a:solidFill>
              <a:schemeClr val="bg1">
                <a:alpha val="9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B96033-28BB-4995-AEA0-425C9B47408E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E176D0-34FB-45AB-A82D-9E1B8606CB09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CEC7EE0-C16E-4D42-9713-615F4F133296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B7ED2F-5AF4-46E3-985A-429981843D85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B5A297-02A4-444A-99FA-825AB1BD0A12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42A33BD-897F-4E03-A594-62458062A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30" y="991922"/>
            <a:ext cx="4601749" cy="4874156"/>
          </a:xfrm>
          <a:prstGeom prst="rect">
            <a:avLst/>
          </a:prstGeom>
          <a:effectLst>
            <a:outerShdw blurRad="330200" dist="38100" dir="5400000" sx="104000" sy="104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83" y="-22238"/>
            <a:ext cx="1768401" cy="176840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255773173"/>
      </p:ext>
    </p:extLst>
  </p:cSld>
  <p:clrMapOvr>
    <a:masterClrMapping/>
  </p:clrMapOvr>
  <p:transition advTm="661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06081 0.11713 " pathEditMode="relative" rAng="0" ptsTypes="AA">
                                      <p:cBhvr>
                                        <p:cTn id="13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58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16745 -4.81481E-6 " pathEditMode="relative" rAng="0" ptsTypes="AA">
                                      <p:cBhvr>
                                        <p:cTn id="15" dur="4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11992 0.07084 " pathEditMode="relative" rAng="0" ptsTypes="AA">
                                      <p:cBhvr>
                                        <p:cTn id="17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F8FDE"/>
              </a:gs>
              <a:gs pos="100000">
                <a:srgbClr val="235CB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3DEFB2-7530-42A4-8348-AED7892BA080}"/>
              </a:ext>
            </a:extLst>
          </p:cNvPr>
          <p:cNvGrpSpPr/>
          <p:nvPr/>
        </p:nvGrpSpPr>
        <p:grpSpPr>
          <a:xfrm>
            <a:off x="-59691" y="718889"/>
            <a:ext cx="2099256" cy="2099256"/>
            <a:chOff x="2839465" y="2290943"/>
            <a:chExt cx="912370" cy="9123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F151E59-7FE1-40CA-9D4D-15E3A2CE9BB9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2453A4">
                    <a:alpha val="80000"/>
                    <a:lumMod val="85000"/>
                    <a:lumOff val="15000"/>
                  </a:srgbClr>
                </a:gs>
                <a:gs pos="0">
                  <a:srgbClr val="3B70C8">
                    <a:lumMod val="84000"/>
                    <a:lumOff val="16000"/>
                    <a:alpha val="7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3F1CF9-6F83-44D0-A902-984816BFA7A4}"/>
                </a:ext>
              </a:extLst>
            </p:cNvPr>
            <p:cNvSpPr/>
            <p:nvPr/>
          </p:nvSpPr>
          <p:spPr>
            <a:xfrm>
              <a:off x="3038479" y="2547298"/>
              <a:ext cx="675540" cy="651483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9080928" y="3955771"/>
            <a:ext cx="1888978" cy="1978302"/>
            <a:chOff x="2839465" y="2290943"/>
            <a:chExt cx="912370" cy="9555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235CB5"/>
                </a:gs>
                <a:gs pos="0">
                  <a:srgbClr val="3063B7">
                    <a:lumMod val="80000"/>
                    <a:lumOff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7404744" y="1104171"/>
            <a:ext cx="1118708" cy="1171610"/>
            <a:chOff x="2839465" y="2290943"/>
            <a:chExt cx="912370" cy="95551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3369C0"/>
                </a:gs>
                <a:gs pos="0">
                  <a:srgbClr val="3B70C8">
                    <a:lumMod val="80000"/>
                    <a:lumOff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952868" y="2541933"/>
              <a:ext cx="730539" cy="704524"/>
            </a:xfrm>
            <a:prstGeom prst="ellipse">
              <a:avLst/>
            </a:prstGeom>
            <a:solidFill>
              <a:schemeClr val="bg1">
                <a:alpha val="4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5904532" y="2139350"/>
            <a:ext cx="48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Work Sans SemiBold" pitchFamily="2" charset="0"/>
              </a:rPr>
              <a:t>BLUE JEANS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5904532" y="3139893"/>
            <a:ext cx="485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MWG Blue Jeans for Men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Sizes: 26 - 35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5932503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6087274" y="4505307"/>
            <a:ext cx="768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spc="-150" dirty="0">
                <a:solidFill>
                  <a:srgbClr val="3063B7"/>
                </a:solidFill>
                <a:latin typeface="Work Sans SemiBold" pitchFamily="2" charset="0"/>
              </a:rPr>
              <a:t>$25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EFD10-D389-4649-B8AB-FAB81C6B6859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2E8224-D2D9-44D0-95DE-82D6D225BBBB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B169C-394F-4F78-B295-631CA04E6A5B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ECD3DB-50C3-4198-9F35-A611DD91C219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4B98E2-9DF2-41BC-A4D0-92FE1A6FF3D3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872A2DE-1756-419E-A82C-A98F786C5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68" y="1323466"/>
            <a:ext cx="4824404" cy="4824404"/>
          </a:xfrm>
          <a:prstGeom prst="rect">
            <a:avLst/>
          </a:prstGeom>
          <a:effectLst>
            <a:outerShdw blurRad="330200" dist="38100" dir="5400000" sx="104000" sy="104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" y="-104876"/>
            <a:ext cx="1768401" cy="17684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2332013520"/>
      </p:ext>
    </p:extLst>
  </p:cSld>
  <p:clrMapOvr>
    <a:masterClrMapping/>
  </p:clrMapOvr>
  <p:transition spd="slow" advTm="591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12045 0.07754 " pathEditMode="relative" rAng="0" ptsTypes="AA">
                                      <p:cBhvr>
                                        <p:cTn id="25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8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13008 0.01227 " pathEditMode="relative" rAng="0" ptsTypes="AA">
                                      <p:cBhvr>
                                        <p:cTn id="27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6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0221 0.2 " pathEditMode="relative" rAng="0" ptsTypes="AA">
                                      <p:cBhvr>
                                        <p:cTn id="29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0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 animBg="1"/>
      <p:bldP spid="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A361A5-1ACC-4629-976A-5F2943C8F7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E4D9C0"/>
              </a:gs>
              <a:gs pos="0">
                <a:srgbClr val="947C5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44625-08B9-4705-8C9A-816F208212EA}"/>
              </a:ext>
            </a:extLst>
          </p:cNvPr>
          <p:cNvGrpSpPr/>
          <p:nvPr/>
        </p:nvGrpSpPr>
        <p:grpSpPr>
          <a:xfrm>
            <a:off x="5889609" y="-701786"/>
            <a:ext cx="4251574" cy="4497107"/>
            <a:chOff x="2839465" y="2290943"/>
            <a:chExt cx="912370" cy="9650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A18A5C-3E45-449E-ABFB-C72238E2D7B5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97000">
                  <a:srgbClr val="947C5E">
                    <a:lumMod val="90000"/>
                    <a:lumOff val="10000"/>
                  </a:srgbClr>
                </a:gs>
                <a:gs pos="0">
                  <a:srgbClr val="E4D9C0">
                    <a:lumMod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4199E-4952-465A-964B-45C7EBD76959}"/>
                </a:ext>
              </a:extLst>
            </p:cNvPr>
            <p:cNvSpPr/>
            <p:nvPr/>
          </p:nvSpPr>
          <p:spPr>
            <a:xfrm>
              <a:off x="2971718" y="2551479"/>
              <a:ext cx="730539" cy="704524"/>
            </a:xfrm>
            <a:prstGeom prst="ellipse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1B12E2-B2A1-44A8-9807-44E590592E5A}"/>
              </a:ext>
            </a:extLst>
          </p:cNvPr>
          <p:cNvGrpSpPr/>
          <p:nvPr/>
        </p:nvGrpSpPr>
        <p:grpSpPr>
          <a:xfrm>
            <a:off x="1282979" y="3812339"/>
            <a:ext cx="1888978" cy="2050437"/>
            <a:chOff x="2839465" y="2290943"/>
            <a:chExt cx="912370" cy="99035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040EF8-8CE0-48D4-8EFF-0F1D800CE9F7}"/>
                </a:ext>
              </a:extLst>
            </p:cNvPr>
            <p:cNvSpPr/>
            <p:nvPr/>
          </p:nvSpPr>
          <p:spPr>
            <a:xfrm>
              <a:off x="2839465" y="2290943"/>
              <a:ext cx="912370" cy="912370"/>
            </a:xfrm>
            <a:prstGeom prst="ellipse">
              <a:avLst/>
            </a:prstGeom>
            <a:gradFill flip="none" rotWithShape="1">
              <a:gsLst>
                <a:gs pos="60000">
                  <a:srgbClr val="947C5E">
                    <a:lumMod val="87000"/>
                    <a:lumOff val="13000"/>
                  </a:srgbClr>
                </a:gs>
                <a:gs pos="0">
                  <a:srgbClr val="E4D9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5DF429-4BAE-4A5E-A443-869EC4DD6A84}"/>
                </a:ext>
              </a:extLst>
            </p:cNvPr>
            <p:cNvSpPr/>
            <p:nvPr/>
          </p:nvSpPr>
          <p:spPr>
            <a:xfrm>
              <a:off x="2978879" y="2670317"/>
              <a:ext cx="633542" cy="610981"/>
            </a:xfrm>
            <a:prstGeom prst="ellipse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840B09-9957-488E-8EC6-8A79A4F9B5E8}"/>
              </a:ext>
            </a:extLst>
          </p:cNvPr>
          <p:cNvSpPr txBox="1"/>
          <p:nvPr/>
        </p:nvSpPr>
        <p:spPr>
          <a:xfrm>
            <a:off x="1084100" y="2124475"/>
            <a:ext cx="425157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800" spc="-300" dirty="0">
                <a:solidFill>
                  <a:schemeClr val="bg1"/>
                </a:solidFill>
                <a:latin typeface="Work Sans SemiBold" pitchFamily="2" charset="0"/>
              </a:rPr>
              <a:t>BLACK LONGSLEEVE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F0AD29-9F1C-4BE0-B751-A423A7418504}"/>
              </a:ext>
            </a:extLst>
          </p:cNvPr>
          <p:cNvSpPr txBox="1"/>
          <p:nvPr/>
        </p:nvSpPr>
        <p:spPr>
          <a:xfrm>
            <a:off x="1084100" y="3139893"/>
            <a:ext cx="4855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Black Long sleeve for Men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Color: Black</a:t>
            </a:r>
          </a:p>
          <a:p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Sizes: S, M, L,  XL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D94D5E-C264-4FB6-A4FF-CF1803680BF5}"/>
              </a:ext>
            </a:extLst>
          </p:cNvPr>
          <p:cNvSpPr/>
          <p:nvPr/>
        </p:nvSpPr>
        <p:spPr>
          <a:xfrm>
            <a:off x="1112069" y="4211805"/>
            <a:ext cx="1077702" cy="10777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3063B7"/>
              </a:solidFill>
              <a:latin typeface="Work Sans SemiBo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74FD1-7EA5-488B-A438-E88865A83D08}"/>
              </a:ext>
            </a:extLst>
          </p:cNvPr>
          <p:cNvSpPr/>
          <p:nvPr/>
        </p:nvSpPr>
        <p:spPr>
          <a:xfrm>
            <a:off x="1210549" y="4475422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pc="-150" dirty="0">
                <a:solidFill>
                  <a:srgbClr val="947C5E"/>
                </a:solidFill>
                <a:latin typeface="Work Sans SemiBold" pitchFamily="2" charset="0"/>
              </a:rPr>
              <a:t>$70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7EB8D4-1EBD-4BD4-AE7F-03573D3A7406}"/>
              </a:ext>
            </a:extLst>
          </p:cNvPr>
          <p:cNvGrpSpPr/>
          <p:nvPr/>
        </p:nvGrpSpPr>
        <p:grpSpPr>
          <a:xfrm>
            <a:off x="-1596756" y="-1533833"/>
            <a:ext cx="15281017" cy="9946139"/>
            <a:chOff x="-1596756" y="-1533833"/>
            <a:chExt cx="15281017" cy="9946139"/>
          </a:xfrm>
          <a:solidFill>
            <a:srgbClr val="666666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A3F194-2585-4184-AD91-EDCC03C208CE}"/>
                </a:ext>
              </a:extLst>
            </p:cNvPr>
            <p:cNvSpPr/>
            <p:nvPr/>
          </p:nvSpPr>
          <p:spPr>
            <a:xfrm>
              <a:off x="-1596756" y="-1533832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D6A795-7B56-4A76-9C58-D5D991466A25}"/>
                </a:ext>
              </a:extLst>
            </p:cNvPr>
            <p:cNvSpPr/>
            <p:nvPr/>
          </p:nvSpPr>
          <p:spPr>
            <a:xfrm>
              <a:off x="-1596756" y="6878473"/>
              <a:ext cx="1528101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3A96FD-F97A-411D-98AC-71A61E0FE91C}"/>
                </a:ext>
              </a:extLst>
            </p:cNvPr>
            <p:cNvSpPr/>
            <p:nvPr/>
          </p:nvSpPr>
          <p:spPr>
            <a:xfrm rot="5400000">
              <a:off x="7965061" y="2693107"/>
              <a:ext cx="9946137" cy="1492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A7491B-2918-4E13-901A-3649E0206492}"/>
                </a:ext>
              </a:extLst>
            </p:cNvPr>
            <p:cNvSpPr/>
            <p:nvPr/>
          </p:nvSpPr>
          <p:spPr>
            <a:xfrm rot="5400000">
              <a:off x="-5802908" y="2672320"/>
              <a:ext cx="9946137" cy="1533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B2DF9BD3-E9F6-4BE2-9CFD-08B0D30C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9633" y="1496208"/>
            <a:ext cx="4127638" cy="4127638"/>
          </a:xfrm>
          <a:prstGeom prst="rect">
            <a:avLst/>
          </a:prstGeom>
          <a:noFill/>
          <a:effectLst>
            <a:outerShdw blurRad="635000" dist="38100" dir="2700000" sx="104000" sy="104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83" y="-22238"/>
            <a:ext cx="1768401" cy="17684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6BA0F3-534F-4586-B087-E71F7A01113C}"/>
              </a:ext>
            </a:extLst>
          </p:cNvPr>
          <p:cNvSpPr txBox="1"/>
          <p:nvPr/>
        </p:nvSpPr>
        <p:spPr>
          <a:xfrm>
            <a:off x="3667504" y="6128821"/>
            <a:ext cx="4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Work Sans Light" pitchFamily="2" charset="0"/>
              </a:rPr>
              <a:t>More product on site iseduceonlineshop.com</a:t>
            </a:r>
          </a:p>
        </p:txBody>
      </p:sp>
    </p:spTree>
    <p:extLst>
      <p:ext uri="{BB962C8B-B14F-4D97-AF65-F5344CB8AC3E}">
        <p14:creationId xmlns:p14="http://schemas.microsoft.com/office/powerpoint/2010/main" val="2613979628"/>
      </p:ext>
    </p:extLst>
  </p:cSld>
  <p:clrMapOvr>
    <a:masterClrMapping/>
  </p:clrMapOvr>
  <p:transition advTm="72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0221 0.2 " pathEditMode="relative" rAng="0" ptsTypes="AA">
                                      <p:cBhvr>
                                        <p:cTn id="22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1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15039 -0.0375 " pathEditMode="relative" rAng="0" ptsTypes="AA">
                                      <p:cBhvr>
                                        <p:cTn id="24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187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5" grpId="0" animBg="1"/>
      <p:bldP spid="6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Widescreen</PresentationFormat>
  <Paragraphs>49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Work Sans SemiBold</vt:lpstr>
      <vt:lpstr>Bahnschrift Light</vt:lpstr>
      <vt:lpstr>Work Sans Light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48</cp:revision>
  <dcterms:created xsi:type="dcterms:W3CDTF">2019-04-16T07:46:25Z</dcterms:created>
  <dcterms:modified xsi:type="dcterms:W3CDTF">2019-09-23T16:08:38Z</dcterms:modified>
</cp:coreProperties>
</file>