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43" r:id="rId1"/>
  </p:sldMasterIdLst>
  <p:notesMasterIdLst>
    <p:notesMasterId r:id="rId13"/>
  </p:notesMasterIdLst>
  <p:sldIdLst>
    <p:sldId id="256" r:id="rId2"/>
    <p:sldId id="271" r:id="rId3"/>
    <p:sldId id="273" r:id="rId4"/>
    <p:sldId id="275" r:id="rId5"/>
    <p:sldId id="274" r:id="rId6"/>
    <p:sldId id="276" r:id="rId7"/>
    <p:sldId id="277" r:id="rId8"/>
    <p:sldId id="278" r:id="rId9"/>
    <p:sldId id="272" r:id="rId10"/>
    <p:sldId id="279" r:id="rId11"/>
    <p:sldId id="280" r:id="rId12"/>
  </p:sldIdLst>
  <p:sldSz cx="12192000" cy="6858000"/>
  <p:notesSz cx="6858000" cy="9144000"/>
  <p:embeddedFontLst>
    <p:embeddedFont>
      <p:font typeface="Bahnschrift" panose="020B0502040204020203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Montserrat SemiBold" panose="00000700000000000000" pitchFamily="50" charset="0"/>
      <p:bold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1F11"/>
    <a:srgbClr val="000106"/>
    <a:srgbClr val="2E2628"/>
    <a:srgbClr val="8B1104"/>
    <a:srgbClr val="28282E"/>
    <a:srgbClr val="121218"/>
    <a:srgbClr val="F91D07"/>
    <a:srgbClr val="80A841"/>
    <a:srgbClr val="0D0D0F"/>
    <a:srgbClr val="FF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714CE-7BC0-4431-9657-93330DEEB8F1}" v="37" dt="2019-09-20T15:13:01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216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Dupont" userId="9042b1d383435627" providerId="LiveId" clId="{541714CE-7BC0-4431-9657-93330DEEB8F1}"/>
    <pc:docChg chg="modSld">
      <pc:chgData name="Bram Dupont" userId="9042b1d383435627" providerId="LiveId" clId="{541714CE-7BC0-4431-9657-93330DEEB8F1}" dt="2019-09-20T15:13:06.165" v="39" actId="14100"/>
      <pc:docMkLst>
        <pc:docMk/>
      </pc:docMkLst>
      <pc:sldChg chg="modSp">
        <pc:chgData name="Bram Dupont" userId="9042b1d383435627" providerId="LiveId" clId="{541714CE-7BC0-4431-9657-93330DEEB8F1}" dt="2019-09-20T15:09:15.581" v="0" actId="20577"/>
        <pc:sldMkLst>
          <pc:docMk/>
          <pc:sldMk cId="3268793021" sldId="256"/>
        </pc:sldMkLst>
        <pc:spChg chg="mod">
          <ac:chgData name="Bram Dupont" userId="9042b1d383435627" providerId="LiveId" clId="{541714CE-7BC0-4431-9657-93330DEEB8F1}" dt="2019-09-20T15:09:15.581" v="0" actId="20577"/>
          <ac:spMkLst>
            <pc:docMk/>
            <pc:sldMk cId="3268793021" sldId="256"/>
            <ac:spMk id="7" creationId="{00000000-0000-0000-0000-000000000000}"/>
          </ac:spMkLst>
        </pc:spChg>
      </pc:sldChg>
      <pc:sldChg chg="modSp">
        <pc:chgData name="Bram Dupont" userId="9042b1d383435627" providerId="LiveId" clId="{541714CE-7BC0-4431-9657-93330DEEB8F1}" dt="2019-09-20T15:11:19.604" v="29" actId="20577"/>
        <pc:sldMkLst>
          <pc:docMk/>
          <pc:sldMk cId="4161767401" sldId="271"/>
        </pc:sldMkLst>
        <pc:spChg chg="mod">
          <ac:chgData name="Bram Dupont" userId="9042b1d383435627" providerId="LiveId" clId="{541714CE-7BC0-4431-9657-93330DEEB8F1}" dt="2019-09-20T15:09:37.516" v="3" actId="20577"/>
          <ac:spMkLst>
            <pc:docMk/>
            <pc:sldMk cId="4161767401" sldId="271"/>
            <ac:spMk id="2" creationId="{9EF407EC-31C0-4ABD-ADA9-D58DB1E1DB60}"/>
          </ac:spMkLst>
        </pc:spChg>
        <pc:spChg chg="mod">
          <ac:chgData name="Bram Dupont" userId="9042b1d383435627" providerId="LiveId" clId="{541714CE-7BC0-4431-9657-93330DEEB8F1}" dt="2019-09-20T15:11:19.604" v="29" actId="20577"/>
          <ac:spMkLst>
            <pc:docMk/>
            <pc:sldMk cId="4161767401" sldId="271"/>
            <ac:spMk id="7" creationId="{7D93F48D-5FB4-4380-95F1-385D4805B090}"/>
          </ac:spMkLst>
        </pc:spChg>
        <pc:spChg chg="mod">
          <ac:chgData name="Bram Dupont" userId="9042b1d383435627" providerId="LiveId" clId="{541714CE-7BC0-4431-9657-93330DEEB8F1}" dt="2019-09-20T15:11:15.538" v="25" actId="404"/>
          <ac:spMkLst>
            <pc:docMk/>
            <pc:sldMk cId="4161767401" sldId="271"/>
            <ac:spMk id="14" creationId="{FD77ECB1-E599-4B5F-BDAD-FEE52E453D07}"/>
          </ac:spMkLst>
        </pc:spChg>
      </pc:sldChg>
      <pc:sldChg chg="modSp">
        <pc:chgData name="Bram Dupont" userId="9042b1d383435627" providerId="LiveId" clId="{541714CE-7BC0-4431-9657-93330DEEB8F1}" dt="2019-09-20T15:11:02.900" v="22" actId="20577"/>
        <pc:sldMkLst>
          <pc:docMk/>
          <pc:sldMk cId="3511433850" sldId="273"/>
        </pc:sldMkLst>
        <pc:spChg chg="mod">
          <ac:chgData name="Bram Dupont" userId="9042b1d383435627" providerId="LiveId" clId="{541714CE-7BC0-4431-9657-93330DEEB8F1}" dt="2019-09-20T15:11:02.900" v="22" actId="20577"/>
          <ac:spMkLst>
            <pc:docMk/>
            <pc:sldMk cId="3511433850" sldId="273"/>
            <ac:spMk id="7" creationId="{7D93F48D-5FB4-4380-95F1-385D4805B090}"/>
          </ac:spMkLst>
        </pc:spChg>
        <pc:spChg chg="mod">
          <ac:chgData name="Bram Dupont" userId="9042b1d383435627" providerId="LiveId" clId="{541714CE-7BC0-4431-9657-93330DEEB8F1}" dt="2019-09-20T15:10:56.814" v="17" actId="20577"/>
          <ac:spMkLst>
            <pc:docMk/>
            <pc:sldMk cId="3511433850" sldId="273"/>
            <ac:spMk id="14" creationId="{FD77ECB1-E599-4B5F-BDAD-FEE52E453D07}"/>
          </ac:spMkLst>
        </pc:spChg>
      </pc:sldChg>
      <pc:sldChg chg="modSp">
        <pc:chgData name="Bram Dupont" userId="9042b1d383435627" providerId="LiveId" clId="{541714CE-7BC0-4431-9657-93330DEEB8F1}" dt="2019-09-20T15:10:27.257" v="12" actId="20577"/>
        <pc:sldMkLst>
          <pc:docMk/>
          <pc:sldMk cId="2560983232" sldId="274"/>
        </pc:sldMkLst>
        <pc:spChg chg="mod">
          <ac:chgData name="Bram Dupont" userId="9042b1d383435627" providerId="LiveId" clId="{541714CE-7BC0-4431-9657-93330DEEB8F1}" dt="2019-09-20T15:10:05.093" v="5" actId="1076"/>
          <ac:spMkLst>
            <pc:docMk/>
            <pc:sldMk cId="2560983232" sldId="274"/>
            <ac:spMk id="3" creationId="{8FFB6E7B-4A6E-44E7-963A-952BB840EEB7}"/>
          </ac:spMkLst>
        </pc:spChg>
        <pc:spChg chg="mod">
          <ac:chgData name="Bram Dupont" userId="9042b1d383435627" providerId="LiveId" clId="{541714CE-7BC0-4431-9657-93330DEEB8F1}" dt="2019-09-20T15:10:27.257" v="12" actId="20577"/>
          <ac:spMkLst>
            <pc:docMk/>
            <pc:sldMk cId="2560983232" sldId="274"/>
            <ac:spMk id="7" creationId="{7D93F48D-5FB4-4380-95F1-385D4805B090}"/>
          </ac:spMkLst>
        </pc:spChg>
        <pc:spChg chg="mod">
          <ac:chgData name="Bram Dupont" userId="9042b1d383435627" providerId="LiveId" clId="{541714CE-7BC0-4431-9657-93330DEEB8F1}" dt="2019-09-20T15:10:16.037" v="7" actId="6549"/>
          <ac:spMkLst>
            <pc:docMk/>
            <pc:sldMk cId="2560983232" sldId="274"/>
            <ac:spMk id="14" creationId="{FD77ECB1-E599-4B5F-BDAD-FEE52E453D07}"/>
          </ac:spMkLst>
        </pc:spChg>
      </pc:sldChg>
      <pc:sldChg chg="modSp">
        <pc:chgData name="Bram Dupont" userId="9042b1d383435627" providerId="LiveId" clId="{541714CE-7BC0-4431-9657-93330DEEB8F1}" dt="2019-09-20T15:09:56.348" v="4" actId="1076"/>
        <pc:sldMkLst>
          <pc:docMk/>
          <pc:sldMk cId="4241647495" sldId="275"/>
        </pc:sldMkLst>
        <pc:spChg chg="mod">
          <ac:chgData name="Bram Dupont" userId="9042b1d383435627" providerId="LiveId" clId="{541714CE-7BC0-4431-9657-93330DEEB8F1}" dt="2019-09-20T15:09:56.348" v="4" actId="1076"/>
          <ac:spMkLst>
            <pc:docMk/>
            <pc:sldMk cId="4241647495" sldId="275"/>
            <ac:spMk id="3" creationId="{8FFB6E7B-4A6E-44E7-963A-952BB840EEB7}"/>
          </ac:spMkLst>
        </pc:spChg>
      </pc:sldChg>
      <pc:sldChg chg="modSp">
        <pc:chgData name="Bram Dupont" userId="9042b1d383435627" providerId="LiveId" clId="{541714CE-7BC0-4431-9657-93330DEEB8F1}" dt="2019-09-20T15:11:35.704" v="35" actId="20577"/>
        <pc:sldMkLst>
          <pc:docMk/>
          <pc:sldMk cId="2425362009" sldId="276"/>
        </pc:sldMkLst>
        <pc:spChg chg="mod">
          <ac:chgData name="Bram Dupont" userId="9042b1d383435627" providerId="LiveId" clId="{541714CE-7BC0-4431-9657-93330DEEB8F1}" dt="2019-09-20T15:11:33.098" v="31" actId="20577"/>
          <ac:spMkLst>
            <pc:docMk/>
            <pc:sldMk cId="2425362009" sldId="276"/>
            <ac:spMk id="7" creationId="{7D93F48D-5FB4-4380-95F1-385D4805B090}"/>
          </ac:spMkLst>
        </pc:spChg>
        <pc:spChg chg="mod">
          <ac:chgData name="Bram Dupont" userId="9042b1d383435627" providerId="LiveId" clId="{541714CE-7BC0-4431-9657-93330DEEB8F1}" dt="2019-09-20T15:11:35.704" v="35" actId="20577"/>
          <ac:spMkLst>
            <pc:docMk/>
            <pc:sldMk cId="2425362009" sldId="276"/>
            <ac:spMk id="14" creationId="{FD77ECB1-E599-4B5F-BDAD-FEE52E453D07}"/>
          </ac:spMkLst>
        </pc:spChg>
      </pc:sldChg>
      <pc:sldChg chg="modSp">
        <pc:chgData name="Bram Dupont" userId="9042b1d383435627" providerId="LiveId" clId="{541714CE-7BC0-4431-9657-93330DEEB8F1}" dt="2019-09-20T15:13:06.165" v="39" actId="14100"/>
        <pc:sldMkLst>
          <pc:docMk/>
          <pc:sldMk cId="2901714744" sldId="277"/>
        </pc:sldMkLst>
        <pc:spChg chg="mod">
          <ac:chgData name="Bram Dupont" userId="9042b1d383435627" providerId="LiveId" clId="{541714CE-7BC0-4431-9657-93330DEEB8F1}" dt="2019-09-20T15:13:06.165" v="39" actId="14100"/>
          <ac:spMkLst>
            <pc:docMk/>
            <pc:sldMk cId="2901714744" sldId="277"/>
            <ac:spMk id="3" creationId="{8FFB6E7B-4A6E-44E7-963A-952BB840EE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70653-BD2D-4D67-ABB0-C7CB4E70615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220B2-04E9-498F-8197-7F27C0D7C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4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zz3gdd/download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2izilz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sspng.com/png-webcam-logitech-quickcam-camera-usb-video-device-c-503391/download-png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qae9j2/download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e0vfk4/download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cx2cqt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1malns/download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5pb3b5/download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fly.com/png-2utp19/download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https://www.pngfly.com/png-zz3gdd/download.html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220B2-04E9-498F-8197-7F27C0D7CD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2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https://www.pngfly.com/png-2izilz/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220B2-04E9-498F-8197-7F27C0D7CD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https://www.kisspng.com/png-webcam-logitech-quickcam-camera-usb-video-device-c-503391/download-png.html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220B2-04E9-498F-8197-7F27C0D7CD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32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https://www.pngfly.com/png-qae9j2/download.html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220B2-04E9-498F-8197-7F27C0D7C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4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https://www.pngfly.com/png-e0vfk4/download.html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220B2-04E9-498F-8197-7F27C0D7CD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8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https://www.pngfly.com/png-cx2cqt/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220B2-04E9-498F-8197-7F27C0D7CD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68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https://www.pngfly.com/png-1malns/download.html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220B2-04E9-498F-8197-7F27C0D7CD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2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https://www.pngfly.com/png-5pb3b5/download.html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220B2-04E9-498F-8197-7F27C0D7CD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6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https://www.pngfly.com/png-2utp19/download.html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220B2-04E9-498F-8197-7F27C0D7CD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0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A91-5245-4B6F-B5BF-43A83588249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7FDE-D3D3-4A7A-B2A6-E47D665B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5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A91-5245-4B6F-B5BF-43A83588249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7FDE-D3D3-4A7A-B2A6-E47D665B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2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A91-5245-4B6F-B5BF-43A83588249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7FDE-D3D3-4A7A-B2A6-E47D665B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7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31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F2C4962-B65A-41E4-A32B-9BFD9A1E97B8}"/>
              </a:ext>
            </a:extLst>
          </p:cNvPr>
          <p:cNvGrpSpPr/>
          <p:nvPr/>
        </p:nvGrpSpPr>
        <p:grpSpPr>
          <a:xfrm>
            <a:off x="10636411" y="5468626"/>
            <a:ext cx="554091" cy="554087"/>
            <a:chOff x="10349185" y="-1337923"/>
            <a:chExt cx="3084873" cy="3084874"/>
          </a:xfrm>
          <a:effectLst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7654C2-9C43-4987-BB9E-36B3DA787B3A}"/>
                </a:ext>
              </a:extLst>
            </p:cNvPr>
            <p:cNvSpPr/>
            <p:nvPr/>
          </p:nvSpPr>
          <p:spPr>
            <a:xfrm>
              <a:off x="10349185" y="-1337923"/>
              <a:ext cx="1948837" cy="2974412"/>
            </a:xfrm>
            <a:custGeom>
              <a:avLst/>
              <a:gdLst>
                <a:gd name="connsiteX0" fmla="*/ 1542437 w 1948837"/>
                <a:gd name="connsiteY0" fmla="*/ 0 h 2974412"/>
                <a:gd name="connsiteX1" fmla="*/ 1853292 w 1948837"/>
                <a:gd name="connsiteY1" fmla="*/ 31337 h 2974412"/>
                <a:gd name="connsiteX2" fmla="*/ 1948837 w 1948837"/>
                <a:gd name="connsiteY2" fmla="*/ 55904 h 2974412"/>
                <a:gd name="connsiteX3" fmla="*/ 1896564 w 1948837"/>
                <a:gd name="connsiteY3" fmla="*/ 69345 h 2974412"/>
                <a:gd name="connsiteX4" fmla="*/ 812800 w 1948837"/>
                <a:gd name="connsiteY4" fmla="*/ 1542437 h 2974412"/>
                <a:gd name="connsiteX5" fmla="*/ 844137 w 1948837"/>
                <a:gd name="connsiteY5" fmla="*/ 1853292 h 2974412"/>
                <a:gd name="connsiteX6" fmla="*/ 861136 w 1948837"/>
                <a:gd name="connsiteY6" fmla="*/ 1919402 h 2974412"/>
                <a:gd name="connsiteX7" fmla="*/ 844137 w 1948837"/>
                <a:gd name="connsiteY7" fmla="*/ 1985511 h 2974412"/>
                <a:gd name="connsiteX8" fmla="*/ 812800 w 1948837"/>
                <a:gd name="connsiteY8" fmla="*/ 2296366 h 2974412"/>
                <a:gd name="connsiteX9" fmla="*/ 934012 w 1948837"/>
                <a:gd name="connsiteY9" fmla="*/ 2896752 h 2974412"/>
                <a:gd name="connsiteX10" fmla="*/ 971423 w 1948837"/>
                <a:gd name="connsiteY10" fmla="*/ 2974412 h 2974412"/>
                <a:gd name="connsiteX11" fmla="*/ 942051 w 1948837"/>
                <a:gd name="connsiteY11" fmla="*/ 2963662 h 2974412"/>
                <a:gd name="connsiteX12" fmla="*/ 0 w 1948837"/>
                <a:gd name="connsiteY12" fmla="*/ 1542437 h 2974412"/>
                <a:gd name="connsiteX13" fmla="*/ 1542437 w 1948837"/>
                <a:gd name="connsiteY13" fmla="*/ 0 h 297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8837" h="2974412">
                  <a:moveTo>
                    <a:pt x="1542437" y="0"/>
                  </a:moveTo>
                  <a:cubicBezTo>
                    <a:pt x="1648920" y="0"/>
                    <a:pt x="1752883" y="10790"/>
                    <a:pt x="1853292" y="31337"/>
                  </a:cubicBezTo>
                  <a:lnTo>
                    <a:pt x="1948837" y="55904"/>
                  </a:lnTo>
                  <a:lnTo>
                    <a:pt x="1896564" y="69345"/>
                  </a:lnTo>
                  <a:cubicBezTo>
                    <a:pt x="1268686" y="264635"/>
                    <a:pt x="812800" y="850297"/>
                    <a:pt x="812800" y="1542437"/>
                  </a:cubicBezTo>
                  <a:cubicBezTo>
                    <a:pt x="812800" y="1648920"/>
                    <a:pt x="823590" y="1752883"/>
                    <a:pt x="844137" y="1853292"/>
                  </a:cubicBezTo>
                  <a:lnTo>
                    <a:pt x="861136" y="1919402"/>
                  </a:lnTo>
                  <a:lnTo>
                    <a:pt x="844137" y="1985511"/>
                  </a:lnTo>
                  <a:cubicBezTo>
                    <a:pt x="823590" y="2085920"/>
                    <a:pt x="812800" y="2189883"/>
                    <a:pt x="812800" y="2296366"/>
                  </a:cubicBezTo>
                  <a:cubicBezTo>
                    <a:pt x="812800" y="2509332"/>
                    <a:pt x="855961" y="2712217"/>
                    <a:pt x="934012" y="2896752"/>
                  </a:cubicBezTo>
                  <a:lnTo>
                    <a:pt x="971423" y="2974412"/>
                  </a:lnTo>
                  <a:lnTo>
                    <a:pt x="942051" y="2963662"/>
                  </a:lnTo>
                  <a:cubicBezTo>
                    <a:pt x="388447" y="2729507"/>
                    <a:pt x="0" y="2181335"/>
                    <a:pt x="0" y="1542437"/>
                  </a:cubicBezTo>
                  <a:cubicBezTo>
                    <a:pt x="0" y="690573"/>
                    <a:pt x="690573" y="0"/>
                    <a:pt x="15424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1A8D817-554A-449F-B322-99BED64FC368}"/>
                </a:ext>
              </a:extLst>
            </p:cNvPr>
            <p:cNvSpPr/>
            <p:nvPr/>
          </p:nvSpPr>
          <p:spPr>
            <a:xfrm>
              <a:off x="11161985" y="-583994"/>
              <a:ext cx="1818207" cy="2321806"/>
            </a:xfrm>
            <a:custGeom>
              <a:avLst/>
              <a:gdLst>
                <a:gd name="connsiteX0" fmla="*/ 1542436 w 1818207"/>
                <a:gd name="connsiteY0" fmla="*/ 0 h 2321806"/>
                <a:gd name="connsiteX1" fmla="*/ 1700141 w 1818207"/>
                <a:gd name="connsiteY1" fmla="*/ 7963 h 2321806"/>
                <a:gd name="connsiteX2" fmla="*/ 1818207 w 1818207"/>
                <a:gd name="connsiteY2" fmla="*/ 25982 h 2321806"/>
                <a:gd name="connsiteX3" fmla="*/ 1783123 w 1818207"/>
                <a:gd name="connsiteY3" fmla="*/ 31337 h 2321806"/>
                <a:gd name="connsiteX4" fmla="*/ 551541 w 1818207"/>
                <a:gd name="connsiteY4" fmla="*/ 1542437 h 2321806"/>
                <a:gd name="connsiteX5" fmla="*/ 559504 w 1818207"/>
                <a:gd name="connsiteY5" fmla="*/ 1700142 h 2321806"/>
                <a:gd name="connsiteX6" fmla="*/ 580511 w 1818207"/>
                <a:gd name="connsiteY6" fmla="*/ 1837781 h 2321806"/>
                <a:gd name="connsiteX7" fmla="*/ 559504 w 1818207"/>
                <a:gd name="connsiteY7" fmla="*/ 1975419 h 2321806"/>
                <a:gd name="connsiteX8" fmla="*/ 559423 w 1818207"/>
                <a:gd name="connsiteY8" fmla="*/ 1977017 h 2321806"/>
                <a:gd name="connsiteX9" fmla="*/ 559424 w 1818207"/>
                <a:gd name="connsiteY9" fmla="*/ 1977018 h 2321806"/>
                <a:gd name="connsiteX10" fmla="*/ 551542 w 1818207"/>
                <a:gd name="connsiteY10" fmla="*/ 2133123 h 2321806"/>
                <a:gd name="connsiteX11" fmla="*/ 559505 w 1818207"/>
                <a:gd name="connsiteY11" fmla="*/ 2290828 h 2321806"/>
                <a:gd name="connsiteX12" fmla="*/ 564233 w 1818207"/>
                <a:gd name="connsiteY12" fmla="*/ 2321806 h 2321806"/>
                <a:gd name="connsiteX13" fmla="*/ 418782 w 1818207"/>
                <a:gd name="connsiteY13" fmla="*/ 2299607 h 2321806"/>
                <a:gd name="connsiteX14" fmla="*/ 270964 w 1818207"/>
                <a:gd name="connsiteY14" fmla="*/ 2261599 h 2321806"/>
                <a:gd name="connsiteX15" fmla="*/ 158623 w 1818207"/>
                <a:gd name="connsiteY15" fmla="*/ 2220482 h 2321806"/>
                <a:gd name="connsiteX16" fmla="*/ 121212 w 1818207"/>
                <a:gd name="connsiteY16" fmla="*/ 2142822 h 2321806"/>
                <a:gd name="connsiteX17" fmla="*/ 0 w 1818207"/>
                <a:gd name="connsiteY17" fmla="*/ 1542436 h 2321806"/>
                <a:gd name="connsiteX18" fmla="*/ 31337 w 1818207"/>
                <a:gd name="connsiteY18" fmla="*/ 1231581 h 2321806"/>
                <a:gd name="connsiteX19" fmla="*/ 48335 w 1818207"/>
                <a:gd name="connsiteY19" fmla="*/ 1165474 h 2321806"/>
                <a:gd name="connsiteX20" fmla="*/ 48335 w 1818207"/>
                <a:gd name="connsiteY20" fmla="*/ 1165473 h 2321806"/>
                <a:gd name="connsiteX21" fmla="*/ 69344 w 1818207"/>
                <a:gd name="connsiteY21" fmla="*/ 1083764 h 2321806"/>
                <a:gd name="connsiteX22" fmla="*/ 1542436 w 1818207"/>
                <a:gd name="connsiteY22" fmla="*/ 0 h 23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18207" h="2321806">
                  <a:moveTo>
                    <a:pt x="1542436" y="0"/>
                  </a:moveTo>
                  <a:cubicBezTo>
                    <a:pt x="1595677" y="0"/>
                    <a:pt x="1648289" y="2698"/>
                    <a:pt x="1700141" y="7963"/>
                  </a:cubicBezTo>
                  <a:lnTo>
                    <a:pt x="1818207" y="25982"/>
                  </a:lnTo>
                  <a:lnTo>
                    <a:pt x="1783123" y="31337"/>
                  </a:lnTo>
                  <a:cubicBezTo>
                    <a:pt x="1080261" y="175163"/>
                    <a:pt x="551541" y="797056"/>
                    <a:pt x="551541" y="1542437"/>
                  </a:cubicBezTo>
                  <a:cubicBezTo>
                    <a:pt x="551541" y="1595679"/>
                    <a:pt x="554239" y="1648290"/>
                    <a:pt x="559504" y="1700142"/>
                  </a:cubicBezTo>
                  <a:lnTo>
                    <a:pt x="580511" y="1837781"/>
                  </a:lnTo>
                  <a:lnTo>
                    <a:pt x="559504" y="1975419"/>
                  </a:lnTo>
                  <a:lnTo>
                    <a:pt x="559423" y="1977017"/>
                  </a:lnTo>
                  <a:lnTo>
                    <a:pt x="559424" y="1977018"/>
                  </a:lnTo>
                  <a:lnTo>
                    <a:pt x="551542" y="2133123"/>
                  </a:lnTo>
                  <a:cubicBezTo>
                    <a:pt x="551542" y="2186365"/>
                    <a:pt x="554240" y="2238976"/>
                    <a:pt x="559505" y="2290828"/>
                  </a:cubicBezTo>
                  <a:lnTo>
                    <a:pt x="564233" y="2321806"/>
                  </a:lnTo>
                  <a:lnTo>
                    <a:pt x="418782" y="2299607"/>
                  </a:lnTo>
                  <a:cubicBezTo>
                    <a:pt x="368578" y="2289334"/>
                    <a:pt x="319262" y="2276621"/>
                    <a:pt x="270964" y="2261599"/>
                  </a:cubicBezTo>
                  <a:lnTo>
                    <a:pt x="158623" y="2220482"/>
                  </a:lnTo>
                  <a:lnTo>
                    <a:pt x="121212" y="2142822"/>
                  </a:lnTo>
                  <a:cubicBezTo>
                    <a:pt x="43161" y="1958287"/>
                    <a:pt x="0" y="1755402"/>
                    <a:pt x="0" y="1542436"/>
                  </a:cubicBezTo>
                  <a:cubicBezTo>
                    <a:pt x="0" y="1435953"/>
                    <a:pt x="10790" y="1331990"/>
                    <a:pt x="31337" y="1231581"/>
                  </a:cubicBezTo>
                  <a:lnTo>
                    <a:pt x="48335" y="1165474"/>
                  </a:lnTo>
                  <a:lnTo>
                    <a:pt x="48335" y="1165473"/>
                  </a:lnTo>
                  <a:lnTo>
                    <a:pt x="69344" y="1083764"/>
                  </a:lnTo>
                  <a:cubicBezTo>
                    <a:pt x="264634" y="455886"/>
                    <a:pt x="850297" y="0"/>
                    <a:pt x="15424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Impact" panose="020B080603090205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B91524-24F0-46FD-B942-6DA3B8B1DA68}"/>
                </a:ext>
              </a:extLst>
            </p:cNvPr>
            <p:cNvSpPr/>
            <p:nvPr/>
          </p:nvSpPr>
          <p:spPr>
            <a:xfrm>
              <a:off x="11713527" y="6693"/>
              <a:ext cx="1714113" cy="1740258"/>
            </a:xfrm>
            <a:custGeom>
              <a:avLst/>
              <a:gdLst>
                <a:gd name="connsiteX0" fmla="*/ 80518 w 1714113"/>
                <a:gd name="connsiteY0" fmla="*/ 1440952 h 1740258"/>
                <a:gd name="connsiteX1" fmla="*/ 121212 w 1714113"/>
                <a:gd name="connsiteY1" fmla="*/ 1552136 h 1740258"/>
                <a:gd name="connsiteX2" fmla="*/ 80519 w 1714113"/>
                <a:gd name="connsiteY2" fmla="*/ 1440952 h 1740258"/>
                <a:gd name="connsiteX3" fmla="*/ 1542436 w 1714113"/>
                <a:gd name="connsiteY3" fmla="*/ 0 h 1740258"/>
                <a:gd name="connsiteX4" fmla="*/ 1700141 w 1714113"/>
                <a:gd name="connsiteY4" fmla="*/ 7963 h 1740258"/>
                <a:gd name="connsiteX5" fmla="*/ 1707840 w 1714113"/>
                <a:gd name="connsiteY5" fmla="*/ 9138 h 1740258"/>
                <a:gd name="connsiteX6" fmla="*/ 1712568 w 1714113"/>
                <a:gd name="connsiteY6" fmla="*/ 40116 h 1740258"/>
                <a:gd name="connsiteX7" fmla="*/ 1714113 w 1714113"/>
                <a:gd name="connsiteY7" fmla="*/ 70721 h 1740258"/>
                <a:gd name="connsiteX8" fmla="*/ 1576161 w 1714113"/>
                <a:gd name="connsiteY8" fmla="*/ 121212 h 1740258"/>
                <a:gd name="connsiteX9" fmla="*/ 634110 w 1714113"/>
                <a:gd name="connsiteY9" fmla="*/ 1542437 h 1740258"/>
                <a:gd name="connsiteX10" fmla="*/ 640528 w 1714113"/>
                <a:gd name="connsiteY10" fmla="*/ 1669537 h 1740258"/>
                <a:gd name="connsiteX11" fmla="*/ 636767 w 1714113"/>
                <a:gd name="connsiteY11" fmla="*/ 1670913 h 1740258"/>
                <a:gd name="connsiteX12" fmla="*/ 584495 w 1714113"/>
                <a:gd name="connsiteY12" fmla="*/ 1684354 h 1740258"/>
                <a:gd name="connsiteX13" fmla="*/ 488950 w 1714113"/>
                <a:gd name="connsiteY13" fmla="*/ 1708921 h 1740258"/>
                <a:gd name="connsiteX14" fmla="*/ 335800 w 1714113"/>
                <a:gd name="connsiteY14" fmla="*/ 1732295 h 1740258"/>
                <a:gd name="connsiteX15" fmla="*/ 217335 w 1714113"/>
                <a:gd name="connsiteY15" fmla="*/ 1738277 h 1740258"/>
                <a:gd name="connsiteX16" fmla="*/ 178095 w 1714113"/>
                <a:gd name="connsiteY16" fmla="*/ 1740258 h 1740258"/>
                <a:gd name="connsiteX17" fmla="*/ 20390 w 1714113"/>
                <a:gd name="connsiteY17" fmla="*/ 1732295 h 1740258"/>
                <a:gd name="connsiteX18" fmla="*/ 12691 w 1714113"/>
                <a:gd name="connsiteY18" fmla="*/ 1731120 h 1740258"/>
                <a:gd name="connsiteX19" fmla="*/ 7963 w 1714113"/>
                <a:gd name="connsiteY19" fmla="*/ 1700142 h 1740258"/>
                <a:gd name="connsiteX20" fmla="*/ 0 w 1714113"/>
                <a:gd name="connsiteY20" fmla="*/ 1542437 h 1740258"/>
                <a:gd name="connsiteX21" fmla="*/ 7882 w 1714113"/>
                <a:gd name="connsiteY21" fmla="*/ 1386334 h 1740258"/>
                <a:gd name="connsiteX22" fmla="*/ 7881 w 1714113"/>
                <a:gd name="connsiteY22" fmla="*/ 1386333 h 1740258"/>
                <a:gd name="connsiteX23" fmla="*/ 7962 w 1714113"/>
                <a:gd name="connsiteY23" fmla="*/ 1384733 h 1740258"/>
                <a:gd name="connsiteX24" fmla="*/ 28969 w 1714113"/>
                <a:gd name="connsiteY24" fmla="*/ 1247095 h 1740258"/>
                <a:gd name="connsiteX25" fmla="*/ 31336 w 1714113"/>
                <a:gd name="connsiteY25" fmla="*/ 1262606 h 1740258"/>
                <a:gd name="connsiteX26" fmla="*/ 69344 w 1714113"/>
                <a:gd name="connsiteY26" fmla="*/ 1410424 h 1740258"/>
                <a:gd name="connsiteX27" fmla="*/ 80516 w 1714113"/>
                <a:gd name="connsiteY27" fmla="*/ 1440949 h 1740258"/>
                <a:gd name="connsiteX28" fmla="*/ 80517 w 1714113"/>
                <a:gd name="connsiteY28" fmla="*/ 1440950 h 1740258"/>
                <a:gd name="connsiteX29" fmla="*/ 69344 w 1714113"/>
                <a:gd name="connsiteY29" fmla="*/ 1410423 h 1740258"/>
                <a:gd name="connsiteX30" fmla="*/ 31336 w 1714113"/>
                <a:gd name="connsiteY30" fmla="*/ 1262605 h 1740258"/>
                <a:gd name="connsiteX31" fmla="*/ 28969 w 1714113"/>
                <a:gd name="connsiteY31" fmla="*/ 1247094 h 1740258"/>
                <a:gd name="connsiteX32" fmla="*/ 31336 w 1714113"/>
                <a:gd name="connsiteY32" fmla="*/ 1231582 h 1740258"/>
                <a:gd name="connsiteX33" fmla="*/ 1542436 w 1714113"/>
                <a:gd name="connsiteY33" fmla="*/ 0 h 174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4113" h="1740258">
                  <a:moveTo>
                    <a:pt x="80518" y="1440952"/>
                  </a:moveTo>
                  <a:lnTo>
                    <a:pt x="121212" y="1552136"/>
                  </a:lnTo>
                  <a:lnTo>
                    <a:pt x="80519" y="1440952"/>
                  </a:lnTo>
                  <a:close/>
                  <a:moveTo>
                    <a:pt x="1542436" y="0"/>
                  </a:moveTo>
                  <a:cubicBezTo>
                    <a:pt x="1595677" y="0"/>
                    <a:pt x="1648289" y="2698"/>
                    <a:pt x="1700141" y="7963"/>
                  </a:cubicBezTo>
                  <a:lnTo>
                    <a:pt x="1707840" y="9138"/>
                  </a:lnTo>
                  <a:lnTo>
                    <a:pt x="1712568" y="40116"/>
                  </a:lnTo>
                  <a:lnTo>
                    <a:pt x="1714113" y="70721"/>
                  </a:lnTo>
                  <a:lnTo>
                    <a:pt x="1576161" y="121212"/>
                  </a:lnTo>
                  <a:cubicBezTo>
                    <a:pt x="1022557" y="355367"/>
                    <a:pt x="634110" y="903539"/>
                    <a:pt x="634110" y="1542437"/>
                  </a:cubicBezTo>
                  <a:lnTo>
                    <a:pt x="640528" y="1669537"/>
                  </a:lnTo>
                  <a:lnTo>
                    <a:pt x="636767" y="1670913"/>
                  </a:lnTo>
                  <a:lnTo>
                    <a:pt x="584495" y="1684354"/>
                  </a:lnTo>
                  <a:lnTo>
                    <a:pt x="488950" y="1708921"/>
                  </a:lnTo>
                  <a:cubicBezTo>
                    <a:pt x="438745" y="1719195"/>
                    <a:pt x="387652" y="1727029"/>
                    <a:pt x="335800" y="1732295"/>
                  </a:cubicBezTo>
                  <a:lnTo>
                    <a:pt x="217335" y="1738277"/>
                  </a:lnTo>
                  <a:lnTo>
                    <a:pt x="178095" y="1740258"/>
                  </a:lnTo>
                  <a:cubicBezTo>
                    <a:pt x="124854" y="1740258"/>
                    <a:pt x="72242" y="1737561"/>
                    <a:pt x="20390" y="1732295"/>
                  </a:cubicBezTo>
                  <a:lnTo>
                    <a:pt x="12691" y="1731120"/>
                  </a:lnTo>
                  <a:lnTo>
                    <a:pt x="7963" y="1700142"/>
                  </a:lnTo>
                  <a:cubicBezTo>
                    <a:pt x="2698" y="1648290"/>
                    <a:pt x="0" y="1595679"/>
                    <a:pt x="0" y="1542437"/>
                  </a:cubicBezTo>
                  <a:lnTo>
                    <a:pt x="7882" y="1386334"/>
                  </a:lnTo>
                  <a:lnTo>
                    <a:pt x="7881" y="1386333"/>
                  </a:lnTo>
                  <a:lnTo>
                    <a:pt x="7962" y="1384733"/>
                  </a:lnTo>
                  <a:lnTo>
                    <a:pt x="28969" y="1247095"/>
                  </a:lnTo>
                  <a:lnTo>
                    <a:pt x="31336" y="1262606"/>
                  </a:lnTo>
                  <a:cubicBezTo>
                    <a:pt x="41609" y="1312810"/>
                    <a:pt x="54322" y="1362126"/>
                    <a:pt x="69344" y="1410424"/>
                  </a:cubicBezTo>
                  <a:lnTo>
                    <a:pt x="80516" y="1440949"/>
                  </a:lnTo>
                  <a:lnTo>
                    <a:pt x="80517" y="1440950"/>
                  </a:lnTo>
                  <a:lnTo>
                    <a:pt x="69344" y="1410423"/>
                  </a:lnTo>
                  <a:cubicBezTo>
                    <a:pt x="54322" y="1362125"/>
                    <a:pt x="41609" y="1312809"/>
                    <a:pt x="31336" y="1262605"/>
                  </a:cubicBezTo>
                  <a:lnTo>
                    <a:pt x="28969" y="1247094"/>
                  </a:lnTo>
                  <a:lnTo>
                    <a:pt x="31336" y="1231582"/>
                  </a:lnTo>
                  <a:cubicBezTo>
                    <a:pt x="175162" y="528720"/>
                    <a:pt x="797055" y="0"/>
                    <a:pt x="15424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Impact" panose="020B080603090205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49EA0-2BDF-4D28-BB55-5044ACD1BF1C}"/>
                </a:ext>
              </a:extLst>
            </p:cNvPr>
            <p:cNvSpPr/>
            <p:nvPr/>
          </p:nvSpPr>
          <p:spPr>
            <a:xfrm>
              <a:off x="11161984" y="-1282019"/>
              <a:ext cx="2272074" cy="2958249"/>
            </a:xfrm>
            <a:custGeom>
              <a:avLst/>
              <a:gdLst>
                <a:gd name="connsiteX0" fmla="*/ 2265656 w 2272074"/>
                <a:gd name="connsiteY0" fmla="*/ 1359433 h 2958249"/>
                <a:gd name="connsiteX1" fmla="*/ 2272074 w 2272074"/>
                <a:gd name="connsiteY1" fmla="*/ 1486533 h 2958249"/>
                <a:gd name="connsiteX2" fmla="*/ 1330023 w 2272074"/>
                <a:gd name="connsiteY2" fmla="*/ 2907758 h 2958249"/>
                <a:gd name="connsiteX3" fmla="*/ 1192071 w 2272074"/>
                <a:gd name="connsiteY3" fmla="*/ 2958249 h 2958249"/>
                <a:gd name="connsiteX4" fmla="*/ 1185653 w 2272074"/>
                <a:gd name="connsiteY4" fmla="*/ 2831149 h 2958249"/>
                <a:gd name="connsiteX5" fmla="*/ 2127704 w 2272074"/>
                <a:gd name="connsiteY5" fmla="*/ 1409924 h 2958249"/>
                <a:gd name="connsiteX6" fmla="*/ 2054739 w 2272074"/>
                <a:gd name="connsiteY6" fmla="*/ 700007 h 2958249"/>
                <a:gd name="connsiteX7" fmla="*/ 2085910 w 2272074"/>
                <a:gd name="connsiteY7" fmla="*/ 751317 h 2958249"/>
                <a:gd name="connsiteX8" fmla="*/ 2113451 w 2272074"/>
                <a:gd name="connsiteY8" fmla="*/ 808488 h 2958249"/>
                <a:gd name="connsiteX9" fmla="*/ 2150862 w 2272074"/>
                <a:gd name="connsiteY9" fmla="*/ 886148 h 2958249"/>
                <a:gd name="connsiteX10" fmla="*/ 2240737 w 2272074"/>
                <a:gd name="connsiteY10" fmla="*/ 1175679 h 2958249"/>
                <a:gd name="connsiteX11" fmla="*/ 2259383 w 2272074"/>
                <a:gd name="connsiteY11" fmla="*/ 1297851 h 2958249"/>
                <a:gd name="connsiteX12" fmla="*/ 2251684 w 2272074"/>
                <a:gd name="connsiteY12" fmla="*/ 1296676 h 2958249"/>
                <a:gd name="connsiteX13" fmla="*/ 2093979 w 2272074"/>
                <a:gd name="connsiteY13" fmla="*/ 1288713 h 2958249"/>
                <a:gd name="connsiteX14" fmla="*/ 582879 w 2272074"/>
                <a:gd name="connsiteY14" fmla="*/ 2520295 h 2958249"/>
                <a:gd name="connsiteX15" fmla="*/ 580512 w 2272074"/>
                <a:gd name="connsiteY15" fmla="*/ 2535807 h 2958249"/>
                <a:gd name="connsiteX16" fmla="*/ 559505 w 2272074"/>
                <a:gd name="connsiteY16" fmla="*/ 2398168 h 2958249"/>
                <a:gd name="connsiteX17" fmla="*/ 551542 w 2272074"/>
                <a:gd name="connsiteY17" fmla="*/ 2240463 h 2958249"/>
                <a:gd name="connsiteX18" fmla="*/ 1783124 w 2272074"/>
                <a:gd name="connsiteY18" fmla="*/ 729363 h 2958249"/>
                <a:gd name="connsiteX19" fmla="*/ 1818208 w 2272074"/>
                <a:gd name="connsiteY19" fmla="*/ 724008 h 2958249"/>
                <a:gd name="connsiteX20" fmla="*/ 1936274 w 2272074"/>
                <a:gd name="connsiteY20" fmla="*/ 705989 h 2958249"/>
                <a:gd name="connsiteX21" fmla="*/ 1136037 w 2272074"/>
                <a:gd name="connsiteY21" fmla="*/ 0 h 2958249"/>
                <a:gd name="connsiteX22" fmla="*/ 1188310 w 2272074"/>
                <a:gd name="connsiteY22" fmla="*/ 13441 h 2958249"/>
                <a:gd name="connsiteX23" fmla="*/ 2008650 w 2272074"/>
                <a:gd name="connsiteY23" fmla="*/ 624142 h 2958249"/>
                <a:gd name="connsiteX24" fmla="*/ 2054739 w 2272074"/>
                <a:gd name="connsiteY24" fmla="*/ 700006 h 2958249"/>
                <a:gd name="connsiteX25" fmla="*/ 1936274 w 2272074"/>
                <a:gd name="connsiteY25" fmla="*/ 705988 h 2958249"/>
                <a:gd name="connsiteX26" fmla="*/ 1818208 w 2272074"/>
                <a:gd name="connsiteY26" fmla="*/ 724007 h 2958249"/>
                <a:gd name="connsiteX27" fmla="*/ 1700142 w 2272074"/>
                <a:gd name="connsiteY27" fmla="*/ 705988 h 2958249"/>
                <a:gd name="connsiteX28" fmla="*/ 1542437 w 2272074"/>
                <a:gd name="connsiteY28" fmla="*/ 698025 h 2958249"/>
                <a:gd name="connsiteX29" fmla="*/ 69345 w 2272074"/>
                <a:gd name="connsiteY29" fmla="*/ 1781789 h 2958249"/>
                <a:gd name="connsiteX30" fmla="*/ 48336 w 2272074"/>
                <a:gd name="connsiteY30" fmla="*/ 1863498 h 2958249"/>
                <a:gd name="connsiteX31" fmla="*/ 31337 w 2272074"/>
                <a:gd name="connsiteY31" fmla="*/ 1797388 h 2958249"/>
                <a:gd name="connsiteX32" fmla="*/ 0 w 2272074"/>
                <a:gd name="connsiteY32" fmla="*/ 1486533 h 2958249"/>
                <a:gd name="connsiteX33" fmla="*/ 1083764 w 2272074"/>
                <a:gd name="connsiteY33" fmla="*/ 13441 h 295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2074" h="2958249">
                  <a:moveTo>
                    <a:pt x="2265656" y="1359433"/>
                  </a:moveTo>
                  <a:lnTo>
                    <a:pt x="2272074" y="1486533"/>
                  </a:lnTo>
                  <a:cubicBezTo>
                    <a:pt x="2272074" y="2125431"/>
                    <a:pt x="1883627" y="2673603"/>
                    <a:pt x="1330023" y="2907758"/>
                  </a:cubicBezTo>
                  <a:lnTo>
                    <a:pt x="1192071" y="2958249"/>
                  </a:lnTo>
                  <a:lnTo>
                    <a:pt x="1185653" y="2831149"/>
                  </a:lnTo>
                  <a:cubicBezTo>
                    <a:pt x="1185653" y="2192251"/>
                    <a:pt x="1574100" y="1644079"/>
                    <a:pt x="2127704" y="1409924"/>
                  </a:cubicBezTo>
                  <a:close/>
                  <a:moveTo>
                    <a:pt x="2054739" y="700007"/>
                  </a:moveTo>
                  <a:lnTo>
                    <a:pt x="2085910" y="751317"/>
                  </a:lnTo>
                  <a:lnTo>
                    <a:pt x="2113451" y="808488"/>
                  </a:lnTo>
                  <a:lnTo>
                    <a:pt x="2150862" y="886148"/>
                  </a:lnTo>
                  <a:cubicBezTo>
                    <a:pt x="2189887" y="978415"/>
                    <a:pt x="2220190" y="1075270"/>
                    <a:pt x="2240737" y="1175679"/>
                  </a:cubicBezTo>
                  <a:lnTo>
                    <a:pt x="2259383" y="1297851"/>
                  </a:lnTo>
                  <a:lnTo>
                    <a:pt x="2251684" y="1296676"/>
                  </a:lnTo>
                  <a:cubicBezTo>
                    <a:pt x="2199832" y="1291411"/>
                    <a:pt x="2147220" y="1288713"/>
                    <a:pt x="2093979" y="1288713"/>
                  </a:cubicBezTo>
                  <a:cubicBezTo>
                    <a:pt x="1348598" y="1288713"/>
                    <a:pt x="726705" y="1817433"/>
                    <a:pt x="582879" y="2520295"/>
                  </a:cubicBezTo>
                  <a:lnTo>
                    <a:pt x="580512" y="2535807"/>
                  </a:lnTo>
                  <a:lnTo>
                    <a:pt x="559505" y="2398168"/>
                  </a:lnTo>
                  <a:cubicBezTo>
                    <a:pt x="554240" y="2346316"/>
                    <a:pt x="551542" y="2293705"/>
                    <a:pt x="551542" y="2240463"/>
                  </a:cubicBezTo>
                  <a:cubicBezTo>
                    <a:pt x="551542" y="1495082"/>
                    <a:pt x="1080262" y="873189"/>
                    <a:pt x="1783124" y="729363"/>
                  </a:cubicBezTo>
                  <a:lnTo>
                    <a:pt x="1818208" y="724008"/>
                  </a:lnTo>
                  <a:lnTo>
                    <a:pt x="1936274" y="705989"/>
                  </a:lnTo>
                  <a:close/>
                  <a:moveTo>
                    <a:pt x="1136037" y="0"/>
                  </a:moveTo>
                  <a:lnTo>
                    <a:pt x="1188310" y="13441"/>
                  </a:lnTo>
                  <a:cubicBezTo>
                    <a:pt x="1526398" y="118597"/>
                    <a:pt x="1814619" y="336938"/>
                    <a:pt x="2008650" y="624142"/>
                  </a:cubicBezTo>
                  <a:lnTo>
                    <a:pt x="2054739" y="700006"/>
                  </a:lnTo>
                  <a:lnTo>
                    <a:pt x="1936274" y="705988"/>
                  </a:lnTo>
                  <a:lnTo>
                    <a:pt x="1818208" y="724007"/>
                  </a:lnTo>
                  <a:lnTo>
                    <a:pt x="1700142" y="705988"/>
                  </a:lnTo>
                  <a:cubicBezTo>
                    <a:pt x="1648290" y="700723"/>
                    <a:pt x="1595678" y="698025"/>
                    <a:pt x="1542437" y="698025"/>
                  </a:cubicBezTo>
                  <a:cubicBezTo>
                    <a:pt x="850298" y="698025"/>
                    <a:pt x="264635" y="1153911"/>
                    <a:pt x="69345" y="1781789"/>
                  </a:cubicBezTo>
                  <a:lnTo>
                    <a:pt x="48336" y="1863498"/>
                  </a:lnTo>
                  <a:lnTo>
                    <a:pt x="31337" y="1797388"/>
                  </a:lnTo>
                  <a:cubicBezTo>
                    <a:pt x="10790" y="1696979"/>
                    <a:pt x="0" y="1593016"/>
                    <a:pt x="0" y="1486533"/>
                  </a:cubicBezTo>
                  <a:cubicBezTo>
                    <a:pt x="0" y="794393"/>
                    <a:pt x="455886" y="208731"/>
                    <a:pt x="1083764" y="13441"/>
                  </a:cubicBezTo>
                  <a:close/>
                </a:path>
              </a:pathLst>
            </a:custGeom>
            <a:solidFill>
              <a:srgbClr val="80A8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Impact" panose="020B080603090205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8A0F3F-FC07-4BF5-A82B-659FB1631311}"/>
              </a:ext>
            </a:extLst>
          </p:cNvPr>
          <p:cNvSpPr txBox="1"/>
          <p:nvPr/>
        </p:nvSpPr>
        <p:spPr>
          <a:xfrm>
            <a:off x="9998946" y="6036720"/>
            <a:ext cx="185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Impact" panose="020B0806030902050204" pitchFamily="34" charset="0"/>
              </a:rPr>
              <a:t>COMPANY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013596-7C88-49C7-A348-989BB68EF464}"/>
              </a:ext>
            </a:extLst>
          </p:cNvPr>
          <p:cNvSpPr txBox="1"/>
          <p:nvPr/>
        </p:nvSpPr>
        <p:spPr>
          <a:xfrm>
            <a:off x="-269334" y="262048"/>
            <a:ext cx="302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Montserrat SemiBold" panose="00000700000000000000" pitchFamily="50" charset="0"/>
              </a:rPr>
              <a:t>25 NOVEMBER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7616E2-A717-4C66-8DD3-69D5D06E442F}"/>
              </a:ext>
            </a:extLst>
          </p:cNvPr>
          <p:cNvSpPr txBox="1"/>
          <p:nvPr/>
        </p:nvSpPr>
        <p:spPr>
          <a:xfrm>
            <a:off x="-269334" y="1582680"/>
            <a:ext cx="302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Montserrat SemiBold" panose="00000700000000000000" pitchFamily="50" charset="0"/>
              </a:rPr>
              <a:t>DISCOUNT UPTO </a:t>
            </a:r>
            <a:r>
              <a:rPr lang="en-US" sz="1050" dirty="0">
                <a:solidFill>
                  <a:srgbClr val="FF3C16"/>
                </a:solidFill>
                <a:latin typeface="Montserrat SemiBold" panose="00000700000000000000" pitchFamily="50" charset="0"/>
              </a:rPr>
              <a:t>80%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CFDCEC-5E00-405A-8536-DA1D19645029}"/>
              </a:ext>
            </a:extLst>
          </p:cNvPr>
          <p:cNvSpPr txBox="1"/>
          <p:nvPr/>
        </p:nvSpPr>
        <p:spPr>
          <a:xfrm>
            <a:off x="-269334" y="556110"/>
            <a:ext cx="302087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BLACK FRIDAY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51B2CB-9683-4B37-ABFE-9ADD1AAEBF05}"/>
              </a:ext>
            </a:extLst>
          </p:cNvPr>
          <p:cNvSpPr/>
          <p:nvPr/>
        </p:nvSpPr>
        <p:spPr>
          <a:xfrm rot="21248728">
            <a:off x="694170" y="973385"/>
            <a:ext cx="1110359" cy="169464"/>
          </a:xfrm>
          <a:prstGeom prst="rect">
            <a:avLst/>
          </a:prstGeom>
          <a:solidFill>
            <a:srgbClr val="FF3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8EED7D-6EC8-4C7E-A7F4-512386E3636A}"/>
              </a:ext>
            </a:extLst>
          </p:cNvPr>
          <p:cNvSpPr txBox="1"/>
          <p:nvPr/>
        </p:nvSpPr>
        <p:spPr>
          <a:xfrm rot="21216780">
            <a:off x="466011" y="937755"/>
            <a:ext cx="1550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Montserrat SemiBold" panose="00000700000000000000" pitchFamily="50" charset="0"/>
              </a:rPr>
              <a:t>SUPER SALE </a:t>
            </a:r>
          </a:p>
        </p:txBody>
      </p:sp>
    </p:spTree>
    <p:extLst>
      <p:ext uri="{BB962C8B-B14F-4D97-AF65-F5344CB8AC3E}">
        <p14:creationId xmlns:p14="http://schemas.microsoft.com/office/powerpoint/2010/main" val="23728188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6" grpId="0"/>
      <p:bldP spid="28" grpId="0" animBg="1"/>
      <p:bldP spid="2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761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5815E53-F59A-4B23-B229-5F40382C0CB9}"/>
              </a:ext>
            </a:extLst>
          </p:cNvPr>
          <p:cNvGrpSpPr/>
          <p:nvPr userDrawn="1"/>
        </p:nvGrpSpPr>
        <p:grpSpPr>
          <a:xfrm>
            <a:off x="-269334" y="262048"/>
            <a:ext cx="3020879" cy="1582242"/>
            <a:chOff x="1090543" y="355833"/>
            <a:chExt cx="3020878" cy="15822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7565E9-9934-4A1F-BC48-1A6EE110CD03}"/>
                </a:ext>
              </a:extLst>
            </p:cNvPr>
            <p:cNvSpPr txBox="1"/>
            <p:nvPr/>
          </p:nvSpPr>
          <p:spPr>
            <a:xfrm>
              <a:off x="1090543" y="355833"/>
              <a:ext cx="30208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25 NOVEMBER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DF5F8B-54B2-4FC2-93FF-BDD46FF524A8}"/>
                </a:ext>
              </a:extLst>
            </p:cNvPr>
            <p:cNvSpPr txBox="1"/>
            <p:nvPr/>
          </p:nvSpPr>
          <p:spPr>
            <a:xfrm>
              <a:off x="1090543" y="1676465"/>
              <a:ext cx="30208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DISCOUNT UPTO </a:t>
              </a:r>
              <a:r>
                <a:rPr lang="en-US" sz="1050" dirty="0">
                  <a:solidFill>
                    <a:srgbClr val="FF3C16"/>
                  </a:solidFill>
                  <a:latin typeface="Montserrat SemiBold" panose="00000700000000000000" pitchFamily="50" charset="0"/>
                </a:rPr>
                <a:t>80%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CEE9E3-826E-4D10-B989-DFFE77BE374C}"/>
                </a:ext>
              </a:extLst>
            </p:cNvPr>
            <p:cNvGrpSpPr/>
            <p:nvPr userDrawn="1"/>
          </p:nvGrpSpPr>
          <p:grpSpPr>
            <a:xfrm>
              <a:off x="1090543" y="649895"/>
              <a:ext cx="3020878" cy="1255728"/>
              <a:chOff x="1090543" y="649895"/>
              <a:chExt cx="3020878" cy="125572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E41542-C007-40B3-BABB-C81E08AA11DF}"/>
                  </a:ext>
                </a:extLst>
              </p:cNvPr>
              <p:cNvSpPr txBox="1"/>
              <p:nvPr/>
            </p:nvSpPr>
            <p:spPr>
              <a:xfrm>
                <a:off x="1090543" y="649895"/>
                <a:ext cx="3020878" cy="125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54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BLACK FRIDAY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F24C7E0-086C-4B63-8A20-6D57D5C2FCDB}"/>
                  </a:ext>
                </a:extLst>
              </p:cNvPr>
              <p:cNvGrpSpPr/>
              <p:nvPr/>
            </p:nvGrpSpPr>
            <p:grpSpPr>
              <a:xfrm>
                <a:off x="1825888" y="1031538"/>
                <a:ext cx="1550188" cy="246221"/>
                <a:chOff x="4725793" y="2876580"/>
                <a:chExt cx="2471189" cy="223837"/>
              </a:xfrm>
              <a:effectLst>
                <a:outerShdw blurRad="25400" dist="38100" dir="6600000" sx="103000" sy="103000" algn="l" rotWithShape="0">
                  <a:prstClr val="black">
                    <a:alpha val="42000"/>
                  </a:prstClr>
                </a:outerShdw>
              </a:effectLst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F8842B5-D83B-487B-807F-A10014407110}"/>
                    </a:ext>
                  </a:extLst>
                </p:cNvPr>
                <p:cNvSpPr/>
                <p:nvPr/>
              </p:nvSpPr>
              <p:spPr>
                <a:xfrm rot="21248728">
                  <a:off x="5089505" y="2908973"/>
                  <a:ext cx="1770048" cy="154058"/>
                </a:xfrm>
                <a:prstGeom prst="rect">
                  <a:avLst/>
                </a:prstGeom>
                <a:solidFill>
                  <a:srgbClr val="FF3C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8A5CDBF-5442-49B6-9B66-489EE4497778}"/>
                    </a:ext>
                  </a:extLst>
                </p:cNvPr>
                <p:cNvSpPr txBox="1"/>
                <p:nvPr/>
              </p:nvSpPr>
              <p:spPr>
                <a:xfrm rot="21216780">
                  <a:off x="4725793" y="2876580"/>
                  <a:ext cx="2471189" cy="223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Montserrat SemiBold" panose="00000700000000000000" pitchFamily="50" charset="0"/>
                    </a:rPr>
                    <a:t>SUPER SALE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1285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A91-5245-4B6F-B5BF-43A83588249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7FDE-D3D3-4A7A-B2A6-E47D665B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A91-5245-4B6F-B5BF-43A83588249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7FDE-D3D3-4A7A-B2A6-E47D665B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6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A91-5245-4B6F-B5BF-43A83588249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7FDE-D3D3-4A7A-B2A6-E47D665B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8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A91-5245-4B6F-B5BF-43A83588249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7FDE-D3D3-4A7A-B2A6-E47D665B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A91-5245-4B6F-B5BF-43A83588249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7FDE-D3D3-4A7A-B2A6-E47D665B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3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A91-5245-4B6F-B5BF-43A83588249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7FDE-D3D3-4A7A-B2A6-E47D665B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9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A91-5245-4B6F-B5BF-43A83588249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7FDE-D3D3-4A7A-B2A6-E47D665B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3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0A91-5245-4B6F-B5BF-43A83588249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7FDE-D3D3-4A7A-B2A6-E47D665B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3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70A91-5245-4B6F-B5BF-43A835882495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47FDE-D3D3-4A7A-B2A6-E47D665B48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background&#10;">
            <a:extLst>
              <a:ext uri="{FF2B5EF4-FFF2-40B4-BE49-F238E27FC236}">
                <a16:creationId xmlns:a16="http://schemas.microsoft.com/office/drawing/2014/main" id="{A5478339-90F0-43B0-9C57-1454799EABD1}"/>
              </a:ext>
            </a:extLst>
          </p:cNvPr>
          <p:cNvSpPr/>
          <p:nvPr userDrawn="1"/>
        </p:nvSpPr>
        <p:spPr>
          <a:xfrm>
            <a:off x="0" y="0"/>
            <a:ext cx="12218277" cy="6858000"/>
          </a:xfrm>
          <a:prstGeom prst="rect">
            <a:avLst/>
          </a:prstGeom>
          <a:gradFill flip="none" rotWithShape="1">
            <a:gsLst>
              <a:gs pos="56000">
                <a:srgbClr val="000106"/>
              </a:gs>
              <a:gs pos="20000">
                <a:srgbClr val="121218"/>
              </a:gs>
              <a:gs pos="0">
                <a:srgbClr val="28282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6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00" r:id="rId14"/>
    <p:sldLayoutId id="214748369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tile tx="508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 descr="background&#10;">
            <a:extLst>
              <a:ext uri="{FF2B5EF4-FFF2-40B4-BE49-F238E27FC236}">
                <a16:creationId xmlns:a16="http://schemas.microsoft.com/office/drawing/2014/main" id="{7FD7E18B-0A44-4936-AD85-1C07EDE172BD}"/>
              </a:ext>
            </a:extLst>
          </p:cNvPr>
          <p:cNvSpPr/>
          <p:nvPr/>
        </p:nvSpPr>
        <p:spPr>
          <a:xfrm>
            <a:off x="0" y="0"/>
            <a:ext cx="12218277" cy="6858000"/>
          </a:xfrm>
          <a:prstGeom prst="rect">
            <a:avLst/>
          </a:prstGeom>
          <a:gradFill flip="none" rotWithShape="1">
            <a:gsLst>
              <a:gs pos="56000">
                <a:srgbClr val="000106"/>
              </a:gs>
              <a:gs pos="20000">
                <a:srgbClr val="121218"/>
              </a:gs>
              <a:gs pos="0">
                <a:srgbClr val="28282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7395" y="1420735"/>
            <a:ext cx="5297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SemiBold" panose="00000700000000000000" pitchFamily="50" charset="0"/>
              </a:rPr>
              <a:t>25 NOVEMBER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7395" y="2168899"/>
            <a:ext cx="52972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3800" dirty="0">
                <a:solidFill>
                  <a:schemeClr val="bg1"/>
                </a:solidFill>
                <a:latin typeface="Impact" panose="020B0806030902050204" pitchFamily="34" charset="0"/>
              </a:rPr>
              <a:t>BLACK FRIDAY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7395" y="4914046"/>
            <a:ext cx="5297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SemiBold" panose="00000700000000000000" pitchFamily="50" charset="0"/>
              </a:rPr>
              <a:t>DISCOUNT UP TO </a:t>
            </a:r>
            <a:r>
              <a:rPr lang="en-US" sz="2800" dirty="0">
                <a:solidFill>
                  <a:srgbClr val="FF3C16"/>
                </a:solidFill>
                <a:latin typeface="Montserrat SemiBold" panose="00000700000000000000" pitchFamily="50" charset="0"/>
              </a:rPr>
              <a:t>80%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CDA1DD-9A1B-4542-9FC4-F7AB1602306A}"/>
              </a:ext>
            </a:extLst>
          </p:cNvPr>
          <p:cNvGrpSpPr/>
          <p:nvPr/>
        </p:nvGrpSpPr>
        <p:grpSpPr>
          <a:xfrm>
            <a:off x="4528127" y="3210505"/>
            <a:ext cx="3135749" cy="488023"/>
            <a:chOff x="4670660" y="3315169"/>
            <a:chExt cx="2850681" cy="443657"/>
          </a:xfrm>
          <a:effectLst>
            <a:outerShdw blurRad="25400" dist="38100" dir="6600000" sx="103000" sy="103000" algn="l" rotWithShape="0">
              <a:prstClr val="black">
                <a:alpha val="42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DD2B9F-5AEE-4CD4-874B-1D7807B881AC}"/>
                </a:ext>
              </a:extLst>
            </p:cNvPr>
            <p:cNvSpPr/>
            <p:nvPr/>
          </p:nvSpPr>
          <p:spPr>
            <a:xfrm rot="21248728">
              <a:off x="4670660" y="3315169"/>
              <a:ext cx="2850681" cy="439541"/>
            </a:xfrm>
            <a:prstGeom prst="rect">
              <a:avLst/>
            </a:prstGeom>
            <a:solidFill>
              <a:srgbClr val="FF3C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 rot="21216780">
              <a:off x="4847265" y="3339130"/>
              <a:ext cx="2471189" cy="419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SUPER SALE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7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8"/>
    </mc:Choice>
    <mc:Fallback xmlns="">
      <p:transition spd="slow" advTm="4438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28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grpId="2" nodeType="withEffect" p14:presetBounceEnd="99200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 p14:bounceEnd="99200">
                                          <p:cBhvr>
                                            <p:cTn id="28" dur="12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fill="hold" grpId="1" nodeType="withEffect" p14:presetBounceEnd="98400">
                                      <p:stCondLst>
                                        <p:cond delay="1250"/>
                                      </p:stCondLst>
                                      <p:childTnLst>
                                        <p:animScale p14:bounceEnd="98400">
                                          <p:cBhvr>
                                            <p:cTn id="30" dur="25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grpId="1" nodeType="withEffect" p14:presetBounceEnd="98400">
                                      <p:stCondLst>
                                        <p:cond delay="1250"/>
                                      </p:stCondLst>
                                      <p:childTnLst>
                                        <p:animScale p14:bounceEnd="98400">
                                          <p:cBhvr>
                                            <p:cTn id="32" dur="25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nodeType="withEffect" p14:presetBounceEnd="98400">
                                      <p:stCondLst>
                                        <p:cond delay="1250"/>
                                      </p:stCondLst>
                                      <p:childTnLst>
                                        <p:animScale p14:bounceEnd="98400">
                                          <p:cBhvr>
                                            <p:cTn id="34" dur="25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5" grpId="0"/>
          <p:bldP spid="5" grpId="1"/>
          <p:bldP spid="5" grpId="2"/>
          <p:bldP spid="7" grpId="0"/>
          <p:bldP spid="7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3" presetClass="entr" presetSubtype="3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28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grpId="2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28" dur="12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25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5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5" grpId="0"/>
          <p:bldP spid="5" grpId="1"/>
          <p:bldP spid="5" grpId="2"/>
          <p:bldP spid="7" grpId="0"/>
          <p:bldP spid="7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07EC-31C0-4ABD-ADA9-D58DB1E1DB60}"/>
              </a:ext>
            </a:extLst>
          </p:cNvPr>
          <p:cNvSpPr txBox="1">
            <a:spLocks/>
          </p:cNvSpPr>
          <p:nvPr/>
        </p:nvSpPr>
        <p:spPr>
          <a:xfrm>
            <a:off x="8495928" y="3311138"/>
            <a:ext cx="3123579" cy="39032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PRODUCT INFO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B6E7B-4A6E-44E7-963A-952BB840EEB7}"/>
              </a:ext>
            </a:extLst>
          </p:cNvPr>
          <p:cNvSpPr txBox="1">
            <a:spLocks/>
          </p:cNvSpPr>
          <p:nvPr/>
        </p:nvSpPr>
        <p:spPr>
          <a:xfrm>
            <a:off x="8495927" y="2536438"/>
            <a:ext cx="3123579" cy="89256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4800" spc="0" dirty="0">
                <a:solidFill>
                  <a:srgbClr val="F11F11"/>
                </a:solidFill>
                <a:latin typeface="Impact" panose="020B0806030902050204" pitchFamily="34" charset="0"/>
              </a:rPr>
              <a:t>PRODUCT </a:t>
            </a:r>
          </a:p>
        </p:txBody>
      </p:sp>
      <p:sp>
        <p:nvSpPr>
          <p:cNvPr id="4" name="Flowchart: Data 33">
            <a:extLst>
              <a:ext uri="{FF2B5EF4-FFF2-40B4-BE49-F238E27FC236}">
                <a16:creationId xmlns:a16="http://schemas.microsoft.com/office/drawing/2014/main" id="{8040A407-B11C-4742-BB78-978FF3B85901}"/>
              </a:ext>
            </a:extLst>
          </p:cNvPr>
          <p:cNvSpPr/>
          <p:nvPr/>
        </p:nvSpPr>
        <p:spPr>
          <a:xfrm rot="4387514" flipH="1" flipV="1">
            <a:off x="2414093" y="3240886"/>
            <a:ext cx="346150" cy="10169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94"/>
              <a:gd name="connsiteX1" fmla="*/ 2000 w 10000"/>
              <a:gd name="connsiteY1" fmla="*/ 0 h 10694"/>
              <a:gd name="connsiteX2" fmla="*/ 10000 w 10000"/>
              <a:gd name="connsiteY2" fmla="*/ 0 h 10694"/>
              <a:gd name="connsiteX3" fmla="*/ 6704 w 10000"/>
              <a:gd name="connsiteY3" fmla="*/ 10694 h 10694"/>
              <a:gd name="connsiteX4" fmla="*/ 0 w 10000"/>
              <a:gd name="connsiteY4" fmla="*/ 10000 h 10694"/>
              <a:gd name="connsiteX0" fmla="*/ 0 w 7434"/>
              <a:gd name="connsiteY0" fmla="*/ 10000 h 10694"/>
              <a:gd name="connsiteX1" fmla="*/ 2000 w 7434"/>
              <a:gd name="connsiteY1" fmla="*/ 0 h 10694"/>
              <a:gd name="connsiteX2" fmla="*/ 7434 w 7434"/>
              <a:gd name="connsiteY2" fmla="*/ 116 h 10694"/>
              <a:gd name="connsiteX3" fmla="*/ 6704 w 7434"/>
              <a:gd name="connsiteY3" fmla="*/ 10694 h 10694"/>
              <a:gd name="connsiteX4" fmla="*/ 0 w 7434"/>
              <a:gd name="connsiteY4" fmla="*/ 10000 h 10694"/>
              <a:gd name="connsiteX0" fmla="*/ 0 w 10000"/>
              <a:gd name="connsiteY0" fmla="*/ 9713 h 10362"/>
              <a:gd name="connsiteX1" fmla="*/ 52 w 10000"/>
              <a:gd name="connsiteY1" fmla="*/ 0 h 10362"/>
              <a:gd name="connsiteX2" fmla="*/ 10000 w 10000"/>
              <a:gd name="connsiteY2" fmla="*/ 470 h 10362"/>
              <a:gd name="connsiteX3" fmla="*/ 9018 w 10000"/>
              <a:gd name="connsiteY3" fmla="*/ 10362 h 10362"/>
              <a:gd name="connsiteX4" fmla="*/ 0 w 10000"/>
              <a:gd name="connsiteY4" fmla="*/ 9713 h 10362"/>
              <a:gd name="connsiteX0" fmla="*/ 501 w 10501"/>
              <a:gd name="connsiteY0" fmla="*/ 974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501 w 10501"/>
              <a:gd name="connsiteY4" fmla="*/ 9745 h 10394"/>
              <a:gd name="connsiteX0" fmla="*/ 914 w 10501"/>
              <a:gd name="connsiteY0" fmla="*/ 979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914 w 10501"/>
              <a:gd name="connsiteY4" fmla="*/ 9795 h 10394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86 w 9673"/>
              <a:gd name="connsiteY0" fmla="*/ 9765 h 10428"/>
              <a:gd name="connsiteX1" fmla="*/ 113 w 9673"/>
              <a:gd name="connsiteY1" fmla="*/ 0 h 10428"/>
              <a:gd name="connsiteX2" fmla="*/ 9673 w 9673"/>
              <a:gd name="connsiteY2" fmla="*/ 472 h 10428"/>
              <a:gd name="connsiteX3" fmla="*/ 7882 w 9673"/>
              <a:gd name="connsiteY3" fmla="*/ 10428 h 10428"/>
              <a:gd name="connsiteX4" fmla="*/ 86 w 9673"/>
              <a:gd name="connsiteY4" fmla="*/ 9765 h 10428"/>
              <a:gd name="connsiteX0" fmla="*/ 135 w 10046"/>
              <a:gd name="connsiteY0" fmla="*/ 9364 h 10000"/>
              <a:gd name="connsiteX1" fmla="*/ 163 w 10046"/>
              <a:gd name="connsiteY1" fmla="*/ 0 h 10000"/>
              <a:gd name="connsiteX2" fmla="*/ 10046 w 10046"/>
              <a:gd name="connsiteY2" fmla="*/ 453 h 10000"/>
              <a:gd name="connsiteX3" fmla="*/ 8194 w 10046"/>
              <a:gd name="connsiteY3" fmla="*/ 10000 h 10000"/>
              <a:gd name="connsiteX4" fmla="*/ 135 w 10046"/>
              <a:gd name="connsiteY4" fmla="*/ 9364 h 10000"/>
              <a:gd name="connsiteX0" fmla="*/ 0 w 9911"/>
              <a:gd name="connsiteY0" fmla="*/ 9364 h 10000"/>
              <a:gd name="connsiteX1" fmla="*/ 28 w 9911"/>
              <a:gd name="connsiteY1" fmla="*/ 0 h 10000"/>
              <a:gd name="connsiteX2" fmla="*/ 9911 w 9911"/>
              <a:gd name="connsiteY2" fmla="*/ 453 h 10000"/>
              <a:gd name="connsiteX3" fmla="*/ 8059 w 9911"/>
              <a:gd name="connsiteY3" fmla="*/ 10000 h 10000"/>
              <a:gd name="connsiteX4" fmla="*/ 0 w 9911"/>
              <a:gd name="connsiteY4" fmla="*/ 9364 h 10000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48">
                <a:moveTo>
                  <a:pt x="0" y="9364"/>
                </a:moveTo>
                <a:cubicBezTo>
                  <a:pt x="9" y="6243"/>
                  <a:pt x="19" y="3121"/>
                  <a:pt x="28" y="0"/>
                </a:cubicBezTo>
                <a:lnTo>
                  <a:pt x="10000" y="453"/>
                </a:lnTo>
                <a:lnTo>
                  <a:pt x="8346" y="10248"/>
                </a:lnTo>
                <a:lnTo>
                  <a:pt x="0" y="9364"/>
                </a:lnTo>
                <a:close/>
              </a:path>
            </a:pathLst>
          </a:cu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7A3289B-8245-4A87-8F90-1A95242529F5}"/>
              </a:ext>
            </a:extLst>
          </p:cNvPr>
          <p:cNvSpPr/>
          <p:nvPr/>
        </p:nvSpPr>
        <p:spPr>
          <a:xfrm rot="8928305">
            <a:off x="1771229" y="4917238"/>
            <a:ext cx="557499" cy="798065"/>
          </a:xfrm>
          <a:prstGeom prst="triangle">
            <a:avLst>
              <a:gd name="adj" fmla="val 10246"/>
            </a:avLst>
          </a:prstGeom>
          <a:solidFill>
            <a:srgbClr val="22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5414AC5-F45C-46BA-B912-37273FE049EE}"/>
              </a:ext>
            </a:extLst>
          </p:cNvPr>
          <p:cNvSpPr/>
          <p:nvPr/>
        </p:nvSpPr>
        <p:spPr>
          <a:xfrm rot="8942654">
            <a:off x="2055737" y="5055981"/>
            <a:ext cx="239883" cy="576927"/>
          </a:xfrm>
          <a:prstGeom prst="triangle">
            <a:avLst>
              <a:gd name="adj" fmla="val 0"/>
            </a:avLst>
          </a:pr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3F48D-5FB4-4380-95F1-385D4805B090}"/>
              </a:ext>
            </a:extLst>
          </p:cNvPr>
          <p:cNvSpPr txBox="1"/>
          <p:nvPr/>
        </p:nvSpPr>
        <p:spPr>
          <a:xfrm rot="20909262">
            <a:off x="2040811" y="3547577"/>
            <a:ext cx="115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strike="sngStrike" dirty="0">
                <a:solidFill>
                  <a:srgbClr val="0D0D0F"/>
                </a:solidFill>
                <a:latin typeface="Montserrat SemiBold" panose="00000700000000000000" pitchFamily="50" charset="0"/>
              </a:rPr>
              <a:t>$300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0CAC004-4F97-498C-83F4-EE85A37DA28A}"/>
              </a:ext>
            </a:extLst>
          </p:cNvPr>
          <p:cNvSpPr/>
          <p:nvPr/>
        </p:nvSpPr>
        <p:spPr>
          <a:xfrm>
            <a:off x="1604856" y="3701473"/>
            <a:ext cx="1519129" cy="1416050"/>
          </a:xfrm>
          <a:custGeom>
            <a:avLst/>
            <a:gdLst>
              <a:gd name="connsiteX0" fmla="*/ 1489353 w 1514753"/>
              <a:gd name="connsiteY0" fmla="*/ 0 h 1416050"/>
              <a:gd name="connsiteX1" fmla="*/ 1514753 w 1514753"/>
              <a:gd name="connsiteY1" fmla="*/ 984250 h 1416050"/>
              <a:gd name="connsiteX2" fmla="*/ 0 w 1514753"/>
              <a:gd name="connsiteY2" fmla="*/ 1416050 h 1416050"/>
              <a:gd name="connsiteX3" fmla="*/ 0 w 1514753"/>
              <a:gd name="connsiteY3" fmla="*/ 747368 h 1416050"/>
              <a:gd name="connsiteX4" fmla="*/ 4684 w 1514753"/>
              <a:gd name="connsiteY4" fmla="*/ 750829 h 1416050"/>
              <a:gd name="connsiteX5" fmla="*/ 4684 w 1514753"/>
              <a:gd name="connsiteY5" fmla="*/ 506510 h 1416050"/>
              <a:gd name="connsiteX6" fmla="*/ 0 w 1514753"/>
              <a:gd name="connsiteY6" fmla="*/ 498701 h 1416050"/>
              <a:gd name="connsiteX7" fmla="*/ 0 w 1514753"/>
              <a:gd name="connsiteY7" fmla="*/ 34290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753" h="1416050">
                <a:moveTo>
                  <a:pt x="1489353" y="0"/>
                </a:moveTo>
                <a:lnTo>
                  <a:pt x="1514753" y="984250"/>
                </a:lnTo>
                <a:lnTo>
                  <a:pt x="0" y="1416050"/>
                </a:lnTo>
                <a:lnTo>
                  <a:pt x="0" y="747368"/>
                </a:lnTo>
                <a:lnTo>
                  <a:pt x="4684" y="750829"/>
                </a:lnTo>
                <a:lnTo>
                  <a:pt x="4684" y="506510"/>
                </a:lnTo>
                <a:lnTo>
                  <a:pt x="0" y="498701"/>
                </a:lnTo>
                <a:lnTo>
                  <a:pt x="0" y="342900"/>
                </a:lnTo>
                <a:close/>
              </a:path>
            </a:pathLst>
          </a:custGeom>
          <a:solidFill>
            <a:srgbClr val="2E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158E84-4673-4833-A46C-6ADE7F53BAC9}"/>
              </a:ext>
            </a:extLst>
          </p:cNvPr>
          <p:cNvSpPr/>
          <p:nvPr/>
        </p:nvSpPr>
        <p:spPr>
          <a:xfrm>
            <a:off x="1919937" y="4341154"/>
            <a:ext cx="1514753" cy="816338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753" h="816338">
                <a:moveTo>
                  <a:pt x="1506330" y="0"/>
                </a:moveTo>
                <a:lnTo>
                  <a:pt x="1514753" y="351427"/>
                </a:lnTo>
                <a:lnTo>
                  <a:pt x="0" y="816338"/>
                </a:lnTo>
                <a:lnTo>
                  <a:pt x="0" y="462325"/>
                </a:lnTo>
                <a:lnTo>
                  <a:pt x="1506330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7603A3-E467-44A9-BBC1-A03D6C86669C}"/>
              </a:ext>
            </a:extLst>
          </p:cNvPr>
          <p:cNvSpPr/>
          <p:nvPr/>
        </p:nvSpPr>
        <p:spPr>
          <a:xfrm>
            <a:off x="1370363" y="4158869"/>
            <a:ext cx="234492" cy="296644"/>
          </a:xfrm>
          <a:custGeom>
            <a:avLst/>
            <a:gdLst>
              <a:gd name="connsiteX0" fmla="*/ 205715 w 234492"/>
              <a:gd name="connsiteY0" fmla="*/ 0 h 296644"/>
              <a:gd name="connsiteX1" fmla="*/ 234492 w 234492"/>
              <a:gd name="connsiteY1" fmla="*/ 47977 h 296644"/>
              <a:gd name="connsiteX2" fmla="*/ 234492 w 234492"/>
              <a:gd name="connsiteY2" fmla="*/ 296644 h 296644"/>
              <a:gd name="connsiteX3" fmla="*/ 0 w 234492"/>
              <a:gd name="connsiteY3" fmla="*/ 123390 h 296644"/>
              <a:gd name="connsiteX4" fmla="*/ 205715 w 234492"/>
              <a:gd name="connsiteY4" fmla="*/ 0 h 29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92" h="296644">
                <a:moveTo>
                  <a:pt x="205715" y="0"/>
                </a:moveTo>
                <a:lnTo>
                  <a:pt x="234492" y="47977"/>
                </a:lnTo>
                <a:lnTo>
                  <a:pt x="234492" y="296644"/>
                </a:lnTo>
                <a:lnTo>
                  <a:pt x="0" y="123390"/>
                </a:lnTo>
                <a:lnTo>
                  <a:pt x="205715" y="0"/>
                </a:lnTo>
                <a:close/>
              </a:path>
            </a:pathLst>
          </a:cu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3EAC6-9B56-4B61-A4CF-09898423F0CF}"/>
              </a:ext>
            </a:extLst>
          </p:cNvPr>
          <p:cNvSpPr txBox="1"/>
          <p:nvPr/>
        </p:nvSpPr>
        <p:spPr>
          <a:xfrm rot="20546283">
            <a:off x="1881856" y="4518517"/>
            <a:ext cx="154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Impact" panose="020B0806030902050204" pitchFamily="34" charset="0"/>
              </a:rPr>
              <a:t>BEST OFFER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45F5EB-D3EE-4C1C-8DF5-75C0168C453D}"/>
              </a:ext>
            </a:extLst>
          </p:cNvPr>
          <p:cNvSpPr/>
          <p:nvPr/>
        </p:nvSpPr>
        <p:spPr>
          <a:xfrm>
            <a:off x="1370365" y="3755771"/>
            <a:ext cx="1086900" cy="531656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  <a:gd name="connsiteX0" fmla="*/ 1506330 w 1850155"/>
              <a:gd name="connsiteY0" fmla="*/ 0 h 816338"/>
              <a:gd name="connsiteX1" fmla="*/ 1850155 w 1850155"/>
              <a:gd name="connsiteY1" fmla="*/ 248554 h 816338"/>
              <a:gd name="connsiteX2" fmla="*/ 0 w 1850155"/>
              <a:gd name="connsiteY2" fmla="*/ 816338 h 816338"/>
              <a:gd name="connsiteX3" fmla="*/ 0 w 1850155"/>
              <a:gd name="connsiteY3" fmla="*/ 462325 h 816338"/>
              <a:gd name="connsiteX4" fmla="*/ 1506330 w 1850155"/>
              <a:gd name="connsiteY4" fmla="*/ 0 h 816338"/>
              <a:gd name="connsiteX0" fmla="*/ 1506330 w 1506330"/>
              <a:gd name="connsiteY0" fmla="*/ 0 h 816338"/>
              <a:gd name="connsiteX1" fmla="*/ 1400225 w 1506330"/>
              <a:gd name="connsiteY1" fmla="*/ 390004 h 816338"/>
              <a:gd name="connsiteX2" fmla="*/ 0 w 1506330"/>
              <a:gd name="connsiteY2" fmla="*/ 816338 h 816338"/>
              <a:gd name="connsiteX3" fmla="*/ 0 w 1506330"/>
              <a:gd name="connsiteY3" fmla="*/ 462325 h 816338"/>
              <a:gd name="connsiteX4" fmla="*/ 1506330 w 1506330"/>
              <a:gd name="connsiteY4" fmla="*/ 0 h 816338"/>
              <a:gd name="connsiteX0" fmla="*/ 1187289 w 1400225"/>
              <a:gd name="connsiteY0" fmla="*/ 0 h 717752"/>
              <a:gd name="connsiteX1" fmla="*/ 1400225 w 1400225"/>
              <a:gd name="connsiteY1" fmla="*/ 291418 h 717752"/>
              <a:gd name="connsiteX2" fmla="*/ 0 w 1400225"/>
              <a:gd name="connsiteY2" fmla="*/ 717752 h 717752"/>
              <a:gd name="connsiteX3" fmla="*/ 0 w 1400225"/>
              <a:gd name="connsiteY3" fmla="*/ 363739 h 717752"/>
              <a:gd name="connsiteX4" fmla="*/ 1187289 w 1400225"/>
              <a:gd name="connsiteY4" fmla="*/ 0 h 7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225" h="717752">
                <a:moveTo>
                  <a:pt x="1187289" y="0"/>
                </a:moveTo>
                <a:lnTo>
                  <a:pt x="1400225" y="291418"/>
                </a:lnTo>
                <a:lnTo>
                  <a:pt x="0" y="717752"/>
                </a:lnTo>
                <a:lnTo>
                  <a:pt x="0" y="363739"/>
                </a:lnTo>
                <a:lnTo>
                  <a:pt x="1187289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1E31F-F656-4296-A5BE-5715C95F1715}"/>
              </a:ext>
            </a:extLst>
          </p:cNvPr>
          <p:cNvSpPr txBox="1"/>
          <p:nvPr/>
        </p:nvSpPr>
        <p:spPr>
          <a:xfrm rot="20616710">
            <a:off x="1281033" y="3905890"/>
            <a:ext cx="1158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THIS WEEK ONLY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ECB1-E599-4B5F-BDAD-FEE52E453D07}"/>
              </a:ext>
            </a:extLst>
          </p:cNvPr>
          <p:cNvSpPr txBox="1"/>
          <p:nvPr/>
        </p:nvSpPr>
        <p:spPr>
          <a:xfrm rot="20730530">
            <a:off x="1661912" y="3911929"/>
            <a:ext cx="154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Impact" panose="020B0806030902050204" pitchFamily="34" charset="0"/>
              </a:rPr>
              <a:t>$150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9060E-8679-4150-A5A9-94E0D014C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83" y="1451744"/>
            <a:ext cx="4519448" cy="3954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58" y="5344784"/>
            <a:ext cx="1852391" cy="11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91238"/>
      </p:ext>
    </p:extLst>
  </p:cSld>
  <p:clrMapOvr>
    <a:masterClrMapping/>
  </p:clrMapOvr>
  <p:transition spd="slow" advTm="4833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89" y="1709299"/>
            <a:ext cx="5510077" cy="330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72">
        <p:fade/>
      </p:transition>
    </mc:Choice>
    <mc:Fallback xmlns="">
      <p:transition spd="med" advTm="527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07EC-31C0-4ABD-ADA9-D58DB1E1DB60}"/>
              </a:ext>
            </a:extLst>
          </p:cNvPr>
          <p:cNvSpPr txBox="1">
            <a:spLocks/>
          </p:cNvSpPr>
          <p:nvPr/>
        </p:nvSpPr>
        <p:spPr>
          <a:xfrm>
            <a:off x="8495928" y="1856363"/>
            <a:ext cx="3696072" cy="292340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PH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Rubber Tire</a:t>
            </a:r>
          </a:p>
          <a:p>
            <a:pPr algn="l"/>
            <a:r>
              <a:rPr lang="en-PH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Color: Yellow</a:t>
            </a:r>
          </a:p>
          <a:p>
            <a:pPr algn="l"/>
            <a:r>
              <a:rPr lang="en-PH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Material: Metal + Plastic</a:t>
            </a:r>
          </a:p>
          <a:p>
            <a:pPr algn="l"/>
            <a:r>
              <a:rPr lang="en-PH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Manufacturer: Kawasaki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B6E7B-4A6E-44E7-963A-952BB840EEB7}"/>
              </a:ext>
            </a:extLst>
          </p:cNvPr>
          <p:cNvSpPr txBox="1">
            <a:spLocks/>
          </p:cNvSpPr>
          <p:nvPr/>
        </p:nvSpPr>
        <p:spPr>
          <a:xfrm>
            <a:off x="8495927" y="2536438"/>
            <a:ext cx="3123579" cy="89256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PH" sz="4800" spc="0" dirty="0">
                <a:solidFill>
                  <a:srgbClr val="F11F11"/>
                </a:solidFill>
              </a:rPr>
              <a:t>Kawasaki H3R Motorcycle Model</a:t>
            </a:r>
            <a:endParaRPr lang="en-US" sz="4800" spc="0" dirty="0">
              <a:solidFill>
                <a:srgbClr val="F11F11"/>
              </a:solidFill>
              <a:latin typeface="Impact" panose="020B0806030902050204" pitchFamily="34" charset="0"/>
            </a:endParaRPr>
          </a:p>
        </p:txBody>
      </p:sp>
      <p:sp>
        <p:nvSpPr>
          <p:cNvPr id="4" name="Flowchart: Data 33">
            <a:extLst>
              <a:ext uri="{FF2B5EF4-FFF2-40B4-BE49-F238E27FC236}">
                <a16:creationId xmlns:a16="http://schemas.microsoft.com/office/drawing/2014/main" id="{8040A407-B11C-4742-BB78-978FF3B85901}"/>
              </a:ext>
            </a:extLst>
          </p:cNvPr>
          <p:cNvSpPr/>
          <p:nvPr/>
        </p:nvSpPr>
        <p:spPr>
          <a:xfrm rot="4387514" flipH="1" flipV="1">
            <a:off x="2414093" y="3240886"/>
            <a:ext cx="346150" cy="10169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94"/>
              <a:gd name="connsiteX1" fmla="*/ 2000 w 10000"/>
              <a:gd name="connsiteY1" fmla="*/ 0 h 10694"/>
              <a:gd name="connsiteX2" fmla="*/ 10000 w 10000"/>
              <a:gd name="connsiteY2" fmla="*/ 0 h 10694"/>
              <a:gd name="connsiteX3" fmla="*/ 6704 w 10000"/>
              <a:gd name="connsiteY3" fmla="*/ 10694 h 10694"/>
              <a:gd name="connsiteX4" fmla="*/ 0 w 10000"/>
              <a:gd name="connsiteY4" fmla="*/ 10000 h 10694"/>
              <a:gd name="connsiteX0" fmla="*/ 0 w 7434"/>
              <a:gd name="connsiteY0" fmla="*/ 10000 h 10694"/>
              <a:gd name="connsiteX1" fmla="*/ 2000 w 7434"/>
              <a:gd name="connsiteY1" fmla="*/ 0 h 10694"/>
              <a:gd name="connsiteX2" fmla="*/ 7434 w 7434"/>
              <a:gd name="connsiteY2" fmla="*/ 116 h 10694"/>
              <a:gd name="connsiteX3" fmla="*/ 6704 w 7434"/>
              <a:gd name="connsiteY3" fmla="*/ 10694 h 10694"/>
              <a:gd name="connsiteX4" fmla="*/ 0 w 7434"/>
              <a:gd name="connsiteY4" fmla="*/ 10000 h 10694"/>
              <a:gd name="connsiteX0" fmla="*/ 0 w 10000"/>
              <a:gd name="connsiteY0" fmla="*/ 9713 h 10362"/>
              <a:gd name="connsiteX1" fmla="*/ 52 w 10000"/>
              <a:gd name="connsiteY1" fmla="*/ 0 h 10362"/>
              <a:gd name="connsiteX2" fmla="*/ 10000 w 10000"/>
              <a:gd name="connsiteY2" fmla="*/ 470 h 10362"/>
              <a:gd name="connsiteX3" fmla="*/ 9018 w 10000"/>
              <a:gd name="connsiteY3" fmla="*/ 10362 h 10362"/>
              <a:gd name="connsiteX4" fmla="*/ 0 w 10000"/>
              <a:gd name="connsiteY4" fmla="*/ 9713 h 10362"/>
              <a:gd name="connsiteX0" fmla="*/ 501 w 10501"/>
              <a:gd name="connsiteY0" fmla="*/ 974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501 w 10501"/>
              <a:gd name="connsiteY4" fmla="*/ 9745 h 10394"/>
              <a:gd name="connsiteX0" fmla="*/ 914 w 10501"/>
              <a:gd name="connsiteY0" fmla="*/ 979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914 w 10501"/>
              <a:gd name="connsiteY4" fmla="*/ 9795 h 10394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86 w 9673"/>
              <a:gd name="connsiteY0" fmla="*/ 9765 h 10428"/>
              <a:gd name="connsiteX1" fmla="*/ 113 w 9673"/>
              <a:gd name="connsiteY1" fmla="*/ 0 h 10428"/>
              <a:gd name="connsiteX2" fmla="*/ 9673 w 9673"/>
              <a:gd name="connsiteY2" fmla="*/ 472 h 10428"/>
              <a:gd name="connsiteX3" fmla="*/ 7882 w 9673"/>
              <a:gd name="connsiteY3" fmla="*/ 10428 h 10428"/>
              <a:gd name="connsiteX4" fmla="*/ 86 w 9673"/>
              <a:gd name="connsiteY4" fmla="*/ 9765 h 10428"/>
              <a:gd name="connsiteX0" fmla="*/ 135 w 10046"/>
              <a:gd name="connsiteY0" fmla="*/ 9364 h 10000"/>
              <a:gd name="connsiteX1" fmla="*/ 163 w 10046"/>
              <a:gd name="connsiteY1" fmla="*/ 0 h 10000"/>
              <a:gd name="connsiteX2" fmla="*/ 10046 w 10046"/>
              <a:gd name="connsiteY2" fmla="*/ 453 h 10000"/>
              <a:gd name="connsiteX3" fmla="*/ 8194 w 10046"/>
              <a:gd name="connsiteY3" fmla="*/ 10000 h 10000"/>
              <a:gd name="connsiteX4" fmla="*/ 135 w 10046"/>
              <a:gd name="connsiteY4" fmla="*/ 9364 h 10000"/>
              <a:gd name="connsiteX0" fmla="*/ 0 w 9911"/>
              <a:gd name="connsiteY0" fmla="*/ 9364 h 10000"/>
              <a:gd name="connsiteX1" fmla="*/ 28 w 9911"/>
              <a:gd name="connsiteY1" fmla="*/ 0 h 10000"/>
              <a:gd name="connsiteX2" fmla="*/ 9911 w 9911"/>
              <a:gd name="connsiteY2" fmla="*/ 453 h 10000"/>
              <a:gd name="connsiteX3" fmla="*/ 8059 w 9911"/>
              <a:gd name="connsiteY3" fmla="*/ 10000 h 10000"/>
              <a:gd name="connsiteX4" fmla="*/ 0 w 9911"/>
              <a:gd name="connsiteY4" fmla="*/ 9364 h 10000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48">
                <a:moveTo>
                  <a:pt x="0" y="9364"/>
                </a:moveTo>
                <a:cubicBezTo>
                  <a:pt x="9" y="6243"/>
                  <a:pt x="19" y="3121"/>
                  <a:pt x="28" y="0"/>
                </a:cubicBezTo>
                <a:lnTo>
                  <a:pt x="10000" y="453"/>
                </a:lnTo>
                <a:lnTo>
                  <a:pt x="8346" y="10248"/>
                </a:lnTo>
                <a:lnTo>
                  <a:pt x="0" y="9364"/>
                </a:lnTo>
                <a:close/>
              </a:path>
            </a:pathLst>
          </a:cu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7A3289B-8245-4A87-8F90-1A95242529F5}"/>
              </a:ext>
            </a:extLst>
          </p:cNvPr>
          <p:cNvSpPr/>
          <p:nvPr/>
        </p:nvSpPr>
        <p:spPr>
          <a:xfrm rot="8928305">
            <a:off x="1771229" y="4917238"/>
            <a:ext cx="557499" cy="798065"/>
          </a:xfrm>
          <a:prstGeom prst="triangle">
            <a:avLst>
              <a:gd name="adj" fmla="val 10246"/>
            </a:avLst>
          </a:prstGeom>
          <a:solidFill>
            <a:srgbClr val="22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5414AC5-F45C-46BA-B912-37273FE049EE}"/>
              </a:ext>
            </a:extLst>
          </p:cNvPr>
          <p:cNvSpPr/>
          <p:nvPr/>
        </p:nvSpPr>
        <p:spPr>
          <a:xfrm rot="8942654">
            <a:off x="2055737" y="5055981"/>
            <a:ext cx="239883" cy="576927"/>
          </a:xfrm>
          <a:prstGeom prst="triangle">
            <a:avLst>
              <a:gd name="adj" fmla="val 0"/>
            </a:avLst>
          </a:pr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3F48D-5FB4-4380-95F1-385D4805B090}"/>
              </a:ext>
            </a:extLst>
          </p:cNvPr>
          <p:cNvSpPr txBox="1"/>
          <p:nvPr/>
        </p:nvSpPr>
        <p:spPr>
          <a:xfrm rot="20909262">
            <a:off x="2040811" y="3547577"/>
            <a:ext cx="115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strike="sngStrike" dirty="0">
                <a:solidFill>
                  <a:srgbClr val="0D0D0F"/>
                </a:solidFill>
                <a:latin typeface="Montserrat SemiBold" panose="00000700000000000000" pitchFamily="50" charset="0"/>
              </a:rPr>
              <a:t>$7500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0CAC004-4F97-498C-83F4-EE85A37DA28A}"/>
              </a:ext>
            </a:extLst>
          </p:cNvPr>
          <p:cNvSpPr/>
          <p:nvPr/>
        </p:nvSpPr>
        <p:spPr>
          <a:xfrm>
            <a:off x="1604856" y="3701473"/>
            <a:ext cx="1519129" cy="1416050"/>
          </a:xfrm>
          <a:custGeom>
            <a:avLst/>
            <a:gdLst>
              <a:gd name="connsiteX0" fmla="*/ 1489353 w 1514753"/>
              <a:gd name="connsiteY0" fmla="*/ 0 h 1416050"/>
              <a:gd name="connsiteX1" fmla="*/ 1514753 w 1514753"/>
              <a:gd name="connsiteY1" fmla="*/ 984250 h 1416050"/>
              <a:gd name="connsiteX2" fmla="*/ 0 w 1514753"/>
              <a:gd name="connsiteY2" fmla="*/ 1416050 h 1416050"/>
              <a:gd name="connsiteX3" fmla="*/ 0 w 1514753"/>
              <a:gd name="connsiteY3" fmla="*/ 747368 h 1416050"/>
              <a:gd name="connsiteX4" fmla="*/ 4684 w 1514753"/>
              <a:gd name="connsiteY4" fmla="*/ 750829 h 1416050"/>
              <a:gd name="connsiteX5" fmla="*/ 4684 w 1514753"/>
              <a:gd name="connsiteY5" fmla="*/ 506510 h 1416050"/>
              <a:gd name="connsiteX6" fmla="*/ 0 w 1514753"/>
              <a:gd name="connsiteY6" fmla="*/ 498701 h 1416050"/>
              <a:gd name="connsiteX7" fmla="*/ 0 w 1514753"/>
              <a:gd name="connsiteY7" fmla="*/ 34290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753" h="1416050">
                <a:moveTo>
                  <a:pt x="1489353" y="0"/>
                </a:moveTo>
                <a:lnTo>
                  <a:pt x="1514753" y="984250"/>
                </a:lnTo>
                <a:lnTo>
                  <a:pt x="0" y="1416050"/>
                </a:lnTo>
                <a:lnTo>
                  <a:pt x="0" y="747368"/>
                </a:lnTo>
                <a:lnTo>
                  <a:pt x="4684" y="750829"/>
                </a:lnTo>
                <a:lnTo>
                  <a:pt x="4684" y="506510"/>
                </a:lnTo>
                <a:lnTo>
                  <a:pt x="0" y="498701"/>
                </a:lnTo>
                <a:lnTo>
                  <a:pt x="0" y="342900"/>
                </a:lnTo>
                <a:close/>
              </a:path>
            </a:pathLst>
          </a:custGeom>
          <a:solidFill>
            <a:srgbClr val="2E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158E84-4673-4833-A46C-6ADE7F53BAC9}"/>
              </a:ext>
            </a:extLst>
          </p:cNvPr>
          <p:cNvSpPr/>
          <p:nvPr/>
        </p:nvSpPr>
        <p:spPr>
          <a:xfrm>
            <a:off x="1919937" y="4341154"/>
            <a:ext cx="1514753" cy="816338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753" h="816338">
                <a:moveTo>
                  <a:pt x="1506330" y="0"/>
                </a:moveTo>
                <a:lnTo>
                  <a:pt x="1514753" y="351427"/>
                </a:lnTo>
                <a:lnTo>
                  <a:pt x="0" y="816338"/>
                </a:lnTo>
                <a:lnTo>
                  <a:pt x="0" y="462325"/>
                </a:lnTo>
                <a:lnTo>
                  <a:pt x="1506330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7603A3-E467-44A9-BBC1-A03D6C86669C}"/>
              </a:ext>
            </a:extLst>
          </p:cNvPr>
          <p:cNvSpPr/>
          <p:nvPr/>
        </p:nvSpPr>
        <p:spPr>
          <a:xfrm>
            <a:off x="1370363" y="4158869"/>
            <a:ext cx="234492" cy="296644"/>
          </a:xfrm>
          <a:custGeom>
            <a:avLst/>
            <a:gdLst>
              <a:gd name="connsiteX0" fmla="*/ 205715 w 234492"/>
              <a:gd name="connsiteY0" fmla="*/ 0 h 296644"/>
              <a:gd name="connsiteX1" fmla="*/ 234492 w 234492"/>
              <a:gd name="connsiteY1" fmla="*/ 47977 h 296644"/>
              <a:gd name="connsiteX2" fmla="*/ 234492 w 234492"/>
              <a:gd name="connsiteY2" fmla="*/ 296644 h 296644"/>
              <a:gd name="connsiteX3" fmla="*/ 0 w 234492"/>
              <a:gd name="connsiteY3" fmla="*/ 123390 h 296644"/>
              <a:gd name="connsiteX4" fmla="*/ 205715 w 234492"/>
              <a:gd name="connsiteY4" fmla="*/ 0 h 29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92" h="296644">
                <a:moveTo>
                  <a:pt x="205715" y="0"/>
                </a:moveTo>
                <a:lnTo>
                  <a:pt x="234492" y="47977"/>
                </a:lnTo>
                <a:lnTo>
                  <a:pt x="234492" y="296644"/>
                </a:lnTo>
                <a:lnTo>
                  <a:pt x="0" y="123390"/>
                </a:lnTo>
                <a:lnTo>
                  <a:pt x="205715" y="0"/>
                </a:lnTo>
                <a:close/>
              </a:path>
            </a:pathLst>
          </a:cu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3EAC6-9B56-4B61-A4CF-09898423F0CF}"/>
              </a:ext>
            </a:extLst>
          </p:cNvPr>
          <p:cNvSpPr txBox="1"/>
          <p:nvPr/>
        </p:nvSpPr>
        <p:spPr>
          <a:xfrm rot="20546283">
            <a:off x="1881856" y="4518517"/>
            <a:ext cx="154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Impact" panose="020B0806030902050204" pitchFamily="34" charset="0"/>
              </a:rPr>
              <a:t>BEST OFFER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45F5EB-D3EE-4C1C-8DF5-75C0168C453D}"/>
              </a:ext>
            </a:extLst>
          </p:cNvPr>
          <p:cNvSpPr/>
          <p:nvPr/>
        </p:nvSpPr>
        <p:spPr>
          <a:xfrm>
            <a:off x="1370365" y="3755771"/>
            <a:ext cx="1086900" cy="531656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  <a:gd name="connsiteX0" fmla="*/ 1506330 w 1850155"/>
              <a:gd name="connsiteY0" fmla="*/ 0 h 816338"/>
              <a:gd name="connsiteX1" fmla="*/ 1850155 w 1850155"/>
              <a:gd name="connsiteY1" fmla="*/ 248554 h 816338"/>
              <a:gd name="connsiteX2" fmla="*/ 0 w 1850155"/>
              <a:gd name="connsiteY2" fmla="*/ 816338 h 816338"/>
              <a:gd name="connsiteX3" fmla="*/ 0 w 1850155"/>
              <a:gd name="connsiteY3" fmla="*/ 462325 h 816338"/>
              <a:gd name="connsiteX4" fmla="*/ 1506330 w 1850155"/>
              <a:gd name="connsiteY4" fmla="*/ 0 h 816338"/>
              <a:gd name="connsiteX0" fmla="*/ 1506330 w 1506330"/>
              <a:gd name="connsiteY0" fmla="*/ 0 h 816338"/>
              <a:gd name="connsiteX1" fmla="*/ 1400225 w 1506330"/>
              <a:gd name="connsiteY1" fmla="*/ 390004 h 816338"/>
              <a:gd name="connsiteX2" fmla="*/ 0 w 1506330"/>
              <a:gd name="connsiteY2" fmla="*/ 816338 h 816338"/>
              <a:gd name="connsiteX3" fmla="*/ 0 w 1506330"/>
              <a:gd name="connsiteY3" fmla="*/ 462325 h 816338"/>
              <a:gd name="connsiteX4" fmla="*/ 1506330 w 1506330"/>
              <a:gd name="connsiteY4" fmla="*/ 0 h 816338"/>
              <a:gd name="connsiteX0" fmla="*/ 1187289 w 1400225"/>
              <a:gd name="connsiteY0" fmla="*/ 0 h 717752"/>
              <a:gd name="connsiteX1" fmla="*/ 1400225 w 1400225"/>
              <a:gd name="connsiteY1" fmla="*/ 291418 h 717752"/>
              <a:gd name="connsiteX2" fmla="*/ 0 w 1400225"/>
              <a:gd name="connsiteY2" fmla="*/ 717752 h 717752"/>
              <a:gd name="connsiteX3" fmla="*/ 0 w 1400225"/>
              <a:gd name="connsiteY3" fmla="*/ 363739 h 717752"/>
              <a:gd name="connsiteX4" fmla="*/ 1187289 w 1400225"/>
              <a:gd name="connsiteY4" fmla="*/ 0 h 7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225" h="717752">
                <a:moveTo>
                  <a:pt x="1187289" y="0"/>
                </a:moveTo>
                <a:lnTo>
                  <a:pt x="1400225" y="291418"/>
                </a:lnTo>
                <a:lnTo>
                  <a:pt x="0" y="717752"/>
                </a:lnTo>
                <a:lnTo>
                  <a:pt x="0" y="363739"/>
                </a:lnTo>
                <a:lnTo>
                  <a:pt x="1187289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1E31F-F656-4296-A5BE-5715C95F1715}"/>
              </a:ext>
            </a:extLst>
          </p:cNvPr>
          <p:cNvSpPr txBox="1"/>
          <p:nvPr/>
        </p:nvSpPr>
        <p:spPr>
          <a:xfrm rot="20616710">
            <a:off x="1281033" y="3905890"/>
            <a:ext cx="1158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THIS WEEK ONLY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ECB1-E599-4B5F-BDAD-FEE52E453D07}"/>
              </a:ext>
            </a:extLst>
          </p:cNvPr>
          <p:cNvSpPr txBox="1"/>
          <p:nvPr/>
        </p:nvSpPr>
        <p:spPr>
          <a:xfrm rot="20730530">
            <a:off x="1661912" y="3973485"/>
            <a:ext cx="154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Impact" panose="020B0806030902050204" pitchFamily="34" charset="0"/>
              </a:rPr>
              <a:t>$5500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4CDC8A-6085-4AC6-A066-24610BEB9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84" y="1612532"/>
            <a:ext cx="5277843" cy="41778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701" y="5344444"/>
            <a:ext cx="1852391" cy="11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67401"/>
      </p:ext>
    </p:extLst>
  </p:cSld>
  <p:clrMapOvr>
    <a:masterClrMapping/>
  </p:clrMapOvr>
  <p:transition spd="slow" advTm="5351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07EC-31C0-4ABD-ADA9-D58DB1E1DB60}"/>
              </a:ext>
            </a:extLst>
          </p:cNvPr>
          <p:cNvSpPr txBox="1">
            <a:spLocks/>
          </p:cNvSpPr>
          <p:nvPr/>
        </p:nvSpPr>
        <p:spPr>
          <a:xfrm>
            <a:off x="8495928" y="2743083"/>
            <a:ext cx="3585236" cy="234237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2400" spc="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l"/>
            <a:r>
              <a:rPr lang="en-US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Intel Core i7-4790 4Ghz 8M (4 core) </a:t>
            </a:r>
          </a:p>
          <a:p>
            <a:pPr algn="l"/>
            <a:r>
              <a:rPr lang="en-US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4nd GenMemory : 8GB (PC3-1600)</a:t>
            </a:r>
          </a:p>
          <a:p>
            <a:pPr algn="l"/>
            <a:r>
              <a:rPr lang="en-US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Hard disk of 500GB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B6E7B-4A6E-44E7-963A-952BB840EEB7}"/>
              </a:ext>
            </a:extLst>
          </p:cNvPr>
          <p:cNvSpPr txBox="1">
            <a:spLocks/>
          </p:cNvSpPr>
          <p:nvPr/>
        </p:nvSpPr>
        <p:spPr>
          <a:xfrm>
            <a:off x="8495927" y="2536438"/>
            <a:ext cx="3123579" cy="89256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4800" spc="0" dirty="0">
                <a:solidFill>
                  <a:srgbClr val="F11F11"/>
                </a:solidFill>
                <a:latin typeface="Impact" panose="020B0806030902050204" pitchFamily="34" charset="0"/>
              </a:rPr>
              <a:t>Core i7 Gaming PC </a:t>
            </a:r>
          </a:p>
        </p:txBody>
      </p:sp>
      <p:sp>
        <p:nvSpPr>
          <p:cNvPr id="4" name="Flowchart: Data 33">
            <a:extLst>
              <a:ext uri="{FF2B5EF4-FFF2-40B4-BE49-F238E27FC236}">
                <a16:creationId xmlns:a16="http://schemas.microsoft.com/office/drawing/2014/main" id="{8040A407-B11C-4742-BB78-978FF3B85901}"/>
              </a:ext>
            </a:extLst>
          </p:cNvPr>
          <p:cNvSpPr/>
          <p:nvPr/>
        </p:nvSpPr>
        <p:spPr>
          <a:xfrm rot="4387514" flipH="1" flipV="1">
            <a:off x="2414093" y="3240886"/>
            <a:ext cx="346150" cy="10169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94"/>
              <a:gd name="connsiteX1" fmla="*/ 2000 w 10000"/>
              <a:gd name="connsiteY1" fmla="*/ 0 h 10694"/>
              <a:gd name="connsiteX2" fmla="*/ 10000 w 10000"/>
              <a:gd name="connsiteY2" fmla="*/ 0 h 10694"/>
              <a:gd name="connsiteX3" fmla="*/ 6704 w 10000"/>
              <a:gd name="connsiteY3" fmla="*/ 10694 h 10694"/>
              <a:gd name="connsiteX4" fmla="*/ 0 w 10000"/>
              <a:gd name="connsiteY4" fmla="*/ 10000 h 10694"/>
              <a:gd name="connsiteX0" fmla="*/ 0 w 7434"/>
              <a:gd name="connsiteY0" fmla="*/ 10000 h 10694"/>
              <a:gd name="connsiteX1" fmla="*/ 2000 w 7434"/>
              <a:gd name="connsiteY1" fmla="*/ 0 h 10694"/>
              <a:gd name="connsiteX2" fmla="*/ 7434 w 7434"/>
              <a:gd name="connsiteY2" fmla="*/ 116 h 10694"/>
              <a:gd name="connsiteX3" fmla="*/ 6704 w 7434"/>
              <a:gd name="connsiteY3" fmla="*/ 10694 h 10694"/>
              <a:gd name="connsiteX4" fmla="*/ 0 w 7434"/>
              <a:gd name="connsiteY4" fmla="*/ 10000 h 10694"/>
              <a:gd name="connsiteX0" fmla="*/ 0 w 10000"/>
              <a:gd name="connsiteY0" fmla="*/ 9713 h 10362"/>
              <a:gd name="connsiteX1" fmla="*/ 52 w 10000"/>
              <a:gd name="connsiteY1" fmla="*/ 0 h 10362"/>
              <a:gd name="connsiteX2" fmla="*/ 10000 w 10000"/>
              <a:gd name="connsiteY2" fmla="*/ 470 h 10362"/>
              <a:gd name="connsiteX3" fmla="*/ 9018 w 10000"/>
              <a:gd name="connsiteY3" fmla="*/ 10362 h 10362"/>
              <a:gd name="connsiteX4" fmla="*/ 0 w 10000"/>
              <a:gd name="connsiteY4" fmla="*/ 9713 h 10362"/>
              <a:gd name="connsiteX0" fmla="*/ 501 w 10501"/>
              <a:gd name="connsiteY0" fmla="*/ 974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501 w 10501"/>
              <a:gd name="connsiteY4" fmla="*/ 9745 h 10394"/>
              <a:gd name="connsiteX0" fmla="*/ 914 w 10501"/>
              <a:gd name="connsiteY0" fmla="*/ 979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914 w 10501"/>
              <a:gd name="connsiteY4" fmla="*/ 9795 h 10394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86 w 9673"/>
              <a:gd name="connsiteY0" fmla="*/ 9765 h 10428"/>
              <a:gd name="connsiteX1" fmla="*/ 113 w 9673"/>
              <a:gd name="connsiteY1" fmla="*/ 0 h 10428"/>
              <a:gd name="connsiteX2" fmla="*/ 9673 w 9673"/>
              <a:gd name="connsiteY2" fmla="*/ 472 h 10428"/>
              <a:gd name="connsiteX3" fmla="*/ 7882 w 9673"/>
              <a:gd name="connsiteY3" fmla="*/ 10428 h 10428"/>
              <a:gd name="connsiteX4" fmla="*/ 86 w 9673"/>
              <a:gd name="connsiteY4" fmla="*/ 9765 h 10428"/>
              <a:gd name="connsiteX0" fmla="*/ 135 w 10046"/>
              <a:gd name="connsiteY0" fmla="*/ 9364 h 10000"/>
              <a:gd name="connsiteX1" fmla="*/ 163 w 10046"/>
              <a:gd name="connsiteY1" fmla="*/ 0 h 10000"/>
              <a:gd name="connsiteX2" fmla="*/ 10046 w 10046"/>
              <a:gd name="connsiteY2" fmla="*/ 453 h 10000"/>
              <a:gd name="connsiteX3" fmla="*/ 8194 w 10046"/>
              <a:gd name="connsiteY3" fmla="*/ 10000 h 10000"/>
              <a:gd name="connsiteX4" fmla="*/ 135 w 10046"/>
              <a:gd name="connsiteY4" fmla="*/ 9364 h 10000"/>
              <a:gd name="connsiteX0" fmla="*/ 0 w 9911"/>
              <a:gd name="connsiteY0" fmla="*/ 9364 h 10000"/>
              <a:gd name="connsiteX1" fmla="*/ 28 w 9911"/>
              <a:gd name="connsiteY1" fmla="*/ 0 h 10000"/>
              <a:gd name="connsiteX2" fmla="*/ 9911 w 9911"/>
              <a:gd name="connsiteY2" fmla="*/ 453 h 10000"/>
              <a:gd name="connsiteX3" fmla="*/ 8059 w 9911"/>
              <a:gd name="connsiteY3" fmla="*/ 10000 h 10000"/>
              <a:gd name="connsiteX4" fmla="*/ 0 w 9911"/>
              <a:gd name="connsiteY4" fmla="*/ 9364 h 10000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48">
                <a:moveTo>
                  <a:pt x="0" y="9364"/>
                </a:moveTo>
                <a:cubicBezTo>
                  <a:pt x="9" y="6243"/>
                  <a:pt x="19" y="3121"/>
                  <a:pt x="28" y="0"/>
                </a:cubicBezTo>
                <a:lnTo>
                  <a:pt x="10000" y="453"/>
                </a:lnTo>
                <a:lnTo>
                  <a:pt x="8346" y="10248"/>
                </a:lnTo>
                <a:lnTo>
                  <a:pt x="0" y="9364"/>
                </a:lnTo>
                <a:close/>
              </a:path>
            </a:pathLst>
          </a:cu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7A3289B-8245-4A87-8F90-1A95242529F5}"/>
              </a:ext>
            </a:extLst>
          </p:cNvPr>
          <p:cNvSpPr/>
          <p:nvPr/>
        </p:nvSpPr>
        <p:spPr>
          <a:xfrm rot="8928305">
            <a:off x="1771229" y="4917238"/>
            <a:ext cx="557499" cy="798065"/>
          </a:xfrm>
          <a:prstGeom prst="triangle">
            <a:avLst>
              <a:gd name="adj" fmla="val 10246"/>
            </a:avLst>
          </a:prstGeom>
          <a:solidFill>
            <a:srgbClr val="22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5414AC5-F45C-46BA-B912-37273FE049EE}"/>
              </a:ext>
            </a:extLst>
          </p:cNvPr>
          <p:cNvSpPr/>
          <p:nvPr/>
        </p:nvSpPr>
        <p:spPr>
          <a:xfrm rot="8942654">
            <a:off x="2055737" y="5055981"/>
            <a:ext cx="239883" cy="576927"/>
          </a:xfrm>
          <a:prstGeom prst="triangle">
            <a:avLst>
              <a:gd name="adj" fmla="val 0"/>
            </a:avLst>
          </a:pr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3F48D-5FB4-4380-95F1-385D4805B090}"/>
              </a:ext>
            </a:extLst>
          </p:cNvPr>
          <p:cNvSpPr txBox="1"/>
          <p:nvPr/>
        </p:nvSpPr>
        <p:spPr>
          <a:xfrm rot="20909262">
            <a:off x="2040811" y="3547577"/>
            <a:ext cx="115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strike="sngStrike" dirty="0">
                <a:solidFill>
                  <a:srgbClr val="0D0D0F"/>
                </a:solidFill>
                <a:latin typeface="Montserrat SemiBold" panose="00000700000000000000" pitchFamily="50" charset="0"/>
              </a:rPr>
              <a:t>$1000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0CAC004-4F97-498C-83F4-EE85A37DA28A}"/>
              </a:ext>
            </a:extLst>
          </p:cNvPr>
          <p:cNvSpPr/>
          <p:nvPr/>
        </p:nvSpPr>
        <p:spPr>
          <a:xfrm>
            <a:off x="1604856" y="3701473"/>
            <a:ext cx="1519129" cy="1416050"/>
          </a:xfrm>
          <a:custGeom>
            <a:avLst/>
            <a:gdLst>
              <a:gd name="connsiteX0" fmla="*/ 1489353 w 1514753"/>
              <a:gd name="connsiteY0" fmla="*/ 0 h 1416050"/>
              <a:gd name="connsiteX1" fmla="*/ 1514753 w 1514753"/>
              <a:gd name="connsiteY1" fmla="*/ 984250 h 1416050"/>
              <a:gd name="connsiteX2" fmla="*/ 0 w 1514753"/>
              <a:gd name="connsiteY2" fmla="*/ 1416050 h 1416050"/>
              <a:gd name="connsiteX3" fmla="*/ 0 w 1514753"/>
              <a:gd name="connsiteY3" fmla="*/ 747368 h 1416050"/>
              <a:gd name="connsiteX4" fmla="*/ 4684 w 1514753"/>
              <a:gd name="connsiteY4" fmla="*/ 750829 h 1416050"/>
              <a:gd name="connsiteX5" fmla="*/ 4684 w 1514753"/>
              <a:gd name="connsiteY5" fmla="*/ 506510 h 1416050"/>
              <a:gd name="connsiteX6" fmla="*/ 0 w 1514753"/>
              <a:gd name="connsiteY6" fmla="*/ 498701 h 1416050"/>
              <a:gd name="connsiteX7" fmla="*/ 0 w 1514753"/>
              <a:gd name="connsiteY7" fmla="*/ 34290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753" h="1416050">
                <a:moveTo>
                  <a:pt x="1489353" y="0"/>
                </a:moveTo>
                <a:lnTo>
                  <a:pt x="1514753" y="984250"/>
                </a:lnTo>
                <a:lnTo>
                  <a:pt x="0" y="1416050"/>
                </a:lnTo>
                <a:lnTo>
                  <a:pt x="0" y="747368"/>
                </a:lnTo>
                <a:lnTo>
                  <a:pt x="4684" y="750829"/>
                </a:lnTo>
                <a:lnTo>
                  <a:pt x="4684" y="506510"/>
                </a:lnTo>
                <a:lnTo>
                  <a:pt x="0" y="498701"/>
                </a:lnTo>
                <a:lnTo>
                  <a:pt x="0" y="342900"/>
                </a:lnTo>
                <a:close/>
              </a:path>
            </a:pathLst>
          </a:custGeom>
          <a:solidFill>
            <a:srgbClr val="2E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158E84-4673-4833-A46C-6ADE7F53BAC9}"/>
              </a:ext>
            </a:extLst>
          </p:cNvPr>
          <p:cNvSpPr/>
          <p:nvPr/>
        </p:nvSpPr>
        <p:spPr>
          <a:xfrm>
            <a:off x="1919937" y="4341154"/>
            <a:ext cx="1514753" cy="816338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753" h="816338">
                <a:moveTo>
                  <a:pt x="1506330" y="0"/>
                </a:moveTo>
                <a:lnTo>
                  <a:pt x="1514753" y="351427"/>
                </a:lnTo>
                <a:lnTo>
                  <a:pt x="0" y="816338"/>
                </a:lnTo>
                <a:lnTo>
                  <a:pt x="0" y="462325"/>
                </a:lnTo>
                <a:lnTo>
                  <a:pt x="1506330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7603A3-E467-44A9-BBC1-A03D6C86669C}"/>
              </a:ext>
            </a:extLst>
          </p:cNvPr>
          <p:cNvSpPr/>
          <p:nvPr/>
        </p:nvSpPr>
        <p:spPr>
          <a:xfrm>
            <a:off x="1370363" y="4158869"/>
            <a:ext cx="234492" cy="296644"/>
          </a:xfrm>
          <a:custGeom>
            <a:avLst/>
            <a:gdLst>
              <a:gd name="connsiteX0" fmla="*/ 205715 w 234492"/>
              <a:gd name="connsiteY0" fmla="*/ 0 h 296644"/>
              <a:gd name="connsiteX1" fmla="*/ 234492 w 234492"/>
              <a:gd name="connsiteY1" fmla="*/ 47977 h 296644"/>
              <a:gd name="connsiteX2" fmla="*/ 234492 w 234492"/>
              <a:gd name="connsiteY2" fmla="*/ 296644 h 296644"/>
              <a:gd name="connsiteX3" fmla="*/ 0 w 234492"/>
              <a:gd name="connsiteY3" fmla="*/ 123390 h 296644"/>
              <a:gd name="connsiteX4" fmla="*/ 205715 w 234492"/>
              <a:gd name="connsiteY4" fmla="*/ 0 h 29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92" h="296644">
                <a:moveTo>
                  <a:pt x="205715" y="0"/>
                </a:moveTo>
                <a:lnTo>
                  <a:pt x="234492" y="47977"/>
                </a:lnTo>
                <a:lnTo>
                  <a:pt x="234492" y="296644"/>
                </a:lnTo>
                <a:lnTo>
                  <a:pt x="0" y="123390"/>
                </a:lnTo>
                <a:lnTo>
                  <a:pt x="205715" y="0"/>
                </a:lnTo>
                <a:close/>
              </a:path>
            </a:pathLst>
          </a:cu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3EAC6-9B56-4B61-A4CF-09898423F0CF}"/>
              </a:ext>
            </a:extLst>
          </p:cNvPr>
          <p:cNvSpPr txBox="1"/>
          <p:nvPr/>
        </p:nvSpPr>
        <p:spPr>
          <a:xfrm rot="20546283">
            <a:off x="1881856" y="4518517"/>
            <a:ext cx="154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Impact" panose="020B0806030902050204" pitchFamily="34" charset="0"/>
              </a:rPr>
              <a:t>BEST OFFER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45F5EB-D3EE-4C1C-8DF5-75C0168C453D}"/>
              </a:ext>
            </a:extLst>
          </p:cNvPr>
          <p:cNvSpPr/>
          <p:nvPr/>
        </p:nvSpPr>
        <p:spPr>
          <a:xfrm>
            <a:off x="1370365" y="3755771"/>
            <a:ext cx="1086900" cy="531656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  <a:gd name="connsiteX0" fmla="*/ 1506330 w 1850155"/>
              <a:gd name="connsiteY0" fmla="*/ 0 h 816338"/>
              <a:gd name="connsiteX1" fmla="*/ 1850155 w 1850155"/>
              <a:gd name="connsiteY1" fmla="*/ 248554 h 816338"/>
              <a:gd name="connsiteX2" fmla="*/ 0 w 1850155"/>
              <a:gd name="connsiteY2" fmla="*/ 816338 h 816338"/>
              <a:gd name="connsiteX3" fmla="*/ 0 w 1850155"/>
              <a:gd name="connsiteY3" fmla="*/ 462325 h 816338"/>
              <a:gd name="connsiteX4" fmla="*/ 1506330 w 1850155"/>
              <a:gd name="connsiteY4" fmla="*/ 0 h 816338"/>
              <a:gd name="connsiteX0" fmla="*/ 1506330 w 1506330"/>
              <a:gd name="connsiteY0" fmla="*/ 0 h 816338"/>
              <a:gd name="connsiteX1" fmla="*/ 1400225 w 1506330"/>
              <a:gd name="connsiteY1" fmla="*/ 390004 h 816338"/>
              <a:gd name="connsiteX2" fmla="*/ 0 w 1506330"/>
              <a:gd name="connsiteY2" fmla="*/ 816338 h 816338"/>
              <a:gd name="connsiteX3" fmla="*/ 0 w 1506330"/>
              <a:gd name="connsiteY3" fmla="*/ 462325 h 816338"/>
              <a:gd name="connsiteX4" fmla="*/ 1506330 w 1506330"/>
              <a:gd name="connsiteY4" fmla="*/ 0 h 816338"/>
              <a:gd name="connsiteX0" fmla="*/ 1187289 w 1400225"/>
              <a:gd name="connsiteY0" fmla="*/ 0 h 717752"/>
              <a:gd name="connsiteX1" fmla="*/ 1400225 w 1400225"/>
              <a:gd name="connsiteY1" fmla="*/ 291418 h 717752"/>
              <a:gd name="connsiteX2" fmla="*/ 0 w 1400225"/>
              <a:gd name="connsiteY2" fmla="*/ 717752 h 717752"/>
              <a:gd name="connsiteX3" fmla="*/ 0 w 1400225"/>
              <a:gd name="connsiteY3" fmla="*/ 363739 h 717752"/>
              <a:gd name="connsiteX4" fmla="*/ 1187289 w 1400225"/>
              <a:gd name="connsiteY4" fmla="*/ 0 h 7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225" h="717752">
                <a:moveTo>
                  <a:pt x="1187289" y="0"/>
                </a:moveTo>
                <a:lnTo>
                  <a:pt x="1400225" y="291418"/>
                </a:lnTo>
                <a:lnTo>
                  <a:pt x="0" y="717752"/>
                </a:lnTo>
                <a:lnTo>
                  <a:pt x="0" y="363739"/>
                </a:lnTo>
                <a:lnTo>
                  <a:pt x="1187289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1E31F-F656-4296-A5BE-5715C95F1715}"/>
              </a:ext>
            </a:extLst>
          </p:cNvPr>
          <p:cNvSpPr txBox="1"/>
          <p:nvPr/>
        </p:nvSpPr>
        <p:spPr>
          <a:xfrm rot="20616710">
            <a:off x="1281033" y="3905890"/>
            <a:ext cx="1158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THIS WEEK ONLY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ECB1-E599-4B5F-BDAD-FEE52E453D07}"/>
              </a:ext>
            </a:extLst>
          </p:cNvPr>
          <p:cNvSpPr txBox="1"/>
          <p:nvPr/>
        </p:nvSpPr>
        <p:spPr>
          <a:xfrm rot="20730530">
            <a:off x="1661912" y="3911929"/>
            <a:ext cx="154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Impact" panose="020B0806030902050204" pitchFamily="34" charset="0"/>
              </a:rPr>
              <a:t>$850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175EB9-7DC7-4401-85F5-4E5B0C7A9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18" y="1135117"/>
            <a:ext cx="4587767" cy="45877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58" y="5344784"/>
            <a:ext cx="1852391" cy="11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33850"/>
      </p:ext>
    </p:extLst>
  </p:cSld>
  <p:clrMapOvr>
    <a:masterClrMapping/>
  </p:clrMapOvr>
  <p:transition spd="slow" advTm="4928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07EC-31C0-4ABD-ADA9-D58DB1E1DB60}"/>
              </a:ext>
            </a:extLst>
          </p:cNvPr>
          <p:cNvSpPr txBox="1">
            <a:spLocks/>
          </p:cNvSpPr>
          <p:nvPr/>
        </p:nvSpPr>
        <p:spPr>
          <a:xfrm>
            <a:off x="8495928" y="3311138"/>
            <a:ext cx="3123579" cy="11443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PH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HD 1080P Night Vision Camcorder Infrared Video Recorder</a:t>
            </a:r>
            <a:endParaRPr lang="en-US" sz="2400" spc="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B6E7B-4A6E-44E7-963A-952BB840EEB7}"/>
              </a:ext>
            </a:extLst>
          </p:cNvPr>
          <p:cNvSpPr txBox="1">
            <a:spLocks/>
          </p:cNvSpPr>
          <p:nvPr/>
        </p:nvSpPr>
        <p:spPr>
          <a:xfrm>
            <a:off x="8495927" y="2189597"/>
            <a:ext cx="3362322" cy="89256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4800" spc="0" dirty="0">
                <a:solidFill>
                  <a:srgbClr val="F11F11"/>
                </a:solidFill>
                <a:latin typeface="Impact" panose="020B0806030902050204" pitchFamily="34" charset="0"/>
              </a:rPr>
              <a:t>SPY CAMERA </a:t>
            </a:r>
          </a:p>
        </p:txBody>
      </p:sp>
      <p:sp>
        <p:nvSpPr>
          <p:cNvPr id="4" name="Flowchart: Data 33">
            <a:extLst>
              <a:ext uri="{FF2B5EF4-FFF2-40B4-BE49-F238E27FC236}">
                <a16:creationId xmlns:a16="http://schemas.microsoft.com/office/drawing/2014/main" id="{8040A407-B11C-4742-BB78-978FF3B85901}"/>
              </a:ext>
            </a:extLst>
          </p:cNvPr>
          <p:cNvSpPr/>
          <p:nvPr/>
        </p:nvSpPr>
        <p:spPr>
          <a:xfrm rot="4387514" flipH="1" flipV="1">
            <a:off x="2414093" y="3240886"/>
            <a:ext cx="346150" cy="10169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94"/>
              <a:gd name="connsiteX1" fmla="*/ 2000 w 10000"/>
              <a:gd name="connsiteY1" fmla="*/ 0 h 10694"/>
              <a:gd name="connsiteX2" fmla="*/ 10000 w 10000"/>
              <a:gd name="connsiteY2" fmla="*/ 0 h 10694"/>
              <a:gd name="connsiteX3" fmla="*/ 6704 w 10000"/>
              <a:gd name="connsiteY3" fmla="*/ 10694 h 10694"/>
              <a:gd name="connsiteX4" fmla="*/ 0 w 10000"/>
              <a:gd name="connsiteY4" fmla="*/ 10000 h 10694"/>
              <a:gd name="connsiteX0" fmla="*/ 0 w 7434"/>
              <a:gd name="connsiteY0" fmla="*/ 10000 h 10694"/>
              <a:gd name="connsiteX1" fmla="*/ 2000 w 7434"/>
              <a:gd name="connsiteY1" fmla="*/ 0 h 10694"/>
              <a:gd name="connsiteX2" fmla="*/ 7434 w 7434"/>
              <a:gd name="connsiteY2" fmla="*/ 116 h 10694"/>
              <a:gd name="connsiteX3" fmla="*/ 6704 w 7434"/>
              <a:gd name="connsiteY3" fmla="*/ 10694 h 10694"/>
              <a:gd name="connsiteX4" fmla="*/ 0 w 7434"/>
              <a:gd name="connsiteY4" fmla="*/ 10000 h 10694"/>
              <a:gd name="connsiteX0" fmla="*/ 0 w 10000"/>
              <a:gd name="connsiteY0" fmla="*/ 9713 h 10362"/>
              <a:gd name="connsiteX1" fmla="*/ 52 w 10000"/>
              <a:gd name="connsiteY1" fmla="*/ 0 h 10362"/>
              <a:gd name="connsiteX2" fmla="*/ 10000 w 10000"/>
              <a:gd name="connsiteY2" fmla="*/ 470 h 10362"/>
              <a:gd name="connsiteX3" fmla="*/ 9018 w 10000"/>
              <a:gd name="connsiteY3" fmla="*/ 10362 h 10362"/>
              <a:gd name="connsiteX4" fmla="*/ 0 w 10000"/>
              <a:gd name="connsiteY4" fmla="*/ 9713 h 10362"/>
              <a:gd name="connsiteX0" fmla="*/ 501 w 10501"/>
              <a:gd name="connsiteY0" fmla="*/ 974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501 w 10501"/>
              <a:gd name="connsiteY4" fmla="*/ 9745 h 10394"/>
              <a:gd name="connsiteX0" fmla="*/ 914 w 10501"/>
              <a:gd name="connsiteY0" fmla="*/ 979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914 w 10501"/>
              <a:gd name="connsiteY4" fmla="*/ 9795 h 10394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86 w 9673"/>
              <a:gd name="connsiteY0" fmla="*/ 9765 h 10428"/>
              <a:gd name="connsiteX1" fmla="*/ 113 w 9673"/>
              <a:gd name="connsiteY1" fmla="*/ 0 h 10428"/>
              <a:gd name="connsiteX2" fmla="*/ 9673 w 9673"/>
              <a:gd name="connsiteY2" fmla="*/ 472 h 10428"/>
              <a:gd name="connsiteX3" fmla="*/ 7882 w 9673"/>
              <a:gd name="connsiteY3" fmla="*/ 10428 h 10428"/>
              <a:gd name="connsiteX4" fmla="*/ 86 w 9673"/>
              <a:gd name="connsiteY4" fmla="*/ 9765 h 10428"/>
              <a:gd name="connsiteX0" fmla="*/ 135 w 10046"/>
              <a:gd name="connsiteY0" fmla="*/ 9364 h 10000"/>
              <a:gd name="connsiteX1" fmla="*/ 163 w 10046"/>
              <a:gd name="connsiteY1" fmla="*/ 0 h 10000"/>
              <a:gd name="connsiteX2" fmla="*/ 10046 w 10046"/>
              <a:gd name="connsiteY2" fmla="*/ 453 h 10000"/>
              <a:gd name="connsiteX3" fmla="*/ 8194 w 10046"/>
              <a:gd name="connsiteY3" fmla="*/ 10000 h 10000"/>
              <a:gd name="connsiteX4" fmla="*/ 135 w 10046"/>
              <a:gd name="connsiteY4" fmla="*/ 9364 h 10000"/>
              <a:gd name="connsiteX0" fmla="*/ 0 w 9911"/>
              <a:gd name="connsiteY0" fmla="*/ 9364 h 10000"/>
              <a:gd name="connsiteX1" fmla="*/ 28 w 9911"/>
              <a:gd name="connsiteY1" fmla="*/ 0 h 10000"/>
              <a:gd name="connsiteX2" fmla="*/ 9911 w 9911"/>
              <a:gd name="connsiteY2" fmla="*/ 453 h 10000"/>
              <a:gd name="connsiteX3" fmla="*/ 8059 w 9911"/>
              <a:gd name="connsiteY3" fmla="*/ 10000 h 10000"/>
              <a:gd name="connsiteX4" fmla="*/ 0 w 9911"/>
              <a:gd name="connsiteY4" fmla="*/ 9364 h 10000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48">
                <a:moveTo>
                  <a:pt x="0" y="9364"/>
                </a:moveTo>
                <a:cubicBezTo>
                  <a:pt x="9" y="6243"/>
                  <a:pt x="19" y="3121"/>
                  <a:pt x="28" y="0"/>
                </a:cubicBezTo>
                <a:lnTo>
                  <a:pt x="10000" y="453"/>
                </a:lnTo>
                <a:lnTo>
                  <a:pt x="8346" y="10248"/>
                </a:lnTo>
                <a:lnTo>
                  <a:pt x="0" y="9364"/>
                </a:lnTo>
                <a:close/>
              </a:path>
            </a:pathLst>
          </a:cu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7A3289B-8245-4A87-8F90-1A95242529F5}"/>
              </a:ext>
            </a:extLst>
          </p:cNvPr>
          <p:cNvSpPr/>
          <p:nvPr/>
        </p:nvSpPr>
        <p:spPr>
          <a:xfrm rot="8928305">
            <a:off x="1771229" y="4917238"/>
            <a:ext cx="557499" cy="798065"/>
          </a:xfrm>
          <a:prstGeom prst="triangle">
            <a:avLst>
              <a:gd name="adj" fmla="val 10246"/>
            </a:avLst>
          </a:prstGeom>
          <a:solidFill>
            <a:srgbClr val="22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5414AC5-F45C-46BA-B912-37273FE049EE}"/>
              </a:ext>
            </a:extLst>
          </p:cNvPr>
          <p:cNvSpPr/>
          <p:nvPr/>
        </p:nvSpPr>
        <p:spPr>
          <a:xfrm rot="8942654">
            <a:off x="2055737" y="5055981"/>
            <a:ext cx="239883" cy="576927"/>
          </a:xfrm>
          <a:prstGeom prst="triangle">
            <a:avLst>
              <a:gd name="adj" fmla="val 0"/>
            </a:avLst>
          </a:pr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3F48D-5FB4-4380-95F1-385D4805B090}"/>
              </a:ext>
            </a:extLst>
          </p:cNvPr>
          <p:cNvSpPr txBox="1"/>
          <p:nvPr/>
        </p:nvSpPr>
        <p:spPr>
          <a:xfrm rot="20909262">
            <a:off x="2040811" y="3547577"/>
            <a:ext cx="115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strike="sngStrike" dirty="0">
                <a:solidFill>
                  <a:srgbClr val="0D0D0F"/>
                </a:solidFill>
                <a:latin typeface="Montserrat SemiBold" panose="00000700000000000000" pitchFamily="50" charset="0"/>
              </a:rPr>
              <a:t>$300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0CAC004-4F97-498C-83F4-EE85A37DA28A}"/>
              </a:ext>
            </a:extLst>
          </p:cNvPr>
          <p:cNvSpPr/>
          <p:nvPr/>
        </p:nvSpPr>
        <p:spPr>
          <a:xfrm>
            <a:off x="1604856" y="3701473"/>
            <a:ext cx="1519129" cy="1416050"/>
          </a:xfrm>
          <a:custGeom>
            <a:avLst/>
            <a:gdLst>
              <a:gd name="connsiteX0" fmla="*/ 1489353 w 1514753"/>
              <a:gd name="connsiteY0" fmla="*/ 0 h 1416050"/>
              <a:gd name="connsiteX1" fmla="*/ 1514753 w 1514753"/>
              <a:gd name="connsiteY1" fmla="*/ 984250 h 1416050"/>
              <a:gd name="connsiteX2" fmla="*/ 0 w 1514753"/>
              <a:gd name="connsiteY2" fmla="*/ 1416050 h 1416050"/>
              <a:gd name="connsiteX3" fmla="*/ 0 w 1514753"/>
              <a:gd name="connsiteY3" fmla="*/ 747368 h 1416050"/>
              <a:gd name="connsiteX4" fmla="*/ 4684 w 1514753"/>
              <a:gd name="connsiteY4" fmla="*/ 750829 h 1416050"/>
              <a:gd name="connsiteX5" fmla="*/ 4684 w 1514753"/>
              <a:gd name="connsiteY5" fmla="*/ 506510 h 1416050"/>
              <a:gd name="connsiteX6" fmla="*/ 0 w 1514753"/>
              <a:gd name="connsiteY6" fmla="*/ 498701 h 1416050"/>
              <a:gd name="connsiteX7" fmla="*/ 0 w 1514753"/>
              <a:gd name="connsiteY7" fmla="*/ 34290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753" h="1416050">
                <a:moveTo>
                  <a:pt x="1489353" y="0"/>
                </a:moveTo>
                <a:lnTo>
                  <a:pt x="1514753" y="984250"/>
                </a:lnTo>
                <a:lnTo>
                  <a:pt x="0" y="1416050"/>
                </a:lnTo>
                <a:lnTo>
                  <a:pt x="0" y="747368"/>
                </a:lnTo>
                <a:lnTo>
                  <a:pt x="4684" y="750829"/>
                </a:lnTo>
                <a:lnTo>
                  <a:pt x="4684" y="506510"/>
                </a:lnTo>
                <a:lnTo>
                  <a:pt x="0" y="498701"/>
                </a:lnTo>
                <a:lnTo>
                  <a:pt x="0" y="342900"/>
                </a:lnTo>
                <a:close/>
              </a:path>
            </a:pathLst>
          </a:custGeom>
          <a:solidFill>
            <a:srgbClr val="2E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158E84-4673-4833-A46C-6ADE7F53BAC9}"/>
              </a:ext>
            </a:extLst>
          </p:cNvPr>
          <p:cNvSpPr/>
          <p:nvPr/>
        </p:nvSpPr>
        <p:spPr>
          <a:xfrm>
            <a:off x="1919937" y="4341154"/>
            <a:ext cx="1514753" cy="816338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753" h="816338">
                <a:moveTo>
                  <a:pt x="1506330" y="0"/>
                </a:moveTo>
                <a:lnTo>
                  <a:pt x="1514753" y="351427"/>
                </a:lnTo>
                <a:lnTo>
                  <a:pt x="0" y="816338"/>
                </a:lnTo>
                <a:lnTo>
                  <a:pt x="0" y="462325"/>
                </a:lnTo>
                <a:lnTo>
                  <a:pt x="1506330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7603A3-E467-44A9-BBC1-A03D6C86669C}"/>
              </a:ext>
            </a:extLst>
          </p:cNvPr>
          <p:cNvSpPr/>
          <p:nvPr/>
        </p:nvSpPr>
        <p:spPr>
          <a:xfrm>
            <a:off x="1370363" y="4158869"/>
            <a:ext cx="234492" cy="296644"/>
          </a:xfrm>
          <a:custGeom>
            <a:avLst/>
            <a:gdLst>
              <a:gd name="connsiteX0" fmla="*/ 205715 w 234492"/>
              <a:gd name="connsiteY0" fmla="*/ 0 h 296644"/>
              <a:gd name="connsiteX1" fmla="*/ 234492 w 234492"/>
              <a:gd name="connsiteY1" fmla="*/ 47977 h 296644"/>
              <a:gd name="connsiteX2" fmla="*/ 234492 w 234492"/>
              <a:gd name="connsiteY2" fmla="*/ 296644 h 296644"/>
              <a:gd name="connsiteX3" fmla="*/ 0 w 234492"/>
              <a:gd name="connsiteY3" fmla="*/ 123390 h 296644"/>
              <a:gd name="connsiteX4" fmla="*/ 205715 w 234492"/>
              <a:gd name="connsiteY4" fmla="*/ 0 h 29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92" h="296644">
                <a:moveTo>
                  <a:pt x="205715" y="0"/>
                </a:moveTo>
                <a:lnTo>
                  <a:pt x="234492" y="47977"/>
                </a:lnTo>
                <a:lnTo>
                  <a:pt x="234492" y="296644"/>
                </a:lnTo>
                <a:lnTo>
                  <a:pt x="0" y="123390"/>
                </a:lnTo>
                <a:lnTo>
                  <a:pt x="205715" y="0"/>
                </a:lnTo>
                <a:close/>
              </a:path>
            </a:pathLst>
          </a:cu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3EAC6-9B56-4B61-A4CF-09898423F0CF}"/>
              </a:ext>
            </a:extLst>
          </p:cNvPr>
          <p:cNvSpPr txBox="1"/>
          <p:nvPr/>
        </p:nvSpPr>
        <p:spPr>
          <a:xfrm rot="20546283">
            <a:off x="1881856" y="4518517"/>
            <a:ext cx="154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Impact" panose="020B0806030902050204" pitchFamily="34" charset="0"/>
              </a:rPr>
              <a:t>BEST OFFER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45F5EB-D3EE-4C1C-8DF5-75C0168C453D}"/>
              </a:ext>
            </a:extLst>
          </p:cNvPr>
          <p:cNvSpPr/>
          <p:nvPr/>
        </p:nvSpPr>
        <p:spPr>
          <a:xfrm>
            <a:off x="1370365" y="3755771"/>
            <a:ext cx="1086900" cy="531656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  <a:gd name="connsiteX0" fmla="*/ 1506330 w 1850155"/>
              <a:gd name="connsiteY0" fmla="*/ 0 h 816338"/>
              <a:gd name="connsiteX1" fmla="*/ 1850155 w 1850155"/>
              <a:gd name="connsiteY1" fmla="*/ 248554 h 816338"/>
              <a:gd name="connsiteX2" fmla="*/ 0 w 1850155"/>
              <a:gd name="connsiteY2" fmla="*/ 816338 h 816338"/>
              <a:gd name="connsiteX3" fmla="*/ 0 w 1850155"/>
              <a:gd name="connsiteY3" fmla="*/ 462325 h 816338"/>
              <a:gd name="connsiteX4" fmla="*/ 1506330 w 1850155"/>
              <a:gd name="connsiteY4" fmla="*/ 0 h 816338"/>
              <a:gd name="connsiteX0" fmla="*/ 1506330 w 1506330"/>
              <a:gd name="connsiteY0" fmla="*/ 0 h 816338"/>
              <a:gd name="connsiteX1" fmla="*/ 1400225 w 1506330"/>
              <a:gd name="connsiteY1" fmla="*/ 390004 h 816338"/>
              <a:gd name="connsiteX2" fmla="*/ 0 w 1506330"/>
              <a:gd name="connsiteY2" fmla="*/ 816338 h 816338"/>
              <a:gd name="connsiteX3" fmla="*/ 0 w 1506330"/>
              <a:gd name="connsiteY3" fmla="*/ 462325 h 816338"/>
              <a:gd name="connsiteX4" fmla="*/ 1506330 w 1506330"/>
              <a:gd name="connsiteY4" fmla="*/ 0 h 816338"/>
              <a:gd name="connsiteX0" fmla="*/ 1187289 w 1400225"/>
              <a:gd name="connsiteY0" fmla="*/ 0 h 717752"/>
              <a:gd name="connsiteX1" fmla="*/ 1400225 w 1400225"/>
              <a:gd name="connsiteY1" fmla="*/ 291418 h 717752"/>
              <a:gd name="connsiteX2" fmla="*/ 0 w 1400225"/>
              <a:gd name="connsiteY2" fmla="*/ 717752 h 717752"/>
              <a:gd name="connsiteX3" fmla="*/ 0 w 1400225"/>
              <a:gd name="connsiteY3" fmla="*/ 363739 h 717752"/>
              <a:gd name="connsiteX4" fmla="*/ 1187289 w 1400225"/>
              <a:gd name="connsiteY4" fmla="*/ 0 h 7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225" h="717752">
                <a:moveTo>
                  <a:pt x="1187289" y="0"/>
                </a:moveTo>
                <a:lnTo>
                  <a:pt x="1400225" y="291418"/>
                </a:lnTo>
                <a:lnTo>
                  <a:pt x="0" y="717752"/>
                </a:lnTo>
                <a:lnTo>
                  <a:pt x="0" y="363739"/>
                </a:lnTo>
                <a:lnTo>
                  <a:pt x="1187289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1E31F-F656-4296-A5BE-5715C95F1715}"/>
              </a:ext>
            </a:extLst>
          </p:cNvPr>
          <p:cNvSpPr txBox="1"/>
          <p:nvPr/>
        </p:nvSpPr>
        <p:spPr>
          <a:xfrm rot="20616710">
            <a:off x="1281033" y="3905890"/>
            <a:ext cx="1158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THIS WEEK ONLY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ECB1-E599-4B5F-BDAD-FEE52E453D07}"/>
              </a:ext>
            </a:extLst>
          </p:cNvPr>
          <p:cNvSpPr txBox="1"/>
          <p:nvPr/>
        </p:nvSpPr>
        <p:spPr>
          <a:xfrm rot="20730530">
            <a:off x="1661912" y="3911929"/>
            <a:ext cx="154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Impact" panose="020B0806030902050204" pitchFamily="34" charset="0"/>
              </a:rPr>
              <a:t>$150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6D13A0-3EE2-4630-8F26-DA0A7B6FE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57" y="624790"/>
            <a:ext cx="5288744" cy="5608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58" y="5344784"/>
            <a:ext cx="1852391" cy="11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47495"/>
      </p:ext>
    </p:extLst>
  </p:cSld>
  <p:clrMapOvr>
    <a:masterClrMapping/>
  </p:clrMapOvr>
  <p:transition spd="slow" advTm="5124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07EC-31C0-4ABD-ADA9-D58DB1E1DB60}"/>
              </a:ext>
            </a:extLst>
          </p:cNvPr>
          <p:cNvSpPr txBox="1">
            <a:spLocks/>
          </p:cNvSpPr>
          <p:nvPr/>
        </p:nvSpPr>
        <p:spPr>
          <a:xfrm>
            <a:off x="8495928" y="3131023"/>
            <a:ext cx="3123579" cy="96921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BURGER with Cheese, Lettuce and Onions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B6E7B-4A6E-44E7-963A-952BB840EEB7}"/>
              </a:ext>
            </a:extLst>
          </p:cNvPr>
          <p:cNvSpPr txBox="1">
            <a:spLocks/>
          </p:cNvSpPr>
          <p:nvPr/>
        </p:nvSpPr>
        <p:spPr>
          <a:xfrm>
            <a:off x="8495928" y="2238461"/>
            <a:ext cx="3123579" cy="89256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4800" spc="0" dirty="0">
                <a:solidFill>
                  <a:srgbClr val="F11F11"/>
                </a:solidFill>
                <a:latin typeface="Impact" panose="020B0806030902050204" pitchFamily="34" charset="0"/>
              </a:rPr>
              <a:t>BURGER BUDGET </a:t>
            </a:r>
          </a:p>
        </p:txBody>
      </p:sp>
      <p:sp>
        <p:nvSpPr>
          <p:cNvPr id="4" name="Flowchart: Data 33">
            <a:extLst>
              <a:ext uri="{FF2B5EF4-FFF2-40B4-BE49-F238E27FC236}">
                <a16:creationId xmlns:a16="http://schemas.microsoft.com/office/drawing/2014/main" id="{8040A407-B11C-4742-BB78-978FF3B85901}"/>
              </a:ext>
            </a:extLst>
          </p:cNvPr>
          <p:cNvSpPr/>
          <p:nvPr/>
        </p:nvSpPr>
        <p:spPr>
          <a:xfrm rot="4387514" flipH="1" flipV="1">
            <a:off x="2414093" y="3240886"/>
            <a:ext cx="346150" cy="10169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94"/>
              <a:gd name="connsiteX1" fmla="*/ 2000 w 10000"/>
              <a:gd name="connsiteY1" fmla="*/ 0 h 10694"/>
              <a:gd name="connsiteX2" fmla="*/ 10000 w 10000"/>
              <a:gd name="connsiteY2" fmla="*/ 0 h 10694"/>
              <a:gd name="connsiteX3" fmla="*/ 6704 w 10000"/>
              <a:gd name="connsiteY3" fmla="*/ 10694 h 10694"/>
              <a:gd name="connsiteX4" fmla="*/ 0 w 10000"/>
              <a:gd name="connsiteY4" fmla="*/ 10000 h 10694"/>
              <a:gd name="connsiteX0" fmla="*/ 0 w 7434"/>
              <a:gd name="connsiteY0" fmla="*/ 10000 h 10694"/>
              <a:gd name="connsiteX1" fmla="*/ 2000 w 7434"/>
              <a:gd name="connsiteY1" fmla="*/ 0 h 10694"/>
              <a:gd name="connsiteX2" fmla="*/ 7434 w 7434"/>
              <a:gd name="connsiteY2" fmla="*/ 116 h 10694"/>
              <a:gd name="connsiteX3" fmla="*/ 6704 w 7434"/>
              <a:gd name="connsiteY3" fmla="*/ 10694 h 10694"/>
              <a:gd name="connsiteX4" fmla="*/ 0 w 7434"/>
              <a:gd name="connsiteY4" fmla="*/ 10000 h 10694"/>
              <a:gd name="connsiteX0" fmla="*/ 0 w 10000"/>
              <a:gd name="connsiteY0" fmla="*/ 9713 h 10362"/>
              <a:gd name="connsiteX1" fmla="*/ 52 w 10000"/>
              <a:gd name="connsiteY1" fmla="*/ 0 h 10362"/>
              <a:gd name="connsiteX2" fmla="*/ 10000 w 10000"/>
              <a:gd name="connsiteY2" fmla="*/ 470 h 10362"/>
              <a:gd name="connsiteX3" fmla="*/ 9018 w 10000"/>
              <a:gd name="connsiteY3" fmla="*/ 10362 h 10362"/>
              <a:gd name="connsiteX4" fmla="*/ 0 w 10000"/>
              <a:gd name="connsiteY4" fmla="*/ 9713 h 10362"/>
              <a:gd name="connsiteX0" fmla="*/ 501 w 10501"/>
              <a:gd name="connsiteY0" fmla="*/ 974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501 w 10501"/>
              <a:gd name="connsiteY4" fmla="*/ 9745 h 10394"/>
              <a:gd name="connsiteX0" fmla="*/ 914 w 10501"/>
              <a:gd name="connsiteY0" fmla="*/ 979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914 w 10501"/>
              <a:gd name="connsiteY4" fmla="*/ 9795 h 10394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86 w 9673"/>
              <a:gd name="connsiteY0" fmla="*/ 9765 h 10428"/>
              <a:gd name="connsiteX1" fmla="*/ 113 w 9673"/>
              <a:gd name="connsiteY1" fmla="*/ 0 h 10428"/>
              <a:gd name="connsiteX2" fmla="*/ 9673 w 9673"/>
              <a:gd name="connsiteY2" fmla="*/ 472 h 10428"/>
              <a:gd name="connsiteX3" fmla="*/ 7882 w 9673"/>
              <a:gd name="connsiteY3" fmla="*/ 10428 h 10428"/>
              <a:gd name="connsiteX4" fmla="*/ 86 w 9673"/>
              <a:gd name="connsiteY4" fmla="*/ 9765 h 10428"/>
              <a:gd name="connsiteX0" fmla="*/ 135 w 10046"/>
              <a:gd name="connsiteY0" fmla="*/ 9364 h 10000"/>
              <a:gd name="connsiteX1" fmla="*/ 163 w 10046"/>
              <a:gd name="connsiteY1" fmla="*/ 0 h 10000"/>
              <a:gd name="connsiteX2" fmla="*/ 10046 w 10046"/>
              <a:gd name="connsiteY2" fmla="*/ 453 h 10000"/>
              <a:gd name="connsiteX3" fmla="*/ 8194 w 10046"/>
              <a:gd name="connsiteY3" fmla="*/ 10000 h 10000"/>
              <a:gd name="connsiteX4" fmla="*/ 135 w 10046"/>
              <a:gd name="connsiteY4" fmla="*/ 9364 h 10000"/>
              <a:gd name="connsiteX0" fmla="*/ 0 w 9911"/>
              <a:gd name="connsiteY0" fmla="*/ 9364 h 10000"/>
              <a:gd name="connsiteX1" fmla="*/ 28 w 9911"/>
              <a:gd name="connsiteY1" fmla="*/ 0 h 10000"/>
              <a:gd name="connsiteX2" fmla="*/ 9911 w 9911"/>
              <a:gd name="connsiteY2" fmla="*/ 453 h 10000"/>
              <a:gd name="connsiteX3" fmla="*/ 8059 w 9911"/>
              <a:gd name="connsiteY3" fmla="*/ 10000 h 10000"/>
              <a:gd name="connsiteX4" fmla="*/ 0 w 9911"/>
              <a:gd name="connsiteY4" fmla="*/ 9364 h 10000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48">
                <a:moveTo>
                  <a:pt x="0" y="9364"/>
                </a:moveTo>
                <a:cubicBezTo>
                  <a:pt x="9" y="6243"/>
                  <a:pt x="19" y="3121"/>
                  <a:pt x="28" y="0"/>
                </a:cubicBezTo>
                <a:lnTo>
                  <a:pt x="10000" y="453"/>
                </a:lnTo>
                <a:lnTo>
                  <a:pt x="8346" y="10248"/>
                </a:lnTo>
                <a:lnTo>
                  <a:pt x="0" y="9364"/>
                </a:lnTo>
                <a:close/>
              </a:path>
            </a:pathLst>
          </a:cu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7A3289B-8245-4A87-8F90-1A95242529F5}"/>
              </a:ext>
            </a:extLst>
          </p:cNvPr>
          <p:cNvSpPr/>
          <p:nvPr/>
        </p:nvSpPr>
        <p:spPr>
          <a:xfrm rot="8928305">
            <a:off x="1771229" y="4917238"/>
            <a:ext cx="557499" cy="798065"/>
          </a:xfrm>
          <a:prstGeom prst="triangle">
            <a:avLst>
              <a:gd name="adj" fmla="val 10246"/>
            </a:avLst>
          </a:prstGeom>
          <a:solidFill>
            <a:srgbClr val="22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5414AC5-F45C-46BA-B912-37273FE049EE}"/>
              </a:ext>
            </a:extLst>
          </p:cNvPr>
          <p:cNvSpPr/>
          <p:nvPr/>
        </p:nvSpPr>
        <p:spPr>
          <a:xfrm rot="8942654">
            <a:off x="2055737" y="5055981"/>
            <a:ext cx="239883" cy="576927"/>
          </a:xfrm>
          <a:prstGeom prst="triangle">
            <a:avLst>
              <a:gd name="adj" fmla="val 0"/>
            </a:avLst>
          </a:pr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3F48D-5FB4-4380-95F1-385D4805B090}"/>
              </a:ext>
            </a:extLst>
          </p:cNvPr>
          <p:cNvSpPr txBox="1"/>
          <p:nvPr/>
        </p:nvSpPr>
        <p:spPr>
          <a:xfrm rot="20909262">
            <a:off x="2040811" y="3547577"/>
            <a:ext cx="115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strike="sngStrike" dirty="0">
                <a:solidFill>
                  <a:srgbClr val="0D0D0F"/>
                </a:solidFill>
                <a:latin typeface="Montserrat SemiBold" panose="00000700000000000000" pitchFamily="50" charset="0"/>
              </a:rPr>
              <a:t>$12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0CAC004-4F97-498C-83F4-EE85A37DA28A}"/>
              </a:ext>
            </a:extLst>
          </p:cNvPr>
          <p:cNvSpPr/>
          <p:nvPr/>
        </p:nvSpPr>
        <p:spPr>
          <a:xfrm>
            <a:off x="1604856" y="3701473"/>
            <a:ext cx="1519129" cy="1416050"/>
          </a:xfrm>
          <a:custGeom>
            <a:avLst/>
            <a:gdLst>
              <a:gd name="connsiteX0" fmla="*/ 1489353 w 1514753"/>
              <a:gd name="connsiteY0" fmla="*/ 0 h 1416050"/>
              <a:gd name="connsiteX1" fmla="*/ 1514753 w 1514753"/>
              <a:gd name="connsiteY1" fmla="*/ 984250 h 1416050"/>
              <a:gd name="connsiteX2" fmla="*/ 0 w 1514753"/>
              <a:gd name="connsiteY2" fmla="*/ 1416050 h 1416050"/>
              <a:gd name="connsiteX3" fmla="*/ 0 w 1514753"/>
              <a:gd name="connsiteY3" fmla="*/ 747368 h 1416050"/>
              <a:gd name="connsiteX4" fmla="*/ 4684 w 1514753"/>
              <a:gd name="connsiteY4" fmla="*/ 750829 h 1416050"/>
              <a:gd name="connsiteX5" fmla="*/ 4684 w 1514753"/>
              <a:gd name="connsiteY5" fmla="*/ 506510 h 1416050"/>
              <a:gd name="connsiteX6" fmla="*/ 0 w 1514753"/>
              <a:gd name="connsiteY6" fmla="*/ 498701 h 1416050"/>
              <a:gd name="connsiteX7" fmla="*/ 0 w 1514753"/>
              <a:gd name="connsiteY7" fmla="*/ 34290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753" h="1416050">
                <a:moveTo>
                  <a:pt x="1489353" y="0"/>
                </a:moveTo>
                <a:lnTo>
                  <a:pt x="1514753" y="984250"/>
                </a:lnTo>
                <a:lnTo>
                  <a:pt x="0" y="1416050"/>
                </a:lnTo>
                <a:lnTo>
                  <a:pt x="0" y="747368"/>
                </a:lnTo>
                <a:lnTo>
                  <a:pt x="4684" y="750829"/>
                </a:lnTo>
                <a:lnTo>
                  <a:pt x="4684" y="506510"/>
                </a:lnTo>
                <a:lnTo>
                  <a:pt x="0" y="498701"/>
                </a:lnTo>
                <a:lnTo>
                  <a:pt x="0" y="342900"/>
                </a:lnTo>
                <a:close/>
              </a:path>
            </a:pathLst>
          </a:custGeom>
          <a:solidFill>
            <a:srgbClr val="2E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158E84-4673-4833-A46C-6ADE7F53BAC9}"/>
              </a:ext>
            </a:extLst>
          </p:cNvPr>
          <p:cNvSpPr/>
          <p:nvPr/>
        </p:nvSpPr>
        <p:spPr>
          <a:xfrm>
            <a:off x="1919937" y="4341154"/>
            <a:ext cx="1514753" cy="816338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753" h="816338">
                <a:moveTo>
                  <a:pt x="1506330" y="0"/>
                </a:moveTo>
                <a:lnTo>
                  <a:pt x="1514753" y="351427"/>
                </a:lnTo>
                <a:lnTo>
                  <a:pt x="0" y="816338"/>
                </a:lnTo>
                <a:lnTo>
                  <a:pt x="0" y="462325"/>
                </a:lnTo>
                <a:lnTo>
                  <a:pt x="1506330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7603A3-E467-44A9-BBC1-A03D6C86669C}"/>
              </a:ext>
            </a:extLst>
          </p:cNvPr>
          <p:cNvSpPr/>
          <p:nvPr/>
        </p:nvSpPr>
        <p:spPr>
          <a:xfrm>
            <a:off x="1370363" y="4158869"/>
            <a:ext cx="234492" cy="296644"/>
          </a:xfrm>
          <a:custGeom>
            <a:avLst/>
            <a:gdLst>
              <a:gd name="connsiteX0" fmla="*/ 205715 w 234492"/>
              <a:gd name="connsiteY0" fmla="*/ 0 h 296644"/>
              <a:gd name="connsiteX1" fmla="*/ 234492 w 234492"/>
              <a:gd name="connsiteY1" fmla="*/ 47977 h 296644"/>
              <a:gd name="connsiteX2" fmla="*/ 234492 w 234492"/>
              <a:gd name="connsiteY2" fmla="*/ 296644 h 296644"/>
              <a:gd name="connsiteX3" fmla="*/ 0 w 234492"/>
              <a:gd name="connsiteY3" fmla="*/ 123390 h 296644"/>
              <a:gd name="connsiteX4" fmla="*/ 205715 w 234492"/>
              <a:gd name="connsiteY4" fmla="*/ 0 h 29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92" h="296644">
                <a:moveTo>
                  <a:pt x="205715" y="0"/>
                </a:moveTo>
                <a:lnTo>
                  <a:pt x="234492" y="47977"/>
                </a:lnTo>
                <a:lnTo>
                  <a:pt x="234492" y="296644"/>
                </a:lnTo>
                <a:lnTo>
                  <a:pt x="0" y="123390"/>
                </a:lnTo>
                <a:lnTo>
                  <a:pt x="205715" y="0"/>
                </a:lnTo>
                <a:close/>
              </a:path>
            </a:pathLst>
          </a:cu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3EAC6-9B56-4B61-A4CF-09898423F0CF}"/>
              </a:ext>
            </a:extLst>
          </p:cNvPr>
          <p:cNvSpPr txBox="1"/>
          <p:nvPr/>
        </p:nvSpPr>
        <p:spPr>
          <a:xfrm rot="20546283">
            <a:off x="1881856" y="4518517"/>
            <a:ext cx="154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Impact" panose="020B0806030902050204" pitchFamily="34" charset="0"/>
              </a:rPr>
              <a:t>BEST OFFER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45F5EB-D3EE-4C1C-8DF5-75C0168C453D}"/>
              </a:ext>
            </a:extLst>
          </p:cNvPr>
          <p:cNvSpPr/>
          <p:nvPr/>
        </p:nvSpPr>
        <p:spPr>
          <a:xfrm>
            <a:off x="1370365" y="3755771"/>
            <a:ext cx="1086900" cy="531656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  <a:gd name="connsiteX0" fmla="*/ 1506330 w 1850155"/>
              <a:gd name="connsiteY0" fmla="*/ 0 h 816338"/>
              <a:gd name="connsiteX1" fmla="*/ 1850155 w 1850155"/>
              <a:gd name="connsiteY1" fmla="*/ 248554 h 816338"/>
              <a:gd name="connsiteX2" fmla="*/ 0 w 1850155"/>
              <a:gd name="connsiteY2" fmla="*/ 816338 h 816338"/>
              <a:gd name="connsiteX3" fmla="*/ 0 w 1850155"/>
              <a:gd name="connsiteY3" fmla="*/ 462325 h 816338"/>
              <a:gd name="connsiteX4" fmla="*/ 1506330 w 1850155"/>
              <a:gd name="connsiteY4" fmla="*/ 0 h 816338"/>
              <a:gd name="connsiteX0" fmla="*/ 1506330 w 1506330"/>
              <a:gd name="connsiteY0" fmla="*/ 0 h 816338"/>
              <a:gd name="connsiteX1" fmla="*/ 1400225 w 1506330"/>
              <a:gd name="connsiteY1" fmla="*/ 390004 h 816338"/>
              <a:gd name="connsiteX2" fmla="*/ 0 w 1506330"/>
              <a:gd name="connsiteY2" fmla="*/ 816338 h 816338"/>
              <a:gd name="connsiteX3" fmla="*/ 0 w 1506330"/>
              <a:gd name="connsiteY3" fmla="*/ 462325 h 816338"/>
              <a:gd name="connsiteX4" fmla="*/ 1506330 w 1506330"/>
              <a:gd name="connsiteY4" fmla="*/ 0 h 816338"/>
              <a:gd name="connsiteX0" fmla="*/ 1187289 w 1400225"/>
              <a:gd name="connsiteY0" fmla="*/ 0 h 717752"/>
              <a:gd name="connsiteX1" fmla="*/ 1400225 w 1400225"/>
              <a:gd name="connsiteY1" fmla="*/ 291418 h 717752"/>
              <a:gd name="connsiteX2" fmla="*/ 0 w 1400225"/>
              <a:gd name="connsiteY2" fmla="*/ 717752 h 717752"/>
              <a:gd name="connsiteX3" fmla="*/ 0 w 1400225"/>
              <a:gd name="connsiteY3" fmla="*/ 363739 h 717752"/>
              <a:gd name="connsiteX4" fmla="*/ 1187289 w 1400225"/>
              <a:gd name="connsiteY4" fmla="*/ 0 h 7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225" h="717752">
                <a:moveTo>
                  <a:pt x="1187289" y="0"/>
                </a:moveTo>
                <a:lnTo>
                  <a:pt x="1400225" y="291418"/>
                </a:lnTo>
                <a:lnTo>
                  <a:pt x="0" y="717752"/>
                </a:lnTo>
                <a:lnTo>
                  <a:pt x="0" y="363739"/>
                </a:lnTo>
                <a:lnTo>
                  <a:pt x="1187289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1E31F-F656-4296-A5BE-5715C95F1715}"/>
              </a:ext>
            </a:extLst>
          </p:cNvPr>
          <p:cNvSpPr txBox="1"/>
          <p:nvPr/>
        </p:nvSpPr>
        <p:spPr>
          <a:xfrm rot="20616710">
            <a:off x="1281033" y="3905890"/>
            <a:ext cx="1158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THIS WEEK ONLY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ECB1-E599-4B5F-BDAD-FEE52E453D07}"/>
              </a:ext>
            </a:extLst>
          </p:cNvPr>
          <p:cNvSpPr txBox="1"/>
          <p:nvPr/>
        </p:nvSpPr>
        <p:spPr>
          <a:xfrm rot="20730530">
            <a:off x="1661912" y="3911929"/>
            <a:ext cx="154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Impact" panose="020B0806030902050204" pitchFamily="34" charset="0"/>
              </a:rPr>
              <a:t>$5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723C39-B5FA-4AEC-8B9F-9DC0A9F6C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73" y="1953801"/>
            <a:ext cx="5477057" cy="34953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58" y="5344784"/>
            <a:ext cx="1852391" cy="11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83232"/>
      </p:ext>
    </p:extLst>
  </p:cSld>
  <p:clrMapOvr>
    <a:masterClrMapping/>
  </p:clrMapOvr>
  <p:transition spd="slow" advTm="505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07EC-31C0-4ABD-ADA9-D58DB1E1DB60}"/>
              </a:ext>
            </a:extLst>
          </p:cNvPr>
          <p:cNvSpPr txBox="1">
            <a:spLocks/>
          </p:cNvSpPr>
          <p:nvPr/>
        </p:nvSpPr>
        <p:spPr>
          <a:xfrm>
            <a:off x="8495928" y="2937053"/>
            <a:ext cx="3793054" cy="180638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endParaRPr lang="en-PH" sz="2400" spc="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l"/>
            <a:r>
              <a:rPr lang="en-PH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Elevating Front Camera 12Mp + 8MP + 5MP </a:t>
            </a:r>
          </a:p>
          <a:p>
            <a:pPr algn="l"/>
            <a:r>
              <a:rPr lang="en-PH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Triple Rear Camera 6GB </a:t>
            </a:r>
          </a:p>
          <a:p>
            <a:pPr algn="l"/>
            <a:r>
              <a:rPr lang="en-PH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Ram + 128Gb </a:t>
            </a:r>
            <a:endParaRPr lang="en-US" sz="2400" spc="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B6E7B-4A6E-44E7-963A-952BB840EEB7}"/>
              </a:ext>
            </a:extLst>
          </p:cNvPr>
          <p:cNvSpPr txBox="1">
            <a:spLocks/>
          </p:cNvSpPr>
          <p:nvPr/>
        </p:nvSpPr>
        <p:spPr>
          <a:xfrm>
            <a:off x="8495927" y="1274618"/>
            <a:ext cx="3123579" cy="215438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4800" spc="0" dirty="0">
                <a:solidFill>
                  <a:srgbClr val="F11F11"/>
                </a:solidFill>
              </a:rPr>
              <a:t>V</a:t>
            </a:r>
            <a:r>
              <a:rPr lang="en-US" sz="4800" spc="0" dirty="0">
                <a:solidFill>
                  <a:srgbClr val="F11F11"/>
                </a:solidFill>
                <a:latin typeface="Impact" panose="020B0806030902050204" pitchFamily="34" charset="0"/>
              </a:rPr>
              <a:t>15 with Gaming </a:t>
            </a:r>
            <a:r>
              <a:rPr lang="en-US" sz="4800" spc="0" dirty="0" err="1">
                <a:solidFill>
                  <a:srgbClr val="F11F11"/>
                </a:solidFill>
                <a:latin typeface="Impact" panose="020B0806030902050204" pitchFamily="34" charset="0"/>
              </a:rPr>
              <a:t>Powerbank</a:t>
            </a:r>
            <a:r>
              <a:rPr lang="en-US" sz="4800" spc="0" dirty="0">
                <a:solidFill>
                  <a:srgbClr val="F11F11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4" name="Flowchart: Data 33">
            <a:extLst>
              <a:ext uri="{FF2B5EF4-FFF2-40B4-BE49-F238E27FC236}">
                <a16:creationId xmlns:a16="http://schemas.microsoft.com/office/drawing/2014/main" id="{8040A407-B11C-4742-BB78-978FF3B85901}"/>
              </a:ext>
            </a:extLst>
          </p:cNvPr>
          <p:cNvSpPr/>
          <p:nvPr/>
        </p:nvSpPr>
        <p:spPr>
          <a:xfrm rot="4387514" flipH="1" flipV="1">
            <a:off x="2414093" y="3240886"/>
            <a:ext cx="346150" cy="10169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94"/>
              <a:gd name="connsiteX1" fmla="*/ 2000 w 10000"/>
              <a:gd name="connsiteY1" fmla="*/ 0 h 10694"/>
              <a:gd name="connsiteX2" fmla="*/ 10000 w 10000"/>
              <a:gd name="connsiteY2" fmla="*/ 0 h 10694"/>
              <a:gd name="connsiteX3" fmla="*/ 6704 w 10000"/>
              <a:gd name="connsiteY3" fmla="*/ 10694 h 10694"/>
              <a:gd name="connsiteX4" fmla="*/ 0 w 10000"/>
              <a:gd name="connsiteY4" fmla="*/ 10000 h 10694"/>
              <a:gd name="connsiteX0" fmla="*/ 0 w 7434"/>
              <a:gd name="connsiteY0" fmla="*/ 10000 h 10694"/>
              <a:gd name="connsiteX1" fmla="*/ 2000 w 7434"/>
              <a:gd name="connsiteY1" fmla="*/ 0 h 10694"/>
              <a:gd name="connsiteX2" fmla="*/ 7434 w 7434"/>
              <a:gd name="connsiteY2" fmla="*/ 116 h 10694"/>
              <a:gd name="connsiteX3" fmla="*/ 6704 w 7434"/>
              <a:gd name="connsiteY3" fmla="*/ 10694 h 10694"/>
              <a:gd name="connsiteX4" fmla="*/ 0 w 7434"/>
              <a:gd name="connsiteY4" fmla="*/ 10000 h 10694"/>
              <a:gd name="connsiteX0" fmla="*/ 0 w 10000"/>
              <a:gd name="connsiteY0" fmla="*/ 9713 h 10362"/>
              <a:gd name="connsiteX1" fmla="*/ 52 w 10000"/>
              <a:gd name="connsiteY1" fmla="*/ 0 h 10362"/>
              <a:gd name="connsiteX2" fmla="*/ 10000 w 10000"/>
              <a:gd name="connsiteY2" fmla="*/ 470 h 10362"/>
              <a:gd name="connsiteX3" fmla="*/ 9018 w 10000"/>
              <a:gd name="connsiteY3" fmla="*/ 10362 h 10362"/>
              <a:gd name="connsiteX4" fmla="*/ 0 w 10000"/>
              <a:gd name="connsiteY4" fmla="*/ 9713 h 10362"/>
              <a:gd name="connsiteX0" fmla="*/ 501 w 10501"/>
              <a:gd name="connsiteY0" fmla="*/ 974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501 w 10501"/>
              <a:gd name="connsiteY4" fmla="*/ 9745 h 10394"/>
              <a:gd name="connsiteX0" fmla="*/ 914 w 10501"/>
              <a:gd name="connsiteY0" fmla="*/ 979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914 w 10501"/>
              <a:gd name="connsiteY4" fmla="*/ 9795 h 10394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86 w 9673"/>
              <a:gd name="connsiteY0" fmla="*/ 9765 h 10428"/>
              <a:gd name="connsiteX1" fmla="*/ 113 w 9673"/>
              <a:gd name="connsiteY1" fmla="*/ 0 h 10428"/>
              <a:gd name="connsiteX2" fmla="*/ 9673 w 9673"/>
              <a:gd name="connsiteY2" fmla="*/ 472 h 10428"/>
              <a:gd name="connsiteX3" fmla="*/ 7882 w 9673"/>
              <a:gd name="connsiteY3" fmla="*/ 10428 h 10428"/>
              <a:gd name="connsiteX4" fmla="*/ 86 w 9673"/>
              <a:gd name="connsiteY4" fmla="*/ 9765 h 10428"/>
              <a:gd name="connsiteX0" fmla="*/ 135 w 10046"/>
              <a:gd name="connsiteY0" fmla="*/ 9364 h 10000"/>
              <a:gd name="connsiteX1" fmla="*/ 163 w 10046"/>
              <a:gd name="connsiteY1" fmla="*/ 0 h 10000"/>
              <a:gd name="connsiteX2" fmla="*/ 10046 w 10046"/>
              <a:gd name="connsiteY2" fmla="*/ 453 h 10000"/>
              <a:gd name="connsiteX3" fmla="*/ 8194 w 10046"/>
              <a:gd name="connsiteY3" fmla="*/ 10000 h 10000"/>
              <a:gd name="connsiteX4" fmla="*/ 135 w 10046"/>
              <a:gd name="connsiteY4" fmla="*/ 9364 h 10000"/>
              <a:gd name="connsiteX0" fmla="*/ 0 w 9911"/>
              <a:gd name="connsiteY0" fmla="*/ 9364 h 10000"/>
              <a:gd name="connsiteX1" fmla="*/ 28 w 9911"/>
              <a:gd name="connsiteY1" fmla="*/ 0 h 10000"/>
              <a:gd name="connsiteX2" fmla="*/ 9911 w 9911"/>
              <a:gd name="connsiteY2" fmla="*/ 453 h 10000"/>
              <a:gd name="connsiteX3" fmla="*/ 8059 w 9911"/>
              <a:gd name="connsiteY3" fmla="*/ 10000 h 10000"/>
              <a:gd name="connsiteX4" fmla="*/ 0 w 9911"/>
              <a:gd name="connsiteY4" fmla="*/ 9364 h 10000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48">
                <a:moveTo>
                  <a:pt x="0" y="9364"/>
                </a:moveTo>
                <a:cubicBezTo>
                  <a:pt x="9" y="6243"/>
                  <a:pt x="19" y="3121"/>
                  <a:pt x="28" y="0"/>
                </a:cubicBezTo>
                <a:lnTo>
                  <a:pt x="10000" y="453"/>
                </a:lnTo>
                <a:lnTo>
                  <a:pt x="8346" y="10248"/>
                </a:lnTo>
                <a:lnTo>
                  <a:pt x="0" y="9364"/>
                </a:lnTo>
                <a:close/>
              </a:path>
            </a:pathLst>
          </a:cu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7A3289B-8245-4A87-8F90-1A95242529F5}"/>
              </a:ext>
            </a:extLst>
          </p:cNvPr>
          <p:cNvSpPr/>
          <p:nvPr/>
        </p:nvSpPr>
        <p:spPr>
          <a:xfrm rot="8928305">
            <a:off x="1771229" y="4917238"/>
            <a:ext cx="557499" cy="798065"/>
          </a:xfrm>
          <a:prstGeom prst="triangle">
            <a:avLst>
              <a:gd name="adj" fmla="val 10246"/>
            </a:avLst>
          </a:prstGeom>
          <a:solidFill>
            <a:srgbClr val="22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5414AC5-F45C-46BA-B912-37273FE049EE}"/>
              </a:ext>
            </a:extLst>
          </p:cNvPr>
          <p:cNvSpPr/>
          <p:nvPr/>
        </p:nvSpPr>
        <p:spPr>
          <a:xfrm rot="8942654">
            <a:off x="2055737" y="5055981"/>
            <a:ext cx="239883" cy="576927"/>
          </a:xfrm>
          <a:prstGeom prst="triangle">
            <a:avLst>
              <a:gd name="adj" fmla="val 0"/>
            </a:avLst>
          </a:pr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3F48D-5FB4-4380-95F1-385D4805B090}"/>
              </a:ext>
            </a:extLst>
          </p:cNvPr>
          <p:cNvSpPr txBox="1"/>
          <p:nvPr/>
        </p:nvSpPr>
        <p:spPr>
          <a:xfrm rot="20909262">
            <a:off x="2040811" y="3547577"/>
            <a:ext cx="115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strike="sngStrike" dirty="0">
                <a:solidFill>
                  <a:srgbClr val="0D0D0F"/>
                </a:solidFill>
                <a:latin typeface="Montserrat SemiBold" panose="00000700000000000000" pitchFamily="50" charset="0"/>
              </a:rPr>
              <a:t>$500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0CAC004-4F97-498C-83F4-EE85A37DA28A}"/>
              </a:ext>
            </a:extLst>
          </p:cNvPr>
          <p:cNvSpPr/>
          <p:nvPr/>
        </p:nvSpPr>
        <p:spPr>
          <a:xfrm>
            <a:off x="1604856" y="3701473"/>
            <a:ext cx="1519129" cy="1416050"/>
          </a:xfrm>
          <a:custGeom>
            <a:avLst/>
            <a:gdLst>
              <a:gd name="connsiteX0" fmla="*/ 1489353 w 1514753"/>
              <a:gd name="connsiteY0" fmla="*/ 0 h 1416050"/>
              <a:gd name="connsiteX1" fmla="*/ 1514753 w 1514753"/>
              <a:gd name="connsiteY1" fmla="*/ 984250 h 1416050"/>
              <a:gd name="connsiteX2" fmla="*/ 0 w 1514753"/>
              <a:gd name="connsiteY2" fmla="*/ 1416050 h 1416050"/>
              <a:gd name="connsiteX3" fmla="*/ 0 w 1514753"/>
              <a:gd name="connsiteY3" fmla="*/ 747368 h 1416050"/>
              <a:gd name="connsiteX4" fmla="*/ 4684 w 1514753"/>
              <a:gd name="connsiteY4" fmla="*/ 750829 h 1416050"/>
              <a:gd name="connsiteX5" fmla="*/ 4684 w 1514753"/>
              <a:gd name="connsiteY5" fmla="*/ 506510 h 1416050"/>
              <a:gd name="connsiteX6" fmla="*/ 0 w 1514753"/>
              <a:gd name="connsiteY6" fmla="*/ 498701 h 1416050"/>
              <a:gd name="connsiteX7" fmla="*/ 0 w 1514753"/>
              <a:gd name="connsiteY7" fmla="*/ 34290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753" h="1416050">
                <a:moveTo>
                  <a:pt x="1489353" y="0"/>
                </a:moveTo>
                <a:lnTo>
                  <a:pt x="1514753" y="984250"/>
                </a:lnTo>
                <a:lnTo>
                  <a:pt x="0" y="1416050"/>
                </a:lnTo>
                <a:lnTo>
                  <a:pt x="0" y="747368"/>
                </a:lnTo>
                <a:lnTo>
                  <a:pt x="4684" y="750829"/>
                </a:lnTo>
                <a:lnTo>
                  <a:pt x="4684" y="506510"/>
                </a:lnTo>
                <a:lnTo>
                  <a:pt x="0" y="498701"/>
                </a:lnTo>
                <a:lnTo>
                  <a:pt x="0" y="342900"/>
                </a:lnTo>
                <a:close/>
              </a:path>
            </a:pathLst>
          </a:custGeom>
          <a:solidFill>
            <a:srgbClr val="2E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158E84-4673-4833-A46C-6ADE7F53BAC9}"/>
              </a:ext>
            </a:extLst>
          </p:cNvPr>
          <p:cNvSpPr/>
          <p:nvPr/>
        </p:nvSpPr>
        <p:spPr>
          <a:xfrm>
            <a:off x="1919937" y="4341154"/>
            <a:ext cx="1514753" cy="816338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753" h="816338">
                <a:moveTo>
                  <a:pt x="1506330" y="0"/>
                </a:moveTo>
                <a:lnTo>
                  <a:pt x="1514753" y="351427"/>
                </a:lnTo>
                <a:lnTo>
                  <a:pt x="0" y="816338"/>
                </a:lnTo>
                <a:lnTo>
                  <a:pt x="0" y="462325"/>
                </a:lnTo>
                <a:lnTo>
                  <a:pt x="1506330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7603A3-E467-44A9-BBC1-A03D6C86669C}"/>
              </a:ext>
            </a:extLst>
          </p:cNvPr>
          <p:cNvSpPr/>
          <p:nvPr/>
        </p:nvSpPr>
        <p:spPr>
          <a:xfrm>
            <a:off x="1370363" y="4158869"/>
            <a:ext cx="234492" cy="296644"/>
          </a:xfrm>
          <a:custGeom>
            <a:avLst/>
            <a:gdLst>
              <a:gd name="connsiteX0" fmla="*/ 205715 w 234492"/>
              <a:gd name="connsiteY0" fmla="*/ 0 h 296644"/>
              <a:gd name="connsiteX1" fmla="*/ 234492 w 234492"/>
              <a:gd name="connsiteY1" fmla="*/ 47977 h 296644"/>
              <a:gd name="connsiteX2" fmla="*/ 234492 w 234492"/>
              <a:gd name="connsiteY2" fmla="*/ 296644 h 296644"/>
              <a:gd name="connsiteX3" fmla="*/ 0 w 234492"/>
              <a:gd name="connsiteY3" fmla="*/ 123390 h 296644"/>
              <a:gd name="connsiteX4" fmla="*/ 205715 w 234492"/>
              <a:gd name="connsiteY4" fmla="*/ 0 h 29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92" h="296644">
                <a:moveTo>
                  <a:pt x="205715" y="0"/>
                </a:moveTo>
                <a:lnTo>
                  <a:pt x="234492" y="47977"/>
                </a:lnTo>
                <a:lnTo>
                  <a:pt x="234492" y="296644"/>
                </a:lnTo>
                <a:lnTo>
                  <a:pt x="0" y="123390"/>
                </a:lnTo>
                <a:lnTo>
                  <a:pt x="205715" y="0"/>
                </a:lnTo>
                <a:close/>
              </a:path>
            </a:pathLst>
          </a:cu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3EAC6-9B56-4B61-A4CF-09898423F0CF}"/>
              </a:ext>
            </a:extLst>
          </p:cNvPr>
          <p:cNvSpPr txBox="1"/>
          <p:nvPr/>
        </p:nvSpPr>
        <p:spPr>
          <a:xfrm rot="20546283">
            <a:off x="1881856" y="4518517"/>
            <a:ext cx="154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Impact" panose="020B0806030902050204" pitchFamily="34" charset="0"/>
              </a:rPr>
              <a:t>BEST OFFER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45F5EB-D3EE-4C1C-8DF5-75C0168C453D}"/>
              </a:ext>
            </a:extLst>
          </p:cNvPr>
          <p:cNvSpPr/>
          <p:nvPr/>
        </p:nvSpPr>
        <p:spPr>
          <a:xfrm>
            <a:off x="1370365" y="3755771"/>
            <a:ext cx="1086900" cy="531656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  <a:gd name="connsiteX0" fmla="*/ 1506330 w 1850155"/>
              <a:gd name="connsiteY0" fmla="*/ 0 h 816338"/>
              <a:gd name="connsiteX1" fmla="*/ 1850155 w 1850155"/>
              <a:gd name="connsiteY1" fmla="*/ 248554 h 816338"/>
              <a:gd name="connsiteX2" fmla="*/ 0 w 1850155"/>
              <a:gd name="connsiteY2" fmla="*/ 816338 h 816338"/>
              <a:gd name="connsiteX3" fmla="*/ 0 w 1850155"/>
              <a:gd name="connsiteY3" fmla="*/ 462325 h 816338"/>
              <a:gd name="connsiteX4" fmla="*/ 1506330 w 1850155"/>
              <a:gd name="connsiteY4" fmla="*/ 0 h 816338"/>
              <a:gd name="connsiteX0" fmla="*/ 1506330 w 1506330"/>
              <a:gd name="connsiteY0" fmla="*/ 0 h 816338"/>
              <a:gd name="connsiteX1" fmla="*/ 1400225 w 1506330"/>
              <a:gd name="connsiteY1" fmla="*/ 390004 h 816338"/>
              <a:gd name="connsiteX2" fmla="*/ 0 w 1506330"/>
              <a:gd name="connsiteY2" fmla="*/ 816338 h 816338"/>
              <a:gd name="connsiteX3" fmla="*/ 0 w 1506330"/>
              <a:gd name="connsiteY3" fmla="*/ 462325 h 816338"/>
              <a:gd name="connsiteX4" fmla="*/ 1506330 w 1506330"/>
              <a:gd name="connsiteY4" fmla="*/ 0 h 816338"/>
              <a:gd name="connsiteX0" fmla="*/ 1187289 w 1400225"/>
              <a:gd name="connsiteY0" fmla="*/ 0 h 717752"/>
              <a:gd name="connsiteX1" fmla="*/ 1400225 w 1400225"/>
              <a:gd name="connsiteY1" fmla="*/ 291418 h 717752"/>
              <a:gd name="connsiteX2" fmla="*/ 0 w 1400225"/>
              <a:gd name="connsiteY2" fmla="*/ 717752 h 717752"/>
              <a:gd name="connsiteX3" fmla="*/ 0 w 1400225"/>
              <a:gd name="connsiteY3" fmla="*/ 363739 h 717752"/>
              <a:gd name="connsiteX4" fmla="*/ 1187289 w 1400225"/>
              <a:gd name="connsiteY4" fmla="*/ 0 h 7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225" h="717752">
                <a:moveTo>
                  <a:pt x="1187289" y="0"/>
                </a:moveTo>
                <a:lnTo>
                  <a:pt x="1400225" y="291418"/>
                </a:lnTo>
                <a:lnTo>
                  <a:pt x="0" y="717752"/>
                </a:lnTo>
                <a:lnTo>
                  <a:pt x="0" y="363739"/>
                </a:lnTo>
                <a:lnTo>
                  <a:pt x="1187289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1E31F-F656-4296-A5BE-5715C95F1715}"/>
              </a:ext>
            </a:extLst>
          </p:cNvPr>
          <p:cNvSpPr txBox="1"/>
          <p:nvPr/>
        </p:nvSpPr>
        <p:spPr>
          <a:xfrm rot="20616710">
            <a:off x="1281033" y="3905890"/>
            <a:ext cx="1158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THIS WEEK ONLY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ECB1-E599-4B5F-BDAD-FEE52E453D07}"/>
              </a:ext>
            </a:extLst>
          </p:cNvPr>
          <p:cNvSpPr txBox="1"/>
          <p:nvPr/>
        </p:nvSpPr>
        <p:spPr>
          <a:xfrm rot="20730530">
            <a:off x="1661912" y="3911929"/>
            <a:ext cx="154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Impact" panose="020B0806030902050204" pitchFamily="34" charset="0"/>
              </a:rPr>
              <a:t>$350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BEB48B-AE53-40DC-98D3-BECE7B546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79" y="1017441"/>
            <a:ext cx="4823119" cy="48231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58" y="5344784"/>
            <a:ext cx="1852391" cy="11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62009"/>
      </p:ext>
    </p:extLst>
  </p:cSld>
  <p:clrMapOvr>
    <a:masterClrMapping/>
  </p:clrMapOvr>
  <p:transition spd="slow" advTm="5173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07EC-31C0-4ABD-ADA9-D58DB1E1DB60}"/>
              </a:ext>
            </a:extLst>
          </p:cNvPr>
          <p:cNvSpPr txBox="1">
            <a:spLocks/>
          </p:cNvSpPr>
          <p:nvPr/>
        </p:nvSpPr>
        <p:spPr>
          <a:xfrm>
            <a:off x="8495928" y="3643658"/>
            <a:ext cx="3123579" cy="39032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COLOR: BLACK</a:t>
            </a:r>
          </a:p>
          <a:p>
            <a:pPr algn="l"/>
            <a:r>
              <a:rPr lang="en-US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FOR MEN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B6E7B-4A6E-44E7-963A-952BB840EEB7}"/>
              </a:ext>
            </a:extLst>
          </p:cNvPr>
          <p:cNvSpPr txBox="1">
            <a:spLocks/>
          </p:cNvSpPr>
          <p:nvPr/>
        </p:nvSpPr>
        <p:spPr>
          <a:xfrm>
            <a:off x="8495927" y="2536438"/>
            <a:ext cx="3362322" cy="89256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4800" spc="0" dirty="0">
                <a:solidFill>
                  <a:srgbClr val="F11F11"/>
                </a:solidFill>
                <a:latin typeface="Impact" panose="020B0806030902050204" pitchFamily="34" charset="0"/>
              </a:rPr>
              <a:t>NIKE RUBBER SHOES</a:t>
            </a:r>
          </a:p>
        </p:txBody>
      </p:sp>
      <p:sp>
        <p:nvSpPr>
          <p:cNvPr id="4" name="Flowchart: Data 33">
            <a:extLst>
              <a:ext uri="{FF2B5EF4-FFF2-40B4-BE49-F238E27FC236}">
                <a16:creationId xmlns:a16="http://schemas.microsoft.com/office/drawing/2014/main" id="{8040A407-B11C-4742-BB78-978FF3B85901}"/>
              </a:ext>
            </a:extLst>
          </p:cNvPr>
          <p:cNvSpPr/>
          <p:nvPr/>
        </p:nvSpPr>
        <p:spPr>
          <a:xfrm rot="4387514" flipH="1" flipV="1">
            <a:off x="2414093" y="3240886"/>
            <a:ext cx="346150" cy="10169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94"/>
              <a:gd name="connsiteX1" fmla="*/ 2000 w 10000"/>
              <a:gd name="connsiteY1" fmla="*/ 0 h 10694"/>
              <a:gd name="connsiteX2" fmla="*/ 10000 w 10000"/>
              <a:gd name="connsiteY2" fmla="*/ 0 h 10694"/>
              <a:gd name="connsiteX3" fmla="*/ 6704 w 10000"/>
              <a:gd name="connsiteY3" fmla="*/ 10694 h 10694"/>
              <a:gd name="connsiteX4" fmla="*/ 0 w 10000"/>
              <a:gd name="connsiteY4" fmla="*/ 10000 h 10694"/>
              <a:gd name="connsiteX0" fmla="*/ 0 w 7434"/>
              <a:gd name="connsiteY0" fmla="*/ 10000 h 10694"/>
              <a:gd name="connsiteX1" fmla="*/ 2000 w 7434"/>
              <a:gd name="connsiteY1" fmla="*/ 0 h 10694"/>
              <a:gd name="connsiteX2" fmla="*/ 7434 w 7434"/>
              <a:gd name="connsiteY2" fmla="*/ 116 h 10694"/>
              <a:gd name="connsiteX3" fmla="*/ 6704 w 7434"/>
              <a:gd name="connsiteY3" fmla="*/ 10694 h 10694"/>
              <a:gd name="connsiteX4" fmla="*/ 0 w 7434"/>
              <a:gd name="connsiteY4" fmla="*/ 10000 h 10694"/>
              <a:gd name="connsiteX0" fmla="*/ 0 w 10000"/>
              <a:gd name="connsiteY0" fmla="*/ 9713 h 10362"/>
              <a:gd name="connsiteX1" fmla="*/ 52 w 10000"/>
              <a:gd name="connsiteY1" fmla="*/ 0 h 10362"/>
              <a:gd name="connsiteX2" fmla="*/ 10000 w 10000"/>
              <a:gd name="connsiteY2" fmla="*/ 470 h 10362"/>
              <a:gd name="connsiteX3" fmla="*/ 9018 w 10000"/>
              <a:gd name="connsiteY3" fmla="*/ 10362 h 10362"/>
              <a:gd name="connsiteX4" fmla="*/ 0 w 10000"/>
              <a:gd name="connsiteY4" fmla="*/ 9713 h 10362"/>
              <a:gd name="connsiteX0" fmla="*/ 501 w 10501"/>
              <a:gd name="connsiteY0" fmla="*/ 974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501 w 10501"/>
              <a:gd name="connsiteY4" fmla="*/ 9745 h 10394"/>
              <a:gd name="connsiteX0" fmla="*/ 914 w 10501"/>
              <a:gd name="connsiteY0" fmla="*/ 979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914 w 10501"/>
              <a:gd name="connsiteY4" fmla="*/ 9795 h 10394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86 w 9673"/>
              <a:gd name="connsiteY0" fmla="*/ 9765 h 10428"/>
              <a:gd name="connsiteX1" fmla="*/ 113 w 9673"/>
              <a:gd name="connsiteY1" fmla="*/ 0 h 10428"/>
              <a:gd name="connsiteX2" fmla="*/ 9673 w 9673"/>
              <a:gd name="connsiteY2" fmla="*/ 472 h 10428"/>
              <a:gd name="connsiteX3" fmla="*/ 7882 w 9673"/>
              <a:gd name="connsiteY3" fmla="*/ 10428 h 10428"/>
              <a:gd name="connsiteX4" fmla="*/ 86 w 9673"/>
              <a:gd name="connsiteY4" fmla="*/ 9765 h 10428"/>
              <a:gd name="connsiteX0" fmla="*/ 135 w 10046"/>
              <a:gd name="connsiteY0" fmla="*/ 9364 h 10000"/>
              <a:gd name="connsiteX1" fmla="*/ 163 w 10046"/>
              <a:gd name="connsiteY1" fmla="*/ 0 h 10000"/>
              <a:gd name="connsiteX2" fmla="*/ 10046 w 10046"/>
              <a:gd name="connsiteY2" fmla="*/ 453 h 10000"/>
              <a:gd name="connsiteX3" fmla="*/ 8194 w 10046"/>
              <a:gd name="connsiteY3" fmla="*/ 10000 h 10000"/>
              <a:gd name="connsiteX4" fmla="*/ 135 w 10046"/>
              <a:gd name="connsiteY4" fmla="*/ 9364 h 10000"/>
              <a:gd name="connsiteX0" fmla="*/ 0 w 9911"/>
              <a:gd name="connsiteY0" fmla="*/ 9364 h 10000"/>
              <a:gd name="connsiteX1" fmla="*/ 28 w 9911"/>
              <a:gd name="connsiteY1" fmla="*/ 0 h 10000"/>
              <a:gd name="connsiteX2" fmla="*/ 9911 w 9911"/>
              <a:gd name="connsiteY2" fmla="*/ 453 h 10000"/>
              <a:gd name="connsiteX3" fmla="*/ 8059 w 9911"/>
              <a:gd name="connsiteY3" fmla="*/ 10000 h 10000"/>
              <a:gd name="connsiteX4" fmla="*/ 0 w 9911"/>
              <a:gd name="connsiteY4" fmla="*/ 9364 h 10000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48">
                <a:moveTo>
                  <a:pt x="0" y="9364"/>
                </a:moveTo>
                <a:cubicBezTo>
                  <a:pt x="9" y="6243"/>
                  <a:pt x="19" y="3121"/>
                  <a:pt x="28" y="0"/>
                </a:cubicBezTo>
                <a:lnTo>
                  <a:pt x="10000" y="453"/>
                </a:lnTo>
                <a:lnTo>
                  <a:pt x="8346" y="10248"/>
                </a:lnTo>
                <a:lnTo>
                  <a:pt x="0" y="9364"/>
                </a:lnTo>
                <a:close/>
              </a:path>
            </a:pathLst>
          </a:cu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7A3289B-8245-4A87-8F90-1A95242529F5}"/>
              </a:ext>
            </a:extLst>
          </p:cNvPr>
          <p:cNvSpPr/>
          <p:nvPr/>
        </p:nvSpPr>
        <p:spPr>
          <a:xfrm rot="8928305">
            <a:off x="1771229" y="4917238"/>
            <a:ext cx="557499" cy="798065"/>
          </a:xfrm>
          <a:prstGeom prst="triangle">
            <a:avLst>
              <a:gd name="adj" fmla="val 10246"/>
            </a:avLst>
          </a:prstGeom>
          <a:solidFill>
            <a:srgbClr val="22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5414AC5-F45C-46BA-B912-37273FE049EE}"/>
              </a:ext>
            </a:extLst>
          </p:cNvPr>
          <p:cNvSpPr/>
          <p:nvPr/>
        </p:nvSpPr>
        <p:spPr>
          <a:xfrm rot="8942654">
            <a:off x="2055737" y="5055981"/>
            <a:ext cx="239883" cy="576927"/>
          </a:xfrm>
          <a:prstGeom prst="triangle">
            <a:avLst>
              <a:gd name="adj" fmla="val 0"/>
            </a:avLst>
          </a:pr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3F48D-5FB4-4380-95F1-385D4805B090}"/>
              </a:ext>
            </a:extLst>
          </p:cNvPr>
          <p:cNvSpPr txBox="1"/>
          <p:nvPr/>
        </p:nvSpPr>
        <p:spPr>
          <a:xfrm rot="20909262">
            <a:off x="2040811" y="3547577"/>
            <a:ext cx="115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strike="sngStrike" dirty="0">
                <a:solidFill>
                  <a:srgbClr val="0D0D0F"/>
                </a:solidFill>
                <a:latin typeface="Montserrat SemiBold" panose="00000700000000000000" pitchFamily="50" charset="0"/>
              </a:rPr>
              <a:t>$300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0CAC004-4F97-498C-83F4-EE85A37DA28A}"/>
              </a:ext>
            </a:extLst>
          </p:cNvPr>
          <p:cNvSpPr/>
          <p:nvPr/>
        </p:nvSpPr>
        <p:spPr>
          <a:xfrm>
            <a:off x="1604856" y="3701473"/>
            <a:ext cx="1519129" cy="1416050"/>
          </a:xfrm>
          <a:custGeom>
            <a:avLst/>
            <a:gdLst>
              <a:gd name="connsiteX0" fmla="*/ 1489353 w 1514753"/>
              <a:gd name="connsiteY0" fmla="*/ 0 h 1416050"/>
              <a:gd name="connsiteX1" fmla="*/ 1514753 w 1514753"/>
              <a:gd name="connsiteY1" fmla="*/ 984250 h 1416050"/>
              <a:gd name="connsiteX2" fmla="*/ 0 w 1514753"/>
              <a:gd name="connsiteY2" fmla="*/ 1416050 h 1416050"/>
              <a:gd name="connsiteX3" fmla="*/ 0 w 1514753"/>
              <a:gd name="connsiteY3" fmla="*/ 747368 h 1416050"/>
              <a:gd name="connsiteX4" fmla="*/ 4684 w 1514753"/>
              <a:gd name="connsiteY4" fmla="*/ 750829 h 1416050"/>
              <a:gd name="connsiteX5" fmla="*/ 4684 w 1514753"/>
              <a:gd name="connsiteY5" fmla="*/ 506510 h 1416050"/>
              <a:gd name="connsiteX6" fmla="*/ 0 w 1514753"/>
              <a:gd name="connsiteY6" fmla="*/ 498701 h 1416050"/>
              <a:gd name="connsiteX7" fmla="*/ 0 w 1514753"/>
              <a:gd name="connsiteY7" fmla="*/ 34290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753" h="1416050">
                <a:moveTo>
                  <a:pt x="1489353" y="0"/>
                </a:moveTo>
                <a:lnTo>
                  <a:pt x="1514753" y="984250"/>
                </a:lnTo>
                <a:lnTo>
                  <a:pt x="0" y="1416050"/>
                </a:lnTo>
                <a:lnTo>
                  <a:pt x="0" y="747368"/>
                </a:lnTo>
                <a:lnTo>
                  <a:pt x="4684" y="750829"/>
                </a:lnTo>
                <a:lnTo>
                  <a:pt x="4684" y="506510"/>
                </a:lnTo>
                <a:lnTo>
                  <a:pt x="0" y="498701"/>
                </a:lnTo>
                <a:lnTo>
                  <a:pt x="0" y="342900"/>
                </a:lnTo>
                <a:close/>
              </a:path>
            </a:pathLst>
          </a:custGeom>
          <a:solidFill>
            <a:srgbClr val="2E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158E84-4673-4833-A46C-6ADE7F53BAC9}"/>
              </a:ext>
            </a:extLst>
          </p:cNvPr>
          <p:cNvSpPr/>
          <p:nvPr/>
        </p:nvSpPr>
        <p:spPr>
          <a:xfrm>
            <a:off x="1919937" y="4341154"/>
            <a:ext cx="1514753" cy="816338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753" h="816338">
                <a:moveTo>
                  <a:pt x="1506330" y="0"/>
                </a:moveTo>
                <a:lnTo>
                  <a:pt x="1514753" y="351427"/>
                </a:lnTo>
                <a:lnTo>
                  <a:pt x="0" y="816338"/>
                </a:lnTo>
                <a:lnTo>
                  <a:pt x="0" y="462325"/>
                </a:lnTo>
                <a:lnTo>
                  <a:pt x="1506330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7603A3-E467-44A9-BBC1-A03D6C86669C}"/>
              </a:ext>
            </a:extLst>
          </p:cNvPr>
          <p:cNvSpPr/>
          <p:nvPr/>
        </p:nvSpPr>
        <p:spPr>
          <a:xfrm>
            <a:off x="1370363" y="4158869"/>
            <a:ext cx="234492" cy="296644"/>
          </a:xfrm>
          <a:custGeom>
            <a:avLst/>
            <a:gdLst>
              <a:gd name="connsiteX0" fmla="*/ 205715 w 234492"/>
              <a:gd name="connsiteY0" fmla="*/ 0 h 296644"/>
              <a:gd name="connsiteX1" fmla="*/ 234492 w 234492"/>
              <a:gd name="connsiteY1" fmla="*/ 47977 h 296644"/>
              <a:gd name="connsiteX2" fmla="*/ 234492 w 234492"/>
              <a:gd name="connsiteY2" fmla="*/ 296644 h 296644"/>
              <a:gd name="connsiteX3" fmla="*/ 0 w 234492"/>
              <a:gd name="connsiteY3" fmla="*/ 123390 h 296644"/>
              <a:gd name="connsiteX4" fmla="*/ 205715 w 234492"/>
              <a:gd name="connsiteY4" fmla="*/ 0 h 29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92" h="296644">
                <a:moveTo>
                  <a:pt x="205715" y="0"/>
                </a:moveTo>
                <a:lnTo>
                  <a:pt x="234492" y="47977"/>
                </a:lnTo>
                <a:lnTo>
                  <a:pt x="234492" y="296644"/>
                </a:lnTo>
                <a:lnTo>
                  <a:pt x="0" y="123390"/>
                </a:lnTo>
                <a:lnTo>
                  <a:pt x="205715" y="0"/>
                </a:lnTo>
                <a:close/>
              </a:path>
            </a:pathLst>
          </a:cu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3EAC6-9B56-4B61-A4CF-09898423F0CF}"/>
              </a:ext>
            </a:extLst>
          </p:cNvPr>
          <p:cNvSpPr txBox="1"/>
          <p:nvPr/>
        </p:nvSpPr>
        <p:spPr>
          <a:xfrm rot="20546283">
            <a:off x="1881856" y="4518517"/>
            <a:ext cx="154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Impact" panose="020B0806030902050204" pitchFamily="34" charset="0"/>
              </a:rPr>
              <a:t>BEST OFFER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45F5EB-D3EE-4C1C-8DF5-75C0168C453D}"/>
              </a:ext>
            </a:extLst>
          </p:cNvPr>
          <p:cNvSpPr/>
          <p:nvPr/>
        </p:nvSpPr>
        <p:spPr>
          <a:xfrm>
            <a:off x="1370365" y="3755771"/>
            <a:ext cx="1086900" cy="531656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  <a:gd name="connsiteX0" fmla="*/ 1506330 w 1850155"/>
              <a:gd name="connsiteY0" fmla="*/ 0 h 816338"/>
              <a:gd name="connsiteX1" fmla="*/ 1850155 w 1850155"/>
              <a:gd name="connsiteY1" fmla="*/ 248554 h 816338"/>
              <a:gd name="connsiteX2" fmla="*/ 0 w 1850155"/>
              <a:gd name="connsiteY2" fmla="*/ 816338 h 816338"/>
              <a:gd name="connsiteX3" fmla="*/ 0 w 1850155"/>
              <a:gd name="connsiteY3" fmla="*/ 462325 h 816338"/>
              <a:gd name="connsiteX4" fmla="*/ 1506330 w 1850155"/>
              <a:gd name="connsiteY4" fmla="*/ 0 h 816338"/>
              <a:gd name="connsiteX0" fmla="*/ 1506330 w 1506330"/>
              <a:gd name="connsiteY0" fmla="*/ 0 h 816338"/>
              <a:gd name="connsiteX1" fmla="*/ 1400225 w 1506330"/>
              <a:gd name="connsiteY1" fmla="*/ 390004 h 816338"/>
              <a:gd name="connsiteX2" fmla="*/ 0 w 1506330"/>
              <a:gd name="connsiteY2" fmla="*/ 816338 h 816338"/>
              <a:gd name="connsiteX3" fmla="*/ 0 w 1506330"/>
              <a:gd name="connsiteY3" fmla="*/ 462325 h 816338"/>
              <a:gd name="connsiteX4" fmla="*/ 1506330 w 1506330"/>
              <a:gd name="connsiteY4" fmla="*/ 0 h 816338"/>
              <a:gd name="connsiteX0" fmla="*/ 1187289 w 1400225"/>
              <a:gd name="connsiteY0" fmla="*/ 0 h 717752"/>
              <a:gd name="connsiteX1" fmla="*/ 1400225 w 1400225"/>
              <a:gd name="connsiteY1" fmla="*/ 291418 h 717752"/>
              <a:gd name="connsiteX2" fmla="*/ 0 w 1400225"/>
              <a:gd name="connsiteY2" fmla="*/ 717752 h 717752"/>
              <a:gd name="connsiteX3" fmla="*/ 0 w 1400225"/>
              <a:gd name="connsiteY3" fmla="*/ 363739 h 717752"/>
              <a:gd name="connsiteX4" fmla="*/ 1187289 w 1400225"/>
              <a:gd name="connsiteY4" fmla="*/ 0 h 7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225" h="717752">
                <a:moveTo>
                  <a:pt x="1187289" y="0"/>
                </a:moveTo>
                <a:lnTo>
                  <a:pt x="1400225" y="291418"/>
                </a:lnTo>
                <a:lnTo>
                  <a:pt x="0" y="717752"/>
                </a:lnTo>
                <a:lnTo>
                  <a:pt x="0" y="363739"/>
                </a:lnTo>
                <a:lnTo>
                  <a:pt x="1187289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1E31F-F656-4296-A5BE-5715C95F1715}"/>
              </a:ext>
            </a:extLst>
          </p:cNvPr>
          <p:cNvSpPr txBox="1"/>
          <p:nvPr/>
        </p:nvSpPr>
        <p:spPr>
          <a:xfrm rot="20616710">
            <a:off x="1281033" y="3905890"/>
            <a:ext cx="1158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THIS WEEK ONLY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ECB1-E599-4B5F-BDAD-FEE52E453D07}"/>
              </a:ext>
            </a:extLst>
          </p:cNvPr>
          <p:cNvSpPr txBox="1"/>
          <p:nvPr/>
        </p:nvSpPr>
        <p:spPr>
          <a:xfrm rot="20730530">
            <a:off x="1661912" y="3911929"/>
            <a:ext cx="154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Impact" panose="020B0806030902050204" pitchFamily="34" charset="0"/>
              </a:rPr>
              <a:t>$150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298A04-F8ED-431F-AD7A-57CE052E1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25" y="72639"/>
            <a:ext cx="6139891" cy="61398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58" y="5344784"/>
            <a:ext cx="1852391" cy="11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14744"/>
      </p:ext>
    </p:extLst>
  </p:cSld>
  <p:clrMapOvr>
    <a:masterClrMapping/>
  </p:clrMapOvr>
  <p:transition spd="slow" advTm="5416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07EC-31C0-4ABD-ADA9-D58DB1E1DB60}"/>
              </a:ext>
            </a:extLst>
          </p:cNvPr>
          <p:cNvSpPr txBox="1">
            <a:spLocks/>
          </p:cNvSpPr>
          <p:nvPr/>
        </p:nvSpPr>
        <p:spPr>
          <a:xfrm>
            <a:off x="8495928" y="2978618"/>
            <a:ext cx="3123579" cy="10983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COLOR: WHITE </a:t>
            </a:r>
          </a:p>
          <a:p>
            <a:pPr algn="l"/>
            <a:r>
              <a:rPr lang="en-US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FOR WOMEN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B6E7B-4A6E-44E7-963A-952BB840EEB7}"/>
              </a:ext>
            </a:extLst>
          </p:cNvPr>
          <p:cNvSpPr txBox="1">
            <a:spLocks/>
          </p:cNvSpPr>
          <p:nvPr/>
        </p:nvSpPr>
        <p:spPr>
          <a:xfrm>
            <a:off x="8495927" y="2536438"/>
            <a:ext cx="3529818" cy="89256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4800" spc="0" dirty="0">
                <a:solidFill>
                  <a:srgbClr val="F11F11"/>
                </a:solidFill>
                <a:latin typeface="Impact" panose="020B0806030902050204" pitchFamily="34" charset="0"/>
              </a:rPr>
              <a:t>NIKE RUBBER SHOES</a:t>
            </a:r>
          </a:p>
        </p:txBody>
      </p:sp>
      <p:sp>
        <p:nvSpPr>
          <p:cNvPr id="4" name="Flowchart: Data 33">
            <a:extLst>
              <a:ext uri="{FF2B5EF4-FFF2-40B4-BE49-F238E27FC236}">
                <a16:creationId xmlns:a16="http://schemas.microsoft.com/office/drawing/2014/main" id="{8040A407-B11C-4742-BB78-978FF3B85901}"/>
              </a:ext>
            </a:extLst>
          </p:cNvPr>
          <p:cNvSpPr/>
          <p:nvPr/>
        </p:nvSpPr>
        <p:spPr>
          <a:xfrm rot="4387514" flipH="1" flipV="1">
            <a:off x="2414093" y="3240886"/>
            <a:ext cx="346150" cy="10169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94"/>
              <a:gd name="connsiteX1" fmla="*/ 2000 w 10000"/>
              <a:gd name="connsiteY1" fmla="*/ 0 h 10694"/>
              <a:gd name="connsiteX2" fmla="*/ 10000 w 10000"/>
              <a:gd name="connsiteY2" fmla="*/ 0 h 10694"/>
              <a:gd name="connsiteX3" fmla="*/ 6704 w 10000"/>
              <a:gd name="connsiteY3" fmla="*/ 10694 h 10694"/>
              <a:gd name="connsiteX4" fmla="*/ 0 w 10000"/>
              <a:gd name="connsiteY4" fmla="*/ 10000 h 10694"/>
              <a:gd name="connsiteX0" fmla="*/ 0 w 7434"/>
              <a:gd name="connsiteY0" fmla="*/ 10000 h 10694"/>
              <a:gd name="connsiteX1" fmla="*/ 2000 w 7434"/>
              <a:gd name="connsiteY1" fmla="*/ 0 h 10694"/>
              <a:gd name="connsiteX2" fmla="*/ 7434 w 7434"/>
              <a:gd name="connsiteY2" fmla="*/ 116 h 10694"/>
              <a:gd name="connsiteX3" fmla="*/ 6704 w 7434"/>
              <a:gd name="connsiteY3" fmla="*/ 10694 h 10694"/>
              <a:gd name="connsiteX4" fmla="*/ 0 w 7434"/>
              <a:gd name="connsiteY4" fmla="*/ 10000 h 10694"/>
              <a:gd name="connsiteX0" fmla="*/ 0 w 10000"/>
              <a:gd name="connsiteY0" fmla="*/ 9713 h 10362"/>
              <a:gd name="connsiteX1" fmla="*/ 52 w 10000"/>
              <a:gd name="connsiteY1" fmla="*/ 0 h 10362"/>
              <a:gd name="connsiteX2" fmla="*/ 10000 w 10000"/>
              <a:gd name="connsiteY2" fmla="*/ 470 h 10362"/>
              <a:gd name="connsiteX3" fmla="*/ 9018 w 10000"/>
              <a:gd name="connsiteY3" fmla="*/ 10362 h 10362"/>
              <a:gd name="connsiteX4" fmla="*/ 0 w 10000"/>
              <a:gd name="connsiteY4" fmla="*/ 9713 h 10362"/>
              <a:gd name="connsiteX0" fmla="*/ 501 w 10501"/>
              <a:gd name="connsiteY0" fmla="*/ 974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501 w 10501"/>
              <a:gd name="connsiteY4" fmla="*/ 9745 h 10394"/>
              <a:gd name="connsiteX0" fmla="*/ 914 w 10501"/>
              <a:gd name="connsiteY0" fmla="*/ 979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914 w 10501"/>
              <a:gd name="connsiteY4" fmla="*/ 9795 h 10394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86 w 9673"/>
              <a:gd name="connsiteY0" fmla="*/ 9765 h 10428"/>
              <a:gd name="connsiteX1" fmla="*/ 113 w 9673"/>
              <a:gd name="connsiteY1" fmla="*/ 0 h 10428"/>
              <a:gd name="connsiteX2" fmla="*/ 9673 w 9673"/>
              <a:gd name="connsiteY2" fmla="*/ 472 h 10428"/>
              <a:gd name="connsiteX3" fmla="*/ 7882 w 9673"/>
              <a:gd name="connsiteY3" fmla="*/ 10428 h 10428"/>
              <a:gd name="connsiteX4" fmla="*/ 86 w 9673"/>
              <a:gd name="connsiteY4" fmla="*/ 9765 h 10428"/>
              <a:gd name="connsiteX0" fmla="*/ 135 w 10046"/>
              <a:gd name="connsiteY0" fmla="*/ 9364 h 10000"/>
              <a:gd name="connsiteX1" fmla="*/ 163 w 10046"/>
              <a:gd name="connsiteY1" fmla="*/ 0 h 10000"/>
              <a:gd name="connsiteX2" fmla="*/ 10046 w 10046"/>
              <a:gd name="connsiteY2" fmla="*/ 453 h 10000"/>
              <a:gd name="connsiteX3" fmla="*/ 8194 w 10046"/>
              <a:gd name="connsiteY3" fmla="*/ 10000 h 10000"/>
              <a:gd name="connsiteX4" fmla="*/ 135 w 10046"/>
              <a:gd name="connsiteY4" fmla="*/ 9364 h 10000"/>
              <a:gd name="connsiteX0" fmla="*/ 0 w 9911"/>
              <a:gd name="connsiteY0" fmla="*/ 9364 h 10000"/>
              <a:gd name="connsiteX1" fmla="*/ 28 w 9911"/>
              <a:gd name="connsiteY1" fmla="*/ 0 h 10000"/>
              <a:gd name="connsiteX2" fmla="*/ 9911 w 9911"/>
              <a:gd name="connsiteY2" fmla="*/ 453 h 10000"/>
              <a:gd name="connsiteX3" fmla="*/ 8059 w 9911"/>
              <a:gd name="connsiteY3" fmla="*/ 10000 h 10000"/>
              <a:gd name="connsiteX4" fmla="*/ 0 w 9911"/>
              <a:gd name="connsiteY4" fmla="*/ 9364 h 10000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48">
                <a:moveTo>
                  <a:pt x="0" y="9364"/>
                </a:moveTo>
                <a:cubicBezTo>
                  <a:pt x="9" y="6243"/>
                  <a:pt x="19" y="3121"/>
                  <a:pt x="28" y="0"/>
                </a:cubicBezTo>
                <a:lnTo>
                  <a:pt x="10000" y="453"/>
                </a:lnTo>
                <a:lnTo>
                  <a:pt x="8346" y="10248"/>
                </a:lnTo>
                <a:lnTo>
                  <a:pt x="0" y="9364"/>
                </a:lnTo>
                <a:close/>
              </a:path>
            </a:pathLst>
          </a:cu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7A3289B-8245-4A87-8F90-1A95242529F5}"/>
              </a:ext>
            </a:extLst>
          </p:cNvPr>
          <p:cNvSpPr/>
          <p:nvPr/>
        </p:nvSpPr>
        <p:spPr>
          <a:xfrm rot="8928305">
            <a:off x="1771229" y="4917238"/>
            <a:ext cx="557499" cy="798065"/>
          </a:xfrm>
          <a:prstGeom prst="triangle">
            <a:avLst>
              <a:gd name="adj" fmla="val 10246"/>
            </a:avLst>
          </a:prstGeom>
          <a:solidFill>
            <a:srgbClr val="22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5414AC5-F45C-46BA-B912-37273FE049EE}"/>
              </a:ext>
            </a:extLst>
          </p:cNvPr>
          <p:cNvSpPr/>
          <p:nvPr/>
        </p:nvSpPr>
        <p:spPr>
          <a:xfrm rot="8942654">
            <a:off x="2055737" y="5055981"/>
            <a:ext cx="239883" cy="576927"/>
          </a:xfrm>
          <a:prstGeom prst="triangle">
            <a:avLst>
              <a:gd name="adj" fmla="val 0"/>
            </a:avLst>
          </a:pr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3F48D-5FB4-4380-95F1-385D4805B090}"/>
              </a:ext>
            </a:extLst>
          </p:cNvPr>
          <p:cNvSpPr txBox="1"/>
          <p:nvPr/>
        </p:nvSpPr>
        <p:spPr>
          <a:xfrm rot="20909262">
            <a:off x="2040811" y="3547577"/>
            <a:ext cx="115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strike="sngStrike" dirty="0">
                <a:solidFill>
                  <a:srgbClr val="0D0D0F"/>
                </a:solidFill>
                <a:latin typeface="Montserrat SemiBold" panose="00000700000000000000" pitchFamily="50" charset="0"/>
              </a:rPr>
              <a:t>$300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0CAC004-4F97-498C-83F4-EE85A37DA28A}"/>
              </a:ext>
            </a:extLst>
          </p:cNvPr>
          <p:cNvSpPr/>
          <p:nvPr/>
        </p:nvSpPr>
        <p:spPr>
          <a:xfrm>
            <a:off x="1604856" y="3701473"/>
            <a:ext cx="1519129" cy="1416050"/>
          </a:xfrm>
          <a:custGeom>
            <a:avLst/>
            <a:gdLst>
              <a:gd name="connsiteX0" fmla="*/ 1489353 w 1514753"/>
              <a:gd name="connsiteY0" fmla="*/ 0 h 1416050"/>
              <a:gd name="connsiteX1" fmla="*/ 1514753 w 1514753"/>
              <a:gd name="connsiteY1" fmla="*/ 984250 h 1416050"/>
              <a:gd name="connsiteX2" fmla="*/ 0 w 1514753"/>
              <a:gd name="connsiteY2" fmla="*/ 1416050 h 1416050"/>
              <a:gd name="connsiteX3" fmla="*/ 0 w 1514753"/>
              <a:gd name="connsiteY3" fmla="*/ 747368 h 1416050"/>
              <a:gd name="connsiteX4" fmla="*/ 4684 w 1514753"/>
              <a:gd name="connsiteY4" fmla="*/ 750829 h 1416050"/>
              <a:gd name="connsiteX5" fmla="*/ 4684 w 1514753"/>
              <a:gd name="connsiteY5" fmla="*/ 506510 h 1416050"/>
              <a:gd name="connsiteX6" fmla="*/ 0 w 1514753"/>
              <a:gd name="connsiteY6" fmla="*/ 498701 h 1416050"/>
              <a:gd name="connsiteX7" fmla="*/ 0 w 1514753"/>
              <a:gd name="connsiteY7" fmla="*/ 34290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753" h="1416050">
                <a:moveTo>
                  <a:pt x="1489353" y="0"/>
                </a:moveTo>
                <a:lnTo>
                  <a:pt x="1514753" y="984250"/>
                </a:lnTo>
                <a:lnTo>
                  <a:pt x="0" y="1416050"/>
                </a:lnTo>
                <a:lnTo>
                  <a:pt x="0" y="747368"/>
                </a:lnTo>
                <a:lnTo>
                  <a:pt x="4684" y="750829"/>
                </a:lnTo>
                <a:lnTo>
                  <a:pt x="4684" y="506510"/>
                </a:lnTo>
                <a:lnTo>
                  <a:pt x="0" y="498701"/>
                </a:lnTo>
                <a:lnTo>
                  <a:pt x="0" y="342900"/>
                </a:lnTo>
                <a:close/>
              </a:path>
            </a:pathLst>
          </a:custGeom>
          <a:solidFill>
            <a:srgbClr val="2E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158E84-4673-4833-A46C-6ADE7F53BAC9}"/>
              </a:ext>
            </a:extLst>
          </p:cNvPr>
          <p:cNvSpPr/>
          <p:nvPr/>
        </p:nvSpPr>
        <p:spPr>
          <a:xfrm>
            <a:off x="1919937" y="4341154"/>
            <a:ext cx="1514753" cy="816338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753" h="816338">
                <a:moveTo>
                  <a:pt x="1506330" y="0"/>
                </a:moveTo>
                <a:lnTo>
                  <a:pt x="1514753" y="351427"/>
                </a:lnTo>
                <a:lnTo>
                  <a:pt x="0" y="816338"/>
                </a:lnTo>
                <a:lnTo>
                  <a:pt x="0" y="462325"/>
                </a:lnTo>
                <a:lnTo>
                  <a:pt x="1506330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7603A3-E467-44A9-BBC1-A03D6C86669C}"/>
              </a:ext>
            </a:extLst>
          </p:cNvPr>
          <p:cNvSpPr/>
          <p:nvPr/>
        </p:nvSpPr>
        <p:spPr>
          <a:xfrm>
            <a:off x="1370363" y="4158869"/>
            <a:ext cx="234492" cy="296644"/>
          </a:xfrm>
          <a:custGeom>
            <a:avLst/>
            <a:gdLst>
              <a:gd name="connsiteX0" fmla="*/ 205715 w 234492"/>
              <a:gd name="connsiteY0" fmla="*/ 0 h 296644"/>
              <a:gd name="connsiteX1" fmla="*/ 234492 w 234492"/>
              <a:gd name="connsiteY1" fmla="*/ 47977 h 296644"/>
              <a:gd name="connsiteX2" fmla="*/ 234492 w 234492"/>
              <a:gd name="connsiteY2" fmla="*/ 296644 h 296644"/>
              <a:gd name="connsiteX3" fmla="*/ 0 w 234492"/>
              <a:gd name="connsiteY3" fmla="*/ 123390 h 296644"/>
              <a:gd name="connsiteX4" fmla="*/ 205715 w 234492"/>
              <a:gd name="connsiteY4" fmla="*/ 0 h 29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92" h="296644">
                <a:moveTo>
                  <a:pt x="205715" y="0"/>
                </a:moveTo>
                <a:lnTo>
                  <a:pt x="234492" y="47977"/>
                </a:lnTo>
                <a:lnTo>
                  <a:pt x="234492" y="296644"/>
                </a:lnTo>
                <a:lnTo>
                  <a:pt x="0" y="123390"/>
                </a:lnTo>
                <a:lnTo>
                  <a:pt x="205715" y="0"/>
                </a:lnTo>
                <a:close/>
              </a:path>
            </a:pathLst>
          </a:cu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3EAC6-9B56-4B61-A4CF-09898423F0CF}"/>
              </a:ext>
            </a:extLst>
          </p:cNvPr>
          <p:cNvSpPr txBox="1"/>
          <p:nvPr/>
        </p:nvSpPr>
        <p:spPr>
          <a:xfrm rot="20546283">
            <a:off x="1881856" y="4518517"/>
            <a:ext cx="154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Impact" panose="020B0806030902050204" pitchFamily="34" charset="0"/>
              </a:rPr>
              <a:t>BEST OFFER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45F5EB-D3EE-4C1C-8DF5-75C0168C453D}"/>
              </a:ext>
            </a:extLst>
          </p:cNvPr>
          <p:cNvSpPr/>
          <p:nvPr/>
        </p:nvSpPr>
        <p:spPr>
          <a:xfrm>
            <a:off x="1370365" y="3755771"/>
            <a:ext cx="1086900" cy="531656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  <a:gd name="connsiteX0" fmla="*/ 1506330 w 1850155"/>
              <a:gd name="connsiteY0" fmla="*/ 0 h 816338"/>
              <a:gd name="connsiteX1" fmla="*/ 1850155 w 1850155"/>
              <a:gd name="connsiteY1" fmla="*/ 248554 h 816338"/>
              <a:gd name="connsiteX2" fmla="*/ 0 w 1850155"/>
              <a:gd name="connsiteY2" fmla="*/ 816338 h 816338"/>
              <a:gd name="connsiteX3" fmla="*/ 0 w 1850155"/>
              <a:gd name="connsiteY3" fmla="*/ 462325 h 816338"/>
              <a:gd name="connsiteX4" fmla="*/ 1506330 w 1850155"/>
              <a:gd name="connsiteY4" fmla="*/ 0 h 816338"/>
              <a:gd name="connsiteX0" fmla="*/ 1506330 w 1506330"/>
              <a:gd name="connsiteY0" fmla="*/ 0 h 816338"/>
              <a:gd name="connsiteX1" fmla="*/ 1400225 w 1506330"/>
              <a:gd name="connsiteY1" fmla="*/ 390004 h 816338"/>
              <a:gd name="connsiteX2" fmla="*/ 0 w 1506330"/>
              <a:gd name="connsiteY2" fmla="*/ 816338 h 816338"/>
              <a:gd name="connsiteX3" fmla="*/ 0 w 1506330"/>
              <a:gd name="connsiteY3" fmla="*/ 462325 h 816338"/>
              <a:gd name="connsiteX4" fmla="*/ 1506330 w 1506330"/>
              <a:gd name="connsiteY4" fmla="*/ 0 h 816338"/>
              <a:gd name="connsiteX0" fmla="*/ 1187289 w 1400225"/>
              <a:gd name="connsiteY0" fmla="*/ 0 h 717752"/>
              <a:gd name="connsiteX1" fmla="*/ 1400225 w 1400225"/>
              <a:gd name="connsiteY1" fmla="*/ 291418 h 717752"/>
              <a:gd name="connsiteX2" fmla="*/ 0 w 1400225"/>
              <a:gd name="connsiteY2" fmla="*/ 717752 h 717752"/>
              <a:gd name="connsiteX3" fmla="*/ 0 w 1400225"/>
              <a:gd name="connsiteY3" fmla="*/ 363739 h 717752"/>
              <a:gd name="connsiteX4" fmla="*/ 1187289 w 1400225"/>
              <a:gd name="connsiteY4" fmla="*/ 0 h 7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225" h="717752">
                <a:moveTo>
                  <a:pt x="1187289" y="0"/>
                </a:moveTo>
                <a:lnTo>
                  <a:pt x="1400225" y="291418"/>
                </a:lnTo>
                <a:lnTo>
                  <a:pt x="0" y="717752"/>
                </a:lnTo>
                <a:lnTo>
                  <a:pt x="0" y="363739"/>
                </a:lnTo>
                <a:lnTo>
                  <a:pt x="1187289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1E31F-F656-4296-A5BE-5715C95F1715}"/>
              </a:ext>
            </a:extLst>
          </p:cNvPr>
          <p:cNvSpPr txBox="1"/>
          <p:nvPr/>
        </p:nvSpPr>
        <p:spPr>
          <a:xfrm rot="20616710">
            <a:off x="1281033" y="3905890"/>
            <a:ext cx="1158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THIS WEEK ONLY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ECB1-E599-4B5F-BDAD-FEE52E453D07}"/>
              </a:ext>
            </a:extLst>
          </p:cNvPr>
          <p:cNvSpPr txBox="1"/>
          <p:nvPr/>
        </p:nvSpPr>
        <p:spPr>
          <a:xfrm rot="20730530">
            <a:off x="1661912" y="3911929"/>
            <a:ext cx="154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Impact" panose="020B0806030902050204" pitchFamily="34" charset="0"/>
              </a:rPr>
              <a:t>$150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5AD8B9-DC40-4F49-AB49-98098F24E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88" y="915716"/>
            <a:ext cx="5026573" cy="50265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58" y="5344784"/>
            <a:ext cx="1852391" cy="11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42389"/>
      </p:ext>
    </p:extLst>
  </p:cSld>
  <p:clrMapOvr>
    <a:masterClrMapping/>
  </p:clrMapOvr>
  <p:transition spd="slow" advTm="5552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07EC-31C0-4ABD-ADA9-D58DB1E1DB60}"/>
              </a:ext>
            </a:extLst>
          </p:cNvPr>
          <p:cNvSpPr txBox="1">
            <a:spLocks/>
          </p:cNvSpPr>
          <p:nvPr/>
        </p:nvSpPr>
        <p:spPr>
          <a:xfrm>
            <a:off x="8495928" y="3311138"/>
            <a:ext cx="3123579" cy="7514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400" spc="0" dirty="0">
                <a:solidFill>
                  <a:schemeClr val="bg1"/>
                </a:solidFill>
                <a:latin typeface="Bahnschrift" panose="020B0502040204020203" pitchFamily="34" charset="0"/>
              </a:rPr>
              <a:t>With NOISE CANCELLATION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B6E7B-4A6E-44E7-963A-952BB840EEB7}"/>
              </a:ext>
            </a:extLst>
          </p:cNvPr>
          <p:cNvSpPr txBox="1">
            <a:spLocks/>
          </p:cNvSpPr>
          <p:nvPr/>
        </p:nvSpPr>
        <p:spPr>
          <a:xfrm>
            <a:off x="8495927" y="2536438"/>
            <a:ext cx="3123579" cy="89256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300">
                <a:solidFill>
                  <a:srgbClr val="F91D07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4800" spc="0" dirty="0">
                <a:solidFill>
                  <a:srgbClr val="F11F11"/>
                </a:solidFill>
                <a:latin typeface="Impact" panose="020B0806030902050204" pitchFamily="34" charset="0"/>
              </a:rPr>
              <a:t>RED HEADPHONE </a:t>
            </a:r>
          </a:p>
        </p:txBody>
      </p:sp>
      <p:sp>
        <p:nvSpPr>
          <p:cNvPr id="4" name="Flowchart: Data 33">
            <a:extLst>
              <a:ext uri="{FF2B5EF4-FFF2-40B4-BE49-F238E27FC236}">
                <a16:creationId xmlns:a16="http://schemas.microsoft.com/office/drawing/2014/main" id="{8040A407-B11C-4742-BB78-978FF3B85901}"/>
              </a:ext>
            </a:extLst>
          </p:cNvPr>
          <p:cNvSpPr/>
          <p:nvPr/>
        </p:nvSpPr>
        <p:spPr>
          <a:xfrm rot="4387514" flipH="1" flipV="1">
            <a:off x="2414093" y="3240886"/>
            <a:ext cx="346150" cy="101693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694"/>
              <a:gd name="connsiteX1" fmla="*/ 2000 w 10000"/>
              <a:gd name="connsiteY1" fmla="*/ 0 h 10694"/>
              <a:gd name="connsiteX2" fmla="*/ 10000 w 10000"/>
              <a:gd name="connsiteY2" fmla="*/ 0 h 10694"/>
              <a:gd name="connsiteX3" fmla="*/ 6704 w 10000"/>
              <a:gd name="connsiteY3" fmla="*/ 10694 h 10694"/>
              <a:gd name="connsiteX4" fmla="*/ 0 w 10000"/>
              <a:gd name="connsiteY4" fmla="*/ 10000 h 10694"/>
              <a:gd name="connsiteX0" fmla="*/ 0 w 7434"/>
              <a:gd name="connsiteY0" fmla="*/ 10000 h 10694"/>
              <a:gd name="connsiteX1" fmla="*/ 2000 w 7434"/>
              <a:gd name="connsiteY1" fmla="*/ 0 h 10694"/>
              <a:gd name="connsiteX2" fmla="*/ 7434 w 7434"/>
              <a:gd name="connsiteY2" fmla="*/ 116 h 10694"/>
              <a:gd name="connsiteX3" fmla="*/ 6704 w 7434"/>
              <a:gd name="connsiteY3" fmla="*/ 10694 h 10694"/>
              <a:gd name="connsiteX4" fmla="*/ 0 w 7434"/>
              <a:gd name="connsiteY4" fmla="*/ 10000 h 10694"/>
              <a:gd name="connsiteX0" fmla="*/ 0 w 10000"/>
              <a:gd name="connsiteY0" fmla="*/ 9713 h 10362"/>
              <a:gd name="connsiteX1" fmla="*/ 52 w 10000"/>
              <a:gd name="connsiteY1" fmla="*/ 0 h 10362"/>
              <a:gd name="connsiteX2" fmla="*/ 10000 w 10000"/>
              <a:gd name="connsiteY2" fmla="*/ 470 h 10362"/>
              <a:gd name="connsiteX3" fmla="*/ 9018 w 10000"/>
              <a:gd name="connsiteY3" fmla="*/ 10362 h 10362"/>
              <a:gd name="connsiteX4" fmla="*/ 0 w 10000"/>
              <a:gd name="connsiteY4" fmla="*/ 9713 h 10362"/>
              <a:gd name="connsiteX0" fmla="*/ 501 w 10501"/>
              <a:gd name="connsiteY0" fmla="*/ 974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501 w 10501"/>
              <a:gd name="connsiteY4" fmla="*/ 9745 h 10394"/>
              <a:gd name="connsiteX0" fmla="*/ 914 w 10501"/>
              <a:gd name="connsiteY0" fmla="*/ 9795 h 10394"/>
              <a:gd name="connsiteX1" fmla="*/ 0 w 10501"/>
              <a:gd name="connsiteY1" fmla="*/ 0 h 10394"/>
              <a:gd name="connsiteX2" fmla="*/ 10501 w 10501"/>
              <a:gd name="connsiteY2" fmla="*/ 502 h 10394"/>
              <a:gd name="connsiteX3" fmla="*/ 9519 w 10501"/>
              <a:gd name="connsiteY3" fmla="*/ 10394 h 10394"/>
              <a:gd name="connsiteX4" fmla="*/ 914 w 10501"/>
              <a:gd name="connsiteY4" fmla="*/ 9795 h 10394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914 w 10501"/>
              <a:gd name="connsiteY0" fmla="*/ 9795 h 10458"/>
              <a:gd name="connsiteX1" fmla="*/ 0 w 10501"/>
              <a:gd name="connsiteY1" fmla="*/ 0 h 10458"/>
              <a:gd name="connsiteX2" fmla="*/ 10501 w 10501"/>
              <a:gd name="connsiteY2" fmla="*/ 502 h 10458"/>
              <a:gd name="connsiteX3" fmla="*/ 8710 w 10501"/>
              <a:gd name="connsiteY3" fmla="*/ 10458 h 10458"/>
              <a:gd name="connsiteX4" fmla="*/ 914 w 10501"/>
              <a:gd name="connsiteY4" fmla="*/ 9795 h 10458"/>
              <a:gd name="connsiteX0" fmla="*/ 86 w 9673"/>
              <a:gd name="connsiteY0" fmla="*/ 9765 h 10428"/>
              <a:gd name="connsiteX1" fmla="*/ 113 w 9673"/>
              <a:gd name="connsiteY1" fmla="*/ 0 h 10428"/>
              <a:gd name="connsiteX2" fmla="*/ 9673 w 9673"/>
              <a:gd name="connsiteY2" fmla="*/ 472 h 10428"/>
              <a:gd name="connsiteX3" fmla="*/ 7882 w 9673"/>
              <a:gd name="connsiteY3" fmla="*/ 10428 h 10428"/>
              <a:gd name="connsiteX4" fmla="*/ 86 w 9673"/>
              <a:gd name="connsiteY4" fmla="*/ 9765 h 10428"/>
              <a:gd name="connsiteX0" fmla="*/ 135 w 10046"/>
              <a:gd name="connsiteY0" fmla="*/ 9364 h 10000"/>
              <a:gd name="connsiteX1" fmla="*/ 163 w 10046"/>
              <a:gd name="connsiteY1" fmla="*/ 0 h 10000"/>
              <a:gd name="connsiteX2" fmla="*/ 10046 w 10046"/>
              <a:gd name="connsiteY2" fmla="*/ 453 h 10000"/>
              <a:gd name="connsiteX3" fmla="*/ 8194 w 10046"/>
              <a:gd name="connsiteY3" fmla="*/ 10000 h 10000"/>
              <a:gd name="connsiteX4" fmla="*/ 135 w 10046"/>
              <a:gd name="connsiteY4" fmla="*/ 9364 h 10000"/>
              <a:gd name="connsiteX0" fmla="*/ 0 w 9911"/>
              <a:gd name="connsiteY0" fmla="*/ 9364 h 10000"/>
              <a:gd name="connsiteX1" fmla="*/ 28 w 9911"/>
              <a:gd name="connsiteY1" fmla="*/ 0 h 10000"/>
              <a:gd name="connsiteX2" fmla="*/ 9911 w 9911"/>
              <a:gd name="connsiteY2" fmla="*/ 453 h 10000"/>
              <a:gd name="connsiteX3" fmla="*/ 8059 w 9911"/>
              <a:gd name="connsiteY3" fmla="*/ 10000 h 10000"/>
              <a:gd name="connsiteX4" fmla="*/ 0 w 9911"/>
              <a:gd name="connsiteY4" fmla="*/ 9364 h 10000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  <a:gd name="connsiteX0" fmla="*/ 0 w 10000"/>
              <a:gd name="connsiteY0" fmla="*/ 9364 h 10248"/>
              <a:gd name="connsiteX1" fmla="*/ 28 w 10000"/>
              <a:gd name="connsiteY1" fmla="*/ 0 h 10248"/>
              <a:gd name="connsiteX2" fmla="*/ 10000 w 10000"/>
              <a:gd name="connsiteY2" fmla="*/ 453 h 10248"/>
              <a:gd name="connsiteX3" fmla="*/ 8346 w 10000"/>
              <a:gd name="connsiteY3" fmla="*/ 10248 h 10248"/>
              <a:gd name="connsiteX4" fmla="*/ 0 w 10000"/>
              <a:gd name="connsiteY4" fmla="*/ 9364 h 1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248">
                <a:moveTo>
                  <a:pt x="0" y="9364"/>
                </a:moveTo>
                <a:cubicBezTo>
                  <a:pt x="9" y="6243"/>
                  <a:pt x="19" y="3121"/>
                  <a:pt x="28" y="0"/>
                </a:cubicBezTo>
                <a:lnTo>
                  <a:pt x="10000" y="453"/>
                </a:lnTo>
                <a:lnTo>
                  <a:pt x="8346" y="10248"/>
                </a:lnTo>
                <a:lnTo>
                  <a:pt x="0" y="9364"/>
                </a:lnTo>
                <a:close/>
              </a:path>
            </a:pathLst>
          </a:cu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7A3289B-8245-4A87-8F90-1A95242529F5}"/>
              </a:ext>
            </a:extLst>
          </p:cNvPr>
          <p:cNvSpPr/>
          <p:nvPr/>
        </p:nvSpPr>
        <p:spPr>
          <a:xfrm rot="8928305">
            <a:off x="1771229" y="4917238"/>
            <a:ext cx="557499" cy="798065"/>
          </a:xfrm>
          <a:prstGeom prst="triangle">
            <a:avLst>
              <a:gd name="adj" fmla="val 10246"/>
            </a:avLst>
          </a:prstGeom>
          <a:solidFill>
            <a:srgbClr val="22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5414AC5-F45C-46BA-B912-37273FE049EE}"/>
              </a:ext>
            </a:extLst>
          </p:cNvPr>
          <p:cNvSpPr/>
          <p:nvPr/>
        </p:nvSpPr>
        <p:spPr>
          <a:xfrm rot="8942654">
            <a:off x="2055737" y="5055981"/>
            <a:ext cx="239883" cy="576927"/>
          </a:xfrm>
          <a:prstGeom prst="triangle">
            <a:avLst>
              <a:gd name="adj" fmla="val 0"/>
            </a:avLst>
          </a:pr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3F48D-5FB4-4380-95F1-385D4805B090}"/>
              </a:ext>
            </a:extLst>
          </p:cNvPr>
          <p:cNvSpPr txBox="1"/>
          <p:nvPr/>
        </p:nvSpPr>
        <p:spPr>
          <a:xfrm rot="20909262">
            <a:off x="2040811" y="3547577"/>
            <a:ext cx="115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strike="sngStrike" dirty="0">
                <a:solidFill>
                  <a:srgbClr val="0D0D0F"/>
                </a:solidFill>
                <a:latin typeface="Montserrat SemiBold" panose="00000700000000000000" pitchFamily="50" charset="0"/>
              </a:rPr>
              <a:t>$300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0CAC004-4F97-498C-83F4-EE85A37DA28A}"/>
              </a:ext>
            </a:extLst>
          </p:cNvPr>
          <p:cNvSpPr/>
          <p:nvPr/>
        </p:nvSpPr>
        <p:spPr>
          <a:xfrm>
            <a:off x="1604856" y="3701473"/>
            <a:ext cx="1519129" cy="1416050"/>
          </a:xfrm>
          <a:custGeom>
            <a:avLst/>
            <a:gdLst>
              <a:gd name="connsiteX0" fmla="*/ 1489353 w 1514753"/>
              <a:gd name="connsiteY0" fmla="*/ 0 h 1416050"/>
              <a:gd name="connsiteX1" fmla="*/ 1514753 w 1514753"/>
              <a:gd name="connsiteY1" fmla="*/ 984250 h 1416050"/>
              <a:gd name="connsiteX2" fmla="*/ 0 w 1514753"/>
              <a:gd name="connsiteY2" fmla="*/ 1416050 h 1416050"/>
              <a:gd name="connsiteX3" fmla="*/ 0 w 1514753"/>
              <a:gd name="connsiteY3" fmla="*/ 747368 h 1416050"/>
              <a:gd name="connsiteX4" fmla="*/ 4684 w 1514753"/>
              <a:gd name="connsiteY4" fmla="*/ 750829 h 1416050"/>
              <a:gd name="connsiteX5" fmla="*/ 4684 w 1514753"/>
              <a:gd name="connsiteY5" fmla="*/ 506510 h 1416050"/>
              <a:gd name="connsiteX6" fmla="*/ 0 w 1514753"/>
              <a:gd name="connsiteY6" fmla="*/ 498701 h 1416050"/>
              <a:gd name="connsiteX7" fmla="*/ 0 w 1514753"/>
              <a:gd name="connsiteY7" fmla="*/ 34290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753" h="1416050">
                <a:moveTo>
                  <a:pt x="1489353" y="0"/>
                </a:moveTo>
                <a:lnTo>
                  <a:pt x="1514753" y="984250"/>
                </a:lnTo>
                <a:lnTo>
                  <a:pt x="0" y="1416050"/>
                </a:lnTo>
                <a:lnTo>
                  <a:pt x="0" y="747368"/>
                </a:lnTo>
                <a:lnTo>
                  <a:pt x="4684" y="750829"/>
                </a:lnTo>
                <a:lnTo>
                  <a:pt x="4684" y="506510"/>
                </a:lnTo>
                <a:lnTo>
                  <a:pt x="0" y="498701"/>
                </a:lnTo>
                <a:lnTo>
                  <a:pt x="0" y="342900"/>
                </a:lnTo>
                <a:close/>
              </a:path>
            </a:pathLst>
          </a:custGeom>
          <a:solidFill>
            <a:srgbClr val="2E2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158E84-4673-4833-A46C-6ADE7F53BAC9}"/>
              </a:ext>
            </a:extLst>
          </p:cNvPr>
          <p:cNvSpPr/>
          <p:nvPr/>
        </p:nvSpPr>
        <p:spPr>
          <a:xfrm>
            <a:off x="1919937" y="4341154"/>
            <a:ext cx="1514753" cy="816338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753" h="816338">
                <a:moveTo>
                  <a:pt x="1506330" y="0"/>
                </a:moveTo>
                <a:lnTo>
                  <a:pt x="1514753" y="351427"/>
                </a:lnTo>
                <a:lnTo>
                  <a:pt x="0" y="816338"/>
                </a:lnTo>
                <a:lnTo>
                  <a:pt x="0" y="462325"/>
                </a:lnTo>
                <a:lnTo>
                  <a:pt x="1506330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7603A3-E467-44A9-BBC1-A03D6C86669C}"/>
              </a:ext>
            </a:extLst>
          </p:cNvPr>
          <p:cNvSpPr/>
          <p:nvPr/>
        </p:nvSpPr>
        <p:spPr>
          <a:xfrm>
            <a:off x="1370363" y="4158869"/>
            <a:ext cx="234492" cy="296644"/>
          </a:xfrm>
          <a:custGeom>
            <a:avLst/>
            <a:gdLst>
              <a:gd name="connsiteX0" fmla="*/ 205715 w 234492"/>
              <a:gd name="connsiteY0" fmla="*/ 0 h 296644"/>
              <a:gd name="connsiteX1" fmla="*/ 234492 w 234492"/>
              <a:gd name="connsiteY1" fmla="*/ 47977 h 296644"/>
              <a:gd name="connsiteX2" fmla="*/ 234492 w 234492"/>
              <a:gd name="connsiteY2" fmla="*/ 296644 h 296644"/>
              <a:gd name="connsiteX3" fmla="*/ 0 w 234492"/>
              <a:gd name="connsiteY3" fmla="*/ 123390 h 296644"/>
              <a:gd name="connsiteX4" fmla="*/ 205715 w 234492"/>
              <a:gd name="connsiteY4" fmla="*/ 0 h 29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92" h="296644">
                <a:moveTo>
                  <a:pt x="205715" y="0"/>
                </a:moveTo>
                <a:lnTo>
                  <a:pt x="234492" y="47977"/>
                </a:lnTo>
                <a:lnTo>
                  <a:pt x="234492" y="296644"/>
                </a:lnTo>
                <a:lnTo>
                  <a:pt x="0" y="123390"/>
                </a:lnTo>
                <a:lnTo>
                  <a:pt x="205715" y="0"/>
                </a:lnTo>
                <a:close/>
              </a:path>
            </a:pathLst>
          </a:custGeom>
          <a:solidFill>
            <a:srgbClr val="8B1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3EAC6-9B56-4B61-A4CF-09898423F0CF}"/>
              </a:ext>
            </a:extLst>
          </p:cNvPr>
          <p:cNvSpPr txBox="1"/>
          <p:nvPr/>
        </p:nvSpPr>
        <p:spPr>
          <a:xfrm rot="20546283">
            <a:off x="1881856" y="4518517"/>
            <a:ext cx="154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Impact" panose="020B0806030902050204" pitchFamily="34" charset="0"/>
              </a:rPr>
              <a:t>BEST OFFER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45F5EB-D3EE-4C1C-8DF5-75C0168C453D}"/>
              </a:ext>
            </a:extLst>
          </p:cNvPr>
          <p:cNvSpPr/>
          <p:nvPr/>
        </p:nvSpPr>
        <p:spPr>
          <a:xfrm>
            <a:off x="1370365" y="3755771"/>
            <a:ext cx="1086900" cy="531656"/>
          </a:xfrm>
          <a:custGeom>
            <a:avLst/>
            <a:gdLst>
              <a:gd name="connsiteX0" fmla="*/ 1506330 w 1514753"/>
              <a:gd name="connsiteY0" fmla="*/ 0 h 816338"/>
              <a:gd name="connsiteX1" fmla="*/ 1514753 w 1514753"/>
              <a:gd name="connsiteY1" fmla="*/ 351427 h 816338"/>
              <a:gd name="connsiteX2" fmla="*/ 0 w 1514753"/>
              <a:gd name="connsiteY2" fmla="*/ 816338 h 816338"/>
              <a:gd name="connsiteX3" fmla="*/ 0 w 1514753"/>
              <a:gd name="connsiteY3" fmla="*/ 462325 h 816338"/>
              <a:gd name="connsiteX4" fmla="*/ 1506330 w 1514753"/>
              <a:gd name="connsiteY4" fmla="*/ 0 h 816338"/>
              <a:gd name="connsiteX0" fmla="*/ 1506330 w 1850155"/>
              <a:gd name="connsiteY0" fmla="*/ 0 h 816338"/>
              <a:gd name="connsiteX1" fmla="*/ 1850155 w 1850155"/>
              <a:gd name="connsiteY1" fmla="*/ 248554 h 816338"/>
              <a:gd name="connsiteX2" fmla="*/ 0 w 1850155"/>
              <a:gd name="connsiteY2" fmla="*/ 816338 h 816338"/>
              <a:gd name="connsiteX3" fmla="*/ 0 w 1850155"/>
              <a:gd name="connsiteY3" fmla="*/ 462325 h 816338"/>
              <a:gd name="connsiteX4" fmla="*/ 1506330 w 1850155"/>
              <a:gd name="connsiteY4" fmla="*/ 0 h 816338"/>
              <a:gd name="connsiteX0" fmla="*/ 1506330 w 1506330"/>
              <a:gd name="connsiteY0" fmla="*/ 0 h 816338"/>
              <a:gd name="connsiteX1" fmla="*/ 1400225 w 1506330"/>
              <a:gd name="connsiteY1" fmla="*/ 390004 h 816338"/>
              <a:gd name="connsiteX2" fmla="*/ 0 w 1506330"/>
              <a:gd name="connsiteY2" fmla="*/ 816338 h 816338"/>
              <a:gd name="connsiteX3" fmla="*/ 0 w 1506330"/>
              <a:gd name="connsiteY3" fmla="*/ 462325 h 816338"/>
              <a:gd name="connsiteX4" fmla="*/ 1506330 w 1506330"/>
              <a:gd name="connsiteY4" fmla="*/ 0 h 816338"/>
              <a:gd name="connsiteX0" fmla="*/ 1187289 w 1400225"/>
              <a:gd name="connsiteY0" fmla="*/ 0 h 717752"/>
              <a:gd name="connsiteX1" fmla="*/ 1400225 w 1400225"/>
              <a:gd name="connsiteY1" fmla="*/ 291418 h 717752"/>
              <a:gd name="connsiteX2" fmla="*/ 0 w 1400225"/>
              <a:gd name="connsiteY2" fmla="*/ 717752 h 717752"/>
              <a:gd name="connsiteX3" fmla="*/ 0 w 1400225"/>
              <a:gd name="connsiteY3" fmla="*/ 363739 h 717752"/>
              <a:gd name="connsiteX4" fmla="*/ 1187289 w 1400225"/>
              <a:gd name="connsiteY4" fmla="*/ 0 h 7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225" h="717752">
                <a:moveTo>
                  <a:pt x="1187289" y="0"/>
                </a:moveTo>
                <a:lnTo>
                  <a:pt x="1400225" y="291418"/>
                </a:lnTo>
                <a:lnTo>
                  <a:pt x="0" y="717752"/>
                </a:lnTo>
                <a:lnTo>
                  <a:pt x="0" y="363739"/>
                </a:lnTo>
                <a:lnTo>
                  <a:pt x="1187289" y="0"/>
                </a:lnTo>
                <a:close/>
              </a:path>
            </a:pathLst>
          </a:custGeom>
          <a:gradFill flip="none" rotWithShape="1">
            <a:gsLst>
              <a:gs pos="100000">
                <a:srgbClr val="FF3C16"/>
              </a:gs>
              <a:gs pos="1000">
                <a:srgbClr val="FE291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94DDA4-0941-4531-A489-F0EE6DA6D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1" y="742950"/>
            <a:ext cx="5372100" cy="5372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41E31F-F656-4296-A5BE-5715C95F1715}"/>
              </a:ext>
            </a:extLst>
          </p:cNvPr>
          <p:cNvSpPr txBox="1"/>
          <p:nvPr/>
        </p:nvSpPr>
        <p:spPr>
          <a:xfrm rot="20616710">
            <a:off x="1281033" y="3905890"/>
            <a:ext cx="11582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chemeClr val="bg1"/>
                </a:solidFill>
                <a:latin typeface="Montserrat SemiBold" panose="00000700000000000000" pitchFamily="50" charset="0"/>
              </a:rPr>
              <a:t>THIS WEEK ONLY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ECB1-E599-4B5F-BDAD-FEE52E453D07}"/>
              </a:ext>
            </a:extLst>
          </p:cNvPr>
          <p:cNvSpPr txBox="1"/>
          <p:nvPr/>
        </p:nvSpPr>
        <p:spPr>
          <a:xfrm rot="20730530">
            <a:off x="1661912" y="3911929"/>
            <a:ext cx="154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Impact" panose="020B0806030902050204" pitchFamily="34" charset="0"/>
              </a:rPr>
              <a:t>$150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58" y="5344784"/>
            <a:ext cx="1852391" cy="11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22178"/>
      </p:ext>
    </p:extLst>
  </p:cSld>
  <p:clrMapOvr>
    <a:masterClrMapping/>
  </p:clrMapOvr>
  <p:transition spd="slow" advTm="5545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625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4" grpId="1" animBg="1"/>
          <p:bldP spid="5" grpId="0" animBg="1"/>
          <p:bldP spid="6" grpId="0" animBg="1"/>
          <p:bldP spid="7" grpId="0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1" grpId="0"/>
          <p:bldP spid="12" grpId="0" animBg="1"/>
          <p:bldP spid="12" grpId="1" animBg="1"/>
          <p:bldP spid="13" grpId="0"/>
          <p:bldP spid="14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315</Words>
  <Application>Microsoft Office PowerPoint</Application>
  <PresentationFormat>Widescreen</PresentationFormat>
  <Paragraphs>87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Montserrat SemiBold</vt:lpstr>
      <vt:lpstr>Bahnschrift</vt:lpstr>
      <vt:lpstr>Arial</vt:lpstr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Bram Dupont</cp:lastModifiedBy>
  <cp:revision>55</cp:revision>
  <dcterms:created xsi:type="dcterms:W3CDTF">2019-04-26T20:57:51Z</dcterms:created>
  <dcterms:modified xsi:type="dcterms:W3CDTF">2019-09-20T15:13:10Z</dcterms:modified>
</cp:coreProperties>
</file>