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B0604020202020204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140"/>
    <a:srgbClr val="C11327"/>
    <a:srgbClr val="86858C"/>
    <a:srgbClr val="0A0F14"/>
    <a:srgbClr val="1B1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81CF6-F141-4D4A-95F9-52FF8A5E7279}" v="12" dt="2019-09-20T15:08:30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2A181CF6-F141-4D4A-95F9-52FF8A5E7279}"/>
    <pc:docChg chg="modSld">
      <pc:chgData name="Bram Dupont" userId="9042b1d383435627" providerId="LiveId" clId="{2A181CF6-F141-4D4A-95F9-52FF8A5E7279}" dt="2019-09-20T15:08:30.328" v="11"/>
      <pc:docMkLst>
        <pc:docMk/>
      </pc:docMkLst>
      <pc:sldChg chg="modSp">
        <pc:chgData name="Bram Dupont" userId="9042b1d383435627" providerId="LiveId" clId="{2A181CF6-F141-4D4A-95F9-52FF8A5E7279}" dt="2019-09-20T15:07:27.509" v="2" actId="20577"/>
        <pc:sldMkLst>
          <pc:docMk/>
          <pc:sldMk cId="3206811188" sldId="258"/>
        </pc:sldMkLst>
        <pc:spChg chg="mod">
          <ac:chgData name="Bram Dupont" userId="9042b1d383435627" providerId="LiveId" clId="{2A181CF6-F141-4D4A-95F9-52FF8A5E7279}" dt="2019-09-20T15:07:27.509" v="2" actId="20577"/>
          <ac:spMkLst>
            <pc:docMk/>
            <pc:sldMk cId="3206811188" sldId="258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7:40.335" v="5" actId="20577"/>
        <pc:sldMkLst>
          <pc:docMk/>
          <pc:sldMk cId="3041289355" sldId="259"/>
        </pc:sldMkLst>
        <pc:spChg chg="mod">
          <ac:chgData name="Bram Dupont" userId="9042b1d383435627" providerId="LiveId" clId="{2A181CF6-F141-4D4A-95F9-52FF8A5E7279}" dt="2019-09-20T15:07:40.335" v="5" actId="20577"/>
          <ac:spMkLst>
            <pc:docMk/>
            <pc:sldMk cId="3041289355" sldId="259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8:08.469" v="6"/>
        <pc:sldMkLst>
          <pc:docMk/>
          <pc:sldMk cId="3115103146" sldId="260"/>
        </pc:sldMkLst>
        <pc:spChg chg="mod">
          <ac:chgData name="Bram Dupont" userId="9042b1d383435627" providerId="LiveId" clId="{2A181CF6-F141-4D4A-95F9-52FF8A5E7279}" dt="2019-09-20T15:08:08.469" v="6"/>
          <ac:spMkLst>
            <pc:docMk/>
            <pc:sldMk cId="3115103146" sldId="260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8:13.209" v="7"/>
        <pc:sldMkLst>
          <pc:docMk/>
          <pc:sldMk cId="1641891481" sldId="261"/>
        </pc:sldMkLst>
        <pc:spChg chg="mod">
          <ac:chgData name="Bram Dupont" userId="9042b1d383435627" providerId="LiveId" clId="{2A181CF6-F141-4D4A-95F9-52FF8A5E7279}" dt="2019-09-20T15:08:13.209" v="7"/>
          <ac:spMkLst>
            <pc:docMk/>
            <pc:sldMk cId="1641891481" sldId="261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8:15.580" v="8"/>
        <pc:sldMkLst>
          <pc:docMk/>
          <pc:sldMk cId="3962622779" sldId="262"/>
        </pc:sldMkLst>
        <pc:spChg chg="mod">
          <ac:chgData name="Bram Dupont" userId="9042b1d383435627" providerId="LiveId" clId="{2A181CF6-F141-4D4A-95F9-52FF8A5E7279}" dt="2019-09-20T15:08:15.580" v="8"/>
          <ac:spMkLst>
            <pc:docMk/>
            <pc:sldMk cId="3962622779" sldId="262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8:17.788" v="9"/>
        <pc:sldMkLst>
          <pc:docMk/>
          <pc:sldMk cId="3710229431" sldId="263"/>
        </pc:sldMkLst>
        <pc:spChg chg="mod">
          <ac:chgData name="Bram Dupont" userId="9042b1d383435627" providerId="LiveId" clId="{2A181CF6-F141-4D4A-95F9-52FF8A5E7279}" dt="2019-09-20T15:08:17.788" v="9"/>
          <ac:spMkLst>
            <pc:docMk/>
            <pc:sldMk cId="3710229431" sldId="263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8:26.061" v="10"/>
        <pc:sldMkLst>
          <pc:docMk/>
          <pc:sldMk cId="835753466" sldId="265"/>
        </pc:sldMkLst>
        <pc:spChg chg="mod">
          <ac:chgData name="Bram Dupont" userId="9042b1d383435627" providerId="LiveId" clId="{2A181CF6-F141-4D4A-95F9-52FF8A5E7279}" dt="2019-09-20T15:08:26.061" v="10"/>
          <ac:spMkLst>
            <pc:docMk/>
            <pc:sldMk cId="835753466" sldId="265"/>
            <ac:spMk id="27" creationId="{C3B563CE-E2C2-43A4-8842-1B49D5ECC13A}"/>
          </ac:spMkLst>
        </pc:spChg>
      </pc:sldChg>
      <pc:sldChg chg="modSp">
        <pc:chgData name="Bram Dupont" userId="9042b1d383435627" providerId="LiveId" clId="{2A181CF6-F141-4D4A-95F9-52FF8A5E7279}" dt="2019-09-20T15:08:30.328" v="11"/>
        <pc:sldMkLst>
          <pc:docMk/>
          <pc:sldMk cId="1924839945" sldId="266"/>
        </pc:sldMkLst>
        <pc:spChg chg="mod">
          <ac:chgData name="Bram Dupont" userId="9042b1d383435627" providerId="LiveId" clId="{2A181CF6-F141-4D4A-95F9-52FF8A5E7279}" dt="2019-09-20T15:08:30.328" v="11"/>
          <ac:spMkLst>
            <pc:docMk/>
            <pc:sldMk cId="1924839945" sldId="266"/>
            <ac:spMk id="27" creationId="{C3B563CE-E2C2-43A4-8842-1B49D5ECC1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48FF-3247-4BED-98B6-E688C9666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F38C9-36A4-4549-82A9-AE35BB161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8C3A0-1D66-4A9B-A2F2-BF12867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A541-1FD7-4D16-8081-A64D2C0D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A0751-D93E-45A4-84EB-38B047F8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550B-A144-41AC-9955-54E500FC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87148-978A-42A9-8893-713CF181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9E0F-4379-4E17-B378-2DF742C7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5EA0F-BDEF-412A-A584-27F594D7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B004-8171-4985-99D1-FA918CDC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F28D9-CF19-4C0E-B00C-1C1FBB598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41EEB-5A55-4881-B0A0-8D8A24D76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56DC8-460C-44A4-A824-2F55E001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89E5-62C5-4872-8E90-D4FD22B9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3B22-377E-45D3-9965-6F8D7A13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6B8E-65D6-4E09-99CB-E8273C09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BE1E-1259-4EDF-878A-83165AEA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E13A-4E74-421C-88E1-744E8C8C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31828-019B-4891-8B0E-D8BD1527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3E8D1-0423-4154-8C3B-4041B34B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6E75-C103-43FE-8C0C-B0BEFC9A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6EFCE-DECD-4B78-998C-479A5F13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3224-524E-4248-9A44-531AF9CA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B49B-9926-4582-BDB2-4FD4DDB4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4D4B-D12B-4388-8A80-B05C59E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C54A-7AAD-4076-B133-5495099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FBEF3-33BA-4C80-B4FA-CAFAED0D1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DC96A-6274-403E-8D8D-584E1F613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14942-9888-4D59-A8FF-78E64819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777F7-1C60-4546-A623-B403AF2F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7BF94-4219-48F7-8153-96A1A16B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768D-AB88-430B-BC24-D1956CC5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35E43-C320-4343-AC81-D1C0765C4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0CB96-08B2-4091-990A-01BBC805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B30C4-3862-4260-9E13-8F6BC9FA3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C5CAC-C585-4F46-A71C-399BE7AA4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E8489-0E18-4FA6-8BA7-33EFD29C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17108-350A-47E1-9F72-C82D81AA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D3CF8-FA48-4D4F-8FCA-A599C185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5C43-0FF2-4A3A-879C-B34375DF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4A3EA-B046-445D-931B-7360A7E2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2BBEF-4ED3-4C4C-B8A9-C67E77E2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BC48-3F7B-410C-B913-4ECCD24C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76A80-4421-4BB2-BDA8-D9C1E69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00EE9-4D02-4528-A803-21A91205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EDC01-75B0-4D15-82E9-0FBAFBCA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30D-F7B0-49CA-8406-8E481808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8F5A9-079A-4E33-90E9-6E064EB5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E7256-8918-4CEE-B762-EE4C553A0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F536E-5E2D-4B94-8D76-0052C49D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70505-FC79-4ABD-A014-866360E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52893-734D-4D33-A19A-5932844D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DF1B-4495-48A9-8FA2-E506387A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48C31-BA71-4093-B9EA-C5B0890E0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ADD8-551C-4F4D-819D-DD9D3E9F8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B06AF-4FE6-4677-B6F5-EBCDB1BF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15353-EDE4-4C2E-883A-329E37B5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B5C00-658D-43EE-B903-93BDBC2D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28177-BB57-4725-87EE-E93740F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10454-11CF-49BF-ADDD-F9FA2511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8B6D7-FB23-4BBD-8189-538775D29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D85D-7F84-4D0E-A9ED-A40C195C54E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102E-1C8B-48A8-AF60-E1AA7BDE2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B9BBE-0C8C-4689-B4E9-8F54C8762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936C-2C3D-4859-B729-E7777DC94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FA357CC-CEF0-47D5-9939-188464999828}"/>
              </a:ext>
            </a:extLst>
          </p:cNvPr>
          <p:cNvSpPr/>
          <p:nvPr/>
        </p:nvSpPr>
        <p:spPr>
          <a:xfrm>
            <a:off x="3876675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048362-974F-48EB-952B-3803248996E8}"/>
              </a:ext>
            </a:extLst>
          </p:cNvPr>
          <p:cNvSpPr/>
          <p:nvPr/>
        </p:nvSpPr>
        <p:spPr>
          <a:xfrm>
            <a:off x="4781550" y="2114550"/>
            <a:ext cx="2628900" cy="2628900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11FF30-CA4E-47BF-B4A3-0ED4E6A091C7}"/>
              </a:ext>
            </a:extLst>
          </p:cNvPr>
          <p:cNvSpPr/>
          <p:nvPr/>
        </p:nvSpPr>
        <p:spPr>
          <a:xfrm>
            <a:off x="3378200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D8EEB-53CE-48BB-88AF-3B7CC0C88EBD}"/>
              </a:ext>
            </a:extLst>
          </p:cNvPr>
          <p:cNvGrpSpPr/>
          <p:nvPr/>
        </p:nvGrpSpPr>
        <p:grpSpPr>
          <a:xfrm>
            <a:off x="2741612" y="546100"/>
            <a:ext cx="6314336" cy="5876925"/>
            <a:chOff x="2741612" y="546100"/>
            <a:chExt cx="6314336" cy="58769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83AA2C-1381-4353-B3E3-C8ACC880BA27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62ADC7-5AEB-4D67-963B-C29F13632A54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F71383-49A7-4B3E-93D9-B161E993E61E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BD70A9-DD2A-49DD-927D-B86B305CF207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5E126547-BDBB-4027-A6FA-95E57DF7F4EE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Sign 11">
              <a:extLst>
                <a:ext uri="{FF2B5EF4-FFF2-40B4-BE49-F238E27FC236}">
                  <a16:creationId xmlns:a16="http://schemas.microsoft.com/office/drawing/2014/main" id="{34CD9558-5F01-4F69-8AAC-9C70E3305D28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Extract 12">
              <a:extLst>
                <a:ext uri="{FF2B5EF4-FFF2-40B4-BE49-F238E27FC236}">
                  <a16:creationId xmlns:a16="http://schemas.microsoft.com/office/drawing/2014/main" id="{83294F62-38AA-4490-9760-71690564D245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4C8437CE-2910-4894-8703-A7829BCA1ECE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660FBC-DBE5-4422-9952-DE32FAD54039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Extract 15">
              <a:extLst>
                <a:ext uri="{FF2B5EF4-FFF2-40B4-BE49-F238E27FC236}">
                  <a16:creationId xmlns:a16="http://schemas.microsoft.com/office/drawing/2014/main" id="{79A4CFDB-FF18-41D6-9EAD-AA9DF2B4B742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B6C6C104-204D-4A4B-99B3-3B623B6A3DA4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029EAFC-BC48-4B37-967E-57791513F2C9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1F9FA2AE-DB65-449B-9BC5-BE3FE7A3A980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680FBF7-6BC1-4163-BA14-235EF9F23B61}"/>
              </a:ext>
            </a:extLst>
          </p:cNvPr>
          <p:cNvSpPr/>
          <p:nvPr/>
        </p:nvSpPr>
        <p:spPr>
          <a:xfrm>
            <a:off x="-2677381" y="-2724150"/>
            <a:ext cx="5448300" cy="5448300"/>
          </a:xfrm>
          <a:prstGeom prst="ellipse">
            <a:avLst/>
          </a:prstGeom>
          <a:noFill/>
          <a:ln w="2540000">
            <a:solidFill>
              <a:srgbClr val="F5F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C25283-88C2-49B2-A6A3-881E178BADC3}"/>
              </a:ext>
            </a:extLst>
          </p:cNvPr>
          <p:cNvSpPr/>
          <p:nvPr/>
        </p:nvSpPr>
        <p:spPr>
          <a:xfrm>
            <a:off x="9467850" y="4133850"/>
            <a:ext cx="5448300" cy="5448300"/>
          </a:xfrm>
          <a:prstGeom prst="ellipse">
            <a:avLst/>
          </a:prstGeom>
          <a:noFill/>
          <a:ln w="2540000">
            <a:solidFill>
              <a:srgbClr val="F5F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81550" y="2839723"/>
            <a:ext cx="2628900" cy="1370454"/>
            <a:chOff x="4781550" y="2839723"/>
            <a:chExt cx="2628900" cy="13704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16F93B-985A-4329-B3DB-C3C3BD36CE29}"/>
                </a:ext>
              </a:extLst>
            </p:cNvPr>
            <p:cNvSpPr txBox="1"/>
            <p:nvPr/>
          </p:nvSpPr>
          <p:spPr>
            <a:xfrm>
              <a:off x="4781550" y="3686957"/>
              <a:ext cx="2628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600">
                  <a:solidFill>
                    <a:srgbClr val="F5F0EB"/>
                  </a:solidFill>
                </a:rPr>
                <a:t>CIRCULAR MOTION STORE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714" y="2839723"/>
              <a:ext cx="769769" cy="76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5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FA357CC-CEF0-47D5-9939-188464999828}"/>
              </a:ext>
            </a:extLst>
          </p:cNvPr>
          <p:cNvSpPr/>
          <p:nvPr/>
        </p:nvSpPr>
        <p:spPr>
          <a:xfrm>
            <a:off x="3876675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048362-974F-48EB-952B-3803248996E8}"/>
              </a:ext>
            </a:extLst>
          </p:cNvPr>
          <p:cNvSpPr/>
          <p:nvPr/>
        </p:nvSpPr>
        <p:spPr>
          <a:xfrm>
            <a:off x="4781550" y="2114550"/>
            <a:ext cx="2628900" cy="2628900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11FF30-CA4E-47BF-B4A3-0ED4E6A091C7}"/>
              </a:ext>
            </a:extLst>
          </p:cNvPr>
          <p:cNvSpPr/>
          <p:nvPr/>
        </p:nvSpPr>
        <p:spPr>
          <a:xfrm>
            <a:off x="3378200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D8EEB-53CE-48BB-88AF-3B7CC0C88EBD}"/>
              </a:ext>
            </a:extLst>
          </p:cNvPr>
          <p:cNvGrpSpPr/>
          <p:nvPr/>
        </p:nvGrpSpPr>
        <p:grpSpPr>
          <a:xfrm>
            <a:off x="2741612" y="546100"/>
            <a:ext cx="6314336" cy="5876925"/>
            <a:chOff x="2741612" y="546100"/>
            <a:chExt cx="6314336" cy="58769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83AA2C-1381-4353-B3E3-C8ACC880BA27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62ADC7-5AEB-4D67-963B-C29F13632A54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F71383-49A7-4B3E-93D9-B161E993E61E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BD70A9-DD2A-49DD-927D-B86B305CF207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5E126547-BDBB-4027-A6FA-95E57DF7F4EE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Sign 11">
              <a:extLst>
                <a:ext uri="{FF2B5EF4-FFF2-40B4-BE49-F238E27FC236}">
                  <a16:creationId xmlns:a16="http://schemas.microsoft.com/office/drawing/2014/main" id="{34CD9558-5F01-4F69-8AAC-9C70E3305D28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Extract 12">
              <a:extLst>
                <a:ext uri="{FF2B5EF4-FFF2-40B4-BE49-F238E27FC236}">
                  <a16:creationId xmlns:a16="http://schemas.microsoft.com/office/drawing/2014/main" id="{83294F62-38AA-4490-9760-71690564D245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4C8437CE-2910-4894-8703-A7829BCA1ECE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660FBC-DBE5-4422-9952-DE32FAD54039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Extract 15">
              <a:extLst>
                <a:ext uri="{FF2B5EF4-FFF2-40B4-BE49-F238E27FC236}">
                  <a16:creationId xmlns:a16="http://schemas.microsoft.com/office/drawing/2014/main" id="{79A4CFDB-FF18-41D6-9EAD-AA9DF2B4B742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B6C6C104-204D-4A4B-99B3-3B623B6A3DA4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029EAFC-BC48-4B37-967E-57791513F2C9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1F9FA2AE-DB65-449B-9BC5-BE3FE7A3A980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680FBF7-6BC1-4163-BA14-235EF9F23B61}"/>
              </a:ext>
            </a:extLst>
          </p:cNvPr>
          <p:cNvSpPr/>
          <p:nvPr/>
        </p:nvSpPr>
        <p:spPr>
          <a:xfrm>
            <a:off x="-2677381" y="-2724150"/>
            <a:ext cx="5448300" cy="5448300"/>
          </a:xfrm>
          <a:prstGeom prst="ellipse">
            <a:avLst/>
          </a:prstGeom>
          <a:noFill/>
          <a:ln w="2540000">
            <a:solidFill>
              <a:srgbClr val="F5F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C25283-88C2-49B2-A6A3-881E178BADC3}"/>
              </a:ext>
            </a:extLst>
          </p:cNvPr>
          <p:cNvSpPr/>
          <p:nvPr/>
        </p:nvSpPr>
        <p:spPr>
          <a:xfrm>
            <a:off x="9467850" y="4133850"/>
            <a:ext cx="5448300" cy="5448300"/>
          </a:xfrm>
          <a:prstGeom prst="ellipse">
            <a:avLst/>
          </a:prstGeom>
          <a:noFill/>
          <a:ln w="2540000">
            <a:solidFill>
              <a:srgbClr val="F5F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81550" y="2839723"/>
            <a:ext cx="2628900" cy="1370454"/>
            <a:chOff x="4781550" y="2839723"/>
            <a:chExt cx="2628900" cy="13704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16F93B-985A-4329-B3DB-C3C3BD36CE29}"/>
                </a:ext>
              </a:extLst>
            </p:cNvPr>
            <p:cNvSpPr txBox="1"/>
            <p:nvPr/>
          </p:nvSpPr>
          <p:spPr>
            <a:xfrm>
              <a:off x="4781550" y="3686957"/>
              <a:ext cx="2628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600">
                  <a:solidFill>
                    <a:srgbClr val="F5F0EB"/>
                  </a:solidFill>
                </a:rPr>
                <a:t>CIRCULAR MOTION STORE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714" y="2839723"/>
              <a:ext cx="769769" cy="76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1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6D8216-C136-4062-BF63-F9DE61DCAFFF}"/>
              </a:ext>
            </a:extLst>
          </p:cNvPr>
          <p:cNvSpPr/>
          <p:nvPr/>
        </p:nvSpPr>
        <p:spPr>
          <a:xfrm>
            <a:off x="-3324461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26B20B-543F-4981-ABE0-C874368A0A38}"/>
              </a:ext>
            </a:extLst>
          </p:cNvPr>
          <p:cNvSpPr/>
          <p:nvPr/>
        </p:nvSpPr>
        <p:spPr>
          <a:xfrm>
            <a:off x="6524625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56C2B-EE65-49A3-9728-DB6B27FBA981}"/>
              </a:ext>
            </a:extLst>
          </p:cNvPr>
          <p:cNvSpPr/>
          <p:nvPr/>
        </p:nvSpPr>
        <p:spPr>
          <a:xfrm>
            <a:off x="7218554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DF78B-FCB3-48FF-B7A9-CB5DE12CF7CA}"/>
              </a:ext>
            </a:extLst>
          </p:cNvPr>
          <p:cNvSpPr/>
          <p:nvPr/>
        </p:nvSpPr>
        <p:spPr>
          <a:xfrm>
            <a:off x="6026150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42B79-E2CC-4CD7-9B43-89E6BC430D1E}"/>
              </a:ext>
            </a:extLst>
          </p:cNvPr>
          <p:cNvGrpSpPr/>
          <p:nvPr/>
        </p:nvGrpSpPr>
        <p:grpSpPr>
          <a:xfrm>
            <a:off x="5389562" y="546100"/>
            <a:ext cx="6314336" cy="5876925"/>
            <a:chOff x="2741612" y="546100"/>
            <a:chExt cx="6314336" cy="58769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D4DC4E-C047-4CC1-8DE1-BF581D6D70E3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D59FFA-EBE0-42BC-BEAB-0B13DEC728B2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20081-670D-4E9A-9B1A-B1102318781C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4855E2-A723-4EAC-818C-CF88C47FB42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989D209-7771-45AD-82AC-9F05AE12E04C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D26D202C-2A91-4C8C-A411-4163FEC155A3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Extract 14">
              <a:extLst>
                <a:ext uri="{FF2B5EF4-FFF2-40B4-BE49-F238E27FC236}">
                  <a16:creationId xmlns:a16="http://schemas.microsoft.com/office/drawing/2014/main" id="{325AA76E-51AE-4D19-B910-985C03806BAB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48FE183D-E849-49CA-9899-6299E1C2C65B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51F91B-E81F-4439-A186-C4F3652B9AA5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Extract 17">
              <a:extLst>
                <a:ext uri="{FF2B5EF4-FFF2-40B4-BE49-F238E27FC236}">
                  <a16:creationId xmlns:a16="http://schemas.microsoft.com/office/drawing/2014/main" id="{1386CF7D-432F-41EC-B000-217341D05CA0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7D6B9158-86C8-4BC8-A342-99DBA08202C2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77535CE-5EF5-48E6-9F22-EF3809699861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F51065B8-66FC-4627-839B-B31D25EB76BA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0DE073-3F2A-48CE-85BB-81346992539A}"/>
              </a:ext>
            </a:extLst>
          </p:cNvPr>
          <p:cNvSpPr/>
          <p:nvPr/>
        </p:nvSpPr>
        <p:spPr>
          <a:xfrm rot="1766310">
            <a:off x="6491563" y="450264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50D10C-4EFF-4E2F-AB70-98AD27C957F5}"/>
              </a:ext>
            </a:extLst>
          </p:cNvPr>
          <p:cNvSpPr/>
          <p:nvPr/>
        </p:nvSpPr>
        <p:spPr>
          <a:xfrm rot="1766310">
            <a:off x="7738666" y="4836897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31C6C9-FFCF-4BAA-BA78-69D1CC123D91}"/>
              </a:ext>
            </a:extLst>
          </p:cNvPr>
          <p:cNvSpPr/>
          <p:nvPr/>
        </p:nvSpPr>
        <p:spPr>
          <a:xfrm rot="1766310">
            <a:off x="1030828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6338E0-2BDC-49A6-A9D4-B0724B065C7D}"/>
              </a:ext>
            </a:extLst>
          </p:cNvPr>
          <p:cNvSpPr/>
          <p:nvPr/>
        </p:nvSpPr>
        <p:spPr>
          <a:xfrm rot="1766310">
            <a:off x="919864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4388006C-FB80-4AE9-BB0C-0348CDEF8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833">
            <a:off x="6623924" y="1975727"/>
            <a:ext cx="4646788" cy="2610469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553045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553045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EVENING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SHOES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553045" y="3842358"/>
            <a:ext cx="447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Soft, High Quality Rubber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6E5390-40B7-4A76-8E5E-AD787118800E}"/>
              </a:ext>
            </a:extLst>
          </p:cNvPr>
          <p:cNvSpPr txBox="1"/>
          <p:nvPr/>
        </p:nvSpPr>
        <p:spPr>
          <a:xfrm>
            <a:off x="730250" y="5568259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$299</a:t>
            </a:r>
          </a:p>
        </p:txBody>
      </p:sp>
    </p:spTree>
    <p:extLst>
      <p:ext uri="{BB962C8B-B14F-4D97-AF65-F5344CB8AC3E}">
        <p14:creationId xmlns:p14="http://schemas.microsoft.com/office/powerpoint/2010/main" val="32068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406 -3.33333E-6 L 0.34948 -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7396296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7396296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SONY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WATCH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7396296" y="3842358"/>
            <a:ext cx="447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Allows you to track your route and distance so you can see just how far you’ve come.</a:t>
            </a:r>
            <a:endParaRPr lang="en-US" sz="140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07BBE5-CC2A-4D5C-A049-814FCE20D1C7}"/>
              </a:ext>
            </a:extLst>
          </p:cNvPr>
          <p:cNvSpPr/>
          <p:nvPr/>
        </p:nvSpPr>
        <p:spPr>
          <a:xfrm>
            <a:off x="12655030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5DF232-F87D-4F13-95E7-FABE4228CFD0}"/>
              </a:ext>
            </a:extLst>
          </p:cNvPr>
          <p:cNvSpPr/>
          <p:nvPr/>
        </p:nvSpPr>
        <p:spPr>
          <a:xfrm flipH="1">
            <a:off x="1657350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44BB0-0FBE-4830-9F51-DC51A3DB497A}"/>
              </a:ext>
            </a:extLst>
          </p:cNvPr>
          <p:cNvSpPr/>
          <p:nvPr/>
        </p:nvSpPr>
        <p:spPr>
          <a:xfrm flipH="1">
            <a:off x="2351279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A653EE-34E9-43C1-9B60-C7234EC076FB}"/>
              </a:ext>
            </a:extLst>
          </p:cNvPr>
          <p:cNvSpPr/>
          <p:nvPr/>
        </p:nvSpPr>
        <p:spPr>
          <a:xfrm flipH="1">
            <a:off x="1158875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C8A837-01F2-4D96-9891-3C9173B8EC9D}"/>
              </a:ext>
            </a:extLst>
          </p:cNvPr>
          <p:cNvGrpSpPr/>
          <p:nvPr/>
        </p:nvGrpSpPr>
        <p:grpSpPr>
          <a:xfrm flipH="1">
            <a:off x="522287" y="546100"/>
            <a:ext cx="6314336" cy="5876925"/>
            <a:chOff x="2741612" y="546100"/>
            <a:chExt cx="6314336" cy="587692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CD7683-4316-4454-89C7-610592E2B58A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D24F1D-FC41-4C46-929C-0095BBEC21B0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484F55-902B-45A9-856D-77AF8941442A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3C3712-FDFB-4F5F-A047-47CAB8F66AF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>
              <a:extLst>
                <a:ext uri="{FF2B5EF4-FFF2-40B4-BE49-F238E27FC236}">
                  <a16:creationId xmlns:a16="http://schemas.microsoft.com/office/drawing/2014/main" id="{FAA8C6D7-9F37-48F2-9677-D281D399CD34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us Sign 40">
              <a:extLst>
                <a:ext uri="{FF2B5EF4-FFF2-40B4-BE49-F238E27FC236}">
                  <a16:creationId xmlns:a16="http://schemas.microsoft.com/office/drawing/2014/main" id="{2F686A29-1300-4184-98A2-ED6827B9D307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Extract 41">
              <a:extLst>
                <a:ext uri="{FF2B5EF4-FFF2-40B4-BE49-F238E27FC236}">
                  <a16:creationId xmlns:a16="http://schemas.microsoft.com/office/drawing/2014/main" id="{E1BB4A4C-B825-4E1D-8D33-F127E822DC15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CE14741B-AF6F-463B-8402-EC6E3D3B668D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1D5E15-A36F-4FE8-83A3-57DD0000D22E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Extract 44">
              <a:extLst>
                <a:ext uri="{FF2B5EF4-FFF2-40B4-BE49-F238E27FC236}">
                  <a16:creationId xmlns:a16="http://schemas.microsoft.com/office/drawing/2014/main" id="{F6ED1CE4-D092-46B6-8F79-422821BD87F9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ED0B9A3C-BADA-40C3-AB1E-D85A89CFF008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9307FABC-59DC-4B36-8039-72130892D9F7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entagon 47">
              <a:extLst>
                <a:ext uri="{FF2B5EF4-FFF2-40B4-BE49-F238E27FC236}">
                  <a16:creationId xmlns:a16="http://schemas.microsoft.com/office/drawing/2014/main" id="{7953652E-3752-4672-88FC-9FF8B6782990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B8D8380-563A-4D05-9EF8-C9DEF10018A3}"/>
              </a:ext>
            </a:extLst>
          </p:cNvPr>
          <p:cNvSpPr/>
          <p:nvPr/>
        </p:nvSpPr>
        <p:spPr>
          <a:xfrm rot="19833690" flipH="1">
            <a:off x="5115658" y="4536992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B64C78-A361-4A25-8F37-80AA5D5FECD0}"/>
              </a:ext>
            </a:extLst>
          </p:cNvPr>
          <p:cNvSpPr/>
          <p:nvPr/>
        </p:nvSpPr>
        <p:spPr>
          <a:xfrm rot="19833690" flipH="1">
            <a:off x="3993850" y="4989286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8BCFB70-0D81-4222-91BF-FFFABFDDD4FA}"/>
              </a:ext>
            </a:extLst>
          </p:cNvPr>
          <p:cNvSpPr/>
          <p:nvPr/>
        </p:nvSpPr>
        <p:spPr>
          <a:xfrm rot="19833690" flipH="1">
            <a:off x="170772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76DB01-5690-48D5-9E85-33D241E2ED52}"/>
              </a:ext>
            </a:extLst>
          </p:cNvPr>
          <p:cNvSpPr/>
          <p:nvPr/>
        </p:nvSpPr>
        <p:spPr>
          <a:xfrm rot="19833690" flipH="1">
            <a:off x="269187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FC75F4A-A6D5-4266-8411-D30A2CEF3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833">
            <a:off x="2381858" y="1295438"/>
            <a:ext cx="2788950" cy="3971048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4C8452-4383-43F7-92DA-532117D5A602}"/>
              </a:ext>
            </a:extLst>
          </p:cNvPr>
          <p:cNvSpPr txBox="1"/>
          <p:nvPr/>
        </p:nvSpPr>
        <p:spPr>
          <a:xfrm>
            <a:off x="7649274" y="5583440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$25</a:t>
            </a:r>
          </a:p>
        </p:txBody>
      </p:sp>
    </p:spTree>
    <p:extLst>
      <p:ext uri="{BB962C8B-B14F-4D97-AF65-F5344CB8AC3E}">
        <p14:creationId xmlns:p14="http://schemas.microsoft.com/office/powerpoint/2010/main" val="3041289355"/>
      </p:ext>
    </p:extLst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9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8972 -3.33333E-6 L 0.34947 -3.33333E-6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6D8216-C136-4062-BF63-F9DE61DCAFFF}"/>
              </a:ext>
            </a:extLst>
          </p:cNvPr>
          <p:cNvSpPr/>
          <p:nvPr/>
        </p:nvSpPr>
        <p:spPr>
          <a:xfrm>
            <a:off x="-3324461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26B20B-543F-4981-ABE0-C874368A0A38}"/>
              </a:ext>
            </a:extLst>
          </p:cNvPr>
          <p:cNvSpPr/>
          <p:nvPr/>
        </p:nvSpPr>
        <p:spPr>
          <a:xfrm>
            <a:off x="6524625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56C2B-EE65-49A3-9728-DB6B27FBA981}"/>
              </a:ext>
            </a:extLst>
          </p:cNvPr>
          <p:cNvSpPr/>
          <p:nvPr/>
        </p:nvSpPr>
        <p:spPr>
          <a:xfrm>
            <a:off x="7218554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DF78B-FCB3-48FF-B7A9-CB5DE12CF7CA}"/>
              </a:ext>
            </a:extLst>
          </p:cNvPr>
          <p:cNvSpPr/>
          <p:nvPr/>
        </p:nvSpPr>
        <p:spPr>
          <a:xfrm>
            <a:off x="6026150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42B79-E2CC-4CD7-9B43-89E6BC430D1E}"/>
              </a:ext>
            </a:extLst>
          </p:cNvPr>
          <p:cNvGrpSpPr/>
          <p:nvPr/>
        </p:nvGrpSpPr>
        <p:grpSpPr>
          <a:xfrm>
            <a:off x="5389562" y="546100"/>
            <a:ext cx="6314336" cy="5876925"/>
            <a:chOff x="2741612" y="546100"/>
            <a:chExt cx="6314336" cy="58769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D4DC4E-C047-4CC1-8DE1-BF581D6D70E3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D59FFA-EBE0-42BC-BEAB-0B13DEC728B2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20081-670D-4E9A-9B1A-B1102318781C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4855E2-A723-4EAC-818C-CF88C47FB42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989D209-7771-45AD-82AC-9F05AE12E04C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D26D202C-2A91-4C8C-A411-4163FEC155A3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Extract 14">
              <a:extLst>
                <a:ext uri="{FF2B5EF4-FFF2-40B4-BE49-F238E27FC236}">
                  <a16:creationId xmlns:a16="http://schemas.microsoft.com/office/drawing/2014/main" id="{325AA76E-51AE-4D19-B910-985C03806BAB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48FE183D-E849-49CA-9899-6299E1C2C65B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51F91B-E81F-4439-A186-C4F3652B9AA5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Extract 17">
              <a:extLst>
                <a:ext uri="{FF2B5EF4-FFF2-40B4-BE49-F238E27FC236}">
                  <a16:creationId xmlns:a16="http://schemas.microsoft.com/office/drawing/2014/main" id="{1386CF7D-432F-41EC-B000-217341D05CA0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7D6B9158-86C8-4BC8-A342-99DBA08202C2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77535CE-5EF5-48E6-9F22-EF3809699861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F51065B8-66FC-4627-839B-B31D25EB76BA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0DE073-3F2A-48CE-85BB-81346992539A}"/>
              </a:ext>
            </a:extLst>
          </p:cNvPr>
          <p:cNvSpPr/>
          <p:nvPr/>
        </p:nvSpPr>
        <p:spPr>
          <a:xfrm rot="1766310">
            <a:off x="6491563" y="450264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50D10C-4EFF-4E2F-AB70-98AD27C957F5}"/>
              </a:ext>
            </a:extLst>
          </p:cNvPr>
          <p:cNvSpPr/>
          <p:nvPr/>
        </p:nvSpPr>
        <p:spPr>
          <a:xfrm rot="1766310">
            <a:off x="7738666" y="4836897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31C6C9-FFCF-4BAA-BA78-69D1CC123D91}"/>
              </a:ext>
            </a:extLst>
          </p:cNvPr>
          <p:cNvSpPr/>
          <p:nvPr/>
        </p:nvSpPr>
        <p:spPr>
          <a:xfrm rot="1766310">
            <a:off x="1030828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6338E0-2BDC-49A6-A9D4-B0724B065C7D}"/>
              </a:ext>
            </a:extLst>
          </p:cNvPr>
          <p:cNvSpPr/>
          <p:nvPr/>
        </p:nvSpPr>
        <p:spPr>
          <a:xfrm rot="1766310">
            <a:off x="919864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88006C-FB80-4AE9-BB0C-0348CDEF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353">
            <a:off x="7053940" y="826671"/>
            <a:ext cx="3786756" cy="4908582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553045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553045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GYM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TSHIRT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553045" y="3842358"/>
            <a:ext cx="447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Muscle Yellow Green Fitted Tee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6E5390-40B7-4A76-8E5E-AD787118800E}"/>
              </a:ext>
            </a:extLst>
          </p:cNvPr>
          <p:cNvSpPr txBox="1"/>
          <p:nvPr/>
        </p:nvSpPr>
        <p:spPr>
          <a:xfrm>
            <a:off x="730236" y="5568294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$30</a:t>
            </a:r>
          </a:p>
        </p:txBody>
      </p:sp>
    </p:spTree>
    <p:extLst>
      <p:ext uri="{BB962C8B-B14F-4D97-AF65-F5344CB8AC3E}">
        <p14:creationId xmlns:p14="http://schemas.microsoft.com/office/powerpoint/2010/main" val="3115103146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406 -3.33333E-6 L 0.34948 -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7396296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7396296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BASEBALL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CAPS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7396296" y="3842358"/>
            <a:ext cx="447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Black Grey Baseball Caps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07BBE5-CC2A-4D5C-A049-814FCE20D1C7}"/>
              </a:ext>
            </a:extLst>
          </p:cNvPr>
          <p:cNvSpPr/>
          <p:nvPr/>
        </p:nvSpPr>
        <p:spPr>
          <a:xfrm>
            <a:off x="12655030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5DF232-F87D-4F13-95E7-FABE4228CFD0}"/>
              </a:ext>
            </a:extLst>
          </p:cNvPr>
          <p:cNvSpPr/>
          <p:nvPr/>
        </p:nvSpPr>
        <p:spPr>
          <a:xfrm flipH="1">
            <a:off x="1657350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44BB0-0FBE-4830-9F51-DC51A3DB497A}"/>
              </a:ext>
            </a:extLst>
          </p:cNvPr>
          <p:cNvSpPr/>
          <p:nvPr/>
        </p:nvSpPr>
        <p:spPr>
          <a:xfrm flipH="1">
            <a:off x="2351279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A653EE-34E9-43C1-9B60-C7234EC076FB}"/>
              </a:ext>
            </a:extLst>
          </p:cNvPr>
          <p:cNvSpPr/>
          <p:nvPr/>
        </p:nvSpPr>
        <p:spPr>
          <a:xfrm flipH="1">
            <a:off x="1158875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C8A837-01F2-4D96-9891-3C9173B8EC9D}"/>
              </a:ext>
            </a:extLst>
          </p:cNvPr>
          <p:cNvGrpSpPr/>
          <p:nvPr/>
        </p:nvGrpSpPr>
        <p:grpSpPr>
          <a:xfrm flipH="1">
            <a:off x="522287" y="546100"/>
            <a:ext cx="6314336" cy="5876925"/>
            <a:chOff x="2741612" y="546100"/>
            <a:chExt cx="6314336" cy="587692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CD7683-4316-4454-89C7-610592E2B58A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D24F1D-FC41-4C46-929C-0095BBEC21B0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484F55-902B-45A9-856D-77AF8941442A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3C3712-FDFB-4F5F-A047-47CAB8F66AF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>
              <a:extLst>
                <a:ext uri="{FF2B5EF4-FFF2-40B4-BE49-F238E27FC236}">
                  <a16:creationId xmlns:a16="http://schemas.microsoft.com/office/drawing/2014/main" id="{FAA8C6D7-9F37-48F2-9677-D281D399CD34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us Sign 40">
              <a:extLst>
                <a:ext uri="{FF2B5EF4-FFF2-40B4-BE49-F238E27FC236}">
                  <a16:creationId xmlns:a16="http://schemas.microsoft.com/office/drawing/2014/main" id="{2F686A29-1300-4184-98A2-ED6827B9D307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Extract 41">
              <a:extLst>
                <a:ext uri="{FF2B5EF4-FFF2-40B4-BE49-F238E27FC236}">
                  <a16:creationId xmlns:a16="http://schemas.microsoft.com/office/drawing/2014/main" id="{E1BB4A4C-B825-4E1D-8D33-F127E822DC15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CE14741B-AF6F-463B-8402-EC6E3D3B668D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1D5E15-A36F-4FE8-83A3-57DD0000D22E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Extract 44">
              <a:extLst>
                <a:ext uri="{FF2B5EF4-FFF2-40B4-BE49-F238E27FC236}">
                  <a16:creationId xmlns:a16="http://schemas.microsoft.com/office/drawing/2014/main" id="{F6ED1CE4-D092-46B6-8F79-422821BD87F9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ED0B9A3C-BADA-40C3-AB1E-D85A89CFF008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9307FABC-59DC-4B36-8039-72130892D9F7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entagon 47">
              <a:extLst>
                <a:ext uri="{FF2B5EF4-FFF2-40B4-BE49-F238E27FC236}">
                  <a16:creationId xmlns:a16="http://schemas.microsoft.com/office/drawing/2014/main" id="{7953652E-3752-4672-88FC-9FF8B6782990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B8D8380-563A-4D05-9EF8-C9DEF10018A3}"/>
              </a:ext>
            </a:extLst>
          </p:cNvPr>
          <p:cNvSpPr/>
          <p:nvPr/>
        </p:nvSpPr>
        <p:spPr>
          <a:xfrm rot="19833690" flipH="1">
            <a:off x="5115658" y="4536992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B64C78-A361-4A25-8F37-80AA5D5FECD0}"/>
              </a:ext>
            </a:extLst>
          </p:cNvPr>
          <p:cNvSpPr/>
          <p:nvPr/>
        </p:nvSpPr>
        <p:spPr>
          <a:xfrm rot="19833690" flipH="1">
            <a:off x="3993850" y="4989286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8BCFB70-0D81-4222-91BF-FFFABFDDD4FA}"/>
              </a:ext>
            </a:extLst>
          </p:cNvPr>
          <p:cNvSpPr/>
          <p:nvPr/>
        </p:nvSpPr>
        <p:spPr>
          <a:xfrm rot="19833690" flipH="1">
            <a:off x="170772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76DB01-5690-48D5-9E85-33D241E2ED52}"/>
              </a:ext>
            </a:extLst>
          </p:cNvPr>
          <p:cNvSpPr/>
          <p:nvPr/>
        </p:nvSpPr>
        <p:spPr>
          <a:xfrm rot="19833690" flipH="1">
            <a:off x="269187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FC75F4A-A6D5-4266-8411-D30A2CEF3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833">
            <a:off x="1739545" y="1244174"/>
            <a:ext cx="4073576" cy="4073576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4C8452-4383-43F7-92DA-532117D5A602}"/>
              </a:ext>
            </a:extLst>
          </p:cNvPr>
          <p:cNvSpPr txBox="1"/>
          <p:nvPr/>
        </p:nvSpPr>
        <p:spPr>
          <a:xfrm>
            <a:off x="7760411" y="5534442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$9</a:t>
            </a:r>
          </a:p>
        </p:txBody>
      </p:sp>
    </p:spTree>
    <p:extLst>
      <p:ext uri="{BB962C8B-B14F-4D97-AF65-F5344CB8AC3E}">
        <p14:creationId xmlns:p14="http://schemas.microsoft.com/office/powerpoint/2010/main" val="1641891481"/>
      </p:ext>
    </p:extLst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9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8972 -3.33333E-6 L 0.34947 -3.33333E-6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6D8216-C136-4062-BF63-F9DE61DCAFFF}"/>
              </a:ext>
            </a:extLst>
          </p:cNvPr>
          <p:cNvSpPr/>
          <p:nvPr/>
        </p:nvSpPr>
        <p:spPr>
          <a:xfrm>
            <a:off x="-3324461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26B20B-543F-4981-ABE0-C874368A0A38}"/>
              </a:ext>
            </a:extLst>
          </p:cNvPr>
          <p:cNvSpPr/>
          <p:nvPr/>
        </p:nvSpPr>
        <p:spPr>
          <a:xfrm>
            <a:off x="6524625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56C2B-EE65-49A3-9728-DB6B27FBA981}"/>
              </a:ext>
            </a:extLst>
          </p:cNvPr>
          <p:cNvSpPr/>
          <p:nvPr/>
        </p:nvSpPr>
        <p:spPr>
          <a:xfrm>
            <a:off x="7218554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DF78B-FCB3-48FF-B7A9-CB5DE12CF7CA}"/>
              </a:ext>
            </a:extLst>
          </p:cNvPr>
          <p:cNvSpPr/>
          <p:nvPr/>
        </p:nvSpPr>
        <p:spPr>
          <a:xfrm>
            <a:off x="6026150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42B79-E2CC-4CD7-9B43-89E6BC430D1E}"/>
              </a:ext>
            </a:extLst>
          </p:cNvPr>
          <p:cNvGrpSpPr/>
          <p:nvPr/>
        </p:nvGrpSpPr>
        <p:grpSpPr>
          <a:xfrm>
            <a:off x="5389562" y="546100"/>
            <a:ext cx="6314336" cy="5876925"/>
            <a:chOff x="2741612" y="546100"/>
            <a:chExt cx="6314336" cy="58769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D4DC4E-C047-4CC1-8DE1-BF581D6D70E3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D59FFA-EBE0-42BC-BEAB-0B13DEC728B2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20081-670D-4E9A-9B1A-B1102318781C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4855E2-A723-4EAC-818C-CF88C47FB42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989D209-7771-45AD-82AC-9F05AE12E04C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D26D202C-2A91-4C8C-A411-4163FEC155A3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Extract 14">
              <a:extLst>
                <a:ext uri="{FF2B5EF4-FFF2-40B4-BE49-F238E27FC236}">
                  <a16:creationId xmlns:a16="http://schemas.microsoft.com/office/drawing/2014/main" id="{325AA76E-51AE-4D19-B910-985C03806BAB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48FE183D-E849-49CA-9899-6299E1C2C65B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51F91B-E81F-4439-A186-C4F3652B9AA5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Extract 17">
              <a:extLst>
                <a:ext uri="{FF2B5EF4-FFF2-40B4-BE49-F238E27FC236}">
                  <a16:creationId xmlns:a16="http://schemas.microsoft.com/office/drawing/2014/main" id="{1386CF7D-432F-41EC-B000-217341D05CA0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7D6B9158-86C8-4BC8-A342-99DBA08202C2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77535CE-5EF5-48E6-9F22-EF3809699861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F51065B8-66FC-4627-839B-B31D25EB76BA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0DE073-3F2A-48CE-85BB-81346992539A}"/>
              </a:ext>
            </a:extLst>
          </p:cNvPr>
          <p:cNvSpPr/>
          <p:nvPr/>
        </p:nvSpPr>
        <p:spPr>
          <a:xfrm rot="1766310">
            <a:off x="6491563" y="450264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50D10C-4EFF-4E2F-AB70-98AD27C957F5}"/>
              </a:ext>
            </a:extLst>
          </p:cNvPr>
          <p:cNvSpPr/>
          <p:nvPr/>
        </p:nvSpPr>
        <p:spPr>
          <a:xfrm rot="1766310">
            <a:off x="7738666" y="4836897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31C6C9-FFCF-4BAA-BA78-69D1CC123D91}"/>
              </a:ext>
            </a:extLst>
          </p:cNvPr>
          <p:cNvSpPr/>
          <p:nvPr/>
        </p:nvSpPr>
        <p:spPr>
          <a:xfrm rot="1766310">
            <a:off x="1030828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6338E0-2BDC-49A6-A9D4-B0724B065C7D}"/>
              </a:ext>
            </a:extLst>
          </p:cNvPr>
          <p:cNvSpPr/>
          <p:nvPr/>
        </p:nvSpPr>
        <p:spPr>
          <a:xfrm rot="1766310">
            <a:off x="919864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88006C-FB80-4AE9-BB0C-0348CDEF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353">
            <a:off x="7318279" y="826671"/>
            <a:ext cx="3258077" cy="4908582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553045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553045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ARMANI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JEANS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553045" y="3842358"/>
            <a:ext cx="447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Straight Leg Jeans - 100% Cotton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6E5390-40B7-4A76-8E5E-AD787118800E}"/>
              </a:ext>
            </a:extLst>
          </p:cNvPr>
          <p:cNvSpPr txBox="1"/>
          <p:nvPr/>
        </p:nvSpPr>
        <p:spPr>
          <a:xfrm>
            <a:off x="692286" y="5537315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$79</a:t>
            </a:r>
          </a:p>
        </p:txBody>
      </p:sp>
    </p:spTree>
    <p:extLst>
      <p:ext uri="{BB962C8B-B14F-4D97-AF65-F5344CB8AC3E}">
        <p14:creationId xmlns:p14="http://schemas.microsoft.com/office/powerpoint/2010/main" val="3962622779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406 -3.33333E-6 L 0.34948 -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7396296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7396296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LEATHER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7396296" y="3842358"/>
            <a:ext cx="447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Authentic Leather Bags for Men and Women. Very Affordable.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07BBE5-CC2A-4D5C-A049-814FCE20D1C7}"/>
              </a:ext>
            </a:extLst>
          </p:cNvPr>
          <p:cNvSpPr/>
          <p:nvPr/>
        </p:nvSpPr>
        <p:spPr>
          <a:xfrm>
            <a:off x="12655030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5DF232-F87D-4F13-95E7-FABE4228CFD0}"/>
              </a:ext>
            </a:extLst>
          </p:cNvPr>
          <p:cNvSpPr/>
          <p:nvPr/>
        </p:nvSpPr>
        <p:spPr>
          <a:xfrm flipH="1">
            <a:off x="1657350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44BB0-0FBE-4830-9F51-DC51A3DB497A}"/>
              </a:ext>
            </a:extLst>
          </p:cNvPr>
          <p:cNvSpPr/>
          <p:nvPr/>
        </p:nvSpPr>
        <p:spPr>
          <a:xfrm flipH="1">
            <a:off x="2351279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A653EE-34E9-43C1-9B60-C7234EC076FB}"/>
              </a:ext>
            </a:extLst>
          </p:cNvPr>
          <p:cNvSpPr/>
          <p:nvPr/>
        </p:nvSpPr>
        <p:spPr>
          <a:xfrm flipH="1">
            <a:off x="1158875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C8A837-01F2-4D96-9891-3C9173B8EC9D}"/>
              </a:ext>
            </a:extLst>
          </p:cNvPr>
          <p:cNvGrpSpPr/>
          <p:nvPr/>
        </p:nvGrpSpPr>
        <p:grpSpPr>
          <a:xfrm flipH="1">
            <a:off x="522287" y="546100"/>
            <a:ext cx="6314336" cy="5876925"/>
            <a:chOff x="2741612" y="546100"/>
            <a:chExt cx="6314336" cy="587692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CD7683-4316-4454-89C7-610592E2B58A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D24F1D-FC41-4C46-929C-0095BBEC21B0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484F55-902B-45A9-856D-77AF8941442A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3C3712-FDFB-4F5F-A047-47CAB8F66AF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>
              <a:extLst>
                <a:ext uri="{FF2B5EF4-FFF2-40B4-BE49-F238E27FC236}">
                  <a16:creationId xmlns:a16="http://schemas.microsoft.com/office/drawing/2014/main" id="{FAA8C6D7-9F37-48F2-9677-D281D399CD34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us Sign 40">
              <a:extLst>
                <a:ext uri="{FF2B5EF4-FFF2-40B4-BE49-F238E27FC236}">
                  <a16:creationId xmlns:a16="http://schemas.microsoft.com/office/drawing/2014/main" id="{2F686A29-1300-4184-98A2-ED6827B9D307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Extract 41">
              <a:extLst>
                <a:ext uri="{FF2B5EF4-FFF2-40B4-BE49-F238E27FC236}">
                  <a16:creationId xmlns:a16="http://schemas.microsoft.com/office/drawing/2014/main" id="{E1BB4A4C-B825-4E1D-8D33-F127E822DC15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CE14741B-AF6F-463B-8402-EC6E3D3B668D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1D5E15-A36F-4FE8-83A3-57DD0000D22E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Extract 44">
              <a:extLst>
                <a:ext uri="{FF2B5EF4-FFF2-40B4-BE49-F238E27FC236}">
                  <a16:creationId xmlns:a16="http://schemas.microsoft.com/office/drawing/2014/main" id="{F6ED1CE4-D092-46B6-8F79-422821BD87F9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ED0B9A3C-BADA-40C3-AB1E-D85A89CFF008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9307FABC-59DC-4B36-8039-72130892D9F7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entagon 47">
              <a:extLst>
                <a:ext uri="{FF2B5EF4-FFF2-40B4-BE49-F238E27FC236}">
                  <a16:creationId xmlns:a16="http://schemas.microsoft.com/office/drawing/2014/main" id="{7953652E-3752-4672-88FC-9FF8B6782990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B8D8380-563A-4D05-9EF8-C9DEF10018A3}"/>
              </a:ext>
            </a:extLst>
          </p:cNvPr>
          <p:cNvSpPr/>
          <p:nvPr/>
        </p:nvSpPr>
        <p:spPr>
          <a:xfrm rot="19833690" flipH="1">
            <a:off x="5115658" y="4536992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B64C78-A361-4A25-8F37-80AA5D5FECD0}"/>
              </a:ext>
            </a:extLst>
          </p:cNvPr>
          <p:cNvSpPr/>
          <p:nvPr/>
        </p:nvSpPr>
        <p:spPr>
          <a:xfrm rot="19833690" flipH="1">
            <a:off x="3993850" y="4989286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8BCFB70-0D81-4222-91BF-FFFABFDDD4FA}"/>
              </a:ext>
            </a:extLst>
          </p:cNvPr>
          <p:cNvSpPr/>
          <p:nvPr/>
        </p:nvSpPr>
        <p:spPr>
          <a:xfrm rot="19833690" flipH="1">
            <a:off x="170772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76DB01-5690-48D5-9E85-33D241E2ED52}"/>
              </a:ext>
            </a:extLst>
          </p:cNvPr>
          <p:cNvSpPr/>
          <p:nvPr/>
        </p:nvSpPr>
        <p:spPr>
          <a:xfrm rot="19833690" flipH="1">
            <a:off x="269187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FC75F4A-A6D5-4266-8411-D30A2CEF3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833">
            <a:off x="2646956" y="1244174"/>
            <a:ext cx="2258754" cy="4073576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4C8452-4383-43F7-92DA-532117D5A602}"/>
              </a:ext>
            </a:extLst>
          </p:cNvPr>
          <p:cNvSpPr txBox="1"/>
          <p:nvPr/>
        </p:nvSpPr>
        <p:spPr>
          <a:xfrm>
            <a:off x="7598001" y="5577026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$300</a:t>
            </a:r>
          </a:p>
        </p:txBody>
      </p:sp>
    </p:spTree>
    <p:extLst>
      <p:ext uri="{BB962C8B-B14F-4D97-AF65-F5344CB8AC3E}">
        <p14:creationId xmlns:p14="http://schemas.microsoft.com/office/powerpoint/2010/main" val="371022943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9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8972 -3.33333E-6 L 0.34947 -3.33333E-6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6D8216-C136-4062-BF63-F9DE61DCAFFF}"/>
              </a:ext>
            </a:extLst>
          </p:cNvPr>
          <p:cNvSpPr/>
          <p:nvPr/>
        </p:nvSpPr>
        <p:spPr>
          <a:xfrm>
            <a:off x="-3324461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26B20B-543F-4981-ABE0-C874368A0A38}"/>
              </a:ext>
            </a:extLst>
          </p:cNvPr>
          <p:cNvSpPr/>
          <p:nvPr/>
        </p:nvSpPr>
        <p:spPr>
          <a:xfrm>
            <a:off x="6524625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56C2B-EE65-49A3-9728-DB6B27FBA981}"/>
              </a:ext>
            </a:extLst>
          </p:cNvPr>
          <p:cNvSpPr/>
          <p:nvPr/>
        </p:nvSpPr>
        <p:spPr>
          <a:xfrm>
            <a:off x="7218554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DF78B-FCB3-48FF-B7A9-CB5DE12CF7CA}"/>
              </a:ext>
            </a:extLst>
          </p:cNvPr>
          <p:cNvSpPr/>
          <p:nvPr/>
        </p:nvSpPr>
        <p:spPr>
          <a:xfrm>
            <a:off x="6026150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42B79-E2CC-4CD7-9B43-89E6BC430D1E}"/>
              </a:ext>
            </a:extLst>
          </p:cNvPr>
          <p:cNvGrpSpPr/>
          <p:nvPr/>
        </p:nvGrpSpPr>
        <p:grpSpPr>
          <a:xfrm>
            <a:off x="5389562" y="546100"/>
            <a:ext cx="6314336" cy="5876925"/>
            <a:chOff x="2741612" y="546100"/>
            <a:chExt cx="6314336" cy="58769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D4DC4E-C047-4CC1-8DE1-BF581D6D70E3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D59FFA-EBE0-42BC-BEAB-0B13DEC728B2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20081-670D-4E9A-9B1A-B1102318781C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4855E2-A723-4EAC-818C-CF88C47FB42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2989D209-7771-45AD-82AC-9F05AE12E04C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D26D202C-2A91-4C8C-A411-4163FEC155A3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Extract 14">
              <a:extLst>
                <a:ext uri="{FF2B5EF4-FFF2-40B4-BE49-F238E27FC236}">
                  <a16:creationId xmlns:a16="http://schemas.microsoft.com/office/drawing/2014/main" id="{325AA76E-51AE-4D19-B910-985C03806BAB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48FE183D-E849-49CA-9899-6299E1C2C65B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51F91B-E81F-4439-A186-C4F3652B9AA5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Extract 17">
              <a:extLst>
                <a:ext uri="{FF2B5EF4-FFF2-40B4-BE49-F238E27FC236}">
                  <a16:creationId xmlns:a16="http://schemas.microsoft.com/office/drawing/2014/main" id="{1386CF7D-432F-41EC-B000-217341D05CA0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7D6B9158-86C8-4BC8-A342-99DBA08202C2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77535CE-5EF5-48E6-9F22-EF3809699861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entagon 20">
              <a:extLst>
                <a:ext uri="{FF2B5EF4-FFF2-40B4-BE49-F238E27FC236}">
                  <a16:creationId xmlns:a16="http://schemas.microsoft.com/office/drawing/2014/main" id="{F51065B8-66FC-4627-839B-B31D25EB76BA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0DE073-3F2A-48CE-85BB-81346992539A}"/>
              </a:ext>
            </a:extLst>
          </p:cNvPr>
          <p:cNvSpPr/>
          <p:nvPr/>
        </p:nvSpPr>
        <p:spPr>
          <a:xfrm rot="1766310">
            <a:off x="6491563" y="450264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50D10C-4EFF-4E2F-AB70-98AD27C957F5}"/>
              </a:ext>
            </a:extLst>
          </p:cNvPr>
          <p:cNvSpPr/>
          <p:nvPr/>
        </p:nvSpPr>
        <p:spPr>
          <a:xfrm rot="1766310">
            <a:off x="7738666" y="4836897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31C6C9-FFCF-4BAA-BA78-69D1CC123D91}"/>
              </a:ext>
            </a:extLst>
          </p:cNvPr>
          <p:cNvSpPr/>
          <p:nvPr/>
        </p:nvSpPr>
        <p:spPr>
          <a:xfrm rot="1766310">
            <a:off x="1030828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6338E0-2BDC-49A6-A9D4-B0724B065C7D}"/>
              </a:ext>
            </a:extLst>
          </p:cNvPr>
          <p:cNvSpPr/>
          <p:nvPr/>
        </p:nvSpPr>
        <p:spPr>
          <a:xfrm rot="1766310">
            <a:off x="919864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88006C-FB80-4AE9-BB0C-0348CDEF8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353">
            <a:off x="7318279" y="1783010"/>
            <a:ext cx="3258077" cy="2995903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553045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553045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LEATHER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SANDALS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553045" y="3842358"/>
            <a:ext cx="447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Korean Style Leather Sandals good for any occasion. 50% off for every purchase.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6E5390-40B7-4A76-8E5E-AD787118800E}"/>
              </a:ext>
            </a:extLst>
          </p:cNvPr>
          <p:cNvSpPr txBox="1"/>
          <p:nvPr/>
        </p:nvSpPr>
        <p:spPr>
          <a:xfrm>
            <a:off x="784039" y="5537315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$150</a:t>
            </a:r>
          </a:p>
        </p:txBody>
      </p:sp>
    </p:spTree>
    <p:extLst>
      <p:ext uri="{BB962C8B-B14F-4D97-AF65-F5344CB8AC3E}">
        <p14:creationId xmlns:p14="http://schemas.microsoft.com/office/powerpoint/2010/main" val="83575346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406 -3.33333E-6 L 0.34948 -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3B563CE-E2C2-43A4-8842-1B49D5ECC13A}"/>
              </a:ext>
            </a:extLst>
          </p:cNvPr>
          <p:cNvSpPr txBox="1"/>
          <p:nvPr/>
        </p:nvSpPr>
        <p:spPr>
          <a:xfrm>
            <a:off x="7396296" y="1301234"/>
            <a:ext cx="44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AMAZING PRODUCTS EXPERIENCE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2EBC5-05B4-4526-BC2D-A0BC43F047F1}"/>
              </a:ext>
            </a:extLst>
          </p:cNvPr>
          <p:cNvSpPr txBox="1"/>
          <p:nvPr/>
        </p:nvSpPr>
        <p:spPr>
          <a:xfrm>
            <a:off x="7396296" y="1829806"/>
            <a:ext cx="4477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DECO</a:t>
            </a:r>
            <a:br>
              <a:rPr lang="en-US" sz="6000" spc="600">
                <a:solidFill>
                  <a:srgbClr val="86858C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6000" spc="600">
                <a:solidFill>
                  <a:srgbClr val="C1132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8ECAB-250D-4D7E-A7D4-21197F11BCC1}"/>
              </a:ext>
            </a:extLst>
          </p:cNvPr>
          <p:cNvSpPr txBox="1"/>
          <p:nvPr/>
        </p:nvSpPr>
        <p:spPr>
          <a:xfrm>
            <a:off x="7396296" y="3842358"/>
            <a:ext cx="447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Classic color Red bag for women. 50% Off for every purchase.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E07BBE5-CC2A-4D5C-A049-814FCE20D1C7}"/>
              </a:ext>
            </a:extLst>
          </p:cNvPr>
          <p:cNvSpPr/>
          <p:nvPr/>
        </p:nvSpPr>
        <p:spPr>
          <a:xfrm>
            <a:off x="12655030" y="5537315"/>
            <a:ext cx="3114668" cy="78344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5DF232-F87D-4F13-95E7-FABE4228CFD0}"/>
              </a:ext>
            </a:extLst>
          </p:cNvPr>
          <p:cNvSpPr/>
          <p:nvPr/>
        </p:nvSpPr>
        <p:spPr>
          <a:xfrm flipH="1">
            <a:off x="1657350" y="1209675"/>
            <a:ext cx="4438650" cy="4438650"/>
          </a:xfrm>
          <a:prstGeom prst="ellipse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44BB0-0FBE-4830-9F51-DC51A3DB497A}"/>
              </a:ext>
            </a:extLst>
          </p:cNvPr>
          <p:cNvSpPr/>
          <p:nvPr/>
        </p:nvSpPr>
        <p:spPr>
          <a:xfrm flipH="1">
            <a:off x="2351279" y="1903604"/>
            <a:ext cx="3050792" cy="3050792"/>
          </a:xfrm>
          <a:prstGeom prst="ellipse">
            <a:avLst/>
          </a:prstGeom>
          <a:solidFill>
            <a:srgbClr val="86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A653EE-34E9-43C1-9B60-C7234EC076FB}"/>
              </a:ext>
            </a:extLst>
          </p:cNvPr>
          <p:cNvSpPr/>
          <p:nvPr/>
        </p:nvSpPr>
        <p:spPr>
          <a:xfrm flipH="1">
            <a:off x="1158875" y="711200"/>
            <a:ext cx="5435600" cy="5435600"/>
          </a:xfrm>
          <a:prstGeom prst="ellipse">
            <a:avLst/>
          </a:prstGeom>
          <a:noFill/>
          <a:ln w="25400" cap="rnd">
            <a:solidFill>
              <a:srgbClr val="F5F0E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C8A837-01F2-4D96-9891-3C9173B8EC9D}"/>
              </a:ext>
            </a:extLst>
          </p:cNvPr>
          <p:cNvGrpSpPr/>
          <p:nvPr/>
        </p:nvGrpSpPr>
        <p:grpSpPr>
          <a:xfrm flipH="1">
            <a:off x="522287" y="546100"/>
            <a:ext cx="6314336" cy="5876925"/>
            <a:chOff x="2741612" y="546100"/>
            <a:chExt cx="6314336" cy="587692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CD7683-4316-4454-89C7-610592E2B58A}"/>
                </a:ext>
              </a:extLst>
            </p:cNvPr>
            <p:cNvSpPr/>
            <p:nvPr/>
          </p:nvSpPr>
          <p:spPr>
            <a:xfrm>
              <a:off x="6704012" y="5694362"/>
              <a:ext cx="163513" cy="163513"/>
            </a:xfrm>
            <a:prstGeom prst="ellipse">
              <a:avLst/>
            </a:prstGeom>
            <a:noFill/>
            <a:ln w="1143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D24F1D-FC41-4C46-929C-0095BBEC21B0}"/>
                </a:ext>
              </a:extLst>
            </p:cNvPr>
            <p:cNvSpPr/>
            <p:nvPr/>
          </p:nvSpPr>
          <p:spPr>
            <a:xfrm>
              <a:off x="4362450" y="6146800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484F55-902B-45A9-856D-77AF8941442A}"/>
                </a:ext>
              </a:extLst>
            </p:cNvPr>
            <p:cNvSpPr/>
            <p:nvPr/>
          </p:nvSpPr>
          <p:spPr>
            <a:xfrm>
              <a:off x="2741612" y="3238046"/>
              <a:ext cx="276225" cy="276225"/>
            </a:xfrm>
            <a:prstGeom prst="ellipse">
              <a:avLst/>
            </a:prstGeom>
            <a:noFill/>
            <a:ln w="762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3C3712-FDFB-4F5F-A047-47CAB8F66AF9}"/>
                </a:ext>
              </a:extLst>
            </p:cNvPr>
            <p:cNvSpPr/>
            <p:nvPr/>
          </p:nvSpPr>
          <p:spPr>
            <a:xfrm>
              <a:off x="3579812" y="1209675"/>
              <a:ext cx="276225" cy="276225"/>
            </a:xfrm>
            <a:prstGeom prst="ellipse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entagon 39">
              <a:extLst>
                <a:ext uri="{FF2B5EF4-FFF2-40B4-BE49-F238E27FC236}">
                  <a16:creationId xmlns:a16="http://schemas.microsoft.com/office/drawing/2014/main" id="{FAA8C6D7-9F37-48F2-9677-D281D399CD34}"/>
                </a:ext>
              </a:extLst>
            </p:cNvPr>
            <p:cNvSpPr/>
            <p:nvPr/>
          </p:nvSpPr>
          <p:spPr>
            <a:xfrm>
              <a:off x="4362449" y="546100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us Sign 40">
              <a:extLst>
                <a:ext uri="{FF2B5EF4-FFF2-40B4-BE49-F238E27FC236}">
                  <a16:creationId xmlns:a16="http://schemas.microsoft.com/office/drawing/2014/main" id="{2F686A29-1300-4184-98A2-ED6827B9D307}"/>
                </a:ext>
              </a:extLst>
            </p:cNvPr>
            <p:cNvSpPr/>
            <p:nvPr/>
          </p:nvSpPr>
          <p:spPr>
            <a:xfrm rot="21319695">
              <a:off x="3381191" y="1911638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Extract 41">
              <a:extLst>
                <a:ext uri="{FF2B5EF4-FFF2-40B4-BE49-F238E27FC236}">
                  <a16:creationId xmlns:a16="http://schemas.microsoft.com/office/drawing/2014/main" id="{E1BB4A4C-B825-4E1D-8D33-F127E822DC15}"/>
                </a:ext>
              </a:extLst>
            </p:cNvPr>
            <p:cNvSpPr/>
            <p:nvPr/>
          </p:nvSpPr>
          <p:spPr>
            <a:xfrm rot="19574574">
              <a:off x="5984801" y="838801"/>
              <a:ext cx="159292" cy="159292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CE14741B-AF6F-463B-8402-EC6E3D3B668D}"/>
                </a:ext>
              </a:extLst>
            </p:cNvPr>
            <p:cNvSpPr/>
            <p:nvPr/>
          </p:nvSpPr>
          <p:spPr>
            <a:xfrm>
              <a:off x="7989402" y="841376"/>
              <a:ext cx="322262" cy="322262"/>
            </a:xfrm>
            <a:prstGeom prst="star5">
              <a:avLst/>
            </a:prstGeom>
            <a:noFill/>
            <a:ln w="285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1D5E15-A36F-4FE8-83A3-57DD0000D22E}"/>
                </a:ext>
              </a:extLst>
            </p:cNvPr>
            <p:cNvSpPr/>
            <p:nvPr/>
          </p:nvSpPr>
          <p:spPr>
            <a:xfrm rot="19574574">
              <a:off x="8139906" y="2154183"/>
              <a:ext cx="204788" cy="204788"/>
            </a:xfrm>
            <a:prstGeom prst="re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Extract 44">
              <a:extLst>
                <a:ext uri="{FF2B5EF4-FFF2-40B4-BE49-F238E27FC236}">
                  <a16:creationId xmlns:a16="http://schemas.microsoft.com/office/drawing/2014/main" id="{F6ED1CE4-D092-46B6-8F79-422821BD87F9}"/>
                </a:ext>
              </a:extLst>
            </p:cNvPr>
            <p:cNvSpPr/>
            <p:nvPr/>
          </p:nvSpPr>
          <p:spPr>
            <a:xfrm rot="19574574">
              <a:off x="8851160" y="4251325"/>
              <a:ext cx="204788" cy="204788"/>
            </a:xfrm>
            <a:prstGeom prst="flowChartExtract">
              <a:avLst/>
            </a:prstGeom>
            <a:noFill/>
            <a:ln w="3492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ED0B9A3C-BADA-40C3-AB1E-D85A89CFF008}"/>
                </a:ext>
              </a:extLst>
            </p:cNvPr>
            <p:cNvSpPr/>
            <p:nvPr/>
          </p:nvSpPr>
          <p:spPr>
            <a:xfrm rot="21319695">
              <a:off x="7997437" y="4751484"/>
              <a:ext cx="205668" cy="205668"/>
            </a:xfrm>
            <a:prstGeom prst="mathPlus">
              <a:avLst/>
            </a:prstGeom>
            <a:noFill/>
            <a:ln w="1270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9307FABC-59DC-4B36-8039-72130892D9F7}"/>
                </a:ext>
              </a:extLst>
            </p:cNvPr>
            <p:cNvSpPr/>
            <p:nvPr/>
          </p:nvSpPr>
          <p:spPr>
            <a:xfrm>
              <a:off x="3409399" y="4965186"/>
              <a:ext cx="133350" cy="133350"/>
            </a:xfrm>
            <a:prstGeom prst="star5">
              <a:avLst/>
            </a:prstGeom>
            <a:noFill/>
            <a:ln w="15875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entagon 47">
              <a:extLst>
                <a:ext uri="{FF2B5EF4-FFF2-40B4-BE49-F238E27FC236}">
                  <a16:creationId xmlns:a16="http://schemas.microsoft.com/office/drawing/2014/main" id="{7953652E-3752-4672-88FC-9FF8B6782990}"/>
                </a:ext>
              </a:extLst>
            </p:cNvPr>
            <p:cNvSpPr/>
            <p:nvPr/>
          </p:nvSpPr>
          <p:spPr>
            <a:xfrm>
              <a:off x="7851290" y="5691981"/>
              <a:ext cx="276225" cy="276225"/>
            </a:xfrm>
            <a:prstGeom prst="pentagon">
              <a:avLst/>
            </a:prstGeom>
            <a:noFill/>
            <a:ln w="44450">
              <a:solidFill>
                <a:srgbClr val="F5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B8D8380-563A-4D05-9EF8-C9DEF10018A3}"/>
              </a:ext>
            </a:extLst>
          </p:cNvPr>
          <p:cNvSpPr/>
          <p:nvPr/>
        </p:nvSpPr>
        <p:spPr>
          <a:xfrm rot="19833690" flipH="1">
            <a:off x="5115658" y="4536992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B64C78-A361-4A25-8F37-80AA5D5FECD0}"/>
              </a:ext>
            </a:extLst>
          </p:cNvPr>
          <p:cNvSpPr/>
          <p:nvPr/>
        </p:nvSpPr>
        <p:spPr>
          <a:xfrm rot="19833690" flipH="1">
            <a:off x="3993850" y="4989286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8BCFB70-0D81-4222-91BF-FFFABFDDD4FA}"/>
              </a:ext>
            </a:extLst>
          </p:cNvPr>
          <p:cNvSpPr/>
          <p:nvPr/>
        </p:nvSpPr>
        <p:spPr>
          <a:xfrm rot="19833690" flipH="1">
            <a:off x="1707723" y="-109339"/>
            <a:ext cx="572826" cy="2504006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76DB01-5690-48D5-9E85-33D241E2ED52}"/>
              </a:ext>
            </a:extLst>
          </p:cNvPr>
          <p:cNvSpPr/>
          <p:nvPr/>
        </p:nvSpPr>
        <p:spPr>
          <a:xfrm rot="19833690" flipH="1">
            <a:off x="2691870" y="-32135"/>
            <a:ext cx="572826" cy="1679583"/>
          </a:xfrm>
          <a:prstGeom prst="roundRect">
            <a:avLst>
              <a:gd name="adj" fmla="val 50000"/>
            </a:avLst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FC75F4A-A6D5-4266-8411-D30A2CEF3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833">
            <a:off x="1913554" y="1418183"/>
            <a:ext cx="3725558" cy="3725558"/>
          </a:xfrm>
          <a:prstGeom prst="rect">
            <a:avLst/>
          </a:prstGeom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4C8452-4383-43F7-92DA-532117D5A602}"/>
              </a:ext>
            </a:extLst>
          </p:cNvPr>
          <p:cNvSpPr txBox="1"/>
          <p:nvPr/>
        </p:nvSpPr>
        <p:spPr>
          <a:xfrm>
            <a:off x="7624895" y="5614263"/>
            <a:ext cx="369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600">
                <a:solidFill>
                  <a:srgbClr val="2E314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$50</a:t>
            </a:r>
          </a:p>
        </p:txBody>
      </p:sp>
    </p:spTree>
    <p:extLst>
      <p:ext uri="{BB962C8B-B14F-4D97-AF65-F5344CB8AC3E}">
        <p14:creationId xmlns:p14="http://schemas.microsoft.com/office/powerpoint/2010/main" val="1924839945"/>
      </p:ext>
    </p:extLst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49800" decel="50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9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8972 -3.33333E-6 L 0.34947 -3.33333E-6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Roboto Black</vt:lpstr>
      <vt:lpstr>Arial</vt:lpstr>
      <vt:lpstr>Roboto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1</cp:revision>
  <dcterms:created xsi:type="dcterms:W3CDTF">2019-02-07T09:00:05Z</dcterms:created>
  <dcterms:modified xsi:type="dcterms:W3CDTF">2019-09-20T15:08:38Z</dcterms:modified>
</cp:coreProperties>
</file>