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1778" r:id="rId9"/>
    <p:sldId id="1779" r:id="rId10"/>
    <p:sldId id="1780" r:id="rId11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Impact" panose="020B0806030902050204" pitchFamily="34" charset="0"/>
      <p:regular r:id="rId18"/>
    </p:embeddedFont>
    <p:embeddedFont>
      <p:font typeface="Roboto" panose="02000000000000000000" pitchFamily="2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B4C1"/>
    <a:srgbClr val="31FE95"/>
    <a:srgbClr val="F2F2F2"/>
    <a:srgbClr val="F2506E"/>
    <a:srgbClr val="1854FF"/>
    <a:srgbClr val="A6142F"/>
    <a:srgbClr val="260108"/>
    <a:srgbClr val="0085B6"/>
    <a:srgbClr val="00D49D"/>
    <a:srgbClr val="D9A7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32D452-2A9E-43C0-A170-2100DE34760F}" v="8" dt="2019-09-20T15:03:50.7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114" y="66"/>
      </p:cViewPr>
      <p:guideLst>
        <p:guide orient="horz" pos="2160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am Dupont" userId="9042b1d383435627" providerId="LiveId" clId="{5032D452-2A9E-43C0-A170-2100DE34760F}"/>
    <pc:docChg chg="undo modSld">
      <pc:chgData name="Bram Dupont" userId="9042b1d383435627" providerId="LiveId" clId="{5032D452-2A9E-43C0-A170-2100DE34760F}" dt="2019-09-20T15:03:50.797" v="15" actId="20577"/>
      <pc:docMkLst>
        <pc:docMk/>
      </pc:docMkLst>
      <pc:sldChg chg="modSp">
        <pc:chgData name="Bram Dupont" userId="9042b1d383435627" providerId="LiveId" clId="{5032D452-2A9E-43C0-A170-2100DE34760F}" dt="2019-09-20T15:02:55.620" v="9" actId="6549"/>
        <pc:sldMkLst>
          <pc:docMk/>
          <pc:sldMk cId="3176095459" sldId="257"/>
        </pc:sldMkLst>
        <pc:spChg chg="mod">
          <ac:chgData name="Bram Dupont" userId="9042b1d383435627" providerId="LiveId" clId="{5032D452-2A9E-43C0-A170-2100DE34760F}" dt="2019-09-20T15:02:55.620" v="9" actId="6549"/>
          <ac:spMkLst>
            <pc:docMk/>
            <pc:sldMk cId="3176095459" sldId="257"/>
            <ac:spMk id="5" creationId="{94626B8E-5CC5-40D2-AA03-41073B4FB679}"/>
          </ac:spMkLst>
        </pc:spChg>
        <pc:spChg chg="mod">
          <ac:chgData name="Bram Dupont" userId="9042b1d383435627" providerId="LiveId" clId="{5032D452-2A9E-43C0-A170-2100DE34760F}" dt="2019-09-20T15:00:08.911" v="6" actId="20577"/>
          <ac:spMkLst>
            <pc:docMk/>
            <pc:sldMk cId="3176095459" sldId="257"/>
            <ac:spMk id="18" creationId="{E9D1D2A3-A278-4A11-8E17-7C298F80302D}"/>
          </ac:spMkLst>
        </pc:spChg>
        <pc:grpChg chg="mod">
          <ac:chgData name="Bram Dupont" userId="9042b1d383435627" providerId="LiveId" clId="{5032D452-2A9E-43C0-A170-2100DE34760F}" dt="2019-09-20T15:00:00.864" v="1"/>
          <ac:grpSpMkLst>
            <pc:docMk/>
            <pc:sldMk cId="3176095459" sldId="257"/>
            <ac:grpSpMk id="2" creationId="{6DB7BF25-F1D6-4BDC-8594-0306EE0C831E}"/>
          </ac:grpSpMkLst>
        </pc:grpChg>
      </pc:sldChg>
      <pc:sldChg chg="modSp">
        <pc:chgData name="Bram Dupont" userId="9042b1d383435627" providerId="LiveId" clId="{5032D452-2A9E-43C0-A170-2100DE34760F}" dt="2019-09-20T15:02:52.309" v="8" actId="20577"/>
        <pc:sldMkLst>
          <pc:docMk/>
          <pc:sldMk cId="4200704635" sldId="258"/>
        </pc:sldMkLst>
        <pc:spChg chg="mod">
          <ac:chgData name="Bram Dupont" userId="9042b1d383435627" providerId="LiveId" clId="{5032D452-2A9E-43C0-A170-2100DE34760F}" dt="2019-09-20T15:02:52.309" v="8" actId="20577"/>
          <ac:spMkLst>
            <pc:docMk/>
            <pc:sldMk cId="4200704635" sldId="258"/>
            <ac:spMk id="5" creationId="{94626B8E-5CC5-40D2-AA03-41073B4FB679}"/>
          </ac:spMkLst>
        </pc:spChg>
      </pc:sldChg>
      <pc:sldChg chg="modSp">
        <pc:chgData name="Bram Dupont" userId="9042b1d383435627" providerId="LiveId" clId="{5032D452-2A9E-43C0-A170-2100DE34760F}" dt="2019-09-20T15:03:15.266" v="12" actId="14100"/>
        <pc:sldMkLst>
          <pc:docMk/>
          <pc:sldMk cId="3914144420" sldId="259"/>
        </pc:sldMkLst>
        <pc:picChg chg="mod">
          <ac:chgData name="Bram Dupont" userId="9042b1d383435627" providerId="LiveId" clId="{5032D452-2A9E-43C0-A170-2100DE34760F}" dt="2019-09-20T15:03:15.266" v="12" actId="14100"/>
          <ac:picMkLst>
            <pc:docMk/>
            <pc:sldMk cId="3914144420" sldId="259"/>
            <ac:picMk id="4" creationId="{FF343BB6-34B5-4CCF-8DC8-DEAFD011F426}"/>
          </ac:picMkLst>
        </pc:picChg>
      </pc:sldChg>
      <pc:sldChg chg="modSp">
        <pc:chgData name="Bram Dupont" userId="9042b1d383435627" providerId="LiveId" clId="{5032D452-2A9E-43C0-A170-2100DE34760F}" dt="2019-09-20T15:03:30.258" v="13" actId="14100"/>
        <pc:sldMkLst>
          <pc:docMk/>
          <pc:sldMk cId="495341877" sldId="260"/>
        </pc:sldMkLst>
        <pc:picChg chg="mod">
          <ac:chgData name="Bram Dupont" userId="9042b1d383435627" providerId="LiveId" clId="{5032D452-2A9E-43C0-A170-2100DE34760F}" dt="2019-09-20T15:03:30.258" v="13" actId="14100"/>
          <ac:picMkLst>
            <pc:docMk/>
            <pc:sldMk cId="495341877" sldId="260"/>
            <ac:picMk id="4" creationId="{FF343BB6-34B5-4CCF-8DC8-DEAFD011F426}"/>
          </ac:picMkLst>
        </pc:picChg>
      </pc:sldChg>
      <pc:sldChg chg="modSp">
        <pc:chgData name="Bram Dupont" userId="9042b1d383435627" providerId="LiveId" clId="{5032D452-2A9E-43C0-A170-2100DE34760F}" dt="2019-09-20T15:03:41.742" v="14" actId="20577"/>
        <pc:sldMkLst>
          <pc:docMk/>
          <pc:sldMk cId="1303525695" sldId="261"/>
        </pc:sldMkLst>
        <pc:spChg chg="mod">
          <ac:chgData name="Bram Dupont" userId="9042b1d383435627" providerId="LiveId" clId="{5032D452-2A9E-43C0-A170-2100DE34760F}" dt="2019-09-20T15:03:41.742" v="14" actId="20577"/>
          <ac:spMkLst>
            <pc:docMk/>
            <pc:sldMk cId="1303525695" sldId="261"/>
            <ac:spMk id="5" creationId="{927773E4-4EA4-4DB9-A8CE-963480C94261}"/>
          </ac:spMkLst>
        </pc:spChg>
      </pc:sldChg>
      <pc:sldChg chg="modSp">
        <pc:chgData name="Bram Dupont" userId="9042b1d383435627" providerId="LiveId" clId="{5032D452-2A9E-43C0-A170-2100DE34760F}" dt="2019-09-20T15:03:50.797" v="15" actId="20577"/>
        <pc:sldMkLst>
          <pc:docMk/>
          <pc:sldMk cId="214143498" sldId="262"/>
        </pc:sldMkLst>
        <pc:spChg chg="mod">
          <ac:chgData name="Bram Dupont" userId="9042b1d383435627" providerId="LiveId" clId="{5032D452-2A9E-43C0-A170-2100DE34760F}" dt="2019-09-20T15:03:50.797" v="15" actId="20577"/>
          <ac:spMkLst>
            <pc:docMk/>
            <pc:sldMk cId="214143498" sldId="262"/>
            <ac:spMk id="5" creationId="{927773E4-4EA4-4DB9-A8CE-963480C9426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F6365-41D4-464E-B01D-7D410999A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918949-C96D-4D67-A2B6-DF4D2A9DBD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DA421-27B0-41F5-A808-20BAB5E3A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C427F-2FFD-427E-B2A2-6C2BA58E4BED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CC7599-E4AE-4F15-8AF9-D203A49B2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60100B-5A3D-4BD5-837D-4FBD25B04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AC785-3A1D-41FB-801D-AEE5D94E3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982409"/>
      </p:ext>
    </p:extLst>
  </p:cSld>
  <p:clrMapOvr>
    <a:masterClrMapping/>
  </p:clrMapOvr>
  <p:transition spd="slow" advClick="0" advTm="5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CEF1C-6661-4E2A-88C7-38DD52DFF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40A502-B610-4AD4-A5B1-9A7DED7E91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42E3C-F769-4879-A336-BB7710BC4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C427F-2FFD-427E-B2A2-6C2BA58E4BED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47CD4F-DC2F-4C57-8ECA-3A49337A0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F07352-A410-4B3E-864E-4F8A7A899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AC785-3A1D-41FB-801D-AEE5D94E3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920114"/>
      </p:ext>
    </p:extLst>
  </p:cSld>
  <p:clrMapOvr>
    <a:masterClrMapping/>
  </p:clrMapOvr>
  <p:transition spd="slow" advClick="0" advTm="5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CBBE9C-63B3-4162-A5AC-1F34CD68C7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5EB664-7FD8-450B-8766-78318CD045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6DD6CB-1EA8-4344-80CC-26B74F7D7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C427F-2FFD-427E-B2A2-6C2BA58E4BED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FBF823-C729-4D29-B407-19B32F762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9CC84F-A84D-4F60-BE7C-BFE7F3000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AC785-3A1D-41FB-801D-AEE5D94E3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26277"/>
      </p:ext>
    </p:extLst>
  </p:cSld>
  <p:clrMapOvr>
    <a:masterClrMapping/>
  </p:clrMapOvr>
  <p:transition spd="slow" advClick="0" advTm="5000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77325BF-22C0-42F6-8125-FE8B6C58E2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9023" y="1736111"/>
            <a:ext cx="5054601" cy="4200570"/>
          </a:xfrm>
          <a:custGeom>
            <a:avLst/>
            <a:gdLst>
              <a:gd name="connsiteX0" fmla="*/ 4729961 w 5054601"/>
              <a:gd name="connsiteY0" fmla="*/ 2413833 h 4200570"/>
              <a:gd name="connsiteX1" fmla="*/ 4959516 w 5054601"/>
              <a:gd name="connsiteY1" fmla="*/ 2508918 h 4200570"/>
              <a:gd name="connsiteX2" fmla="*/ 4959516 w 5054601"/>
              <a:gd name="connsiteY2" fmla="*/ 2968028 h 4200570"/>
              <a:gd name="connsiteX3" fmla="*/ 4456144 w 5054601"/>
              <a:gd name="connsiteY3" fmla="*/ 3471401 h 4200570"/>
              <a:gd name="connsiteX4" fmla="*/ 3997033 w 5054601"/>
              <a:gd name="connsiteY4" fmla="*/ 3471400 h 4200570"/>
              <a:gd name="connsiteX5" fmla="*/ 3997033 w 5054601"/>
              <a:gd name="connsiteY5" fmla="*/ 3012290 h 4200570"/>
              <a:gd name="connsiteX6" fmla="*/ 4500405 w 5054601"/>
              <a:gd name="connsiteY6" fmla="*/ 2508917 h 4200570"/>
              <a:gd name="connsiteX7" fmla="*/ 4729961 w 5054601"/>
              <a:gd name="connsiteY7" fmla="*/ 2413833 h 4200570"/>
              <a:gd name="connsiteX8" fmla="*/ 3176485 w 5054601"/>
              <a:gd name="connsiteY8" fmla="*/ 1994637 h 4200570"/>
              <a:gd name="connsiteX9" fmla="*/ 3406041 w 5054601"/>
              <a:gd name="connsiteY9" fmla="*/ 2089722 h 4200570"/>
              <a:gd name="connsiteX10" fmla="*/ 3406041 w 5054601"/>
              <a:gd name="connsiteY10" fmla="*/ 2548833 h 4200570"/>
              <a:gd name="connsiteX11" fmla="*/ 1849388 w 5054601"/>
              <a:gd name="connsiteY11" fmla="*/ 4105485 h 4200570"/>
              <a:gd name="connsiteX12" fmla="*/ 1390278 w 5054601"/>
              <a:gd name="connsiteY12" fmla="*/ 4105485 h 4200570"/>
              <a:gd name="connsiteX13" fmla="*/ 1390278 w 5054601"/>
              <a:gd name="connsiteY13" fmla="*/ 3646375 h 4200570"/>
              <a:gd name="connsiteX14" fmla="*/ 2946931 w 5054601"/>
              <a:gd name="connsiteY14" fmla="*/ 2089722 h 4200570"/>
              <a:gd name="connsiteX15" fmla="*/ 3176485 w 5054601"/>
              <a:gd name="connsiteY15" fmla="*/ 1994637 h 4200570"/>
              <a:gd name="connsiteX16" fmla="*/ 4620973 w 5054601"/>
              <a:gd name="connsiteY16" fmla="*/ 1544680 h 4200570"/>
              <a:gd name="connsiteX17" fmla="*/ 4850529 w 5054601"/>
              <a:gd name="connsiteY17" fmla="*/ 1639765 h 4200570"/>
              <a:gd name="connsiteX18" fmla="*/ 4850529 w 5054601"/>
              <a:gd name="connsiteY18" fmla="*/ 2098875 h 4200570"/>
              <a:gd name="connsiteX19" fmla="*/ 3293876 w 5054601"/>
              <a:gd name="connsiteY19" fmla="*/ 3655528 h 4200570"/>
              <a:gd name="connsiteX20" fmla="*/ 2834766 w 5054601"/>
              <a:gd name="connsiteY20" fmla="*/ 3655528 h 4200570"/>
              <a:gd name="connsiteX21" fmla="*/ 2834766 w 5054601"/>
              <a:gd name="connsiteY21" fmla="*/ 3196418 h 4200570"/>
              <a:gd name="connsiteX22" fmla="*/ 4391418 w 5054601"/>
              <a:gd name="connsiteY22" fmla="*/ 1639765 h 4200570"/>
              <a:gd name="connsiteX23" fmla="*/ 4620973 w 5054601"/>
              <a:gd name="connsiteY23" fmla="*/ 1544680 h 4200570"/>
              <a:gd name="connsiteX24" fmla="*/ 1881292 w 5054601"/>
              <a:gd name="connsiteY24" fmla="*/ 1280661 h 4200570"/>
              <a:gd name="connsiteX25" fmla="*/ 2110848 w 5054601"/>
              <a:gd name="connsiteY25" fmla="*/ 1375745 h 4200570"/>
              <a:gd name="connsiteX26" fmla="*/ 2110848 w 5054601"/>
              <a:gd name="connsiteY26" fmla="*/ 1834856 h 4200570"/>
              <a:gd name="connsiteX27" fmla="*/ 554196 w 5054601"/>
              <a:gd name="connsiteY27" fmla="*/ 3391509 h 4200570"/>
              <a:gd name="connsiteX28" fmla="*/ 95085 w 5054601"/>
              <a:gd name="connsiteY28" fmla="*/ 3391508 h 4200570"/>
              <a:gd name="connsiteX29" fmla="*/ 95085 w 5054601"/>
              <a:gd name="connsiteY29" fmla="*/ 2932398 h 4200570"/>
              <a:gd name="connsiteX30" fmla="*/ 1651737 w 5054601"/>
              <a:gd name="connsiteY30" fmla="*/ 1375745 h 4200570"/>
              <a:gd name="connsiteX31" fmla="*/ 1881292 w 5054601"/>
              <a:gd name="connsiteY31" fmla="*/ 1280661 h 4200570"/>
              <a:gd name="connsiteX32" fmla="*/ 3118728 w 5054601"/>
              <a:gd name="connsiteY32" fmla="*/ 1041561 h 4200570"/>
              <a:gd name="connsiteX33" fmla="*/ 3348284 w 5054601"/>
              <a:gd name="connsiteY33" fmla="*/ 1136646 h 4200570"/>
              <a:gd name="connsiteX34" fmla="*/ 3348284 w 5054601"/>
              <a:gd name="connsiteY34" fmla="*/ 1595757 h 4200570"/>
              <a:gd name="connsiteX35" fmla="*/ 1791631 w 5054601"/>
              <a:gd name="connsiteY35" fmla="*/ 3152409 h 4200570"/>
              <a:gd name="connsiteX36" fmla="*/ 1332521 w 5054601"/>
              <a:gd name="connsiteY36" fmla="*/ 3152409 h 4200570"/>
              <a:gd name="connsiteX37" fmla="*/ 1332521 w 5054601"/>
              <a:gd name="connsiteY37" fmla="*/ 2693299 h 4200570"/>
              <a:gd name="connsiteX38" fmla="*/ 2889173 w 5054601"/>
              <a:gd name="connsiteY38" fmla="*/ 1136646 h 4200570"/>
              <a:gd name="connsiteX39" fmla="*/ 3118728 w 5054601"/>
              <a:gd name="connsiteY39" fmla="*/ 1041561 h 4200570"/>
              <a:gd name="connsiteX40" fmla="*/ 4155728 w 5054601"/>
              <a:gd name="connsiteY40" fmla="*/ 979917 h 4200570"/>
              <a:gd name="connsiteX41" fmla="*/ 4385284 w 5054601"/>
              <a:gd name="connsiteY41" fmla="*/ 1075001 h 4200570"/>
              <a:gd name="connsiteX42" fmla="*/ 4385284 w 5054601"/>
              <a:gd name="connsiteY42" fmla="*/ 1534112 h 4200570"/>
              <a:gd name="connsiteX43" fmla="*/ 3881911 w 5054601"/>
              <a:gd name="connsiteY43" fmla="*/ 2037484 h 4200570"/>
              <a:gd name="connsiteX44" fmla="*/ 3422800 w 5054601"/>
              <a:gd name="connsiteY44" fmla="*/ 2037484 h 4200570"/>
              <a:gd name="connsiteX45" fmla="*/ 3422800 w 5054601"/>
              <a:gd name="connsiteY45" fmla="*/ 1578373 h 4200570"/>
              <a:gd name="connsiteX46" fmla="*/ 3926173 w 5054601"/>
              <a:gd name="connsiteY46" fmla="*/ 1075001 h 4200570"/>
              <a:gd name="connsiteX47" fmla="*/ 4155728 w 5054601"/>
              <a:gd name="connsiteY47" fmla="*/ 979917 h 4200570"/>
              <a:gd name="connsiteX48" fmla="*/ 2847091 w 5054601"/>
              <a:gd name="connsiteY48" fmla="*/ 276676 h 4200570"/>
              <a:gd name="connsiteX49" fmla="*/ 3076646 w 5054601"/>
              <a:gd name="connsiteY49" fmla="*/ 371760 h 4200570"/>
              <a:gd name="connsiteX50" fmla="*/ 3076646 w 5054601"/>
              <a:gd name="connsiteY50" fmla="*/ 830871 h 4200570"/>
              <a:gd name="connsiteX51" fmla="*/ 2573273 w 5054601"/>
              <a:gd name="connsiteY51" fmla="*/ 1334243 h 4200570"/>
              <a:gd name="connsiteX52" fmla="*/ 2114163 w 5054601"/>
              <a:gd name="connsiteY52" fmla="*/ 1334243 h 4200570"/>
              <a:gd name="connsiteX53" fmla="*/ 2114163 w 5054601"/>
              <a:gd name="connsiteY53" fmla="*/ 875133 h 4200570"/>
              <a:gd name="connsiteX54" fmla="*/ 2617536 w 5054601"/>
              <a:gd name="connsiteY54" fmla="*/ 371760 h 4200570"/>
              <a:gd name="connsiteX55" fmla="*/ 2847091 w 5054601"/>
              <a:gd name="connsiteY55" fmla="*/ 276676 h 4200570"/>
              <a:gd name="connsiteX56" fmla="*/ 1881294 w 5054601"/>
              <a:gd name="connsiteY56" fmla="*/ 273496 h 4200570"/>
              <a:gd name="connsiteX57" fmla="*/ 2110848 w 5054601"/>
              <a:gd name="connsiteY57" fmla="*/ 368580 h 4200570"/>
              <a:gd name="connsiteX58" fmla="*/ 2110848 w 5054601"/>
              <a:gd name="connsiteY58" fmla="*/ 827690 h 4200570"/>
              <a:gd name="connsiteX59" fmla="*/ 554196 w 5054601"/>
              <a:gd name="connsiteY59" fmla="*/ 2384343 h 4200570"/>
              <a:gd name="connsiteX60" fmla="*/ 95086 w 5054601"/>
              <a:gd name="connsiteY60" fmla="*/ 2384343 h 4200570"/>
              <a:gd name="connsiteX61" fmla="*/ 95086 w 5054601"/>
              <a:gd name="connsiteY61" fmla="*/ 1925233 h 4200570"/>
              <a:gd name="connsiteX62" fmla="*/ 1651738 w 5054601"/>
              <a:gd name="connsiteY62" fmla="*/ 368580 h 4200570"/>
              <a:gd name="connsiteX63" fmla="*/ 1881294 w 5054601"/>
              <a:gd name="connsiteY63" fmla="*/ 273496 h 4200570"/>
              <a:gd name="connsiteX64" fmla="*/ 866241 w 5054601"/>
              <a:gd name="connsiteY64" fmla="*/ 250378 h 4200570"/>
              <a:gd name="connsiteX65" fmla="*/ 1095797 w 5054601"/>
              <a:gd name="connsiteY65" fmla="*/ 345464 h 4200570"/>
              <a:gd name="connsiteX66" fmla="*/ 1095797 w 5054601"/>
              <a:gd name="connsiteY66" fmla="*/ 804574 h 4200570"/>
              <a:gd name="connsiteX67" fmla="*/ 592425 w 5054601"/>
              <a:gd name="connsiteY67" fmla="*/ 1307946 h 4200570"/>
              <a:gd name="connsiteX68" fmla="*/ 133314 w 5054601"/>
              <a:gd name="connsiteY68" fmla="*/ 1307946 h 4200570"/>
              <a:gd name="connsiteX69" fmla="*/ 133314 w 5054601"/>
              <a:gd name="connsiteY69" fmla="*/ 848836 h 4200570"/>
              <a:gd name="connsiteX70" fmla="*/ 636687 w 5054601"/>
              <a:gd name="connsiteY70" fmla="*/ 345464 h 4200570"/>
              <a:gd name="connsiteX71" fmla="*/ 866241 w 5054601"/>
              <a:gd name="connsiteY71" fmla="*/ 250378 h 4200570"/>
              <a:gd name="connsiteX72" fmla="*/ 4062150 w 5054601"/>
              <a:gd name="connsiteY72" fmla="*/ 0 h 4200570"/>
              <a:gd name="connsiteX73" fmla="*/ 4291706 w 5054601"/>
              <a:gd name="connsiteY73" fmla="*/ 95085 h 4200570"/>
              <a:gd name="connsiteX74" fmla="*/ 4291705 w 5054601"/>
              <a:gd name="connsiteY74" fmla="*/ 554195 h 4200570"/>
              <a:gd name="connsiteX75" fmla="*/ 3788333 w 5054601"/>
              <a:gd name="connsiteY75" fmla="*/ 1057567 h 4200570"/>
              <a:gd name="connsiteX76" fmla="*/ 3329222 w 5054601"/>
              <a:gd name="connsiteY76" fmla="*/ 1057567 h 4200570"/>
              <a:gd name="connsiteX77" fmla="*/ 3329222 w 5054601"/>
              <a:gd name="connsiteY77" fmla="*/ 598457 h 4200570"/>
              <a:gd name="connsiteX78" fmla="*/ 3832594 w 5054601"/>
              <a:gd name="connsiteY78" fmla="*/ 95085 h 4200570"/>
              <a:gd name="connsiteX79" fmla="*/ 4062150 w 5054601"/>
              <a:gd name="connsiteY79" fmla="*/ 0 h 4200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5054601" h="4200570">
                <a:moveTo>
                  <a:pt x="4729961" y="2413833"/>
                </a:moveTo>
                <a:cubicBezTo>
                  <a:pt x="4813044" y="2413833"/>
                  <a:pt x="4896126" y="2445528"/>
                  <a:pt x="4959516" y="2508918"/>
                </a:cubicBezTo>
                <a:cubicBezTo>
                  <a:pt x="5086296" y="2635697"/>
                  <a:pt x="5086296" y="2841248"/>
                  <a:pt x="4959516" y="2968028"/>
                </a:cubicBezTo>
                <a:lnTo>
                  <a:pt x="4456144" y="3471401"/>
                </a:lnTo>
                <a:cubicBezTo>
                  <a:pt x="4329364" y="3598181"/>
                  <a:pt x="4123813" y="3598180"/>
                  <a:pt x="3997033" y="3471400"/>
                </a:cubicBezTo>
                <a:cubicBezTo>
                  <a:pt x="3870253" y="3344620"/>
                  <a:pt x="3870253" y="3139070"/>
                  <a:pt x="3997033" y="3012290"/>
                </a:cubicBezTo>
                <a:lnTo>
                  <a:pt x="4500405" y="2508917"/>
                </a:lnTo>
                <a:cubicBezTo>
                  <a:pt x="4563795" y="2445527"/>
                  <a:pt x="4646878" y="2413833"/>
                  <a:pt x="4729961" y="2413833"/>
                </a:cubicBezTo>
                <a:close/>
                <a:moveTo>
                  <a:pt x="3176485" y="1994637"/>
                </a:moveTo>
                <a:cubicBezTo>
                  <a:pt x="3259568" y="1994638"/>
                  <a:pt x="3342650" y="2026333"/>
                  <a:pt x="3406041" y="2089722"/>
                </a:cubicBezTo>
                <a:cubicBezTo>
                  <a:pt x="3532821" y="2216502"/>
                  <a:pt x="3532821" y="2422053"/>
                  <a:pt x="3406041" y="2548833"/>
                </a:cubicBezTo>
                <a:lnTo>
                  <a:pt x="1849388" y="4105485"/>
                </a:lnTo>
                <a:cubicBezTo>
                  <a:pt x="1722608" y="4232265"/>
                  <a:pt x="1517058" y="4232265"/>
                  <a:pt x="1390278" y="4105485"/>
                </a:cubicBezTo>
                <a:cubicBezTo>
                  <a:pt x="1263498" y="3978705"/>
                  <a:pt x="1263498" y="3773155"/>
                  <a:pt x="1390278" y="3646375"/>
                </a:cubicBezTo>
                <a:lnTo>
                  <a:pt x="2946931" y="2089722"/>
                </a:lnTo>
                <a:cubicBezTo>
                  <a:pt x="3010320" y="2026333"/>
                  <a:pt x="3093402" y="1994638"/>
                  <a:pt x="3176485" y="1994637"/>
                </a:cubicBezTo>
                <a:close/>
                <a:moveTo>
                  <a:pt x="4620973" y="1544680"/>
                </a:moveTo>
                <a:cubicBezTo>
                  <a:pt x="4704056" y="1544680"/>
                  <a:pt x="4787139" y="1576375"/>
                  <a:pt x="4850529" y="1639765"/>
                </a:cubicBezTo>
                <a:cubicBezTo>
                  <a:pt x="4977309" y="1766545"/>
                  <a:pt x="4977309" y="1972095"/>
                  <a:pt x="4850529" y="2098875"/>
                </a:cubicBezTo>
                <a:lnTo>
                  <a:pt x="3293876" y="3655528"/>
                </a:lnTo>
                <a:cubicBezTo>
                  <a:pt x="3167096" y="3782308"/>
                  <a:pt x="2961546" y="3782308"/>
                  <a:pt x="2834766" y="3655528"/>
                </a:cubicBezTo>
                <a:cubicBezTo>
                  <a:pt x="2707986" y="3528748"/>
                  <a:pt x="2707986" y="3323198"/>
                  <a:pt x="2834766" y="3196418"/>
                </a:cubicBezTo>
                <a:lnTo>
                  <a:pt x="4391418" y="1639765"/>
                </a:lnTo>
                <a:cubicBezTo>
                  <a:pt x="4454808" y="1576375"/>
                  <a:pt x="4537891" y="1544680"/>
                  <a:pt x="4620973" y="1544680"/>
                </a:cubicBezTo>
                <a:close/>
                <a:moveTo>
                  <a:pt x="1881292" y="1280661"/>
                </a:moveTo>
                <a:cubicBezTo>
                  <a:pt x="1964375" y="1280661"/>
                  <a:pt x="2047458" y="1312355"/>
                  <a:pt x="2110848" y="1375745"/>
                </a:cubicBezTo>
                <a:cubicBezTo>
                  <a:pt x="2237628" y="1502525"/>
                  <a:pt x="2237628" y="1708076"/>
                  <a:pt x="2110848" y="1834856"/>
                </a:cubicBezTo>
                <a:lnTo>
                  <a:pt x="554196" y="3391509"/>
                </a:lnTo>
                <a:cubicBezTo>
                  <a:pt x="427416" y="3518289"/>
                  <a:pt x="221865" y="3518288"/>
                  <a:pt x="95085" y="3391508"/>
                </a:cubicBezTo>
                <a:cubicBezTo>
                  <a:pt x="-31695" y="3264728"/>
                  <a:pt x="-31695" y="3059178"/>
                  <a:pt x="95085" y="2932398"/>
                </a:cubicBezTo>
                <a:lnTo>
                  <a:pt x="1651737" y="1375745"/>
                </a:lnTo>
                <a:cubicBezTo>
                  <a:pt x="1715127" y="1312355"/>
                  <a:pt x="1798209" y="1280660"/>
                  <a:pt x="1881292" y="1280661"/>
                </a:cubicBezTo>
                <a:close/>
                <a:moveTo>
                  <a:pt x="3118728" y="1041561"/>
                </a:moveTo>
                <a:cubicBezTo>
                  <a:pt x="3201811" y="1041562"/>
                  <a:pt x="3284894" y="1073256"/>
                  <a:pt x="3348284" y="1136646"/>
                </a:cubicBezTo>
                <a:cubicBezTo>
                  <a:pt x="3475064" y="1263426"/>
                  <a:pt x="3475064" y="1468977"/>
                  <a:pt x="3348284" y="1595757"/>
                </a:cubicBezTo>
                <a:lnTo>
                  <a:pt x="1791631" y="3152409"/>
                </a:lnTo>
                <a:cubicBezTo>
                  <a:pt x="1664851" y="3279189"/>
                  <a:pt x="1459301" y="3279189"/>
                  <a:pt x="1332521" y="3152409"/>
                </a:cubicBezTo>
                <a:cubicBezTo>
                  <a:pt x="1205741" y="3025629"/>
                  <a:pt x="1205741" y="2820079"/>
                  <a:pt x="1332521" y="2693299"/>
                </a:cubicBezTo>
                <a:lnTo>
                  <a:pt x="2889173" y="1136646"/>
                </a:lnTo>
                <a:cubicBezTo>
                  <a:pt x="2952563" y="1073256"/>
                  <a:pt x="3035646" y="1041561"/>
                  <a:pt x="3118728" y="1041561"/>
                </a:cubicBezTo>
                <a:close/>
                <a:moveTo>
                  <a:pt x="4155728" y="979917"/>
                </a:moveTo>
                <a:cubicBezTo>
                  <a:pt x="4238811" y="979917"/>
                  <a:pt x="4321894" y="1011611"/>
                  <a:pt x="4385284" y="1075001"/>
                </a:cubicBezTo>
                <a:cubicBezTo>
                  <a:pt x="4512064" y="1201781"/>
                  <a:pt x="4512064" y="1407332"/>
                  <a:pt x="4385284" y="1534112"/>
                </a:cubicBezTo>
                <a:lnTo>
                  <a:pt x="3881911" y="2037484"/>
                </a:lnTo>
                <a:cubicBezTo>
                  <a:pt x="3755131" y="2164264"/>
                  <a:pt x="3549580" y="2164264"/>
                  <a:pt x="3422800" y="2037484"/>
                </a:cubicBezTo>
                <a:cubicBezTo>
                  <a:pt x="3296021" y="1910704"/>
                  <a:pt x="3296021" y="1705154"/>
                  <a:pt x="3422800" y="1578373"/>
                </a:cubicBezTo>
                <a:lnTo>
                  <a:pt x="3926173" y="1075001"/>
                </a:lnTo>
                <a:cubicBezTo>
                  <a:pt x="3989563" y="1011611"/>
                  <a:pt x="4072645" y="979916"/>
                  <a:pt x="4155728" y="979917"/>
                </a:cubicBezTo>
                <a:close/>
                <a:moveTo>
                  <a:pt x="2847091" y="276676"/>
                </a:moveTo>
                <a:cubicBezTo>
                  <a:pt x="2930174" y="276675"/>
                  <a:pt x="3013256" y="308371"/>
                  <a:pt x="3076646" y="371760"/>
                </a:cubicBezTo>
                <a:cubicBezTo>
                  <a:pt x="3203426" y="498540"/>
                  <a:pt x="3203426" y="704091"/>
                  <a:pt x="3076646" y="830871"/>
                </a:cubicBezTo>
                <a:lnTo>
                  <a:pt x="2573273" y="1334243"/>
                </a:lnTo>
                <a:cubicBezTo>
                  <a:pt x="2446493" y="1461023"/>
                  <a:pt x="2240943" y="1461023"/>
                  <a:pt x="2114163" y="1334243"/>
                </a:cubicBezTo>
                <a:cubicBezTo>
                  <a:pt x="1987383" y="1207463"/>
                  <a:pt x="1987383" y="1001913"/>
                  <a:pt x="2114163" y="875133"/>
                </a:cubicBezTo>
                <a:lnTo>
                  <a:pt x="2617536" y="371760"/>
                </a:lnTo>
                <a:cubicBezTo>
                  <a:pt x="2680926" y="308371"/>
                  <a:pt x="2764008" y="276675"/>
                  <a:pt x="2847091" y="276676"/>
                </a:cubicBezTo>
                <a:close/>
                <a:moveTo>
                  <a:pt x="1881294" y="273496"/>
                </a:moveTo>
                <a:cubicBezTo>
                  <a:pt x="1964376" y="273496"/>
                  <a:pt x="2047459" y="305191"/>
                  <a:pt x="2110848" y="368580"/>
                </a:cubicBezTo>
                <a:cubicBezTo>
                  <a:pt x="2237628" y="495360"/>
                  <a:pt x="2237628" y="700910"/>
                  <a:pt x="2110848" y="827690"/>
                </a:cubicBezTo>
                <a:lnTo>
                  <a:pt x="554196" y="2384343"/>
                </a:lnTo>
                <a:cubicBezTo>
                  <a:pt x="427416" y="2511124"/>
                  <a:pt x="221866" y="2511124"/>
                  <a:pt x="95086" y="2384343"/>
                </a:cubicBezTo>
                <a:cubicBezTo>
                  <a:pt x="-31694" y="2257563"/>
                  <a:pt x="-31694" y="2052013"/>
                  <a:pt x="95086" y="1925233"/>
                </a:cubicBezTo>
                <a:lnTo>
                  <a:pt x="1651738" y="368580"/>
                </a:lnTo>
                <a:cubicBezTo>
                  <a:pt x="1715129" y="305191"/>
                  <a:pt x="1798210" y="273496"/>
                  <a:pt x="1881294" y="273496"/>
                </a:cubicBezTo>
                <a:close/>
                <a:moveTo>
                  <a:pt x="866241" y="250378"/>
                </a:moveTo>
                <a:cubicBezTo>
                  <a:pt x="949325" y="250378"/>
                  <a:pt x="1032407" y="282074"/>
                  <a:pt x="1095797" y="345464"/>
                </a:cubicBezTo>
                <a:cubicBezTo>
                  <a:pt x="1222577" y="472244"/>
                  <a:pt x="1222577" y="677794"/>
                  <a:pt x="1095797" y="804574"/>
                </a:cubicBezTo>
                <a:lnTo>
                  <a:pt x="592425" y="1307946"/>
                </a:lnTo>
                <a:cubicBezTo>
                  <a:pt x="465645" y="1434727"/>
                  <a:pt x="260094" y="1434727"/>
                  <a:pt x="133314" y="1307946"/>
                </a:cubicBezTo>
                <a:cubicBezTo>
                  <a:pt x="6534" y="1181166"/>
                  <a:pt x="6534" y="975616"/>
                  <a:pt x="133314" y="848836"/>
                </a:cubicBezTo>
                <a:lnTo>
                  <a:pt x="636687" y="345464"/>
                </a:lnTo>
                <a:cubicBezTo>
                  <a:pt x="700076" y="282073"/>
                  <a:pt x="783159" y="250378"/>
                  <a:pt x="866241" y="250378"/>
                </a:cubicBezTo>
                <a:close/>
                <a:moveTo>
                  <a:pt x="4062150" y="0"/>
                </a:moveTo>
                <a:cubicBezTo>
                  <a:pt x="4145233" y="-1"/>
                  <a:pt x="4228316" y="31695"/>
                  <a:pt x="4291706" y="95085"/>
                </a:cubicBezTo>
                <a:cubicBezTo>
                  <a:pt x="4418485" y="221864"/>
                  <a:pt x="4418486" y="427415"/>
                  <a:pt x="4291705" y="554195"/>
                </a:cubicBezTo>
                <a:lnTo>
                  <a:pt x="3788333" y="1057567"/>
                </a:lnTo>
                <a:cubicBezTo>
                  <a:pt x="3661553" y="1184347"/>
                  <a:pt x="3456002" y="1184347"/>
                  <a:pt x="3329222" y="1057567"/>
                </a:cubicBezTo>
                <a:cubicBezTo>
                  <a:pt x="3202442" y="930787"/>
                  <a:pt x="3202442" y="725237"/>
                  <a:pt x="3329222" y="598457"/>
                </a:cubicBezTo>
                <a:lnTo>
                  <a:pt x="3832594" y="95085"/>
                </a:lnTo>
                <a:cubicBezTo>
                  <a:pt x="3895984" y="31695"/>
                  <a:pt x="3979067" y="-1"/>
                  <a:pt x="406215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717166"/>
      </p:ext>
    </p:extLst>
  </p:cSld>
  <p:clrMapOvr>
    <a:masterClrMapping/>
  </p:clrMapOvr>
  <p:transition spd="slow" advClick="0" advTm="5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3E646-29E2-4124-9C05-9EA69013E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1D24A-1514-421B-80DD-E6E13DD9AF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848925-3D37-489B-AA25-97EFE0F2E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C427F-2FFD-427E-B2A2-6C2BA58E4BED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CEDFE-C4A6-4AF0-B4CF-1666D4ABA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E20C07-A5C0-43DE-985F-C31D1A8CA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AC785-3A1D-41FB-801D-AEE5D94E3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610430"/>
      </p:ext>
    </p:extLst>
  </p:cSld>
  <p:clrMapOvr>
    <a:masterClrMapping/>
  </p:clrMapOvr>
  <p:transition spd="slow" advClick="0" advTm="5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51121-8ED5-4D4B-AE20-B10ED48FF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7C2C7D-02F2-4B1E-9ECF-BCE9227582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090463-C186-4449-BA1E-C7F92D722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C427F-2FFD-427E-B2A2-6C2BA58E4BED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B003BF-E2CA-41ED-B420-0FCFE4B87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C8C2CD-3893-4596-BA28-026B8D96F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AC785-3A1D-41FB-801D-AEE5D94E3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470353"/>
      </p:ext>
    </p:extLst>
  </p:cSld>
  <p:clrMapOvr>
    <a:masterClrMapping/>
  </p:clrMapOvr>
  <p:transition spd="slow" advClick="0" advTm="5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3F016-C37E-41C9-86BB-23B89A2BE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DEC8A-BEEE-4D72-A873-A9045C7471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E176B4-26A9-4807-BEB2-97697335F7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A3C08F-64BE-4E86-A607-AA2AA1631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C427F-2FFD-427E-B2A2-6C2BA58E4BED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2DAC7-5BAC-438F-BADC-D11356A2B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AAD18F-121A-49E1-83A7-D2D55D3C9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AC785-3A1D-41FB-801D-AEE5D94E3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459818"/>
      </p:ext>
    </p:extLst>
  </p:cSld>
  <p:clrMapOvr>
    <a:masterClrMapping/>
  </p:clrMapOvr>
  <p:transition spd="slow" advClick="0" advTm="5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7B0A4-F1D4-45C6-A11A-8FBF39807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C8C8EA-A664-4F23-ADE9-15ACFFC5C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EE4826-2968-4A8D-A551-17E1D3D7ED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E10663-2D74-46AA-8F82-09CE4A7993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3C3C33-3D0A-450B-862C-EFF7F463B9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13F284-5740-475C-8C2C-BEC0590CC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C427F-2FFD-427E-B2A2-6C2BA58E4BED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AEFDAC-61D2-44DE-BA10-20E419D4D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820D21-D097-41C2-A337-CA513C4DB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AC785-3A1D-41FB-801D-AEE5D94E3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347809"/>
      </p:ext>
    </p:extLst>
  </p:cSld>
  <p:clrMapOvr>
    <a:masterClrMapping/>
  </p:clrMapOvr>
  <p:transition spd="slow" advClick="0" advTm="5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3C035-A46B-423F-A8FD-7719418AE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26F4FA-60D6-40CE-AB3A-295860B50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C427F-2FFD-427E-B2A2-6C2BA58E4BED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08005B-0D02-4808-A4D2-FBECFA748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C6BB39-0B8A-48CD-B5B3-0029A7989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AC785-3A1D-41FB-801D-AEE5D94E3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685442"/>
      </p:ext>
    </p:extLst>
  </p:cSld>
  <p:clrMapOvr>
    <a:masterClrMapping/>
  </p:clrMapOvr>
  <p:transition spd="slow" advClick="0" advTm="5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270AEA-D4FC-44D2-8A15-6B6E7A2AA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C427F-2FFD-427E-B2A2-6C2BA58E4BED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C64649-401A-41D6-95A8-4E02C8D9A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E55390-ECCB-42A1-BB1F-2DD980EA2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AC785-3A1D-41FB-801D-AEE5D94E3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696667"/>
      </p:ext>
    </p:extLst>
  </p:cSld>
  <p:clrMapOvr>
    <a:masterClrMapping/>
  </p:clrMapOvr>
  <p:transition spd="slow" advClick="0" advTm="5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DC7A9-924E-4E19-BAFD-E4B128A82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70A89-12F2-41CB-907E-FA4D538343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58E0C3-929C-4479-85D9-C3C6E510E5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3B298E-825C-4464-BCBF-B49DDF147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C427F-2FFD-427E-B2A2-6C2BA58E4BED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3028E9-759E-4F50-9EEC-5EF5C0A3E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733F4C-8452-416C-9558-B7F80AA6A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AC785-3A1D-41FB-801D-AEE5D94E3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296952"/>
      </p:ext>
    </p:extLst>
  </p:cSld>
  <p:clrMapOvr>
    <a:masterClrMapping/>
  </p:clrMapOvr>
  <p:transition spd="slow" advClick="0" advTm="5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4CE33-A854-40C0-9AA0-E3BADDC8F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B105F6-B7C8-4CB5-AAFF-AA7E8E375F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6C185D-0C58-4D90-824E-30CFC2B009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4F7963-AC22-4581-A38A-CD28EF60B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C427F-2FFD-427E-B2A2-6C2BA58E4BED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4D976F-A05D-47FB-8CA7-B837AA96D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844BA2-DE8D-4268-AD31-C758E21B5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AC785-3A1D-41FB-801D-AEE5D94E3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812638"/>
      </p:ext>
    </p:extLst>
  </p:cSld>
  <p:clrMapOvr>
    <a:masterClrMapping/>
  </p:clrMapOvr>
  <p:transition spd="slow" advClick="0" advTm="5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810E02-F3B8-41A1-B8F8-2C05F38FC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603FC0-261D-4733-B391-8AFF7F8639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0F292B-ACBD-43CA-9E5C-01E012523C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C427F-2FFD-427E-B2A2-6C2BA58E4BED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79FCD-E059-45F4-A002-71BA4127F1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17F772-2380-464B-AEFD-8A738C5E25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AC785-3A1D-41FB-801D-AEE5D94E3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017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 advClick="0" advTm="5000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5000">
              <a:srgbClr val="92F8C4">
                <a:alpha val="25000"/>
              </a:srgbClr>
            </a:gs>
            <a:gs pos="0">
              <a:srgbClr val="0BB4C1">
                <a:alpha val="25000"/>
              </a:srgbClr>
            </a:gs>
            <a:gs pos="72000">
              <a:srgbClr val="0BB4C1">
                <a:alpha val="25000"/>
              </a:srgbClr>
            </a:gs>
            <a:gs pos="100000">
              <a:srgbClr val="F2506E">
                <a:alpha val="20000"/>
              </a:srgb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38DEFF9-BFD8-4F94-ABCC-78366A09287D}"/>
              </a:ext>
            </a:extLst>
          </p:cNvPr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gradFill>
            <a:gsLst>
              <a:gs pos="87000">
                <a:srgbClr val="2297D5">
                  <a:alpha val="16000"/>
                </a:srgbClr>
              </a:gs>
              <a:gs pos="3000">
                <a:srgbClr val="0A9FAF">
                  <a:alpha val="24000"/>
                </a:srgbClr>
              </a:gs>
              <a:gs pos="41600">
                <a:srgbClr val="31FE95">
                  <a:alpha val="0"/>
                </a:srgbClr>
              </a:gs>
              <a:gs pos="100000">
                <a:srgbClr val="F2506E">
                  <a:alpha val="0"/>
                </a:srgb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E87F4979-74A1-4461-8646-8DEE7A303FB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parallelogram">
            <a:avLst>
              <a:gd name="adj" fmla="val 110225"/>
            </a:avLst>
          </a:prstGeom>
          <a:gradFill>
            <a:gsLst>
              <a:gs pos="87000">
                <a:srgbClr val="2297D5">
                  <a:alpha val="16000"/>
                </a:srgbClr>
              </a:gs>
              <a:gs pos="3000">
                <a:srgbClr val="0A9FAF">
                  <a:alpha val="24000"/>
                </a:srgbClr>
              </a:gs>
              <a:gs pos="41600">
                <a:srgbClr val="31FE95">
                  <a:alpha val="0"/>
                </a:srgbClr>
              </a:gs>
              <a:gs pos="100000">
                <a:srgbClr val="F2506E">
                  <a:alpha val="0"/>
                </a:srgbClr>
              </a:gs>
            </a:gsLst>
            <a:lin ang="2700000" scaled="1"/>
          </a:gradFill>
          <a:ln>
            <a:noFill/>
          </a:ln>
          <a:effectLst>
            <a:outerShdw blurRad="381000" sx="102000" sy="102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close up of a logo&#10;&#10;Description generated with high confidence">
            <a:extLst>
              <a:ext uri="{FF2B5EF4-FFF2-40B4-BE49-F238E27FC236}">
                <a16:creationId xmlns:a16="http://schemas.microsoft.com/office/drawing/2014/main" id="{28EA9361-D64E-4EEB-A0E0-0D1541CE9F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886" y="1763485"/>
            <a:ext cx="1248228" cy="1248228"/>
          </a:xfrm>
          <a:prstGeom prst="rect">
            <a:avLst/>
          </a:prstGeom>
          <a:effectLst>
            <a:outerShdw blurRad="50800" dist="50800" dir="2400000" sx="102000" sy="102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D8346C8-F847-424B-AB3E-C8BB8E69246E}"/>
              </a:ext>
            </a:extLst>
          </p:cNvPr>
          <p:cNvSpPr txBox="1"/>
          <p:nvPr/>
        </p:nvSpPr>
        <p:spPr>
          <a:xfrm>
            <a:off x="3797235" y="4162958"/>
            <a:ext cx="5534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3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HOUSE OF MAGIC SCENTS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573" y="2085457"/>
            <a:ext cx="4082603" cy="349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76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5000">
              <a:srgbClr val="92F8C4">
                <a:alpha val="25000"/>
              </a:srgbClr>
            </a:gs>
            <a:gs pos="0">
              <a:srgbClr val="0BB4C1">
                <a:alpha val="25000"/>
              </a:srgbClr>
            </a:gs>
            <a:gs pos="72000">
              <a:srgbClr val="0BB4C1">
                <a:alpha val="25000"/>
              </a:srgbClr>
            </a:gs>
            <a:gs pos="100000">
              <a:srgbClr val="F2506E">
                <a:alpha val="20000"/>
              </a:srgb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38DEFF9-BFD8-4F94-ABCC-78366A09287D}"/>
              </a:ext>
            </a:extLst>
          </p:cNvPr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gradFill>
            <a:gsLst>
              <a:gs pos="87000">
                <a:srgbClr val="2297D5">
                  <a:alpha val="16000"/>
                </a:srgbClr>
              </a:gs>
              <a:gs pos="3000">
                <a:srgbClr val="0A9FAF">
                  <a:alpha val="24000"/>
                </a:srgbClr>
              </a:gs>
              <a:gs pos="41600">
                <a:srgbClr val="31FE95">
                  <a:alpha val="0"/>
                </a:srgbClr>
              </a:gs>
              <a:gs pos="100000">
                <a:srgbClr val="F2506E">
                  <a:alpha val="0"/>
                </a:srgb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E87F4979-74A1-4461-8646-8DEE7A303FB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parallelogram">
            <a:avLst>
              <a:gd name="adj" fmla="val 110225"/>
            </a:avLst>
          </a:prstGeom>
          <a:gradFill>
            <a:gsLst>
              <a:gs pos="87000">
                <a:srgbClr val="2297D5">
                  <a:alpha val="16000"/>
                </a:srgbClr>
              </a:gs>
              <a:gs pos="3000">
                <a:srgbClr val="0A9FAF">
                  <a:alpha val="24000"/>
                </a:srgbClr>
              </a:gs>
              <a:gs pos="41600">
                <a:srgbClr val="31FE95">
                  <a:alpha val="0"/>
                </a:srgbClr>
              </a:gs>
              <a:gs pos="100000">
                <a:srgbClr val="F2506E">
                  <a:alpha val="0"/>
                </a:srgbClr>
              </a:gs>
            </a:gsLst>
            <a:lin ang="2700000" scaled="1"/>
          </a:gradFill>
          <a:ln>
            <a:noFill/>
          </a:ln>
          <a:effectLst>
            <a:outerShdw blurRad="381000" sx="102000" sy="102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close up of a logo&#10;&#10;Description generated with high confidence">
            <a:extLst>
              <a:ext uri="{FF2B5EF4-FFF2-40B4-BE49-F238E27FC236}">
                <a16:creationId xmlns:a16="http://schemas.microsoft.com/office/drawing/2014/main" id="{28EA9361-D64E-4EEB-A0E0-0D1541CE9F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886" y="1763485"/>
            <a:ext cx="1248228" cy="1248228"/>
          </a:xfrm>
          <a:prstGeom prst="rect">
            <a:avLst/>
          </a:prstGeom>
          <a:effectLst>
            <a:outerShdw blurRad="50800" dist="50800" dir="2400000" sx="102000" sy="102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D8346C8-F847-424B-AB3E-C8BB8E69246E}"/>
              </a:ext>
            </a:extLst>
          </p:cNvPr>
          <p:cNvSpPr txBox="1"/>
          <p:nvPr/>
        </p:nvSpPr>
        <p:spPr>
          <a:xfrm>
            <a:off x="3797235" y="4162958"/>
            <a:ext cx="5534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3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HOUSE OF MAGIC SCENTS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573" y="2085457"/>
            <a:ext cx="4082603" cy="349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240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C02E4DB-30BF-4C5B-90C5-D171DB15DE13}"/>
              </a:ext>
            </a:extLst>
          </p:cNvPr>
          <p:cNvSpPr/>
          <p:nvPr/>
        </p:nvSpPr>
        <p:spPr>
          <a:xfrm>
            <a:off x="0" y="-1"/>
            <a:ext cx="12192000" cy="1606731"/>
          </a:xfrm>
          <a:prstGeom prst="rect">
            <a:avLst/>
          </a:prstGeom>
          <a:gradFill flip="none" rotWithShape="1">
            <a:gsLst>
              <a:gs pos="0">
                <a:srgbClr val="31FE95"/>
              </a:gs>
              <a:gs pos="100000">
                <a:srgbClr val="1854FF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BF5991-6FE0-4E91-B52E-4523411DB4AD}"/>
              </a:ext>
            </a:extLst>
          </p:cNvPr>
          <p:cNvSpPr txBox="1"/>
          <p:nvPr/>
        </p:nvSpPr>
        <p:spPr>
          <a:xfrm>
            <a:off x="609599" y="341699"/>
            <a:ext cx="31350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pc="600">
                <a:ln w="12700">
                  <a:solidFill>
                    <a:schemeClr val="bg1"/>
                  </a:solidFill>
                  <a:prstDash val="solid"/>
                </a:ln>
                <a:solidFill>
                  <a:srgbClr val="1854FF"/>
                </a:solidFill>
                <a:effectLst>
                  <a:outerShdw blurRad="127000" sx="102000" sy="102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rPr>
              <a:t>CLASSIC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626B8E-5CC5-40D2-AA03-41073B4FB679}"/>
              </a:ext>
            </a:extLst>
          </p:cNvPr>
          <p:cNvSpPr txBox="1"/>
          <p:nvPr/>
        </p:nvSpPr>
        <p:spPr>
          <a:xfrm>
            <a:off x="4354285" y="434032"/>
            <a:ext cx="72281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These are the classic perfumes that most women wear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DB7BF25-F1D6-4BDC-8594-0306EE0C831E}"/>
              </a:ext>
            </a:extLst>
          </p:cNvPr>
          <p:cNvGrpSpPr/>
          <p:nvPr/>
        </p:nvGrpSpPr>
        <p:grpSpPr>
          <a:xfrm>
            <a:off x="609599" y="1987558"/>
            <a:ext cx="11304495" cy="4493703"/>
            <a:chOff x="609599" y="1987558"/>
            <a:chExt cx="11304495" cy="449370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C2575B2-DA19-424D-9D21-3FB8AC382385}"/>
                </a:ext>
              </a:extLst>
            </p:cNvPr>
            <p:cNvGrpSpPr/>
            <p:nvPr/>
          </p:nvGrpSpPr>
          <p:grpSpPr>
            <a:xfrm>
              <a:off x="716600" y="1987558"/>
              <a:ext cx="10841478" cy="4493703"/>
              <a:chOff x="716600" y="1987558"/>
              <a:chExt cx="10841478" cy="4493703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D49B2B9-805D-4DE7-8198-6B58CBA973DD}"/>
                  </a:ext>
                </a:extLst>
              </p:cNvPr>
              <p:cNvSpPr/>
              <p:nvPr/>
            </p:nvSpPr>
            <p:spPr>
              <a:xfrm>
                <a:off x="716600" y="1987558"/>
                <a:ext cx="3331360" cy="2824486"/>
              </a:xfrm>
              <a:prstGeom prst="rect">
                <a:avLst/>
              </a:prstGeom>
              <a:blipFill dpi="0" rotWithShape="1">
                <a:blip r:embed="rId2"/>
                <a:srcRect/>
                <a:stretch>
                  <a:fillRect l="-32" r="32"/>
                </a:stretch>
              </a:blipFill>
              <a:ln w="44450" cap="sq">
                <a:gradFill>
                  <a:gsLst>
                    <a:gs pos="0">
                      <a:srgbClr val="31FE95"/>
                    </a:gs>
                    <a:gs pos="100000">
                      <a:srgbClr val="1854FF"/>
                    </a:gs>
                  </a:gsLst>
                  <a:lin ang="0" scaled="0"/>
                </a:gradFill>
              </a:ln>
              <a:effectLst>
                <a:outerShdw blurRad="63500" sx="102000" sy="102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C9DA29F-06C9-4F4E-88F3-3E304B4FCAF6}"/>
                  </a:ext>
                </a:extLst>
              </p:cNvPr>
              <p:cNvSpPr/>
              <p:nvPr/>
            </p:nvSpPr>
            <p:spPr>
              <a:xfrm>
                <a:off x="4471659" y="1987558"/>
                <a:ext cx="3331360" cy="2824486"/>
              </a:xfrm>
              <a:prstGeom prst="rect">
                <a:avLst/>
              </a:prstGeom>
              <a:blipFill dpi="0" rotWithShape="1">
                <a:blip r:embed="rId3"/>
                <a:srcRect/>
                <a:stretch>
                  <a:fillRect/>
                </a:stretch>
              </a:blipFill>
              <a:ln w="44450" cap="sq">
                <a:gradFill>
                  <a:gsLst>
                    <a:gs pos="0">
                      <a:srgbClr val="31FE95"/>
                    </a:gs>
                    <a:gs pos="100000">
                      <a:srgbClr val="1854FF"/>
                    </a:gs>
                  </a:gsLst>
                  <a:lin ang="0" scaled="0"/>
                </a:gradFill>
              </a:ln>
              <a:effectLst>
                <a:outerShdw blurRad="63500" sx="102000" sy="102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842F3D8-2891-48B9-BC5C-95E1DE3250D1}"/>
                  </a:ext>
                </a:extLst>
              </p:cNvPr>
              <p:cNvSpPr/>
              <p:nvPr/>
            </p:nvSpPr>
            <p:spPr>
              <a:xfrm>
                <a:off x="8226718" y="1987558"/>
                <a:ext cx="3331360" cy="2824486"/>
              </a:xfrm>
              <a:prstGeom prst="rect">
                <a:avLst/>
              </a:prstGeom>
              <a:blipFill dpi="0" rotWithShape="1">
                <a:blip r:embed="rId4"/>
                <a:srcRect/>
                <a:stretch>
                  <a:fillRect l="-6635" t="-992" r="-6571" b="-992"/>
                </a:stretch>
              </a:blipFill>
              <a:ln w="44450" cap="sq">
                <a:gradFill>
                  <a:gsLst>
                    <a:gs pos="0">
                      <a:srgbClr val="31FE95"/>
                    </a:gs>
                    <a:gs pos="100000">
                      <a:srgbClr val="1854FF"/>
                    </a:gs>
                  </a:gsLst>
                  <a:lin ang="0" scaled="0"/>
                </a:gradFill>
              </a:ln>
              <a:effectLst>
                <a:outerShdw blurRad="63500" sx="102000" sy="102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4FB41563-DB9D-4CDC-A516-966E0228FF91}"/>
                  </a:ext>
                </a:extLst>
              </p:cNvPr>
              <p:cNvSpPr/>
              <p:nvPr/>
            </p:nvSpPr>
            <p:spPr>
              <a:xfrm>
                <a:off x="1239227" y="6019596"/>
                <a:ext cx="2286106" cy="461665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1854FF"/>
                  </a:gs>
                  <a:gs pos="100000">
                    <a:srgbClr val="0BB4C1"/>
                  </a:gs>
                </a:gsLst>
                <a:lin ang="0" scaled="1"/>
              </a:gradFill>
              <a:ln>
                <a:noFill/>
              </a:ln>
              <a:effectLst>
                <a:outerShdw blurRad="127000" sx="102000" sy="102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spc="600">
                    <a:latin typeface="Impact" panose="020B0806030902050204" pitchFamily="34" charset="0"/>
                  </a:rPr>
                  <a:t>$99.9</a:t>
                </a:r>
              </a:p>
            </p:txBody>
          </p:sp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97288E98-8E11-4483-8178-4AA0F7FB5CCF}"/>
                  </a:ext>
                </a:extLst>
              </p:cNvPr>
              <p:cNvSpPr/>
              <p:nvPr/>
            </p:nvSpPr>
            <p:spPr>
              <a:xfrm>
                <a:off x="4994286" y="6019596"/>
                <a:ext cx="2286106" cy="461665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1854FF"/>
                  </a:gs>
                  <a:gs pos="100000">
                    <a:srgbClr val="0BB4C1"/>
                  </a:gs>
                </a:gsLst>
                <a:lin ang="0" scaled="1"/>
              </a:gradFill>
              <a:ln>
                <a:noFill/>
              </a:ln>
              <a:effectLst>
                <a:outerShdw blurRad="127000" sx="102000" sy="102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spc="600">
                    <a:latin typeface="Impact" panose="020B0806030902050204" pitchFamily="34" charset="0"/>
                  </a:rPr>
                  <a:t>$199.9</a:t>
                </a:r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96DF5428-6FCC-4B32-A924-2829070FBDFF}"/>
                  </a:ext>
                </a:extLst>
              </p:cNvPr>
              <p:cNvSpPr/>
              <p:nvPr/>
            </p:nvSpPr>
            <p:spPr>
              <a:xfrm>
                <a:off x="8749345" y="6019596"/>
                <a:ext cx="2286106" cy="461665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1854FF"/>
                  </a:gs>
                  <a:gs pos="100000">
                    <a:srgbClr val="0BB4C1"/>
                  </a:gs>
                </a:gsLst>
                <a:lin ang="0" scaled="1"/>
              </a:gradFill>
              <a:ln>
                <a:noFill/>
              </a:ln>
              <a:effectLst>
                <a:outerShdw blurRad="127000" sx="102000" sy="102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spc="600">
                    <a:latin typeface="Impact" panose="020B0806030902050204" pitchFamily="34" charset="0"/>
                  </a:rPr>
                  <a:t>$90.9</a:t>
                </a: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061B514-1267-4072-8682-632D56D94A64}"/>
                </a:ext>
              </a:extLst>
            </p:cNvPr>
            <p:cNvSpPr txBox="1"/>
            <p:nvPr/>
          </p:nvSpPr>
          <p:spPr>
            <a:xfrm>
              <a:off x="716600" y="5429337"/>
              <a:ext cx="33313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Women Perfume 100ml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D4C5495-79D7-471A-A8DA-83C67C5D5996}"/>
                </a:ext>
              </a:extLst>
            </p:cNvPr>
            <p:cNvSpPr txBox="1"/>
            <p:nvPr/>
          </p:nvSpPr>
          <p:spPr>
            <a:xfrm>
              <a:off x="609599" y="4940638"/>
              <a:ext cx="34383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spc="600">
                  <a:solidFill>
                    <a:srgbClr val="1854FF"/>
                  </a:solidFill>
                  <a:latin typeface="Impact" panose="020B0806030902050204" pitchFamily="34" charset="0"/>
                </a:rPr>
                <a:t>SHAHRAH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DA01012-754F-4F78-9B75-F8D017AFDAEE}"/>
                </a:ext>
              </a:extLst>
            </p:cNvPr>
            <p:cNvSpPr txBox="1"/>
            <p:nvPr/>
          </p:nvSpPr>
          <p:spPr>
            <a:xfrm>
              <a:off x="4737401" y="5429337"/>
              <a:ext cx="30689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Women Perfume 50ml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A1BF41E-FC4C-4BAE-8B98-B3C73292D24E}"/>
                </a:ext>
              </a:extLst>
            </p:cNvPr>
            <p:cNvSpPr txBox="1"/>
            <p:nvPr/>
          </p:nvSpPr>
          <p:spPr>
            <a:xfrm>
              <a:off x="4635500" y="4940638"/>
              <a:ext cx="31675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spc="600">
                  <a:solidFill>
                    <a:srgbClr val="1854FF"/>
                  </a:solidFill>
                  <a:latin typeface="Impact" panose="020B0806030902050204" pitchFamily="34" charset="0"/>
                </a:rPr>
                <a:t>Calvin Klein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5844A13-312A-4F1E-BA9D-C7B114B5EA90}"/>
                </a:ext>
              </a:extLst>
            </p:cNvPr>
            <p:cNvSpPr txBox="1"/>
            <p:nvPr/>
          </p:nvSpPr>
          <p:spPr>
            <a:xfrm>
              <a:off x="8408111" y="5429337"/>
              <a:ext cx="30689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Women Perfume 150ml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9D1D2A3-A278-4A11-8E17-7C298F80302D}"/>
                </a:ext>
              </a:extLst>
            </p:cNvPr>
            <p:cNvSpPr txBox="1"/>
            <p:nvPr/>
          </p:nvSpPr>
          <p:spPr>
            <a:xfrm>
              <a:off x="8306210" y="4940638"/>
              <a:ext cx="36078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spc="600" dirty="0">
                  <a:solidFill>
                    <a:srgbClr val="1854FF"/>
                  </a:solidFill>
                  <a:latin typeface="Impact" panose="020B0806030902050204" pitchFamily="34" charset="0"/>
                </a:rPr>
                <a:t>Dolce &amp; Gabbana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00CBACF-51C9-4C16-8707-A43004ADF9C1}"/>
              </a:ext>
            </a:extLst>
          </p:cNvPr>
          <p:cNvGrpSpPr/>
          <p:nvPr/>
        </p:nvGrpSpPr>
        <p:grpSpPr>
          <a:xfrm>
            <a:off x="12644283" y="1987558"/>
            <a:ext cx="10948479" cy="4493703"/>
            <a:chOff x="609599" y="1987558"/>
            <a:chExt cx="10948479" cy="4493703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7D498828-D0A7-4183-98F5-ED5CE9DD3B81}"/>
                </a:ext>
              </a:extLst>
            </p:cNvPr>
            <p:cNvGrpSpPr/>
            <p:nvPr/>
          </p:nvGrpSpPr>
          <p:grpSpPr>
            <a:xfrm>
              <a:off x="716600" y="1987558"/>
              <a:ext cx="10841478" cy="4493703"/>
              <a:chOff x="716600" y="1987558"/>
              <a:chExt cx="10841478" cy="4493703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64D72F33-3D3A-4915-8861-88E9DC9AFF6D}"/>
                  </a:ext>
                </a:extLst>
              </p:cNvPr>
              <p:cNvSpPr/>
              <p:nvPr/>
            </p:nvSpPr>
            <p:spPr>
              <a:xfrm>
                <a:off x="716600" y="1987558"/>
                <a:ext cx="3331360" cy="2824486"/>
              </a:xfrm>
              <a:prstGeom prst="rect">
                <a:avLst/>
              </a:prstGeom>
              <a:blipFill dpi="0" rotWithShape="1">
                <a:blip r:embed="rId2"/>
                <a:srcRect/>
                <a:stretch>
                  <a:fillRect l="-32" r="32"/>
                </a:stretch>
              </a:blipFill>
              <a:ln w="44450" cap="sq">
                <a:gradFill>
                  <a:gsLst>
                    <a:gs pos="0">
                      <a:srgbClr val="31FE95"/>
                    </a:gs>
                    <a:gs pos="100000">
                      <a:srgbClr val="1854FF"/>
                    </a:gs>
                  </a:gsLst>
                  <a:lin ang="0" scaled="0"/>
                </a:gradFill>
              </a:ln>
              <a:effectLst>
                <a:outerShdw blurRad="63500" sx="102000" sy="102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C622518B-1CB9-458D-BE6D-A608ACB15270}"/>
                  </a:ext>
                </a:extLst>
              </p:cNvPr>
              <p:cNvSpPr/>
              <p:nvPr/>
            </p:nvSpPr>
            <p:spPr>
              <a:xfrm>
                <a:off x="4471659" y="1987558"/>
                <a:ext cx="3331360" cy="2824486"/>
              </a:xfrm>
              <a:prstGeom prst="rect">
                <a:avLst/>
              </a:prstGeom>
              <a:blipFill dpi="0" rotWithShape="1">
                <a:blip r:embed="rId3"/>
                <a:srcRect/>
                <a:stretch>
                  <a:fillRect/>
                </a:stretch>
              </a:blipFill>
              <a:ln w="44450" cap="sq">
                <a:gradFill>
                  <a:gsLst>
                    <a:gs pos="0">
                      <a:srgbClr val="31FE95"/>
                    </a:gs>
                    <a:gs pos="100000">
                      <a:srgbClr val="1854FF"/>
                    </a:gs>
                  </a:gsLst>
                  <a:lin ang="0" scaled="0"/>
                </a:gradFill>
              </a:ln>
              <a:effectLst>
                <a:outerShdw blurRad="63500" sx="102000" sy="102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32146F8E-FE69-4350-B260-9A2C390B4814}"/>
                  </a:ext>
                </a:extLst>
              </p:cNvPr>
              <p:cNvSpPr/>
              <p:nvPr/>
            </p:nvSpPr>
            <p:spPr>
              <a:xfrm>
                <a:off x="8226718" y="1987558"/>
                <a:ext cx="3331360" cy="2824486"/>
              </a:xfrm>
              <a:prstGeom prst="rect">
                <a:avLst/>
              </a:prstGeom>
              <a:blipFill dpi="0" rotWithShape="1">
                <a:blip r:embed="rId4"/>
                <a:srcRect/>
                <a:stretch>
                  <a:fillRect l="-6635" t="-992" r="-6571" b="-992"/>
                </a:stretch>
              </a:blipFill>
              <a:ln w="44450" cap="sq">
                <a:gradFill>
                  <a:gsLst>
                    <a:gs pos="0">
                      <a:srgbClr val="31FE95"/>
                    </a:gs>
                    <a:gs pos="100000">
                      <a:srgbClr val="1854FF"/>
                    </a:gs>
                  </a:gsLst>
                  <a:lin ang="0" scaled="0"/>
                </a:gradFill>
              </a:ln>
              <a:effectLst>
                <a:outerShdw blurRad="63500" sx="102000" sy="102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E6758F09-CD0E-4685-9F06-39CC6291BEF4}"/>
                  </a:ext>
                </a:extLst>
              </p:cNvPr>
              <p:cNvSpPr/>
              <p:nvPr/>
            </p:nvSpPr>
            <p:spPr>
              <a:xfrm>
                <a:off x="1239227" y="6019596"/>
                <a:ext cx="2286106" cy="461665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1854FF"/>
                  </a:gs>
                  <a:gs pos="100000">
                    <a:srgbClr val="0BB4C1"/>
                  </a:gs>
                </a:gsLst>
                <a:lin ang="0" scaled="1"/>
              </a:gradFill>
              <a:ln>
                <a:noFill/>
              </a:ln>
              <a:effectLst>
                <a:outerShdw blurRad="127000" sx="102000" sy="102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spc="600">
                    <a:latin typeface="Impact" panose="020B0806030902050204" pitchFamily="34" charset="0"/>
                  </a:rPr>
                  <a:t>$99.9</a:t>
                </a:r>
              </a:p>
            </p:txBody>
          </p:sp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A9D2EB63-F05E-4AAA-A7B1-168D49BF8032}"/>
                  </a:ext>
                </a:extLst>
              </p:cNvPr>
              <p:cNvSpPr/>
              <p:nvPr/>
            </p:nvSpPr>
            <p:spPr>
              <a:xfrm>
                <a:off x="4994286" y="6019596"/>
                <a:ext cx="2286106" cy="461665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1854FF"/>
                  </a:gs>
                  <a:gs pos="100000">
                    <a:srgbClr val="0BB4C1"/>
                  </a:gs>
                </a:gsLst>
                <a:lin ang="0" scaled="1"/>
              </a:gradFill>
              <a:ln>
                <a:noFill/>
              </a:ln>
              <a:effectLst>
                <a:outerShdw blurRad="127000" sx="102000" sy="102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spc="600">
                    <a:latin typeface="Impact" panose="020B0806030902050204" pitchFamily="34" charset="0"/>
                  </a:rPr>
                  <a:t>$199.9</a:t>
                </a:r>
              </a:p>
            </p:txBody>
          </p:sp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C74DF09A-0A8F-41C7-8572-7E40DE77EA2D}"/>
                  </a:ext>
                </a:extLst>
              </p:cNvPr>
              <p:cNvSpPr/>
              <p:nvPr/>
            </p:nvSpPr>
            <p:spPr>
              <a:xfrm>
                <a:off x="8749345" y="6019596"/>
                <a:ext cx="2286106" cy="461665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1854FF"/>
                  </a:gs>
                  <a:gs pos="100000">
                    <a:srgbClr val="0BB4C1"/>
                  </a:gs>
                </a:gsLst>
                <a:lin ang="0" scaled="1"/>
              </a:gradFill>
              <a:ln>
                <a:noFill/>
              </a:ln>
              <a:effectLst>
                <a:outerShdw blurRad="127000" sx="102000" sy="102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spc="600">
                    <a:latin typeface="Impact" panose="020B0806030902050204" pitchFamily="34" charset="0"/>
                  </a:rPr>
                  <a:t>$90.9</a:t>
                </a: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8481F2C-1B1F-45E2-8C60-C7EB2DE2E5EB}"/>
                </a:ext>
              </a:extLst>
            </p:cNvPr>
            <p:cNvSpPr txBox="1"/>
            <p:nvPr/>
          </p:nvSpPr>
          <p:spPr>
            <a:xfrm>
              <a:off x="716600" y="5429337"/>
              <a:ext cx="33313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Women Perfume 100ml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E37FB74-5A5F-4D52-8A7F-EAE365B90DA7}"/>
                </a:ext>
              </a:extLst>
            </p:cNvPr>
            <p:cNvSpPr txBox="1"/>
            <p:nvPr/>
          </p:nvSpPr>
          <p:spPr>
            <a:xfrm>
              <a:off x="609599" y="4940638"/>
              <a:ext cx="34383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spc="600">
                  <a:solidFill>
                    <a:srgbClr val="1854FF"/>
                  </a:solidFill>
                  <a:latin typeface="Impact" panose="020B0806030902050204" pitchFamily="34" charset="0"/>
                </a:rPr>
                <a:t>Armani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49396B3-665E-4F2C-B918-E361A42E9B8A}"/>
                </a:ext>
              </a:extLst>
            </p:cNvPr>
            <p:cNvSpPr txBox="1"/>
            <p:nvPr/>
          </p:nvSpPr>
          <p:spPr>
            <a:xfrm>
              <a:off x="4737401" y="5429337"/>
              <a:ext cx="30689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Women Perfume 50ml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CC7138F-72E1-4431-8EDA-2C95AF227230}"/>
                </a:ext>
              </a:extLst>
            </p:cNvPr>
            <p:cNvSpPr txBox="1"/>
            <p:nvPr/>
          </p:nvSpPr>
          <p:spPr>
            <a:xfrm>
              <a:off x="4635500" y="4940638"/>
              <a:ext cx="31675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spc="600">
                  <a:solidFill>
                    <a:srgbClr val="1854FF"/>
                  </a:solidFill>
                  <a:latin typeface="Impact" panose="020B0806030902050204" pitchFamily="34" charset="0"/>
                </a:rPr>
                <a:t>Burberry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57754D5-5106-4FF1-9680-123228ECFB9C}"/>
                </a:ext>
              </a:extLst>
            </p:cNvPr>
            <p:cNvSpPr txBox="1"/>
            <p:nvPr/>
          </p:nvSpPr>
          <p:spPr>
            <a:xfrm>
              <a:off x="8408111" y="5429337"/>
              <a:ext cx="30689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Women Perfume 150ml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0AAACEE-F272-477C-B93C-A7EA1CDD02AF}"/>
                </a:ext>
              </a:extLst>
            </p:cNvPr>
            <p:cNvSpPr txBox="1"/>
            <p:nvPr/>
          </p:nvSpPr>
          <p:spPr>
            <a:xfrm>
              <a:off x="8306210" y="4940638"/>
              <a:ext cx="31675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spc="600">
                  <a:solidFill>
                    <a:srgbClr val="1854FF"/>
                  </a:solidFill>
                  <a:latin typeface="Impact" panose="020B0806030902050204" pitchFamily="34" charset="0"/>
                </a:rPr>
                <a:t>Gucci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7609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5" presetClass="path" presetSubtype="0" accel="50000" decel="5000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1.66667E-6 -1.11111E-6 L -1.02396 -1.11111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198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accel="50000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2.29167E-6 -1.11111E-6 L -0.98711 -1.11111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3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C02E4DB-30BF-4C5B-90C5-D171DB15DE13}"/>
              </a:ext>
            </a:extLst>
          </p:cNvPr>
          <p:cNvSpPr/>
          <p:nvPr/>
        </p:nvSpPr>
        <p:spPr>
          <a:xfrm>
            <a:off x="0" y="-1"/>
            <a:ext cx="12192000" cy="1606731"/>
          </a:xfrm>
          <a:prstGeom prst="rect">
            <a:avLst/>
          </a:prstGeom>
          <a:gradFill flip="none" rotWithShape="1">
            <a:gsLst>
              <a:gs pos="0">
                <a:srgbClr val="31FE95"/>
              </a:gs>
              <a:gs pos="100000">
                <a:srgbClr val="1854FF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BF5991-6FE0-4E91-B52E-4523411DB4AD}"/>
              </a:ext>
            </a:extLst>
          </p:cNvPr>
          <p:cNvSpPr txBox="1"/>
          <p:nvPr/>
        </p:nvSpPr>
        <p:spPr>
          <a:xfrm>
            <a:off x="609599" y="341699"/>
            <a:ext cx="31350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pc="600">
                <a:ln w="12700">
                  <a:solidFill>
                    <a:schemeClr val="bg1"/>
                  </a:solidFill>
                  <a:prstDash val="solid"/>
                </a:ln>
                <a:solidFill>
                  <a:srgbClr val="1854FF"/>
                </a:solidFill>
                <a:effectLst>
                  <a:outerShdw blurRad="127000" sx="102000" sy="102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rPr>
              <a:t>PRIME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626B8E-5CC5-40D2-AA03-41073B4FB679}"/>
              </a:ext>
            </a:extLst>
          </p:cNvPr>
          <p:cNvSpPr txBox="1"/>
          <p:nvPr/>
        </p:nvSpPr>
        <p:spPr>
          <a:xfrm>
            <a:off x="4354285" y="434032"/>
            <a:ext cx="72281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These are the prime perfumes that most women wear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DB7BF25-F1D6-4BDC-8594-0306EE0C831E}"/>
              </a:ext>
            </a:extLst>
          </p:cNvPr>
          <p:cNvGrpSpPr/>
          <p:nvPr/>
        </p:nvGrpSpPr>
        <p:grpSpPr>
          <a:xfrm>
            <a:off x="609599" y="1987558"/>
            <a:ext cx="10948479" cy="4493703"/>
            <a:chOff x="609599" y="1987558"/>
            <a:chExt cx="10948479" cy="449370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C2575B2-DA19-424D-9D21-3FB8AC382385}"/>
                </a:ext>
              </a:extLst>
            </p:cNvPr>
            <p:cNvGrpSpPr/>
            <p:nvPr/>
          </p:nvGrpSpPr>
          <p:grpSpPr>
            <a:xfrm>
              <a:off x="716600" y="1987558"/>
              <a:ext cx="10841478" cy="4493703"/>
              <a:chOff x="716600" y="1987558"/>
              <a:chExt cx="10841478" cy="4493703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D49B2B9-805D-4DE7-8198-6B58CBA973DD}"/>
                  </a:ext>
                </a:extLst>
              </p:cNvPr>
              <p:cNvSpPr/>
              <p:nvPr/>
            </p:nvSpPr>
            <p:spPr>
              <a:xfrm>
                <a:off x="716600" y="1987558"/>
                <a:ext cx="3331360" cy="2824486"/>
              </a:xfrm>
              <a:prstGeom prst="rect">
                <a:avLst/>
              </a:prstGeom>
              <a:blipFill dpi="0" rotWithShape="1">
                <a:blip r:embed="rId2"/>
                <a:srcRect/>
                <a:stretch>
                  <a:fillRect l="-32" r="32"/>
                </a:stretch>
              </a:blipFill>
              <a:ln w="44450" cap="sq">
                <a:gradFill>
                  <a:gsLst>
                    <a:gs pos="0">
                      <a:srgbClr val="31FE95"/>
                    </a:gs>
                    <a:gs pos="100000">
                      <a:srgbClr val="1854FF"/>
                    </a:gs>
                  </a:gsLst>
                  <a:lin ang="0" scaled="0"/>
                </a:gradFill>
              </a:ln>
              <a:effectLst>
                <a:outerShdw blurRad="63500" sx="102000" sy="102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C9DA29F-06C9-4F4E-88F3-3E304B4FCAF6}"/>
                  </a:ext>
                </a:extLst>
              </p:cNvPr>
              <p:cNvSpPr/>
              <p:nvPr/>
            </p:nvSpPr>
            <p:spPr>
              <a:xfrm>
                <a:off x="4471659" y="1987558"/>
                <a:ext cx="3331360" cy="2824486"/>
              </a:xfrm>
              <a:prstGeom prst="rect">
                <a:avLst/>
              </a:prstGeom>
              <a:blipFill dpi="0" rotWithShape="1">
                <a:blip r:embed="rId3"/>
                <a:srcRect/>
                <a:stretch>
                  <a:fillRect/>
                </a:stretch>
              </a:blipFill>
              <a:ln w="44450" cap="sq">
                <a:gradFill>
                  <a:gsLst>
                    <a:gs pos="0">
                      <a:srgbClr val="31FE95"/>
                    </a:gs>
                    <a:gs pos="100000">
                      <a:srgbClr val="1854FF"/>
                    </a:gs>
                  </a:gsLst>
                  <a:lin ang="0" scaled="0"/>
                </a:gradFill>
              </a:ln>
              <a:effectLst>
                <a:outerShdw blurRad="63500" sx="102000" sy="102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842F3D8-2891-48B9-BC5C-95E1DE3250D1}"/>
                  </a:ext>
                </a:extLst>
              </p:cNvPr>
              <p:cNvSpPr/>
              <p:nvPr/>
            </p:nvSpPr>
            <p:spPr>
              <a:xfrm>
                <a:off x="8226718" y="1987558"/>
                <a:ext cx="3331360" cy="2824486"/>
              </a:xfrm>
              <a:prstGeom prst="rect">
                <a:avLst/>
              </a:prstGeom>
              <a:blipFill dpi="0" rotWithShape="1">
                <a:blip r:embed="rId4"/>
                <a:srcRect/>
                <a:stretch>
                  <a:fillRect l="-6635" t="-992" r="-6571" b="-992"/>
                </a:stretch>
              </a:blipFill>
              <a:ln w="44450" cap="sq">
                <a:gradFill>
                  <a:gsLst>
                    <a:gs pos="0">
                      <a:srgbClr val="31FE95"/>
                    </a:gs>
                    <a:gs pos="100000">
                      <a:srgbClr val="1854FF"/>
                    </a:gs>
                  </a:gsLst>
                  <a:lin ang="0" scaled="0"/>
                </a:gradFill>
              </a:ln>
              <a:effectLst>
                <a:outerShdw blurRad="63500" sx="102000" sy="102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4FB41563-DB9D-4CDC-A516-966E0228FF91}"/>
                  </a:ext>
                </a:extLst>
              </p:cNvPr>
              <p:cNvSpPr/>
              <p:nvPr/>
            </p:nvSpPr>
            <p:spPr>
              <a:xfrm>
                <a:off x="1239227" y="6019596"/>
                <a:ext cx="2286106" cy="461665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1854FF"/>
                  </a:gs>
                  <a:gs pos="100000">
                    <a:srgbClr val="0BB4C1"/>
                  </a:gs>
                </a:gsLst>
                <a:lin ang="0" scaled="1"/>
              </a:gradFill>
              <a:ln>
                <a:noFill/>
              </a:ln>
              <a:effectLst>
                <a:outerShdw blurRad="127000" sx="102000" sy="102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spc="600">
                    <a:latin typeface="Impact" panose="020B0806030902050204" pitchFamily="34" charset="0"/>
                  </a:rPr>
                  <a:t>$99.9</a:t>
                </a:r>
              </a:p>
            </p:txBody>
          </p:sp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97288E98-8E11-4483-8178-4AA0F7FB5CCF}"/>
                  </a:ext>
                </a:extLst>
              </p:cNvPr>
              <p:cNvSpPr/>
              <p:nvPr/>
            </p:nvSpPr>
            <p:spPr>
              <a:xfrm>
                <a:off x="4994286" y="6019596"/>
                <a:ext cx="2286106" cy="461665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1854FF"/>
                  </a:gs>
                  <a:gs pos="100000">
                    <a:srgbClr val="0BB4C1"/>
                  </a:gs>
                </a:gsLst>
                <a:lin ang="0" scaled="1"/>
              </a:gradFill>
              <a:ln>
                <a:noFill/>
              </a:ln>
              <a:effectLst>
                <a:outerShdw blurRad="127000" sx="102000" sy="102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spc="600">
                    <a:latin typeface="Impact" panose="020B0806030902050204" pitchFamily="34" charset="0"/>
                  </a:rPr>
                  <a:t>$199.9</a:t>
                </a:r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96DF5428-6FCC-4B32-A924-2829070FBDFF}"/>
                  </a:ext>
                </a:extLst>
              </p:cNvPr>
              <p:cNvSpPr/>
              <p:nvPr/>
            </p:nvSpPr>
            <p:spPr>
              <a:xfrm>
                <a:off x="8749345" y="6019596"/>
                <a:ext cx="2286106" cy="461665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1854FF"/>
                  </a:gs>
                  <a:gs pos="100000">
                    <a:srgbClr val="0BB4C1"/>
                  </a:gs>
                </a:gsLst>
                <a:lin ang="0" scaled="1"/>
              </a:gradFill>
              <a:ln>
                <a:noFill/>
              </a:ln>
              <a:effectLst>
                <a:outerShdw blurRad="127000" sx="102000" sy="102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spc="600">
                    <a:latin typeface="Impact" panose="020B0806030902050204" pitchFamily="34" charset="0"/>
                  </a:rPr>
                  <a:t>$90.9</a:t>
                </a: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061B514-1267-4072-8682-632D56D94A64}"/>
                </a:ext>
              </a:extLst>
            </p:cNvPr>
            <p:cNvSpPr txBox="1"/>
            <p:nvPr/>
          </p:nvSpPr>
          <p:spPr>
            <a:xfrm>
              <a:off x="716600" y="5429337"/>
              <a:ext cx="33313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Women Perfume 100ml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D4C5495-79D7-471A-A8DA-83C67C5D5996}"/>
                </a:ext>
              </a:extLst>
            </p:cNvPr>
            <p:cNvSpPr txBox="1"/>
            <p:nvPr/>
          </p:nvSpPr>
          <p:spPr>
            <a:xfrm>
              <a:off x="609599" y="4940638"/>
              <a:ext cx="34383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spc="600">
                  <a:solidFill>
                    <a:srgbClr val="1854FF"/>
                  </a:solidFill>
                  <a:latin typeface="Impact" panose="020B0806030902050204" pitchFamily="34" charset="0"/>
                </a:rPr>
                <a:t>Lacoste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DA01012-754F-4F78-9B75-F8D017AFDAEE}"/>
                </a:ext>
              </a:extLst>
            </p:cNvPr>
            <p:cNvSpPr txBox="1"/>
            <p:nvPr/>
          </p:nvSpPr>
          <p:spPr>
            <a:xfrm>
              <a:off x="4737401" y="5429337"/>
              <a:ext cx="30689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Women Perfume 50ml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A1BF41E-FC4C-4BAE-8B98-B3C73292D24E}"/>
                </a:ext>
              </a:extLst>
            </p:cNvPr>
            <p:cNvSpPr txBox="1"/>
            <p:nvPr/>
          </p:nvSpPr>
          <p:spPr>
            <a:xfrm>
              <a:off x="4635500" y="4940638"/>
              <a:ext cx="31675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spc="600">
                  <a:solidFill>
                    <a:srgbClr val="1854FF"/>
                  </a:solidFill>
                  <a:latin typeface="Impact" panose="020B0806030902050204" pitchFamily="34" charset="0"/>
                </a:rPr>
                <a:t>Chanel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5844A13-312A-4F1E-BA9D-C7B114B5EA90}"/>
                </a:ext>
              </a:extLst>
            </p:cNvPr>
            <p:cNvSpPr txBox="1"/>
            <p:nvPr/>
          </p:nvSpPr>
          <p:spPr>
            <a:xfrm>
              <a:off x="8408111" y="5429337"/>
              <a:ext cx="30689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Women Perfume 150ml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9D1D2A3-A278-4A11-8E17-7C298F80302D}"/>
                </a:ext>
              </a:extLst>
            </p:cNvPr>
            <p:cNvSpPr txBox="1"/>
            <p:nvPr/>
          </p:nvSpPr>
          <p:spPr>
            <a:xfrm>
              <a:off x="8306210" y="4940638"/>
              <a:ext cx="31675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spc="600">
                  <a:solidFill>
                    <a:srgbClr val="1854FF"/>
                  </a:solidFill>
                  <a:latin typeface="Impact" panose="020B0806030902050204" pitchFamily="34" charset="0"/>
                </a:rPr>
                <a:t>Johnson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00CBACF-51C9-4C16-8707-A43004ADF9C1}"/>
              </a:ext>
            </a:extLst>
          </p:cNvPr>
          <p:cNvGrpSpPr/>
          <p:nvPr/>
        </p:nvGrpSpPr>
        <p:grpSpPr>
          <a:xfrm>
            <a:off x="12644283" y="1987558"/>
            <a:ext cx="10948479" cy="4493703"/>
            <a:chOff x="609599" y="1987558"/>
            <a:chExt cx="10948479" cy="4493703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7D498828-D0A7-4183-98F5-ED5CE9DD3B81}"/>
                </a:ext>
              </a:extLst>
            </p:cNvPr>
            <p:cNvGrpSpPr/>
            <p:nvPr/>
          </p:nvGrpSpPr>
          <p:grpSpPr>
            <a:xfrm>
              <a:off x="716600" y="1987558"/>
              <a:ext cx="10841478" cy="4493703"/>
              <a:chOff x="716600" y="1987558"/>
              <a:chExt cx="10841478" cy="4493703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64D72F33-3D3A-4915-8861-88E9DC9AFF6D}"/>
                  </a:ext>
                </a:extLst>
              </p:cNvPr>
              <p:cNvSpPr/>
              <p:nvPr/>
            </p:nvSpPr>
            <p:spPr>
              <a:xfrm>
                <a:off x="716600" y="1987558"/>
                <a:ext cx="3331360" cy="2824486"/>
              </a:xfrm>
              <a:prstGeom prst="rect">
                <a:avLst/>
              </a:prstGeom>
              <a:blipFill dpi="0" rotWithShape="1">
                <a:blip r:embed="rId2"/>
                <a:srcRect/>
                <a:stretch>
                  <a:fillRect l="-32" r="32"/>
                </a:stretch>
              </a:blipFill>
              <a:ln w="44450" cap="sq">
                <a:gradFill>
                  <a:gsLst>
                    <a:gs pos="0">
                      <a:srgbClr val="31FE95"/>
                    </a:gs>
                    <a:gs pos="100000">
                      <a:srgbClr val="1854FF"/>
                    </a:gs>
                  </a:gsLst>
                  <a:lin ang="0" scaled="0"/>
                </a:gradFill>
              </a:ln>
              <a:effectLst>
                <a:outerShdw blurRad="63500" sx="102000" sy="102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C622518B-1CB9-458D-BE6D-A608ACB15270}"/>
                  </a:ext>
                </a:extLst>
              </p:cNvPr>
              <p:cNvSpPr/>
              <p:nvPr/>
            </p:nvSpPr>
            <p:spPr>
              <a:xfrm>
                <a:off x="4471659" y="1987558"/>
                <a:ext cx="3331360" cy="2824486"/>
              </a:xfrm>
              <a:prstGeom prst="rect">
                <a:avLst/>
              </a:prstGeom>
              <a:blipFill dpi="0" rotWithShape="1">
                <a:blip r:embed="rId3"/>
                <a:srcRect/>
                <a:stretch>
                  <a:fillRect/>
                </a:stretch>
              </a:blipFill>
              <a:ln w="44450" cap="sq">
                <a:gradFill>
                  <a:gsLst>
                    <a:gs pos="0">
                      <a:srgbClr val="31FE95"/>
                    </a:gs>
                    <a:gs pos="100000">
                      <a:srgbClr val="1854FF"/>
                    </a:gs>
                  </a:gsLst>
                  <a:lin ang="0" scaled="0"/>
                </a:gradFill>
              </a:ln>
              <a:effectLst>
                <a:outerShdw blurRad="63500" sx="102000" sy="102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32146F8E-FE69-4350-B260-9A2C390B4814}"/>
                  </a:ext>
                </a:extLst>
              </p:cNvPr>
              <p:cNvSpPr/>
              <p:nvPr/>
            </p:nvSpPr>
            <p:spPr>
              <a:xfrm>
                <a:off x="8226718" y="1987558"/>
                <a:ext cx="3331360" cy="2824486"/>
              </a:xfrm>
              <a:prstGeom prst="rect">
                <a:avLst/>
              </a:prstGeom>
              <a:blipFill dpi="0" rotWithShape="1">
                <a:blip r:embed="rId4"/>
                <a:srcRect/>
                <a:stretch>
                  <a:fillRect l="-6635" t="-992" r="-6571" b="-992"/>
                </a:stretch>
              </a:blipFill>
              <a:ln w="44450" cap="sq">
                <a:gradFill>
                  <a:gsLst>
                    <a:gs pos="0">
                      <a:srgbClr val="31FE95"/>
                    </a:gs>
                    <a:gs pos="100000">
                      <a:srgbClr val="1854FF"/>
                    </a:gs>
                  </a:gsLst>
                  <a:lin ang="0" scaled="0"/>
                </a:gradFill>
              </a:ln>
              <a:effectLst>
                <a:outerShdw blurRad="63500" sx="102000" sy="102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E6758F09-CD0E-4685-9F06-39CC6291BEF4}"/>
                  </a:ext>
                </a:extLst>
              </p:cNvPr>
              <p:cNvSpPr/>
              <p:nvPr/>
            </p:nvSpPr>
            <p:spPr>
              <a:xfrm>
                <a:off x="1239227" y="6019596"/>
                <a:ext cx="2286106" cy="461665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1854FF"/>
                  </a:gs>
                  <a:gs pos="100000">
                    <a:srgbClr val="0BB4C1"/>
                  </a:gs>
                </a:gsLst>
                <a:lin ang="0" scaled="1"/>
              </a:gradFill>
              <a:ln>
                <a:noFill/>
              </a:ln>
              <a:effectLst>
                <a:outerShdw blurRad="127000" sx="102000" sy="102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spc="600">
                    <a:latin typeface="Impact" panose="020B0806030902050204" pitchFamily="34" charset="0"/>
                  </a:rPr>
                  <a:t>$99.9</a:t>
                </a:r>
              </a:p>
            </p:txBody>
          </p:sp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A9D2EB63-F05E-4AAA-A7B1-168D49BF8032}"/>
                  </a:ext>
                </a:extLst>
              </p:cNvPr>
              <p:cNvSpPr/>
              <p:nvPr/>
            </p:nvSpPr>
            <p:spPr>
              <a:xfrm>
                <a:off x="4994286" y="6019596"/>
                <a:ext cx="2286106" cy="461665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1854FF"/>
                  </a:gs>
                  <a:gs pos="100000">
                    <a:srgbClr val="0BB4C1"/>
                  </a:gs>
                </a:gsLst>
                <a:lin ang="0" scaled="1"/>
              </a:gradFill>
              <a:ln>
                <a:noFill/>
              </a:ln>
              <a:effectLst>
                <a:outerShdw blurRad="127000" sx="102000" sy="102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spc="600">
                    <a:latin typeface="Impact" panose="020B0806030902050204" pitchFamily="34" charset="0"/>
                  </a:rPr>
                  <a:t>$199.9</a:t>
                </a:r>
              </a:p>
            </p:txBody>
          </p:sp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C74DF09A-0A8F-41C7-8572-7E40DE77EA2D}"/>
                  </a:ext>
                </a:extLst>
              </p:cNvPr>
              <p:cNvSpPr/>
              <p:nvPr/>
            </p:nvSpPr>
            <p:spPr>
              <a:xfrm>
                <a:off x="8749345" y="6019596"/>
                <a:ext cx="2286106" cy="461665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1854FF"/>
                  </a:gs>
                  <a:gs pos="100000">
                    <a:srgbClr val="0BB4C1"/>
                  </a:gs>
                </a:gsLst>
                <a:lin ang="0" scaled="1"/>
              </a:gradFill>
              <a:ln>
                <a:noFill/>
              </a:ln>
              <a:effectLst>
                <a:outerShdw blurRad="127000" sx="102000" sy="102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spc="600">
                    <a:latin typeface="Impact" panose="020B0806030902050204" pitchFamily="34" charset="0"/>
                  </a:rPr>
                  <a:t>$90.9</a:t>
                </a: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8481F2C-1B1F-45E2-8C60-C7EB2DE2E5EB}"/>
                </a:ext>
              </a:extLst>
            </p:cNvPr>
            <p:cNvSpPr txBox="1"/>
            <p:nvPr/>
          </p:nvSpPr>
          <p:spPr>
            <a:xfrm>
              <a:off x="716600" y="5429337"/>
              <a:ext cx="33313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Women Perfume 100ml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E37FB74-5A5F-4D52-8A7F-EAE365B90DA7}"/>
                </a:ext>
              </a:extLst>
            </p:cNvPr>
            <p:cNvSpPr txBox="1"/>
            <p:nvPr/>
          </p:nvSpPr>
          <p:spPr>
            <a:xfrm>
              <a:off x="609599" y="4940638"/>
              <a:ext cx="34383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spc="600">
                  <a:solidFill>
                    <a:srgbClr val="1854FF"/>
                  </a:solidFill>
                  <a:latin typeface="Impact" panose="020B0806030902050204" pitchFamily="34" charset="0"/>
                </a:rPr>
                <a:t>Victoria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49396B3-665E-4F2C-B918-E361A42E9B8A}"/>
                </a:ext>
              </a:extLst>
            </p:cNvPr>
            <p:cNvSpPr txBox="1"/>
            <p:nvPr/>
          </p:nvSpPr>
          <p:spPr>
            <a:xfrm>
              <a:off x="4737401" y="5429337"/>
              <a:ext cx="30689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Women Perfume 50ml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CC7138F-72E1-4431-8EDA-2C95AF227230}"/>
                </a:ext>
              </a:extLst>
            </p:cNvPr>
            <p:cNvSpPr txBox="1"/>
            <p:nvPr/>
          </p:nvSpPr>
          <p:spPr>
            <a:xfrm>
              <a:off x="4635500" y="4940638"/>
              <a:ext cx="31675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spc="600">
                  <a:solidFill>
                    <a:srgbClr val="1854FF"/>
                  </a:solidFill>
                  <a:latin typeface="Impact" panose="020B0806030902050204" pitchFamily="34" charset="0"/>
                </a:rPr>
                <a:t>Dior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57754D5-5106-4FF1-9680-123228ECFB9C}"/>
                </a:ext>
              </a:extLst>
            </p:cNvPr>
            <p:cNvSpPr txBox="1"/>
            <p:nvPr/>
          </p:nvSpPr>
          <p:spPr>
            <a:xfrm>
              <a:off x="8408111" y="5429337"/>
              <a:ext cx="30689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Women Perfume 150ml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0AAACEE-F272-477C-B93C-A7EA1CDD02AF}"/>
                </a:ext>
              </a:extLst>
            </p:cNvPr>
            <p:cNvSpPr txBox="1"/>
            <p:nvPr/>
          </p:nvSpPr>
          <p:spPr>
            <a:xfrm>
              <a:off x="8306210" y="4940638"/>
              <a:ext cx="31675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spc="600">
                  <a:solidFill>
                    <a:srgbClr val="1854FF"/>
                  </a:solidFill>
                  <a:latin typeface="Impact" panose="020B0806030902050204" pitchFamily="34" charset="0"/>
                </a:rPr>
                <a:t>Annie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00704635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5" presetClass="path" presetSubtype="0" accel="50000" decel="5000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1.66667E-6 -1.11111E-6 L -1.02396 -1.11111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198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accel="50000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2.29167E-6 -1.11111E-6 L -0.98711 -1.11111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3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F343BB6-34B5-4CCF-8DC8-DEAFD011F4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76" b="49042"/>
          <a:stretch/>
        </p:blipFill>
        <p:spPr>
          <a:xfrm>
            <a:off x="-1" y="0"/>
            <a:ext cx="13242283" cy="160673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547904B-8CEC-4735-96E5-24E741875F9F}"/>
              </a:ext>
            </a:extLst>
          </p:cNvPr>
          <p:cNvSpPr/>
          <p:nvPr/>
        </p:nvSpPr>
        <p:spPr>
          <a:xfrm>
            <a:off x="7954946" y="-1"/>
            <a:ext cx="4237054" cy="1606731"/>
          </a:xfrm>
          <a:prstGeom prst="rect">
            <a:avLst/>
          </a:prstGeom>
          <a:gradFill flip="none" rotWithShape="1">
            <a:gsLst>
              <a:gs pos="0">
                <a:srgbClr val="F2506E"/>
              </a:gs>
              <a:gs pos="100000">
                <a:srgbClr val="1854FF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6C6C27-FBC0-4319-B660-EE4FF4DAF9DF}"/>
              </a:ext>
            </a:extLst>
          </p:cNvPr>
          <p:cNvSpPr/>
          <p:nvPr/>
        </p:nvSpPr>
        <p:spPr>
          <a:xfrm>
            <a:off x="580571" y="1991195"/>
            <a:ext cx="1843315" cy="1822270"/>
          </a:xfrm>
          <a:prstGeom prst="rect">
            <a:avLst/>
          </a:prstGeom>
          <a:blipFill>
            <a:blip r:embed="rId3"/>
            <a:stretch>
              <a:fillRect l="-32" r="32"/>
            </a:stretch>
          </a:blipFill>
          <a:ln w="34925" cap="sq">
            <a:gradFill>
              <a:gsLst>
                <a:gs pos="0">
                  <a:srgbClr val="1854FF"/>
                </a:gs>
                <a:gs pos="100000">
                  <a:srgbClr val="A6142F"/>
                </a:gs>
              </a:gsLst>
              <a:lin ang="0" scaled="0"/>
            </a:gradFill>
          </a:ln>
          <a:effectLst>
            <a:outerShdw blurRad="1651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3F5F47-342B-4E8D-8C5D-3AA933BA635A}"/>
              </a:ext>
            </a:extLst>
          </p:cNvPr>
          <p:cNvSpPr/>
          <p:nvPr/>
        </p:nvSpPr>
        <p:spPr>
          <a:xfrm>
            <a:off x="580571" y="4340135"/>
            <a:ext cx="1843315" cy="1822270"/>
          </a:xfrm>
          <a:prstGeom prst="rect">
            <a:avLst/>
          </a:prstGeom>
          <a:blipFill>
            <a:blip r:embed="rId4"/>
            <a:stretch>
              <a:fillRect l="-32" r="32"/>
            </a:stretch>
          </a:blipFill>
          <a:ln w="34925" cap="sq">
            <a:gradFill>
              <a:gsLst>
                <a:gs pos="0">
                  <a:srgbClr val="1854FF"/>
                </a:gs>
                <a:gs pos="100000">
                  <a:srgbClr val="A6142F"/>
                </a:gs>
              </a:gsLst>
              <a:lin ang="0" scaled="0"/>
            </a:gradFill>
          </a:ln>
          <a:effectLst>
            <a:outerShdw blurRad="1651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262FCC6-ECCC-4486-B5E2-D25975E028A7}"/>
              </a:ext>
            </a:extLst>
          </p:cNvPr>
          <p:cNvSpPr/>
          <p:nvPr/>
        </p:nvSpPr>
        <p:spPr>
          <a:xfrm>
            <a:off x="6287921" y="1991195"/>
            <a:ext cx="1843315" cy="1822270"/>
          </a:xfrm>
          <a:prstGeom prst="rect">
            <a:avLst/>
          </a:prstGeom>
          <a:blipFill>
            <a:blip r:embed="rId5"/>
            <a:stretch>
              <a:fillRect l="-32" r="32"/>
            </a:stretch>
          </a:blipFill>
          <a:ln w="34925" cap="sq">
            <a:gradFill>
              <a:gsLst>
                <a:gs pos="0">
                  <a:srgbClr val="1854FF"/>
                </a:gs>
                <a:gs pos="100000">
                  <a:srgbClr val="A6142F"/>
                </a:gs>
              </a:gsLst>
              <a:lin ang="0" scaled="0"/>
            </a:gradFill>
          </a:ln>
          <a:effectLst>
            <a:outerShdw blurRad="1651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57620B-E6B9-4E0E-8B85-18088D627007}"/>
              </a:ext>
            </a:extLst>
          </p:cNvPr>
          <p:cNvSpPr/>
          <p:nvPr/>
        </p:nvSpPr>
        <p:spPr>
          <a:xfrm>
            <a:off x="6287921" y="4340135"/>
            <a:ext cx="1843315" cy="1822270"/>
          </a:xfrm>
          <a:prstGeom prst="rect">
            <a:avLst/>
          </a:prstGeom>
          <a:blipFill>
            <a:blip r:embed="rId2"/>
            <a:stretch>
              <a:fillRect l="-32" r="32"/>
            </a:stretch>
          </a:blipFill>
          <a:ln w="34925" cap="sq">
            <a:gradFill>
              <a:gsLst>
                <a:gs pos="0">
                  <a:srgbClr val="1854FF"/>
                </a:gs>
                <a:gs pos="100000">
                  <a:srgbClr val="A6142F"/>
                </a:gs>
              </a:gsLst>
              <a:lin ang="0" scaled="0"/>
            </a:gradFill>
          </a:ln>
          <a:effectLst>
            <a:outerShdw blurRad="1651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8794D6-7157-4FB0-A1DE-B50B9F910509}"/>
              </a:ext>
            </a:extLst>
          </p:cNvPr>
          <p:cNvSpPr txBox="1"/>
          <p:nvPr/>
        </p:nvSpPr>
        <p:spPr>
          <a:xfrm>
            <a:off x="8131235" y="218588"/>
            <a:ext cx="3880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50% off for every best product for your perfume wears.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60CCE03-63AA-4ECD-8014-74D733E327EC}"/>
              </a:ext>
            </a:extLst>
          </p:cNvPr>
          <p:cNvSpPr/>
          <p:nvPr/>
        </p:nvSpPr>
        <p:spPr>
          <a:xfrm>
            <a:off x="3053514" y="3248687"/>
            <a:ext cx="2286106" cy="46166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1854FF"/>
              </a:gs>
              <a:gs pos="100000">
                <a:srgbClr val="0BB4C1"/>
              </a:gs>
            </a:gsLst>
            <a:lin ang="0" scaled="1"/>
          </a:gradFill>
          <a:ln>
            <a:noFill/>
          </a:ln>
          <a:effectLst>
            <a:outerShdw blurRad="127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600">
                <a:latin typeface="Impact" panose="020B0806030902050204" pitchFamily="34" charset="0"/>
              </a:rPr>
              <a:t>$99.9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C2795F-A1A7-455F-85A8-FD43CCEAB906}"/>
              </a:ext>
            </a:extLst>
          </p:cNvPr>
          <p:cNvSpPr txBox="1"/>
          <p:nvPr/>
        </p:nvSpPr>
        <p:spPr>
          <a:xfrm>
            <a:off x="2530887" y="2658428"/>
            <a:ext cx="3331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Women Perfume 100ml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395C65B-F432-4FAD-A50B-6F342486D2FA}"/>
              </a:ext>
            </a:extLst>
          </p:cNvPr>
          <p:cNvSpPr txBox="1"/>
          <p:nvPr/>
        </p:nvSpPr>
        <p:spPr>
          <a:xfrm>
            <a:off x="2423886" y="2169729"/>
            <a:ext cx="3438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pc="600">
                <a:solidFill>
                  <a:srgbClr val="1854FF"/>
                </a:solidFill>
                <a:latin typeface="Impact" panose="020B0806030902050204" pitchFamily="34" charset="0"/>
              </a:rPr>
              <a:t>Dream Girl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356BDCD-4FA8-4F0A-9C29-5ED5C392C379}"/>
              </a:ext>
            </a:extLst>
          </p:cNvPr>
          <p:cNvSpPr/>
          <p:nvPr/>
        </p:nvSpPr>
        <p:spPr>
          <a:xfrm>
            <a:off x="3053514" y="5635287"/>
            <a:ext cx="2286106" cy="46166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1854FF"/>
              </a:gs>
              <a:gs pos="100000">
                <a:srgbClr val="0BB4C1"/>
              </a:gs>
            </a:gsLst>
            <a:lin ang="0" scaled="1"/>
          </a:gradFill>
          <a:ln>
            <a:noFill/>
          </a:ln>
          <a:effectLst>
            <a:outerShdw blurRad="127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600">
                <a:latin typeface="Impact" panose="020B0806030902050204" pitchFamily="34" charset="0"/>
              </a:rPr>
              <a:t>$99.9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30E704-0A96-48FE-A2D7-FCDFE0203786}"/>
              </a:ext>
            </a:extLst>
          </p:cNvPr>
          <p:cNvSpPr txBox="1"/>
          <p:nvPr/>
        </p:nvSpPr>
        <p:spPr>
          <a:xfrm>
            <a:off x="2530887" y="5045028"/>
            <a:ext cx="3331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Women Perfume 100ml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5D6DCB9-D3EE-48A2-B8BC-523A5069DE32}"/>
              </a:ext>
            </a:extLst>
          </p:cNvPr>
          <p:cNvSpPr txBox="1"/>
          <p:nvPr/>
        </p:nvSpPr>
        <p:spPr>
          <a:xfrm>
            <a:off x="2423886" y="4556329"/>
            <a:ext cx="3438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pc="600">
                <a:solidFill>
                  <a:srgbClr val="1854FF"/>
                </a:solidFill>
                <a:latin typeface="Impact" panose="020B0806030902050204" pitchFamily="34" charset="0"/>
              </a:rPr>
              <a:t>Donna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9DEBFA7-AA62-425C-A84B-7E1BCB9A2BE1}"/>
              </a:ext>
            </a:extLst>
          </p:cNvPr>
          <p:cNvSpPr/>
          <p:nvPr/>
        </p:nvSpPr>
        <p:spPr>
          <a:xfrm>
            <a:off x="8802696" y="3248687"/>
            <a:ext cx="2286106" cy="46166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1854FF"/>
              </a:gs>
              <a:gs pos="100000">
                <a:srgbClr val="0BB4C1"/>
              </a:gs>
            </a:gsLst>
            <a:lin ang="0" scaled="1"/>
          </a:gradFill>
          <a:ln>
            <a:noFill/>
          </a:ln>
          <a:effectLst>
            <a:outerShdw blurRad="127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600">
                <a:latin typeface="Impact" panose="020B0806030902050204" pitchFamily="34" charset="0"/>
              </a:rPr>
              <a:t>$99.9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B194D5B-D9A7-4471-A80F-6F3C4E97C43E}"/>
              </a:ext>
            </a:extLst>
          </p:cNvPr>
          <p:cNvSpPr txBox="1"/>
          <p:nvPr/>
        </p:nvSpPr>
        <p:spPr>
          <a:xfrm>
            <a:off x="8280069" y="2658428"/>
            <a:ext cx="3331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Women Perfume 100ml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3FBCA99-0175-4759-9BA5-228A549FE933}"/>
              </a:ext>
            </a:extLst>
          </p:cNvPr>
          <p:cNvSpPr txBox="1"/>
          <p:nvPr/>
        </p:nvSpPr>
        <p:spPr>
          <a:xfrm>
            <a:off x="8173068" y="2169729"/>
            <a:ext cx="3438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pc="600">
                <a:solidFill>
                  <a:srgbClr val="1854FF"/>
                </a:solidFill>
                <a:latin typeface="Impact" panose="020B0806030902050204" pitchFamily="34" charset="0"/>
              </a:rPr>
              <a:t>Danna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CB36094-DDAC-4948-B37B-9E47B160FE42}"/>
              </a:ext>
            </a:extLst>
          </p:cNvPr>
          <p:cNvSpPr/>
          <p:nvPr/>
        </p:nvSpPr>
        <p:spPr>
          <a:xfrm>
            <a:off x="8802696" y="5635287"/>
            <a:ext cx="2286106" cy="46166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1854FF"/>
              </a:gs>
              <a:gs pos="100000">
                <a:srgbClr val="0BB4C1"/>
              </a:gs>
            </a:gsLst>
            <a:lin ang="0" scaled="1"/>
          </a:gradFill>
          <a:ln>
            <a:noFill/>
          </a:ln>
          <a:effectLst>
            <a:outerShdw blurRad="127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600">
                <a:latin typeface="Impact" panose="020B0806030902050204" pitchFamily="34" charset="0"/>
              </a:rPr>
              <a:t>$99.9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8CABEEF-7048-417F-8978-9EABD4FE8E23}"/>
              </a:ext>
            </a:extLst>
          </p:cNvPr>
          <p:cNvSpPr txBox="1"/>
          <p:nvPr/>
        </p:nvSpPr>
        <p:spPr>
          <a:xfrm>
            <a:off x="8280069" y="5045028"/>
            <a:ext cx="3331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Women Perfume 100ml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462B054-4451-43B3-BF6F-02A2B9E90AA6}"/>
              </a:ext>
            </a:extLst>
          </p:cNvPr>
          <p:cNvSpPr txBox="1"/>
          <p:nvPr/>
        </p:nvSpPr>
        <p:spPr>
          <a:xfrm>
            <a:off x="8173068" y="4556329"/>
            <a:ext cx="3438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pc="600" err="1">
                <a:solidFill>
                  <a:srgbClr val="1854FF"/>
                </a:solidFill>
                <a:latin typeface="Impact" panose="020B0806030902050204" pitchFamily="34" charset="0"/>
              </a:rPr>
              <a:t>Donesia</a:t>
            </a:r>
            <a:endParaRPr lang="en-US" sz="2400" spc="600">
              <a:solidFill>
                <a:srgbClr val="1854FF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144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/>
      <p:bldP spid="11" grpId="0" animBg="1"/>
      <p:bldP spid="12" grpId="0"/>
      <p:bldP spid="13" grpId="0"/>
      <p:bldP spid="14" grpId="0" animBg="1"/>
      <p:bldP spid="15" grpId="0"/>
      <p:bldP spid="16" grpId="0"/>
      <p:bldP spid="17" grpId="0" animBg="1"/>
      <p:bldP spid="18" grpId="0"/>
      <p:bldP spid="19" grpId="0"/>
      <p:bldP spid="20" grpId="0" animBg="1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F343BB6-34B5-4CCF-8DC8-DEAFD011F4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76" b="49042"/>
          <a:stretch/>
        </p:blipFill>
        <p:spPr>
          <a:xfrm>
            <a:off x="-1" y="0"/>
            <a:ext cx="13242283" cy="160673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547904B-8CEC-4735-96E5-24E741875F9F}"/>
              </a:ext>
            </a:extLst>
          </p:cNvPr>
          <p:cNvSpPr/>
          <p:nvPr/>
        </p:nvSpPr>
        <p:spPr>
          <a:xfrm>
            <a:off x="7954946" y="-1"/>
            <a:ext cx="4237054" cy="1606731"/>
          </a:xfrm>
          <a:prstGeom prst="rect">
            <a:avLst/>
          </a:prstGeom>
          <a:gradFill flip="none" rotWithShape="1">
            <a:gsLst>
              <a:gs pos="0">
                <a:srgbClr val="F2506E"/>
              </a:gs>
              <a:gs pos="100000">
                <a:srgbClr val="1854FF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6C6C27-FBC0-4319-B660-EE4FF4DAF9DF}"/>
              </a:ext>
            </a:extLst>
          </p:cNvPr>
          <p:cNvSpPr/>
          <p:nvPr/>
        </p:nvSpPr>
        <p:spPr>
          <a:xfrm>
            <a:off x="580571" y="1991195"/>
            <a:ext cx="1843315" cy="1822270"/>
          </a:xfrm>
          <a:prstGeom prst="rect">
            <a:avLst/>
          </a:prstGeom>
          <a:blipFill>
            <a:blip r:embed="rId3"/>
            <a:stretch>
              <a:fillRect l="-32" r="32"/>
            </a:stretch>
          </a:blipFill>
          <a:ln w="34925" cap="sq">
            <a:gradFill>
              <a:gsLst>
                <a:gs pos="0">
                  <a:srgbClr val="1854FF"/>
                </a:gs>
                <a:gs pos="100000">
                  <a:srgbClr val="A6142F"/>
                </a:gs>
              </a:gsLst>
              <a:lin ang="0" scaled="0"/>
            </a:gradFill>
          </a:ln>
          <a:effectLst>
            <a:outerShdw blurRad="1651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3F5F47-342B-4E8D-8C5D-3AA933BA635A}"/>
              </a:ext>
            </a:extLst>
          </p:cNvPr>
          <p:cNvSpPr/>
          <p:nvPr/>
        </p:nvSpPr>
        <p:spPr>
          <a:xfrm>
            <a:off x="580571" y="4340135"/>
            <a:ext cx="1843315" cy="1822270"/>
          </a:xfrm>
          <a:prstGeom prst="rect">
            <a:avLst/>
          </a:prstGeom>
          <a:blipFill>
            <a:blip r:embed="rId4"/>
            <a:stretch>
              <a:fillRect l="-32" r="32"/>
            </a:stretch>
          </a:blipFill>
          <a:ln w="34925" cap="sq">
            <a:gradFill>
              <a:gsLst>
                <a:gs pos="0">
                  <a:srgbClr val="1854FF"/>
                </a:gs>
                <a:gs pos="100000">
                  <a:srgbClr val="A6142F"/>
                </a:gs>
              </a:gsLst>
              <a:lin ang="0" scaled="0"/>
            </a:gradFill>
          </a:ln>
          <a:effectLst>
            <a:outerShdw blurRad="1651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262FCC6-ECCC-4486-B5E2-D25975E028A7}"/>
              </a:ext>
            </a:extLst>
          </p:cNvPr>
          <p:cNvSpPr/>
          <p:nvPr/>
        </p:nvSpPr>
        <p:spPr>
          <a:xfrm>
            <a:off x="6287921" y="1991195"/>
            <a:ext cx="1843315" cy="1822270"/>
          </a:xfrm>
          <a:prstGeom prst="rect">
            <a:avLst/>
          </a:prstGeom>
          <a:blipFill>
            <a:blip r:embed="rId5"/>
            <a:stretch>
              <a:fillRect l="-32" r="32"/>
            </a:stretch>
          </a:blipFill>
          <a:ln w="34925" cap="sq">
            <a:gradFill>
              <a:gsLst>
                <a:gs pos="0">
                  <a:srgbClr val="1854FF"/>
                </a:gs>
                <a:gs pos="100000">
                  <a:srgbClr val="A6142F"/>
                </a:gs>
              </a:gsLst>
              <a:lin ang="0" scaled="0"/>
            </a:gradFill>
          </a:ln>
          <a:effectLst>
            <a:outerShdw blurRad="1651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57620B-E6B9-4E0E-8B85-18088D627007}"/>
              </a:ext>
            </a:extLst>
          </p:cNvPr>
          <p:cNvSpPr/>
          <p:nvPr/>
        </p:nvSpPr>
        <p:spPr>
          <a:xfrm>
            <a:off x="6287921" y="4340135"/>
            <a:ext cx="1843315" cy="1822270"/>
          </a:xfrm>
          <a:prstGeom prst="rect">
            <a:avLst/>
          </a:prstGeom>
          <a:blipFill>
            <a:blip r:embed="rId2"/>
            <a:stretch>
              <a:fillRect l="-32" r="32"/>
            </a:stretch>
          </a:blipFill>
          <a:ln w="34925" cap="sq">
            <a:gradFill>
              <a:gsLst>
                <a:gs pos="0">
                  <a:srgbClr val="1854FF"/>
                </a:gs>
                <a:gs pos="100000">
                  <a:srgbClr val="A6142F"/>
                </a:gs>
              </a:gsLst>
              <a:lin ang="0" scaled="0"/>
            </a:gradFill>
          </a:ln>
          <a:effectLst>
            <a:outerShdw blurRad="1651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8794D6-7157-4FB0-A1DE-B50B9F910509}"/>
              </a:ext>
            </a:extLst>
          </p:cNvPr>
          <p:cNvSpPr txBox="1"/>
          <p:nvPr/>
        </p:nvSpPr>
        <p:spPr>
          <a:xfrm>
            <a:off x="8131235" y="218588"/>
            <a:ext cx="3880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50% off for every best product for your perfume wears.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60CCE03-63AA-4ECD-8014-74D733E327EC}"/>
              </a:ext>
            </a:extLst>
          </p:cNvPr>
          <p:cNvSpPr/>
          <p:nvPr/>
        </p:nvSpPr>
        <p:spPr>
          <a:xfrm>
            <a:off x="3053514" y="3248687"/>
            <a:ext cx="2286106" cy="46166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1854FF"/>
              </a:gs>
              <a:gs pos="100000">
                <a:srgbClr val="0BB4C1"/>
              </a:gs>
            </a:gsLst>
            <a:lin ang="0" scaled="1"/>
          </a:gradFill>
          <a:ln>
            <a:noFill/>
          </a:ln>
          <a:effectLst>
            <a:outerShdw blurRad="127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600">
                <a:latin typeface="Impact" panose="020B0806030902050204" pitchFamily="34" charset="0"/>
              </a:rPr>
              <a:t>$99.9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C2795F-A1A7-455F-85A8-FD43CCEAB906}"/>
              </a:ext>
            </a:extLst>
          </p:cNvPr>
          <p:cNvSpPr txBox="1"/>
          <p:nvPr/>
        </p:nvSpPr>
        <p:spPr>
          <a:xfrm>
            <a:off x="2530887" y="2658428"/>
            <a:ext cx="3331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Women Perfume 100ml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395C65B-F432-4FAD-A50B-6F342486D2FA}"/>
              </a:ext>
            </a:extLst>
          </p:cNvPr>
          <p:cNvSpPr txBox="1"/>
          <p:nvPr/>
        </p:nvSpPr>
        <p:spPr>
          <a:xfrm>
            <a:off x="2423886" y="2169729"/>
            <a:ext cx="3438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pc="600">
                <a:solidFill>
                  <a:srgbClr val="1854FF"/>
                </a:solidFill>
                <a:latin typeface="Impact" panose="020B0806030902050204" pitchFamily="34" charset="0"/>
              </a:rPr>
              <a:t>Elizabeth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356BDCD-4FA8-4F0A-9C29-5ED5C392C379}"/>
              </a:ext>
            </a:extLst>
          </p:cNvPr>
          <p:cNvSpPr/>
          <p:nvPr/>
        </p:nvSpPr>
        <p:spPr>
          <a:xfrm>
            <a:off x="3053514" y="5635287"/>
            <a:ext cx="2286106" cy="46166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1854FF"/>
              </a:gs>
              <a:gs pos="100000">
                <a:srgbClr val="0BB4C1"/>
              </a:gs>
            </a:gsLst>
            <a:lin ang="0" scaled="1"/>
          </a:gradFill>
          <a:ln>
            <a:noFill/>
          </a:ln>
          <a:effectLst>
            <a:outerShdw blurRad="127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600">
                <a:latin typeface="Impact" panose="020B0806030902050204" pitchFamily="34" charset="0"/>
              </a:rPr>
              <a:t>$99.9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30E704-0A96-48FE-A2D7-FCDFE0203786}"/>
              </a:ext>
            </a:extLst>
          </p:cNvPr>
          <p:cNvSpPr txBox="1"/>
          <p:nvPr/>
        </p:nvSpPr>
        <p:spPr>
          <a:xfrm>
            <a:off x="2530887" y="5045028"/>
            <a:ext cx="3331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Women Perfume 100ml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5D6DCB9-D3EE-48A2-B8BC-523A5069DE32}"/>
              </a:ext>
            </a:extLst>
          </p:cNvPr>
          <p:cNvSpPr txBox="1"/>
          <p:nvPr/>
        </p:nvSpPr>
        <p:spPr>
          <a:xfrm>
            <a:off x="2423886" y="4556329"/>
            <a:ext cx="3438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pc="600">
                <a:solidFill>
                  <a:srgbClr val="1854FF"/>
                </a:solidFill>
                <a:latin typeface="Impact" panose="020B0806030902050204" pitchFamily="34" charset="0"/>
              </a:rPr>
              <a:t>Gabriella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9DEBFA7-AA62-425C-A84B-7E1BCB9A2BE1}"/>
              </a:ext>
            </a:extLst>
          </p:cNvPr>
          <p:cNvSpPr/>
          <p:nvPr/>
        </p:nvSpPr>
        <p:spPr>
          <a:xfrm>
            <a:off x="8802696" y="3248687"/>
            <a:ext cx="2286106" cy="46166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1854FF"/>
              </a:gs>
              <a:gs pos="100000">
                <a:srgbClr val="0BB4C1"/>
              </a:gs>
            </a:gsLst>
            <a:lin ang="0" scaled="1"/>
          </a:gradFill>
          <a:ln>
            <a:noFill/>
          </a:ln>
          <a:effectLst>
            <a:outerShdw blurRad="127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600">
                <a:latin typeface="Impact" panose="020B0806030902050204" pitchFamily="34" charset="0"/>
              </a:rPr>
              <a:t>$99.9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B194D5B-D9A7-4471-A80F-6F3C4E97C43E}"/>
              </a:ext>
            </a:extLst>
          </p:cNvPr>
          <p:cNvSpPr txBox="1"/>
          <p:nvPr/>
        </p:nvSpPr>
        <p:spPr>
          <a:xfrm>
            <a:off x="8280069" y="2658428"/>
            <a:ext cx="3331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Women Perfume 100ml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3FBCA99-0175-4759-9BA5-228A549FE933}"/>
              </a:ext>
            </a:extLst>
          </p:cNvPr>
          <p:cNvSpPr txBox="1"/>
          <p:nvPr/>
        </p:nvSpPr>
        <p:spPr>
          <a:xfrm>
            <a:off x="8173068" y="2169729"/>
            <a:ext cx="3438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pc="600" err="1">
                <a:solidFill>
                  <a:srgbClr val="1854FF"/>
                </a:solidFill>
                <a:latin typeface="Impact" panose="020B0806030902050204" pitchFamily="34" charset="0"/>
              </a:rPr>
              <a:t>Betina</a:t>
            </a:r>
            <a:endParaRPr lang="en-US" sz="2400" spc="600">
              <a:solidFill>
                <a:srgbClr val="1854FF"/>
              </a:solidFill>
              <a:latin typeface="Impact" panose="020B0806030902050204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CB36094-DDAC-4948-B37B-9E47B160FE42}"/>
              </a:ext>
            </a:extLst>
          </p:cNvPr>
          <p:cNvSpPr/>
          <p:nvPr/>
        </p:nvSpPr>
        <p:spPr>
          <a:xfrm>
            <a:off x="8802696" y="5635287"/>
            <a:ext cx="2286106" cy="46166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1854FF"/>
              </a:gs>
              <a:gs pos="100000">
                <a:srgbClr val="0BB4C1"/>
              </a:gs>
            </a:gsLst>
            <a:lin ang="0" scaled="1"/>
          </a:gradFill>
          <a:ln>
            <a:noFill/>
          </a:ln>
          <a:effectLst>
            <a:outerShdw blurRad="127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600">
                <a:latin typeface="Impact" panose="020B0806030902050204" pitchFamily="34" charset="0"/>
              </a:rPr>
              <a:t>$99.9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8CABEEF-7048-417F-8978-9EABD4FE8E23}"/>
              </a:ext>
            </a:extLst>
          </p:cNvPr>
          <p:cNvSpPr txBox="1"/>
          <p:nvPr/>
        </p:nvSpPr>
        <p:spPr>
          <a:xfrm>
            <a:off x="8280069" y="5045028"/>
            <a:ext cx="3331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Women Perfume 100ml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462B054-4451-43B3-BF6F-02A2B9E90AA6}"/>
              </a:ext>
            </a:extLst>
          </p:cNvPr>
          <p:cNvSpPr txBox="1"/>
          <p:nvPr/>
        </p:nvSpPr>
        <p:spPr>
          <a:xfrm>
            <a:off x="8173068" y="4556329"/>
            <a:ext cx="3438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pc="600">
                <a:solidFill>
                  <a:srgbClr val="1854FF"/>
                </a:solidFill>
                <a:latin typeface="Impact" panose="020B0806030902050204" pitchFamily="34" charset="0"/>
              </a:rPr>
              <a:t>Halo</a:t>
            </a:r>
          </a:p>
        </p:txBody>
      </p:sp>
    </p:spTree>
    <p:extLst>
      <p:ext uri="{BB962C8B-B14F-4D97-AF65-F5344CB8AC3E}">
        <p14:creationId xmlns:p14="http://schemas.microsoft.com/office/powerpoint/2010/main" val="495341877"/>
      </p:ext>
    </p:extLst>
  </p:cSld>
  <p:clrMapOvr>
    <a:masterClrMapping/>
  </p:clrMapOvr>
  <p:transition spd="slow" advClick="0" advTm="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/>
      <p:bldP spid="11" grpId="0" animBg="1"/>
      <p:bldP spid="12" grpId="0"/>
      <p:bldP spid="13" grpId="0"/>
      <p:bldP spid="14" grpId="0" animBg="1"/>
      <p:bldP spid="15" grpId="0"/>
      <p:bldP spid="16" grpId="0"/>
      <p:bldP spid="17" grpId="0" animBg="1"/>
      <p:bldP spid="18" grpId="0"/>
      <p:bldP spid="19" grpId="0"/>
      <p:bldP spid="20" grpId="0" animBg="1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376504E-2FFA-4B83-B622-B9B8443B1D32}"/>
              </a:ext>
            </a:extLst>
          </p:cNvPr>
          <p:cNvSpPr/>
          <p:nvPr/>
        </p:nvSpPr>
        <p:spPr>
          <a:xfrm>
            <a:off x="580571" y="11240946"/>
            <a:ext cx="1843315" cy="1822270"/>
          </a:xfrm>
          <a:prstGeom prst="rect">
            <a:avLst/>
          </a:prstGeom>
          <a:blipFill>
            <a:blip r:embed="rId2"/>
            <a:stretch>
              <a:fillRect l="-32" r="32"/>
            </a:stretch>
          </a:blipFill>
          <a:ln w="34925" cap="sq">
            <a:gradFill>
              <a:gsLst>
                <a:gs pos="0">
                  <a:srgbClr val="1854FF"/>
                </a:gs>
                <a:gs pos="100000">
                  <a:srgbClr val="A6142F"/>
                </a:gs>
              </a:gsLst>
              <a:lin ang="0" scaled="0"/>
            </a:gradFill>
          </a:ln>
          <a:effectLst>
            <a:outerShdw blurRad="1651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7123F8-84AF-4426-8880-2C9E4E0DDD97}"/>
              </a:ext>
            </a:extLst>
          </p:cNvPr>
          <p:cNvSpPr/>
          <p:nvPr/>
        </p:nvSpPr>
        <p:spPr>
          <a:xfrm>
            <a:off x="6287921" y="11240946"/>
            <a:ext cx="1843315" cy="1822270"/>
          </a:xfrm>
          <a:prstGeom prst="rect">
            <a:avLst/>
          </a:prstGeom>
          <a:blipFill>
            <a:blip r:embed="rId3"/>
            <a:stretch>
              <a:fillRect l="-32" r="32"/>
            </a:stretch>
          </a:blipFill>
          <a:ln w="34925" cap="sq">
            <a:gradFill>
              <a:gsLst>
                <a:gs pos="0">
                  <a:srgbClr val="1854FF"/>
                </a:gs>
                <a:gs pos="100000">
                  <a:srgbClr val="A6142F"/>
                </a:gs>
              </a:gsLst>
              <a:lin ang="0" scaled="0"/>
            </a:gradFill>
          </a:ln>
          <a:effectLst>
            <a:outerShdw blurRad="1651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FFE160-B592-4F42-ABF4-1B83073064B8}"/>
              </a:ext>
            </a:extLst>
          </p:cNvPr>
          <p:cNvSpPr/>
          <p:nvPr/>
        </p:nvSpPr>
        <p:spPr>
          <a:xfrm>
            <a:off x="580571" y="1991195"/>
            <a:ext cx="1843315" cy="1822270"/>
          </a:xfrm>
          <a:prstGeom prst="rect">
            <a:avLst/>
          </a:prstGeom>
          <a:blipFill>
            <a:blip r:embed="rId4"/>
            <a:stretch>
              <a:fillRect l="-32" r="32"/>
            </a:stretch>
          </a:blipFill>
          <a:ln w="34925" cap="sq">
            <a:gradFill>
              <a:gsLst>
                <a:gs pos="0">
                  <a:srgbClr val="1854FF"/>
                </a:gs>
                <a:gs pos="100000">
                  <a:srgbClr val="A6142F"/>
                </a:gs>
              </a:gsLst>
              <a:lin ang="0" scaled="0"/>
            </a:gradFill>
          </a:ln>
          <a:effectLst>
            <a:outerShdw blurRad="1651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1DCDFF-23D7-439D-A241-9A60AD122662}"/>
              </a:ext>
            </a:extLst>
          </p:cNvPr>
          <p:cNvSpPr/>
          <p:nvPr/>
        </p:nvSpPr>
        <p:spPr>
          <a:xfrm>
            <a:off x="580571" y="4340135"/>
            <a:ext cx="1843315" cy="1822270"/>
          </a:xfrm>
          <a:prstGeom prst="rect">
            <a:avLst/>
          </a:prstGeom>
          <a:blipFill>
            <a:blip r:embed="rId2"/>
            <a:stretch>
              <a:fillRect l="-32" r="32"/>
            </a:stretch>
          </a:blipFill>
          <a:ln w="34925" cap="sq">
            <a:gradFill>
              <a:gsLst>
                <a:gs pos="0">
                  <a:srgbClr val="1854FF"/>
                </a:gs>
                <a:gs pos="100000">
                  <a:srgbClr val="A6142F"/>
                </a:gs>
              </a:gsLst>
              <a:lin ang="0" scaled="0"/>
            </a:gradFill>
          </a:ln>
          <a:effectLst>
            <a:outerShdw blurRad="1651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310624-E4DF-41B2-BCEC-42A62BAFB2B2}"/>
              </a:ext>
            </a:extLst>
          </p:cNvPr>
          <p:cNvSpPr/>
          <p:nvPr/>
        </p:nvSpPr>
        <p:spPr>
          <a:xfrm>
            <a:off x="6287921" y="1991195"/>
            <a:ext cx="1843315" cy="1822270"/>
          </a:xfrm>
          <a:prstGeom prst="rect">
            <a:avLst/>
          </a:prstGeom>
          <a:blipFill>
            <a:blip r:embed="rId5"/>
            <a:stretch>
              <a:fillRect l="-32" r="32"/>
            </a:stretch>
          </a:blipFill>
          <a:ln w="34925" cap="sq">
            <a:gradFill>
              <a:gsLst>
                <a:gs pos="0">
                  <a:srgbClr val="1854FF"/>
                </a:gs>
                <a:gs pos="100000">
                  <a:srgbClr val="A6142F"/>
                </a:gs>
              </a:gsLst>
              <a:lin ang="0" scaled="0"/>
            </a:gradFill>
          </a:ln>
          <a:effectLst>
            <a:outerShdw blurRad="1651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C6C44A4-BAE5-4802-8640-7901A2C471FD}"/>
              </a:ext>
            </a:extLst>
          </p:cNvPr>
          <p:cNvSpPr/>
          <p:nvPr/>
        </p:nvSpPr>
        <p:spPr>
          <a:xfrm>
            <a:off x="6287921" y="4340135"/>
            <a:ext cx="1843315" cy="1822270"/>
          </a:xfrm>
          <a:prstGeom prst="rect">
            <a:avLst/>
          </a:prstGeom>
          <a:blipFill>
            <a:blip r:embed="rId3"/>
            <a:stretch>
              <a:fillRect l="-32" r="32"/>
            </a:stretch>
          </a:blipFill>
          <a:ln w="34925" cap="sq">
            <a:gradFill>
              <a:gsLst>
                <a:gs pos="0">
                  <a:srgbClr val="1854FF"/>
                </a:gs>
                <a:gs pos="100000">
                  <a:srgbClr val="A6142F"/>
                </a:gs>
              </a:gsLst>
              <a:lin ang="0" scaled="0"/>
            </a:gradFill>
          </a:ln>
          <a:effectLst>
            <a:outerShdw blurRad="1651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91B524E-0722-4986-9DCB-FF71018E81C9}"/>
              </a:ext>
            </a:extLst>
          </p:cNvPr>
          <p:cNvSpPr/>
          <p:nvPr/>
        </p:nvSpPr>
        <p:spPr>
          <a:xfrm>
            <a:off x="580571" y="6543066"/>
            <a:ext cx="1843315" cy="1822270"/>
          </a:xfrm>
          <a:prstGeom prst="rect">
            <a:avLst/>
          </a:prstGeom>
          <a:blipFill>
            <a:blip r:embed="rId4"/>
            <a:stretch>
              <a:fillRect l="-32" r="32"/>
            </a:stretch>
          </a:blipFill>
          <a:ln w="34925" cap="sq">
            <a:gradFill>
              <a:gsLst>
                <a:gs pos="0">
                  <a:srgbClr val="1854FF"/>
                </a:gs>
                <a:gs pos="100000">
                  <a:srgbClr val="A6142F"/>
                </a:gs>
              </a:gsLst>
              <a:lin ang="0" scaled="0"/>
            </a:gradFill>
          </a:ln>
          <a:effectLst>
            <a:outerShdw blurRad="1651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6BBAECA-635E-426C-A67D-24DF0CDA64C4}"/>
              </a:ext>
            </a:extLst>
          </p:cNvPr>
          <p:cNvSpPr/>
          <p:nvPr/>
        </p:nvSpPr>
        <p:spPr>
          <a:xfrm>
            <a:off x="580571" y="8892006"/>
            <a:ext cx="1843315" cy="1822270"/>
          </a:xfrm>
          <a:prstGeom prst="rect">
            <a:avLst/>
          </a:prstGeom>
          <a:blipFill>
            <a:blip r:embed="rId2"/>
            <a:stretch>
              <a:fillRect l="-32" r="32"/>
            </a:stretch>
          </a:blipFill>
          <a:ln w="34925" cap="sq">
            <a:gradFill>
              <a:gsLst>
                <a:gs pos="0">
                  <a:srgbClr val="1854FF"/>
                </a:gs>
                <a:gs pos="100000">
                  <a:srgbClr val="A6142F"/>
                </a:gs>
              </a:gsLst>
              <a:lin ang="0" scaled="0"/>
            </a:gradFill>
          </a:ln>
          <a:effectLst>
            <a:outerShdw blurRad="1651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1942F5A-65D0-4339-AAA8-4CDD3791BBFD}"/>
              </a:ext>
            </a:extLst>
          </p:cNvPr>
          <p:cNvSpPr/>
          <p:nvPr/>
        </p:nvSpPr>
        <p:spPr>
          <a:xfrm>
            <a:off x="6287921" y="6543066"/>
            <a:ext cx="1843315" cy="1822270"/>
          </a:xfrm>
          <a:prstGeom prst="rect">
            <a:avLst/>
          </a:prstGeom>
          <a:blipFill>
            <a:blip r:embed="rId5"/>
            <a:stretch>
              <a:fillRect l="-32" r="32"/>
            </a:stretch>
          </a:blipFill>
          <a:ln w="34925" cap="sq">
            <a:gradFill>
              <a:gsLst>
                <a:gs pos="0">
                  <a:srgbClr val="1854FF"/>
                </a:gs>
                <a:gs pos="100000">
                  <a:srgbClr val="A6142F"/>
                </a:gs>
              </a:gsLst>
              <a:lin ang="0" scaled="0"/>
            </a:gradFill>
          </a:ln>
          <a:effectLst>
            <a:outerShdw blurRad="1651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4082D44-E38B-499C-9A62-730A6138558E}"/>
              </a:ext>
            </a:extLst>
          </p:cNvPr>
          <p:cNvSpPr/>
          <p:nvPr/>
        </p:nvSpPr>
        <p:spPr>
          <a:xfrm>
            <a:off x="6287921" y="8892006"/>
            <a:ext cx="1843315" cy="1822270"/>
          </a:xfrm>
          <a:prstGeom prst="rect">
            <a:avLst/>
          </a:prstGeom>
          <a:blipFill>
            <a:blip r:embed="rId3"/>
            <a:stretch>
              <a:fillRect l="-32" r="32"/>
            </a:stretch>
          </a:blipFill>
          <a:ln w="34925" cap="sq">
            <a:gradFill>
              <a:gsLst>
                <a:gs pos="0">
                  <a:srgbClr val="1854FF"/>
                </a:gs>
                <a:gs pos="100000">
                  <a:srgbClr val="A6142F"/>
                </a:gs>
              </a:gsLst>
              <a:lin ang="0" scaled="0"/>
            </a:gradFill>
          </a:ln>
          <a:effectLst>
            <a:outerShdw blurRad="1651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6881A28-D964-44B7-87AF-7C01459969B6}"/>
              </a:ext>
            </a:extLst>
          </p:cNvPr>
          <p:cNvSpPr/>
          <p:nvPr/>
        </p:nvSpPr>
        <p:spPr>
          <a:xfrm>
            <a:off x="3053514" y="3248687"/>
            <a:ext cx="2286106" cy="46166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1854FF"/>
              </a:gs>
              <a:gs pos="100000">
                <a:srgbClr val="0BB4C1"/>
              </a:gs>
            </a:gsLst>
            <a:lin ang="0" scaled="1"/>
          </a:gradFill>
          <a:ln>
            <a:noFill/>
          </a:ln>
          <a:effectLst>
            <a:outerShdw blurRad="127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600">
                <a:latin typeface="Impact" panose="020B0806030902050204" pitchFamily="34" charset="0"/>
              </a:rPr>
              <a:t>$99.9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B5D1502-7367-4F56-BDA9-58EE7A4A0E03}"/>
              </a:ext>
            </a:extLst>
          </p:cNvPr>
          <p:cNvSpPr txBox="1"/>
          <p:nvPr/>
        </p:nvSpPr>
        <p:spPr>
          <a:xfrm>
            <a:off x="2530887" y="2658428"/>
            <a:ext cx="3331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Women Perfume  150ml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B0AAEF8-770A-4A30-852E-8E80CAFB42CB}"/>
              </a:ext>
            </a:extLst>
          </p:cNvPr>
          <p:cNvSpPr txBox="1"/>
          <p:nvPr/>
        </p:nvSpPr>
        <p:spPr>
          <a:xfrm>
            <a:off x="2423886" y="2169729"/>
            <a:ext cx="3438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pc="600" err="1">
                <a:solidFill>
                  <a:srgbClr val="1854FF"/>
                </a:solidFill>
                <a:latin typeface="Impact" panose="020B0806030902050204" pitchFamily="34" charset="0"/>
              </a:rPr>
              <a:t>Intragen</a:t>
            </a:r>
            <a:endParaRPr lang="en-US" sz="2400" spc="600">
              <a:solidFill>
                <a:srgbClr val="1854FF"/>
              </a:solidFill>
              <a:latin typeface="Impact" panose="020B0806030902050204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6F7F277-0C4F-4DCF-9D68-C37B2705B19E}"/>
              </a:ext>
            </a:extLst>
          </p:cNvPr>
          <p:cNvSpPr/>
          <p:nvPr/>
        </p:nvSpPr>
        <p:spPr>
          <a:xfrm>
            <a:off x="3053514" y="5554731"/>
            <a:ext cx="2286106" cy="46166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1854FF"/>
              </a:gs>
              <a:gs pos="100000">
                <a:srgbClr val="0BB4C1"/>
              </a:gs>
            </a:gsLst>
            <a:lin ang="0" scaled="1"/>
          </a:gradFill>
          <a:ln>
            <a:noFill/>
          </a:ln>
          <a:effectLst>
            <a:outerShdw blurRad="127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600">
                <a:latin typeface="Impact" panose="020B0806030902050204" pitchFamily="34" charset="0"/>
              </a:rPr>
              <a:t>$99.9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AACCEA8-0C30-449A-9FDD-7C380FCCDF22}"/>
              </a:ext>
            </a:extLst>
          </p:cNvPr>
          <p:cNvSpPr txBox="1"/>
          <p:nvPr/>
        </p:nvSpPr>
        <p:spPr>
          <a:xfrm>
            <a:off x="2530887" y="4964472"/>
            <a:ext cx="3331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Women Perfume  100ml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C28FB2A-D8A9-446E-8C67-A1E592414497}"/>
              </a:ext>
            </a:extLst>
          </p:cNvPr>
          <p:cNvSpPr txBox="1"/>
          <p:nvPr/>
        </p:nvSpPr>
        <p:spPr>
          <a:xfrm>
            <a:off x="2423886" y="4475773"/>
            <a:ext cx="3438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pc="600">
                <a:solidFill>
                  <a:srgbClr val="1854FF"/>
                </a:solidFill>
                <a:latin typeface="Impact" panose="020B0806030902050204" pitchFamily="34" charset="0"/>
              </a:rPr>
              <a:t>Gemma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244145DC-9EC3-4E29-BE1F-E7AFF59CB853}"/>
              </a:ext>
            </a:extLst>
          </p:cNvPr>
          <p:cNvSpPr/>
          <p:nvPr/>
        </p:nvSpPr>
        <p:spPr>
          <a:xfrm>
            <a:off x="3053514" y="7784296"/>
            <a:ext cx="2286106" cy="46166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1854FF"/>
              </a:gs>
              <a:gs pos="100000">
                <a:srgbClr val="0BB4C1"/>
              </a:gs>
            </a:gsLst>
            <a:lin ang="0" scaled="1"/>
          </a:gradFill>
          <a:ln>
            <a:noFill/>
          </a:ln>
          <a:effectLst>
            <a:outerShdw blurRad="127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600">
                <a:latin typeface="Impact" panose="020B0806030902050204" pitchFamily="34" charset="0"/>
              </a:rPr>
              <a:t>$99.9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156E062-B61F-4A6E-AD5E-F66A00F8677F}"/>
              </a:ext>
            </a:extLst>
          </p:cNvPr>
          <p:cNvSpPr txBox="1"/>
          <p:nvPr/>
        </p:nvSpPr>
        <p:spPr>
          <a:xfrm>
            <a:off x="2530887" y="7194037"/>
            <a:ext cx="3331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Women Perfume  150ml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95B43B6-F89E-4356-9EF6-17B61D357CE9}"/>
              </a:ext>
            </a:extLst>
          </p:cNvPr>
          <p:cNvSpPr txBox="1"/>
          <p:nvPr/>
        </p:nvSpPr>
        <p:spPr>
          <a:xfrm>
            <a:off x="2423886" y="6705338"/>
            <a:ext cx="3438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pc="600">
                <a:solidFill>
                  <a:srgbClr val="1854FF"/>
                </a:solidFill>
                <a:latin typeface="Impact" panose="020B0806030902050204" pitchFamily="34" charset="0"/>
              </a:rPr>
              <a:t>Liza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7782D98E-4E43-4BDF-AB8E-16AFC41DD52A}"/>
              </a:ext>
            </a:extLst>
          </p:cNvPr>
          <p:cNvSpPr/>
          <p:nvPr/>
        </p:nvSpPr>
        <p:spPr>
          <a:xfrm>
            <a:off x="3053514" y="10090340"/>
            <a:ext cx="2286106" cy="46166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1854FF"/>
              </a:gs>
              <a:gs pos="100000">
                <a:srgbClr val="0BB4C1"/>
              </a:gs>
            </a:gsLst>
            <a:lin ang="0" scaled="1"/>
          </a:gradFill>
          <a:ln>
            <a:noFill/>
          </a:ln>
          <a:effectLst>
            <a:outerShdw blurRad="127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600">
                <a:latin typeface="Impact" panose="020B0806030902050204" pitchFamily="34" charset="0"/>
              </a:rPr>
              <a:t>$99.9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0515D4B-8B9B-4F8D-8C0D-A1A346D90D57}"/>
              </a:ext>
            </a:extLst>
          </p:cNvPr>
          <p:cNvSpPr txBox="1"/>
          <p:nvPr/>
        </p:nvSpPr>
        <p:spPr>
          <a:xfrm>
            <a:off x="2530887" y="9500081"/>
            <a:ext cx="3331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Women Perfume  100ml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18127F4-C90D-4550-ACA1-1873845C9715}"/>
              </a:ext>
            </a:extLst>
          </p:cNvPr>
          <p:cNvSpPr txBox="1"/>
          <p:nvPr/>
        </p:nvSpPr>
        <p:spPr>
          <a:xfrm>
            <a:off x="2423886" y="9011382"/>
            <a:ext cx="3438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pc="600">
                <a:solidFill>
                  <a:srgbClr val="1854FF"/>
                </a:solidFill>
                <a:latin typeface="Impact" panose="020B0806030902050204" pitchFamily="34" charset="0"/>
              </a:rPr>
              <a:t>Olivia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CB927D54-9C48-4347-8086-6BAA2F329C9B}"/>
              </a:ext>
            </a:extLst>
          </p:cNvPr>
          <p:cNvSpPr/>
          <p:nvPr/>
        </p:nvSpPr>
        <p:spPr>
          <a:xfrm>
            <a:off x="3053514" y="12459905"/>
            <a:ext cx="2286106" cy="46166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1854FF"/>
              </a:gs>
              <a:gs pos="100000">
                <a:srgbClr val="0BB4C1"/>
              </a:gs>
            </a:gsLst>
            <a:lin ang="0" scaled="1"/>
          </a:gradFill>
          <a:ln>
            <a:noFill/>
          </a:ln>
          <a:effectLst>
            <a:outerShdw blurRad="127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600">
                <a:latin typeface="Impact" panose="020B0806030902050204" pitchFamily="34" charset="0"/>
              </a:rPr>
              <a:t>$99.9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9AE30FC-1DC7-40B2-A35F-C16B6263B1FC}"/>
              </a:ext>
            </a:extLst>
          </p:cNvPr>
          <p:cNvSpPr txBox="1"/>
          <p:nvPr/>
        </p:nvSpPr>
        <p:spPr>
          <a:xfrm>
            <a:off x="2530887" y="11869646"/>
            <a:ext cx="3331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Women Perfume  100ml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87EB898-42C0-483D-8733-4104825B94BA}"/>
              </a:ext>
            </a:extLst>
          </p:cNvPr>
          <p:cNvSpPr txBox="1"/>
          <p:nvPr/>
        </p:nvSpPr>
        <p:spPr>
          <a:xfrm>
            <a:off x="2423886" y="11380947"/>
            <a:ext cx="3438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pc="600">
                <a:solidFill>
                  <a:srgbClr val="1854FF"/>
                </a:solidFill>
                <a:latin typeface="Impact" panose="020B0806030902050204" pitchFamily="34" charset="0"/>
              </a:rPr>
              <a:t>Sarah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88216854-B148-4B42-A021-5BDE0CC5B9BD}"/>
              </a:ext>
            </a:extLst>
          </p:cNvPr>
          <p:cNvSpPr/>
          <p:nvPr/>
        </p:nvSpPr>
        <p:spPr>
          <a:xfrm>
            <a:off x="8760864" y="3248687"/>
            <a:ext cx="2286106" cy="46166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1854FF"/>
              </a:gs>
              <a:gs pos="100000">
                <a:srgbClr val="0BB4C1"/>
              </a:gs>
            </a:gsLst>
            <a:lin ang="0" scaled="1"/>
          </a:gradFill>
          <a:ln>
            <a:noFill/>
          </a:ln>
          <a:effectLst>
            <a:outerShdw blurRad="127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600">
                <a:latin typeface="Impact" panose="020B0806030902050204" pitchFamily="34" charset="0"/>
              </a:rPr>
              <a:t>$99.9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FA85797-1A76-4DE4-8420-9597F9551DD6}"/>
              </a:ext>
            </a:extLst>
          </p:cNvPr>
          <p:cNvSpPr txBox="1"/>
          <p:nvPr/>
        </p:nvSpPr>
        <p:spPr>
          <a:xfrm>
            <a:off x="8238237" y="2658428"/>
            <a:ext cx="3331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Women Perfume  100ml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93BDC66-9FBF-432B-ADF0-5048529D72DE}"/>
              </a:ext>
            </a:extLst>
          </p:cNvPr>
          <p:cNvSpPr txBox="1"/>
          <p:nvPr/>
        </p:nvSpPr>
        <p:spPr>
          <a:xfrm>
            <a:off x="8131236" y="2169729"/>
            <a:ext cx="3438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pc="600">
                <a:solidFill>
                  <a:srgbClr val="1854FF"/>
                </a:solidFill>
                <a:latin typeface="Impact" panose="020B0806030902050204" pitchFamily="34" charset="0"/>
              </a:rPr>
              <a:t>Janna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44DC916-28C4-4E23-91F9-8ADC65F10D09}"/>
              </a:ext>
            </a:extLst>
          </p:cNvPr>
          <p:cNvSpPr/>
          <p:nvPr/>
        </p:nvSpPr>
        <p:spPr>
          <a:xfrm>
            <a:off x="8760864" y="5554731"/>
            <a:ext cx="2286106" cy="46166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1854FF"/>
              </a:gs>
              <a:gs pos="100000">
                <a:srgbClr val="0BB4C1"/>
              </a:gs>
            </a:gsLst>
            <a:lin ang="0" scaled="1"/>
          </a:gradFill>
          <a:ln>
            <a:noFill/>
          </a:ln>
          <a:effectLst>
            <a:outerShdw blurRad="127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600">
                <a:latin typeface="Impact" panose="020B0806030902050204" pitchFamily="34" charset="0"/>
              </a:rPr>
              <a:t>$99.9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E612EE2-ADA4-413B-95F5-2BC148466F2F}"/>
              </a:ext>
            </a:extLst>
          </p:cNvPr>
          <p:cNvSpPr txBox="1"/>
          <p:nvPr/>
        </p:nvSpPr>
        <p:spPr>
          <a:xfrm>
            <a:off x="8238237" y="4964472"/>
            <a:ext cx="3331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Women Perfume  150ml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34015F9-AEB7-4B37-A180-9F8DEBC537D1}"/>
              </a:ext>
            </a:extLst>
          </p:cNvPr>
          <p:cNvSpPr txBox="1"/>
          <p:nvPr/>
        </p:nvSpPr>
        <p:spPr>
          <a:xfrm>
            <a:off x="8131236" y="4475773"/>
            <a:ext cx="3438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pc="600">
                <a:solidFill>
                  <a:srgbClr val="1854FF"/>
                </a:solidFill>
                <a:latin typeface="Impact" panose="020B0806030902050204" pitchFamily="34" charset="0"/>
              </a:rPr>
              <a:t>J.LO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3A8F9831-729C-4D42-94F3-F1C4A5F5188C}"/>
              </a:ext>
            </a:extLst>
          </p:cNvPr>
          <p:cNvSpPr/>
          <p:nvPr/>
        </p:nvSpPr>
        <p:spPr>
          <a:xfrm>
            <a:off x="8760864" y="7784296"/>
            <a:ext cx="2286106" cy="46166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1854FF"/>
              </a:gs>
              <a:gs pos="100000">
                <a:srgbClr val="0BB4C1"/>
              </a:gs>
            </a:gsLst>
            <a:lin ang="0" scaled="1"/>
          </a:gradFill>
          <a:ln>
            <a:noFill/>
          </a:ln>
          <a:effectLst>
            <a:outerShdw blurRad="127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600">
                <a:latin typeface="Impact" panose="020B0806030902050204" pitchFamily="34" charset="0"/>
              </a:rPr>
              <a:t>$99.9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5B3E33A-92BC-45F4-A8D1-48F09E47F7A1}"/>
              </a:ext>
            </a:extLst>
          </p:cNvPr>
          <p:cNvSpPr txBox="1"/>
          <p:nvPr/>
        </p:nvSpPr>
        <p:spPr>
          <a:xfrm>
            <a:off x="8238237" y="7194037"/>
            <a:ext cx="3331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Women Perfume  100ml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BC3C4E9-F7CD-4679-9556-CEA87110379F}"/>
              </a:ext>
            </a:extLst>
          </p:cNvPr>
          <p:cNvSpPr txBox="1"/>
          <p:nvPr/>
        </p:nvSpPr>
        <p:spPr>
          <a:xfrm>
            <a:off x="8131236" y="6705338"/>
            <a:ext cx="3438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pc="600" err="1">
                <a:solidFill>
                  <a:srgbClr val="1854FF"/>
                </a:solidFill>
                <a:latin typeface="Impact" panose="020B0806030902050204" pitchFamily="34" charset="0"/>
              </a:rPr>
              <a:t>L’Oreal</a:t>
            </a:r>
            <a:endParaRPr lang="en-US" sz="2400" spc="600">
              <a:solidFill>
                <a:srgbClr val="1854FF"/>
              </a:solidFill>
              <a:latin typeface="Impact" panose="020B0806030902050204" pitchFamily="34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6E11DF12-4A67-4234-96D0-5E0E6915E04C}"/>
              </a:ext>
            </a:extLst>
          </p:cNvPr>
          <p:cNvSpPr/>
          <p:nvPr/>
        </p:nvSpPr>
        <p:spPr>
          <a:xfrm>
            <a:off x="8760864" y="10090340"/>
            <a:ext cx="2286106" cy="46166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1854FF"/>
              </a:gs>
              <a:gs pos="100000">
                <a:srgbClr val="0BB4C1"/>
              </a:gs>
            </a:gsLst>
            <a:lin ang="0" scaled="1"/>
          </a:gradFill>
          <a:ln>
            <a:noFill/>
          </a:ln>
          <a:effectLst>
            <a:outerShdw blurRad="127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600">
                <a:latin typeface="Impact" panose="020B0806030902050204" pitchFamily="34" charset="0"/>
              </a:rPr>
              <a:t>$99.9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296155D-C6AD-48C2-ACD4-3DB047CB0A45}"/>
              </a:ext>
            </a:extLst>
          </p:cNvPr>
          <p:cNvSpPr txBox="1"/>
          <p:nvPr/>
        </p:nvSpPr>
        <p:spPr>
          <a:xfrm>
            <a:off x="8238237" y="9500081"/>
            <a:ext cx="3331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Women Perfume  150ml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F30773B-820A-47E6-94AD-FC994E582362}"/>
              </a:ext>
            </a:extLst>
          </p:cNvPr>
          <p:cNvSpPr txBox="1"/>
          <p:nvPr/>
        </p:nvSpPr>
        <p:spPr>
          <a:xfrm>
            <a:off x="8131236" y="9011382"/>
            <a:ext cx="3438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pc="600">
                <a:solidFill>
                  <a:srgbClr val="1854FF"/>
                </a:solidFill>
                <a:latin typeface="Impact" panose="020B0806030902050204" pitchFamily="34" charset="0"/>
              </a:rPr>
              <a:t>Prada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3D505122-0B2F-408F-AA61-28137D6A39AF}"/>
              </a:ext>
            </a:extLst>
          </p:cNvPr>
          <p:cNvSpPr/>
          <p:nvPr/>
        </p:nvSpPr>
        <p:spPr>
          <a:xfrm>
            <a:off x="8760864" y="12459905"/>
            <a:ext cx="2286106" cy="46166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1854FF"/>
              </a:gs>
              <a:gs pos="100000">
                <a:srgbClr val="0BB4C1"/>
              </a:gs>
            </a:gsLst>
            <a:lin ang="0" scaled="1"/>
          </a:gradFill>
          <a:ln>
            <a:noFill/>
          </a:ln>
          <a:effectLst>
            <a:outerShdw blurRad="127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600">
                <a:latin typeface="Impact" panose="020B0806030902050204" pitchFamily="34" charset="0"/>
              </a:rPr>
              <a:t>$99.9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FD63AF8-B42E-4CF7-AC1B-65947E1AD42E}"/>
              </a:ext>
            </a:extLst>
          </p:cNvPr>
          <p:cNvSpPr txBox="1"/>
          <p:nvPr/>
        </p:nvSpPr>
        <p:spPr>
          <a:xfrm>
            <a:off x="8238237" y="11869646"/>
            <a:ext cx="3331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Women Perfume  100ml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950C06F-3251-4302-8365-A0C25A931772}"/>
              </a:ext>
            </a:extLst>
          </p:cNvPr>
          <p:cNvSpPr txBox="1"/>
          <p:nvPr/>
        </p:nvSpPr>
        <p:spPr>
          <a:xfrm>
            <a:off x="8131236" y="11380947"/>
            <a:ext cx="3438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pc="600">
                <a:solidFill>
                  <a:srgbClr val="1854FF"/>
                </a:solidFill>
                <a:latin typeface="Impact" panose="020B0806030902050204" pitchFamily="34" charset="0"/>
              </a:rPr>
              <a:t>Naked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5C3F5E-CD0C-4CDD-B62D-A9DDE42E5FE3}"/>
              </a:ext>
            </a:extLst>
          </p:cNvPr>
          <p:cNvSpPr/>
          <p:nvPr/>
        </p:nvSpPr>
        <p:spPr>
          <a:xfrm>
            <a:off x="0" y="-1"/>
            <a:ext cx="12192000" cy="1580433"/>
          </a:xfrm>
          <a:prstGeom prst="rect">
            <a:avLst/>
          </a:prstGeom>
          <a:gradFill flip="none" rotWithShape="1">
            <a:gsLst>
              <a:gs pos="0">
                <a:srgbClr val="0085B6"/>
              </a:gs>
              <a:gs pos="100000">
                <a:srgbClr val="1854FF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7773E4-4EA4-4DB9-A8CE-963480C94261}"/>
              </a:ext>
            </a:extLst>
          </p:cNvPr>
          <p:cNvSpPr txBox="1"/>
          <p:nvPr/>
        </p:nvSpPr>
        <p:spPr>
          <a:xfrm>
            <a:off x="609599" y="341699"/>
            <a:ext cx="109537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spc="600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A6142F"/>
                </a:solidFill>
                <a:effectLst>
                  <a:outerShdw blurRad="127000" sx="102000" sy="102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rPr>
              <a:t>MEGA DEALS SAVE UP TO 40%</a:t>
            </a:r>
          </a:p>
        </p:txBody>
      </p:sp>
    </p:spTree>
    <p:extLst>
      <p:ext uri="{BB962C8B-B14F-4D97-AF65-F5344CB8AC3E}">
        <p14:creationId xmlns:p14="http://schemas.microsoft.com/office/powerpoint/2010/main" val="130352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 animBg="1"/>
      <p:bldP spid="20" grpId="0"/>
      <p:bldP spid="21" grpId="0"/>
      <p:bldP spid="22" grpId="0" animBg="1"/>
      <p:bldP spid="23" grpId="0"/>
      <p:bldP spid="24" grpId="0"/>
      <p:bldP spid="25" grpId="0" animBg="1"/>
      <p:bldP spid="26" grpId="0"/>
      <p:bldP spid="27" grpId="0"/>
      <p:bldP spid="28" grpId="0" animBg="1"/>
      <p:bldP spid="29" grpId="0"/>
      <p:bldP spid="30" grpId="0"/>
      <p:bldP spid="31" grpId="0" animBg="1"/>
      <p:bldP spid="32" grpId="0"/>
      <p:bldP spid="33" grpId="0"/>
      <p:bldP spid="34" grpId="0" animBg="1"/>
      <p:bldP spid="35" grpId="0"/>
      <p:bldP spid="36" grpId="0"/>
      <p:bldP spid="37" grpId="0" animBg="1"/>
      <p:bldP spid="38" grpId="0"/>
      <p:bldP spid="39" grpId="0"/>
      <p:bldP spid="40" grpId="0" animBg="1"/>
      <p:bldP spid="41" grpId="0"/>
      <p:bldP spid="42" grpId="0"/>
      <p:bldP spid="43" grpId="0" animBg="1"/>
      <p:bldP spid="44" grpId="0"/>
      <p:bldP spid="45" grpId="0"/>
      <p:bldP spid="4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376504E-2FFA-4B83-B622-B9B8443B1D32}"/>
              </a:ext>
            </a:extLst>
          </p:cNvPr>
          <p:cNvSpPr/>
          <p:nvPr/>
        </p:nvSpPr>
        <p:spPr>
          <a:xfrm>
            <a:off x="580571" y="11240946"/>
            <a:ext cx="1843315" cy="1822270"/>
          </a:xfrm>
          <a:prstGeom prst="rect">
            <a:avLst/>
          </a:prstGeom>
          <a:blipFill>
            <a:blip r:embed="rId2"/>
            <a:stretch>
              <a:fillRect l="-32" r="32"/>
            </a:stretch>
          </a:blipFill>
          <a:ln w="34925" cap="sq">
            <a:gradFill>
              <a:gsLst>
                <a:gs pos="0">
                  <a:srgbClr val="1854FF"/>
                </a:gs>
                <a:gs pos="100000">
                  <a:srgbClr val="A6142F"/>
                </a:gs>
              </a:gsLst>
              <a:lin ang="0" scaled="0"/>
            </a:gradFill>
          </a:ln>
          <a:effectLst>
            <a:outerShdw blurRad="1651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7123F8-84AF-4426-8880-2C9E4E0DDD97}"/>
              </a:ext>
            </a:extLst>
          </p:cNvPr>
          <p:cNvSpPr/>
          <p:nvPr/>
        </p:nvSpPr>
        <p:spPr>
          <a:xfrm>
            <a:off x="6287921" y="11240946"/>
            <a:ext cx="1843315" cy="1822270"/>
          </a:xfrm>
          <a:prstGeom prst="rect">
            <a:avLst/>
          </a:prstGeom>
          <a:blipFill>
            <a:blip r:embed="rId3"/>
            <a:stretch>
              <a:fillRect l="-32" r="32"/>
            </a:stretch>
          </a:blipFill>
          <a:ln w="34925" cap="sq">
            <a:gradFill>
              <a:gsLst>
                <a:gs pos="0">
                  <a:srgbClr val="1854FF"/>
                </a:gs>
                <a:gs pos="100000">
                  <a:srgbClr val="A6142F"/>
                </a:gs>
              </a:gsLst>
              <a:lin ang="0" scaled="0"/>
            </a:gradFill>
          </a:ln>
          <a:effectLst>
            <a:outerShdw blurRad="1651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FFE160-B592-4F42-ABF4-1B83073064B8}"/>
              </a:ext>
            </a:extLst>
          </p:cNvPr>
          <p:cNvSpPr/>
          <p:nvPr/>
        </p:nvSpPr>
        <p:spPr>
          <a:xfrm>
            <a:off x="580571" y="1991195"/>
            <a:ext cx="1843315" cy="1822270"/>
          </a:xfrm>
          <a:prstGeom prst="rect">
            <a:avLst/>
          </a:prstGeom>
          <a:blipFill>
            <a:blip r:embed="rId4"/>
            <a:stretch>
              <a:fillRect l="-32" r="32"/>
            </a:stretch>
          </a:blipFill>
          <a:ln w="34925" cap="sq">
            <a:gradFill>
              <a:gsLst>
                <a:gs pos="0">
                  <a:srgbClr val="1854FF"/>
                </a:gs>
                <a:gs pos="100000">
                  <a:srgbClr val="A6142F"/>
                </a:gs>
              </a:gsLst>
              <a:lin ang="0" scaled="0"/>
            </a:gradFill>
          </a:ln>
          <a:effectLst>
            <a:outerShdw blurRad="1651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1DCDFF-23D7-439D-A241-9A60AD122662}"/>
              </a:ext>
            </a:extLst>
          </p:cNvPr>
          <p:cNvSpPr/>
          <p:nvPr/>
        </p:nvSpPr>
        <p:spPr>
          <a:xfrm>
            <a:off x="580571" y="4340135"/>
            <a:ext cx="1843315" cy="1822270"/>
          </a:xfrm>
          <a:prstGeom prst="rect">
            <a:avLst/>
          </a:prstGeom>
          <a:blipFill>
            <a:blip r:embed="rId2"/>
            <a:stretch>
              <a:fillRect l="-32" r="32"/>
            </a:stretch>
          </a:blipFill>
          <a:ln w="34925" cap="sq">
            <a:gradFill>
              <a:gsLst>
                <a:gs pos="0">
                  <a:srgbClr val="1854FF"/>
                </a:gs>
                <a:gs pos="100000">
                  <a:srgbClr val="A6142F"/>
                </a:gs>
              </a:gsLst>
              <a:lin ang="0" scaled="0"/>
            </a:gradFill>
          </a:ln>
          <a:effectLst>
            <a:outerShdw blurRad="1651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310624-E4DF-41B2-BCEC-42A62BAFB2B2}"/>
              </a:ext>
            </a:extLst>
          </p:cNvPr>
          <p:cNvSpPr/>
          <p:nvPr/>
        </p:nvSpPr>
        <p:spPr>
          <a:xfrm>
            <a:off x="6287921" y="1991195"/>
            <a:ext cx="1843315" cy="1822270"/>
          </a:xfrm>
          <a:prstGeom prst="rect">
            <a:avLst/>
          </a:prstGeom>
          <a:blipFill>
            <a:blip r:embed="rId5"/>
            <a:stretch>
              <a:fillRect l="-32" r="32"/>
            </a:stretch>
          </a:blipFill>
          <a:ln w="34925" cap="sq">
            <a:gradFill>
              <a:gsLst>
                <a:gs pos="0">
                  <a:srgbClr val="1854FF"/>
                </a:gs>
                <a:gs pos="100000">
                  <a:srgbClr val="A6142F"/>
                </a:gs>
              </a:gsLst>
              <a:lin ang="0" scaled="0"/>
            </a:gradFill>
          </a:ln>
          <a:effectLst>
            <a:outerShdw blurRad="1651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C6C44A4-BAE5-4802-8640-7901A2C471FD}"/>
              </a:ext>
            </a:extLst>
          </p:cNvPr>
          <p:cNvSpPr/>
          <p:nvPr/>
        </p:nvSpPr>
        <p:spPr>
          <a:xfrm>
            <a:off x="6287921" y="4340135"/>
            <a:ext cx="1843315" cy="1822270"/>
          </a:xfrm>
          <a:prstGeom prst="rect">
            <a:avLst/>
          </a:prstGeom>
          <a:blipFill>
            <a:blip r:embed="rId3"/>
            <a:stretch>
              <a:fillRect l="-32" r="32"/>
            </a:stretch>
          </a:blipFill>
          <a:ln w="34925" cap="sq">
            <a:gradFill>
              <a:gsLst>
                <a:gs pos="0">
                  <a:srgbClr val="1854FF"/>
                </a:gs>
                <a:gs pos="100000">
                  <a:srgbClr val="A6142F"/>
                </a:gs>
              </a:gsLst>
              <a:lin ang="0" scaled="0"/>
            </a:gradFill>
          </a:ln>
          <a:effectLst>
            <a:outerShdw blurRad="1651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91B524E-0722-4986-9DCB-FF71018E81C9}"/>
              </a:ext>
            </a:extLst>
          </p:cNvPr>
          <p:cNvSpPr/>
          <p:nvPr/>
        </p:nvSpPr>
        <p:spPr>
          <a:xfrm>
            <a:off x="580571" y="6543066"/>
            <a:ext cx="1843315" cy="1822270"/>
          </a:xfrm>
          <a:prstGeom prst="rect">
            <a:avLst/>
          </a:prstGeom>
          <a:blipFill>
            <a:blip r:embed="rId4"/>
            <a:stretch>
              <a:fillRect l="-32" r="32"/>
            </a:stretch>
          </a:blipFill>
          <a:ln w="34925" cap="sq">
            <a:gradFill>
              <a:gsLst>
                <a:gs pos="0">
                  <a:srgbClr val="1854FF"/>
                </a:gs>
                <a:gs pos="100000">
                  <a:srgbClr val="A6142F"/>
                </a:gs>
              </a:gsLst>
              <a:lin ang="0" scaled="0"/>
            </a:gradFill>
          </a:ln>
          <a:effectLst>
            <a:outerShdw blurRad="1651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6BBAECA-635E-426C-A67D-24DF0CDA64C4}"/>
              </a:ext>
            </a:extLst>
          </p:cNvPr>
          <p:cNvSpPr/>
          <p:nvPr/>
        </p:nvSpPr>
        <p:spPr>
          <a:xfrm>
            <a:off x="580571" y="8892006"/>
            <a:ext cx="1843315" cy="1822270"/>
          </a:xfrm>
          <a:prstGeom prst="rect">
            <a:avLst/>
          </a:prstGeom>
          <a:blipFill>
            <a:blip r:embed="rId2"/>
            <a:stretch>
              <a:fillRect l="-32" r="32"/>
            </a:stretch>
          </a:blipFill>
          <a:ln w="34925" cap="sq">
            <a:gradFill>
              <a:gsLst>
                <a:gs pos="0">
                  <a:srgbClr val="1854FF"/>
                </a:gs>
                <a:gs pos="100000">
                  <a:srgbClr val="A6142F"/>
                </a:gs>
              </a:gsLst>
              <a:lin ang="0" scaled="0"/>
            </a:gradFill>
          </a:ln>
          <a:effectLst>
            <a:outerShdw blurRad="1651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1942F5A-65D0-4339-AAA8-4CDD3791BBFD}"/>
              </a:ext>
            </a:extLst>
          </p:cNvPr>
          <p:cNvSpPr/>
          <p:nvPr/>
        </p:nvSpPr>
        <p:spPr>
          <a:xfrm>
            <a:off x="6287921" y="6543066"/>
            <a:ext cx="1843315" cy="1822270"/>
          </a:xfrm>
          <a:prstGeom prst="rect">
            <a:avLst/>
          </a:prstGeom>
          <a:blipFill>
            <a:blip r:embed="rId5"/>
            <a:stretch>
              <a:fillRect l="-32" r="32"/>
            </a:stretch>
          </a:blipFill>
          <a:ln w="34925" cap="sq">
            <a:gradFill>
              <a:gsLst>
                <a:gs pos="0">
                  <a:srgbClr val="1854FF"/>
                </a:gs>
                <a:gs pos="100000">
                  <a:srgbClr val="A6142F"/>
                </a:gs>
              </a:gsLst>
              <a:lin ang="0" scaled="0"/>
            </a:gradFill>
          </a:ln>
          <a:effectLst>
            <a:outerShdw blurRad="1651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4082D44-E38B-499C-9A62-730A6138558E}"/>
              </a:ext>
            </a:extLst>
          </p:cNvPr>
          <p:cNvSpPr/>
          <p:nvPr/>
        </p:nvSpPr>
        <p:spPr>
          <a:xfrm>
            <a:off x="6287921" y="8892006"/>
            <a:ext cx="1843315" cy="1822270"/>
          </a:xfrm>
          <a:prstGeom prst="rect">
            <a:avLst/>
          </a:prstGeom>
          <a:blipFill>
            <a:blip r:embed="rId3"/>
            <a:stretch>
              <a:fillRect l="-32" r="32"/>
            </a:stretch>
          </a:blipFill>
          <a:ln w="34925" cap="sq">
            <a:gradFill>
              <a:gsLst>
                <a:gs pos="0">
                  <a:srgbClr val="1854FF"/>
                </a:gs>
                <a:gs pos="100000">
                  <a:srgbClr val="A6142F"/>
                </a:gs>
              </a:gsLst>
              <a:lin ang="0" scaled="0"/>
            </a:gradFill>
          </a:ln>
          <a:effectLst>
            <a:outerShdw blurRad="1651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6881A28-D964-44B7-87AF-7C01459969B6}"/>
              </a:ext>
            </a:extLst>
          </p:cNvPr>
          <p:cNvSpPr/>
          <p:nvPr/>
        </p:nvSpPr>
        <p:spPr>
          <a:xfrm>
            <a:off x="3053514" y="3248687"/>
            <a:ext cx="2286106" cy="46166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1854FF"/>
              </a:gs>
              <a:gs pos="100000">
                <a:srgbClr val="0BB4C1"/>
              </a:gs>
            </a:gsLst>
            <a:lin ang="0" scaled="1"/>
          </a:gradFill>
          <a:ln>
            <a:noFill/>
          </a:ln>
          <a:effectLst>
            <a:outerShdw blurRad="127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600">
                <a:latin typeface="Impact" panose="020B0806030902050204" pitchFamily="34" charset="0"/>
              </a:rPr>
              <a:t>$99.9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B5D1502-7367-4F56-BDA9-58EE7A4A0E03}"/>
              </a:ext>
            </a:extLst>
          </p:cNvPr>
          <p:cNvSpPr txBox="1"/>
          <p:nvPr/>
        </p:nvSpPr>
        <p:spPr>
          <a:xfrm>
            <a:off x="2530887" y="2658428"/>
            <a:ext cx="3331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Women Perfume  100ml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B0AAEF8-770A-4A30-852E-8E80CAFB42CB}"/>
              </a:ext>
            </a:extLst>
          </p:cNvPr>
          <p:cNvSpPr txBox="1"/>
          <p:nvPr/>
        </p:nvSpPr>
        <p:spPr>
          <a:xfrm>
            <a:off x="2423886" y="2169729"/>
            <a:ext cx="3438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pc="600">
                <a:solidFill>
                  <a:srgbClr val="1854FF"/>
                </a:solidFill>
                <a:latin typeface="Impact" panose="020B0806030902050204" pitchFamily="34" charset="0"/>
              </a:rPr>
              <a:t>Belo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6F7F277-0C4F-4DCF-9D68-C37B2705B19E}"/>
              </a:ext>
            </a:extLst>
          </p:cNvPr>
          <p:cNvSpPr/>
          <p:nvPr/>
        </p:nvSpPr>
        <p:spPr>
          <a:xfrm>
            <a:off x="3053514" y="5554731"/>
            <a:ext cx="2286106" cy="46166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1854FF"/>
              </a:gs>
              <a:gs pos="100000">
                <a:srgbClr val="0BB4C1"/>
              </a:gs>
            </a:gsLst>
            <a:lin ang="0" scaled="1"/>
          </a:gradFill>
          <a:ln>
            <a:noFill/>
          </a:ln>
          <a:effectLst>
            <a:outerShdw blurRad="127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600">
                <a:latin typeface="Impact" panose="020B0806030902050204" pitchFamily="34" charset="0"/>
              </a:rPr>
              <a:t>$99.9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AACCEA8-0C30-449A-9FDD-7C380FCCDF22}"/>
              </a:ext>
            </a:extLst>
          </p:cNvPr>
          <p:cNvSpPr txBox="1"/>
          <p:nvPr/>
        </p:nvSpPr>
        <p:spPr>
          <a:xfrm>
            <a:off x="2530887" y="4964472"/>
            <a:ext cx="3331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Women Perfume  150ml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C28FB2A-D8A9-446E-8C67-A1E592414497}"/>
              </a:ext>
            </a:extLst>
          </p:cNvPr>
          <p:cNvSpPr txBox="1"/>
          <p:nvPr/>
        </p:nvSpPr>
        <p:spPr>
          <a:xfrm>
            <a:off x="2423886" y="4475773"/>
            <a:ext cx="3438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pc="600" err="1">
                <a:solidFill>
                  <a:srgbClr val="1854FF"/>
                </a:solidFill>
                <a:latin typeface="Impact" panose="020B0806030902050204" pitchFamily="34" charset="0"/>
              </a:rPr>
              <a:t>Wella</a:t>
            </a:r>
            <a:endParaRPr lang="en-US" sz="2400" spc="600">
              <a:solidFill>
                <a:srgbClr val="1854FF"/>
              </a:solidFill>
              <a:latin typeface="Impact" panose="020B0806030902050204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244145DC-9EC3-4E29-BE1F-E7AFF59CB853}"/>
              </a:ext>
            </a:extLst>
          </p:cNvPr>
          <p:cNvSpPr/>
          <p:nvPr/>
        </p:nvSpPr>
        <p:spPr>
          <a:xfrm>
            <a:off x="3053514" y="7784296"/>
            <a:ext cx="2286106" cy="46166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1854FF"/>
              </a:gs>
              <a:gs pos="100000">
                <a:srgbClr val="0BB4C1"/>
              </a:gs>
            </a:gsLst>
            <a:lin ang="0" scaled="1"/>
          </a:gradFill>
          <a:ln>
            <a:noFill/>
          </a:ln>
          <a:effectLst>
            <a:outerShdw blurRad="127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600">
                <a:latin typeface="Impact" panose="020B0806030902050204" pitchFamily="34" charset="0"/>
              </a:rPr>
              <a:t>$99.9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156E062-B61F-4A6E-AD5E-F66A00F8677F}"/>
              </a:ext>
            </a:extLst>
          </p:cNvPr>
          <p:cNvSpPr txBox="1"/>
          <p:nvPr/>
        </p:nvSpPr>
        <p:spPr>
          <a:xfrm>
            <a:off x="2530887" y="7194037"/>
            <a:ext cx="3331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Women Perfume  150ml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95B43B6-F89E-4356-9EF6-17B61D357CE9}"/>
              </a:ext>
            </a:extLst>
          </p:cNvPr>
          <p:cNvSpPr txBox="1"/>
          <p:nvPr/>
        </p:nvSpPr>
        <p:spPr>
          <a:xfrm>
            <a:off x="2423886" y="6705338"/>
            <a:ext cx="3438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pc="600" err="1">
                <a:solidFill>
                  <a:srgbClr val="1854FF"/>
                </a:solidFill>
                <a:latin typeface="Impact" panose="020B0806030902050204" pitchFamily="34" charset="0"/>
              </a:rPr>
              <a:t>Osme</a:t>
            </a:r>
            <a:endParaRPr lang="en-US" sz="2400" spc="600">
              <a:solidFill>
                <a:srgbClr val="1854FF"/>
              </a:solidFill>
              <a:latin typeface="Impact" panose="020B0806030902050204" pitchFamily="34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7782D98E-4E43-4BDF-AB8E-16AFC41DD52A}"/>
              </a:ext>
            </a:extLst>
          </p:cNvPr>
          <p:cNvSpPr/>
          <p:nvPr/>
        </p:nvSpPr>
        <p:spPr>
          <a:xfrm>
            <a:off x="3053514" y="10090340"/>
            <a:ext cx="2286106" cy="46166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1854FF"/>
              </a:gs>
              <a:gs pos="100000">
                <a:srgbClr val="0BB4C1"/>
              </a:gs>
            </a:gsLst>
            <a:lin ang="0" scaled="1"/>
          </a:gradFill>
          <a:ln>
            <a:noFill/>
          </a:ln>
          <a:effectLst>
            <a:outerShdw blurRad="127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600">
                <a:latin typeface="Impact" panose="020B0806030902050204" pitchFamily="34" charset="0"/>
              </a:rPr>
              <a:t>$99.9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0515D4B-8B9B-4F8D-8C0D-A1A346D90D57}"/>
              </a:ext>
            </a:extLst>
          </p:cNvPr>
          <p:cNvSpPr txBox="1"/>
          <p:nvPr/>
        </p:nvSpPr>
        <p:spPr>
          <a:xfrm>
            <a:off x="2530887" y="9500081"/>
            <a:ext cx="3331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Women Perfume  100ml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18127F4-C90D-4550-ACA1-1873845C9715}"/>
              </a:ext>
            </a:extLst>
          </p:cNvPr>
          <p:cNvSpPr txBox="1"/>
          <p:nvPr/>
        </p:nvSpPr>
        <p:spPr>
          <a:xfrm>
            <a:off x="2423886" y="9011382"/>
            <a:ext cx="3438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pc="600">
                <a:solidFill>
                  <a:srgbClr val="1854FF"/>
                </a:solidFill>
                <a:latin typeface="Impact" panose="020B0806030902050204" pitchFamily="34" charset="0"/>
              </a:rPr>
              <a:t>Shane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CB927D54-9C48-4347-8086-6BAA2F329C9B}"/>
              </a:ext>
            </a:extLst>
          </p:cNvPr>
          <p:cNvSpPr/>
          <p:nvPr/>
        </p:nvSpPr>
        <p:spPr>
          <a:xfrm>
            <a:off x="3053514" y="12459905"/>
            <a:ext cx="2286106" cy="46166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1854FF"/>
              </a:gs>
              <a:gs pos="100000">
                <a:srgbClr val="0BB4C1"/>
              </a:gs>
            </a:gsLst>
            <a:lin ang="0" scaled="1"/>
          </a:gradFill>
          <a:ln>
            <a:noFill/>
          </a:ln>
          <a:effectLst>
            <a:outerShdw blurRad="127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600">
                <a:latin typeface="Impact" panose="020B0806030902050204" pitchFamily="34" charset="0"/>
              </a:rPr>
              <a:t>$99.9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9AE30FC-1DC7-40B2-A35F-C16B6263B1FC}"/>
              </a:ext>
            </a:extLst>
          </p:cNvPr>
          <p:cNvSpPr txBox="1"/>
          <p:nvPr/>
        </p:nvSpPr>
        <p:spPr>
          <a:xfrm>
            <a:off x="2530887" y="11869646"/>
            <a:ext cx="3331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Women Perfume  150ml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87EB898-42C0-483D-8733-4104825B94BA}"/>
              </a:ext>
            </a:extLst>
          </p:cNvPr>
          <p:cNvSpPr txBox="1"/>
          <p:nvPr/>
        </p:nvSpPr>
        <p:spPr>
          <a:xfrm>
            <a:off x="2423886" y="11380947"/>
            <a:ext cx="3438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pc="600" err="1">
                <a:solidFill>
                  <a:srgbClr val="1854FF"/>
                </a:solidFill>
                <a:latin typeface="Impact" panose="020B0806030902050204" pitchFamily="34" charset="0"/>
              </a:rPr>
              <a:t>Poncan</a:t>
            </a:r>
            <a:endParaRPr lang="en-US" sz="2400" spc="600">
              <a:solidFill>
                <a:srgbClr val="1854FF"/>
              </a:solidFill>
              <a:latin typeface="Impact" panose="020B0806030902050204" pitchFamily="34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88216854-B148-4B42-A021-5BDE0CC5B9BD}"/>
              </a:ext>
            </a:extLst>
          </p:cNvPr>
          <p:cNvSpPr/>
          <p:nvPr/>
        </p:nvSpPr>
        <p:spPr>
          <a:xfrm>
            <a:off x="8760864" y="3248687"/>
            <a:ext cx="2286106" cy="46166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1854FF"/>
              </a:gs>
              <a:gs pos="100000">
                <a:srgbClr val="0BB4C1"/>
              </a:gs>
            </a:gsLst>
            <a:lin ang="0" scaled="1"/>
          </a:gradFill>
          <a:ln>
            <a:noFill/>
          </a:ln>
          <a:effectLst>
            <a:outerShdw blurRad="127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600">
                <a:latin typeface="Impact" panose="020B0806030902050204" pitchFamily="34" charset="0"/>
              </a:rPr>
              <a:t>$99.9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FA85797-1A76-4DE4-8420-9597F9551DD6}"/>
              </a:ext>
            </a:extLst>
          </p:cNvPr>
          <p:cNvSpPr txBox="1"/>
          <p:nvPr/>
        </p:nvSpPr>
        <p:spPr>
          <a:xfrm>
            <a:off x="8238237" y="2658428"/>
            <a:ext cx="3331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Women Perfume  150ml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93BDC66-9FBF-432B-ADF0-5048529D72DE}"/>
              </a:ext>
            </a:extLst>
          </p:cNvPr>
          <p:cNvSpPr txBox="1"/>
          <p:nvPr/>
        </p:nvSpPr>
        <p:spPr>
          <a:xfrm>
            <a:off x="8131236" y="2169729"/>
            <a:ext cx="3438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pc="600" err="1">
                <a:solidFill>
                  <a:srgbClr val="1854FF"/>
                </a:solidFill>
                <a:latin typeface="Impact" panose="020B0806030902050204" pitchFamily="34" charset="0"/>
              </a:rPr>
              <a:t>Zepa</a:t>
            </a:r>
            <a:endParaRPr lang="en-US" sz="2400" spc="600">
              <a:solidFill>
                <a:srgbClr val="1854FF"/>
              </a:solidFill>
              <a:latin typeface="Impact" panose="020B0806030902050204" pitchFamily="34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44DC916-28C4-4E23-91F9-8ADC65F10D09}"/>
              </a:ext>
            </a:extLst>
          </p:cNvPr>
          <p:cNvSpPr/>
          <p:nvPr/>
        </p:nvSpPr>
        <p:spPr>
          <a:xfrm>
            <a:off x="8760864" y="5554731"/>
            <a:ext cx="2286106" cy="46166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1854FF"/>
              </a:gs>
              <a:gs pos="100000">
                <a:srgbClr val="0BB4C1"/>
              </a:gs>
            </a:gsLst>
            <a:lin ang="0" scaled="1"/>
          </a:gradFill>
          <a:ln>
            <a:noFill/>
          </a:ln>
          <a:effectLst>
            <a:outerShdw blurRad="127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600">
                <a:latin typeface="Impact" panose="020B0806030902050204" pitchFamily="34" charset="0"/>
              </a:rPr>
              <a:t>$99.9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E612EE2-ADA4-413B-95F5-2BC148466F2F}"/>
              </a:ext>
            </a:extLst>
          </p:cNvPr>
          <p:cNvSpPr txBox="1"/>
          <p:nvPr/>
        </p:nvSpPr>
        <p:spPr>
          <a:xfrm>
            <a:off x="8238237" y="4964472"/>
            <a:ext cx="3331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Women Perfume  100ml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34015F9-AEB7-4B37-A180-9F8DEBC537D1}"/>
              </a:ext>
            </a:extLst>
          </p:cNvPr>
          <p:cNvSpPr txBox="1"/>
          <p:nvPr/>
        </p:nvSpPr>
        <p:spPr>
          <a:xfrm>
            <a:off x="8131236" y="4475773"/>
            <a:ext cx="3438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pc="600" err="1">
                <a:solidFill>
                  <a:srgbClr val="1854FF"/>
                </a:solidFill>
                <a:latin typeface="Impact" panose="020B0806030902050204" pitchFamily="34" charset="0"/>
              </a:rPr>
              <a:t>Zoila</a:t>
            </a:r>
            <a:endParaRPr lang="en-US" sz="2400" spc="600">
              <a:solidFill>
                <a:srgbClr val="1854FF"/>
              </a:solidFill>
              <a:latin typeface="Impact" panose="020B0806030902050204" pitchFamily="34" charset="0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3A8F9831-729C-4D42-94F3-F1C4A5F5188C}"/>
              </a:ext>
            </a:extLst>
          </p:cNvPr>
          <p:cNvSpPr/>
          <p:nvPr/>
        </p:nvSpPr>
        <p:spPr>
          <a:xfrm>
            <a:off x="8760864" y="7784296"/>
            <a:ext cx="2286106" cy="46166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1854FF"/>
              </a:gs>
              <a:gs pos="100000">
                <a:srgbClr val="0BB4C1"/>
              </a:gs>
            </a:gsLst>
            <a:lin ang="0" scaled="1"/>
          </a:gradFill>
          <a:ln>
            <a:noFill/>
          </a:ln>
          <a:effectLst>
            <a:outerShdw blurRad="127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600">
                <a:latin typeface="Impact" panose="020B0806030902050204" pitchFamily="34" charset="0"/>
              </a:rPr>
              <a:t>$99.9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5B3E33A-92BC-45F4-A8D1-48F09E47F7A1}"/>
              </a:ext>
            </a:extLst>
          </p:cNvPr>
          <p:cNvSpPr txBox="1"/>
          <p:nvPr/>
        </p:nvSpPr>
        <p:spPr>
          <a:xfrm>
            <a:off x="8238237" y="7194037"/>
            <a:ext cx="3331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Women Perfume  100ml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BC3C4E9-F7CD-4679-9556-CEA87110379F}"/>
              </a:ext>
            </a:extLst>
          </p:cNvPr>
          <p:cNvSpPr txBox="1"/>
          <p:nvPr/>
        </p:nvSpPr>
        <p:spPr>
          <a:xfrm>
            <a:off x="8131236" y="6705338"/>
            <a:ext cx="3438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pc="600" err="1">
                <a:solidFill>
                  <a:srgbClr val="1854FF"/>
                </a:solidFill>
                <a:latin typeface="Impact" panose="020B0806030902050204" pitchFamily="34" charset="0"/>
              </a:rPr>
              <a:t>Biday</a:t>
            </a:r>
            <a:endParaRPr lang="en-US" sz="2400" spc="600">
              <a:solidFill>
                <a:srgbClr val="1854FF"/>
              </a:solidFill>
              <a:latin typeface="Impact" panose="020B0806030902050204" pitchFamily="34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6E11DF12-4A67-4234-96D0-5E0E6915E04C}"/>
              </a:ext>
            </a:extLst>
          </p:cNvPr>
          <p:cNvSpPr/>
          <p:nvPr/>
        </p:nvSpPr>
        <p:spPr>
          <a:xfrm>
            <a:off x="8760864" y="10090340"/>
            <a:ext cx="2286106" cy="46166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1854FF"/>
              </a:gs>
              <a:gs pos="100000">
                <a:srgbClr val="0BB4C1"/>
              </a:gs>
            </a:gsLst>
            <a:lin ang="0" scaled="1"/>
          </a:gradFill>
          <a:ln>
            <a:noFill/>
          </a:ln>
          <a:effectLst>
            <a:outerShdw blurRad="127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600">
                <a:latin typeface="Impact" panose="020B0806030902050204" pitchFamily="34" charset="0"/>
              </a:rPr>
              <a:t>$99.9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296155D-C6AD-48C2-ACD4-3DB047CB0A45}"/>
              </a:ext>
            </a:extLst>
          </p:cNvPr>
          <p:cNvSpPr txBox="1"/>
          <p:nvPr/>
        </p:nvSpPr>
        <p:spPr>
          <a:xfrm>
            <a:off x="8238237" y="9500081"/>
            <a:ext cx="3331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Women Perfume  150ml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F30773B-820A-47E6-94AD-FC994E582362}"/>
              </a:ext>
            </a:extLst>
          </p:cNvPr>
          <p:cNvSpPr txBox="1"/>
          <p:nvPr/>
        </p:nvSpPr>
        <p:spPr>
          <a:xfrm>
            <a:off x="8131236" y="9011382"/>
            <a:ext cx="3438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pc="600">
                <a:solidFill>
                  <a:srgbClr val="1854FF"/>
                </a:solidFill>
                <a:latin typeface="Impact" panose="020B0806030902050204" pitchFamily="34" charset="0"/>
              </a:rPr>
              <a:t>Valentina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3D505122-0B2F-408F-AA61-28137D6A39AF}"/>
              </a:ext>
            </a:extLst>
          </p:cNvPr>
          <p:cNvSpPr/>
          <p:nvPr/>
        </p:nvSpPr>
        <p:spPr>
          <a:xfrm>
            <a:off x="8760864" y="12459905"/>
            <a:ext cx="2286106" cy="46166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1854FF"/>
              </a:gs>
              <a:gs pos="100000">
                <a:srgbClr val="0BB4C1"/>
              </a:gs>
            </a:gsLst>
            <a:lin ang="0" scaled="1"/>
          </a:gradFill>
          <a:ln>
            <a:noFill/>
          </a:ln>
          <a:effectLst>
            <a:outerShdw blurRad="127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600">
                <a:latin typeface="Impact" panose="020B0806030902050204" pitchFamily="34" charset="0"/>
              </a:rPr>
              <a:t>$99.9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FD63AF8-B42E-4CF7-AC1B-65947E1AD42E}"/>
              </a:ext>
            </a:extLst>
          </p:cNvPr>
          <p:cNvSpPr txBox="1"/>
          <p:nvPr/>
        </p:nvSpPr>
        <p:spPr>
          <a:xfrm>
            <a:off x="8238237" y="11869646"/>
            <a:ext cx="3331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Women Perfume  100ml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950C06F-3251-4302-8365-A0C25A931772}"/>
              </a:ext>
            </a:extLst>
          </p:cNvPr>
          <p:cNvSpPr txBox="1"/>
          <p:nvPr/>
        </p:nvSpPr>
        <p:spPr>
          <a:xfrm>
            <a:off x="8131236" y="11380947"/>
            <a:ext cx="3438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pc="600">
                <a:solidFill>
                  <a:srgbClr val="1854FF"/>
                </a:solidFill>
                <a:latin typeface="Impact" panose="020B0806030902050204" pitchFamily="34" charset="0"/>
              </a:rPr>
              <a:t>Jasmine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5C3F5E-CD0C-4CDD-B62D-A9DDE42E5FE3}"/>
              </a:ext>
            </a:extLst>
          </p:cNvPr>
          <p:cNvSpPr/>
          <p:nvPr/>
        </p:nvSpPr>
        <p:spPr>
          <a:xfrm>
            <a:off x="0" y="-1"/>
            <a:ext cx="12192000" cy="1580433"/>
          </a:xfrm>
          <a:prstGeom prst="rect">
            <a:avLst/>
          </a:prstGeom>
          <a:gradFill flip="none" rotWithShape="1">
            <a:gsLst>
              <a:gs pos="0">
                <a:srgbClr val="0085B6"/>
              </a:gs>
              <a:gs pos="100000">
                <a:srgbClr val="1854FF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7773E4-4EA4-4DB9-A8CE-963480C94261}"/>
              </a:ext>
            </a:extLst>
          </p:cNvPr>
          <p:cNvSpPr txBox="1"/>
          <p:nvPr/>
        </p:nvSpPr>
        <p:spPr>
          <a:xfrm>
            <a:off x="609599" y="341699"/>
            <a:ext cx="109537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spc="600">
                <a:ln w="12700">
                  <a:solidFill>
                    <a:schemeClr val="bg1"/>
                  </a:solidFill>
                  <a:prstDash val="solid"/>
                </a:ln>
                <a:solidFill>
                  <a:srgbClr val="A6142F"/>
                </a:solidFill>
                <a:effectLst>
                  <a:outerShdw blurRad="127000" sx="102000" sy="102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rPr>
              <a:t>MEGA DEALS SAVE UP TO 50%</a:t>
            </a:r>
          </a:p>
        </p:txBody>
      </p:sp>
    </p:spTree>
    <p:extLst>
      <p:ext uri="{BB962C8B-B14F-4D97-AF65-F5344CB8AC3E}">
        <p14:creationId xmlns:p14="http://schemas.microsoft.com/office/powerpoint/2010/main" val="214143498"/>
      </p:ext>
    </p:extLst>
  </p:cSld>
  <p:clrMapOvr>
    <a:masterClrMapping/>
  </p:clrMapOvr>
  <p:transition spd="slow" advClick="0" advTm="5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 animBg="1"/>
      <p:bldP spid="20" grpId="0"/>
      <p:bldP spid="21" grpId="0"/>
      <p:bldP spid="22" grpId="0" animBg="1"/>
      <p:bldP spid="23" grpId="0"/>
      <p:bldP spid="24" grpId="0"/>
      <p:bldP spid="25" grpId="0" animBg="1"/>
      <p:bldP spid="26" grpId="0"/>
      <p:bldP spid="27" grpId="0"/>
      <p:bldP spid="28" grpId="0" animBg="1"/>
      <p:bldP spid="29" grpId="0"/>
      <p:bldP spid="30" grpId="0"/>
      <p:bldP spid="31" grpId="0" animBg="1"/>
      <p:bldP spid="32" grpId="0"/>
      <p:bldP spid="33" grpId="0"/>
      <p:bldP spid="34" grpId="0" animBg="1"/>
      <p:bldP spid="35" grpId="0"/>
      <p:bldP spid="36" grpId="0"/>
      <p:bldP spid="37" grpId="0" animBg="1"/>
      <p:bldP spid="38" grpId="0"/>
      <p:bldP spid="39" grpId="0"/>
      <p:bldP spid="40" grpId="0" animBg="1"/>
      <p:bldP spid="41" grpId="0"/>
      <p:bldP spid="42" grpId="0"/>
      <p:bldP spid="43" grpId="0" animBg="1"/>
      <p:bldP spid="44" grpId="0"/>
      <p:bldP spid="45" grpId="0"/>
      <p:bldP spid="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26D3DBC7-F6C9-470B-9521-562B8DA136A8}"/>
              </a:ext>
            </a:extLst>
          </p:cNvPr>
          <p:cNvSpPr/>
          <p:nvPr/>
        </p:nvSpPr>
        <p:spPr>
          <a:xfrm flipH="1" flipV="1">
            <a:off x="-1" y="0"/>
            <a:ext cx="11602967" cy="6872514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2496457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2496457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2496457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12192000"/>
              <a:gd name="connsiteY0" fmla="*/ 14514 h 6872514"/>
              <a:gd name="connsiteX1" fmla="*/ 12192000 w 12192000"/>
              <a:gd name="connsiteY1" fmla="*/ 0 h 6872514"/>
              <a:gd name="connsiteX2" fmla="*/ 2496457 w 12192000"/>
              <a:gd name="connsiteY2" fmla="*/ 6872514 h 6872514"/>
              <a:gd name="connsiteX3" fmla="*/ 0 w 12192000"/>
              <a:gd name="connsiteY3" fmla="*/ 6872514 h 6872514"/>
              <a:gd name="connsiteX4" fmla="*/ 0 w 12192000"/>
              <a:gd name="connsiteY4" fmla="*/ 14514 h 6872514"/>
              <a:gd name="connsiteX0" fmla="*/ 0 w 12192000"/>
              <a:gd name="connsiteY0" fmla="*/ 14514 h 6872514"/>
              <a:gd name="connsiteX1" fmla="*/ 12192000 w 12192000"/>
              <a:gd name="connsiteY1" fmla="*/ 0 h 6872514"/>
              <a:gd name="connsiteX2" fmla="*/ 2496457 w 12192000"/>
              <a:gd name="connsiteY2" fmla="*/ 6872514 h 6872514"/>
              <a:gd name="connsiteX3" fmla="*/ 0 w 12192000"/>
              <a:gd name="connsiteY3" fmla="*/ 6872514 h 6872514"/>
              <a:gd name="connsiteX4" fmla="*/ 0 w 12192000"/>
              <a:gd name="connsiteY4" fmla="*/ 14514 h 687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72514">
                <a:moveTo>
                  <a:pt x="0" y="14514"/>
                </a:moveTo>
                <a:lnTo>
                  <a:pt x="12192000" y="0"/>
                </a:lnTo>
                <a:cubicBezTo>
                  <a:pt x="3865637" y="239486"/>
                  <a:pt x="5278362" y="6342742"/>
                  <a:pt x="2496457" y="6872514"/>
                </a:cubicBezTo>
                <a:lnTo>
                  <a:pt x="0" y="6872514"/>
                </a:lnTo>
                <a:lnTo>
                  <a:pt x="0" y="14514"/>
                </a:lnTo>
                <a:close/>
              </a:path>
            </a:pathLst>
          </a:custGeom>
          <a:gradFill>
            <a:gsLst>
              <a:gs pos="0">
                <a:srgbClr val="1854FF"/>
              </a:gs>
              <a:gs pos="100000">
                <a:srgbClr val="00D49D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B033BC7-22B2-47A2-918E-F478F1E28341}"/>
              </a:ext>
            </a:extLst>
          </p:cNvPr>
          <p:cNvSpPr/>
          <p:nvPr/>
        </p:nvSpPr>
        <p:spPr>
          <a:xfrm flipH="1" flipV="1">
            <a:off x="0" y="-14514"/>
            <a:ext cx="12192000" cy="6872514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2496457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2496457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2496457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12192000"/>
              <a:gd name="connsiteY0" fmla="*/ 14514 h 6872514"/>
              <a:gd name="connsiteX1" fmla="*/ 12192000 w 12192000"/>
              <a:gd name="connsiteY1" fmla="*/ 0 h 6872514"/>
              <a:gd name="connsiteX2" fmla="*/ 2496457 w 12192000"/>
              <a:gd name="connsiteY2" fmla="*/ 6872514 h 6872514"/>
              <a:gd name="connsiteX3" fmla="*/ 0 w 12192000"/>
              <a:gd name="connsiteY3" fmla="*/ 6872514 h 6872514"/>
              <a:gd name="connsiteX4" fmla="*/ 0 w 12192000"/>
              <a:gd name="connsiteY4" fmla="*/ 14514 h 6872514"/>
              <a:gd name="connsiteX0" fmla="*/ 0 w 12192000"/>
              <a:gd name="connsiteY0" fmla="*/ 14514 h 6872514"/>
              <a:gd name="connsiteX1" fmla="*/ 12192000 w 12192000"/>
              <a:gd name="connsiteY1" fmla="*/ 0 h 6872514"/>
              <a:gd name="connsiteX2" fmla="*/ 2496457 w 12192000"/>
              <a:gd name="connsiteY2" fmla="*/ 6872514 h 6872514"/>
              <a:gd name="connsiteX3" fmla="*/ 0 w 12192000"/>
              <a:gd name="connsiteY3" fmla="*/ 6872514 h 6872514"/>
              <a:gd name="connsiteX4" fmla="*/ 0 w 12192000"/>
              <a:gd name="connsiteY4" fmla="*/ 14514 h 687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72514">
                <a:moveTo>
                  <a:pt x="0" y="14514"/>
                </a:moveTo>
                <a:lnTo>
                  <a:pt x="12192000" y="0"/>
                </a:lnTo>
                <a:cubicBezTo>
                  <a:pt x="3865637" y="239486"/>
                  <a:pt x="5278362" y="6342742"/>
                  <a:pt x="2496457" y="6872514"/>
                </a:cubicBezTo>
                <a:lnTo>
                  <a:pt x="0" y="6872514"/>
                </a:lnTo>
                <a:lnTo>
                  <a:pt x="0" y="14514"/>
                </a:lnTo>
                <a:close/>
              </a:path>
            </a:pathLst>
          </a:custGeom>
          <a:gradFill>
            <a:gsLst>
              <a:gs pos="0">
                <a:srgbClr val="0085B6"/>
              </a:gs>
              <a:gs pos="100000">
                <a:srgbClr val="31FE95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A47D41-B9B1-4BB0-984C-FB7B311712DC}"/>
              </a:ext>
            </a:extLst>
          </p:cNvPr>
          <p:cNvSpPr txBox="1"/>
          <p:nvPr/>
        </p:nvSpPr>
        <p:spPr>
          <a:xfrm>
            <a:off x="7489372" y="2789926"/>
            <a:ext cx="4101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spc="600">
                <a:ln w="12700">
                  <a:solidFill>
                    <a:schemeClr val="bg1"/>
                  </a:solidFill>
                  <a:prstDash val="solid"/>
                </a:ln>
                <a:solidFill>
                  <a:srgbClr val="A6142F"/>
                </a:solidFill>
                <a:effectLst>
                  <a:outerShdw blurRad="127000" sx="102000" sy="102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rPr>
              <a:t>VANILLE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1D6C2D-9676-4D38-A0D6-E410509259B8}"/>
              </a:ext>
            </a:extLst>
          </p:cNvPr>
          <p:cNvSpPr/>
          <p:nvPr/>
        </p:nvSpPr>
        <p:spPr>
          <a:xfrm>
            <a:off x="6940404" y="3501962"/>
            <a:ext cx="49758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50% Off for every purchase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2498DAE-C623-4D96-A1B8-FFB1A5211226}"/>
              </a:ext>
            </a:extLst>
          </p:cNvPr>
          <p:cNvSpPr/>
          <p:nvPr/>
        </p:nvSpPr>
        <p:spPr>
          <a:xfrm>
            <a:off x="8396989" y="5123204"/>
            <a:ext cx="2286106" cy="46166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2506E"/>
              </a:gs>
              <a:gs pos="100000">
                <a:srgbClr val="1854FF"/>
              </a:gs>
            </a:gsLst>
            <a:lin ang="0" scaled="1"/>
          </a:gradFill>
          <a:ln>
            <a:noFill/>
          </a:ln>
          <a:effectLst>
            <a:outerShdw blurRad="127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600">
                <a:latin typeface="Impact" panose="020B0806030902050204" pitchFamily="34" charset="0"/>
              </a:rPr>
              <a:t>$99.9</a:t>
            </a:r>
          </a:p>
        </p:txBody>
      </p:sp>
      <p:pic>
        <p:nvPicPr>
          <p:cNvPr id="4" name="Picture Placeholder 3" descr="A close up of a bottle&#10;&#10;Description generated with high confidence">
            <a:extLst>
              <a:ext uri="{FF2B5EF4-FFF2-40B4-BE49-F238E27FC236}">
                <a16:creationId xmlns:a16="http://schemas.microsoft.com/office/drawing/2014/main" id="{93359891-9185-454D-88F9-9B72B1C3E39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99" b="22299"/>
          <a:stretch>
            <a:fillRect/>
          </a:stretch>
        </p:blipFill>
        <p:spPr>
          <a:xfrm>
            <a:off x="829024" y="1778827"/>
            <a:ext cx="3971350" cy="3300346"/>
          </a:xfrm>
          <a:effectLst>
            <a:outerShdw blurRad="190500" sx="102000" sy="102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079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26D3DBC7-F6C9-470B-9521-562B8DA136A8}"/>
              </a:ext>
            </a:extLst>
          </p:cNvPr>
          <p:cNvSpPr/>
          <p:nvPr/>
        </p:nvSpPr>
        <p:spPr>
          <a:xfrm flipV="1">
            <a:off x="509364" y="0"/>
            <a:ext cx="11602967" cy="6872514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2496457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2496457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2496457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12192000"/>
              <a:gd name="connsiteY0" fmla="*/ 14514 h 6872514"/>
              <a:gd name="connsiteX1" fmla="*/ 12192000 w 12192000"/>
              <a:gd name="connsiteY1" fmla="*/ 0 h 6872514"/>
              <a:gd name="connsiteX2" fmla="*/ 2496457 w 12192000"/>
              <a:gd name="connsiteY2" fmla="*/ 6872514 h 6872514"/>
              <a:gd name="connsiteX3" fmla="*/ 0 w 12192000"/>
              <a:gd name="connsiteY3" fmla="*/ 6872514 h 6872514"/>
              <a:gd name="connsiteX4" fmla="*/ 0 w 12192000"/>
              <a:gd name="connsiteY4" fmla="*/ 14514 h 6872514"/>
              <a:gd name="connsiteX0" fmla="*/ 0 w 12192000"/>
              <a:gd name="connsiteY0" fmla="*/ 14514 h 6872514"/>
              <a:gd name="connsiteX1" fmla="*/ 12192000 w 12192000"/>
              <a:gd name="connsiteY1" fmla="*/ 0 h 6872514"/>
              <a:gd name="connsiteX2" fmla="*/ 2496457 w 12192000"/>
              <a:gd name="connsiteY2" fmla="*/ 6872514 h 6872514"/>
              <a:gd name="connsiteX3" fmla="*/ 0 w 12192000"/>
              <a:gd name="connsiteY3" fmla="*/ 6872514 h 6872514"/>
              <a:gd name="connsiteX4" fmla="*/ 0 w 12192000"/>
              <a:gd name="connsiteY4" fmla="*/ 14514 h 687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72514">
                <a:moveTo>
                  <a:pt x="0" y="14514"/>
                </a:moveTo>
                <a:lnTo>
                  <a:pt x="12192000" y="0"/>
                </a:lnTo>
                <a:cubicBezTo>
                  <a:pt x="3865637" y="239486"/>
                  <a:pt x="5278362" y="6342742"/>
                  <a:pt x="2496457" y="6872514"/>
                </a:cubicBezTo>
                <a:lnTo>
                  <a:pt x="0" y="6872514"/>
                </a:lnTo>
                <a:lnTo>
                  <a:pt x="0" y="14514"/>
                </a:lnTo>
                <a:close/>
              </a:path>
            </a:pathLst>
          </a:custGeom>
          <a:gradFill>
            <a:gsLst>
              <a:gs pos="0">
                <a:srgbClr val="1854FF"/>
              </a:gs>
              <a:gs pos="100000">
                <a:srgbClr val="00D49D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B033BC7-22B2-47A2-918E-F478F1E28341}"/>
              </a:ext>
            </a:extLst>
          </p:cNvPr>
          <p:cNvSpPr/>
          <p:nvPr/>
        </p:nvSpPr>
        <p:spPr>
          <a:xfrm flipV="1">
            <a:off x="0" y="-14514"/>
            <a:ext cx="12192000" cy="6872514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2496457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2496457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2496457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12192000"/>
              <a:gd name="connsiteY0" fmla="*/ 14514 h 6872514"/>
              <a:gd name="connsiteX1" fmla="*/ 12192000 w 12192000"/>
              <a:gd name="connsiteY1" fmla="*/ 0 h 6872514"/>
              <a:gd name="connsiteX2" fmla="*/ 2496457 w 12192000"/>
              <a:gd name="connsiteY2" fmla="*/ 6872514 h 6872514"/>
              <a:gd name="connsiteX3" fmla="*/ 0 w 12192000"/>
              <a:gd name="connsiteY3" fmla="*/ 6872514 h 6872514"/>
              <a:gd name="connsiteX4" fmla="*/ 0 w 12192000"/>
              <a:gd name="connsiteY4" fmla="*/ 14514 h 6872514"/>
              <a:gd name="connsiteX0" fmla="*/ 0 w 12192000"/>
              <a:gd name="connsiteY0" fmla="*/ 14514 h 6872514"/>
              <a:gd name="connsiteX1" fmla="*/ 12192000 w 12192000"/>
              <a:gd name="connsiteY1" fmla="*/ 0 h 6872514"/>
              <a:gd name="connsiteX2" fmla="*/ 2496457 w 12192000"/>
              <a:gd name="connsiteY2" fmla="*/ 6872514 h 6872514"/>
              <a:gd name="connsiteX3" fmla="*/ 0 w 12192000"/>
              <a:gd name="connsiteY3" fmla="*/ 6872514 h 6872514"/>
              <a:gd name="connsiteX4" fmla="*/ 0 w 12192000"/>
              <a:gd name="connsiteY4" fmla="*/ 14514 h 687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72514">
                <a:moveTo>
                  <a:pt x="0" y="14514"/>
                </a:moveTo>
                <a:lnTo>
                  <a:pt x="12192000" y="0"/>
                </a:lnTo>
                <a:cubicBezTo>
                  <a:pt x="3865637" y="239486"/>
                  <a:pt x="5278362" y="6342742"/>
                  <a:pt x="2496457" y="6872514"/>
                </a:cubicBezTo>
                <a:lnTo>
                  <a:pt x="0" y="6872514"/>
                </a:lnTo>
                <a:lnTo>
                  <a:pt x="0" y="14514"/>
                </a:lnTo>
                <a:close/>
              </a:path>
            </a:pathLst>
          </a:custGeom>
          <a:gradFill>
            <a:gsLst>
              <a:gs pos="0">
                <a:srgbClr val="0085B6"/>
              </a:gs>
              <a:gs pos="100000">
                <a:srgbClr val="31FE95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A47D41-B9B1-4BB0-984C-FB7B311712DC}"/>
              </a:ext>
            </a:extLst>
          </p:cNvPr>
          <p:cNvSpPr txBox="1"/>
          <p:nvPr/>
        </p:nvSpPr>
        <p:spPr>
          <a:xfrm>
            <a:off x="725714" y="2789926"/>
            <a:ext cx="4101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spc="600">
                <a:ln w="12700">
                  <a:solidFill>
                    <a:schemeClr val="bg1"/>
                  </a:solidFill>
                  <a:prstDash val="solid"/>
                </a:ln>
                <a:solidFill>
                  <a:srgbClr val="A6142F"/>
                </a:solidFill>
                <a:effectLst>
                  <a:outerShdw blurRad="127000" sx="102000" sy="102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rPr>
              <a:t>VANILLE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1D6C2D-9676-4D38-A0D6-E410509259B8}"/>
              </a:ext>
            </a:extLst>
          </p:cNvPr>
          <p:cNvSpPr/>
          <p:nvPr/>
        </p:nvSpPr>
        <p:spPr>
          <a:xfrm>
            <a:off x="176746" y="3501962"/>
            <a:ext cx="49758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50% Off for every purchase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2498DAE-C623-4D96-A1B8-FFB1A5211226}"/>
              </a:ext>
            </a:extLst>
          </p:cNvPr>
          <p:cNvSpPr/>
          <p:nvPr/>
        </p:nvSpPr>
        <p:spPr>
          <a:xfrm>
            <a:off x="1633331" y="5123204"/>
            <a:ext cx="2286106" cy="46166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2506E"/>
              </a:gs>
              <a:gs pos="100000">
                <a:srgbClr val="1854FF"/>
              </a:gs>
            </a:gsLst>
            <a:lin ang="0" scaled="1"/>
          </a:gradFill>
          <a:ln>
            <a:noFill/>
          </a:ln>
          <a:effectLst>
            <a:outerShdw blurRad="127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600">
                <a:latin typeface="Impact" panose="020B0806030902050204" pitchFamily="34" charset="0"/>
              </a:rPr>
              <a:t>$99.9</a:t>
            </a:r>
          </a:p>
        </p:txBody>
      </p:sp>
      <p:pic>
        <p:nvPicPr>
          <p:cNvPr id="4" name="Picture Placeholder 3" descr="A close up of a bottle&#10;&#10;Description generated with high confidence">
            <a:extLst>
              <a:ext uri="{FF2B5EF4-FFF2-40B4-BE49-F238E27FC236}">
                <a16:creationId xmlns:a16="http://schemas.microsoft.com/office/drawing/2014/main" id="{93359891-9185-454D-88F9-9B72B1C3E39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99" b="22299"/>
          <a:stretch>
            <a:fillRect/>
          </a:stretch>
        </p:blipFill>
        <p:spPr>
          <a:xfrm>
            <a:off x="7039430" y="1778827"/>
            <a:ext cx="3971350" cy="3300346"/>
          </a:xfrm>
          <a:effectLst>
            <a:outerShdw blurRad="190500" sx="102000" sy="102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5729197"/>
      </p:ext>
    </p:extLst>
  </p:cSld>
  <p:clrMapOvr>
    <a:masterClrMapping/>
  </p:clrMapOvr>
  <p:transition spd="slow" advClick="0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330</Words>
  <Application>Microsoft Office PowerPoint</Application>
  <PresentationFormat>Widescreen</PresentationFormat>
  <Paragraphs>136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Roboto</vt:lpstr>
      <vt:lpstr>Arial</vt:lpstr>
      <vt:lpstr>Calibri</vt:lpstr>
      <vt:lpstr>Impact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Bram Dupont</cp:lastModifiedBy>
  <cp:revision>1</cp:revision>
  <dcterms:created xsi:type="dcterms:W3CDTF">2019-02-13T19:51:00Z</dcterms:created>
  <dcterms:modified xsi:type="dcterms:W3CDTF">2019-09-20T15:03:53Z</dcterms:modified>
</cp:coreProperties>
</file>