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7" r:id="rId4"/>
    <p:sldId id="276" r:id="rId5"/>
    <p:sldId id="278" r:id="rId6"/>
    <p:sldId id="280" r:id="rId7"/>
    <p:sldId id="281" r:id="rId8"/>
    <p:sldId id="282" r:id="rId9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Lato" panose="020F0502020204030203" pitchFamily="34" charset="0"/>
      <p:regular r:id="rId16"/>
      <p:bold r:id="rId17"/>
      <p:italic r:id="rId18"/>
      <p:boldItalic r:id="rId19"/>
    </p:embeddedFont>
    <p:embeddedFont>
      <p:font typeface="Lato Black" panose="020F0A02020204030203" pitchFamily="34" charset="0"/>
      <p:bold r:id="rId20"/>
      <p:boldItalic r:id="rId21"/>
    </p:embeddedFont>
    <p:embeddedFont>
      <p:font typeface="Lato Light" panose="020B0604020202020204" charset="0"/>
      <p:regular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00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CD6BC9-B804-4A8A-809F-356146119199}" v="1" dt="2019-09-20T13:13:58.9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66" y="336"/>
      </p:cViewPr>
      <p:guideLst>
        <p:guide orient="horz" pos="2160"/>
        <p:guide pos="3840"/>
        <p:guide pos="3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microsoft.com/office/2016/11/relationships/changesInfo" Target="changesInfos/changesInfo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m Dupont" userId="9042b1d383435627" providerId="LiveId" clId="{B1CD6BC9-B804-4A8A-809F-356146119199}"/>
    <pc:docChg chg="modSld">
      <pc:chgData name="Bram Dupont" userId="9042b1d383435627" providerId="LiveId" clId="{B1CD6BC9-B804-4A8A-809F-356146119199}" dt="2019-09-20T13:13:58.998" v="0" actId="20577"/>
      <pc:docMkLst>
        <pc:docMk/>
      </pc:docMkLst>
      <pc:sldChg chg="modSp">
        <pc:chgData name="Bram Dupont" userId="9042b1d383435627" providerId="LiveId" clId="{B1CD6BC9-B804-4A8A-809F-356146119199}" dt="2019-09-20T13:13:58.998" v="0" actId="20577"/>
        <pc:sldMkLst>
          <pc:docMk/>
          <pc:sldMk cId="1119587421" sldId="257"/>
        </pc:sldMkLst>
        <pc:spChg chg="mod">
          <ac:chgData name="Bram Dupont" userId="9042b1d383435627" providerId="LiveId" clId="{B1CD6BC9-B804-4A8A-809F-356146119199}" dt="2019-09-20T13:13:58.998" v="0" actId="20577"/>
          <ac:spMkLst>
            <pc:docMk/>
            <pc:sldMk cId="1119587421" sldId="257"/>
            <ac:spMk id="8" creationId="{9B9901F9-3177-46CC-B2D5-BE8AC396E64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94206-C89D-4523-93C5-C8354DC939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C44C56-171A-4F22-840E-E63DA138B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8E124-8F6D-4B32-B604-63A8D4732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F893-7F1D-4384-8772-DDC7B42E331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5E334-D75B-40FB-941A-EFAEB5C3F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1C088-B6D5-4AB9-812B-207048912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1D89-D8D5-4985-BE01-866B12708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03092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507D2-44A3-488D-9DF5-CD0CDB9D2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BBE4D5-A77B-42CF-8ACD-FEC98A3AE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632E4-0002-4FE6-B0ED-64C279402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F893-7F1D-4384-8772-DDC7B42E331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4EF72-F555-4BBC-AC73-639BF1E0D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CAA13-EC67-464A-B21E-AE02BA5CF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1D89-D8D5-4985-BE01-866B12708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33471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3DF225-867C-4B0E-BABB-428546E279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527847-DA80-4C6E-B4C2-52DD7C0A2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CC0D9-FAAA-41CB-94D1-5F5B99D4B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F893-7F1D-4384-8772-DDC7B42E331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3A4DD-2BFD-448C-ACFA-0D9073273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AD257-4F06-465E-A804-E6FD94D2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1D89-D8D5-4985-BE01-866B12708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29190"/>
      </p:ext>
    </p:extLst>
  </p:cSld>
  <p:clrMapOvr>
    <a:masterClrMapping/>
  </p:clrMapOvr>
  <p:transition spd="slow" advClick="0" advTm="5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Main Slide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7543018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D7D70-0160-4CF6-9A4A-32C1713B7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07376-605A-4A23-B27B-9799BEA11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30A87-338C-4703-9F3F-06D5072E3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F893-7F1D-4384-8772-DDC7B42E331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EC79E-D1F4-40DB-B564-C9E9B4983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351C7-2C9B-4CFF-8B43-8F646299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1D89-D8D5-4985-BE01-866B12708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23005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9D9A4-0189-4E5D-B1B5-5CBCB7089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F1651-D8E6-4F9F-84F5-3FB2EE5BE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31D26-80F3-4F2F-9A3D-901B485D6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F893-7F1D-4384-8772-DDC7B42E331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753EC-E2D9-4D37-A682-6AC544770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A1260-F3F7-4429-BB76-166E06DE2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1D89-D8D5-4985-BE01-866B12708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02744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3C4E5-4C15-40ED-97D3-C89CA72DC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67416-148C-4519-86E9-5DBF8426F0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07141-82A1-4CBD-A468-4C441C5397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B93E7D-AD67-465B-BC27-733FFE87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F893-7F1D-4384-8772-DDC7B42E331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8A775-D360-4B6E-9102-5994E4E60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21006C-5237-4138-9E6F-91A54E9BA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1D89-D8D5-4985-BE01-866B12708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99271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A7436-30EC-4EC5-96E9-7AF434C3D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7FF5D-6725-4B47-A3F9-34C537B7E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19AA8-4327-47D2-A667-8919FA02F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D18E4-0383-4227-B277-7B4E9847FF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E1FE65-60FD-4A05-BF56-C58AB3ED15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E75248-BA56-44AC-97FB-AFE1A85D8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F893-7F1D-4384-8772-DDC7B42E331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246154-A525-4ECF-878F-273C4CFE7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E1952A-FABB-4695-9B8C-A3C65916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1D89-D8D5-4985-BE01-866B12708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09305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4D9F7-8565-46A0-A127-695F48967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372627-10DC-4905-A1C9-BE61F2CCA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F893-7F1D-4384-8772-DDC7B42E331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B796BF-2AF0-4D92-A8C7-F889C4BBB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D4BDC-7581-48A5-A956-4E13ECC98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1D89-D8D5-4985-BE01-866B12708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62706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5C5E86-0FB2-4AA5-989E-4D37904EB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F893-7F1D-4384-8772-DDC7B42E331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C66FF0-127F-4B71-A40E-373C1FCC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F5460-75DB-4B17-8905-C4F8EC81A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1D89-D8D5-4985-BE01-866B12708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66835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3FAF8-BA19-4EDB-97D3-8E48023C2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4ED-EF50-4DC1-8253-B8BE2CFE2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990629-371D-4BF8-8BFB-CAF3C3DD10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AF280A-1D23-4BB3-BAF8-25AA49BB2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F893-7F1D-4384-8772-DDC7B42E331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6298B-5121-420F-A98A-2004F9987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A1098A-1B8F-43D5-ADE1-890D2CCD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1D89-D8D5-4985-BE01-866B12708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0481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5F3BE-B990-419A-967D-78AF8CBC5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81257D-A694-49DC-B312-1D8C76F06F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D8350-6AE1-4A95-9966-302F9F632A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3E60E4-E36D-4967-BF5E-EEE3D0B5E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F893-7F1D-4384-8772-DDC7B42E331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710433-9B70-43DE-AA15-59B4027EF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5EC9A-2D18-411D-993C-3225CFA9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11D89-D8D5-4985-BE01-866B12708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02702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A1855D-5EE9-432E-A727-EE1A5D4AB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7E5F1-D959-48C0-A54C-CD422D50C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28B83-E857-486E-8407-14D50EF9D9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AF893-7F1D-4384-8772-DDC7B42E331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90287-F4F5-4C61-8FB2-2E4117195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EE5E0-28E3-4A58-BF40-9EFD5443A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11D89-D8D5-4985-BE01-866B12708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90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5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483" y="2173697"/>
            <a:ext cx="3044743" cy="3044743"/>
          </a:xfrm>
          <a:prstGeom prst="rect">
            <a:avLst/>
          </a:prstGeom>
        </p:spPr>
      </p:pic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D514B11E-15E0-4FBD-A639-8049EDBBEE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30" y="2804885"/>
            <a:ext cx="1248228" cy="12482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E65CD1-2B0C-433B-A991-C032EFA254AD}"/>
              </a:ext>
            </a:extLst>
          </p:cNvPr>
          <p:cNvSpPr txBox="1"/>
          <p:nvPr/>
        </p:nvSpPr>
        <p:spPr>
          <a:xfrm>
            <a:off x="2714170" y="4189555"/>
            <a:ext cx="5965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spc="600">
                <a:latin typeface="+mj-lt"/>
              </a:rPr>
              <a:t>House of the best perfumes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FC9B0F78-2A9B-4881-B6B4-1D411A7BD0F7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311168" y="285949"/>
            <a:ext cx="5799035" cy="5486483"/>
          </a:xfrm>
          <a:custGeom>
            <a:avLst/>
            <a:gdLst>
              <a:gd name="T0" fmla="*/ 69 w 500"/>
              <a:gd name="T1" fmla="*/ 455 h 542"/>
              <a:gd name="T2" fmla="*/ 42 w 500"/>
              <a:gd name="T3" fmla="*/ 469 h 542"/>
              <a:gd name="T4" fmla="*/ 8 w 500"/>
              <a:gd name="T5" fmla="*/ 427 h 542"/>
              <a:gd name="T6" fmla="*/ 47 w 500"/>
              <a:gd name="T7" fmla="*/ 403 h 542"/>
              <a:gd name="T8" fmla="*/ 76 w 500"/>
              <a:gd name="T9" fmla="*/ 429 h 542"/>
              <a:gd name="T10" fmla="*/ 469 w 500"/>
              <a:gd name="T11" fmla="*/ 447 h 542"/>
              <a:gd name="T12" fmla="*/ 446 w 500"/>
              <a:gd name="T13" fmla="*/ 427 h 542"/>
              <a:gd name="T14" fmla="*/ 386 w 500"/>
              <a:gd name="T15" fmla="*/ 379 h 542"/>
              <a:gd name="T16" fmla="*/ 350 w 500"/>
              <a:gd name="T17" fmla="*/ 374 h 542"/>
              <a:gd name="T18" fmla="*/ 327 w 500"/>
              <a:gd name="T19" fmla="*/ 385 h 542"/>
              <a:gd name="T20" fmla="*/ 308 w 500"/>
              <a:gd name="T21" fmla="*/ 429 h 542"/>
              <a:gd name="T22" fmla="*/ 275 w 500"/>
              <a:gd name="T23" fmla="*/ 401 h 542"/>
              <a:gd name="T24" fmla="*/ 257 w 500"/>
              <a:gd name="T25" fmla="*/ 450 h 542"/>
              <a:gd name="T26" fmla="*/ 232 w 500"/>
              <a:gd name="T27" fmla="*/ 419 h 542"/>
              <a:gd name="T28" fmla="*/ 212 w 500"/>
              <a:gd name="T29" fmla="*/ 412 h 542"/>
              <a:gd name="T30" fmla="*/ 184 w 500"/>
              <a:gd name="T31" fmla="*/ 403 h 542"/>
              <a:gd name="T32" fmla="*/ 183 w 500"/>
              <a:gd name="T33" fmla="*/ 375 h 542"/>
              <a:gd name="T34" fmla="*/ 121 w 500"/>
              <a:gd name="T35" fmla="*/ 326 h 542"/>
              <a:gd name="T36" fmla="*/ 98 w 500"/>
              <a:gd name="T37" fmla="*/ 298 h 542"/>
              <a:gd name="T38" fmla="*/ 100 w 500"/>
              <a:gd name="T39" fmla="*/ 275 h 542"/>
              <a:gd name="T40" fmla="*/ 80 w 500"/>
              <a:gd name="T41" fmla="*/ 267 h 542"/>
              <a:gd name="T42" fmla="*/ 99 w 500"/>
              <a:gd name="T43" fmla="*/ 240 h 542"/>
              <a:gd name="T44" fmla="*/ 136 w 500"/>
              <a:gd name="T45" fmla="*/ 209 h 542"/>
              <a:gd name="T46" fmla="*/ 106 w 500"/>
              <a:gd name="T47" fmla="*/ 134 h 542"/>
              <a:gd name="T48" fmla="*/ 58 w 500"/>
              <a:gd name="T49" fmla="*/ 88 h 542"/>
              <a:gd name="T50" fmla="*/ 78 w 500"/>
              <a:gd name="T51" fmla="*/ 90 h 542"/>
              <a:gd name="T52" fmla="*/ 124 w 500"/>
              <a:gd name="T53" fmla="*/ 131 h 542"/>
              <a:gd name="T54" fmla="*/ 156 w 500"/>
              <a:gd name="T55" fmla="*/ 168 h 542"/>
              <a:gd name="T56" fmla="*/ 174 w 500"/>
              <a:gd name="T57" fmla="*/ 144 h 542"/>
              <a:gd name="T58" fmla="*/ 202 w 500"/>
              <a:gd name="T59" fmla="*/ 179 h 542"/>
              <a:gd name="T60" fmla="*/ 229 w 500"/>
              <a:gd name="T61" fmla="*/ 172 h 542"/>
              <a:gd name="T62" fmla="*/ 250 w 500"/>
              <a:gd name="T63" fmla="*/ 99 h 542"/>
              <a:gd name="T64" fmla="*/ 256 w 500"/>
              <a:gd name="T65" fmla="*/ 110 h 542"/>
              <a:gd name="T66" fmla="*/ 280 w 500"/>
              <a:gd name="T67" fmla="*/ 143 h 542"/>
              <a:gd name="T68" fmla="*/ 315 w 500"/>
              <a:gd name="T69" fmla="*/ 157 h 542"/>
              <a:gd name="T70" fmla="*/ 337 w 500"/>
              <a:gd name="T71" fmla="*/ 167 h 542"/>
              <a:gd name="T72" fmla="*/ 372 w 500"/>
              <a:gd name="T73" fmla="*/ 204 h 542"/>
              <a:gd name="T74" fmla="*/ 387 w 500"/>
              <a:gd name="T75" fmla="*/ 256 h 542"/>
              <a:gd name="T76" fmla="*/ 389 w 500"/>
              <a:gd name="T77" fmla="*/ 284 h 542"/>
              <a:gd name="T78" fmla="*/ 385 w 500"/>
              <a:gd name="T79" fmla="*/ 327 h 542"/>
              <a:gd name="T80" fmla="*/ 384 w 500"/>
              <a:gd name="T81" fmla="*/ 351 h 542"/>
              <a:gd name="T82" fmla="*/ 413 w 500"/>
              <a:gd name="T83" fmla="*/ 377 h 542"/>
              <a:gd name="T84" fmla="*/ 81 w 500"/>
              <a:gd name="T85" fmla="*/ 291 h 542"/>
              <a:gd name="T86" fmla="*/ 77 w 500"/>
              <a:gd name="T87" fmla="*/ 288 h 542"/>
              <a:gd name="T88" fmla="*/ 112 w 500"/>
              <a:gd name="T89" fmla="*/ 382 h 542"/>
              <a:gd name="T90" fmla="*/ 112 w 500"/>
              <a:gd name="T91" fmla="*/ 382 h 542"/>
              <a:gd name="T92" fmla="*/ 135 w 500"/>
              <a:gd name="T93" fmla="*/ 369 h 542"/>
              <a:gd name="T94" fmla="*/ 161 w 500"/>
              <a:gd name="T95" fmla="*/ 34 h 542"/>
              <a:gd name="T96" fmla="*/ 213 w 500"/>
              <a:gd name="T97" fmla="*/ 165 h 542"/>
              <a:gd name="T98" fmla="*/ 213 w 500"/>
              <a:gd name="T99" fmla="*/ 32 h 542"/>
              <a:gd name="T100" fmla="*/ 218 w 500"/>
              <a:gd name="T101" fmla="*/ 155 h 542"/>
              <a:gd name="T102" fmla="*/ 222 w 500"/>
              <a:gd name="T103" fmla="*/ 465 h 542"/>
              <a:gd name="T104" fmla="*/ 225 w 500"/>
              <a:gd name="T105" fmla="*/ 166 h 542"/>
              <a:gd name="T106" fmla="*/ 248 w 500"/>
              <a:gd name="T107" fmla="*/ 513 h 542"/>
              <a:gd name="T108" fmla="*/ 252 w 500"/>
              <a:gd name="T109" fmla="*/ 437 h 542"/>
              <a:gd name="T110" fmla="*/ 273 w 500"/>
              <a:gd name="T111" fmla="*/ 507 h 542"/>
              <a:gd name="T112" fmla="*/ 272 w 500"/>
              <a:gd name="T113" fmla="*/ 533 h 542"/>
              <a:gd name="T114" fmla="*/ 271 w 500"/>
              <a:gd name="T115" fmla="*/ 514 h 542"/>
              <a:gd name="T116" fmla="*/ 276 w 500"/>
              <a:gd name="T117" fmla="*/ 488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00" h="542">
                <a:moveTo>
                  <a:pt x="11" y="244"/>
                </a:moveTo>
                <a:cubicBezTo>
                  <a:pt x="11" y="245"/>
                  <a:pt x="9" y="246"/>
                  <a:pt x="6" y="246"/>
                </a:cubicBezTo>
                <a:cubicBezTo>
                  <a:pt x="2" y="246"/>
                  <a:pt x="0" y="244"/>
                  <a:pt x="0" y="242"/>
                </a:cubicBezTo>
                <a:cubicBezTo>
                  <a:pt x="0" y="240"/>
                  <a:pt x="1" y="238"/>
                  <a:pt x="3" y="239"/>
                </a:cubicBezTo>
                <a:cubicBezTo>
                  <a:pt x="5" y="240"/>
                  <a:pt x="11" y="242"/>
                  <a:pt x="11" y="244"/>
                </a:cubicBezTo>
                <a:close/>
                <a:moveTo>
                  <a:pt x="76" y="429"/>
                </a:moveTo>
                <a:cubicBezTo>
                  <a:pt x="76" y="436"/>
                  <a:pt x="76" y="436"/>
                  <a:pt x="76" y="436"/>
                </a:cubicBezTo>
                <a:cubicBezTo>
                  <a:pt x="74" y="444"/>
                  <a:pt x="73" y="451"/>
                  <a:pt x="72" y="451"/>
                </a:cubicBezTo>
                <a:cubicBezTo>
                  <a:pt x="72" y="451"/>
                  <a:pt x="71" y="451"/>
                  <a:pt x="71" y="453"/>
                </a:cubicBezTo>
                <a:cubicBezTo>
                  <a:pt x="70" y="454"/>
                  <a:pt x="69" y="455"/>
                  <a:pt x="69" y="455"/>
                </a:cubicBezTo>
                <a:cubicBezTo>
                  <a:pt x="68" y="455"/>
                  <a:pt x="67" y="456"/>
                  <a:pt x="67" y="457"/>
                </a:cubicBezTo>
                <a:cubicBezTo>
                  <a:pt x="67" y="457"/>
                  <a:pt x="67" y="458"/>
                  <a:pt x="66" y="458"/>
                </a:cubicBezTo>
                <a:cubicBezTo>
                  <a:pt x="65" y="458"/>
                  <a:pt x="64" y="458"/>
                  <a:pt x="64" y="458"/>
                </a:cubicBezTo>
                <a:cubicBezTo>
                  <a:pt x="64" y="459"/>
                  <a:pt x="63" y="460"/>
                  <a:pt x="62" y="461"/>
                </a:cubicBezTo>
                <a:cubicBezTo>
                  <a:pt x="60" y="462"/>
                  <a:pt x="55" y="467"/>
                  <a:pt x="53" y="467"/>
                </a:cubicBezTo>
                <a:cubicBezTo>
                  <a:pt x="50" y="468"/>
                  <a:pt x="48" y="468"/>
                  <a:pt x="48" y="467"/>
                </a:cubicBezTo>
                <a:cubicBezTo>
                  <a:pt x="48" y="467"/>
                  <a:pt x="48" y="466"/>
                  <a:pt x="48" y="466"/>
                </a:cubicBezTo>
                <a:cubicBezTo>
                  <a:pt x="47" y="466"/>
                  <a:pt x="47" y="467"/>
                  <a:pt x="47" y="467"/>
                </a:cubicBezTo>
                <a:cubicBezTo>
                  <a:pt x="47" y="468"/>
                  <a:pt x="46" y="468"/>
                  <a:pt x="45" y="468"/>
                </a:cubicBezTo>
                <a:cubicBezTo>
                  <a:pt x="43" y="468"/>
                  <a:pt x="42" y="468"/>
                  <a:pt x="42" y="469"/>
                </a:cubicBezTo>
                <a:cubicBezTo>
                  <a:pt x="42" y="469"/>
                  <a:pt x="42" y="470"/>
                  <a:pt x="41" y="470"/>
                </a:cubicBezTo>
                <a:cubicBezTo>
                  <a:pt x="41" y="470"/>
                  <a:pt x="41" y="470"/>
                  <a:pt x="40" y="470"/>
                </a:cubicBezTo>
                <a:cubicBezTo>
                  <a:pt x="32" y="470"/>
                  <a:pt x="32" y="470"/>
                  <a:pt x="32" y="470"/>
                </a:cubicBezTo>
                <a:cubicBezTo>
                  <a:pt x="27" y="465"/>
                  <a:pt x="20" y="459"/>
                  <a:pt x="17" y="457"/>
                </a:cubicBezTo>
                <a:cubicBezTo>
                  <a:pt x="14" y="455"/>
                  <a:pt x="9" y="439"/>
                  <a:pt x="8" y="439"/>
                </a:cubicBezTo>
                <a:cubicBezTo>
                  <a:pt x="8" y="439"/>
                  <a:pt x="8" y="439"/>
                  <a:pt x="8" y="438"/>
                </a:cubicBezTo>
                <a:cubicBezTo>
                  <a:pt x="8" y="438"/>
                  <a:pt x="8" y="437"/>
                  <a:pt x="8" y="437"/>
                </a:cubicBezTo>
                <a:cubicBezTo>
                  <a:pt x="9" y="436"/>
                  <a:pt x="9" y="436"/>
                  <a:pt x="8" y="436"/>
                </a:cubicBezTo>
                <a:cubicBezTo>
                  <a:pt x="8" y="436"/>
                  <a:pt x="8" y="434"/>
                  <a:pt x="8" y="432"/>
                </a:cubicBezTo>
                <a:cubicBezTo>
                  <a:pt x="8" y="429"/>
                  <a:pt x="8" y="427"/>
                  <a:pt x="8" y="427"/>
                </a:cubicBezTo>
                <a:cubicBezTo>
                  <a:pt x="9" y="427"/>
                  <a:pt x="10" y="425"/>
                  <a:pt x="11" y="423"/>
                </a:cubicBezTo>
                <a:cubicBezTo>
                  <a:pt x="11" y="420"/>
                  <a:pt x="18" y="410"/>
                  <a:pt x="24" y="405"/>
                </a:cubicBezTo>
                <a:cubicBezTo>
                  <a:pt x="24" y="405"/>
                  <a:pt x="24" y="405"/>
                  <a:pt x="28" y="405"/>
                </a:cubicBezTo>
                <a:cubicBezTo>
                  <a:pt x="29" y="405"/>
                  <a:pt x="30" y="405"/>
                  <a:pt x="31" y="405"/>
                </a:cubicBezTo>
                <a:cubicBezTo>
                  <a:pt x="33" y="405"/>
                  <a:pt x="33" y="405"/>
                  <a:pt x="33" y="405"/>
                </a:cubicBezTo>
                <a:cubicBezTo>
                  <a:pt x="34" y="404"/>
                  <a:pt x="35" y="404"/>
                  <a:pt x="35" y="403"/>
                </a:cubicBezTo>
                <a:cubicBezTo>
                  <a:pt x="35" y="403"/>
                  <a:pt x="36" y="403"/>
                  <a:pt x="37" y="403"/>
                </a:cubicBezTo>
                <a:cubicBezTo>
                  <a:pt x="38" y="403"/>
                  <a:pt x="39" y="402"/>
                  <a:pt x="39" y="402"/>
                </a:cubicBezTo>
                <a:cubicBezTo>
                  <a:pt x="39" y="402"/>
                  <a:pt x="40" y="401"/>
                  <a:pt x="41" y="401"/>
                </a:cubicBezTo>
                <a:cubicBezTo>
                  <a:pt x="42" y="401"/>
                  <a:pt x="45" y="401"/>
                  <a:pt x="47" y="403"/>
                </a:cubicBezTo>
                <a:cubicBezTo>
                  <a:pt x="47" y="403"/>
                  <a:pt x="47" y="403"/>
                  <a:pt x="48" y="403"/>
                </a:cubicBezTo>
                <a:cubicBezTo>
                  <a:pt x="49" y="403"/>
                  <a:pt x="51" y="402"/>
                  <a:pt x="52" y="402"/>
                </a:cubicBezTo>
                <a:cubicBezTo>
                  <a:pt x="55" y="402"/>
                  <a:pt x="55" y="402"/>
                  <a:pt x="55" y="402"/>
                </a:cubicBezTo>
                <a:cubicBezTo>
                  <a:pt x="59" y="405"/>
                  <a:pt x="61" y="407"/>
                  <a:pt x="61" y="408"/>
                </a:cubicBezTo>
                <a:cubicBezTo>
                  <a:pt x="61" y="408"/>
                  <a:pt x="62" y="409"/>
                  <a:pt x="63" y="409"/>
                </a:cubicBezTo>
                <a:cubicBezTo>
                  <a:pt x="65" y="409"/>
                  <a:pt x="66" y="410"/>
                  <a:pt x="66" y="411"/>
                </a:cubicBezTo>
                <a:cubicBezTo>
                  <a:pt x="67" y="413"/>
                  <a:pt x="69" y="416"/>
                  <a:pt x="69" y="416"/>
                </a:cubicBezTo>
                <a:cubicBezTo>
                  <a:pt x="70" y="416"/>
                  <a:pt x="70" y="417"/>
                  <a:pt x="71" y="418"/>
                </a:cubicBezTo>
                <a:cubicBezTo>
                  <a:pt x="71" y="419"/>
                  <a:pt x="73" y="422"/>
                  <a:pt x="76" y="425"/>
                </a:cubicBezTo>
                <a:cubicBezTo>
                  <a:pt x="76" y="425"/>
                  <a:pt x="76" y="425"/>
                  <a:pt x="76" y="429"/>
                </a:cubicBezTo>
                <a:close/>
                <a:moveTo>
                  <a:pt x="495" y="439"/>
                </a:moveTo>
                <a:cubicBezTo>
                  <a:pt x="499" y="445"/>
                  <a:pt x="500" y="452"/>
                  <a:pt x="499" y="456"/>
                </a:cubicBezTo>
                <a:cubicBezTo>
                  <a:pt x="499" y="456"/>
                  <a:pt x="499" y="456"/>
                  <a:pt x="488" y="456"/>
                </a:cubicBezTo>
                <a:cubicBezTo>
                  <a:pt x="484" y="456"/>
                  <a:pt x="484" y="456"/>
                  <a:pt x="484" y="456"/>
                </a:cubicBezTo>
                <a:cubicBezTo>
                  <a:pt x="483" y="454"/>
                  <a:pt x="481" y="452"/>
                  <a:pt x="480" y="452"/>
                </a:cubicBezTo>
                <a:cubicBezTo>
                  <a:pt x="479" y="452"/>
                  <a:pt x="479" y="452"/>
                  <a:pt x="479" y="451"/>
                </a:cubicBezTo>
                <a:cubicBezTo>
                  <a:pt x="479" y="451"/>
                  <a:pt x="478" y="451"/>
                  <a:pt x="477" y="451"/>
                </a:cubicBezTo>
                <a:cubicBezTo>
                  <a:pt x="475" y="451"/>
                  <a:pt x="474" y="450"/>
                  <a:pt x="474" y="450"/>
                </a:cubicBezTo>
                <a:cubicBezTo>
                  <a:pt x="474" y="450"/>
                  <a:pt x="473" y="449"/>
                  <a:pt x="472" y="449"/>
                </a:cubicBezTo>
                <a:cubicBezTo>
                  <a:pt x="471" y="448"/>
                  <a:pt x="469" y="447"/>
                  <a:pt x="469" y="447"/>
                </a:cubicBezTo>
                <a:cubicBezTo>
                  <a:pt x="469" y="447"/>
                  <a:pt x="468" y="446"/>
                  <a:pt x="467" y="446"/>
                </a:cubicBezTo>
                <a:cubicBezTo>
                  <a:pt x="466" y="446"/>
                  <a:pt x="465" y="446"/>
                  <a:pt x="465" y="445"/>
                </a:cubicBezTo>
                <a:cubicBezTo>
                  <a:pt x="464" y="444"/>
                  <a:pt x="462" y="442"/>
                  <a:pt x="461" y="442"/>
                </a:cubicBezTo>
                <a:cubicBezTo>
                  <a:pt x="461" y="442"/>
                  <a:pt x="460" y="441"/>
                  <a:pt x="459" y="441"/>
                </a:cubicBezTo>
                <a:cubicBezTo>
                  <a:pt x="459" y="440"/>
                  <a:pt x="458" y="439"/>
                  <a:pt x="457" y="439"/>
                </a:cubicBezTo>
                <a:cubicBezTo>
                  <a:pt x="456" y="439"/>
                  <a:pt x="454" y="438"/>
                  <a:pt x="453" y="436"/>
                </a:cubicBezTo>
                <a:cubicBezTo>
                  <a:pt x="452" y="434"/>
                  <a:pt x="451" y="433"/>
                  <a:pt x="450" y="433"/>
                </a:cubicBezTo>
                <a:cubicBezTo>
                  <a:pt x="450" y="432"/>
                  <a:pt x="448" y="431"/>
                  <a:pt x="448" y="430"/>
                </a:cubicBezTo>
                <a:cubicBezTo>
                  <a:pt x="448" y="429"/>
                  <a:pt x="448" y="428"/>
                  <a:pt x="447" y="428"/>
                </a:cubicBezTo>
                <a:cubicBezTo>
                  <a:pt x="447" y="428"/>
                  <a:pt x="446" y="427"/>
                  <a:pt x="446" y="427"/>
                </a:cubicBezTo>
                <a:cubicBezTo>
                  <a:pt x="446" y="426"/>
                  <a:pt x="445" y="426"/>
                  <a:pt x="444" y="426"/>
                </a:cubicBezTo>
                <a:cubicBezTo>
                  <a:pt x="443" y="426"/>
                  <a:pt x="436" y="419"/>
                  <a:pt x="428" y="410"/>
                </a:cubicBezTo>
                <a:cubicBezTo>
                  <a:pt x="419" y="402"/>
                  <a:pt x="409" y="394"/>
                  <a:pt x="409" y="393"/>
                </a:cubicBezTo>
                <a:cubicBezTo>
                  <a:pt x="409" y="393"/>
                  <a:pt x="409" y="392"/>
                  <a:pt x="408" y="391"/>
                </a:cubicBezTo>
                <a:cubicBezTo>
                  <a:pt x="407" y="391"/>
                  <a:pt x="403" y="389"/>
                  <a:pt x="403" y="388"/>
                </a:cubicBezTo>
                <a:cubicBezTo>
                  <a:pt x="403" y="387"/>
                  <a:pt x="403" y="386"/>
                  <a:pt x="402" y="386"/>
                </a:cubicBezTo>
                <a:cubicBezTo>
                  <a:pt x="402" y="385"/>
                  <a:pt x="400" y="384"/>
                  <a:pt x="399" y="384"/>
                </a:cubicBezTo>
                <a:cubicBezTo>
                  <a:pt x="398" y="384"/>
                  <a:pt x="397" y="383"/>
                  <a:pt x="397" y="382"/>
                </a:cubicBezTo>
                <a:cubicBezTo>
                  <a:pt x="396" y="381"/>
                  <a:pt x="394" y="379"/>
                  <a:pt x="392" y="379"/>
                </a:cubicBezTo>
                <a:cubicBezTo>
                  <a:pt x="391" y="379"/>
                  <a:pt x="388" y="379"/>
                  <a:pt x="386" y="379"/>
                </a:cubicBezTo>
                <a:cubicBezTo>
                  <a:pt x="384" y="378"/>
                  <a:pt x="378" y="372"/>
                  <a:pt x="377" y="372"/>
                </a:cubicBezTo>
                <a:cubicBezTo>
                  <a:pt x="376" y="372"/>
                  <a:pt x="376" y="372"/>
                  <a:pt x="376" y="372"/>
                </a:cubicBezTo>
                <a:cubicBezTo>
                  <a:pt x="376" y="371"/>
                  <a:pt x="374" y="370"/>
                  <a:pt x="373" y="369"/>
                </a:cubicBezTo>
                <a:cubicBezTo>
                  <a:pt x="371" y="369"/>
                  <a:pt x="363" y="368"/>
                  <a:pt x="363" y="367"/>
                </a:cubicBezTo>
                <a:cubicBezTo>
                  <a:pt x="363" y="367"/>
                  <a:pt x="363" y="366"/>
                  <a:pt x="362" y="366"/>
                </a:cubicBezTo>
                <a:cubicBezTo>
                  <a:pt x="362" y="366"/>
                  <a:pt x="361" y="367"/>
                  <a:pt x="361" y="367"/>
                </a:cubicBezTo>
                <a:cubicBezTo>
                  <a:pt x="361" y="368"/>
                  <a:pt x="360" y="368"/>
                  <a:pt x="358" y="368"/>
                </a:cubicBezTo>
                <a:cubicBezTo>
                  <a:pt x="356" y="369"/>
                  <a:pt x="351" y="370"/>
                  <a:pt x="351" y="370"/>
                </a:cubicBezTo>
                <a:cubicBezTo>
                  <a:pt x="351" y="371"/>
                  <a:pt x="351" y="371"/>
                  <a:pt x="351" y="371"/>
                </a:cubicBezTo>
                <a:cubicBezTo>
                  <a:pt x="350" y="371"/>
                  <a:pt x="350" y="372"/>
                  <a:pt x="350" y="374"/>
                </a:cubicBezTo>
                <a:cubicBezTo>
                  <a:pt x="350" y="375"/>
                  <a:pt x="350" y="377"/>
                  <a:pt x="351" y="377"/>
                </a:cubicBezTo>
                <a:cubicBezTo>
                  <a:pt x="352" y="378"/>
                  <a:pt x="352" y="382"/>
                  <a:pt x="352" y="382"/>
                </a:cubicBezTo>
                <a:cubicBezTo>
                  <a:pt x="352" y="382"/>
                  <a:pt x="351" y="383"/>
                  <a:pt x="351" y="383"/>
                </a:cubicBezTo>
                <a:cubicBezTo>
                  <a:pt x="351" y="383"/>
                  <a:pt x="351" y="381"/>
                  <a:pt x="350" y="378"/>
                </a:cubicBezTo>
                <a:cubicBezTo>
                  <a:pt x="349" y="375"/>
                  <a:pt x="334" y="372"/>
                  <a:pt x="333" y="373"/>
                </a:cubicBezTo>
                <a:cubicBezTo>
                  <a:pt x="332" y="374"/>
                  <a:pt x="331" y="376"/>
                  <a:pt x="331" y="378"/>
                </a:cubicBezTo>
                <a:cubicBezTo>
                  <a:pt x="331" y="380"/>
                  <a:pt x="331" y="381"/>
                  <a:pt x="330" y="381"/>
                </a:cubicBezTo>
                <a:cubicBezTo>
                  <a:pt x="330" y="381"/>
                  <a:pt x="330" y="381"/>
                  <a:pt x="330" y="382"/>
                </a:cubicBezTo>
                <a:cubicBezTo>
                  <a:pt x="330" y="383"/>
                  <a:pt x="329" y="384"/>
                  <a:pt x="329" y="384"/>
                </a:cubicBezTo>
                <a:cubicBezTo>
                  <a:pt x="328" y="384"/>
                  <a:pt x="328" y="385"/>
                  <a:pt x="327" y="385"/>
                </a:cubicBezTo>
                <a:cubicBezTo>
                  <a:pt x="327" y="385"/>
                  <a:pt x="327" y="385"/>
                  <a:pt x="327" y="386"/>
                </a:cubicBezTo>
                <a:cubicBezTo>
                  <a:pt x="327" y="390"/>
                  <a:pt x="327" y="390"/>
                  <a:pt x="327" y="390"/>
                </a:cubicBezTo>
                <a:cubicBezTo>
                  <a:pt x="329" y="393"/>
                  <a:pt x="331" y="397"/>
                  <a:pt x="331" y="400"/>
                </a:cubicBezTo>
                <a:cubicBezTo>
                  <a:pt x="331" y="402"/>
                  <a:pt x="330" y="404"/>
                  <a:pt x="329" y="404"/>
                </a:cubicBezTo>
                <a:cubicBezTo>
                  <a:pt x="329" y="404"/>
                  <a:pt x="328" y="405"/>
                  <a:pt x="328" y="405"/>
                </a:cubicBezTo>
                <a:cubicBezTo>
                  <a:pt x="328" y="405"/>
                  <a:pt x="328" y="406"/>
                  <a:pt x="327" y="406"/>
                </a:cubicBezTo>
                <a:cubicBezTo>
                  <a:pt x="327" y="406"/>
                  <a:pt x="327" y="405"/>
                  <a:pt x="327" y="405"/>
                </a:cubicBezTo>
                <a:cubicBezTo>
                  <a:pt x="327" y="405"/>
                  <a:pt x="324" y="404"/>
                  <a:pt x="321" y="405"/>
                </a:cubicBezTo>
                <a:cubicBezTo>
                  <a:pt x="318" y="405"/>
                  <a:pt x="309" y="409"/>
                  <a:pt x="310" y="413"/>
                </a:cubicBezTo>
                <a:cubicBezTo>
                  <a:pt x="310" y="418"/>
                  <a:pt x="309" y="429"/>
                  <a:pt x="308" y="429"/>
                </a:cubicBezTo>
                <a:cubicBezTo>
                  <a:pt x="306" y="429"/>
                  <a:pt x="302" y="430"/>
                  <a:pt x="302" y="430"/>
                </a:cubicBezTo>
                <a:cubicBezTo>
                  <a:pt x="302" y="429"/>
                  <a:pt x="300" y="427"/>
                  <a:pt x="299" y="426"/>
                </a:cubicBezTo>
                <a:cubicBezTo>
                  <a:pt x="297" y="424"/>
                  <a:pt x="292" y="420"/>
                  <a:pt x="292" y="419"/>
                </a:cubicBezTo>
                <a:cubicBezTo>
                  <a:pt x="292" y="419"/>
                  <a:pt x="291" y="418"/>
                  <a:pt x="290" y="418"/>
                </a:cubicBezTo>
                <a:cubicBezTo>
                  <a:pt x="289" y="418"/>
                  <a:pt x="287" y="419"/>
                  <a:pt x="286" y="419"/>
                </a:cubicBezTo>
                <a:cubicBezTo>
                  <a:pt x="285" y="419"/>
                  <a:pt x="283" y="424"/>
                  <a:pt x="282" y="424"/>
                </a:cubicBezTo>
                <a:cubicBezTo>
                  <a:pt x="282" y="424"/>
                  <a:pt x="282" y="426"/>
                  <a:pt x="282" y="429"/>
                </a:cubicBezTo>
                <a:cubicBezTo>
                  <a:pt x="282" y="431"/>
                  <a:pt x="281" y="433"/>
                  <a:pt x="280" y="433"/>
                </a:cubicBezTo>
                <a:cubicBezTo>
                  <a:pt x="279" y="433"/>
                  <a:pt x="279" y="429"/>
                  <a:pt x="280" y="424"/>
                </a:cubicBezTo>
                <a:cubicBezTo>
                  <a:pt x="281" y="420"/>
                  <a:pt x="279" y="403"/>
                  <a:pt x="275" y="401"/>
                </a:cubicBezTo>
                <a:cubicBezTo>
                  <a:pt x="275" y="401"/>
                  <a:pt x="275" y="401"/>
                  <a:pt x="272" y="401"/>
                </a:cubicBezTo>
                <a:cubicBezTo>
                  <a:pt x="259" y="401"/>
                  <a:pt x="259" y="401"/>
                  <a:pt x="259" y="401"/>
                </a:cubicBezTo>
                <a:cubicBezTo>
                  <a:pt x="258" y="410"/>
                  <a:pt x="257" y="417"/>
                  <a:pt x="258" y="417"/>
                </a:cubicBezTo>
                <a:cubicBezTo>
                  <a:pt x="258" y="417"/>
                  <a:pt x="259" y="419"/>
                  <a:pt x="259" y="421"/>
                </a:cubicBezTo>
                <a:cubicBezTo>
                  <a:pt x="259" y="423"/>
                  <a:pt x="258" y="425"/>
                  <a:pt x="258" y="427"/>
                </a:cubicBezTo>
                <a:cubicBezTo>
                  <a:pt x="258" y="428"/>
                  <a:pt x="258" y="435"/>
                  <a:pt x="259" y="440"/>
                </a:cubicBezTo>
                <a:cubicBezTo>
                  <a:pt x="260" y="445"/>
                  <a:pt x="262" y="455"/>
                  <a:pt x="262" y="455"/>
                </a:cubicBezTo>
                <a:cubicBezTo>
                  <a:pt x="263" y="455"/>
                  <a:pt x="263" y="456"/>
                  <a:pt x="263" y="457"/>
                </a:cubicBezTo>
                <a:cubicBezTo>
                  <a:pt x="263" y="458"/>
                  <a:pt x="263" y="461"/>
                  <a:pt x="261" y="461"/>
                </a:cubicBezTo>
                <a:cubicBezTo>
                  <a:pt x="260" y="461"/>
                  <a:pt x="258" y="456"/>
                  <a:pt x="257" y="450"/>
                </a:cubicBezTo>
                <a:cubicBezTo>
                  <a:pt x="257" y="444"/>
                  <a:pt x="254" y="431"/>
                  <a:pt x="253" y="431"/>
                </a:cubicBezTo>
                <a:cubicBezTo>
                  <a:pt x="253" y="431"/>
                  <a:pt x="251" y="429"/>
                  <a:pt x="251" y="427"/>
                </a:cubicBezTo>
                <a:cubicBezTo>
                  <a:pt x="251" y="424"/>
                  <a:pt x="252" y="421"/>
                  <a:pt x="252" y="421"/>
                </a:cubicBezTo>
                <a:cubicBezTo>
                  <a:pt x="252" y="421"/>
                  <a:pt x="253" y="420"/>
                  <a:pt x="253" y="418"/>
                </a:cubicBezTo>
                <a:cubicBezTo>
                  <a:pt x="253" y="416"/>
                  <a:pt x="252" y="414"/>
                  <a:pt x="251" y="414"/>
                </a:cubicBezTo>
                <a:cubicBezTo>
                  <a:pt x="251" y="413"/>
                  <a:pt x="247" y="413"/>
                  <a:pt x="247" y="413"/>
                </a:cubicBezTo>
                <a:cubicBezTo>
                  <a:pt x="247" y="414"/>
                  <a:pt x="246" y="414"/>
                  <a:pt x="244" y="414"/>
                </a:cubicBezTo>
                <a:cubicBezTo>
                  <a:pt x="242" y="414"/>
                  <a:pt x="241" y="415"/>
                  <a:pt x="240" y="416"/>
                </a:cubicBezTo>
                <a:cubicBezTo>
                  <a:pt x="240" y="416"/>
                  <a:pt x="237" y="418"/>
                  <a:pt x="235" y="418"/>
                </a:cubicBezTo>
                <a:cubicBezTo>
                  <a:pt x="234" y="418"/>
                  <a:pt x="232" y="419"/>
                  <a:pt x="232" y="419"/>
                </a:cubicBezTo>
                <a:cubicBezTo>
                  <a:pt x="232" y="420"/>
                  <a:pt x="232" y="420"/>
                  <a:pt x="232" y="420"/>
                </a:cubicBezTo>
                <a:cubicBezTo>
                  <a:pt x="231" y="420"/>
                  <a:pt x="230" y="422"/>
                  <a:pt x="229" y="424"/>
                </a:cubicBezTo>
                <a:cubicBezTo>
                  <a:pt x="229" y="427"/>
                  <a:pt x="226" y="433"/>
                  <a:pt x="225" y="433"/>
                </a:cubicBezTo>
                <a:cubicBezTo>
                  <a:pt x="224" y="433"/>
                  <a:pt x="223" y="433"/>
                  <a:pt x="223" y="434"/>
                </a:cubicBezTo>
                <a:cubicBezTo>
                  <a:pt x="223" y="434"/>
                  <a:pt x="222" y="435"/>
                  <a:pt x="220" y="435"/>
                </a:cubicBezTo>
                <a:cubicBezTo>
                  <a:pt x="218" y="435"/>
                  <a:pt x="216" y="433"/>
                  <a:pt x="214" y="432"/>
                </a:cubicBezTo>
                <a:cubicBezTo>
                  <a:pt x="213" y="430"/>
                  <a:pt x="212" y="417"/>
                  <a:pt x="211" y="417"/>
                </a:cubicBezTo>
                <a:cubicBezTo>
                  <a:pt x="211" y="417"/>
                  <a:pt x="211" y="417"/>
                  <a:pt x="211" y="416"/>
                </a:cubicBezTo>
                <a:cubicBezTo>
                  <a:pt x="211" y="416"/>
                  <a:pt x="211" y="416"/>
                  <a:pt x="211" y="416"/>
                </a:cubicBezTo>
                <a:cubicBezTo>
                  <a:pt x="212" y="416"/>
                  <a:pt x="212" y="414"/>
                  <a:pt x="212" y="412"/>
                </a:cubicBezTo>
                <a:cubicBezTo>
                  <a:pt x="212" y="410"/>
                  <a:pt x="212" y="409"/>
                  <a:pt x="211" y="409"/>
                </a:cubicBezTo>
                <a:cubicBezTo>
                  <a:pt x="211" y="409"/>
                  <a:pt x="211" y="407"/>
                  <a:pt x="211" y="404"/>
                </a:cubicBezTo>
                <a:cubicBezTo>
                  <a:pt x="211" y="402"/>
                  <a:pt x="211" y="395"/>
                  <a:pt x="211" y="395"/>
                </a:cubicBezTo>
                <a:cubicBezTo>
                  <a:pt x="210" y="395"/>
                  <a:pt x="206" y="394"/>
                  <a:pt x="206" y="395"/>
                </a:cubicBezTo>
                <a:cubicBezTo>
                  <a:pt x="206" y="395"/>
                  <a:pt x="205" y="395"/>
                  <a:pt x="204" y="396"/>
                </a:cubicBezTo>
                <a:cubicBezTo>
                  <a:pt x="203" y="396"/>
                  <a:pt x="199" y="398"/>
                  <a:pt x="198" y="398"/>
                </a:cubicBezTo>
                <a:cubicBezTo>
                  <a:pt x="198" y="399"/>
                  <a:pt x="197" y="400"/>
                  <a:pt x="196" y="400"/>
                </a:cubicBezTo>
                <a:cubicBezTo>
                  <a:pt x="195" y="400"/>
                  <a:pt x="195" y="400"/>
                  <a:pt x="195" y="400"/>
                </a:cubicBezTo>
                <a:cubicBezTo>
                  <a:pt x="195" y="401"/>
                  <a:pt x="193" y="401"/>
                  <a:pt x="191" y="402"/>
                </a:cubicBezTo>
                <a:cubicBezTo>
                  <a:pt x="189" y="402"/>
                  <a:pt x="184" y="403"/>
                  <a:pt x="184" y="403"/>
                </a:cubicBezTo>
                <a:cubicBezTo>
                  <a:pt x="184" y="404"/>
                  <a:pt x="184" y="406"/>
                  <a:pt x="183" y="408"/>
                </a:cubicBezTo>
                <a:cubicBezTo>
                  <a:pt x="183" y="409"/>
                  <a:pt x="178" y="413"/>
                  <a:pt x="177" y="413"/>
                </a:cubicBezTo>
                <a:cubicBezTo>
                  <a:pt x="177" y="413"/>
                  <a:pt x="176" y="412"/>
                  <a:pt x="176" y="411"/>
                </a:cubicBezTo>
                <a:cubicBezTo>
                  <a:pt x="176" y="410"/>
                  <a:pt x="177" y="409"/>
                  <a:pt x="177" y="409"/>
                </a:cubicBezTo>
                <a:cubicBezTo>
                  <a:pt x="178" y="409"/>
                  <a:pt x="179" y="407"/>
                  <a:pt x="180" y="405"/>
                </a:cubicBezTo>
                <a:cubicBezTo>
                  <a:pt x="180" y="403"/>
                  <a:pt x="184" y="396"/>
                  <a:pt x="185" y="394"/>
                </a:cubicBezTo>
                <a:cubicBezTo>
                  <a:pt x="186" y="392"/>
                  <a:pt x="193" y="384"/>
                  <a:pt x="193" y="382"/>
                </a:cubicBezTo>
                <a:cubicBezTo>
                  <a:pt x="193" y="380"/>
                  <a:pt x="192" y="378"/>
                  <a:pt x="191" y="378"/>
                </a:cubicBezTo>
                <a:cubicBezTo>
                  <a:pt x="190" y="377"/>
                  <a:pt x="187" y="376"/>
                  <a:pt x="187" y="376"/>
                </a:cubicBezTo>
                <a:cubicBezTo>
                  <a:pt x="187" y="375"/>
                  <a:pt x="185" y="375"/>
                  <a:pt x="183" y="375"/>
                </a:cubicBezTo>
                <a:cubicBezTo>
                  <a:pt x="181" y="375"/>
                  <a:pt x="177" y="374"/>
                  <a:pt x="175" y="373"/>
                </a:cubicBezTo>
                <a:cubicBezTo>
                  <a:pt x="174" y="372"/>
                  <a:pt x="169" y="367"/>
                  <a:pt x="169" y="366"/>
                </a:cubicBezTo>
                <a:cubicBezTo>
                  <a:pt x="169" y="366"/>
                  <a:pt x="168" y="365"/>
                  <a:pt x="167" y="364"/>
                </a:cubicBezTo>
                <a:cubicBezTo>
                  <a:pt x="165" y="364"/>
                  <a:pt x="163" y="362"/>
                  <a:pt x="161" y="360"/>
                </a:cubicBezTo>
                <a:cubicBezTo>
                  <a:pt x="159" y="357"/>
                  <a:pt x="151" y="351"/>
                  <a:pt x="151" y="349"/>
                </a:cubicBezTo>
                <a:cubicBezTo>
                  <a:pt x="151" y="347"/>
                  <a:pt x="149" y="344"/>
                  <a:pt x="146" y="342"/>
                </a:cubicBezTo>
                <a:cubicBezTo>
                  <a:pt x="143" y="340"/>
                  <a:pt x="137" y="338"/>
                  <a:pt x="133" y="338"/>
                </a:cubicBezTo>
                <a:cubicBezTo>
                  <a:pt x="130" y="338"/>
                  <a:pt x="120" y="338"/>
                  <a:pt x="119" y="338"/>
                </a:cubicBezTo>
                <a:cubicBezTo>
                  <a:pt x="119" y="337"/>
                  <a:pt x="119" y="329"/>
                  <a:pt x="121" y="327"/>
                </a:cubicBezTo>
                <a:cubicBezTo>
                  <a:pt x="121" y="327"/>
                  <a:pt x="121" y="327"/>
                  <a:pt x="121" y="326"/>
                </a:cubicBezTo>
                <a:cubicBezTo>
                  <a:pt x="121" y="324"/>
                  <a:pt x="121" y="324"/>
                  <a:pt x="121" y="324"/>
                </a:cubicBezTo>
                <a:cubicBezTo>
                  <a:pt x="119" y="320"/>
                  <a:pt x="114" y="316"/>
                  <a:pt x="110" y="315"/>
                </a:cubicBezTo>
                <a:cubicBezTo>
                  <a:pt x="106" y="314"/>
                  <a:pt x="95" y="310"/>
                  <a:pt x="95" y="310"/>
                </a:cubicBezTo>
                <a:cubicBezTo>
                  <a:pt x="94" y="310"/>
                  <a:pt x="92" y="308"/>
                  <a:pt x="90" y="306"/>
                </a:cubicBezTo>
                <a:cubicBezTo>
                  <a:pt x="88" y="304"/>
                  <a:pt x="85" y="298"/>
                  <a:pt x="88" y="295"/>
                </a:cubicBezTo>
                <a:cubicBezTo>
                  <a:pt x="88" y="295"/>
                  <a:pt x="88" y="295"/>
                  <a:pt x="88" y="293"/>
                </a:cubicBezTo>
                <a:cubicBezTo>
                  <a:pt x="88" y="293"/>
                  <a:pt x="88" y="293"/>
                  <a:pt x="88" y="292"/>
                </a:cubicBezTo>
                <a:cubicBezTo>
                  <a:pt x="88" y="292"/>
                  <a:pt x="88" y="292"/>
                  <a:pt x="88" y="292"/>
                </a:cubicBezTo>
                <a:cubicBezTo>
                  <a:pt x="90" y="291"/>
                  <a:pt x="93" y="291"/>
                  <a:pt x="94" y="292"/>
                </a:cubicBezTo>
                <a:cubicBezTo>
                  <a:pt x="95" y="292"/>
                  <a:pt x="98" y="298"/>
                  <a:pt x="98" y="298"/>
                </a:cubicBezTo>
                <a:cubicBezTo>
                  <a:pt x="99" y="298"/>
                  <a:pt x="99" y="300"/>
                  <a:pt x="99" y="301"/>
                </a:cubicBezTo>
                <a:cubicBezTo>
                  <a:pt x="99" y="303"/>
                  <a:pt x="100" y="305"/>
                  <a:pt x="102" y="306"/>
                </a:cubicBezTo>
                <a:cubicBezTo>
                  <a:pt x="104" y="307"/>
                  <a:pt x="110" y="308"/>
                  <a:pt x="110" y="308"/>
                </a:cubicBezTo>
                <a:cubicBezTo>
                  <a:pt x="110" y="307"/>
                  <a:pt x="110" y="305"/>
                  <a:pt x="110" y="302"/>
                </a:cubicBezTo>
                <a:cubicBezTo>
                  <a:pt x="109" y="300"/>
                  <a:pt x="108" y="293"/>
                  <a:pt x="107" y="293"/>
                </a:cubicBezTo>
                <a:cubicBezTo>
                  <a:pt x="107" y="293"/>
                  <a:pt x="106" y="292"/>
                  <a:pt x="106" y="292"/>
                </a:cubicBezTo>
                <a:cubicBezTo>
                  <a:pt x="106" y="291"/>
                  <a:pt x="107" y="291"/>
                  <a:pt x="107" y="291"/>
                </a:cubicBezTo>
                <a:cubicBezTo>
                  <a:pt x="108" y="291"/>
                  <a:pt x="108" y="290"/>
                  <a:pt x="108" y="288"/>
                </a:cubicBezTo>
                <a:cubicBezTo>
                  <a:pt x="108" y="287"/>
                  <a:pt x="106" y="284"/>
                  <a:pt x="104" y="283"/>
                </a:cubicBezTo>
                <a:cubicBezTo>
                  <a:pt x="102" y="282"/>
                  <a:pt x="99" y="275"/>
                  <a:pt x="100" y="275"/>
                </a:cubicBezTo>
                <a:cubicBezTo>
                  <a:pt x="100" y="275"/>
                  <a:pt x="101" y="274"/>
                  <a:pt x="101" y="273"/>
                </a:cubicBezTo>
                <a:cubicBezTo>
                  <a:pt x="101" y="272"/>
                  <a:pt x="100" y="268"/>
                  <a:pt x="98" y="268"/>
                </a:cubicBezTo>
                <a:cubicBezTo>
                  <a:pt x="96" y="268"/>
                  <a:pt x="95" y="267"/>
                  <a:pt x="95" y="267"/>
                </a:cubicBezTo>
                <a:cubicBezTo>
                  <a:pt x="95" y="267"/>
                  <a:pt x="92" y="266"/>
                  <a:pt x="89" y="266"/>
                </a:cubicBezTo>
                <a:cubicBezTo>
                  <a:pt x="87" y="266"/>
                  <a:pt x="84" y="267"/>
                  <a:pt x="84" y="267"/>
                </a:cubicBezTo>
                <a:cubicBezTo>
                  <a:pt x="84" y="267"/>
                  <a:pt x="84" y="268"/>
                  <a:pt x="84" y="268"/>
                </a:cubicBezTo>
                <a:cubicBezTo>
                  <a:pt x="83" y="268"/>
                  <a:pt x="83" y="267"/>
                  <a:pt x="83" y="267"/>
                </a:cubicBezTo>
                <a:cubicBezTo>
                  <a:pt x="83" y="267"/>
                  <a:pt x="83" y="266"/>
                  <a:pt x="82" y="266"/>
                </a:cubicBezTo>
                <a:cubicBezTo>
                  <a:pt x="82" y="266"/>
                  <a:pt x="82" y="267"/>
                  <a:pt x="82" y="267"/>
                </a:cubicBezTo>
                <a:cubicBezTo>
                  <a:pt x="82" y="267"/>
                  <a:pt x="81" y="268"/>
                  <a:pt x="80" y="267"/>
                </a:cubicBezTo>
                <a:cubicBezTo>
                  <a:pt x="79" y="267"/>
                  <a:pt x="76" y="266"/>
                  <a:pt x="76" y="265"/>
                </a:cubicBezTo>
                <a:cubicBezTo>
                  <a:pt x="76" y="264"/>
                  <a:pt x="79" y="262"/>
                  <a:pt x="82" y="262"/>
                </a:cubicBezTo>
                <a:cubicBezTo>
                  <a:pt x="84" y="262"/>
                  <a:pt x="86" y="263"/>
                  <a:pt x="86" y="263"/>
                </a:cubicBezTo>
                <a:cubicBezTo>
                  <a:pt x="86" y="263"/>
                  <a:pt x="87" y="264"/>
                  <a:pt x="87" y="264"/>
                </a:cubicBezTo>
                <a:cubicBezTo>
                  <a:pt x="87" y="264"/>
                  <a:pt x="87" y="264"/>
                  <a:pt x="88" y="264"/>
                </a:cubicBezTo>
                <a:cubicBezTo>
                  <a:pt x="102" y="264"/>
                  <a:pt x="102" y="264"/>
                  <a:pt x="102" y="264"/>
                </a:cubicBezTo>
                <a:cubicBezTo>
                  <a:pt x="106" y="256"/>
                  <a:pt x="109" y="248"/>
                  <a:pt x="108" y="246"/>
                </a:cubicBezTo>
                <a:cubicBezTo>
                  <a:pt x="107" y="244"/>
                  <a:pt x="104" y="242"/>
                  <a:pt x="103" y="242"/>
                </a:cubicBezTo>
                <a:cubicBezTo>
                  <a:pt x="103" y="242"/>
                  <a:pt x="102" y="241"/>
                  <a:pt x="102" y="241"/>
                </a:cubicBezTo>
                <a:cubicBezTo>
                  <a:pt x="102" y="241"/>
                  <a:pt x="101" y="240"/>
                  <a:pt x="99" y="240"/>
                </a:cubicBezTo>
                <a:cubicBezTo>
                  <a:pt x="97" y="240"/>
                  <a:pt x="95" y="240"/>
                  <a:pt x="93" y="240"/>
                </a:cubicBezTo>
                <a:cubicBezTo>
                  <a:pt x="92" y="239"/>
                  <a:pt x="93" y="232"/>
                  <a:pt x="97" y="231"/>
                </a:cubicBezTo>
                <a:cubicBezTo>
                  <a:pt x="100" y="231"/>
                  <a:pt x="107" y="226"/>
                  <a:pt x="109" y="226"/>
                </a:cubicBezTo>
                <a:cubicBezTo>
                  <a:pt x="112" y="226"/>
                  <a:pt x="113" y="226"/>
                  <a:pt x="113" y="225"/>
                </a:cubicBezTo>
                <a:cubicBezTo>
                  <a:pt x="113" y="225"/>
                  <a:pt x="115" y="224"/>
                  <a:pt x="116" y="224"/>
                </a:cubicBezTo>
                <a:cubicBezTo>
                  <a:pt x="118" y="224"/>
                  <a:pt x="122" y="222"/>
                  <a:pt x="122" y="221"/>
                </a:cubicBezTo>
                <a:cubicBezTo>
                  <a:pt x="122" y="221"/>
                  <a:pt x="123" y="220"/>
                  <a:pt x="124" y="220"/>
                </a:cubicBezTo>
                <a:cubicBezTo>
                  <a:pt x="124" y="220"/>
                  <a:pt x="125" y="219"/>
                  <a:pt x="125" y="219"/>
                </a:cubicBezTo>
                <a:cubicBezTo>
                  <a:pt x="125" y="218"/>
                  <a:pt x="125" y="217"/>
                  <a:pt x="126" y="217"/>
                </a:cubicBezTo>
                <a:cubicBezTo>
                  <a:pt x="126" y="217"/>
                  <a:pt x="131" y="214"/>
                  <a:pt x="136" y="209"/>
                </a:cubicBezTo>
                <a:cubicBezTo>
                  <a:pt x="141" y="205"/>
                  <a:pt x="148" y="198"/>
                  <a:pt x="148" y="197"/>
                </a:cubicBezTo>
                <a:cubicBezTo>
                  <a:pt x="148" y="196"/>
                  <a:pt x="149" y="194"/>
                  <a:pt x="150" y="193"/>
                </a:cubicBezTo>
                <a:cubicBezTo>
                  <a:pt x="152" y="192"/>
                  <a:pt x="155" y="187"/>
                  <a:pt x="155" y="186"/>
                </a:cubicBezTo>
                <a:cubicBezTo>
                  <a:pt x="155" y="185"/>
                  <a:pt x="151" y="179"/>
                  <a:pt x="147" y="176"/>
                </a:cubicBezTo>
                <a:cubicBezTo>
                  <a:pt x="144" y="174"/>
                  <a:pt x="139" y="169"/>
                  <a:pt x="138" y="169"/>
                </a:cubicBezTo>
                <a:cubicBezTo>
                  <a:pt x="137" y="169"/>
                  <a:pt x="134" y="167"/>
                  <a:pt x="132" y="165"/>
                </a:cubicBezTo>
                <a:cubicBezTo>
                  <a:pt x="129" y="162"/>
                  <a:pt x="121" y="154"/>
                  <a:pt x="121" y="154"/>
                </a:cubicBezTo>
                <a:cubicBezTo>
                  <a:pt x="120" y="154"/>
                  <a:pt x="119" y="153"/>
                  <a:pt x="119" y="152"/>
                </a:cubicBezTo>
                <a:cubicBezTo>
                  <a:pt x="119" y="151"/>
                  <a:pt x="118" y="148"/>
                  <a:pt x="117" y="145"/>
                </a:cubicBezTo>
                <a:cubicBezTo>
                  <a:pt x="115" y="142"/>
                  <a:pt x="106" y="135"/>
                  <a:pt x="106" y="134"/>
                </a:cubicBezTo>
                <a:cubicBezTo>
                  <a:pt x="106" y="134"/>
                  <a:pt x="105" y="132"/>
                  <a:pt x="104" y="131"/>
                </a:cubicBezTo>
                <a:cubicBezTo>
                  <a:pt x="103" y="131"/>
                  <a:pt x="101" y="128"/>
                  <a:pt x="101" y="127"/>
                </a:cubicBezTo>
                <a:cubicBezTo>
                  <a:pt x="101" y="126"/>
                  <a:pt x="99" y="125"/>
                  <a:pt x="98" y="124"/>
                </a:cubicBezTo>
                <a:cubicBezTo>
                  <a:pt x="97" y="123"/>
                  <a:pt x="93" y="121"/>
                  <a:pt x="93" y="120"/>
                </a:cubicBezTo>
                <a:cubicBezTo>
                  <a:pt x="93" y="119"/>
                  <a:pt x="93" y="118"/>
                  <a:pt x="93" y="117"/>
                </a:cubicBezTo>
                <a:cubicBezTo>
                  <a:pt x="93" y="116"/>
                  <a:pt x="82" y="110"/>
                  <a:pt x="78" y="106"/>
                </a:cubicBezTo>
                <a:cubicBezTo>
                  <a:pt x="73" y="103"/>
                  <a:pt x="67" y="92"/>
                  <a:pt x="66" y="92"/>
                </a:cubicBezTo>
                <a:cubicBezTo>
                  <a:pt x="65" y="92"/>
                  <a:pt x="64" y="92"/>
                  <a:pt x="64" y="91"/>
                </a:cubicBezTo>
                <a:cubicBezTo>
                  <a:pt x="64" y="91"/>
                  <a:pt x="62" y="90"/>
                  <a:pt x="61" y="90"/>
                </a:cubicBezTo>
                <a:cubicBezTo>
                  <a:pt x="61" y="90"/>
                  <a:pt x="59" y="89"/>
                  <a:pt x="58" y="88"/>
                </a:cubicBezTo>
                <a:cubicBezTo>
                  <a:pt x="58" y="87"/>
                  <a:pt x="55" y="84"/>
                  <a:pt x="55" y="84"/>
                </a:cubicBezTo>
                <a:cubicBezTo>
                  <a:pt x="54" y="84"/>
                  <a:pt x="54" y="83"/>
                  <a:pt x="54" y="82"/>
                </a:cubicBezTo>
                <a:cubicBezTo>
                  <a:pt x="54" y="81"/>
                  <a:pt x="51" y="80"/>
                  <a:pt x="48" y="79"/>
                </a:cubicBezTo>
                <a:cubicBezTo>
                  <a:pt x="48" y="79"/>
                  <a:pt x="48" y="79"/>
                  <a:pt x="48" y="73"/>
                </a:cubicBezTo>
                <a:cubicBezTo>
                  <a:pt x="48" y="71"/>
                  <a:pt x="48" y="71"/>
                  <a:pt x="48" y="71"/>
                </a:cubicBezTo>
                <a:cubicBezTo>
                  <a:pt x="50" y="68"/>
                  <a:pt x="52" y="66"/>
                  <a:pt x="53" y="66"/>
                </a:cubicBezTo>
                <a:cubicBezTo>
                  <a:pt x="55" y="66"/>
                  <a:pt x="61" y="69"/>
                  <a:pt x="68" y="73"/>
                </a:cubicBezTo>
                <a:cubicBezTo>
                  <a:pt x="68" y="73"/>
                  <a:pt x="68" y="73"/>
                  <a:pt x="70" y="81"/>
                </a:cubicBezTo>
                <a:cubicBezTo>
                  <a:pt x="77" y="82"/>
                  <a:pt x="77" y="82"/>
                  <a:pt x="77" y="82"/>
                </a:cubicBezTo>
                <a:cubicBezTo>
                  <a:pt x="77" y="86"/>
                  <a:pt x="77" y="90"/>
                  <a:pt x="78" y="90"/>
                </a:cubicBezTo>
                <a:cubicBezTo>
                  <a:pt x="78" y="90"/>
                  <a:pt x="79" y="90"/>
                  <a:pt x="80" y="91"/>
                </a:cubicBezTo>
                <a:cubicBezTo>
                  <a:pt x="80" y="92"/>
                  <a:pt x="82" y="95"/>
                  <a:pt x="83" y="95"/>
                </a:cubicBezTo>
                <a:cubicBezTo>
                  <a:pt x="84" y="95"/>
                  <a:pt x="84" y="96"/>
                  <a:pt x="84" y="97"/>
                </a:cubicBezTo>
                <a:cubicBezTo>
                  <a:pt x="84" y="98"/>
                  <a:pt x="87" y="100"/>
                  <a:pt x="89" y="102"/>
                </a:cubicBezTo>
                <a:cubicBezTo>
                  <a:pt x="92" y="104"/>
                  <a:pt x="99" y="109"/>
                  <a:pt x="99" y="110"/>
                </a:cubicBezTo>
                <a:cubicBezTo>
                  <a:pt x="99" y="111"/>
                  <a:pt x="101" y="113"/>
                  <a:pt x="103" y="114"/>
                </a:cubicBezTo>
                <a:cubicBezTo>
                  <a:pt x="105" y="116"/>
                  <a:pt x="110" y="121"/>
                  <a:pt x="111" y="121"/>
                </a:cubicBezTo>
                <a:cubicBezTo>
                  <a:pt x="112" y="121"/>
                  <a:pt x="113" y="123"/>
                  <a:pt x="115" y="125"/>
                </a:cubicBezTo>
                <a:cubicBezTo>
                  <a:pt x="116" y="127"/>
                  <a:pt x="120" y="132"/>
                  <a:pt x="122" y="132"/>
                </a:cubicBezTo>
                <a:cubicBezTo>
                  <a:pt x="123" y="132"/>
                  <a:pt x="124" y="131"/>
                  <a:pt x="124" y="131"/>
                </a:cubicBezTo>
                <a:cubicBezTo>
                  <a:pt x="124" y="130"/>
                  <a:pt x="125" y="130"/>
                  <a:pt x="126" y="130"/>
                </a:cubicBezTo>
                <a:cubicBezTo>
                  <a:pt x="127" y="130"/>
                  <a:pt x="128" y="131"/>
                  <a:pt x="127" y="132"/>
                </a:cubicBezTo>
                <a:cubicBezTo>
                  <a:pt x="127" y="133"/>
                  <a:pt x="131" y="142"/>
                  <a:pt x="137" y="147"/>
                </a:cubicBezTo>
                <a:cubicBezTo>
                  <a:pt x="137" y="147"/>
                  <a:pt x="137" y="147"/>
                  <a:pt x="137" y="150"/>
                </a:cubicBezTo>
                <a:cubicBezTo>
                  <a:pt x="137" y="151"/>
                  <a:pt x="137" y="151"/>
                  <a:pt x="137" y="152"/>
                </a:cubicBezTo>
                <a:cubicBezTo>
                  <a:pt x="137" y="152"/>
                  <a:pt x="137" y="152"/>
                  <a:pt x="137" y="152"/>
                </a:cubicBezTo>
                <a:cubicBezTo>
                  <a:pt x="139" y="153"/>
                  <a:pt x="141" y="154"/>
                  <a:pt x="141" y="155"/>
                </a:cubicBezTo>
                <a:cubicBezTo>
                  <a:pt x="141" y="156"/>
                  <a:pt x="142" y="157"/>
                  <a:pt x="143" y="157"/>
                </a:cubicBezTo>
                <a:cubicBezTo>
                  <a:pt x="143" y="158"/>
                  <a:pt x="148" y="160"/>
                  <a:pt x="148" y="161"/>
                </a:cubicBezTo>
                <a:cubicBezTo>
                  <a:pt x="148" y="161"/>
                  <a:pt x="152" y="165"/>
                  <a:pt x="156" y="168"/>
                </a:cubicBezTo>
                <a:cubicBezTo>
                  <a:pt x="156" y="168"/>
                  <a:pt x="156" y="168"/>
                  <a:pt x="158" y="168"/>
                </a:cubicBezTo>
                <a:cubicBezTo>
                  <a:pt x="159" y="168"/>
                  <a:pt x="159" y="168"/>
                  <a:pt x="159" y="168"/>
                </a:cubicBezTo>
                <a:cubicBezTo>
                  <a:pt x="159" y="168"/>
                  <a:pt x="160" y="167"/>
                  <a:pt x="160" y="167"/>
                </a:cubicBezTo>
                <a:cubicBezTo>
                  <a:pt x="160" y="167"/>
                  <a:pt x="163" y="165"/>
                  <a:pt x="166" y="164"/>
                </a:cubicBezTo>
                <a:cubicBezTo>
                  <a:pt x="166" y="164"/>
                  <a:pt x="166" y="164"/>
                  <a:pt x="166" y="162"/>
                </a:cubicBezTo>
                <a:cubicBezTo>
                  <a:pt x="166" y="160"/>
                  <a:pt x="165" y="158"/>
                  <a:pt x="165" y="155"/>
                </a:cubicBezTo>
                <a:cubicBezTo>
                  <a:pt x="165" y="154"/>
                  <a:pt x="165" y="154"/>
                  <a:pt x="165" y="154"/>
                </a:cubicBezTo>
                <a:cubicBezTo>
                  <a:pt x="165" y="152"/>
                  <a:pt x="166" y="151"/>
                  <a:pt x="166" y="151"/>
                </a:cubicBezTo>
                <a:cubicBezTo>
                  <a:pt x="167" y="151"/>
                  <a:pt x="168" y="149"/>
                  <a:pt x="169" y="148"/>
                </a:cubicBezTo>
                <a:cubicBezTo>
                  <a:pt x="170" y="146"/>
                  <a:pt x="174" y="144"/>
                  <a:pt x="174" y="144"/>
                </a:cubicBezTo>
                <a:cubicBezTo>
                  <a:pt x="174" y="144"/>
                  <a:pt x="175" y="145"/>
                  <a:pt x="176" y="145"/>
                </a:cubicBezTo>
                <a:cubicBezTo>
                  <a:pt x="177" y="146"/>
                  <a:pt x="179" y="147"/>
                  <a:pt x="179" y="147"/>
                </a:cubicBezTo>
                <a:cubicBezTo>
                  <a:pt x="179" y="147"/>
                  <a:pt x="178" y="148"/>
                  <a:pt x="178" y="148"/>
                </a:cubicBezTo>
                <a:cubicBezTo>
                  <a:pt x="178" y="148"/>
                  <a:pt x="178" y="147"/>
                  <a:pt x="178" y="147"/>
                </a:cubicBezTo>
                <a:cubicBezTo>
                  <a:pt x="178" y="147"/>
                  <a:pt x="182" y="148"/>
                  <a:pt x="186" y="149"/>
                </a:cubicBezTo>
                <a:cubicBezTo>
                  <a:pt x="186" y="149"/>
                  <a:pt x="186" y="149"/>
                  <a:pt x="186" y="157"/>
                </a:cubicBezTo>
                <a:cubicBezTo>
                  <a:pt x="186" y="160"/>
                  <a:pt x="183" y="164"/>
                  <a:pt x="183" y="168"/>
                </a:cubicBezTo>
                <a:cubicBezTo>
                  <a:pt x="183" y="175"/>
                  <a:pt x="185" y="180"/>
                  <a:pt x="198" y="180"/>
                </a:cubicBezTo>
                <a:cubicBezTo>
                  <a:pt x="199" y="180"/>
                  <a:pt x="199" y="180"/>
                  <a:pt x="199" y="180"/>
                </a:cubicBezTo>
                <a:cubicBezTo>
                  <a:pt x="201" y="180"/>
                  <a:pt x="202" y="179"/>
                  <a:pt x="202" y="179"/>
                </a:cubicBezTo>
                <a:cubicBezTo>
                  <a:pt x="202" y="178"/>
                  <a:pt x="203" y="179"/>
                  <a:pt x="204" y="180"/>
                </a:cubicBezTo>
                <a:cubicBezTo>
                  <a:pt x="204" y="180"/>
                  <a:pt x="204" y="180"/>
                  <a:pt x="208" y="180"/>
                </a:cubicBezTo>
                <a:cubicBezTo>
                  <a:pt x="214" y="180"/>
                  <a:pt x="214" y="180"/>
                  <a:pt x="214" y="180"/>
                </a:cubicBezTo>
                <a:cubicBezTo>
                  <a:pt x="218" y="178"/>
                  <a:pt x="220" y="175"/>
                  <a:pt x="219" y="174"/>
                </a:cubicBezTo>
                <a:cubicBezTo>
                  <a:pt x="219" y="174"/>
                  <a:pt x="219" y="174"/>
                  <a:pt x="219" y="172"/>
                </a:cubicBezTo>
                <a:cubicBezTo>
                  <a:pt x="219" y="172"/>
                  <a:pt x="219" y="172"/>
                  <a:pt x="219" y="172"/>
                </a:cubicBezTo>
                <a:cubicBezTo>
                  <a:pt x="219" y="171"/>
                  <a:pt x="220" y="171"/>
                  <a:pt x="220" y="171"/>
                </a:cubicBezTo>
                <a:cubicBezTo>
                  <a:pt x="220" y="171"/>
                  <a:pt x="221" y="172"/>
                  <a:pt x="221" y="173"/>
                </a:cubicBezTo>
                <a:cubicBezTo>
                  <a:pt x="222" y="174"/>
                  <a:pt x="226" y="175"/>
                  <a:pt x="226" y="175"/>
                </a:cubicBezTo>
                <a:cubicBezTo>
                  <a:pt x="226" y="175"/>
                  <a:pt x="229" y="173"/>
                  <a:pt x="229" y="172"/>
                </a:cubicBezTo>
                <a:cubicBezTo>
                  <a:pt x="229" y="171"/>
                  <a:pt x="228" y="169"/>
                  <a:pt x="229" y="169"/>
                </a:cubicBezTo>
                <a:cubicBezTo>
                  <a:pt x="229" y="169"/>
                  <a:pt x="230" y="171"/>
                  <a:pt x="231" y="172"/>
                </a:cubicBezTo>
                <a:cubicBezTo>
                  <a:pt x="231" y="172"/>
                  <a:pt x="231" y="172"/>
                  <a:pt x="231" y="172"/>
                </a:cubicBezTo>
                <a:cubicBezTo>
                  <a:pt x="241" y="172"/>
                  <a:pt x="241" y="171"/>
                  <a:pt x="241" y="171"/>
                </a:cubicBezTo>
                <a:cubicBezTo>
                  <a:pt x="244" y="149"/>
                  <a:pt x="248" y="129"/>
                  <a:pt x="250" y="129"/>
                </a:cubicBezTo>
                <a:cubicBezTo>
                  <a:pt x="251" y="128"/>
                  <a:pt x="256" y="124"/>
                  <a:pt x="256" y="121"/>
                </a:cubicBezTo>
                <a:cubicBezTo>
                  <a:pt x="256" y="118"/>
                  <a:pt x="254" y="111"/>
                  <a:pt x="253" y="111"/>
                </a:cubicBezTo>
                <a:cubicBezTo>
                  <a:pt x="253" y="111"/>
                  <a:pt x="253" y="109"/>
                  <a:pt x="253" y="106"/>
                </a:cubicBezTo>
                <a:cubicBezTo>
                  <a:pt x="253" y="104"/>
                  <a:pt x="252" y="101"/>
                  <a:pt x="252" y="101"/>
                </a:cubicBezTo>
                <a:cubicBezTo>
                  <a:pt x="251" y="100"/>
                  <a:pt x="250" y="99"/>
                  <a:pt x="250" y="99"/>
                </a:cubicBezTo>
                <a:cubicBezTo>
                  <a:pt x="250" y="99"/>
                  <a:pt x="250" y="98"/>
                  <a:pt x="250" y="98"/>
                </a:cubicBezTo>
                <a:cubicBezTo>
                  <a:pt x="251" y="98"/>
                  <a:pt x="251" y="96"/>
                  <a:pt x="251" y="93"/>
                </a:cubicBezTo>
                <a:cubicBezTo>
                  <a:pt x="251" y="90"/>
                  <a:pt x="252" y="88"/>
                  <a:pt x="252" y="88"/>
                </a:cubicBezTo>
                <a:cubicBezTo>
                  <a:pt x="252" y="88"/>
                  <a:pt x="253" y="88"/>
                  <a:pt x="253" y="89"/>
                </a:cubicBezTo>
                <a:cubicBezTo>
                  <a:pt x="253" y="89"/>
                  <a:pt x="254" y="93"/>
                  <a:pt x="256" y="97"/>
                </a:cubicBezTo>
                <a:cubicBezTo>
                  <a:pt x="256" y="97"/>
                  <a:pt x="256" y="97"/>
                  <a:pt x="256" y="100"/>
                </a:cubicBezTo>
                <a:cubicBezTo>
                  <a:pt x="256" y="102"/>
                  <a:pt x="256" y="102"/>
                  <a:pt x="256" y="102"/>
                </a:cubicBezTo>
                <a:cubicBezTo>
                  <a:pt x="255" y="103"/>
                  <a:pt x="255" y="104"/>
                  <a:pt x="255" y="104"/>
                </a:cubicBezTo>
                <a:cubicBezTo>
                  <a:pt x="255" y="104"/>
                  <a:pt x="256" y="106"/>
                  <a:pt x="256" y="109"/>
                </a:cubicBezTo>
                <a:cubicBezTo>
                  <a:pt x="256" y="109"/>
                  <a:pt x="256" y="109"/>
                  <a:pt x="256" y="110"/>
                </a:cubicBezTo>
                <a:cubicBezTo>
                  <a:pt x="256" y="112"/>
                  <a:pt x="256" y="113"/>
                  <a:pt x="256" y="115"/>
                </a:cubicBezTo>
                <a:cubicBezTo>
                  <a:pt x="256" y="117"/>
                  <a:pt x="256" y="117"/>
                  <a:pt x="256" y="117"/>
                </a:cubicBezTo>
                <a:cubicBezTo>
                  <a:pt x="257" y="119"/>
                  <a:pt x="259" y="122"/>
                  <a:pt x="259" y="122"/>
                </a:cubicBezTo>
                <a:cubicBezTo>
                  <a:pt x="259" y="122"/>
                  <a:pt x="261" y="124"/>
                  <a:pt x="264" y="125"/>
                </a:cubicBezTo>
                <a:cubicBezTo>
                  <a:pt x="267" y="126"/>
                  <a:pt x="271" y="136"/>
                  <a:pt x="272" y="136"/>
                </a:cubicBezTo>
                <a:cubicBezTo>
                  <a:pt x="272" y="136"/>
                  <a:pt x="273" y="137"/>
                  <a:pt x="273" y="137"/>
                </a:cubicBezTo>
                <a:cubicBezTo>
                  <a:pt x="273" y="138"/>
                  <a:pt x="274" y="139"/>
                  <a:pt x="274" y="139"/>
                </a:cubicBezTo>
                <a:cubicBezTo>
                  <a:pt x="275" y="140"/>
                  <a:pt x="277" y="141"/>
                  <a:pt x="277" y="141"/>
                </a:cubicBezTo>
                <a:cubicBezTo>
                  <a:pt x="277" y="142"/>
                  <a:pt x="278" y="142"/>
                  <a:pt x="279" y="142"/>
                </a:cubicBezTo>
                <a:cubicBezTo>
                  <a:pt x="280" y="142"/>
                  <a:pt x="280" y="142"/>
                  <a:pt x="280" y="143"/>
                </a:cubicBezTo>
                <a:cubicBezTo>
                  <a:pt x="280" y="143"/>
                  <a:pt x="281" y="143"/>
                  <a:pt x="282" y="144"/>
                </a:cubicBezTo>
                <a:cubicBezTo>
                  <a:pt x="282" y="144"/>
                  <a:pt x="282" y="144"/>
                  <a:pt x="283" y="144"/>
                </a:cubicBezTo>
                <a:cubicBezTo>
                  <a:pt x="285" y="144"/>
                  <a:pt x="285" y="144"/>
                  <a:pt x="285" y="144"/>
                </a:cubicBezTo>
                <a:cubicBezTo>
                  <a:pt x="288" y="143"/>
                  <a:pt x="290" y="142"/>
                  <a:pt x="290" y="143"/>
                </a:cubicBezTo>
                <a:cubicBezTo>
                  <a:pt x="290" y="143"/>
                  <a:pt x="291" y="143"/>
                  <a:pt x="292" y="143"/>
                </a:cubicBezTo>
                <a:cubicBezTo>
                  <a:pt x="293" y="143"/>
                  <a:pt x="295" y="142"/>
                  <a:pt x="297" y="142"/>
                </a:cubicBezTo>
                <a:cubicBezTo>
                  <a:pt x="299" y="143"/>
                  <a:pt x="305" y="144"/>
                  <a:pt x="305" y="145"/>
                </a:cubicBezTo>
                <a:cubicBezTo>
                  <a:pt x="305" y="146"/>
                  <a:pt x="306" y="148"/>
                  <a:pt x="307" y="150"/>
                </a:cubicBezTo>
                <a:cubicBezTo>
                  <a:pt x="308" y="152"/>
                  <a:pt x="313" y="156"/>
                  <a:pt x="314" y="156"/>
                </a:cubicBezTo>
                <a:cubicBezTo>
                  <a:pt x="314" y="156"/>
                  <a:pt x="315" y="157"/>
                  <a:pt x="315" y="157"/>
                </a:cubicBezTo>
                <a:cubicBezTo>
                  <a:pt x="316" y="158"/>
                  <a:pt x="317" y="159"/>
                  <a:pt x="318" y="159"/>
                </a:cubicBezTo>
                <a:cubicBezTo>
                  <a:pt x="319" y="159"/>
                  <a:pt x="319" y="159"/>
                  <a:pt x="319" y="160"/>
                </a:cubicBezTo>
                <a:cubicBezTo>
                  <a:pt x="319" y="160"/>
                  <a:pt x="320" y="161"/>
                  <a:pt x="321" y="161"/>
                </a:cubicBezTo>
                <a:cubicBezTo>
                  <a:pt x="323" y="161"/>
                  <a:pt x="324" y="161"/>
                  <a:pt x="324" y="161"/>
                </a:cubicBezTo>
                <a:cubicBezTo>
                  <a:pt x="324" y="162"/>
                  <a:pt x="324" y="162"/>
                  <a:pt x="326" y="163"/>
                </a:cubicBezTo>
                <a:cubicBezTo>
                  <a:pt x="327" y="163"/>
                  <a:pt x="330" y="164"/>
                  <a:pt x="330" y="164"/>
                </a:cubicBezTo>
                <a:cubicBezTo>
                  <a:pt x="330" y="165"/>
                  <a:pt x="330" y="165"/>
                  <a:pt x="331" y="165"/>
                </a:cubicBezTo>
                <a:cubicBezTo>
                  <a:pt x="332" y="165"/>
                  <a:pt x="333" y="165"/>
                  <a:pt x="333" y="166"/>
                </a:cubicBezTo>
                <a:cubicBezTo>
                  <a:pt x="333" y="166"/>
                  <a:pt x="334" y="166"/>
                  <a:pt x="335" y="166"/>
                </a:cubicBezTo>
                <a:cubicBezTo>
                  <a:pt x="336" y="166"/>
                  <a:pt x="337" y="167"/>
                  <a:pt x="337" y="167"/>
                </a:cubicBezTo>
                <a:cubicBezTo>
                  <a:pt x="337" y="167"/>
                  <a:pt x="339" y="169"/>
                  <a:pt x="342" y="172"/>
                </a:cubicBezTo>
                <a:cubicBezTo>
                  <a:pt x="344" y="174"/>
                  <a:pt x="353" y="184"/>
                  <a:pt x="353" y="184"/>
                </a:cubicBezTo>
                <a:cubicBezTo>
                  <a:pt x="354" y="184"/>
                  <a:pt x="354" y="186"/>
                  <a:pt x="355" y="188"/>
                </a:cubicBezTo>
                <a:cubicBezTo>
                  <a:pt x="356" y="191"/>
                  <a:pt x="358" y="197"/>
                  <a:pt x="358" y="197"/>
                </a:cubicBezTo>
                <a:cubicBezTo>
                  <a:pt x="359" y="197"/>
                  <a:pt x="360" y="198"/>
                  <a:pt x="360" y="199"/>
                </a:cubicBezTo>
                <a:cubicBezTo>
                  <a:pt x="360" y="200"/>
                  <a:pt x="360" y="201"/>
                  <a:pt x="361" y="201"/>
                </a:cubicBezTo>
                <a:cubicBezTo>
                  <a:pt x="361" y="201"/>
                  <a:pt x="361" y="201"/>
                  <a:pt x="361" y="202"/>
                </a:cubicBezTo>
                <a:cubicBezTo>
                  <a:pt x="361" y="202"/>
                  <a:pt x="363" y="203"/>
                  <a:pt x="364" y="203"/>
                </a:cubicBezTo>
                <a:cubicBezTo>
                  <a:pt x="366" y="203"/>
                  <a:pt x="367" y="203"/>
                  <a:pt x="367" y="203"/>
                </a:cubicBezTo>
                <a:cubicBezTo>
                  <a:pt x="367" y="204"/>
                  <a:pt x="370" y="204"/>
                  <a:pt x="372" y="204"/>
                </a:cubicBezTo>
                <a:cubicBezTo>
                  <a:pt x="375" y="204"/>
                  <a:pt x="376" y="219"/>
                  <a:pt x="375" y="220"/>
                </a:cubicBezTo>
                <a:cubicBezTo>
                  <a:pt x="374" y="222"/>
                  <a:pt x="373" y="231"/>
                  <a:pt x="374" y="232"/>
                </a:cubicBezTo>
                <a:cubicBezTo>
                  <a:pt x="374" y="233"/>
                  <a:pt x="376" y="234"/>
                  <a:pt x="377" y="234"/>
                </a:cubicBezTo>
                <a:cubicBezTo>
                  <a:pt x="378" y="234"/>
                  <a:pt x="379" y="235"/>
                  <a:pt x="380" y="236"/>
                </a:cubicBezTo>
                <a:cubicBezTo>
                  <a:pt x="381" y="237"/>
                  <a:pt x="382" y="238"/>
                  <a:pt x="382" y="239"/>
                </a:cubicBezTo>
                <a:cubicBezTo>
                  <a:pt x="382" y="240"/>
                  <a:pt x="382" y="241"/>
                  <a:pt x="383" y="241"/>
                </a:cubicBezTo>
                <a:cubicBezTo>
                  <a:pt x="383" y="241"/>
                  <a:pt x="384" y="243"/>
                  <a:pt x="384" y="244"/>
                </a:cubicBezTo>
                <a:cubicBezTo>
                  <a:pt x="384" y="245"/>
                  <a:pt x="385" y="246"/>
                  <a:pt x="385" y="246"/>
                </a:cubicBezTo>
                <a:cubicBezTo>
                  <a:pt x="386" y="246"/>
                  <a:pt x="386" y="248"/>
                  <a:pt x="386" y="251"/>
                </a:cubicBezTo>
                <a:cubicBezTo>
                  <a:pt x="386" y="254"/>
                  <a:pt x="386" y="256"/>
                  <a:pt x="387" y="256"/>
                </a:cubicBezTo>
                <a:cubicBezTo>
                  <a:pt x="387" y="256"/>
                  <a:pt x="389" y="258"/>
                  <a:pt x="390" y="259"/>
                </a:cubicBezTo>
                <a:cubicBezTo>
                  <a:pt x="390" y="259"/>
                  <a:pt x="390" y="259"/>
                  <a:pt x="391" y="259"/>
                </a:cubicBezTo>
                <a:cubicBezTo>
                  <a:pt x="393" y="259"/>
                  <a:pt x="395" y="257"/>
                  <a:pt x="398" y="257"/>
                </a:cubicBezTo>
                <a:cubicBezTo>
                  <a:pt x="398" y="257"/>
                  <a:pt x="398" y="257"/>
                  <a:pt x="398" y="257"/>
                </a:cubicBezTo>
                <a:cubicBezTo>
                  <a:pt x="400" y="257"/>
                  <a:pt x="401" y="258"/>
                  <a:pt x="401" y="258"/>
                </a:cubicBezTo>
                <a:cubicBezTo>
                  <a:pt x="401" y="259"/>
                  <a:pt x="399" y="259"/>
                  <a:pt x="397" y="260"/>
                </a:cubicBezTo>
                <a:cubicBezTo>
                  <a:pt x="395" y="260"/>
                  <a:pt x="388" y="266"/>
                  <a:pt x="386" y="272"/>
                </a:cubicBezTo>
                <a:cubicBezTo>
                  <a:pt x="386" y="272"/>
                  <a:pt x="386" y="272"/>
                  <a:pt x="386" y="277"/>
                </a:cubicBezTo>
                <a:cubicBezTo>
                  <a:pt x="386" y="279"/>
                  <a:pt x="386" y="279"/>
                  <a:pt x="386" y="279"/>
                </a:cubicBezTo>
                <a:cubicBezTo>
                  <a:pt x="387" y="281"/>
                  <a:pt x="388" y="284"/>
                  <a:pt x="389" y="284"/>
                </a:cubicBezTo>
                <a:cubicBezTo>
                  <a:pt x="390" y="284"/>
                  <a:pt x="391" y="284"/>
                  <a:pt x="391" y="285"/>
                </a:cubicBezTo>
                <a:cubicBezTo>
                  <a:pt x="392" y="286"/>
                  <a:pt x="393" y="293"/>
                  <a:pt x="392" y="294"/>
                </a:cubicBezTo>
                <a:cubicBezTo>
                  <a:pt x="392" y="294"/>
                  <a:pt x="390" y="296"/>
                  <a:pt x="389" y="296"/>
                </a:cubicBezTo>
                <a:cubicBezTo>
                  <a:pt x="388" y="296"/>
                  <a:pt x="387" y="296"/>
                  <a:pt x="387" y="296"/>
                </a:cubicBezTo>
                <a:cubicBezTo>
                  <a:pt x="387" y="297"/>
                  <a:pt x="387" y="297"/>
                  <a:pt x="386" y="297"/>
                </a:cubicBezTo>
                <a:cubicBezTo>
                  <a:pt x="385" y="297"/>
                  <a:pt x="384" y="298"/>
                  <a:pt x="383" y="298"/>
                </a:cubicBezTo>
                <a:cubicBezTo>
                  <a:pt x="382" y="299"/>
                  <a:pt x="382" y="300"/>
                  <a:pt x="382" y="301"/>
                </a:cubicBezTo>
                <a:cubicBezTo>
                  <a:pt x="382" y="302"/>
                  <a:pt x="381" y="302"/>
                  <a:pt x="381" y="302"/>
                </a:cubicBezTo>
                <a:cubicBezTo>
                  <a:pt x="380" y="302"/>
                  <a:pt x="381" y="306"/>
                  <a:pt x="382" y="310"/>
                </a:cubicBezTo>
                <a:cubicBezTo>
                  <a:pt x="382" y="313"/>
                  <a:pt x="384" y="327"/>
                  <a:pt x="385" y="327"/>
                </a:cubicBezTo>
                <a:cubicBezTo>
                  <a:pt x="386" y="328"/>
                  <a:pt x="389" y="329"/>
                  <a:pt x="389" y="329"/>
                </a:cubicBezTo>
                <a:cubicBezTo>
                  <a:pt x="389" y="330"/>
                  <a:pt x="388" y="330"/>
                  <a:pt x="388" y="330"/>
                </a:cubicBezTo>
                <a:cubicBezTo>
                  <a:pt x="387" y="330"/>
                  <a:pt x="386" y="330"/>
                  <a:pt x="386" y="329"/>
                </a:cubicBezTo>
                <a:cubicBezTo>
                  <a:pt x="386" y="329"/>
                  <a:pt x="385" y="329"/>
                  <a:pt x="383" y="329"/>
                </a:cubicBezTo>
                <a:cubicBezTo>
                  <a:pt x="381" y="329"/>
                  <a:pt x="380" y="331"/>
                  <a:pt x="380" y="334"/>
                </a:cubicBezTo>
                <a:cubicBezTo>
                  <a:pt x="380" y="337"/>
                  <a:pt x="380" y="339"/>
                  <a:pt x="381" y="339"/>
                </a:cubicBezTo>
                <a:cubicBezTo>
                  <a:pt x="381" y="339"/>
                  <a:pt x="382" y="339"/>
                  <a:pt x="382" y="340"/>
                </a:cubicBezTo>
                <a:cubicBezTo>
                  <a:pt x="382" y="341"/>
                  <a:pt x="382" y="342"/>
                  <a:pt x="382" y="342"/>
                </a:cubicBezTo>
                <a:cubicBezTo>
                  <a:pt x="383" y="342"/>
                  <a:pt x="383" y="344"/>
                  <a:pt x="383" y="346"/>
                </a:cubicBezTo>
                <a:cubicBezTo>
                  <a:pt x="383" y="348"/>
                  <a:pt x="384" y="351"/>
                  <a:pt x="384" y="351"/>
                </a:cubicBezTo>
                <a:cubicBezTo>
                  <a:pt x="385" y="351"/>
                  <a:pt x="386" y="353"/>
                  <a:pt x="386" y="353"/>
                </a:cubicBezTo>
                <a:cubicBezTo>
                  <a:pt x="386" y="354"/>
                  <a:pt x="386" y="355"/>
                  <a:pt x="387" y="355"/>
                </a:cubicBezTo>
                <a:cubicBezTo>
                  <a:pt x="387" y="355"/>
                  <a:pt x="388" y="356"/>
                  <a:pt x="389" y="357"/>
                </a:cubicBezTo>
                <a:cubicBezTo>
                  <a:pt x="390" y="358"/>
                  <a:pt x="392" y="362"/>
                  <a:pt x="393" y="362"/>
                </a:cubicBezTo>
                <a:cubicBezTo>
                  <a:pt x="394" y="362"/>
                  <a:pt x="396" y="363"/>
                  <a:pt x="397" y="363"/>
                </a:cubicBezTo>
                <a:cubicBezTo>
                  <a:pt x="399" y="364"/>
                  <a:pt x="403" y="371"/>
                  <a:pt x="403" y="371"/>
                </a:cubicBezTo>
                <a:cubicBezTo>
                  <a:pt x="404" y="371"/>
                  <a:pt x="405" y="371"/>
                  <a:pt x="405" y="372"/>
                </a:cubicBezTo>
                <a:cubicBezTo>
                  <a:pt x="406" y="372"/>
                  <a:pt x="407" y="373"/>
                  <a:pt x="408" y="373"/>
                </a:cubicBezTo>
                <a:cubicBezTo>
                  <a:pt x="408" y="373"/>
                  <a:pt x="409" y="374"/>
                  <a:pt x="409" y="374"/>
                </a:cubicBezTo>
                <a:cubicBezTo>
                  <a:pt x="409" y="375"/>
                  <a:pt x="411" y="376"/>
                  <a:pt x="413" y="377"/>
                </a:cubicBezTo>
                <a:cubicBezTo>
                  <a:pt x="414" y="378"/>
                  <a:pt x="421" y="380"/>
                  <a:pt x="421" y="381"/>
                </a:cubicBezTo>
                <a:cubicBezTo>
                  <a:pt x="421" y="382"/>
                  <a:pt x="424" y="384"/>
                  <a:pt x="428" y="386"/>
                </a:cubicBezTo>
                <a:cubicBezTo>
                  <a:pt x="432" y="387"/>
                  <a:pt x="442" y="392"/>
                  <a:pt x="443" y="392"/>
                </a:cubicBezTo>
                <a:cubicBezTo>
                  <a:pt x="443" y="392"/>
                  <a:pt x="445" y="394"/>
                  <a:pt x="447" y="397"/>
                </a:cubicBezTo>
                <a:cubicBezTo>
                  <a:pt x="448" y="399"/>
                  <a:pt x="461" y="403"/>
                  <a:pt x="465" y="404"/>
                </a:cubicBezTo>
                <a:cubicBezTo>
                  <a:pt x="469" y="405"/>
                  <a:pt x="477" y="417"/>
                  <a:pt x="478" y="417"/>
                </a:cubicBezTo>
                <a:cubicBezTo>
                  <a:pt x="479" y="417"/>
                  <a:pt x="491" y="434"/>
                  <a:pt x="495" y="439"/>
                </a:cubicBezTo>
                <a:close/>
                <a:moveTo>
                  <a:pt x="83" y="293"/>
                </a:moveTo>
                <a:cubicBezTo>
                  <a:pt x="82" y="293"/>
                  <a:pt x="82" y="292"/>
                  <a:pt x="82" y="292"/>
                </a:cubicBezTo>
                <a:cubicBezTo>
                  <a:pt x="82" y="291"/>
                  <a:pt x="81" y="291"/>
                  <a:pt x="81" y="291"/>
                </a:cubicBezTo>
                <a:cubicBezTo>
                  <a:pt x="80" y="291"/>
                  <a:pt x="80" y="291"/>
                  <a:pt x="80" y="292"/>
                </a:cubicBezTo>
                <a:cubicBezTo>
                  <a:pt x="80" y="292"/>
                  <a:pt x="79" y="293"/>
                  <a:pt x="77" y="293"/>
                </a:cubicBezTo>
                <a:cubicBezTo>
                  <a:pt x="76" y="293"/>
                  <a:pt x="75" y="293"/>
                  <a:pt x="75" y="293"/>
                </a:cubicBezTo>
                <a:cubicBezTo>
                  <a:pt x="75" y="294"/>
                  <a:pt x="72" y="294"/>
                  <a:pt x="70" y="294"/>
                </a:cubicBezTo>
                <a:cubicBezTo>
                  <a:pt x="68" y="294"/>
                  <a:pt x="65" y="294"/>
                  <a:pt x="65" y="293"/>
                </a:cubicBezTo>
                <a:cubicBezTo>
                  <a:pt x="65" y="293"/>
                  <a:pt x="65" y="291"/>
                  <a:pt x="65" y="291"/>
                </a:cubicBezTo>
                <a:cubicBezTo>
                  <a:pt x="65" y="291"/>
                  <a:pt x="66" y="291"/>
                  <a:pt x="66" y="290"/>
                </a:cubicBezTo>
                <a:cubicBezTo>
                  <a:pt x="66" y="290"/>
                  <a:pt x="67" y="290"/>
                  <a:pt x="69" y="290"/>
                </a:cubicBezTo>
                <a:cubicBezTo>
                  <a:pt x="70" y="290"/>
                  <a:pt x="72" y="289"/>
                  <a:pt x="72" y="289"/>
                </a:cubicBezTo>
                <a:cubicBezTo>
                  <a:pt x="72" y="289"/>
                  <a:pt x="74" y="288"/>
                  <a:pt x="77" y="288"/>
                </a:cubicBezTo>
                <a:cubicBezTo>
                  <a:pt x="79" y="288"/>
                  <a:pt x="82" y="289"/>
                  <a:pt x="83" y="290"/>
                </a:cubicBezTo>
                <a:cubicBezTo>
                  <a:pt x="83" y="290"/>
                  <a:pt x="84" y="293"/>
                  <a:pt x="83" y="293"/>
                </a:cubicBezTo>
                <a:close/>
                <a:moveTo>
                  <a:pt x="80" y="242"/>
                </a:moveTo>
                <a:cubicBezTo>
                  <a:pt x="77" y="242"/>
                  <a:pt x="77" y="242"/>
                  <a:pt x="77" y="242"/>
                </a:cubicBezTo>
                <a:cubicBezTo>
                  <a:pt x="75" y="241"/>
                  <a:pt x="73" y="240"/>
                  <a:pt x="73" y="239"/>
                </a:cubicBezTo>
                <a:cubicBezTo>
                  <a:pt x="74" y="239"/>
                  <a:pt x="76" y="238"/>
                  <a:pt x="78" y="238"/>
                </a:cubicBezTo>
                <a:cubicBezTo>
                  <a:pt x="80" y="239"/>
                  <a:pt x="86" y="241"/>
                  <a:pt x="86" y="241"/>
                </a:cubicBezTo>
                <a:cubicBezTo>
                  <a:pt x="86" y="241"/>
                  <a:pt x="84" y="242"/>
                  <a:pt x="82" y="242"/>
                </a:cubicBezTo>
                <a:cubicBezTo>
                  <a:pt x="82" y="242"/>
                  <a:pt x="82" y="242"/>
                  <a:pt x="80" y="242"/>
                </a:cubicBezTo>
                <a:close/>
                <a:moveTo>
                  <a:pt x="112" y="382"/>
                </a:moveTo>
                <a:cubicBezTo>
                  <a:pt x="112" y="381"/>
                  <a:pt x="113" y="380"/>
                  <a:pt x="115" y="379"/>
                </a:cubicBezTo>
                <a:cubicBezTo>
                  <a:pt x="116" y="378"/>
                  <a:pt x="121" y="377"/>
                  <a:pt x="121" y="377"/>
                </a:cubicBezTo>
                <a:cubicBezTo>
                  <a:pt x="121" y="378"/>
                  <a:pt x="120" y="378"/>
                  <a:pt x="120" y="379"/>
                </a:cubicBezTo>
                <a:cubicBezTo>
                  <a:pt x="119" y="379"/>
                  <a:pt x="117" y="380"/>
                  <a:pt x="117" y="382"/>
                </a:cubicBezTo>
                <a:cubicBezTo>
                  <a:pt x="117" y="383"/>
                  <a:pt x="115" y="384"/>
                  <a:pt x="114" y="384"/>
                </a:cubicBezTo>
                <a:cubicBezTo>
                  <a:pt x="113" y="384"/>
                  <a:pt x="112" y="384"/>
                  <a:pt x="112" y="385"/>
                </a:cubicBezTo>
                <a:cubicBezTo>
                  <a:pt x="112" y="385"/>
                  <a:pt x="112" y="386"/>
                  <a:pt x="111" y="386"/>
                </a:cubicBezTo>
                <a:cubicBezTo>
                  <a:pt x="110" y="386"/>
                  <a:pt x="108" y="386"/>
                  <a:pt x="108" y="385"/>
                </a:cubicBezTo>
                <a:cubicBezTo>
                  <a:pt x="108" y="384"/>
                  <a:pt x="108" y="384"/>
                  <a:pt x="109" y="383"/>
                </a:cubicBezTo>
                <a:cubicBezTo>
                  <a:pt x="110" y="383"/>
                  <a:pt x="112" y="382"/>
                  <a:pt x="112" y="382"/>
                </a:cubicBezTo>
                <a:close/>
                <a:moveTo>
                  <a:pt x="122" y="375"/>
                </a:moveTo>
                <a:cubicBezTo>
                  <a:pt x="122" y="374"/>
                  <a:pt x="123" y="373"/>
                  <a:pt x="124" y="373"/>
                </a:cubicBezTo>
                <a:cubicBezTo>
                  <a:pt x="124" y="373"/>
                  <a:pt x="124" y="375"/>
                  <a:pt x="123" y="377"/>
                </a:cubicBezTo>
                <a:cubicBezTo>
                  <a:pt x="123" y="377"/>
                  <a:pt x="123" y="377"/>
                  <a:pt x="122" y="377"/>
                </a:cubicBezTo>
                <a:cubicBezTo>
                  <a:pt x="122" y="377"/>
                  <a:pt x="122" y="377"/>
                  <a:pt x="122" y="377"/>
                </a:cubicBezTo>
                <a:cubicBezTo>
                  <a:pt x="121" y="377"/>
                  <a:pt x="121" y="375"/>
                  <a:pt x="122" y="375"/>
                </a:cubicBezTo>
                <a:close/>
                <a:moveTo>
                  <a:pt x="125" y="372"/>
                </a:moveTo>
                <a:cubicBezTo>
                  <a:pt x="125" y="371"/>
                  <a:pt x="127" y="370"/>
                  <a:pt x="129" y="368"/>
                </a:cubicBezTo>
                <a:cubicBezTo>
                  <a:pt x="132" y="367"/>
                  <a:pt x="138" y="364"/>
                  <a:pt x="138" y="365"/>
                </a:cubicBezTo>
                <a:cubicBezTo>
                  <a:pt x="138" y="366"/>
                  <a:pt x="137" y="368"/>
                  <a:pt x="135" y="369"/>
                </a:cubicBezTo>
                <a:cubicBezTo>
                  <a:pt x="133" y="371"/>
                  <a:pt x="125" y="373"/>
                  <a:pt x="125" y="372"/>
                </a:cubicBezTo>
                <a:close/>
                <a:moveTo>
                  <a:pt x="154" y="122"/>
                </a:moveTo>
                <a:cubicBezTo>
                  <a:pt x="154" y="121"/>
                  <a:pt x="153" y="119"/>
                  <a:pt x="152" y="119"/>
                </a:cubicBezTo>
                <a:cubicBezTo>
                  <a:pt x="151" y="119"/>
                  <a:pt x="151" y="115"/>
                  <a:pt x="151" y="111"/>
                </a:cubicBezTo>
                <a:cubicBezTo>
                  <a:pt x="151" y="106"/>
                  <a:pt x="152" y="102"/>
                  <a:pt x="154" y="102"/>
                </a:cubicBezTo>
                <a:cubicBezTo>
                  <a:pt x="156" y="102"/>
                  <a:pt x="158" y="108"/>
                  <a:pt x="158" y="114"/>
                </a:cubicBezTo>
                <a:cubicBezTo>
                  <a:pt x="158" y="121"/>
                  <a:pt x="157" y="126"/>
                  <a:pt x="156" y="126"/>
                </a:cubicBezTo>
                <a:cubicBezTo>
                  <a:pt x="155" y="126"/>
                  <a:pt x="154" y="124"/>
                  <a:pt x="154" y="122"/>
                </a:cubicBezTo>
                <a:close/>
                <a:moveTo>
                  <a:pt x="164" y="32"/>
                </a:moveTo>
                <a:cubicBezTo>
                  <a:pt x="164" y="33"/>
                  <a:pt x="162" y="34"/>
                  <a:pt x="161" y="34"/>
                </a:cubicBezTo>
                <a:cubicBezTo>
                  <a:pt x="159" y="34"/>
                  <a:pt x="157" y="32"/>
                  <a:pt x="157" y="29"/>
                </a:cubicBezTo>
                <a:cubicBezTo>
                  <a:pt x="157" y="26"/>
                  <a:pt x="164" y="31"/>
                  <a:pt x="164" y="32"/>
                </a:cubicBezTo>
                <a:close/>
                <a:moveTo>
                  <a:pt x="207" y="163"/>
                </a:moveTo>
                <a:cubicBezTo>
                  <a:pt x="204" y="159"/>
                  <a:pt x="201" y="151"/>
                  <a:pt x="202" y="151"/>
                </a:cubicBezTo>
                <a:cubicBezTo>
                  <a:pt x="204" y="151"/>
                  <a:pt x="205" y="151"/>
                  <a:pt x="205" y="152"/>
                </a:cubicBezTo>
                <a:cubicBezTo>
                  <a:pt x="206" y="153"/>
                  <a:pt x="207" y="154"/>
                  <a:pt x="209" y="154"/>
                </a:cubicBezTo>
                <a:cubicBezTo>
                  <a:pt x="209" y="154"/>
                  <a:pt x="209" y="154"/>
                  <a:pt x="210" y="154"/>
                </a:cubicBezTo>
                <a:cubicBezTo>
                  <a:pt x="214" y="154"/>
                  <a:pt x="214" y="154"/>
                  <a:pt x="214" y="154"/>
                </a:cubicBezTo>
                <a:cubicBezTo>
                  <a:pt x="214" y="158"/>
                  <a:pt x="214" y="162"/>
                  <a:pt x="213" y="162"/>
                </a:cubicBezTo>
                <a:cubicBezTo>
                  <a:pt x="213" y="162"/>
                  <a:pt x="212" y="163"/>
                  <a:pt x="213" y="165"/>
                </a:cubicBezTo>
                <a:cubicBezTo>
                  <a:pt x="213" y="166"/>
                  <a:pt x="213" y="171"/>
                  <a:pt x="213" y="171"/>
                </a:cubicBezTo>
                <a:cubicBezTo>
                  <a:pt x="212" y="171"/>
                  <a:pt x="212" y="170"/>
                  <a:pt x="212" y="170"/>
                </a:cubicBezTo>
                <a:cubicBezTo>
                  <a:pt x="212" y="170"/>
                  <a:pt x="209" y="167"/>
                  <a:pt x="207" y="163"/>
                </a:cubicBezTo>
                <a:close/>
                <a:moveTo>
                  <a:pt x="210" y="30"/>
                </a:moveTo>
                <a:cubicBezTo>
                  <a:pt x="210" y="30"/>
                  <a:pt x="209" y="28"/>
                  <a:pt x="209" y="25"/>
                </a:cubicBezTo>
                <a:cubicBezTo>
                  <a:pt x="208" y="23"/>
                  <a:pt x="208" y="11"/>
                  <a:pt x="208" y="6"/>
                </a:cubicBezTo>
                <a:cubicBezTo>
                  <a:pt x="209" y="1"/>
                  <a:pt x="220" y="0"/>
                  <a:pt x="220" y="3"/>
                </a:cubicBezTo>
                <a:cubicBezTo>
                  <a:pt x="220" y="3"/>
                  <a:pt x="220" y="3"/>
                  <a:pt x="220" y="6"/>
                </a:cubicBezTo>
                <a:cubicBezTo>
                  <a:pt x="220" y="15"/>
                  <a:pt x="220" y="15"/>
                  <a:pt x="220" y="15"/>
                </a:cubicBezTo>
                <a:cubicBezTo>
                  <a:pt x="217" y="24"/>
                  <a:pt x="214" y="32"/>
                  <a:pt x="213" y="32"/>
                </a:cubicBezTo>
                <a:cubicBezTo>
                  <a:pt x="212" y="32"/>
                  <a:pt x="211" y="31"/>
                  <a:pt x="211" y="31"/>
                </a:cubicBezTo>
                <a:cubicBezTo>
                  <a:pt x="211" y="31"/>
                  <a:pt x="210" y="30"/>
                  <a:pt x="210" y="30"/>
                </a:cubicBezTo>
                <a:close/>
                <a:moveTo>
                  <a:pt x="215" y="142"/>
                </a:moveTo>
                <a:cubicBezTo>
                  <a:pt x="215" y="143"/>
                  <a:pt x="215" y="145"/>
                  <a:pt x="214" y="145"/>
                </a:cubicBezTo>
                <a:cubicBezTo>
                  <a:pt x="214" y="145"/>
                  <a:pt x="213" y="144"/>
                  <a:pt x="213" y="143"/>
                </a:cubicBezTo>
                <a:cubicBezTo>
                  <a:pt x="212" y="143"/>
                  <a:pt x="215" y="140"/>
                  <a:pt x="215" y="142"/>
                </a:cubicBezTo>
                <a:close/>
                <a:moveTo>
                  <a:pt x="221" y="153"/>
                </a:moveTo>
                <a:cubicBezTo>
                  <a:pt x="222" y="155"/>
                  <a:pt x="223" y="158"/>
                  <a:pt x="223" y="158"/>
                </a:cubicBezTo>
                <a:cubicBezTo>
                  <a:pt x="223" y="159"/>
                  <a:pt x="223" y="159"/>
                  <a:pt x="222" y="159"/>
                </a:cubicBezTo>
                <a:cubicBezTo>
                  <a:pt x="221" y="159"/>
                  <a:pt x="220" y="157"/>
                  <a:pt x="218" y="155"/>
                </a:cubicBezTo>
                <a:cubicBezTo>
                  <a:pt x="217" y="153"/>
                  <a:pt x="215" y="145"/>
                  <a:pt x="216" y="145"/>
                </a:cubicBezTo>
                <a:cubicBezTo>
                  <a:pt x="216" y="145"/>
                  <a:pt x="217" y="145"/>
                  <a:pt x="217" y="145"/>
                </a:cubicBezTo>
                <a:cubicBezTo>
                  <a:pt x="217" y="146"/>
                  <a:pt x="219" y="150"/>
                  <a:pt x="221" y="153"/>
                </a:cubicBezTo>
                <a:close/>
                <a:moveTo>
                  <a:pt x="220" y="460"/>
                </a:moveTo>
                <a:cubicBezTo>
                  <a:pt x="220" y="459"/>
                  <a:pt x="221" y="459"/>
                  <a:pt x="222" y="459"/>
                </a:cubicBezTo>
                <a:cubicBezTo>
                  <a:pt x="222" y="459"/>
                  <a:pt x="222" y="460"/>
                  <a:pt x="222" y="461"/>
                </a:cubicBezTo>
                <a:cubicBezTo>
                  <a:pt x="222" y="461"/>
                  <a:pt x="222" y="462"/>
                  <a:pt x="222" y="462"/>
                </a:cubicBezTo>
                <a:cubicBezTo>
                  <a:pt x="221" y="462"/>
                  <a:pt x="221" y="462"/>
                  <a:pt x="222" y="463"/>
                </a:cubicBezTo>
                <a:cubicBezTo>
                  <a:pt x="222" y="463"/>
                  <a:pt x="222" y="464"/>
                  <a:pt x="222" y="464"/>
                </a:cubicBezTo>
                <a:cubicBezTo>
                  <a:pt x="222" y="465"/>
                  <a:pt x="222" y="465"/>
                  <a:pt x="222" y="465"/>
                </a:cubicBezTo>
                <a:cubicBezTo>
                  <a:pt x="221" y="465"/>
                  <a:pt x="221" y="468"/>
                  <a:pt x="222" y="472"/>
                </a:cubicBezTo>
                <a:cubicBezTo>
                  <a:pt x="223" y="475"/>
                  <a:pt x="215" y="479"/>
                  <a:pt x="216" y="477"/>
                </a:cubicBezTo>
                <a:cubicBezTo>
                  <a:pt x="216" y="475"/>
                  <a:pt x="218" y="469"/>
                  <a:pt x="219" y="469"/>
                </a:cubicBezTo>
                <a:cubicBezTo>
                  <a:pt x="219" y="469"/>
                  <a:pt x="219" y="467"/>
                  <a:pt x="219" y="465"/>
                </a:cubicBezTo>
                <a:cubicBezTo>
                  <a:pt x="219" y="463"/>
                  <a:pt x="220" y="460"/>
                  <a:pt x="220" y="460"/>
                </a:cubicBezTo>
                <a:close/>
                <a:moveTo>
                  <a:pt x="225" y="162"/>
                </a:moveTo>
                <a:cubicBezTo>
                  <a:pt x="226" y="162"/>
                  <a:pt x="227" y="163"/>
                  <a:pt x="227" y="164"/>
                </a:cubicBezTo>
                <a:cubicBezTo>
                  <a:pt x="227" y="166"/>
                  <a:pt x="228" y="169"/>
                  <a:pt x="227" y="169"/>
                </a:cubicBezTo>
                <a:cubicBezTo>
                  <a:pt x="227" y="169"/>
                  <a:pt x="226" y="169"/>
                  <a:pt x="226" y="168"/>
                </a:cubicBezTo>
                <a:cubicBezTo>
                  <a:pt x="226" y="168"/>
                  <a:pt x="226" y="167"/>
                  <a:pt x="225" y="166"/>
                </a:cubicBezTo>
                <a:cubicBezTo>
                  <a:pt x="225" y="166"/>
                  <a:pt x="224" y="162"/>
                  <a:pt x="225" y="162"/>
                </a:cubicBezTo>
                <a:close/>
                <a:moveTo>
                  <a:pt x="247" y="485"/>
                </a:moveTo>
                <a:cubicBezTo>
                  <a:pt x="247" y="486"/>
                  <a:pt x="248" y="485"/>
                  <a:pt x="248" y="485"/>
                </a:cubicBezTo>
                <a:cubicBezTo>
                  <a:pt x="248" y="485"/>
                  <a:pt x="248" y="485"/>
                  <a:pt x="248" y="485"/>
                </a:cubicBezTo>
                <a:cubicBezTo>
                  <a:pt x="249" y="485"/>
                  <a:pt x="249" y="486"/>
                  <a:pt x="249" y="495"/>
                </a:cubicBezTo>
                <a:cubicBezTo>
                  <a:pt x="249" y="504"/>
                  <a:pt x="249" y="504"/>
                  <a:pt x="249" y="504"/>
                </a:cubicBezTo>
                <a:cubicBezTo>
                  <a:pt x="248" y="514"/>
                  <a:pt x="248" y="523"/>
                  <a:pt x="247" y="523"/>
                </a:cubicBezTo>
                <a:cubicBezTo>
                  <a:pt x="246" y="523"/>
                  <a:pt x="245" y="522"/>
                  <a:pt x="245" y="521"/>
                </a:cubicBezTo>
                <a:cubicBezTo>
                  <a:pt x="245" y="520"/>
                  <a:pt x="246" y="519"/>
                  <a:pt x="246" y="519"/>
                </a:cubicBezTo>
                <a:cubicBezTo>
                  <a:pt x="247" y="519"/>
                  <a:pt x="247" y="516"/>
                  <a:pt x="248" y="513"/>
                </a:cubicBezTo>
                <a:cubicBezTo>
                  <a:pt x="248" y="513"/>
                  <a:pt x="248" y="513"/>
                  <a:pt x="248" y="511"/>
                </a:cubicBezTo>
                <a:cubicBezTo>
                  <a:pt x="248" y="504"/>
                  <a:pt x="246" y="497"/>
                  <a:pt x="246" y="491"/>
                </a:cubicBezTo>
                <a:cubicBezTo>
                  <a:pt x="246" y="489"/>
                  <a:pt x="246" y="489"/>
                  <a:pt x="246" y="489"/>
                </a:cubicBezTo>
                <a:cubicBezTo>
                  <a:pt x="247" y="487"/>
                  <a:pt x="247" y="485"/>
                  <a:pt x="247" y="485"/>
                </a:cubicBezTo>
                <a:close/>
                <a:moveTo>
                  <a:pt x="250" y="434"/>
                </a:moveTo>
                <a:cubicBezTo>
                  <a:pt x="250" y="434"/>
                  <a:pt x="250" y="435"/>
                  <a:pt x="250" y="435"/>
                </a:cubicBezTo>
                <a:cubicBezTo>
                  <a:pt x="250" y="435"/>
                  <a:pt x="250" y="435"/>
                  <a:pt x="250" y="435"/>
                </a:cubicBezTo>
                <a:cubicBezTo>
                  <a:pt x="250" y="435"/>
                  <a:pt x="252" y="436"/>
                  <a:pt x="252" y="436"/>
                </a:cubicBezTo>
                <a:cubicBezTo>
                  <a:pt x="252" y="436"/>
                  <a:pt x="253" y="436"/>
                  <a:pt x="253" y="437"/>
                </a:cubicBezTo>
                <a:cubicBezTo>
                  <a:pt x="253" y="437"/>
                  <a:pt x="252" y="437"/>
                  <a:pt x="252" y="437"/>
                </a:cubicBezTo>
                <a:cubicBezTo>
                  <a:pt x="252" y="437"/>
                  <a:pt x="251" y="439"/>
                  <a:pt x="251" y="440"/>
                </a:cubicBezTo>
                <a:cubicBezTo>
                  <a:pt x="251" y="442"/>
                  <a:pt x="251" y="443"/>
                  <a:pt x="250" y="443"/>
                </a:cubicBezTo>
                <a:cubicBezTo>
                  <a:pt x="250" y="443"/>
                  <a:pt x="250" y="444"/>
                  <a:pt x="250" y="444"/>
                </a:cubicBezTo>
                <a:cubicBezTo>
                  <a:pt x="251" y="444"/>
                  <a:pt x="251" y="446"/>
                  <a:pt x="251" y="448"/>
                </a:cubicBezTo>
                <a:cubicBezTo>
                  <a:pt x="251" y="449"/>
                  <a:pt x="249" y="454"/>
                  <a:pt x="249" y="454"/>
                </a:cubicBezTo>
                <a:cubicBezTo>
                  <a:pt x="249" y="454"/>
                  <a:pt x="248" y="455"/>
                  <a:pt x="248" y="458"/>
                </a:cubicBezTo>
                <a:cubicBezTo>
                  <a:pt x="248" y="460"/>
                  <a:pt x="248" y="462"/>
                  <a:pt x="248" y="462"/>
                </a:cubicBezTo>
                <a:cubicBezTo>
                  <a:pt x="247" y="462"/>
                  <a:pt x="248" y="459"/>
                  <a:pt x="248" y="454"/>
                </a:cubicBezTo>
                <a:cubicBezTo>
                  <a:pt x="249" y="450"/>
                  <a:pt x="250" y="434"/>
                  <a:pt x="250" y="434"/>
                </a:cubicBezTo>
                <a:close/>
                <a:moveTo>
                  <a:pt x="273" y="507"/>
                </a:moveTo>
                <a:cubicBezTo>
                  <a:pt x="273" y="505"/>
                  <a:pt x="274" y="506"/>
                  <a:pt x="275" y="510"/>
                </a:cubicBezTo>
                <a:cubicBezTo>
                  <a:pt x="275" y="510"/>
                  <a:pt x="275" y="510"/>
                  <a:pt x="275" y="514"/>
                </a:cubicBezTo>
                <a:cubicBezTo>
                  <a:pt x="275" y="516"/>
                  <a:pt x="275" y="516"/>
                  <a:pt x="275" y="516"/>
                </a:cubicBezTo>
                <a:cubicBezTo>
                  <a:pt x="275" y="517"/>
                  <a:pt x="274" y="519"/>
                  <a:pt x="274" y="519"/>
                </a:cubicBezTo>
                <a:cubicBezTo>
                  <a:pt x="273" y="519"/>
                  <a:pt x="273" y="519"/>
                  <a:pt x="273" y="520"/>
                </a:cubicBezTo>
                <a:cubicBezTo>
                  <a:pt x="273" y="521"/>
                  <a:pt x="273" y="522"/>
                  <a:pt x="272" y="522"/>
                </a:cubicBezTo>
                <a:cubicBezTo>
                  <a:pt x="272" y="522"/>
                  <a:pt x="272" y="524"/>
                  <a:pt x="274" y="527"/>
                </a:cubicBezTo>
                <a:cubicBezTo>
                  <a:pt x="274" y="527"/>
                  <a:pt x="274" y="527"/>
                  <a:pt x="274" y="531"/>
                </a:cubicBezTo>
                <a:cubicBezTo>
                  <a:pt x="274" y="532"/>
                  <a:pt x="274" y="532"/>
                  <a:pt x="274" y="532"/>
                </a:cubicBezTo>
                <a:cubicBezTo>
                  <a:pt x="273" y="533"/>
                  <a:pt x="273" y="533"/>
                  <a:pt x="272" y="533"/>
                </a:cubicBezTo>
                <a:cubicBezTo>
                  <a:pt x="272" y="533"/>
                  <a:pt x="271" y="534"/>
                  <a:pt x="271" y="535"/>
                </a:cubicBezTo>
                <a:cubicBezTo>
                  <a:pt x="271" y="536"/>
                  <a:pt x="271" y="537"/>
                  <a:pt x="271" y="537"/>
                </a:cubicBezTo>
                <a:cubicBezTo>
                  <a:pt x="270" y="537"/>
                  <a:pt x="270" y="538"/>
                  <a:pt x="270" y="539"/>
                </a:cubicBezTo>
                <a:cubicBezTo>
                  <a:pt x="269" y="540"/>
                  <a:pt x="268" y="542"/>
                  <a:pt x="268" y="542"/>
                </a:cubicBezTo>
                <a:cubicBezTo>
                  <a:pt x="267" y="542"/>
                  <a:pt x="267" y="539"/>
                  <a:pt x="267" y="535"/>
                </a:cubicBezTo>
                <a:cubicBezTo>
                  <a:pt x="267" y="532"/>
                  <a:pt x="268" y="527"/>
                  <a:pt x="269" y="526"/>
                </a:cubicBezTo>
                <a:cubicBezTo>
                  <a:pt x="269" y="526"/>
                  <a:pt x="269" y="526"/>
                  <a:pt x="269" y="524"/>
                </a:cubicBezTo>
                <a:cubicBezTo>
                  <a:pt x="269" y="523"/>
                  <a:pt x="269" y="522"/>
                  <a:pt x="269" y="520"/>
                </a:cubicBezTo>
                <a:cubicBezTo>
                  <a:pt x="269" y="519"/>
                  <a:pt x="269" y="519"/>
                  <a:pt x="269" y="519"/>
                </a:cubicBezTo>
                <a:cubicBezTo>
                  <a:pt x="270" y="516"/>
                  <a:pt x="270" y="514"/>
                  <a:pt x="271" y="514"/>
                </a:cubicBezTo>
                <a:cubicBezTo>
                  <a:pt x="271" y="514"/>
                  <a:pt x="271" y="514"/>
                  <a:pt x="271" y="513"/>
                </a:cubicBezTo>
                <a:cubicBezTo>
                  <a:pt x="271" y="512"/>
                  <a:pt x="272" y="511"/>
                  <a:pt x="272" y="511"/>
                </a:cubicBezTo>
                <a:cubicBezTo>
                  <a:pt x="273" y="511"/>
                  <a:pt x="273" y="509"/>
                  <a:pt x="273" y="507"/>
                </a:cubicBezTo>
                <a:close/>
                <a:moveTo>
                  <a:pt x="276" y="488"/>
                </a:moveTo>
                <a:cubicBezTo>
                  <a:pt x="277" y="488"/>
                  <a:pt x="277" y="491"/>
                  <a:pt x="276" y="494"/>
                </a:cubicBezTo>
                <a:cubicBezTo>
                  <a:pt x="276" y="497"/>
                  <a:pt x="274" y="501"/>
                  <a:pt x="274" y="501"/>
                </a:cubicBezTo>
                <a:cubicBezTo>
                  <a:pt x="273" y="501"/>
                  <a:pt x="273" y="499"/>
                  <a:pt x="273" y="498"/>
                </a:cubicBezTo>
                <a:cubicBezTo>
                  <a:pt x="273" y="496"/>
                  <a:pt x="273" y="494"/>
                  <a:pt x="274" y="494"/>
                </a:cubicBezTo>
                <a:cubicBezTo>
                  <a:pt x="274" y="494"/>
                  <a:pt x="274" y="493"/>
                  <a:pt x="274" y="491"/>
                </a:cubicBezTo>
                <a:cubicBezTo>
                  <a:pt x="274" y="489"/>
                  <a:pt x="276" y="488"/>
                  <a:pt x="276" y="488"/>
                </a:cubicBezTo>
                <a:close/>
                <a:moveTo>
                  <a:pt x="305" y="516"/>
                </a:moveTo>
                <a:cubicBezTo>
                  <a:pt x="305" y="516"/>
                  <a:pt x="305" y="516"/>
                  <a:pt x="305" y="517"/>
                </a:cubicBezTo>
                <a:cubicBezTo>
                  <a:pt x="305" y="518"/>
                  <a:pt x="304" y="519"/>
                  <a:pt x="304" y="520"/>
                </a:cubicBezTo>
                <a:cubicBezTo>
                  <a:pt x="303" y="521"/>
                  <a:pt x="300" y="525"/>
                  <a:pt x="299" y="525"/>
                </a:cubicBezTo>
                <a:cubicBezTo>
                  <a:pt x="297" y="525"/>
                  <a:pt x="297" y="523"/>
                  <a:pt x="297" y="521"/>
                </a:cubicBezTo>
                <a:cubicBezTo>
                  <a:pt x="298" y="520"/>
                  <a:pt x="304" y="516"/>
                  <a:pt x="305" y="516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 l="-10434" r="-32674" b="-242"/>
            </a:stretch>
          </a:blipFill>
          <a:ln>
            <a:noFill/>
          </a:ln>
          <a:effectLst>
            <a:outerShdw blurRad="254000" sx="106000" sy="106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F5382DC4-CBA6-4538-89E6-8D74601F18F3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5167083" y="285949"/>
            <a:ext cx="6382606" cy="6038600"/>
          </a:xfrm>
          <a:custGeom>
            <a:avLst/>
            <a:gdLst>
              <a:gd name="T0" fmla="*/ 69 w 500"/>
              <a:gd name="T1" fmla="*/ 455 h 542"/>
              <a:gd name="T2" fmla="*/ 42 w 500"/>
              <a:gd name="T3" fmla="*/ 469 h 542"/>
              <a:gd name="T4" fmla="*/ 8 w 500"/>
              <a:gd name="T5" fmla="*/ 427 h 542"/>
              <a:gd name="T6" fmla="*/ 47 w 500"/>
              <a:gd name="T7" fmla="*/ 403 h 542"/>
              <a:gd name="T8" fmla="*/ 76 w 500"/>
              <a:gd name="T9" fmla="*/ 429 h 542"/>
              <a:gd name="T10" fmla="*/ 469 w 500"/>
              <a:gd name="T11" fmla="*/ 447 h 542"/>
              <a:gd name="T12" fmla="*/ 446 w 500"/>
              <a:gd name="T13" fmla="*/ 427 h 542"/>
              <a:gd name="T14" fmla="*/ 386 w 500"/>
              <a:gd name="T15" fmla="*/ 379 h 542"/>
              <a:gd name="T16" fmla="*/ 350 w 500"/>
              <a:gd name="T17" fmla="*/ 374 h 542"/>
              <a:gd name="T18" fmla="*/ 327 w 500"/>
              <a:gd name="T19" fmla="*/ 385 h 542"/>
              <a:gd name="T20" fmla="*/ 308 w 500"/>
              <a:gd name="T21" fmla="*/ 429 h 542"/>
              <a:gd name="T22" fmla="*/ 275 w 500"/>
              <a:gd name="T23" fmla="*/ 401 h 542"/>
              <a:gd name="T24" fmla="*/ 257 w 500"/>
              <a:gd name="T25" fmla="*/ 450 h 542"/>
              <a:gd name="T26" fmla="*/ 232 w 500"/>
              <a:gd name="T27" fmla="*/ 419 h 542"/>
              <a:gd name="T28" fmla="*/ 212 w 500"/>
              <a:gd name="T29" fmla="*/ 412 h 542"/>
              <a:gd name="T30" fmla="*/ 184 w 500"/>
              <a:gd name="T31" fmla="*/ 403 h 542"/>
              <a:gd name="T32" fmla="*/ 183 w 500"/>
              <a:gd name="T33" fmla="*/ 375 h 542"/>
              <a:gd name="T34" fmla="*/ 121 w 500"/>
              <a:gd name="T35" fmla="*/ 326 h 542"/>
              <a:gd name="T36" fmla="*/ 98 w 500"/>
              <a:gd name="T37" fmla="*/ 298 h 542"/>
              <a:gd name="T38" fmla="*/ 100 w 500"/>
              <a:gd name="T39" fmla="*/ 275 h 542"/>
              <a:gd name="T40" fmla="*/ 80 w 500"/>
              <a:gd name="T41" fmla="*/ 267 h 542"/>
              <a:gd name="T42" fmla="*/ 99 w 500"/>
              <a:gd name="T43" fmla="*/ 240 h 542"/>
              <a:gd name="T44" fmla="*/ 136 w 500"/>
              <a:gd name="T45" fmla="*/ 209 h 542"/>
              <a:gd name="T46" fmla="*/ 106 w 500"/>
              <a:gd name="T47" fmla="*/ 134 h 542"/>
              <a:gd name="T48" fmla="*/ 58 w 500"/>
              <a:gd name="T49" fmla="*/ 88 h 542"/>
              <a:gd name="T50" fmla="*/ 78 w 500"/>
              <a:gd name="T51" fmla="*/ 90 h 542"/>
              <a:gd name="T52" fmla="*/ 124 w 500"/>
              <a:gd name="T53" fmla="*/ 131 h 542"/>
              <a:gd name="T54" fmla="*/ 156 w 500"/>
              <a:gd name="T55" fmla="*/ 168 h 542"/>
              <a:gd name="T56" fmla="*/ 174 w 500"/>
              <a:gd name="T57" fmla="*/ 144 h 542"/>
              <a:gd name="T58" fmla="*/ 202 w 500"/>
              <a:gd name="T59" fmla="*/ 179 h 542"/>
              <a:gd name="T60" fmla="*/ 229 w 500"/>
              <a:gd name="T61" fmla="*/ 172 h 542"/>
              <a:gd name="T62" fmla="*/ 250 w 500"/>
              <a:gd name="T63" fmla="*/ 99 h 542"/>
              <a:gd name="T64" fmla="*/ 256 w 500"/>
              <a:gd name="T65" fmla="*/ 110 h 542"/>
              <a:gd name="T66" fmla="*/ 280 w 500"/>
              <a:gd name="T67" fmla="*/ 143 h 542"/>
              <a:gd name="T68" fmla="*/ 315 w 500"/>
              <a:gd name="T69" fmla="*/ 157 h 542"/>
              <a:gd name="T70" fmla="*/ 337 w 500"/>
              <a:gd name="T71" fmla="*/ 167 h 542"/>
              <a:gd name="T72" fmla="*/ 372 w 500"/>
              <a:gd name="T73" fmla="*/ 204 h 542"/>
              <a:gd name="T74" fmla="*/ 387 w 500"/>
              <a:gd name="T75" fmla="*/ 256 h 542"/>
              <a:gd name="T76" fmla="*/ 389 w 500"/>
              <a:gd name="T77" fmla="*/ 284 h 542"/>
              <a:gd name="T78" fmla="*/ 385 w 500"/>
              <a:gd name="T79" fmla="*/ 327 h 542"/>
              <a:gd name="T80" fmla="*/ 384 w 500"/>
              <a:gd name="T81" fmla="*/ 351 h 542"/>
              <a:gd name="T82" fmla="*/ 413 w 500"/>
              <a:gd name="T83" fmla="*/ 377 h 542"/>
              <a:gd name="T84" fmla="*/ 81 w 500"/>
              <a:gd name="T85" fmla="*/ 291 h 542"/>
              <a:gd name="T86" fmla="*/ 77 w 500"/>
              <a:gd name="T87" fmla="*/ 288 h 542"/>
              <a:gd name="T88" fmla="*/ 112 w 500"/>
              <a:gd name="T89" fmla="*/ 382 h 542"/>
              <a:gd name="T90" fmla="*/ 112 w 500"/>
              <a:gd name="T91" fmla="*/ 382 h 542"/>
              <a:gd name="T92" fmla="*/ 135 w 500"/>
              <a:gd name="T93" fmla="*/ 369 h 542"/>
              <a:gd name="T94" fmla="*/ 161 w 500"/>
              <a:gd name="T95" fmla="*/ 34 h 542"/>
              <a:gd name="T96" fmla="*/ 213 w 500"/>
              <a:gd name="T97" fmla="*/ 165 h 542"/>
              <a:gd name="T98" fmla="*/ 213 w 500"/>
              <a:gd name="T99" fmla="*/ 32 h 542"/>
              <a:gd name="T100" fmla="*/ 218 w 500"/>
              <a:gd name="T101" fmla="*/ 155 h 542"/>
              <a:gd name="T102" fmla="*/ 222 w 500"/>
              <a:gd name="T103" fmla="*/ 465 h 542"/>
              <a:gd name="T104" fmla="*/ 225 w 500"/>
              <a:gd name="T105" fmla="*/ 166 h 542"/>
              <a:gd name="T106" fmla="*/ 248 w 500"/>
              <a:gd name="T107" fmla="*/ 513 h 542"/>
              <a:gd name="T108" fmla="*/ 252 w 500"/>
              <a:gd name="T109" fmla="*/ 437 h 542"/>
              <a:gd name="T110" fmla="*/ 273 w 500"/>
              <a:gd name="T111" fmla="*/ 507 h 542"/>
              <a:gd name="T112" fmla="*/ 272 w 500"/>
              <a:gd name="T113" fmla="*/ 533 h 542"/>
              <a:gd name="T114" fmla="*/ 271 w 500"/>
              <a:gd name="T115" fmla="*/ 514 h 542"/>
              <a:gd name="T116" fmla="*/ 276 w 500"/>
              <a:gd name="T117" fmla="*/ 488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00" h="542">
                <a:moveTo>
                  <a:pt x="11" y="244"/>
                </a:moveTo>
                <a:cubicBezTo>
                  <a:pt x="11" y="245"/>
                  <a:pt x="9" y="246"/>
                  <a:pt x="6" y="246"/>
                </a:cubicBezTo>
                <a:cubicBezTo>
                  <a:pt x="2" y="246"/>
                  <a:pt x="0" y="244"/>
                  <a:pt x="0" y="242"/>
                </a:cubicBezTo>
                <a:cubicBezTo>
                  <a:pt x="0" y="240"/>
                  <a:pt x="1" y="238"/>
                  <a:pt x="3" y="239"/>
                </a:cubicBezTo>
                <a:cubicBezTo>
                  <a:pt x="5" y="240"/>
                  <a:pt x="11" y="242"/>
                  <a:pt x="11" y="244"/>
                </a:cubicBezTo>
                <a:close/>
                <a:moveTo>
                  <a:pt x="76" y="429"/>
                </a:moveTo>
                <a:cubicBezTo>
                  <a:pt x="76" y="436"/>
                  <a:pt x="76" y="436"/>
                  <a:pt x="76" y="436"/>
                </a:cubicBezTo>
                <a:cubicBezTo>
                  <a:pt x="74" y="444"/>
                  <a:pt x="73" y="451"/>
                  <a:pt x="72" y="451"/>
                </a:cubicBezTo>
                <a:cubicBezTo>
                  <a:pt x="72" y="451"/>
                  <a:pt x="71" y="451"/>
                  <a:pt x="71" y="453"/>
                </a:cubicBezTo>
                <a:cubicBezTo>
                  <a:pt x="70" y="454"/>
                  <a:pt x="69" y="455"/>
                  <a:pt x="69" y="455"/>
                </a:cubicBezTo>
                <a:cubicBezTo>
                  <a:pt x="68" y="455"/>
                  <a:pt x="67" y="456"/>
                  <a:pt x="67" y="457"/>
                </a:cubicBezTo>
                <a:cubicBezTo>
                  <a:pt x="67" y="457"/>
                  <a:pt x="67" y="458"/>
                  <a:pt x="66" y="458"/>
                </a:cubicBezTo>
                <a:cubicBezTo>
                  <a:pt x="65" y="458"/>
                  <a:pt x="64" y="458"/>
                  <a:pt x="64" y="458"/>
                </a:cubicBezTo>
                <a:cubicBezTo>
                  <a:pt x="64" y="459"/>
                  <a:pt x="63" y="460"/>
                  <a:pt x="62" y="461"/>
                </a:cubicBezTo>
                <a:cubicBezTo>
                  <a:pt x="60" y="462"/>
                  <a:pt x="55" y="467"/>
                  <a:pt x="53" y="467"/>
                </a:cubicBezTo>
                <a:cubicBezTo>
                  <a:pt x="50" y="468"/>
                  <a:pt x="48" y="468"/>
                  <a:pt x="48" y="467"/>
                </a:cubicBezTo>
                <a:cubicBezTo>
                  <a:pt x="48" y="467"/>
                  <a:pt x="48" y="466"/>
                  <a:pt x="48" y="466"/>
                </a:cubicBezTo>
                <a:cubicBezTo>
                  <a:pt x="47" y="466"/>
                  <a:pt x="47" y="467"/>
                  <a:pt x="47" y="467"/>
                </a:cubicBezTo>
                <a:cubicBezTo>
                  <a:pt x="47" y="468"/>
                  <a:pt x="46" y="468"/>
                  <a:pt x="45" y="468"/>
                </a:cubicBezTo>
                <a:cubicBezTo>
                  <a:pt x="43" y="468"/>
                  <a:pt x="42" y="468"/>
                  <a:pt x="42" y="469"/>
                </a:cubicBezTo>
                <a:cubicBezTo>
                  <a:pt x="42" y="469"/>
                  <a:pt x="42" y="470"/>
                  <a:pt x="41" y="470"/>
                </a:cubicBezTo>
                <a:cubicBezTo>
                  <a:pt x="41" y="470"/>
                  <a:pt x="41" y="470"/>
                  <a:pt x="40" y="470"/>
                </a:cubicBezTo>
                <a:cubicBezTo>
                  <a:pt x="32" y="470"/>
                  <a:pt x="32" y="470"/>
                  <a:pt x="32" y="470"/>
                </a:cubicBezTo>
                <a:cubicBezTo>
                  <a:pt x="27" y="465"/>
                  <a:pt x="20" y="459"/>
                  <a:pt x="17" y="457"/>
                </a:cubicBezTo>
                <a:cubicBezTo>
                  <a:pt x="14" y="455"/>
                  <a:pt x="9" y="439"/>
                  <a:pt x="8" y="439"/>
                </a:cubicBezTo>
                <a:cubicBezTo>
                  <a:pt x="8" y="439"/>
                  <a:pt x="8" y="439"/>
                  <a:pt x="8" y="438"/>
                </a:cubicBezTo>
                <a:cubicBezTo>
                  <a:pt x="8" y="438"/>
                  <a:pt x="8" y="437"/>
                  <a:pt x="8" y="437"/>
                </a:cubicBezTo>
                <a:cubicBezTo>
                  <a:pt x="9" y="436"/>
                  <a:pt x="9" y="436"/>
                  <a:pt x="8" y="436"/>
                </a:cubicBezTo>
                <a:cubicBezTo>
                  <a:pt x="8" y="436"/>
                  <a:pt x="8" y="434"/>
                  <a:pt x="8" y="432"/>
                </a:cubicBezTo>
                <a:cubicBezTo>
                  <a:pt x="8" y="429"/>
                  <a:pt x="8" y="427"/>
                  <a:pt x="8" y="427"/>
                </a:cubicBezTo>
                <a:cubicBezTo>
                  <a:pt x="9" y="427"/>
                  <a:pt x="10" y="425"/>
                  <a:pt x="11" y="423"/>
                </a:cubicBezTo>
                <a:cubicBezTo>
                  <a:pt x="11" y="420"/>
                  <a:pt x="18" y="410"/>
                  <a:pt x="24" y="405"/>
                </a:cubicBezTo>
                <a:cubicBezTo>
                  <a:pt x="24" y="405"/>
                  <a:pt x="24" y="405"/>
                  <a:pt x="28" y="405"/>
                </a:cubicBezTo>
                <a:cubicBezTo>
                  <a:pt x="29" y="405"/>
                  <a:pt x="30" y="405"/>
                  <a:pt x="31" y="405"/>
                </a:cubicBezTo>
                <a:cubicBezTo>
                  <a:pt x="33" y="405"/>
                  <a:pt x="33" y="405"/>
                  <a:pt x="33" y="405"/>
                </a:cubicBezTo>
                <a:cubicBezTo>
                  <a:pt x="34" y="404"/>
                  <a:pt x="35" y="404"/>
                  <a:pt x="35" y="403"/>
                </a:cubicBezTo>
                <a:cubicBezTo>
                  <a:pt x="35" y="403"/>
                  <a:pt x="36" y="403"/>
                  <a:pt x="37" y="403"/>
                </a:cubicBezTo>
                <a:cubicBezTo>
                  <a:pt x="38" y="403"/>
                  <a:pt x="39" y="402"/>
                  <a:pt x="39" y="402"/>
                </a:cubicBezTo>
                <a:cubicBezTo>
                  <a:pt x="39" y="402"/>
                  <a:pt x="40" y="401"/>
                  <a:pt x="41" y="401"/>
                </a:cubicBezTo>
                <a:cubicBezTo>
                  <a:pt x="42" y="401"/>
                  <a:pt x="45" y="401"/>
                  <a:pt x="47" y="403"/>
                </a:cubicBezTo>
                <a:cubicBezTo>
                  <a:pt x="47" y="403"/>
                  <a:pt x="47" y="403"/>
                  <a:pt x="48" y="403"/>
                </a:cubicBezTo>
                <a:cubicBezTo>
                  <a:pt x="49" y="403"/>
                  <a:pt x="51" y="402"/>
                  <a:pt x="52" y="402"/>
                </a:cubicBezTo>
                <a:cubicBezTo>
                  <a:pt x="55" y="402"/>
                  <a:pt x="55" y="402"/>
                  <a:pt x="55" y="402"/>
                </a:cubicBezTo>
                <a:cubicBezTo>
                  <a:pt x="59" y="405"/>
                  <a:pt x="61" y="407"/>
                  <a:pt x="61" y="408"/>
                </a:cubicBezTo>
                <a:cubicBezTo>
                  <a:pt x="61" y="408"/>
                  <a:pt x="62" y="409"/>
                  <a:pt x="63" y="409"/>
                </a:cubicBezTo>
                <a:cubicBezTo>
                  <a:pt x="65" y="409"/>
                  <a:pt x="66" y="410"/>
                  <a:pt x="66" y="411"/>
                </a:cubicBezTo>
                <a:cubicBezTo>
                  <a:pt x="67" y="413"/>
                  <a:pt x="69" y="416"/>
                  <a:pt x="69" y="416"/>
                </a:cubicBezTo>
                <a:cubicBezTo>
                  <a:pt x="70" y="416"/>
                  <a:pt x="70" y="417"/>
                  <a:pt x="71" y="418"/>
                </a:cubicBezTo>
                <a:cubicBezTo>
                  <a:pt x="71" y="419"/>
                  <a:pt x="73" y="422"/>
                  <a:pt x="76" y="425"/>
                </a:cubicBezTo>
                <a:cubicBezTo>
                  <a:pt x="76" y="425"/>
                  <a:pt x="76" y="425"/>
                  <a:pt x="76" y="429"/>
                </a:cubicBezTo>
                <a:close/>
                <a:moveTo>
                  <a:pt x="495" y="439"/>
                </a:moveTo>
                <a:cubicBezTo>
                  <a:pt x="499" y="445"/>
                  <a:pt x="500" y="452"/>
                  <a:pt x="499" y="456"/>
                </a:cubicBezTo>
                <a:cubicBezTo>
                  <a:pt x="499" y="456"/>
                  <a:pt x="499" y="456"/>
                  <a:pt x="488" y="456"/>
                </a:cubicBezTo>
                <a:cubicBezTo>
                  <a:pt x="484" y="456"/>
                  <a:pt x="484" y="456"/>
                  <a:pt x="484" y="456"/>
                </a:cubicBezTo>
                <a:cubicBezTo>
                  <a:pt x="483" y="454"/>
                  <a:pt x="481" y="452"/>
                  <a:pt x="480" y="452"/>
                </a:cubicBezTo>
                <a:cubicBezTo>
                  <a:pt x="479" y="452"/>
                  <a:pt x="479" y="452"/>
                  <a:pt x="479" y="451"/>
                </a:cubicBezTo>
                <a:cubicBezTo>
                  <a:pt x="479" y="451"/>
                  <a:pt x="478" y="451"/>
                  <a:pt x="477" y="451"/>
                </a:cubicBezTo>
                <a:cubicBezTo>
                  <a:pt x="475" y="451"/>
                  <a:pt x="474" y="450"/>
                  <a:pt x="474" y="450"/>
                </a:cubicBezTo>
                <a:cubicBezTo>
                  <a:pt x="474" y="450"/>
                  <a:pt x="473" y="449"/>
                  <a:pt x="472" y="449"/>
                </a:cubicBezTo>
                <a:cubicBezTo>
                  <a:pt x="471" y="448"/>
                  <a:pt x="469" y="447"/>
                  <a:pt x="469" y="447"/>
                </a:cubicBezTo>
                <a:cubicBezTo>
                  <a:pt x="469" y="447"/>
                  <a:pt x="468" y="446"/>
                  <a:pt x="467" y="446"/>
                </a:cubicBezTo>
                <a:cubicBezTo>
                  <a:pt x="466" y="446"/>
                  <a:pt x="465" y="446"/>
                  <a:pt x="465" y="445"/>
                </a:cubicBezTo>
                <a:cubicBezTo>
                  <a:pt x="464" y="444"/>
                  <a:pt x="462" y="442"/>
                  <a:pt x="461" y="442"/>
                </a:cubicBezTo>
                <a:cubicBezTo>
                  <a:pt x="461" y="442"/>
                  <a:pt x="460" y="441"/>
                  <a:pt x="459" y="441"/>
                </a:cubicBezTo>
                <a:cubicBezTo>
                  <a:pt x="459" y="440"/>
                  <a:pt x="458" y="439"/>
                  <a:pt x="457" y="439"/>
                </a:cubicBezTo>
                <a:cubicBezTo>
                  <a:pt x="456" y="439"/>
                  <a:pt x="454" y="438"/>
                  <a:pt x="453" y="436"/>
                </a:cubicBezTo>
                <a:cubicBezTo>
                  <a:pt x="452" y="434"/>
                  <a:pt x="451" y="433"/>
                  <a:pt x="450" y="433"/>
                </a:cubicBezTo>
                <a:cubicBezTo>
                  <a:pt x="450" y="432"/>
                  <a:pt x="448" y="431"/>
                  <a:pt x="448" y="430"/>
                </a:cubicBezTo>
                <a:cubicBezTo>
                  <a:pt x="448" y="429"/>
                  <a:pt x="448" y="428"/>
                  <a:pt x="447" y="428"/>
                </a:cubicBezTo>
                <a:cubicBezTo>
                  <a:pt x="447" y="428"/>
                  <a:pt x="446" y="427"/>
                  <a:pt x="446" y="427"/>
                </a:cubicBezTo>
                <a:cubicBezTo>
                  <a:pt x="446" y="426"/>
                  <a:pt x="445" y="426"/>
                  <a:pt x="444" y="426"/>
                </a:cubicBezTo>
                <a:cubicBezTo>
                  <a:pt x="443" y="426"/>
                  <a:pt x="436" y="419"/>
                  <a:pt x="428" y="410"/>
                </a:cubicBezTo>
                <a:cubicBezTo>
                  <a:pt x="419" y="402"/>
                  <a:pt x="409" y="394"/>
                  <a:pt x="409" y="393"/>
                </a:cubicBezTo>
                <a:cubicBezTo>
                  <a:pt x="409" y="393"/>
                  <a:pt x="409" y="392"/>
                  <a:pt x="408" y="391"/>
                </a:cubicBezTo>
                <a:cubicBezTo>
                  <a:pt x="407" y="391"/>
                  <a:pt x="403" y="389"/>
                  <a:pt x="403" y="388"/>
                </a:cubicBezTo>
                <a:cubicBezTo>
                  <a:pt x="403" y="387"/>
                  <a:pt x="403" y="386"/>
                  <a:pt x="402" y="386"/>
                </a:cubicBezTo>
                <a:cubicBezTo>
                  <a:pt x="402" y="385"/>
                  <a:pt x="400" y="384"/>
                  <a:pt x="399" y="384"/>
                </a:cubicBezTo>
                <a:cubicBezTo>
                  <a:pt x="398" y="384"/>
                  <a:pt x="397" y="383"/>
                  <a:pt x="397" y="382"/>
                </a:cubicBezTo>
                <a:cubicBezTo>
                  <a:pt x="396" y="381"/>
                  <a:pt x="394" y="379"/>
                  <a:pt x="392" y="379"/>
                </a:cubicBezTo>
                <a:cubicBezTo>
                  <a:pt x="391" y="379"/>
                  <a:pt x="388" y="379"/>
                  <a:pt x="386" y="379"/>
                </a:cubicBezTo>
                <a:cubicBezTo>
                  <a:pt x="384" y="378"/>
                  <a:pt x="378" y="372"/>
                  <a:pt x="377" y="372"/>
                </a:cubicBezTo>
                <a:cubicBezTo>
                  <a:pt x="376" y="372"/>
                  <a:pt x="376" y="372"/>
                  <a:pt x="376" y="372"/>
                </a:cubicBezTo>
                <a:cubicBezTo>
                  <a:pt x="376" y="371"/>
                  <a:pt x="374" y="370"/>
                  <a:pt x="373" y="369"/>
                </a:cubicBezTo>
                <a:cubicBezTo>
                  <a:pt x="371" y="369"/>
                  <a:pt x="363" y="368"/>
                  <a:pt x="363" y="367"/>
                </a:cubicBezTo>
                <a:cubicBezTo>
                  <a:pt x="363" y="367"/>
                  <a:pt x="363" y="366"/>
                  <a:pt x="362" y="366"/>
                </a:cubicBezTo>
                <a:cubicBezTo>
                  <a:pt x="362" y="366"/>
                  <a:pt x="361" y="367"/>
                  <a:pt x="361" y="367"/>
                </a:cubicBezTo>
                <a:cubicBezTo>
                  <a:pt x="361" y="368"/>
                  <a:pt x="360" y="368"/>
                  <a:pt x="358" y="368"/>
                </a:cubicBezTo>
                <a:cubicBezTo>
                  <a:pt x="356" y="369"/>
                  <a:pt x="351" y="370"/>
                  <a:pt x="351" y="370"/>
                </a:cubicBezTo>
                <a:cubicBezTo>
                  <a:pt x="351" y="371"/>
                  <a:pt x="351" y="371"/>
                  <a:pt x="351" y="371"/>
                </a:cubicBezTo>
                <a:cubicBezTo>
                  <a:pt x="350" y="371"/>
                  <a:pt x="350" y="372"/>
                  <a:pt x="350" y="374"/>
                </a:cubicBezTo>
                <a:cubicBezTo>
                  <a:pt x="350" y="375"/>
                  <a:pt x="350" y="377"/>
                  <a:pt x="351" y="377"/>
                </a:cubicBezTo>
                <a:cubicBezTo>
                  <a:pt x="352" y="378"/>
                  <a:pt x="352" y="382"/>
                  <a:pt x="352" y="382"/>
                </a:cubicBezTo>
                <a:cubicBezTo>
                  <a:pt x="352" y="382"/>
                  <a:pt x="351" y="383"/>
                  <a:pt x="351" y="383"/>
                </a:cubicBezTo>
                <a:cubicBezTo>
                  <a:pt x="351" y="383"/>
                  <a:pt x="351" y="381"/>
                  <a:pt x="350" y="378"/>
                </a:cubicBezTo>
                <a:cubicBezTo>
                  <a:pt x="349" y="375"/>
                  <a:pt x="334" y="372"/>
                  <a:pt x="333" y="373"/>
                </a:cubicBezTo>
                <a:cubicBezTo>
                  <a:pt x="332" y="374"/>
                  <a:pt x="331" y="376"/>
                  <a:pt x="331" y="378"/>
                </a:cubicBezTo>
                <a:cubicBezTo>
                  <a:pt x="331" y="380"/>
                  <a:pt x="331" y="381"/>
                  <a:pt x="330" y="381"/>
                </a:cubicBezTo>
                <a:cubicBezTo>
                  <a:pt x="330" y="381"/>
                  <a:pt x="330" y="381"/>
                  <a:pt x="330" y="382"/>
                </a:cubicBezTo>
                <a:cubicBezTo>
                  <a:pt x="330" y="383"/>
                  <a:pt x="329" y="384"/>
                  <a:pt x="329" y="384"/>
                </a:cubicBezTo>
                <a:cubicBezTo>
                  <a:pt x="328" y="384"/>
                  <a:pt x="328" y="385"/>
                  <a:pt x="327" y="385"/>
                </a:cubicBezTo>
                <a:cubicBezTo>
                  <a:pt x="327" y="385"/>
                  <a:pt x="327" y="385"/>
                  <a:pt x="327" y="386"/>
                </a:cubicBezTo>
                <a:cubicBezTo>
                  <a:pt x="327" y="390"/>
                  <a:pt x="327" y="390"/>
                  <a:pt x="327" y="390"/>
                </a:cubicBezTo>
                <a:cubicBezTo>
                  <a:pt x="329" y="393"/>
                  <a:pt x="331" y="397"/>
                  <a:pt x="331" y="400"/>
                </a:cubicBezTo>
                <a:cubicBezTo>
                  <a:pt x="331" y="402"/>
                  <a:pt x="330" y="404"/>
                  <a:pt x="329" y="404"/>
                </a:cubicBezTo>
                <a:cubicBezTo>
                  <a:pt x="329" y="404"/>
                  <a:pt x="328" y="405"/>
                  <a:pt x="328" y="405"/>
                </a:cubicBezTo>
                <a:cubicBezTo>
                  <a:pt x="328" y="405"/>
                  <a:pt x="328" y="406"/>
                  <a:pt x="327" y="406"/>
                </a:cubicBezTo>
                <a:cubicBezTo>
                  <a:pt x="327" y="406"/>
                  <a:pt x="327" y="405"/>
                  <a:pt x="327" y="405"/>
                </a:cubicBezTo>
                <a:cubicBezTo>
                  <a:pt x="327" y="405"/>
                  <a:pt x="324" y="404"/>
                  <a:pt x="321" y="405"/>
                </a:cubicBezTo>
                <a:cubicBezTo>
                  <a:pt x="318" y="405"/>
                  <a:pt x="309" y="409"/>
                  <a:pt x="310" y="413"/>
                </a:cubicBezTo>
                <a:cubicBezTo>
                  <a:pt x="310" y="418"/>
                  <a:pt x="309" y="429"/>
                  <a:pt x="308" y="429"/>
                </a:cubicBezTo>
                <a:cubicBezTo>
                  <a:pt x="306" y="429"/>
                  <a:pt x="302" y="430"/>
                  <a:pt x="302" y="430"/>
                </a:cubicBezTo>
                <a:cubicBezTo>
                  <a:pt x="302" y="429"/>
                  <a:pt x="300" y="427"/>
                  <a:pt x="299" y="426"/>
                </a:cubicBezTo>
                <a:cubicBezTo>
                  <a:pt x="297" y="424"/>
                  <a:pt x="292" y="420"/>
                  <a:pt x="292" y="419"/>
                </a:cubicBezTo>
                <a:cubicBezTo>
                  <a:pt x="292" y="419"/>
                  <a:pt x="291" y="418"/>
                  <a:pt x="290" y="418"/>
                </a:cubicBezTo>
                <a:cubicBezTo>
                  <a:pt x="289" y="418"/>
                  <a:pt x="287" y="419"/>
                  <a:pt x="286" y="419"/>
                </a:cubicBezTo>
                <a:cubicBezTo>
                  <a:pt x="285" y="419"/>
                  <a:pt x="283" y="424"/>
                  <a:pt x="282" y="424"/>
                </a:cubicBezTo>
                <a:cubicBezTo>
                  <a:pt x="282" y="424"/>
                  <a:pt x="282" y="426"/>
                  <a:pt x="282" y="429"/>
                </a:cubicBezTo>
                <a:cubicBezTo>
                  <a:pt x="282" y="431"/>
                  <a:pt x="281" y="433"/>
                  <a:pt x="280" y="433"/>
                </a:cubicBezTo>
                <a:cubicBezTo>
                  <a:pt x="279" y="433"/>
                  <a:pt x="279" y="429"/>
                  <a:pt x="280" y="424"/>
                </a:cubicBezTo>
                <a:cubicBezTo>
                  <a:pt x="281" y="420"/>
                  <a:pt x="279" y="403"/>
                  <a:pt x="275" y="401"/>
                </a:cubicBezTo>
                <a:cubicBezTo>
                  <a:pt x="275" y="401"/>
                  <a:pt x="275" y="401"/>
                  <a:pt x="272" y="401"/>
                </a:cubicBezTo>
                <a:cubicBezTo>
                  <a:pt x="259" y="401"/>
                  <a:pt x="259" y="401"/>
                  <a:pt x="259" y="401"/>
                </a:cubicBezTo>
                <a:cubicBezTo>
                  <a:pt x="258" y="410"/>
                  <a:pt x="257" y="417"/>
                  <a:pt x="258" y="417"/>
                </a:cubicBezTo>
                <a:cubicBezTo>
                  <a:pt x="258" y="417"/>
                  <a:pt x="259" y="419"/>
                  <a:pt x="259" y="421"/>
                </a:cubicBezTo>
                <a:cubicBezTo>
                  <a:pt x="259" y="423"/>
                  <a:pt x="258" y="425"/>
                  <a:pt x="258" y="427"/>
                </a:cubicBezTo>
                <a:cubicBezTo>
                  <a:pt x="258" y="428"/>
                  <a:pt x="258" y="435"/>
                  <a:pt x="259" y="440"/>
                </a:cubicBezTo>
                <a:cubicBezTo>
                  <a:pt x="260" y="445"/>
                  <a:pt x="262" y="455"/>
                  <a:pt x="262" y="455"/>
                </a:cubicBezTo>
                <a:cubicBezTo>
                  <a:pt x="263" y="455"/>
                  <a:pt x="263" y="456"/>
                  <a:pt x="263" y="457"/>
                </a:cubicBezTo>
                <a:cubicBezTo>
                  <a:pt x="263" y="458"/>
                  <a:pt x="263" y="461"/>
                  <a:pt x="261" y="461"/>
                </a:cubicBezTo>
                <a:cubicBezTo>
                  <a:pt x="260" y="461"/>
                  <a:pt x="258" y="456"/>
                  <a:pt x="257" y="450"/>
                </a:cubicBezTo>
                <a:cubicBezTo>
                  <a:pt x="257" y="444"/>
                  <a:pt x="254" y="431"/>
                  <a:pt x="253" y="431"/>
                </a:cubicBezTo>
                <a:cubicBezTo>
                  <a:pt x="253" y="431"/>
                  <a:pt x="251" y="429"/>
                  <a:pt x="251" y="427"/>
                </a:cubicBezTo>
                <a:cubicBezTo>
                  <a:pt x="251" y="424"/>
                  <a:pt x="252" y="421"/>
                  <a:pt x="252" y="421"/>
                </a:cubicBezTo>
                <a:cubicBezTo>
                  <a:pt x="252" y="421"/>
                  <a:pt x="253" y="420"/>
                  <a:pt x="253" y="418"/>
                </a:cubicBezTo>
                <a:cubicBezTo>
                  <a:pt x="253" y="416"/>
                  <a:pt x="252" y="414"/>
                  <a:pt x="251" y="414"/>
                </a:cubicBezTo>
                <a:cubicBezTo>
                  <a:pt x="251" y="413"/>
                  <a:pt x="247" y="413"/>
                  <a:pt x="247" y="413"/>
                </a:cubicBezTo>
                <a:cubicBezTo>
                  <a:pt x="247" y="414"/>
                  <a:pt x="246" y="414"/>
                  <a:pt x="244" y="414"/>
                </a:cubicBezTo>
                <a:cubicBezTo>
                  <a:pt x="242" y="414"/>
                  <a:pt x="241" y="415"/>
                  <a:pt x="240" y="416"/>
                </a:cubicBezTo>
                <a:cubicBezTo>
                  <a:pt x="240" y="416"/>
                  <a:pt x="237" y="418"/>
                  <a:pt x="235" y="418"/>
                </a:cubicBezTo>
                <a:cubicBezTo>
                  <a:pt x="234" y="418"/>
                  <a:pt x="232" y="419"/>
                  <a:pt x="232" y="419"/>
                </a:cubicBezTo>
                <a:cubicBezTo>
                  <a:pt x="232" y="420"/>
                  <a:pt x="232" y="420"/>
                  <a:pt x="232" y="420"/>
                </a:cubicBezTo>
                <a:cubicBezTo>
                  <a:pt x="231" y="420"/>
                  <a:pt x="230" y="422"/>
                  <a:pt x="229" y="424"/>
                </a:cubicBezTo>
                <a:cubicBezTo>
                  <a:pt x="229" y="427"/>
                  <a:pt x="226" y="433"/>
                  <a:pt x="225" y="433"/>
                </a:cubicBezTo>
                <a:cubicBezTo>
                  <a:pt x="224" y="433"/>
                  <a:pt x="223" y="433"/>
                  <a:pt x="223" y="434"/>
                </a:cubicBezTo>
                <a:cubicBezTo>
                  <a:pt x="223" y="434"/>
                  <a:pt x="222" y="435"/>
                  <a:pt x="220" y="435"/>
                </a:cubicBezTo>
                <a:cubicBezTo>
                  <a:pt x="218" y="435"/>
                  <a:pt x="216" y="433"/>
                  <a:pt x="214" y="432"/>
                </a:cubicBezTo>
                <a:cubicBezTo>
                  <a:pt x="213" y="430"/>
                  <a:pt x="212" y="417"/>
                  <a:pt x="211" y="417"/>
                </a:cubicBezTo>
                <a:cubicBezTo>
                  <a:pt x="211" y="417"/>
                  <a:pt x="211" y="417"/>
                  <a:pt x="211" y="416"/>
                </a:cubicBezTo>
                <a:cubicBezTo>
                  <a:pt x="211" y="416"/>
                  <a:pt x="211" y="416"/>
                  <a:pt x="211" y="416"/>
                </a:cubicBezTo>
                <a:cubicBezTo>
                  <a:pt x="212" y="416"/>
                  <a:pt x="212" y="414"/>
                  <a:pt x="212" y="412"/>
                </a:cubicBezTo>
                <a:cubicBezTo>
                  <a:pt x="212" y="410"/>
                  <a:pt x="212" y="409"/>
                  <a:pt x="211" y="409"/>
                </a:cubicBezTo>
                <a:cubicBezTo>
                  <a:pt x="211" y="409"/>
                  <a:pt x="211" y="407"/>
                  <a:pt x="211" y="404"/>
                </a:cubicBezTo>
                <a:cubicBezTo>
                  <a:pt x="211" y="402"/>
                  <a:pt x="211" y="395"/>
                  <a:pt x="211" y="395"/>
                </a:cubicBezTo>
                <a:cubicBezTo>
                  <a:pt x="210" y="395"/>
                  <a:pt x="206" y="394"/>
                  <a:pt x="206" y="395"/>
                </a:cubicBezTo>
                <a:cubicBezTo>
                  <a:pt x="206" y="395"/>
                  <a:pt x="205" y="395"/>
                  <a:pt x="204" y="396"/>
                </a:cubicBezTo>
                <a:cubicBezTo>
                  <a:pt x="203" y="396"/>
                  <a:pt x="199" y="398"/>
                  <a:pt x="198" y="398"/>
                </a:cubicBezTo>
                <a:cubicBezTo>
                  <a:pt x="198" y="399"/>
                  <a:pt x="197" y="400"/>
                  <a:pt x="196" y="400"/>
                </a:cubicBezTo>
                <a:cubicBezTo>
                  <a:pt x="195" y="400"/>
                  <a:pt x="195" y="400"/>
                  <a:pt x="195" y="400"/>
                </a:cubicBezTo>
                <a:cubicBezTo>
                  <a:pt x="195" y="401"/>
                  <a:pt x="193" y="401"/>
                  <a:pt x="191" y="402"/>
                </a:cubicBezTo>
                <a:cubicBezTo>
                  <a:pt x="189" y="402"/>
                  <a:pt x="184" y="403"/>
                  <a:pt x="184" y="403"/>
                </a:cubicBezTo>
                <a:cubicBezTo>
                  <a:pt x="184" y="404"/>
                  <a:pt x="184" y="406"/>
                  <a:pt x="183" y="408"/>
                </a:cubicBezTo>
                <a:cubicBezTo>
                  <a:pt x="183" y="409"/>
                  <a:pt x="178" y="413"/>
                  <a:pt x="177" y="413"/>
                </a:cubicBezTo>
                <a:cubicBezTo>
                  <a:pt x="177" y="413"/>
                  <a:pt x="176" y="412"/>
                  <a:pt x="176" y="411"/>
                </a:cubicBezTo>
                <a:cubicBezTo>
                  <a:pt x="176" y="410"/>
                  <a:pt x="177" y="409"/>
                  <a:pt x="177" y="409"/>
                </a:cubicBezTo>
                <a:cubicBezTo>
                  <a:pt x="178" y="409"/>
                  <a:pt x="179" y="407"/>
                  <a:pt x="180" y="405"/>
                </a:cubicBezTo>
                <a:cubicBezTo>
                  <a:pt x="180" y="403"/>
                  <a:pt x="184" y="396"/>
                  <a:pt x="185" y="394"/>
                </a:cubicBezTo>
                <a:cubicBezTo>
                  <a:pt x="186" y="392"/>
                  <a:pt x="193" y="384"/>
                  <a:pt x="193" y="382"/>
                </a:cubicBezTo>
                <a:cubicBezTo>
                  <a:pt x="193" y="380"/>
                  <a:pt x="192" y="378"/>
                  <a:pt x="191" y="378"/>
                </a:cubicBezTo>
                <a:cubicBezTo>
                  <a:pt x="190" y="377"/>
                  <a:pt x="187" y="376"/>
                  <a:pt x="187" y="376"/>
                </a:cubicBezTo>
                <a:cubicBezTo>
                  <a:pt x="187" y="375"/>
                  <a:pt x="185" y="375"/>
                  <a:pt x="183" y="375"/>
                </a:cubicBezTo>
                <a:cubicBezTo>
                  <a:pt x="181" y="375"/>
                  <a:pt x="177" y="374"/>
                  <a:pt x="175" y="373"/>
                </a:cubicBezTo>
                <a:cubicBezTo>
                  <a:pt x="174" y="372"/>
                  <a:pt x="169" y="367"/>
                  <a:pt x="169" y="366"/>
                </a:cubicBezTo>
                <a:cubicBezTo>
                  <a:pt x="169" y="366"/>
                  <a:pt x="168" y="365"/>
                  <a:pt x="167" y="364"/>
                </a:cubicBezTo>
                <a:cubicBezTo>
                  <a:pt x="165" y="364"/>
                  <a:pt x="163" y="362"/>
                  <a:pt x="161" y="360"/>
                </a:cubicBezTo>
                <a:cubicBezTo>
                  <a:pt x="159" y="357"/>
                  <a:pt x="151" y="351"/>
                  <a:pt x="151" y="349"/>
                </a:cubicBezTo>
                <a:cubicBezTo>
                  <a:pt x="151" y="347"/>
                  <a:pt x="149" y="344"/>
                  <a:pt x="146" y="342"/>
                </a:cubicBezTo>
                <a:cubicBezTo>
                  <a:pt x="143" y="340"/>
                  <a:pt x="137" y="338"/>
                  <a:pt x="133" y="338"/>
                </a:cubicBezTo>
                <a:cubicBezTo>
                  <a:pt x="130" y="338"/>
                  <a:pt x="120" y="338"/>
                  <a:pt x="119" y="338"/>
                </a:cubicBezTo>
                <a:cubicBezTo>
                  <a:pt x="119" y="337"/>
                  <a:pt x="119" y="329"/>
                  <a:pt x="121" y="327"/>
                </a:cubicBezTo>
                <a:cubicBezTo>
                  <a:pt x="121" y="327"/>
                  <a:pt x="121" y="327"/>
                  <a:pt x="121" y="326"/>
                </a:cubicBezTo>
                <a:cubicBezTo>
                  <a:pt x="121" y="324"/>
                  <a:pt x="121" y="324"/>
                  <a:pt x="121" y="324"/>
                </a:cubicBezTo>
                <a:cubicBezTo>
                  <a:pt x="119" y="320"/>
                  <a:pt x="114" y="316"/>
                  <a:pt x="110" y="315"/>
                </a:cubicBezTo>
                <a:cubicBezTo>
                  <a:pt x="106" y="314"/>
                  <a:pt x="95" y="310"/>
                  <a:pt x="95" y="310"/>
                </a:cubicBezTo>
                <a:cubicBezTo>
                  <a:pt x="94" y="310"/>
                  <a:pt x="92" y="308"/>
                  <a:pt x="90" y="306"/>
                </a:cubicBezTo>
                <a:cubicBezTo>
                  <a:pt x="88" y="304"/>
                  <a:pt x="85" y="298"/>
                  <a:pt x="88" y="295"/>
                </a:cubicBezTo>
                <a:cubicBezTo>
                  <a:pt x="88" y="295"/>
                  <a:pt x="88" y="295"/>
                  <a:pt x="88" y="293"/>
                </a:cubicBezTo>
                <a:cubicBezTo>
                  <a:pt x="88" y="293"/>
                  <a:pt x="88" y="293"/>
                  <a:pt x="88" y="292"/>
                </a:cubicBezTo>
                <a:cubicBezTo>
                  <a:pt x="88" y="292"/>
                  <a:pt x="88" y="292"/>
                  <a:pt x="88" y="292"/>
                </a:cubicBezTo>
                <a:cubicBezTo>
                  <a:pt x="90" y="291"/>
                  <a:pt x="93" y="291"/>
                  <a:pt x="94" y="292"/>
                </a:cubicBezTo>
                <a:cubicBezTo>
                  <a:pt x="95" y="292"/>
                  <a:pt x="98" y="298"/>
                  <a:pt x="98" y="298"/>
                </a:cubicBezTo>
                <a:cubicBezTo>
                  <a:pt x="99" y="298"/>
                  <a:pt x="99" y="300"/>
                  <a:pt x="99" y="301"/>
                </a:cubicBezTo>
                <a:cubicBezTo>
                  <a:pt x="99" y="303"/>
                  <a:pt x="100" y="305"/>
                  <a:pt x="102" y="306"/>
                </a:cubicBezTo>
                <a:cubicBezTo>
                  <a:pt x="104" y="307"/>
                  <a:pt x="110" y="308"/>
                  <a:pt x="110" y="308"/>
                </a:cubicBezTo>
                <a:cubicBezTo>
                  <a:pt x="110" y="307"/>
                  <a:pt x="110" y="305"/>
                  <a:pt x="110" y="302"/>
                </a:cubicBezTo>
                <a:cubicBezTo>
                  <a:pt x="109" y="300"/>
                  <a:pt x="108" y="293"/>
                  <a:pt x="107" y="293"/>
                </a:cubicBezTo>
                <a:cubicBezTo>
                  <a:pt x="107" y="293"/>
                  <a:pt x="106" y="292"/>
                  <a:pt x="106" y="292"/>
                </a:cubicBezTo>
                <a:cubicBezTo>
                  <a:pt x="106" y="291"/>
                  <a:pt x="107" y="291"/>
                  <a:pt x="107" y="291"/>
                </a:cubicBezTo>
                <a:cubicBezTo>
                  <a:pt x="108" y="291"/>
                  <a:pt x="108" y="290"/>
                  <a:pt x="108" y="288"/>
                </a:cubicBezTo>
                <a:cubicBezTo>
                  <a:pt x="108" y="287"/>
                  <a:pt x="106" y="284"/>
                  <a:pt x="104" y="283"/>
                </a:cubicBezTo>
                <a:cubicBezTo>
                  <a:pt x="102" y="282"/>
                  <a:pt x="99" y="275"/>
                  <a:pt x="100" y="275"/>
                </a:cubicBezTo>
                <a:cubicBezTo>
                  <a:pt x="100" y="275"/>
                  <a:pt x="101" y="274"/>
                  <a:pt x="101" y="273"/>
                </a:cubicBezTo>
                <a:cubicBezTo>
                  <a:pt x="101" y="272"/>
                  <a:pt x="100" y="268"/>
                  <a:pt x="98" y="268"/>
                </a:cubicBezTo>
                <a:cubicBezTo>
                  <a:pt x="96" y="268"/>
                  <a:pt x="95" y="267"/>
                  <a:pt x="95" y="267"/>
                </a:cubicBezTo>
                <a:cubicBezTo>
                  <a:pt x="95" y="267"/>
                  <a:pt x="92" y="266"/>
                  <a:pt x="89" y="266"/>
                </a:cubicBezTo>
                <a:cubicBezTo>
                  <a:pt x="87" y="266"/>
                  <a:pt x="84" y="267"/>
                  <a:pt x="84" y="267"/>
                </a:cubicBezTo>
                <a:cubicBezTo>
                  <a:pt x="84" y="267"/>
                  <a:pt x="84" y="268"/>
                  <a:pt x="84" y="268"/>
                </a:cubicBezTo>
                <a:cubicBezTo>
                  <a:pt x="83" y="268"/>
                  <a:pt x="83" y="267"/>
                  <a:pt x="83" y="267"/>
                </a:cubicBezTo>
                <a:cubicBezTo>
                  <a:pt x="83" y="267"/>
                  <a:pt x="83" y="266"/>
                  <a:pt x="82" y="266"/>
                </a:cubicBezTo>
                <a:cubicBezTo>
                  <a:pt x="82" y="266"/>
                  <a:pt x="82" y="267"/>
                  <a:pt x="82" y="267"/>
                </a:cubicBezTo>
                <a:cubicBezTo>
                  <a:pt x="82" y="267"/>
                  <a:pt x="81" y="268"/>
                  <a:pt x="80" y="267"/>
                </a:cubicBezTo>
                <a:cubicBezTo>
                  <a:pt x="79" y="267"/>
                  <a:pt x="76" y="266"/>
                  <a:pt x="76" y="265"/>
                </a:cubicBezTo>
                <a:cubicBezTo>
                  <a:pt x="76" y="264"/>
                  <a:pt x="79" y="262"/>
                  <a:pt x="82" y="262"/>
                </a:cubicBezTo>
                <a:cubicBezTo>
                  <a:pt x="84" y="262"/>
                  <a:pt x="86" y="263"/>
                  <a:pt x="86" y="263"/>
                </a:cubicBezTo>
                <a:cubicBezTo>
                  <a:pt x="86" y="263"/>
                  <a:pt x="87" y="264"/>
                  <a:pt x="87" y="264"/>
                </a:cubicBezTo>
                <a:cubicBezTo>
                  <a:pt x="87" y="264"/>
                  <a:pt x="87" y="264"/>
                  <a:pt x="88" y="264"/>
                </a:cubicBezTo>
                <a:cubicBezTo>
                  <a:pt x="102" y="264"/>
                  <a:pt x="102" y="264"/>
                  <a:pt x="102" y="264"/>
                </a:cubicBezTo>
                <a:cubicBezTo>
                  <a:pt x="106" y="256"/>
                  <a:pt x="109" y="248"/>
                  <a:pt x="108" y="246"/>
                </a:cubicBezTo>
                <a:cubicBezTo>
                  <a:pt x="107" y="244"/>
                  <a:pt x="104" y="242"/>
                  <a:pt x="103" y="242"/>
                </a:cubicBezTo>
                <a:cubicBezTo>
                  <a:pt x="103" y="242"/>
                  <a:pt x="102" y="241"/>
                  <a:pt x="102" y="241"/>
                </a:cubicBezTo>
                <a:cubicBezTo>
                  <a:pt x="102" y="241"/>
                  <a:pt x="101" y="240"/>
                  <a:pt x="99" y="240"/>
                </a:cubicBezTo>
                <a:cubicBezTo>
                  <a:pt x="97" y="240"/>
                  <a:pt x="95" y="240"/>
                  <a:pt x="93" y="240"/>
                </a:cubicBezTo>
                <a:cubicBezTo>
                  <a:pt x="92" y="239"/>
                  <a:pt x="93" y="232"/>
                  <a:pt x="97" y="231"/>
                </a:cubicBezTo>
                <a:cubicBezTo>
                  <a:pt x="100" y="231"/>
                  <a:pt x="107" y="226"/>
                  <a:pt x="109" y="226"/>
                </a:cubicBezTo>
                <a:cubicBezTo>
                  <a:pt x="112" y="226"/>
                  <a:pt x="113" y="226"/>
                  <a:pt x="113" y="225"/>
                </a:cubicBezTo>
                <a:cubicBezTo>
                  <a:pt x="113" y="225"/>
                  <a:pt x="115" y="224"/>
                  <a:pt x="116" y="224"/>
                </a:cubicBezTo>
                <a:cubicBezTo>
                  <a:pt x="118" y="224"/>
                  <a:pt x="122" y="222"/>
                  <a:pt x="122" y="221"/>
                </a:cubicBezTo>
                <a:cubicBezTo>
                  <a:pt x="122" y="221"/>
                  <a:pt x="123" y="220"/>
                  <a:pt x="124" y="220"/>
                </a:cubicBezTo>
                <a:cubicBezTo>
                  <a:pt x="124" y="220"/>
                  <a:pt x="125" y="219"/>
                  <a:pt x="125" y="219"/>
                </a:cubicBezTo>
                <a:cubicBezTo>
                  <a:pt x="125" y="218"/>
                  <a:pt x="125" y="217"/>
                  <a:pt x="126" y="217"/>
                </a:cubicBezTo>
                <a:cubicBezTo>
                  <a:pt x="126" y="217"/>
                  <a:pt x="131" y="214"/>
                  <a:pt x="136" y="209"/>
                </a:cubicBezTo>
                <a:cubicBezTo>
                  <a:pt x="141" y="205"/>
                  <a:pt x="148" y="198"/>
                  <a:pt x="148" y="197"/>
                </a:cubicBezTo>
                <a:cubicBezTo>
                  <a:pt x="148" y="196"/>
                  <a:pt x="149" y="194"/>
                  <a:pt x="150" y="193"/>
                </a:cubicBezTo>
                <a:cubicBezTo>
                  <a:pt x="152" y="192"/>
                  <a:pt x="155" y="187"/>
                  <a:pt x="155" y="186"/>
                </a:cubicBezTo>
                <a:cubicBezTo>
                  <a:pt x="155" y="185"/>
                  <a:pt x="151" y="179"/>
                  <a:pt x="147" y="176"/>
                </a:cubicBezTo>
                <a:cubicBezTo>
                  <a:pt x="144" y="174"/>
                  <a:pt x="139" y="169"/>
                  <a:pt x="138" y="169"/>
                </a:cubicBezTo>
                <a:cubicBezTo>
                  <a:pt x="137" y="169"/>
                  <a:pt x="134" y="167"/>
                  <a:pt x="132" y="165"/>
                </a:cubicBezTo>
                <a:cubicBezTo>
                  <a:pt x="129" y="162"/>
                  <a:pt x="121" y="154"/>
                  <a:pt x="121" y="154"/>
                </a:cubicBezTo>
                <a:cubicBezTo>
                  <a:pt x="120" y="154"/>
                  <a:pt x="119" y="153"/>
                  <a:pt x="119" y="152"/>
                </a:cubicBezTo>
                <a:cubicBezTo>
                  <a:pt x="119" y="151"/>
                  <a:pt x="118" y="148"/>
                  <a:pt x="117" y="145"/>
                </a:cubicBezTo>
                <a:cubicBezTo>
                  <a:pt x="115" y="142"/>
                  <a:pt x="106" y="135"/>
                  <a:pt x="106" y="134"/>
                </a:cubicBezTo>
                <a:cubicBezTo>
                  <a:pt x="106" y="134"/>
                  <a:pt x="105" y="132"/>
                  <a:pt x="104" y="131"/>
                </a:cubicBezTo>
                <a:cubicBezTo>
                  <a:pt x="103" y="131"/>
                  <a:pt x="101" y="128"/>
                  <a:pt x="101" y="127"/>
                </a:cubicBezTo>
                <a:cubicBezTo>
                  <a:pt x="101" y="126"/>
                  <a:pt x="99" y="125"/>
                  <a:pt x="98" y="124"/>
                </a:cubicBezTo>
                <a:cubicBezTo>
                  <a:pt x="97" y="123"/>
                  <a:pt x="93" y="121"/>
                  <a:pt x="93" y="120"/>
                </a:cubicBezTo>
                <a:cubicBezTo>
                  <a:pt x="93" y="119"/>
                  <a:pt x="93" y="118"/>
                  <a:pt x="93" y="117"/>
                </a:cubicBezTo>
                <a:cubicBezTo>
                  <a:pt x="93" y="116"/>
                  <a:pt x="82" y="110"/>
                  <a:pt x="78" y="106"/>
                </a:cubicBezTo>
                <a:cubicBezTo>
                  <a:pt x="73" y="103"/>
                  <a:pt x="67" y="92"/>
                  <a:pt x="66" y="92"/>
                </a:cubicBezTo>
                <a:cubicBezTo>
                  <a:pt x="65" y="92"/>
                  <a:pt x="64" y="92"/>
                  <a:pt x="64" y="91"/>
                </a:cubicBezTo>
                <a:cubicBezTo>
                  <a:pt x="64" y="91"/>
                  <a:pt x="62" y="90"/>
                  <a:pt x="61" y="90"/>
                </a:cubicBezTo>
                <a:cubicBezTo>
                  <a:pt x="61" y="90"/>
                  <a:pt x="59" y="89"/>
                  <a:pt x="58" y="88"/>
                </a:cubicBezTo>
                <a:cubicBezTo>
                  <a:pt x="58" y="87"/>
                  <a:pt x="55" y="84"/>
                  <a:pt x="55" y="84"/>
                </a:cubicBezTo>
                <a:cubicBezTo>
                  <a:pt x="54" y="84"/>
                  <a:pt x="54" y="83"/>
                  <a:pt x="54" y="82"/>
                </a:cubicBezTo>
                <a:cubicBezTo>
                  <a:pt x="54" y="81"/>
                  <a:pt x="51" y="80"/>
                  <a:pt x="48" y="79"/>
                </a:cubicBezTo>
                <a:cubicBezTo>
                  <a:pt x="48" y="79"/>
                  <a:pt x="48" y="79"/>
                  <a:pt x="48" y="73"/>
                </a:cubicBezTo>
                <a:cubicBezTo>
                  <a:pt x="48" y="71"/>
                  <a:pt x="48" y="71"/>
                  <a:pt x="48" y="71"/>
                </a:cubicBezTo>
                <a:cubicBezTo>
                  <a:pt x="50" y="68"/>
                  <a:pt x="52" y="66"/>
                  <a:pt x="53" y="66"/>
                </a:cubicBezTo>
                <a:cubicBezTo>
                  <a:pt x="55" y="66"/>
                  <a:pt x="61" y="69"/>
                  <a:pt x="68" y="73"/>
                </a:cubicBezTo>
                <a:cubicBezTo>
                  <a:pt x="68" y="73"/>
                  <a:pt x="68" y="73"/>
                  <a:pt x="70" y="81"/>
                </a:cubicBezTo>
                <a:cubicBezTo>
                  <a:pt x="77" y="82"/>
                  <a:pt x="77" y="82"/>
                  <a:pt x="77" y="82"/>
                </a:cubicBezTo>
                <a:cubicBezTo>
                  <a:pt x="77" y="86"/>
                  <a:pt x="77" y="90"/>
                  <a:pt x="78" y="90"/>
                </a:cubicBezTo>
                <a:cubicBezTo>
                  <a:pt x="78" y="90"/>
                  <a:pt x="79" y="90"/>
                  <a:pt x="80" y="91"/>
                </a:cubicBezTo>
                <a:cubicBezTo>
                  <a:pt x="80" y="92"/>
                  <a:pt x="82" y="95"/>
                  <a:pt x="83" y="95"/>
                </a:cubicBezTo>
                <a:cubicBezTo>
                  <a:pt x="84" y="95"/>
                  <a:pt x="84" y="96"/>
                  <a:pt x="84" y="97"/>
                </a:cubicBezTo>
                <a:cubicBezTo>
                  <a:pt x="84" y="98"/>
                  <a:pt x="87" y="100"/>
                  <a:pt x="89" y="102"/>
                </a:cubicBezTo>
                <a:cubicBezTo>
                  <a:pt x="92" y="104"/>
                  <a:pt x="99" y="109"/>
                  <a:pt x="99" y="110"/>
                </a:cubicBezTo>
                <a:cubicBezTo>
                  <a:pt x="99" y="111"/>
                  <a:pt x="101" y="113"/>
                  <a:pt x="103" y="114"/>
                </a:cubicBezTo>
                <a:cubicBezTo>
                  <a:pt x="105" y="116"/>
                  <a:pt x="110" y="121"/>
                  <a:pt x="111" y="121"/>
                </a:cubicBezTo>
                <a:cubicBezTo>
                  <a:pt x="112" y="121"/>
                  <a:pt x="113" y="123"/>
                  <a:pt x="115" y="125"/>
                </a:cubicBezTo>
                <a:cubicBezTo>
                  <a:pt x="116" y="127"/>
                  <a:pt x="120" y="132"/>
                  <a:pt x="122" y="132"/>
                </a:cubicBezTo>
                <a:cubicBezTo>
                  <a:pt x="123" y="132"/>
                  <a:pt x="124" y="131"/>
                  <a:pt x="124" y="131"/>
                </a:cubicBezTo>
                <a:cubicBezTo>
                  <a:pt x="124" y="130"/>
                  <a:pt x="125" y="130"/>
                  <a:pt x="126" y="130"/>
                </a:cubicBezTo>
                <a:cubicBezTo>
                  <a:pt x="127" y="130"/>
                  <a:pt x="128" y="131"/>
                  <a:pt x="127" y="132"/>
                </a:cubicBezTo>
                <a:cubicBezTo>
                  <a:pt x="127" y="133"/>
                  <a:pt x="131" y="142"/>
                  <a:pt x="137" y="147"/>
                </a:cubicBezTo>
                <a:cubicBezTo>
                  <a:pt x="137" y="147"/>
                  <a:pt x="137" y="147"/>
                  <a:pt x="137" y="150"/>
                </a:cubicBezTo>
                <a:cubicBezTo>
                  <a:pt x="137" y="151"/>
                  <a:pt x="137" y="151"/>
                  <a:pt x="137" y="152"/>
                </a:cubicBezTo>
                <a:cubicBezTo>
                  <a:pt x="137" y="152"/>
                  <a:pt x="137" y="152"/>
                  <a:pt x="137" y="152"/>
                </a:cubicBezTo>
                <a:cubicBezTo>
                  <a:pt x="139" y="153"/>
                  <a:pt x="141" y="154"/>
                  <a:pt x="141" y="155"/>
                </a:cubicBezTo>
                <a:cubicBezTo>
                  <a:pt x="141" y="156"/>
                  <a:pt x="142" y="157"/>
                  <a:pt x="143" y="157"/>
                </a:cubicBezTo>
                <a:cubicBezTo>
                  <a:pt x="143" y="158"/>
                  <a:pt x="148" y="160"/>
                  <a:pt x="148" y="161"/>
                </a:cubicBezTo>
                <a:cubicBezTo>
                  <a:pt x="148" y="161"/>
                  <a:pt x="152" y="165"/>
                  <a:pt x="156" y="168"/>
                </a:cubicBezTo>
                <a:cubicBezTo>
                  <a:pt x="156" y="168"/>
                  <a:pt x="156" y="168"/>
                  <a:pt x="158" y="168"/>
                </a:cubicBezTo>
                <a:cubicBezTo>
                  <a:pt x="159" y="168"/>
                  <a:pt x="159" y="168"/>
                  <a:pt x="159" y="168"/>
                </a:cubicBezTo>
                <a:cubicBezTo>
                  <a:pt x="159" y="168"/>
                  <a:pt x="160" y="167"/>
                  <a:pt x="160" y="167"/>
                </a:cubicBezTo>
                <a:cubicBezTo>
                  <a:pt x="160" y="167"/>
                  <a:pt x="163" y="165"/>
                  <a:pt x="166" y="164"/>
                </a:cubicBezTo>
                <a:cubicBezTo>
                  <a:pt x="166" y="164"/>
                  <a:pt x="166" y="164"/>
                  <a:pt x="166" y="162"/>
                </a:cubicBezTo>
                <a:cubicBezTo>
                  <a:pt x="166" y="160"/>
                  <a:pt x="165" y="158"/>
                  <a:pt x="165" y="155"/>
                </a:cubicBezTo>
                <a:cubicBezTo>
                  <a:pt x="165" y="154"/>
                  <a:pt x="165" y="154"/>
                  <a:pt x="165" y="154"/>
                </a:cubicBezTo>
                <a:cubicBezTo>
                  <a:pt x="165" y="152"/>
                  <a:pt x="166" y="151"/>
                  <a:pt x="166" y="151"/>
                </a:cubicBezTo>
                <a:cubicBezTo>
                  <a:pt x="167" y="151"/>
                  <a:pt x="168" y="149"/>
                  <a:pt x="169" y="148"/>
                </a:cubicBezTo>
                <a:cubicBezTo>
                  <a:pt x="170" y="146"/>
                  <a:pt x="174" y="144"/>
                  <a:pt x="174" y="144"/>
                </a:cubicBezTo>
                <a:cubicBezTo>
                  <a:pt x="174" y="144"/>
                  <a:pt x="175" y="145"/>
                  <a:pt x="176" y="145"/>
                </a:cubicBezTo>
                <a:cubicBezTo>
                  <a:pt x="177" y="146"/>
                  <a:pt x="179" y="147"/>
                  <a:pt x="179" y="147"/>
                </a:cubicBezTo>
                <a:cubicBezTo>
                  <a:pt x="179" y="147"/>
                  <a:pt x="178" y="148"/>
                  <a:pt x="178" y="148"/>
                </a:cubicBezTo>
                <a:cubicBezTo>
                  <a:pt x="178" y="148"/>
                  <a:pt x="178" y="147"/>
                  <a:pt x="178" y="147"/>
                </a:cubicBezTo>
                <a:cubicBezTo>
                  <a:pt x="178" y="147"/>
                  <a:pt x="182" y="148"/>
                  <a:pt x="186" y="149"/>
                </a:cubicBezTo>
                <a:cubicBezTo>
                  <a:pt x="186" y="149"/>
                  <a:pt x="186" y="149"/>
                  <a:pt x="186" y="157"/>
                </a:cubicBezTo>
                <a:cubicBezTo>
                  <a:pt x="186" y="160"/>
                  <a:pt x="183" y="164"/>
                  <a:pt x="183" y="168"/>
                </a:cubicBezTo>
                <a:cubicBezTo>
                  <a:pt x="183" y="175"/>
                  <a:pt x="185" y="180"/>
                  <a:pt x="198" y="180"/>
                </a:cubicBezTo>
                <a:cubicBezTo>
                  <a:pt x="199" y="180"/>
                  <a:pt x="199" y="180"/>
                  <a:pt x="199" y="180"/>
                </a:cubicBezTo>
                <a:cubicBezTo>
                  <a:pt x="201" y="180"/>
                  <a:pt x="202" y="179"/>
                  <a:pt x="202" y="179"/>
                </a:cubicBezTo>
                <a:cubicBezTo>
                  <a:pt x="202" y="178"/>
                  <a:pt x="203" y="179"/>
                  <a:pt x="204" y="180"/>
                </a:cubicBezTo>
                <a:cubicBezTo>
                  <a:pt x="204" y="180"/>
                  <a:pt x="204" y="180"/>
                  <a:pt x="208" y="180"/>
                </a:cubicBezTo>
                <a:cubicBezTo>
                  <a:pt x="214" y="180"/>
                  <a:pt x="214" y="180"/>
                  <a:pt x="214" y="180"/>
                </a:cubicBezTo>
                <a:cubicBezTo>
                  <a:pt x="218" y="178"/>
                  <a:pt x="220" y="175"/>
                  <a:pt x="219" y="174"/>
                </a:cubicBezTo>
                <a:cubicBezTo>
                  <a:pt x="219" y="174"/>
                  <a:pt x="219" y="174"/>
                  <a:pt x="219" y="172"/>
                </a:cubicBezTo>
                <a:cubicBezTo>
                  <a:pt x="219" y="172"/>
                  <a:pt x="219" y="172"/>
                  <a:pt x="219" y="172"/>
                </a:cubicBezTo>
                <a:cubicBezTo>
                  <a:pt x="219" y="171"/>
                  <a:pt x="220" y="171"/>
                  <a:pt x="220" y="171"/>
                </a:cubicBezTo>
                <a:cubicBezTo>
                  <a:pt x="220" y="171"/>
                  <a:pt x="221" y="172"/>
                  <a:pt x="221" y="173"/>
                </a:cubicBezTo>
                <a:cubicBezTo>
                  <a:pt x="222" y="174"/>
                  <a:pt x="226" y="175"/>
                  <a:pt x="226" y="175"/>
                </a:cubicBezTo>
                <a:cubicBezTo>
                  <a:pt x="226" y="175"/>
                  <a:pt x="229" y="173"/>
                  <a:pt x="229" y="172"/>
                </a:cubicBezTo>
                <a:cubicBezTo>
                  <a:pt x="229" y="171"/>
                  <a:pt x="228" y="169"/>
                  <a:pt x="229" y="169"/>
                </a:cubicBezTo>
                <a:cubicBezTo>
                  <a:pt x="229" y="169"/>
                  <a:pt x="230" y="171"/>
                  <a:pt x="231" y="172"/>
                </a:cubicBezTo>
                <a:cubicBezTo>
                  <a:pt x="231" y="172"/>
                  <a:pt x="231" y="172"/>
                  <a:pt x="231" y="172"/>
                </a:cubicBezTo>
                <a:cubicBezTo>
                  <a:pt x="241" y="172"/>
                  <a:pt x="241" y="171"/>
                  <a:pt x="241" y="171"/>
                </a:cubicBezTo>
                <a:cubicBezTo>
                  <a:pt x="244" y="149"/>
                  <a:pt x="248" y="129"/>
                  <a:pt x="250" y="129"/>
                </a:cubicBezTo>
                <a:cubicBezTo>
                  <a:pt x="251" y="128"/>
                  <a:pt x="256" y="124"/>
                  <a:pt x="256" y="121"/>
                </a:cubicBezTo>
                <a:cubicBezTo>
                  <a:pt x="256" y="118"/>
                  <a:pt x="254" y="111"/>
                  <a:pt x="253" y="111"/>
                </a:cubicBezTo>
                <a:cubicBezTo>
                  <a:pt x="253" y="111"/>
                  <a:pt x="253" y="109"/>
                  <a:pt x="253" y="106"/>
                </a:cubicBezTo>
                <a:cubicBezTo>
                  <a:pt x="253" y="104"/>
                  <a:pt x="252" y="101"/>
                  <a:pt x="252" y="101"/>
                </a:cubicBezTo>
                <a:cubicBezTo>
                  <a:pt x="251" y="100"/>
                  <a:pt x="250" y="99"/>
                  <a:pt x="250" y="99"/>
                </a:cubicBezTo>
                <a:cubicBezTo>
                  <a:pt x="250" y="99"/>
                  <a:pt x="250" y="98"/>
                  <a:pt x="250" y="98"/>
                </a:cubicBezTo>
                <a:cubicBezTo>
                  <a:pt x="251" y="98"/>
                  <a:pt x="251" y="96"/>
                  <a:pt x="251" y="93"/>
                </a:cubicBezTo>
                <a:cubicBezTo>
                  <a:pt x="251" y="90"/>
                  <a:pt x="252" y="88"/>
                  <a:pt x="252" y="88"/>
                </a:cubicBezTo>
                <a:cubicBezTo>
                  <a:pt x="252" y="88"/>
                  <a:pt x="253" y="88"/>
                  <a:pt x="253" y="89"/>
                </a:cubicBezTo>
                <a:cubicBezTo>
                  <a:pt x="253" y="89"/>
                  <a:pt x="254" y="93"/>
                  <a:pt x="256" y="97"/>
                </a:cubicBezTo>
                <a:cubicBezTo>
                  <a:pt x="256" y="97"/>
                  <a:pt x="256" y="97"/>
                  <a:pt x="256" y="100"/>
                </a:cubicBezTo>
                <a:cubicBezTo>
                  <a:pt x="256" y="102"/>
                  <a:pt x="256" y="102"/>
                  <a:pt x="256" y="102"/>
                </a:cubicBezTo>
                <a:cubicBezTo>
                  <a:pt x="255" y="103"/>
                  <a:pt x="255" y="104"/>
                  <a:pt x="255" y="104"/>
                </a:cubicBezTo>
                <a:cubicBezTo>
                  <a:pt x="255" y="104"/>
                  <a:pt x="256" y="106"/>
                  <a:pt x="256" y="109"/>
                </a:cubicBezTo>
                <a:cubicBezTo>
                  <a:pt x="256" y="109"/>
                  <a:pt x="256" y="109"/>
                  <a:pt x="256" y="110"/>
                </a:cubicBezTo>
                <a:cubicBezTo>
                  <a:pt x="256" y="112"/>
                  <a:pt x="256" y="113"/>
                  <a:pt x="256" y="115"/>
                </a:cubicBezTo>
                <a:cubicBezTo>
                  <a:pt x="256" y="117"/>
                  <a:pt x="256" y="117"/>
                  <a:pt x="256" y="117"/>
                </a:cubicBezTo>
                <a:cubicBezTo>
                  <a:pt x="257" y="119"/>
                  <a:pt x="259" y="122"/>
                  <a:pt x="259" y="122"/>
                </a:cubicBezTo>
                <a:cubicBezTo>
                  <a:pt x="259" y="122"/>
                  <a:pt x="261" y="124"/>
                  <a:pt x="264" y="125"/>
                </a:cubicBezTo>
                <a:cubicBezTo>
                  <a:pt x="267" y="126"/>
                  <a:pt x="271" y="136"/>
                  <a:pt x="272" y="136"/>
                </a:cubicBezTo>
                <a:cubicBezTo>
                  <a:pt x="272" y="136"/>
                  <a:pt x="273" y="137"/>
                  <a:pt x="273" y="137"/>
                </a:cubicBezTo>
                <a:cubicBezTo>
                  <a:pt x="273" y="138"/>
                  <a:pt x="274" y="139"/>
                  <a:pt x="274" y="139"/>
                </a:cubicBezTo>
                <a:cubicBezTo>
                  <a:pt x="275" y="140"/>
                  <a:pt x="277" y="141"/>
                  <a:pt x="277" y="141"/>
                </a:cubicBezTo>
                <a:cubicBezTo>
                  <a:pt x="277" y="142"/>
                  <a:pt x="278" y="142"/>
                  <a:pt x="279" y="142"/>
                </a:cubicBezTo>
                <a:cubicBezTo>
                  <a:pt x="280" y="142"/>
                  <a:pt x="280" y="142"/>
                  <a:pt x="280" y="143"/>
                </a:cubicBezTo>
                <a:cubicBezTo>
                  <a:pt x="280" y="143"/>
                  <a:pt x="281" y="143"/>
                  <a:pt x="282" y="144"/>
                </a:cubicBezTo>
                <a:cubicBezTo>
                  <a:pt x="282" y="144"/>
                  <a:pt x="282" y="144"/>
                  <a:pt x="283" y="144"/>
                </a:cubicBezTo>
                <a:cubicBezTo>
                  <a:pt x="285" y="144"/>
                  <a:pt x="285" y="144"/>
                  <a:pt x="285" y="144"/>
                </a:cubicBezTo>
                <a:cubicBezTo>
                  <a:pt x="288" y="143"/>
                  <a:pt x="290" y="142"/>
                  <a:pt x="290" y="143"/>
                </a:cubicBezTo>
                <a:cubicBezTo>
                  <a:pt x="290" y="143"/>
                  <a:pt x="291" y="143"/>
                  <a:pt x="292" y="143"/>
                </a:cubicBezTo>
                <a:cubicBezTo>
                  <a:pt x="293" y="143"/>
                  <a:pt x="295" y="142"/>
                  <a:pt x="297" y="142"/>
                </a:cubicBezTo>
                <a:cubicBezTo>
                  <a:pt x="299" y="143"/>
                  <a:pt x="305" y="144"/>
                  <a:pt x="305" y="145"/>
                </a:cubicBezTo>
                <a:cubicBezTo>
                  <a:pt x="305" y="146"/>
                  <a:pt x="306" y="148"/>
                  <a:pt x="307" y="150"/>
                </a:cubicBezTo>
                <a:cubicBezTo>
                  <a:pt x="308" y="152"/>
                  <a:pt x="313" y="156"/>
                  <a:pt x="314" y="156"/>
                </a:cubicBezTo>
                <a:cubicBezTo>
                  <a:pt x="314" y="156"/>
                  <a:pt x="315" y="157"/>
                  <a:pt x="315" y="157"/>
                </a:cubicBezTo>
                <a:cubicBezTo>
                  <a:pt x="316" y="158"/>
                  <a:pt x="317" y="159"/>
                  <a:pt x="318" y="159"/>
                </a:cubicBezTo>
                <a:cubicBezTo>
                  <a:pt x="319" y="159"/>
                  <a:pt x="319" y="159"/>
                  <a:pt x="319" y="160"/>
                </a:cubicBezTo>
                <a:cubicBezTo>
                  <a:pt x="319" y="160"/>
                  <a:pt x="320" y="161"/>
                  <a:pt x="321" y="161"/>
                </a:cubicBezTo>
                <a:cubicBezTo>
                  <a:pt x="323" y="161"/>
                  <a:pt x="324" y="161"/>
                  <a:pt x="324" y="161"/>
                </a:cubicBezTo>
                <a:cubicBezTo>
                  <a:pt x="324" y="162"/>
                  <a:pt x="324" y="162"/>
                  <a:pt x="326" y="163"/>
                </a:cubicBezTo>
                <a:cubicBezTo>
                  <a:pt x="327" y="163"/>
                  <a:pt x="330" y="164"/>
                  <a:pt x="330" y="164"/>
                </a:cubicBezTo>
                <a:cubicBezTo>
                  <a:pt x="330" y="165"/>
                  <a:pt x="330" y="165"/>
                  <a:pt x="331" y="165"/>
                </a:cubicBezTo>
                <a:cubicBezTo>
                  <a:pt x="332" y="165"/>
                  <a:pt x="333" y="165"/>
                  <a:pt x="333" y="166"/>
                </a:cubicBezTo>
                <a:cubicBezTo>
                  <a:pt x="333" y="166"/>
                  <a:pt x="334" y="166"/>
                  <a:pt x="335" y="166"/>
                </a:cubicBezTo>
                <a:cubicBezTo>
                  <a:pt x="336" y="166"/>
                  <a:pt x="337" y="167"/>
                  <a:pt x="337" y="167"/>
                </a:cubicBezTo>
                <a:cubicBezTo>
                  <a:pt x="337" y="167"/>
                  <a:pt x="339" y="169"/>
                  <a:pt x="342" y="172"/>
                </a:cubicBezTo>
                <a:cubicBezTo>
                  <a:pt x="344" y="174"/>
                  <a:pt x="353" y="184"/>
                  <a:pt x="353" y="184"/>
                </a:cubicBezTo>
                <a:cubicBezTo>
                  <a:pt x="354" y="184"/>
                  <a:pt x="354" y="186"/>
                  <a:pt x="355" y="188"/>
                </a:cubicBezTo>
                <a:cubicBezTo>
                  <a:pt x="356" y="191"/>
                  <a:pt x="358" y="197"/>
                  <a:pt x="358" y="197"/>
                </a:cubicBezTo>
                <a:cubicBezTo>
                  <a:pt x="359" y="197"/>
                  <a:pt x="360" y="198"/>
                  <a:pt x="360" y="199"/>
                </a:cubicBezTo>
                <a:cubicBezTo>
                  <a:pt x="360" y="200"/>
                  <a:pt x="360" y="201"/>
                  <a:pt x="361" y="201"/>
                </a:cubicBezTo>
                <a:cubicBezTo>
                  <a:pt x="361" y="201"/>
                  <a:pt x="361" y="201"/>
                  <a:pt x="361" y="202"/>
                </a:cubicBezTo>
                <a:cubicBezTo>
                  <a:pt x="361" y="202"/>
                  <a:pt x="363" y="203"/>
                  <a:pt x="364" y="203"/>
                </a:cubicBezTo>
                <a:cubicBezTo>
                  <a:pt x="366" y="203"/>
                  <a:pt x="367" y="203"/>
                  <a:pt x="367" y="203"/>
                </a:cubicBezTo>
                <a:cubicBezTo>
                  <a:pt x="367" y="204"/>
                  <a:pt x="370" y="204"/>
                  <a:pt x="372" y="204"/>
                </a:cubicBezTo>
                <a:cubicBezTo>
                  <a:pt x="375" y="204"/>
                  <a:pt x="376" y="219"/>
                  <a:pt x="375" y="220"/>
                </a:cubicBezTo>
                <a:cubicBezTo>
                  <a:pt x="374" y="222"/>
                  <a:pt x="373" y="231"/>
                  <a:pt x="374" y="232"/>
                </a:cubicBezTo>
                <a:cubicBezTo>
                  <a:pt x="374" y="233"/>
                  <a:pt x="376" y="234"/>
                  <a:pt x="377" y="234"/>
                </a:cubicBezTo>
                <a:cubicBezTo>
                  <a:pt x="378" y="234"/>
                  <a:pt x="379" y="235"/>
                  <a:pt x="380" y="236"/>
                </a:cubicBezTo>
                <a:cubicBezTo>
                  <a:pt x="381" y="237"/>
                  <a:pt x="382" y="238"/>
                  <a:pt x="382" y="239"/>
                </a:cubicBezTo>
                <a:cubicBezTo>
                  <a:pt x="382" y="240"/>
                  <a:pt x="382" y="241"/>
                  <a:pt x="383" y="241"/>
                </a:cubicBezTo>
                <a:cubicBezTo>
                  <a:pt x="383" y="241"/>
                  <a:pt x="384" y="243"/>
                  <a:pt x="384" y="244"/>
                </a:cubicBezTo>
                <a:cubicBezTo>
                  <a:pt x="384" y="245"/>
                  <a:pt x="385" y="246"/>
                  <a:pt x="385" y="246"/>
                </a:cubicBezTo>
                <a:cubicBezTo>
                  <a:pt x="386" y="246"/>
                  <a:pt x="386" y="248"/>
                  <a:pt x="386" y="251"/>
                </a:cubicBezTo>
                <a:cubicBezTo>
                  <a:pt x="386" y="254"/>
                  <a:pt x="386" y="256"/>
                  <a:pt x="387" y="256"/>
                </a:cubicBezTo>
                <a:cubicBezTo>
                  <a:pt x="387" y="256"/>
                  <a:pt x="389" y="258"/>
                  <a:pt x="390" y="259"/>
                </a:cubicBezTo>
                <a:cubicBezTo>
                  <a:pt x="390" y="259"/>
                  <a:pt x="390" y="259"/>
                  <a:pt x="391" y="259"/>
                </a:cubicBezTo>
                <a:cubicBezTo>
                  <a:pt x="393" y="259"/>
                  <a:pt x="395" y="257"/>
                  <a:pt x="398" y="257"/>
                </a:cubicBezTo>
                <a:cubicBezTo>
                  <a:pt x="398" y="257"/>
                  <a:pt x="398" y="257"/>
                  <a:pt x="398" y="257"/>
                </a:cubicBezTo>
                <a:cubicBezTo>
                  <a:pt x="400" y="257"/>
                  <a:pt x="401" y="258"/>
                  <a:pt x="401" y="258"/>
                </a:cubicBezTo>
                <a:cubicBezTo>
                  <a:pt x="401" y="259"/>
                  <a:pt x="399" y="259"/>
                  <a:pt x="397" y="260"/>
                </a:cubicBezTo>
                <a:cubicBezTo>
                  <a:pt x="395" y="260"/>
                  <a:pt x="388" y="266"/>
                  <a:pt x="386" y="272"/>
                </a:cubicBezTo>
                <a:cubicBezTo>
                  <a:pt x="386" y="272"/>
                  <a:pt x="386" y="272"/>
                  <a:pt x="386" y="277"/>
                </a:cubicBezTo>
                <a:cubicBezTo>
                  <a:pt x="386" y="279"/>
                  <a:pt x="386" y="279"/>
                  <a:pt x="386" y="279"/>
                </a:cubicBezTo>
                <a:cubicBezTo>
                  <a:pt x="387" y="281"/>
                  <a:pt x="388" y="284"/>
                  <a:pt x="389" y="284"/>
                </a:cubicBezTo>
                <a:cubicBezTo>
                  <a:pt x="390" y="284"/>
                  <a:pt x="391" y="284"/>
                  <a:pt x="391" y="285"/>
                </a:cubicBezTo>
                <a:cubicBezTo>
                  <a:pt x="392" y="286"/>
                  <a:pt x="393" y="293"/>
                  <a:pt x="392" y="294"/>
                </a:cubicBezTo>
                <a:cubicBezTo>
                  <a:pt x="392" y="294"/>
                  <a:pt x="390" y="296"/>
                  <a:pt x="389" y="296"/>
                </a:cubicBezTo>
                <a:cubicBezTo>
                  <a:pt x="388" y="296"/>
                  <a:pt x="387" y="296"/>
                  <a:pt x="387" y="296"/>
                </a:cubicBezTo>
                <a:cubicBezTo>
                  <a:pt x="387" y="297"/>
                  <a:pt x="387" y="297"/>
                  <a:pt x="386" y="297"/>
                </a:cubicBezTo>
                <a:cubicBezTo>
                  <a:pt x="385" y="297"/>
                  <a:pt x="384" y="298"/>
                  <a:pt x="383" y="298"/>
                </a:cubicBezTo>
                <a:cubicBezTo>
                  <a:pt x="382" y="299"/>
                  <a:pt x="382" y="300"/>
                  <a:pt x="382" y="301"/>
                </a:cubicBezTo>
                <a:cubicBezTo>
                  <a:pt x="382" y="302"/>
                  <a:pt x="381" y="302"/>
                  <a:pt x="381" y="302"/>
                </a:cubicBezTo>
                <a:cubicBezTo>
                  <a:pt x="380" y="302"/>
                  <a:pt x="381" y="306"/>
                  <a:pt x="382" y="310"/>
                </a:cubicBezTo>
                <a:cubicBezTo>
                  <a:pt x="382" y="313"/>
                  <a:pt x="384" y="327"/>
                  <a:pt x="385" y="327"/>
                </a:cubicBezTo>
                <a:cubicBezTo>
                  <a:pt x="386" y="328"/>
                  <a:pt x="389" y="329"/>
                  <a:pt x="389" y="329"/>
                </a:cubicBezTo>
                <a:cubicBezTo>
                  <a:pt x="389" y="330"/>
                  <a:pt x="388" y="330"/>
                  <a:pt x="388" y="330"/>
                </a:cubicBezTo>
                <a:cubicBezTo>
                  <a:pt x="387" y="330"/>
                  <a:pt x="386" y="330"/>
                  <a:pt x="386" y="329"/>
                </a:cubicBezTo>
                <a:cubicBezTo>
                  <a:pt x="386" y="329"/>
                  <a:pt x="385" y="329"/>
                  <a:pt x="383" y="329"/>
                </a:cubicBezTo>
                <a:cubicBezTo>
                  <a:pt x="381" y="329"/>
                  <a:pt x="380" y="331"/>
                  <a:pt x="380" y="334"/>
                </a:cubicBezTo>
                <a:cubicBezTo>
                  <a:pt x="380" y="337"/>
                  <a:pt x="380" y="339"/>
                  <a:pt x="381" y="339"/>
                </a:cubicBezTo>
                <a:cubicBezTo>
                  <a:pt x="381" y="339"/>
                  <a:pt x="382" y="339"/>
                  <a:pt x="382" y="340"/>
                </a:cubicBezTo>
                <a:cubicBezTo>
                  <a:pt x="382" y="341"/>
                  <a:pt x="382" y="342"/>
                  <a:pt x="382" y="342"/>
                </a:cubicBezTo>
                <a:cubicBezTo>
                  <a:pt x="383" y="342"/>
                  <a:pt x="383" y="344"/>
                  <a:pt x="383" y="346"/>
                </a:cubicBezTo>
                <a:cubicBezTo>
                  <a:pt x="383" y="348"/>
                  <a:pt x="384" y="351"/>
                  <a:pt x="384" y="351"/>
                </a:cubicBezTo>
                <a:cubicBezTo>
                  <a:pt x="385" y="351"/>
                  <a:pt x="386" y="353"/>
                  <a:pt x="386" y="353"/>
                </a:cubicBezTo>
                <a:cubicBezTo>
                  <a:pt x="386" y="354"/>
                  <a:pt x="386" y="355"/>
                  <a:pt x="387" y="355"/>
                </a:cubicBezTo>
                <a:cubicBezTo>
                  <a:pt x="387" y="355"/>
                  <a:pt x="388" y="356"/>
                  <a:pt x="389" y="357"/>
                </a:cubicBezTo>
                <a:cubicBezTo>
                  <a:pt x="390" y="358"/>
                  <a:pt x="392" y="362"/>
                  <a:pt x="393" y="362"/>
                </a:cubicBezTo>
                <a:cubicBezTo>
                  <a:pt x="394" y="362"/>
                  <a:pt x="396" y="363"/>
                  <a:pt x="397" y="363"/>
                </a:cubicBezTo>
                <a:cubicBezTo>
                  <a:pt x="399" y="364"/>
                  <a:pt x="403" y="371"/>
                  <a:pt x="403" y="371"/>
                </a:cubicBezTo>
                <a:cubicBezTo>
                  <a:pt x="404" y="371"/>
                  <a:pt x="405" y="371"/>
                  <a:pt x="405" y="372"/>
                </a:cubicBezTo>
                <a:cubicBezTo>
                  <a:pt x="406" y="372"/>
                  <a:pt x="407" y="373"/>
                  <a:pt x="408" y="373"/>
                </a:cubicBezTo>
                <a:cubicBezTo>
                  <a:pt x="408" y="373"/>
                  <a:pt x="409" y="374"/>
                  <a:pt x="409" y="374"/>
                </a:cubicBezTo>
                <a:cubicBezTo>
                  <a:pt x="409" y="375"/>
                  <a:pt x="411" y="376"/>
                  <a:pt x="413" y="377"/>
                </a:cubicBezTo>
                <a:cubicBezTo>
                  <a:pt x="414" y="378"/>
                  <a:pt x="421" y="380"/>
                  <a:pt x="421" y="381"/>
                </a:cubicBezTo>
                <a:cubicBezTo>
                  <a:pt x="421" y="382"/>
                  <a:pt x="424" y="384"/>
                  <a:pt x="428" y="386"/>
                </a:cubicBezTo>
                <a:cubicBezTo>
                  <a:pt x="432" y="387"/>
                  <a:pt x="442" y="392"/>
                  <a:pt x="443" y="392"/>
                </a:cubicBezTo>
                <a:cubicBezTo>
                  <a:pt x="443" y="392"/>
                  <a:pt x="445" y="394"/>
                  <a:pt x="447" y="397"/>
                </a:cubicBezTo>
                <a:cubicBezTo>
                  <a:pt x="448" y="399"/>
                  <a:pt x="461" y="403"/>
                  <a:pt x="465" y="404"/>
                </a:cubicBezTo>
                <a:cubicBezTo>
                  <a:pt x="469" y="405"/>
                  <a:pt x="477" y="417"/>
                  <a:pt x="478" y="417"/>
                </a:cubicBezTo>
                <a:cubicBezTo>
                  <a:pt x="479" y="417"/>
                  <a:pt x="491" y="434"/>
                  <a:pt x="495" y="439"/>
                </a:cubicBezTo>
                <a:close/>
                <a:moveTo>
                  <a:pt x="83" y="293"/>
                </a:moveTo>
                <a:cubicBezTo>
                  <a:pt x="82" y="293"/>
                  <a:pt x="82" y="292"/>
                  <a:pt x="82" y="292"/>
                </a:cubicBezTo>
                <a:cubicBezTo>
                  <a:pt x="82" y="291"/>
                  <a:pt x="81" y="291"/>
                  <a:pt x="81" y="291"/>
                </a:cubicBezTo>
                <a:cubicBezTo>
                  <a:pt x="80" y="291"/>
                  <a:pt x="80" y="291"/>
                  <a:pt x="80" y="292"/>
                </a:cubicBezTo>
                <a:cubicBezTo>
                  <a:pt x="80" y="292"/>
                  <a:pt x="79" y="293"/>
                  <a:pt x="77" y="293"/>
                </a:cubicBezTo>
                <a:cubicBezTo>
                  <a:pt x="76" y="293"/>
                  <a:pt x="75" y="293"/>
                  <a:pt x="75" y="293"/>
                </a:cubicBezTo>
                <a:cubicBezTo>
                  <a:pt x="75" y="294"/>
                  <a:pt x="72" y="294"/>
                  <a:pt x="70" y="294"/>
                </a:cubicBezTo>
                <a:cubicBezTo>
                  <a:pt x="68" y="294"/>
                  <a:pt x="65" y="294"/>
                  <a:pt x="65" y="293"/>
                </a:cubicBezTo>
                <a:cubicBezTo>
                  <a:pt x="65" y="293"/>
                  <a:pt x="65" y="291"/>
                  <a:pt x="65" y="291"/>
                </a:cubicBezTo>
                <a:cubicBezTo>
                  <a:pt x="65" y="291"/>
                  <a:pt x="66" y="291"/>
                  <a:pt x="66" y="290"/>
                </a:cubicBezTo>
                <a:cubicBezTo>
                  <a:pt x="66" y="290"/>
                  <a:pt x="67" y="290"/>
                  <a:pt x="69" y="290"/>
                </a:cubicBezTo>
                <a:cubicBezTo>
                  <a:pt x="70" y="290"/>
                  <a:pt x="72" y="289"/>
                  <a:pt x="72" y="289"/>
                </a:cubicBezTo>
                <a:cubicBezTo>
                  <a:pt x="72" y="289"/>
                  <a:pt x="74" y="288"/>
                  <a:pt x="77" y="288"/>
                </a:cubicBezTo>
                <a:cubicBezTo>
                  <a:pt x="79" y="288"/>
                  <a:pt x="82" y="289"/>
                  <a:pt x="83" y="290"/>
                </a:cubicBezTo>
                <a:cubicBezTo>
                  <a:pt x="83" y="290"/>
                  <a:pt x="84" y="293"/>
                  <a:pt x="83" y="293"/>
                </a:cubicBezTo>
                <a:close/>
                <a:moveTo>
                  <a:pt x="80" y="242"/>
                </a:moveTo>
                <a:cubicBezTo>
                  <a:pt x="77" y="242"/>
                  <a:pt x="77" y="242"/>
                  <a:pt x="77" y="242"/>
                </a:cubicBezTo>
                <a:cubicBezTo>
                  <a:pt x="75" y="241"/>
                  <a:pt x="73" y="240"/>
                  <a:pt x="73" y="239"/>
                </a:cubicBezTo>
                <a:cubicBezTo>
                  <a:pt x="74" y="239"/>
                  <a:pt x="76" y="238"/>
                  <a:pt x="78" y="238"/>
                </a:cubicBezTo>
                <a:cubicBezTo>
                  <a:pt x="80" y="239"/>
                  <a:pt x="86" y="241"/>
                  <a:pt x="86" y="241"/>
                </a:cubicBezTo>
                <a:cubicBezTo>
                  <a:pt x="86" y="241"/>
                  <a:pt x="84" y="242"/>
                  <a:pt x="82" y="242"/>
                </a:cubicBezTo>
                <a:cubicBezTo>
                  <a:pt x="82" y="242"/>
                  <a:pt x="82" y="242"/>
                  <a:pt x="80" y="242"/>
                </a:cubicBezTo>
                <a:close/>
                <a:moveTo>
                  <a:pt x="112" y="382"/>
                </a:moveTo>
                <a:cubicBezTo>
                  <a:pt x="112" y="381"/>
                  <a:pt x="113" y="380"/>
                  <a:pt x="115" y="379"/>
                </a:cubicBezTo>
                <a:cubicBezTo>
                  <a:pt x="116" y="378"/>
                  <a:pt x="121" y="377"/>
                  <a:pt x="121" y="377"/>
                </a:cubicBezTo>
                <a:cubicBezTo>
                  <a:pt x="121" y="378"/>
                  <a:pt x="120" y="378"/>
                  <a:pt x="120" y="379"/>
                </a:cubicBezTo>
                <a:cubicBezTo>
                  <a:pt x="119" y="379"/>
                  <a:pt x="117" y="380"/>
                  <a:pt x="117" y="382"/>
                </a:cubicBezTo>
                <a:cubicBezTo>
                  <a:pt x="117" y="383"/>
                  <a:pt x="115" y="384"/>
                  <a:pt x="114" y="384"/>
                </a:cubicBezTo>
                <a:cubicBezTo>
                  <a:pt x="113" y="384"/>
                  <a:pt x="112" y="384"/>
                  <a:pt x="112" y="385"/>
                </a:cubicBezTo>
                <a:cubicBezTo>
                  <a:pt x="112" y="385"/>
                  <a:pt x="112" y="386"/>
                  <a:pt x="111" y="386"/>
                </a:cubicBezTo>
                <a:cubicBezTo>
                  <a:pt x="110" y="386"/>
                  <a:pt x="108" y="386"/>
                  <a:pt x="108" y="385"/>
                </a:cubicBezTo>
                <a:cubicBezTo>
                  <a:pt x="108" y="384"/>
                  <a:pt x="108" y="384"/>
                  <a:pt x="109" y="383"/>
                </a:cubicBezTo>
                <a:cubicBezTo>
                  <a:pt x="110" y="383"/>
                  <a:pt x="112" y="382"/>
                  <a:pt x="112" y="382"/>
                </a:cubicBezTo>
                <a:close/>
                <a:moveTo>
                  <a:pt x="122" y="375"/>
                </a:moveTo>
                <a:cubicBezTo>
                  <a:pt x="122" y="374"/>
                  <a:pt x="123" y="373"/>
                  <a:pt x="124" y="373"/>
                </a:cubicBezTo>
                <a:cubicBezTo>
                  <a:pt x="124" y="373"/>
                  <a:pt x="124" y="375"/>
                  <a:pt x="123" y="377"/>
                </a:cubicBezTo>
                <a:cubicBezTo>
                  <a:pt x="123" y="377"/>
                  <a:pt x="123" y="377"/>
                  <a:pt x="122" y="377"/>
                </a:cubicBezTo>
                <a:cubicBezTo>
                  <a:pt x="122" y="377"/>
                  <a:pt x="122" y="377"/>
                  <a:pt x="122" y="377"/>
                </a:cubicBezTo>
                <a:cubicBezTo>
                  <a:pt x="121" y="377"/>
                  <a:pt x="121" y="375"/>
                  <a:pt x="122" y="375"/>
                </a:cubicBezTo>
                <a:close/>
                <a:moveTo>
                  <a:pt x="125" y="372"/>
                </a:moveTo>
                <a:cubicBezTo>
                  <a:pt x="125" y="371"/>
                  <a:pt x="127" y="370"/>
                  <a:pt x="129" y="368"/>
                </a:cubicBezTo>
                <a:cubicBezTo>
                  <a:pt x="132" y="367"/>
                  <a:pt x="138" y="364"/>
                  <a:pt x="138" y="365"/>
                </a:cubicBezTo>
                <a:cubicBezTo>
                  <a:pt x="138" y="366"/>
                  <a:pt x="137" y="368"/>
                  <a:pt x="135" y="369"/>
                </a:cubicBezTo>
                <a:cubicBezTo>
                  <a:pt x="133" y="371"/>
                  <a:pt x="125" y="373"/>
                  <a:pt x="125" y="372"/>
                </a:cubicBezTo>
                <a:close/>
                <a:moveTo>
                  <a:pt x="154" y="122"/>
                </a:moveTo>
                <a:cubicBezTo>
                  <a:pt x="154" y="121"/>
                  <a:pt x="153" y="119"/>
                  <a:pt x="152" y="119"/>
                </a:cubicBezTo>
                <a:cubicBezTo>
                  <a:pt x="151" y="119"/>
                  <a:pt x="151" y="115"/>
                  <a:pt x="151" y="111"/>
                </a:cubicBezTo>
                <a:cubicBezTo>
                  <a:pt x="151" y="106"/>
                  <a:pt x="152" y="102"/>
                  <a:pt x="154" y="102"/>
                </a:cubicBezTo>
                <a:cubicBezTo>
                  <a:pt x="156" y="102"/>
                  <a:pt x="158" y="108"/>
                  <a:pt x="158" y="114"/>
                </a:cubicBezTo>
                <a:cubicBezTo>
                  <a:pt x="158" y="121"/>
                  <a:pt x="157" y="126"/>
                  <a:pt x="156" y="126"/>
                </a:cubicBezTo>
                <a:cubicBezTo>
                  <a:pt x="155" y="126"/>
                  <a:pt x="154" y="124"/>
                  <a:pt x="154" y="122"/>
                </a:cubicBezTo>
                <a:close/>
                <a:moveTo>
                  <a:pt x="164" y="32"/>
                </a:moveTo>
                <a:cubicBezTo>
                  <a:pt x="164" y="33"/>
                  <a:pt x="162" y="34"/>
                  <a:pt x="161" y="34"/>
                </a:cubicBezTo>
                <a:cubicBezTo>
                  <a:pt x="159" y="34"/>
                  <a:pt x="157" y="32"/>
                  <a:pt x="157" y="29"/>
                </a:cubicBezTo>
                <a:cubicBezTo>
                  <a:pt x="157" y="26"/>
                  <a:pt x="164" y="31"/>
                  <a:pt x="164" y="32"/>
                </a:cubicBezTo>
                <a:close/>
                <a:moveTo>
                  <a:pt x="207" y="163"/>
                </a:moveTo>
                <a:cubicBezTo>
                  <a:pt x="204" y="159"/>
                  <a:pt x="201" y="151"/>
                  <a:pt x="202" y="151"/>
                </a:cubicBezTo>
                <a:cubicBezTo>
                  <a:pt x="204" y="151"/>
                  <a:pt x="205" y="151"/>
                  <a:pt x="205" y="152"/>
                </a:cubicBezTo>
                <a:cubicBezTo>
                  <a:pt x="206" y="153"/>
                  <a:pt x="207" y="154"/>
                  <a:pt x="209" y="154"/>
                </a:cubicBezTo>
                <a:cubicBezTo>
                  <a:pt x="209" y="154"/>
                  <a:pt x="209" y="154"/>
                  <a:pt x="210" y="154"/>
                </a:cubicBezTo>
                <a:cubicBezTo>
                  <a:pt x="214" y="154"/>
                  <a:pt x="214" y="154"/>
                  <a:pt x="214" y="154"/>
                </a:cubicBezTo>
                <a:cubicBezTo>
                  <a:pt x="214" y="158"/>
                  <a:pt x="214" y="162"/>
                  <a:pt x="213" y="162"/>
                </a:cubicBezTo>
                <a:cubicBezTo>
                  <a:pt x="213" y="162"/>
                  <a:pt x="212" y="163"/>
                  <a:pt x="213" y="165"/>
                </a:cubicBezTo>
                <a:cubicBezTo>
                  <a:pt x="213" y="166"/>
                  <a:pt x="213" y="171"/>
                  <a:pt x="213" y="171"/>
                </a:cubicBezTo>
                <a:cubicBezTo>
                  <a:pt x="212" y="171"/>
                  <a:pt x="212" y="170"/>
                  <a:pt x="212" y="170"/>
                </a:cubicBezTo>
                <a:cubicBezTo>
                  <a:pt x="212" y="170"/>
                  <a:pt x="209" y="167"/>
                  <a:pt x="207" y="163"/>
                </a:cubicBezTo>
                <a:close/>
                <a:moveTo>
                  <a:pt x="210" y="30"/>
                </a:moveTo>
                <a:cubicBezTo>
                  <a:pt x="210" y="30"/>
                  <a:pt x="209" y="28"/>
                  <a:pt x="209" y="25"/>
                </a:cubicBezTo>
                <a:cubicBezTo>
                  <a:pt x="208" y="23"/>
                  <a:pt x="208" y="11"/>
                  <a:pt x="208" y="6"/>
                </a:cubicBezTo>
                <a:cubicBezTo>
                  <a:pt x="209" y="1"/>
                  <a:pt x="220" y="0"/>
                  <a:pt x="220" y="3"/>
                </a:cubicBezTo>
                <a:cubicBezTo>
                  <a:pt x="220" y="3"/>
                  <a:pt x="220" y="3"/>
                  <a:pt x="220" y="6"/>
                </a:cubicBezTo>
                <a:cubicBezTo>
                  <a:pt x="220" y="15"/>
                  <a:pt x="220" y="15"/>
                  <a:pt x="220" y="15"/>
                </a:cubicBezTo>
                <a:cubicBezTo>
                  <a:pt x="217" y="24"/>
                  <a:pt x="214" y="32"/>
                  <a:pt x="213" y="32"/>
                </a:cubicBezTo>
                <a:cubicBezTo>
                  <a:pt x="212" y="32"/>
                  <a:pt x="211" y="31"/>
                  <a:pt x="211" y="31"/>
                </a:cubicBezTo>
                <a:cubicBezTo>
                  <a:pt x="211" y="31"/>
                  <a:pt x="210" y="30"/>
                  <a:pt x="210" y="30"/>
                </a:cubicBezTo>
                <a:close/>
                <a:moveTo>
                  <a:pt x="215" y="142"/>
                </a:moveTo>
                <a:cubicBezTo>
                  <a:pt x="215" y="143"/>
                  <a:pt x="215" y="145"/>
                  <a:pt x="214" y="145"/>
                </a:cubicBezTo>
                <a:cubicBezTo>
                  <a:pt x="214" y="145"/>
                  <a:pt x="213" y="144"/>
                  <a:pt x="213" y="143"/>
                </a:cubicBezTo>
                <a:cubicBezTo>
                  <a:pt x="212" y="143"/>
                  <a:pt x="215" y="140"/>
                  <a:pt x="215" y="142"/>
                </a:cubicBezTo>
                <a:close/>
                <a:moveTo>
                  <a:pt x="221" y="153"/>
                </a:moveTo>
                <a:cubicBezTo>
                  <a:pt x="222" y="155"/>
                  <a:pt x="223" y="158"/>
                  <a:pt x="223" y="158"/>
                </a:cubicBezTo>
                <a:cubicBezTo>
                  <a:pt x="223" y="159"/>
                  <a:pt x="223" y="159"/>
                  <a:pt x="222" y="159"/>
                </a:cubicBezTo>
                <a:cubicBezTo>
                  <a:pt x="221" y="159"/>
                  <a:pt x="220" y="157"/>
                  <a:pt x="218" y="155"/>
                </a:cubicBezTo>
                <a:cubicBezTo>
                  <a:pt x="217" y="153"/>
                  <a:pt x="215" y="145"/>
                  <a:pt x="216" y="145"/>
                </a:cubicBezTo>
                <a:cubicBezTo>
                  <a:pt x="216" y="145"/>
                  <a:pt x="217" y="145"/>
                  <a:pt x="217" y="145"/>
                </a:cubicBezTo>
                <a:cubicBezTo>
                  <a:pt x="217" y="146"/>
                  <a:pt x="219" y="150"/>
                  <a:pt x="221" y="153"/>
                </a:cubicBezTo>
                <a:close/>
                <a:moveTo>
                  <a:pt x="220" y="460"/>
                </a:moveTo>
                <a:cubicBezTo>
                  <a:pt x="220" y="459"/>
                  <a:pt x="221" y="459"/>
                  <a:pt x="222" y="459"/>
                </a:cubicBezTo>
                <a:cubicBezTo>
                  <a:pt x="222" y="459"/>
                  <a:pt x="222" y="460"/>
                  <a:pt x="222" y="461"/>
                </a:cubicBezTo>
                <a:cubicBezTo>
                  <a:pt x="222" y="461"/>
                  <a:pt x="222" y="462"/>
                  <a:pt x="222" y="462"/>
                </a:cubicBezTo>
                <a:cubicBezTo>
                  <a:pt x="221" y="462"/>
                  <a:pt x="221" y="462"/>
                  <a:pt x="222" y="463"/>
                </a:cubicBezTo>
                <a:cubicBezTo>
                  <a:pt x="222" y="463"/>
                  <a:pt x="222" y="464"/>
                  <a:pt x="222" y="464"/>
                </a:cubicBezTo>
                <a:cubicBezTo>
                  <a:pt x="222" y="465"/>
                  <a:pt x="222" y="465"/>
                  <a:pt x="222" y="465"/>
                </a:cubicBezTo>
                <a:cubicBezTo>
                  <a:pt x="221" y="465"/>
                  <a:pt x="221" y="468"/>
                  <a:pt x="222" y="472"/>
                </a:cubicBezTo>
                <a:cubicBezTo>
                  <a:pt x="223" y="475"/>
                  <a:pt x="215" y="479"/>
                  <a:pt x="216" y="477"/>
                </a:cubicBezTo>
                <a:cubicBezTo>
                  <a:pt x="216" y="475"/>
                  <a:pt x="218" y="469"/>
                  <a:pt x="219" y="469"/>
                </a:cubicBezTo>
                <a:cubicBezTo>
                  <a:pt x="219" y="469"/>
                  <a:pt x="219" y="467"/>
                  <a:pt x="219" y="465"/>
                </a:cubicBezTo>
                <a:cubicBezTo>
                  <a:pt x="219" y="463"/>
                  <a:pt x="220" y="460"/>
                  <a:pt x="220" y="460"/>
                </a:cubicBezTo>
                <a:close/>
                <a:moveTo>
                  <a:pt x="225" y="162"/>
                </a:moveTo>
                <a:cubicBezTo>
                  <a:pt x="226" y="162"/>
                  <a:pt x="227" y="163"/>
                  <a:pt x="227" y="164"/>
                </a:cubicBezTo>
                <a:cubicBezTo>
                  <a:pt x="227" y="166"/>
                  <a:pt x="228" y="169"/>
                  <a:pt x="227" y="169"/>
                </a:cubicBezTo>
                <a:cubicBezTo>
                  <a:pt x="227" y="169"/>
                  <a:pt x="226" y="169"/>
                  <a:pt x="226" y="168"/>
                </a:cubicBezTo>
                <a:cubicBezTo>
                  <a:pt x="226" y="168"/>
                  <a:pt x="226" y="167"/>
                  <a:pt x="225" y="166"/>
                </a:cubicBezTo>
                <a:cubicBezTo>
                  <a:pt x="225" y="166"/>
                  <a:pt x="224" y="162"/>
                  <a:pt x="225" y="162"/>
                </a:cubicBezTo>
                <a:close/>
                <a:moveTo>
                  <a:pt x="247" y="485"/>
                </a:moveTo>
                <a:cubicBezTo>
                  <a:pt x="247" y="486"/>
                  <a:pt x="248" y="485"/>
                  <a:pt x="248" y="485"/>
                </a:cubicBezTo>
                <a:cubicBezTo>
                  <a:pt x="248" y="485"/>
                  <a:pt x="248" y="485"/>
                  <a:pt x="248" y="485"/>
                </a:cubicBezTo>
                <a:cubicBezTo>
                  <a:pt x="249" y="485"/>
                  <a:pt x="249" y="486"/>
                  <a:pt x="249" y="495"/>
                </a:cubicBezTo>
                <a:cubicBezTo>
                  <a:pt x="249" y="504"/>
                  <a:pt x="249" y="504"/>
                  <a:pt x="249" y="504"/>
                </a:cubicBezTo>
                <a:cubicBezTo>
                  <a:pt x="248" y="514"/>
                  <a:pt x="248" y="523"/>
                  <a:pt x="247" y="523"/>
                </a:cubicBezTo>
                <a:cubicBezTo>
                  <a:pt x="246" y="523"/>
                  <a:pt x="245" y="522"/>
                  <a:pt x="245" y="521"/>
                </a:cubicBezTo>
                <a:cubicBezTo>
                  <a:pt x="245" y="520"/>
                  <a:pt x="246" y="519"/>
                  <a:pt x="246" y="519"/>
                </a:cubicBezTo>
                <a:cubicBezTo>
                  <a:pt x="247" y="519"/>
                  <a:pt x="247" y="516"/>
                  <a:pt x="248" y="513"/>
                </a:cubicBezTo>
                <a:cubicBezTo>
                  <a:pt x="248" y="513"/>
                  <a:pt x="248" y="513"/>
                  <a:pt x="248" y="511"/>
                </a:cubicBezTo>
                <a:cubicBezTo>
                  <a:pt x="248" y="504"/>
                  <a:pt x="246" y="497"/>
                  <a:pt x="246" y="491"/>
                </a:cubicBezTo>
                <a:cubicBezTo>
                  <a:pt x="246" y="489"/>
                  <a:pt x="246" y="489"/>
                  <a:pt x="246" y="489"/>
                </a:cubicBezTo>
                <a:cubicBezTo>
                  <a:pt x="247" y="487"/>
                  <a:pt x="247" y="485"/>
                  <a:pt x="247" y="485"/>
                </a:cubicBezTo>
                <a:close/>
                <a:moveTo>
                  <a:pt x="250" y="434"/>
                </a:moveTo>
                <a:cubicBezTo>
                  <a:pt x="250" y="434"/>
                  <a:pt x="250" y="435"/>
                  <a:pt x="250" y="435"/>
                </a:cubicBezTo>
                <a:cubicBezTo>
                  <a:pt x="250" y="435"/>
                  <a:pt x="250" y="435"/>
                  <a:pt x="250" y="435"/>
                </a:cubicBezTo>
                <a:cubicBezTo>
                  <a:pt x="250" y="435"/>
                  <a:pt x="252" y="436"/>
                  <a:pt x="252" y="436"/>
                </a:cubicBezTo>
                <a:cubicBezTo>
                  <a:pt x="252" y="436"/>
                  <a:pt x="253" y="436"/>
                  <a:pt x="253" y="437"/>
                </a:cubicBezTo>
                <a:cubicBezTo>
                  <a:pt x="253" y="437"/>
                  <a:pt x="252" y="437"/>
                  <a:pt x="252" y="437"/>
                </a:cubicBezTo>
                <a:cubicBezTo>
                  <a:pt x="252" y="437"/>
                  <a:pt x="251" y="439"/>
                  <a:pt x="251" y="440"/>
                </a:cubicBezTo>
                <a:cubicBezTo>
                  <a:pt x="251" y="442"/>
                  <a:pt x="251" y="443"/>
                  <a:pt x="250" y="443"/>
                </a:cubicBezTo>
                <a:cubicBezTo>
                  <a:pt x="250" y="443"/>
                  <a:pt x="250" y="444"/>
                  <a:pt x="250" y="444"/>
                </a:cubicBezTo>
                <a:cubicBezTo>
                  <a:pt x="251" y="444"/>
                  <a:pt x="251" y="446"/>
                  <a:pt x="251" y="448"/>
                </a:cubicBezTo>
                <a:cubicBezTo>
                  <a:pt x="251" y="449"/>
                  <a:pt x="249" y="454"/>
                  <a:pt x="249" y="454"/>
                </a:cubicBezTo>
                <a:cubicBezTo>
                  <a:pt x="249" y="454"/>
                  <a:pt x="248" y="455"/>
                  <a:pt x="248" y="458"/>
                </a:cubicBezTo>
                <a:cubicBezTo>
                  <a:pt x="248" y="460"/>
                  <a:pt x="248" y="462"/>
                  <a:pt x="248" y="462"/>
                </a:cubicBezTo>
                <a:cubicBezTo>
                  <a:pt x="247" y="462"/>
                  <a:pt x="248" y="459"/>
                  <a:pt x="248" y="454"/>
                </a:cubicBezTo>
                <a:cubicBezTo>
                  <a:pt x="249" y="450"/>
                  <a:pt x="250" y="434"/>
                  <a:pt x="250" y="434"/>
                </a:cubicBezTo>
                <a:close/>
                <a:moveTo>
                  <a:pt x="273" y="507"/>
                </a:moveTo>
                <a:cubicBezTo>
                  <a:pt x="273" y="505"/>
                  <a:pt x="274" y="506"/>
                  <a:pt x="275" y="510"/>
                </a:cubicBezTo>
                <a:cubicBezTo>
                  <a:pt x="275" y="510"/>
                  <a:pt x="275" y="510"/>
                  <a:pt x="275" y="514"/>
                </a:cubicBezTo>
                <a:cubicBezTo>
                  <a:pt x="275" y="516"/>
                  <a:pt x="275" y="516"/>
                  <a:pt x="275" y="516"/>
                </a:cubicBezTo>
                <a:cubicBezTo>
                  <a:pt x="275" y="517"/>
                  <a:pt x="274" y="519"/>
                  <a:pt x="274" y="519"/>
                </a:cubicBezTo>
                <a:cubicBezTo>
                  <a:pt x="273" y="519"/>
                  <a:pt x="273" y="519"/>
                  <a:pt x="273" y="520"/>
                </a:cubicBezTo>
                <a:cubicBezTo>
                  <a:pt x="273" y="521"/>
                  <a:pt x="273" y="522"/>
                  <a:pt x="272" y="522"/>
                </a:cubicBezTo>
                <a:cubicBezTo>
                  <a:pt x="272" y="522"/>
                  <a:pt x="272" y="524"/>
                  <a:pt x="274" y="527"/>
                </a:cubicBezTo>
                <a:cubicBezTo>
                  <a:pt x="274" y="527"/>
                  <a:pt x="274" y="527"/>
                  <a:pt x="274" y="531"/>
                </a:cubicBezTo>
                <a:cubicBezTo>
                  <a:pt x="274" y="532"/>
                  <a:pt x="274" y="532"/>
                  <a:pt x="274" y="532"/>
                </a:cubicBezTo>
                <a:cubicBezTo>
                  <a:pt x="273" y="533"/>
                  <a:pt x="273" y="533"/>
                  <a:pt x="272" y="533"/>
                </a:cubicBezTo>
                <a:cubicBezTo>
                  <a:pt x="272" y="533"/>
                  <a:pt x="271" y="534"/>
                  <a:pt x="271" y="535"/>
                </a:cubicBezTo>
                <a:cubicBezTo>
                  <a:pt x="271" y="536"/>
                  <a:pt x="271" y="537"/>
                  <a:pt x="271" y="537"/>
                </a:cubicBezTo>
                <a:cubicBezTo>
                  <a:pt x="270" y="537"/>
                  <a:pt x="270" y="538"/>
                  <a:pt x="270" y="539"/>
                </a:cubicBezTo>
                <a:cubicBezTo>
                  <a:pt x="269" y="540"/>
                  <a:pt x="268" y="542"/>
                  <a:pt x="268" y="542"/>
                </a:cubicBezTo>
                <a:cubicBezTo>
                  <a:pt x="267" y="542"/>
                  <a:pt x="267" y="539"/>
                  <a:pt x="267" y="535"/>
                </a:cubicBezTo>
                <a:cubicBezTo>
                  <a:pt x="267" y="532"/>
                  <a:pt x="268" y="527"/>
                  <a:pt x="269" y="526"/>
                </a:cubicBezTo>
                <a:cubicBezTo>
                  <a:pt x="269" y="526"/>
                  <a:pt x="269" y="526"/>
                  <a:pt x="269" y="524"/>
                </a:cubicBezTo>
                <a:cubicBezTo>
                  <a:pt x="269" y="523"/>
                  <a:pt x="269" y="522"/>
                  <a:pt x="269" y="520"/>
                </a:cubicBezTo>
                <a:cubicBezTo>
                  <a:pt x="269" y="519"/>
                  <a:pt x="269" y="519"/>
                  <a:pt x="269" y="519"/>
                </a:cubicBezTo>
                <a:cubicBezTo>
                  <a:pt x="270" y="516"/>
                  <a:pt x="270" y="514"/>
                  <a:pt x="271" y="514"/>
                </a:cubicBezTo>
                <a:cubicBezTo>
                  <a:pt x="271" y="514"/>
                  <a:pt x="271" y="514"/>
                  <a:pt x="271" y="513"/>
                </a:cubicBezTo>
                <a:cubicBezTo>
                  <a:pt x="271" y="512"/>
                  <a:pt x="272" y="511"/>
                  <a:pt x="272" y="511"/>
                </a:cubicBezTo>
                <a:cubicBezTo>
                  <a:pt x="273" y="511"/>
                  <a:pt x="273" y="509"/>
                  <a:pt x="273" y="507"/>
                </a:cubicBezTo>
                <a:close/>
                <a:moveTo>
                  <a:pt x="276" y="488"/>
                </a:moveTo>
                <a:cubicBezTo>
                  <a:pt x="277" y="488"/>
                  <a:pt x="277" y="491"/>
                  <a:pt x="276" y="494"/>
                </a:cubicBezTo>
                <a:cubicBezTo>
                  <a:pt x="276" y="497"/>
                  <a:pt x="274" y="501"/>
                  <a:pt x="274" y="501"/>
                </a:cubicBezTo>
                <a:cubicBezTo>
                  <a:pt x="273" y="501"/>
                  <a:pt x="273" y="499"/>
                  <a:pt x="273" y="498"/>
                </a:cubicBezTo>
                <a:cubicBezTo>
                  <a:pt x="273" y="496"/>
                  <a:pt x="273" y="494"/>
                  <a:pt x="274" y="494"/>
                </a:cubicBezTo>
                <a:cubicBezTo>
                  <a:pt x="274" y="494"/>
                  <a:pt x="274" y="493"/>
                  <a:pt x="274" y="491"/>
                </a:cubicBezTo>
                <a:cubicBezTo>
                  <a:pt x="274" y="489"/>
                  <a:pt x="276" y="488"/>
                  <a:pt x="276" y="488"/>
                </a:cubicBezTo>
                <a:close/>
                <a:moveTo>
                  <a:pt x="305" y="516"/>
                </a:moveTo>
                <a:cubicBezTo>
                  <a:pt x="305" y="516"/>
                  <a:pt x="305" y="516"/>
                  <a:pt x="305" y="517"/>
                </a:cubicBezTo>
                <a:cubicBezTo>
                  <a:pt x="305" y="518"/>
                  <a:pt x="304" y="519"/>
                  <a:pt x="304" y="520"/>
                </a:cubicBezTo>
                <a:cubicBezTo>
                  <a:pt x="303" y="521"/>
                  <a:pt x="300" y="525"/>
                  <a:pt x="299" y="525"/>
                </a:cubicBezTo>
                <a:cubicBezTo>
                  <a:pt x="297" y="525"/>
                  <a:pt x="297" y="523"/>
                  <a:pt x="297" y="521"/>
                </a:cubicBezTo>
                <a:cubicBezTo>
                  <a:pt x="298" y="520"/>
                  <a:pt x="304" y="516"/>
                  <a:pt x="305" y="516"/>
                </a:cubicBezTo>
                <a:close/>
              </a:path>
            </a:pathLst>
          </a:custGeom>
          <a:blipFill dpi="0" rotWithShape="1">
            <a:blip r:embed="rId5"/>
            <a:srcRect/>
            <a:stretch>
              <a:fillRect l="-20636" t="-24133" r="-20633" b="-63119"/>
            </a:stretch>
          </a:blipFill>
          <a:ln>
            <a:noFill/>
          </a:ln>
          <a:effectLst>
            <a:outerShdw blurRad="254000" sx="106000" sy="106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9977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2" grpId="1" animBg="1"/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ata 4">
            <a:extLst>
              <a:ext uri="{FF2B5EF4-FFF2-40B4-BE49-F238E27FC236}">
                <a16:creationId xmlns:a16="http://schemas.microsoft.com/office/drawing/2014/main" id="{1FF651CD-5DCF-429E-A3F1-FFF8D978C621}"/>
              </a:ext>
            </a:extLst>
          </p:cNvPr>
          <p:cNvSpPr/>
          <p:nvPr/>
        </p:nvSpPr>
        <p:spPr>
          <a:xfrm>
            <a:off x="2790825" y="5686892"/>
            <a:ext cx="2364435" cy="117110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958"/>
              <a:gd name="connsiteY0" fmla="*/ 10000 h 10000"/>
              <a:gd name="connsiteX1" fmla="*/ 2000 w 10958"/>
              <a:gd name="connsiteY1" fmla="*/ 0 h 10000"/>
              <a:gd name="connsiteX2" fmla="*/ 10000 w 10958"/>
              <a:gd name="connsiteY2" fmla="*/ 0 h 10000"/>
              <a:gd name="connsiteX3" fmla="*/ 10958 w 10958"/>
              <a:gd name="connsiteY3" fmla="*/ 10000 h 10000"/>
              <a:gd name="connsiteX4" fmla="*/ 0 w 10958"/>
              <a:gd name="connsiteY4" fmla="*/ 10000 h 10000"/>
              <a:gd name="connsiteX0" fmla="*/ 0 w 10958"/>
              <a:gd name="connsiteY0" fmla="*/ 10000 h 10000"/>
              <a:gd name="connsiteX1" fmla="*/ 2000 w 10958"/>
              <a:gd name="connsiteY1" fmla="*/ 0 h 10000"/>
              <a:gd name="connsiteX2" fmla="*/ 10915 w 10958"/>
              <a:gd name="connsiteY2" fmla="*/ 0 h 10000"/>
              <a:gd name="connsiteX3" fmla="*/ 10958 w 10958"/>
              <a:gd name="connsiteY3" fmla="*/ 10000 h 10000"/>
              <a:gd name="connsiteX4" fmla="*/ 0 w 10958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58" h="10000">
                <a:moveTo>
                  <a:pt x="0" y="10000"/>
                </a:moveTo>
                <a:lnTo>
                  <a:pt x="2000" y="0"/>
                </a:lnTo>
                <a:lnTo>
                  <a:pt x="10915" y="0"/>
                </a:lnTo>
                <a:cubicBezTo>
                  <a:pt x="10929" y="3333"/>
                  <a:pt x="10944" y="6667"/>
                  <a:pt x="10958" y="10000"/>
                </a:cubicBezTo>
                <a:lnTo>
                  <a:pt x="0" y="10000"/>
                </a:lnTo>
                <a:close/>
              </a:path>
            </a:pathLst>
          </a:custGeom>
          <a:solidFill>
            <a:srgbClr val="6C0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person&#10;&#10;Description generated with very high confidence">
            <a:extLst>
              <a:ext uri="{FF2B5EF4-FFF2-40B4-BE49-F238E27FC236}">
                <a16:creationId xmlns:a16="http://schemas.microsoft.com/office/drawing/2014/main" id="{39E567BC-2A56-4371-821B-FD7EE509B0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1" r="18970"/>
          <a:stretch/>
        </p:blipFill>
        <p:spPr>
          <a:xfrm flipH="1">
            <a:off x="609601" y="1174039"/>
            <a:ext cx="5363080" cy="4509922"/>
          </a:xfrm>
          <a:prstGeom prst="rect">
            <a:avLst/>
          </a:prstGeom>
        </p:spPr>
      </p:pic>
      <p:sp>
        <p:nvSpPr>
          <p:cNvPr id="5" name="Flowchart: Data 4">
            <a:extLst>
              <a:ext uri="{FF2B5EF4-FFF2-40B4-BE49-F238E27FC236}">
                <a16:creationId xmlns:a16="http://schemas.microsoft.com/office/drawing/2014/main" id="{D307C154-15F8-429F-8B8A-C5B392AF673A}"/>
              </a:ext>
            </a:extLst>
          </p:cNvPr>
          <p:cNvSpPr/>
          <p:nvPr/>
        </p:nvSpPr>
        <p:spPr>
          <a:xfrm>
            <a:off x="4737100" y="0"/>
            <a:ext cx="7473246" cy="68580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958"/>
              <a:gd name="connsiteY0" fmla="*/ 10000 h 10000"/>
              <a:gd name="connsiteX1" fmla="*/ 2000 w 10958"/>
              <a:gd name="connsiteY1" fmla="*/ 0 h 10000"/>
              <a:gd name="connsiteX2" fmla="*/ 10000 w 10958"/>
              <a:gd name="connsiteY2" fmla="*/ 0 h 10000"/>
              <a:gd name="connsiteX3" fmla="*/ 10958 w 10958"/>
              <a:gd name="connsiteY3" fmla="*/ 10000 h 10000"/>
              <a:gd name="connsiteX4" fmla="*/ 0 w 10958"/>
              <a:gd name="connsiteY4" fmla="*/ 10000 h 10000"/>
              <a:gd name="connsiteX0" fmla="*/ 0 w 10958"/>
              <a:gd name="connsiteY0" fmla="*/ 10000 h 10000"/>
              <a:gd name="connsiteX1" fmla="*/ 2000 w 10958"/>
              <a:gd name="connsiteY1" fmla="*/ 0 h 10000"/>
              <a:gd name="connsiteX2" fmla="*/ 10915 w 10958"/>
              <a:gd name="connsiteY2" fmla="*/ 0 h 10000"/>
              <a:gd name="connsiteX3" fmla="*/ 10958 w 10958"/>
              <a:gd name="connsiteY3" fmla="*/ 10000 h 10000"/>
              <a:gd name="connsiteX4" fmla="*/ 0 w 10958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58" h="10000">
                <a:moveTo>
                  <a:pt x="0" y="10000"/>
                </a:moveTo>
                <a:lnTo>
                  <a:pt x="2000" y="0"/>
                </a:lnTo>
                <a:lnTo>
                  <a:pt x="10915" y="0"/>
                </a:lnTo>
                <a:cubicBezTo>
                  <a:pt x="10929" y="3333"/>
                  <a:pt x="10944" y="6667"/>
                  <a:pt x="10958" y="10000"/>
                </a:cubicBezTo>
                <a:lnTo>
                  <a:pt x="0" y="10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9DEACA23-FA34-483F-89C6-4139CC14FAE9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866864" y="1174038"/>
            <a:ext cx="4766844" cy="4509924"/>
          </a:xfrm>
          <a:custGeom>
            <a:avLst/>
            <a:gdLst>
              <a:gd name="T0" fmla="*/ 69 w 500"/>
              <a:gd name="T1" fmla="*/ 455 h 542"/>
              <a:gd name="T2" fmla="*/ 42 w 500"/>
              <a:gd name="T3" fmla="*/ 469 h 542"/>
              <a:gd name="T4" fmla="*/ 8 w 500"/>
              <a:gd name="T5" fmla="*/ 427 h 542"/>
              <a:gd name="T6" fmla="*/ 47 w 500"/>
              <a:gd name="T7" fmla="*/ 403 h 542"/>
              <a:gd name="T8" fmla="*/ 76 w 500"/>
              <a:gd name="T9" fmla="*/ 429 h 542"/>
              <a:gd name="T10" fmla="*/ 469 w 500"/>
              <a:gd name="T11" fmla="*/ 447 h 542"/>
              <a:gd name="T12" fmla="*/ 446 w 500"/>
              <a:gd name="T13" fmla="*/ 427 h 542"/>
              <a:gd name="T14" fmla="*/ 386 w 500"/>
              <a:gd name="T15" fmla="*/ 379 h 542"/>
              <a:gd name="T16" fmla="*/ 350 w 500"/>
              <a:gd name="T17" fmla="*/ 374 h 542"/>
              <a:gd name="T18" fmla="*/ 327 w 500"/>
              <a:gd name="T19" fmla="*/ 385 h 542"/>
              <a:gd name="T20" fmla="*/ 308 w 500"/>
              <a:gd name="T21" fmla="*/ 429 h 542"/>
              <a:gd name="T22" fmla="*/ 275 w 500"/>
              <a:gd name="T23" fmla="*/ 401 h 542"/>
              <a:gd name="T24" fmla="*/ 257 w 500"/>
              <a:gd name="T25" fmla="*/ 450 h 542"/>
              <a:gd name="T26" fmla="*/ 232 w 500"/>
              <a:gd name="T27" fmla="*/ 419 h 542"/>
              <a:gd name="T28" fmla="*/ 212 w 500"/>
              <a:gd name="T29" fmla="*/ 412 h 542"/>
              <a:gd name="T30" fmla="*/ 184 w 500"/>
              <a:gd name="T31" fmla="*/ 403 h 542"/>
              <a:gd name="T32" fmla="*/ 183 w 500"/>
              <a:gd name="T33" fmla="*/ 375 h 542"/>
              <a:gd name="T34" fmla="*/ 121 w 500"/>
              <a:gd name="T35" fmla="*/ 326 h 542"/>
              <a:gd name="T36" fmla="*/ 98 w 500"/>
              <a:gd name="T37" fmla="*/ 298 h 542"/>
              <a:gd name="T38" fmla="*/ 100 w 500"/>
              <a:gd name="T39" fmla="*/ 275 h 542"/>
              <a:gd name="T40" fmla="*/ 80 w 500"/>
              <a:gd name="T41" fmla="*/ 267 h 542"/>
              <a:gd name="T42" fmla="*/ 99 w 500"/>
              <a:gd name="T43" fmla="*/ 240 h 542"/>
              <a:gd name="T44" fmla="*/ 136 w 500"/>
              <a:gd name="T45" fmla="*/ 209 h 542"/>
              <a:gd name="T46" fmla="*/ 106 w 500"/>
              <a:gd name="T47" fmla="*/ 134 h 542"/>
              <a:gd name="T48" fmla="*/ 58 w 500"/>
              <a:gd name="T49" fmla="*/ 88 h 542"/>
              <a:gd name="T50" fmla="*/ 78 w 500"/>
              <a:gd name="T51" fmla="*/ 90 h 542"/>
              <a:gd name="T52" fmla="*/ 124 w 500"/>
              <a:gd name="T53" fmla="*/ 131 h 542"/>
              <a:gd name="T54" fmla="*/ 156 w 500"/>
              <a:gd name="T55" fmla="*/ 168 h 542"/>
              <a:gd name="T56" fmla="*/ 174 w 500"/>
              <a:gd name="T57" fmla="*/ 144 h 542"/>
              <a:gd name="T58" fmla="*/ 202 w 500"/>
              <a:gd name="T59" fmla="*/ 179 h 542"/>
              <a:gd name="T60" fmla="*/ 229 w 500"/>
              <a:gd name="T61" fmla="*/ 172 h 542"/>
              <a:gd name="T62" fmla="*/ 250 w 500"/>
              <a:gd name="T63" fmla="*/ 99 h 542"/>
              <a:gd name="T64" fmla="*/ 256 w 500"/>
              <a:gd name="T65" fmla="*/ 110 h 542"/>
              <a:gd name="T66" fmla="*/ 280 w 500"/>
              <a:gd name="T67" fmla="*/ 143 h 542"/>
              <a:gd name="T68" fmla="*/ 315 w 500"/>
              <a:gd name="T69" fmla="*/ 157 h 542"/>
              <a:gd name="T70" fmla="*/ 337 w 500"/>
              <a:gd name="T71" fmla="*/ 167 h 542"/>
              <a:gd name="T72" fmla="*/ 372 w 500"/>
              <a:gd name="T73" fmla="*/ 204 h 542"/>
              <a:gd name="T74" fmla="*/ 387 w 500"/>
              <a:gd name="T75" fmla="*/ 256 h 542"/>
              <a:gd name="T76" fmla="*/ 389 w 500"/>
              <a:gd name="T77" fmla="*/ 284 h 542"/>
              <a:gd name="T78" fmla="*/ 385 w 500"/>
              <a:gd name="T79" fmla="*/ 327 h 542"/>
              <a:gd name="T80" fmla="*/ 384 w 500"/>
              <a:gd name="T81" fmla="*/ 351 h 542"/>
              <a:gd name="T82" fmla="*/ 413 w 500"/>
              <a:gd name="T83" fmla="*/ 377 h 542"/>
              <a:gd name="T84" fmla="*/ 81 w 500"/>
              <a:gd name="T85" fmla="*/ 291 h 542"/>
              <a:gd name="T86" fmla="*/ 77 w 500"/>
              <a:gd name="T87" fmla="*/ 288 h 542"/>
              <a:gd name="T88" fmla="*/ 112 w 500"/>
              <a:gd name="T89" fmla="*/ 382 h 542"/>
              <a:gd name="T90" fmla="*/ 112 w 500"/>
              <a:gd name="T91" fmla="*/ 382 h 542"/>
              <a:gd name="T92" fmla="*/ 135 w 500"/>
              <a:gd name="T93" fmla="*/ 369 h 542"/>
              <a:gd name="T94" fmla="*/ 161 w 500"/>
              <a:gd name="T95" fmla="*/ 34 h 542"/>
              <a:gd name="T96" fmla="*/ 213 w 500"/>
              <a:gd name="T97" fmla="*/ 165 h 542"/>
              <a:gd name="T98" fmla="*/ 213 w 500"/>
              <a:gd name="T99" fmla="*/ 32 h 542"/>
              <a:gd name="T100" fmla="*/ 218 w 500"/>
              <a:gd name="T101" fmla="*/ 155 h 542"/>
              <a:gd name="T102" fmla="*/ 222 w 500"/>
              <a:gd name="T103" fmla="*/ 465 h 542"/>
              <a:gd name="T104" fmla="*/ 225 w 500"/>
              <a:gd name="T105" fmla="*/ 166 h 542"/>
              <a:gd name="T106" fmla="*/ 248 w 500"/>
              <a:gd name="T107" fmla="*/ 513 h 542"/>
              <a:gd name="T108" fmla="*/ 252 w 500"/>
              <a:gd name="T109" fmla="*/ 437 h 542"/>
              <a:gd name="T110" fmla="*/ 273 w 500"/>
              <a:gd name="T111" fmla="*/ 507 h 542"/>
              <a:gd name="T112" fmla="*/ 272 w 500"/>
              <a:gd name="T113" fmla="*/ 533 h 542"/>
              <a:gd name="T114" fmla="*/ 271 w 500"/>
              <a:gd name="T115" fmla="*/ 514 h 542"/>
              <a:gd name="T116" fmla="*/ 276 w 500"/>
              <a:gd name="T117" fmla="*/ 488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00" h="542">
                <a:moveTo>
                  <a:pt x="11" y="244"/>
                </a:moveTo>
                <a:cubicBezTo>
                  <a:pt x="11" y="245"/>
                  <a:pt x="9" y="246"/>
                  <a:pt x="6" y="246"/>
                </a:cubicBezTo>
                <a:cubicBezTo>
                  <a:pt x="2" y="246"/>
                  <a:pt x="0" y="244"/>
                  <a:pt x="0" y="242"/>
                </a:cubicBezTo>
                <a:cubicBezTo>
                  <a:pt x="0" y="240"/>
                  <a:pt x="1" y="238"/>
                  <a:pt x="3" y="239"/>
                </a:cubicBezTo>
                <a:cubicBezTo>
                  <a:pt x="5" y="240"/>
                  <a:pt x="11" y="242"/>
                  <a:pt x="11" y="244"/>
                </a:cubicBezTo>
                <a:close/>
                <a:moveTo>
                  <a:pt x="76" y="429"/>
                </a:moveTo>
                <a:cubicBezTo>
                  <a:pt x="76" y="436"/>
                  <a:pt x="76" y="436"/>
                  <a:pt x="76" y="436"/>
                </a:cubicBezTo>
                <a:cubicBezTo>
                  <a:pt x="74" y="444"/>
                  <a:pt x="73" y="451"/>
                  <a:pt x="72" y="451"/>
                </a:cubicBezTo>
                <a:cubicBezTo>
                  <a:pt x="72" y="451"/>
                  <a:pt x="71" y="451"/>
                  <a:pt x="71" y="453"/>
                </a:cubicBezTo>
                <a:cubicBezTo>
                  <a:pt x="70" y="454"/>
                  <a:pt x="69" y="455"/>
                  <a:pt x="69" y="455"/>
                </a:cubicBezTo>
                <a:cubicBezTo>
                  <a:pt x="68" y="455"/>
                  <a:pt x="67" y="456"/>
                  <a:pt x="67" y="457"/>
                </a:cubicBezTo>
                <a:cubicBezTo>
                  <a:pt x="67" y="457"/>
                  <a:pt x="67" y="458"/>
                  <a:pt x="66" y="458"/>
                </a:cubicBezTo>
                <a:cubicBezTo>
                  <a:pt x="65" y="458"/>
                  <a:pt x="64" y="458"/>
                  <a:pt x="64" y="458"/>
                </a:cubicBezTo>
                <a:cubicBezTo>
                  <a:pt x="64" y="459"/>
                  <a:pt x="63" y="460"/>
                  <a:pt x="62" y="461"/>
                </a:cubicBezTo>
                <a:cubicBezTo>
                  <a:pt x="60" y="462"/>
                  <a:pt x="55" y="467"/>
                  <a:pt x="53" y="467"/>
                </a:cubicBezTo>
                <a:cubicBezTo>
                  <a:pt x="50" y="468"/>
                  <a:pt x="48" y="468"/>
                  <a:pt x="48" y="467"/>
                </a:cubicBezTo>
                <a:cubicBezTo>
                  <a:pt x="48" y="467"/>
                  <a:pt x="48" y="466"/>
                  <a:pt x="48" y="466"/>
                </a:cubicBezTo>
                <a:cubicBezTo>
                  <a:pt x="47" y="466"/>
                  <a:pt x="47" y="467"/>
                  <a:pt x="47" y="467"/>
                </a:cubicBezTo>
                <a:cubicBezTo>
                  <a:pt x="47" y="468"/>
                  <a:pt x="46" y="468"/>
                  <a:pt x="45" y="468"/>
                </a:cubicBezTo>
                <a:cubicBezTo>
                  <a:pt x="43" y="468"/>
                  <a:pt x="42" y="468"/>
                  <a:pt x="42" y="469"/>
                </a:cubicBezTo>
                <a:cubicBezTo>
                  <a:pt x="42" y="469"/>
                  <a:pt x="42" y="470"/>
                  <a:pt x="41" y="470"/>
                </a:cubicBezTo>
                <a:cubicBezTo>
                  <a:pt x="41" y="470"/>
                  <a:pt x="41" y="470"/>
                  <a:pt x="40" y="470"/>
                </a:cubicBezTo>
                <a:cubicBezTo>
                  <a:pt x="32" y="470"/>
                  <a:pt x="32" y="470"/>
                  <a:pt x="32" y="470"/>
                </a:cubicBezTo>
                <a:cubicBezTo>
                  <a:pt x="27" y="465"/>
                  <a:pt x="20" y="459"/>
                  <a:pt x="17" y="457"/>
                </a:cubicBezTo>
                <a:cubicBezTo>
                  <a:pt x="14" y="455"/>
                  <a:pt x="9" y="439"/>
                  <a:pt x="8" y="439"/>
                </a:cubicBezTo>
                <a:cubicBezTo>
                  <a:pt x="8" y="439"/>
                  <a:pt x="8" y="439"/>
                  <a:pt x="8" y="438"/>
                </a:cubicBezTo>
                <a:cubicBezTo>
                  <a:pt x="8" y="438"/>
                  <a:pt x="8" y="437"/>
                  <a:pt x="8" y="437"/>
                </a:cubicBezTo>
                <a:cubicBezTo>
                  <a:pt x="9" y="436"/>
                  <a:pt x="9" y="436"/>
                  <a:pt x="8" y="436"/>
                </a:cubicBezTo>
                <a:cubicBezTo>
                  <a:pt x="8" y="436"/>
                  <a:pt x="8" y="434"/>
                  <a:pt x="8" y="432"/>
                </a:cubicBezTo>
                <a:cubicBezTo>
                  <a:pt x="8" y="429"/>
                  <a:pt x="8" y="427"/>
                  <a:pt x="8" y="427"/>
                </a:cubicBezTo>
                <a:cubicBezTo>
                  <a:pt x="9" y="427"/>
                  <a:pt x="10" y="425"/>
                  <a:pt x="11" y="423"/>
                </a:cubicBezTo>
                <a:cubicBezTo>
                  <a:pt x="11" y="420"/>
                  <a:pt x="18" y="410"/>
                  <a:pt x="24" y="405"/>
                </a:cubicBezTo>
                <a:cubicBezTo>
                  <a:pt x="24" y="405"/>
                  <a:pt x="24" y="405"/>
                  <a:pt x="28" y="405"/>
                </a:cubicBezTo>
                <a:cubicBezTo>
                  <a:pt x="29" y="405"/>
                  <a:pt x="30" y="405"/>
                  <a:pt x="31" y="405"/>
                </a:cubicBezTo>
                <a:cubicBezTo>
                  <a:pt x="33" y="405"/>
                  <a:pt x="33" y="405"/>
                  <a:pt x="33" y="405"/>
                </a:cubicBezTo>
                <a:cubicBezTo>
                  <a:pt x="34" y="404"/>
                  <a:pt x="35" y="404"/>
                  <a:pt x="35" y="403"/>
                </a:cubicBezTo>
                <a:cubicBezTo>
                  <a:pt x="35" y="403"/>
                  <a:pt x="36" y="403"/>
                  <a:pt x="37" y="403"/>
                </a:cubicBezTo>
                <a:cubicBezTo>
                  <a:pt x="38" y="403"/>
                  <a:pt x="39" y="402"/>
                  <a:pt x="39" y="402"/>
                </a:cubicBezTo>
                <a:cubicBezTo>
                  <a:pt x="39" y="402"/>
                  <a:pt x="40" y="401"/>
                  <a:pt x="41" y="401"/>
                </a:cubicBezTo>
                <a:cubicBezTo>
                  <a:pt x="42" y="401"/>
                  <a:pt x="45" y="401"/>
                  <a:pt x="47" y="403"/>
                </a:cubicBezTo>
                <a:cubicBezTo>
                  <a:pt x="47" y="403"/>
                  <a:pt x="47" y="403"/>
                  <a:pt x="48" y="403"/>
                </a:cubicBezTo>
                <a:cubicBezTo>
                  <a:pt x="49" y="403"/>
                  <a:pt x="51" y="402"/>
                  <a:pt x="52" y="402"/>
                </a:cubicBezTo>
                <a:cubicBezTo>
                  <a:pt x="55" y="402"/>
                  <a:pt x="55" y="402"/>
                  <a:pt x="55" y="402"/>
                </a:cubicBezTo>
                <a:cubicBezTo>
                  <a:pt x="59" y="405"/>
                  <a:pt x="61" y="407"/>
                  <a:pt x="61" y="408"/>
                </a:cubicBezTo>
                <a:cubicBezTo>
                  <a:pt x="61" y="408"/>
                  <a:pt x="62" y="409"/>
                  <a:pt x="63" y="409"/>
                </a:cubicBezTo>
                <a:cubicBezTo>
                  <a:pt x="65" y="409"/>
                  <a:pt x="66" y="410"/>
                  <a:pt x="66" y="411"/>
                </a:cubicBezTo>
                <a:cubicBezTo>
                  <a:pt x="67" y="413"/>
                  <a:pt x="69" y="416"/>
                  <a:pt x="69" y="416"/>
                </a:cubicBezTo>
                <a:cubicBezTo>
                  <a:pt x="70" y="416"/>
                  <a:pt x="70" y="417"/>
                  <a:pt x="71" y="418"/>
                </a:cubicBezTo>
                <a:cubicBezTo>
                  <a:pt x="71" y="419"/>
                  <a:pt x="73" y="422"/>
                  <a:pt x="76" y="425"/>
                </a:cubicBezTo>
                <a:cubicBezTo>
                  <a:pt x="76" y="425"/>
                  <a:pt x="76" y="425"/>
                  <a:pt x="76" y="429"/>
                </a:cubicBezTo>
                <a:close/>
                <a:moveTo>
                  <a:pt x="495" y="439"/>
                </a:moveTo>
                <a:cubicBezTo>
                  <a:pt x="499" y="445"/>
                  <a:pt x="500" y="452"/>
                  <a:pt x="499" y="456"/>
                </a:cubicBezTo>
                <a:cubicBezTo>
                  <a:pt x="499" y="456"/>
                  <a:pt x="499" y="456"/>
                  <a:pt x="488" y="456"/>
                </a:cubicBezTo>
                <a:cubicBezTo>
                  <a:pt x="484" y="456"/>
                  <a:pt x="484" y="456"/>
                  <a:pt x="484" y="456"/>
                </a:cubicBezTo>
                <a:cubicBezTo>
                  <a:pt x="483" y="454"/>
                  <a:pt x="481" y="452"/>
                  <a:pt x="480" y="452"/>
                </a:cubicBezTo>
                <a:cubicBezTo>
                  <a:pt x="479" y="452"/>
                  <a:pt x="479" y="452"/>
                  <a:pt x="479" y="451"/>
                </a:cubicBezTo>
                <a:cubicBezTo>
                  <a:pt x="479" y="451"/>
                  <a:pt x="478" y="451"/>
                  <a:pt x="477" y="451"/>
                </a:cubicBezTo>
                <a:cubicBezTo>
                  <a:pt x="475" y="451"/>
                  <a:pt x="474" y="450"/>
                  <a:pt x="474" y="450"/>
                </a:cubicBezTo>
                <a:cubicBezTo>
                  <a:pt x="474" y="450"/>
                  <a:pt x="473" y="449"/>
                  <a:pt x="472" y="449"/>
                </a:cubicBezTo>
                <a:cubicBezTo>
                  <a:pt x="471" y="448"/>
                  <a:pt x="469" y="447"/>
                  <a:pt x="469" y="447"/>
                </a:cubicBezTo>
                <a:cubicBezTo>
                  <a:pt x="469" y="447"/>
                  <a:pt x="468" y="446"/>
                  <a:pt x="467" y="446"/>
                </a:cubicBezTo>
                <a:cubicBezTo>
                  <a:pt x="466" y="446"/>
                  <a:pt x="465" y="446"/>
                  <a:pt x="465" y="445"/>
                </a:cubicBezTo>
                <a:cubicBezTo>
                  <a:pt x="464" y="444"/>
                  <a:pt x="462" y="442"/>
                  <a:pt x="461" y="442"/>
                </a:cubicBezTo>
                <a:cubicBezTo>
                  <a:pt x="461" y="442"/>
                  <a:pt x="460" y="441"/>
                  <a:pt x="459" y="441"/>
                </a:cubicBezTo>
                <a:cubicBezTo>
                  <a:pt x="459" y="440"/>
                  <a:pt x="458" y="439"/>
                  <a:pt x="457" y="439"/>
                </a:cubicBezTo>
                <a:cubicBezTo>
                  <a:pt x="456" y="439"/>
                  <a:pt x="454" y="438"/>
                  <a:pt x="453" y="436"/>
                </a:cubicBezTo>
                <a:cubicBezTo>
                  <a:pt x="452" y="434"/>
                  <a:pt x="451" y="433"/>
                  <a:pt x="450" y="433"/>
                </a:cubicBezTo>
                <a:cubicBezTo>
                  <a:pt x="450" y="432"/>
                  <a:pt x="448" y="431"/>
                  <a:pt x="448" y="430"/>
                </a:cubicBezTo>
                <a:cubicBezTo>
                  <a:pt x="448" y="429"/>
                  <a:pt x="448" y="428"/>
                  <a:pt x="447" y="428"/>
                </a:cubicBezTo>
                <a:cubicBezTo>
                  <a:pt x="447" y="428"/>
                  <a:pt x="446" y="427"/>
                  <a:pt x="446" y="427"/>
                </a:cubicBezTo>
                <a:cubicBezTo>
                  <a:pt x="446" y="426"/>
                  <a:pt x="445" y="426"/>
                  <a:pt x="444" y="426"/>
                </a:cubicBezTo>
                <a:cubicBezTo>
                  <a:pt x="443" y="426"/>
                  <a:pt x="436" y="419"/>
                  <a:pt x="428" y="410"/>
                </a:cubicBezTo>
                <a:cubicBezTo>
                  <a:pt x="419" y="402"/>
                  <a:pt x="409" y="394"/>
                  <a:pt x="409" y="393"/>
                </a:cubicBezTo>
                <a:cubicBezTo>
                  <a:pt x="409" y="393"/>
                  <a:pt x="409" y="392"/>
                  <a:pt x="408" y="391"/>
                </a:cubicBezTo>
                <a:cubicBezTo>
                  <a:pt x="407" y="391"/>
                  <a:pt x="403" y="389"/>
                  <a:pt x="403" y="388"/>
                </a:cubicBezTo>
                <a:cubicBezTo>
                  <a:pt x="403" y="387"/>
                  <a:pt x="403" y="386"/>
                  <a:pt x="402" y="386"/>
                </a:cubicBezTo>
                <a:cubicBezTo>
                  <a:pt x="402" y="385"/>
                  <a:pt x="400" y="384"/>
                  <a:pt x="399" y="384"/>
                </a:cubicBezTo>
                <a:cubicBezTo>
                  <a:pt x="398" y="384"/>
                  <a:pt x="397" y="383"/>
                  <a:pt x="397" y="382"/>
                </a:cubicBezTo>
                <a:cubicBezTo>
                  <a:pt x="396" y="381"/>
                  <a:pt x="394" y="379"/>
                  <a:pt x="392" y="379"/>
                </a:cubicBezTo>
                <a:cubicBezTo>
                  <a:pt x="391" y="379"/>
                  <a:pt x="388" y="379"/>
                  <a:pt x="386" y="379"/>
                </a:cubicBezTo>
                <a:cubicBezTo>
                  <a:pt x="384" y="378"/>
                  <a:pt x="378" y="372"/>
                  <a:pt x="377" y="372"/>
                </a:cubicBezTo>
                <a:cubicBezTo>
                  <a:pt x="376" y="372"/>
                  <a:pt x="376" y="372"/>
                  <a:pt x="376" y="372"/>
                </a:cubicBezTo>
                <a:cubicBezTo>
                  <a:pt x="376" y="371"/>
                  <a:pt x="374" y="370"/>
                  <a:pt x="373" y="369"/>
                </a:cubicBezTo>
                <a:cubicBezTo>
                  <a:pt x="371" y="369"/>
                  <a:pt x="363" y="368"/>
                  <a:pt x="363" y="367"/>
                </a:cubicBezTo>
                <a:cubicBezTo>
                  <a:pt x="363" y="367"/>
                  <a:pt x="363" y="366"/>
                  <a:pt x="362" y="366"/>
                </a:cubicBezTo>
                <a:cubicBezTo>
                  <a:pt x="362" y="366"/>
                  <a:pt x="361" y="367"/>
                  <a:pt x="361" y="367"/>
                </a:cubicBezTo>
                <a:cubicBezTo>
                  <a:pt x="361" y="368"/>
                  <a:pt x="360" y="368"/>
                  <a:pt x="358" y="368"/>
                </a:cubicBezTo>
                <a:cubicBezTo>
                  <a:pt x="356" y="369"/>
                  <a:pt x="351" y="370"/>
                  <a:pt x="351" y="370"/>
                </a:cubicBezTo>
                <a:cubicBezTo>
                  <a:pt x="351" y="371"/>
                  <a:pt x="351" y="371"/>
                  <a:pt x="351" y="371"/>
                </a:cubicBezTo>
                <a:cubicBezTo>
                  <a:pt x="350" y="371"/>
                  <a:pt x="350" y="372"/>
                  <a:pt x="350" y="374"/>
                </a:cubicBezTo>
                <a:cubicBezTo>
                  <a:pt x="350" y="375"/>
                  <a:pt x="350" y="377"/>
                  <a:pt x="351" y="377"/>
                </a:cubicBezTo>
                <a:cubicBezTo>
                  <a:pt x="352" y="378"/>
                  <a:pt x="352" y="382"/>
                  <a:pt x="352" y="382"/>
                </a:cubicBezTo>
                <a:cubicBezTo>
                  <a:pt x="352" y="382"/>
                  <a:pt x="351" y="383"/>
                  <a:pt x="351" y="383"/>
                </a:cubicBezTo>
                <a:cubicBezTo>
                  <a:pt x="351" y="383"/>
                  <a:pt x="351" y="381"/>
                  <a:pt x="350" y="378"/>
                </a:cubicBezTo>
                <a:cubicBezTo>
                  <a:pt x="349" y="375"/>
                  <a:pt x="334" y="372"/>
                  <a:pt x="333" y="373"/>
                </a:cubicBezTo>
                <a:cubicBezTo>
                  <a:pt x="332" y="374"/>
                  <a:pt x="331" y="376"/>
                  <a:pt x="331" y="378"/>
                </a:cubicBezTo>
                <a:cubicBezTo>
                  <a:pt x="331" y="380"/>
                  <a:pt x="331" y="381"/>
                  <a:pt x="330" y="381"/>
                </a:cubicBezTo>
                <a:cubicBezTo>
                  <a:pt x="330" y="381"/>
                  <a:pt x="330" y="381"/>
                  <a:pt x="330" y="382"/>
                </a:cubicBezTo>
                <a:cubicBezTo>
                  <a:pt x="330" y="383"/>
                  <a:pt x="329" y="384"/>
                  <a:pt x="329" y="384"/>
                </a:cubicBezTo>
                <a:cubicBezTo>
                  <a:pt x="328" y="384"/>
                  <a:pt x="328" y="385"/>
                  <a:pt x="327" y="385"/>
                </a:cubicBezTo>
                <a:cubicBezTo>
                  <a:pt x="327" y="385"/>
                  <a:pt x="327" y="385"/>
                  <a:pt x="327" y="386"/>
                </a:cubicBezTo>
                <a:cubicBezTo>
                  <a:pt x="327" y="390"/>
                  <a:pt x="327" y="390"/>
                  <a:pt x="327" y="390"/>
                </a:cubicBezTo>
                <a:cubicBezTo>
                  <a:pt x="329" y="393"/>
                  <a:pt x="331" y="397"/>
                  <a:pt x="331" y="400"/>
                </a:cubicBezTo>
                <a:cubicBezTo>
                  <a:pt x="331" y="402"/>
                  <a:pt x="330" y="404"/>
                  <a:pt x="329" y="404"/>
                </a:cubicBezTo>
                <a:cubicBezTo>
                  <a:pt x="329" y="404"/>
                  <a:pt x="328" y="405"/>
                  <a:pt x="328" y="405"/>
                </a:cubicBezTo>
                <a:cubicBezTo>
                  <a:pt x="328" y="405"/>
                  <a:pt x="328" y="406"/>
                  <a:pt x="327" y="406"/>
                </a:cubicBezTo>
                <a:cubicBezTo>
                  <a:pt x="327" y="406"/>
                  <a:pt x="327" y="405"/>
                  <a:pt x="327" y="405"/>
                </a:cubicBezTo>
                <a:cubicBezTo>
                  <a:pt x="327" y="405"/>
                  <a:pt x="324" y="404"/>
                  <a:pt x="321" y="405"/>
                </a:cubicBezTo>
                <a:cubicBezTo>
                  <a:pt x="318" y="405"/>
                  <a:pt x="309" y="409"/>
                  <a:pt x="310" y="413"/>
                </a:cubicBezTo>
                <a:cubicBezTo>
                  <a:pt x="310" y="418"/>
                  <a:pt x="309" y="429"/>
                  <a:pt x="308" y="429"/>
                </a:cubicBezTo>
                <a:cubicBezTo>
                  <a:pt x="306" y="429"/>
                  <a:pt x="302" y="430"/>
                  <a:pt x="302" y="430"/>
                </a:cubicBezTo>
                <a:cubicBezTo>
                  <a:pt x="302" y="429"/>
                  <a:pt x="300" y="427"/>
                  <a:pt x="299" y="426"/>
                </a:cubicBezTo>
                <a:cubicBezTo>
                  <a:pt x="297" y="424"/>
                  <a:pt x="292" y="420"/>
                  <a:pt x="292" y="419"/>
                </a:cubicBezTo>
                <a:cubicBezTo>
                  <a:pt x="292" y="419"/>
                  <a:pt x="291" y="418"/>
                  <a:pt x="290" y="418"/>
                </a:cubicBezTo>
                <a:cubicBezTo>
                  <a:pt x="289" y="418"/>
                  <a:pt x="287" y="419"/>
                  <a:pt x="286" y="419"/>
                </a:cubicBezTo>
                <a:cubicBezTo>
                  <a:pt x="285" y="419"/>
                  <a:pt x="283" y="424"/>
                  <a:pt x="282" y="424"/>
                </a:cubicBezTo>
                <a:cubicBezTo>
                  <a:pt x="282" y="424"/>
                  <a:pt x="282" y="426"/>
                  <a:pt x="282" y="429"/>
                </a:cubicBezTo>
                <a:cubicBezTo>
                  <a:pt x="282" y="431"/>
                  <a:pt x="281" y="433"/>
                  <a:pt x="280" y="433"/>
                </a:cubicBezTo>
                <a:cubicBezTo>
                  <a:pt x="279" y="433"/>
                  <a:pt x="279" y="429"/>
                  <a:pt x="280" y="424"/>
                </a:cubicBezTo>
                <a:cubicBezTo>
                  <a:pt x="281" y="420"/>
                  <a:pt x="279" y="403"/>
                  <a:pt x="275" y="401"/>
                </a:cubicBezTo>
                <a:cubicBezTo>
                  <a:pt x="275" y="401"/>
                  <a:pt x="275" y="401"/>
                  <a:pt x="272" y="401"/>
                </a:cubicBezTo>
                <a:cubicBezTo>
                  <a:pt x="259" y="401"/>
                  <a:pt x="259" y="401"/>
                  <a:pt x="259" y="401"/>
                </a:cubicBezTo>
                <a:cubicBezTo>
                  <a:pt x="258" y="410"/>
                  <a:pt x="257" y="417"/>
                  <a:pt x="258" y="417"/>
                </a:cubicBezTo>
                <a:cubicBezTo>
                  <a:pt x="258" y="417"/>
                  <a:pt x="259" y="419"/>
                  <a:pt x="259" y="421"/>
                </a:cubicBezTo>
                <a:cubicBezTo>
                  <a:pt x="259" y="423"/>
                  <a:pt x="258" y="425"/>
                  <a:pt x="258" y="427"/>
                </a:cubicBezTo>
                <a:cubicBezTo>
                  <a:pt x="258" y="428"/>
                  <a:pt x="258" y="435"/>
                  <a:pt x="259" y="440"/>
                </a:cubicBezTo>
                <a:cubicBezTo>
                  <a:pt x="260" y="445"/>
                  <a:pt x="262" y="455"/>
                  <a:pt x="262" y="455"/>
                </a:cubicBezTo>
                <a:cubicBezTo>
                  <a:pt x="263" y="455"/>
                  <a:pt x="263" y="456"/>
                  <a:pt x="263" y="457"/>
                </a:cubicBezTo>
                <a:cubicBezTo>
                  <a:pt x="263" y="458"/>
                  <a:pt x="263" y="461"/>
                  <a:pt x="261" y="461"/>
                </a:cubicBezTo>
                <a:cubicBezTo>
                  <a:pt x="260" y="461"/>
                  <a:pt x="258" y="456"/>
                  <a:pt x="257" y="450"/>
                </a:cubicBezTo>
                <a:cubicBezTo>
                  <a:pt x="257" y="444"/>
                  <a:pt x="254" y="431"/>
                  <a:pt x="253" y="431"/>
                </a:cubicBezTo>
                <a:cubicBezTo>
                  <a:pt x="253" y="431"/>
                  <a:pt x="251" y="429"/>
                  <a:pt x="251" y="427"/>
                </a:cubicBezTo>
                <a:cubicBezTo>
                  <a:pt x="251" y="424"/>
                  <a:pt x="252" y="421"/>
                  <a:pt x="252" y="421"/>
                </a:cubicBezTo>
                <a:cubicBezTo>
                  <a:pt x="252" y="421"/>
                  <a:pt x="253" y="420"/>
                  <a:pt x="253" y="418"/>
                </a:cubicBezTo>
                <a:cubicBezTo>
                  <a:pt x="253" y="416"/>
                  <a:pt x="252" y="414"/>
                  <a:pt x="251" y="414"/>
                </a:cubicBezTo>
                <a:cubicBezTo>
                  <a:pt x="251" y="413"/>
                  <a:pt x="247" y="413"/>
                  <a:pt x="247" y="413"/>
                </a:cubicBezTo>
                <a:cubicBezTo>
                  <a:pt x="247" y="414"/>
                  <a:pt x="246" y="414"/>
                  <a:pt x="244" y="414"/>
                </a:cubicBezTo>
                <a:cubicBezTo>
                  <a:pt x="242" y="414"/>
                  <a:pt x="241" y="415"/>
                  <a:pt x="240" y="416"/>
                </a:cubicBezTo>
                <a:cubicBezTo>
                  <a:pt x="240" y="416"/>
                  <a:pt x="237" y="418"/>
                  <a:pt x="235" y="418"/>
                </a:cubicBezTo>
                <a:cubicBezTo>
                  <a:pt x="234" y="418"/>
                  <a:pt x="232" y="419"/>
                  <a:pt x="232" y="419"/>
                </a:cubicBezTo>
                <a:cubicBezTo>
                  <a:pt x="232" y="420"/>
                  <a:pt x="232" y="420"/>
                  <a:pt x="232" y="420"/>
                </a:cubicBezTo>
                <a:cubicBezTo>
                  <a:pt x="231" y="420"/>
                  <a:pt x="230" y="422"/>
                  <a:pt x="229" y="424"/>
                </a:cubicBezTo>
                <a:cubicBezTo>
                  <a:pt x="229" y="427"/>
                  <a:pt x="226" y="433"/>
                  <a:pt x="225" y="433"/>
                </a:cubicBezTo>
                <a:cubicBezTo>
                  <a:pt x="224" y="433"/>
                  <a:pt x="223" y="433"/>
                  <a:pt x="223" y="434"/>
                </a:cubicBezTo>
                <a:cubicBezTo>
                  <a:pt x="223" y="434"/>
                  <a:pt x="222" y="435"/>
                  <a:pt x="220" y="435"/>
                </a:cubicBezTo>
                <a:cubicBezTo>
                  <a:pt x="218" y="435"/>
                  <a:pt x="216" y="433"/>
                  <a:pt x="214" y="432"/>
                </a:cubicBezTo>
                <a:cubicBezTo>
                  <a:pt x="213" y="430"/>
                  <a:pt x="212" y="417"/>
                  <a:pt x="211" y="417"/>
                </a:cubicBezTo>
                <a:cubicBezTo>
                  <a:pt x="211" y="417"/>
                  <a:pt x="211" y="417"/>
                  <a:pt x="211" y="416"/>
                </a:cubicBezTo>
                <a:cubicBezTo>
                  <a:pt x="211" y="416"/>
                  <a:pt x="211" y="416"/>
                  <a:pt x="211" y="416"/>
                </a:cubicBezTo>
                <a:cubicBezTo>
                  <a:pt x="212" y="416"/>
                  <a:pt x="212" y="414"/>
                  <a:pt x="212" y="412"/>
                </a:cubicBezTo>
                <a:cubicBezTo>
                  <a:pt x="212" y="410"/>
                  <a:pt x="212" y="409"/>
                  <a:pt x="211" y="409"/>
                </a:cubicBezTo>
                <a:cubicBezTo>
                  <a:pt x="211" y="409"/>
                  <a:pt x="211" y="407"/>
                  <a:pt x="211" y="404"/>
                </a:cubicBezTo>
                <a:cubicBezTo>
                  <a:pt x="211" y="402"/>
                  <a:pt x="211" y="395"/>
                  <a:pt x="211" y="395"/>
                </a:cubicBezTo>
                <a:cubicBezTo>
                  <a:pt x="210" y="395"/>
                  <a:pt x="206" y="394"/>
                  <a:pt x="206" y="395"/>
                </a:cubicBezTo>
                <a:cubicBezTo>
                  <a:pt x="206" y="395"/>
                  <a:pt x="205" y="395"/>
                  <a:pt x="204" y="396"/>
                </a:cubicBezTo>
                <a:cubicBezTo>
                  <a:pt x="203" y="396"/>
                  <a:pt x="199" y="398"/>
                  <a:pt x="198" y="398"/>
                </a:cubicBezTo>
                <a:cubicBezTo>
                  <a:pt x="198" y="399"/>
                  <a:pt x="197" y="400"/>
                  <a:pt x="196" y="400"/>
                </a:cubicBezTo>
                <a:cubicBezTo>
                  <a:pt x="195" y="400"/>
                  <a:pt x="195" y="400"/>
                  <a:pt x="195" y="400"/>
                </a:cubicBezTo>
                <a:cubicBezTo>
                  <a:pt x="195" y="401"/>
                  <a:pt x="193" y="401"/>
                  <a:pt x="191" y="402"/>
                </a:cubicBezTo>
                <a:cubicBezTo>
                  <a:pt x="189" y="402"/>
                  <a:pt x="184" y="403"/>
                  <a:pt x="184" y="403"/>
                </a:cubicBezTo>
                <a:cubicBezTo>
                  <a:pt x="184" y="404"/>
                  <a:pt x="184" y="406"/>
                  <a:pt x="183" y="408"/>
                </a:cubicBezTo>
                <a:cubicBezTo>
                  <a:pt x="183" y="409"/>
                  <a:pt x="178" y="413"/>
                  <a:pt x="177" y="413"/>
                </a:cubicBezTo>
                <a:cubicBezTo>
                  <a:pt x="177" y="413"/>
                  <a:pt x="176" y="412"/>
                  <a:pt x="176" y="411"/>
                </a:cubicBezTo>
                <a:cubicBezTo>
                  <a:pt x="176" y="410"/>
                  <a:pt x="177" y="409"/>
                  <a:pt x="177" y="409"/>
                </a:cubicBezTo>
                <a:cubicBezTo>
                  <a:pt x="178" y="409"/>
                  <a:pt x="179" y="407"/>
                  <a:pt x="180" y="405"/>
                </a:cubicBezTo>
                <a:cubicBezTo>
                  <a:pt x="180" y="403"/>
                  <a:pt x="184" y="396"/>
                  <a:pt x="185" y="394"/>
                </a:cubicBezTo>
                <a:cubicBezTo>
                  <a:pt x="186" y="392"/>
                  <a:pt x="193" y="384"/>
                  <a:pt x="193" y="382"/>
                </a:cubicBezTo>
                <a:cubicBezTo>
                  <a:pt x="193" y="380"/>
                  <a:pt x="192" y="378"/>
                  <a:pt x="191" y="378"/>
                </a:cubicBezTo>
                <a:cubicBezTo>
                  <a:pt x="190" y="377"/>
                  <a:pt x="187" y="376"/>
                  <a:pt x="187" y="376"/>
                </a:cubicBezTo>
                <a:cubicBezTo>
                  <a:pt x="187" y="375"/>
                  <a:pt x="185" y="375"/>
                  <a:pt x="183" y="375"/>
                </a:cubicBezTo>
                <a:cubicBezTo>
                  <a:pt x="181" y="375"/>
                  <a:pt x="177" y="374"/>
                  <a:pt x="175" y="373"/>
                </a:cubicBezTo>
                <a:cubicBezTo>
                  <a:pt x="174" y="372"/>
                  <a:pt x="169" y="367"/>
                  <a:pt x="169" y="366"/>
                </a:cubicBezTo>
                <a:cubicBezTo>
                  <a:pt x="169" y="366"/>
                  <a:pt x="168" y="365"/>
                  <a:pt x="167" y="364"/>
                </a:cubicBezTo>
                <a:cubicBezTo>
                  <a:pt x="165" y="364"/>
                  <a:pt x="163" y="362"/>
                  <a:pt x="161" y="360"/>
                </a:cubicBezTo>
                <a:cubicBezTo>
                  <a:pt x="159" y="357"/>
                  <a:pt x="151" y="351"/>
                  <a:pt x="151" y="349"/>
                </a:cubicBezTo>
                <a:cubicBezTo>
                  <a:pt x="151" y="347"/>
                  <a:pt x="149" y="344"/>
                  <a:pt x="146" y="342"/>
                </a:cubicBezTo>
                <a:cubicBezTo>
                  <a:pt x="143" y="340"/>
                  <a:pt x="137" y="338"/>
                  <a:pt x="133" y="338"/>
                </a:cubicBezTo>
                <a:cubicBezTo>
                  <a:pt x="130" y="338"/>
                  <a:pt x="120" y="338"/>
                  <a:pt x="119" y="338"/>
                </a:cubicBezTo>
                <a:cubicBezTo>
                  <a:pt x="119" y="337"/>
                  <a:pt x="119" y="329"/>
                  <a:pt x="121" y="327"/>
                </a:cubicBezTo>
                <a:cubicBezTo>
                  <a:pt x="121" y="327"/>
                  <a:pt x="121" y="327"/>
                  <a:pt x="121" y="326"/>
                </a:cubicBezTo>
                <a:cubicBezTo>
                  <a:pt x="121" y="324"/>
                  <a:pt x="121" y="324"/>
                  <a:pt x="121" y="324"/>
                </a:cubicBezTo>
                <a:cubicBezTo>
                  <a:pt x="119" y="320"/>
                  <a:pt x="114" y="316"/>
                  <a:pt x="110" y="315"/>
                </a:cubicBezTo>
                <a:cubicBezTo>
                  <a:pt x="106" y="314"/>
                  <a:pt x="95" y="310"/>
                  <a:pt x="95" y="310"/>
                </a:cubicBezTo>
                <a:cubicBezTo>
                  <a:pt x="94" y="310"/>
                  <a:pt x="92" y="308"/>
                  <a:pt x="90" y="306"/>
                </a:cubicBezTo>
                <a:cubicBezTo>
                  <a:pt x="88" y="304"/>
                  <a:pt x="85" y="298"/>
                  <a:pt x="88" y="295"/>
                </a:cubicBezTo>
                <a:cubicBezTo>
                  <a:pt x="88" y="295"/>
                  <a:pt x="88" y="295"/>
                  <a:pt x="88" y="293"/>
                </a:cubicBezTo>
                <a:cubicBezTo>
                  <a:pt x="88" y="293"/>
                  <a:pt x="88" y="293"/>
                  <a:pt x="88" y="292"/>
                </a:cubicBezTo>
                <a:cubicBezTo>
                  <a:pt x="88" y="292"/>
                  <a:pt x="88" y="292"/>
                  <a:pt x="88" y="292"/>
                </a:cubicBezTo>
                <a:cubicBezTo>
                  <a:pt x="90" y="291"/>
                  <a:pt x="93" y="291"/>
                  <a:pt x="94" y="292"/>
                </a:cubicBezTo>
                <a:cubicBezTo>
                  <a:pt x="95" y="292"/>
                  <a:pt x="98" y="298"/>
                  <a:pt x="98" y="298"/>
                </a:cubicBezTo>
                <a:cubicBezTo>
                  <a:pt x="99" y="298"/>
                  <a:pt x="99" y="300"/>
                  <a:pt x="99" y="301"/>
                </a:cubicBezTo>
                <a:cubicBezTo>
                  <a:pt x="99" y="303"/>
                  <a:pt x="100" y="305"/>
                  <a:pt x="102" y="306"/>
                </a:cubicBezTo>
                <a:cubicBezTo>
                  <a:pt x="104" y="307"/>
                  <a:pt x="110" y="308"/>
                  <a:pt x="110" y="308"/>
                </a:cubicBezTo>
                <a:cubicBezTo>
                  <a:pt x="110" y="307"/>
                  <a:pt x="110" y="305"/>
                  <a:pt x="110" y="302"/>
                </a:cubicBezTo>
                <a:cubicBezTo>
                  <a:pt x="109" y="300"/>
                  <a:pt x="108" y="293"/>
                  <a:pt x="107" y="293"/>
                </a:cubicBezTo>
                <a:cubicBezTo>
                  <a:pt x="107" y="293"/>
                  <a:pt x="106" y="292"/>
                  <a:pt x="106" y="292"/>
                </a:cubicBezTo>
                <a:cubicBezTo>
                  <a:pt x="106" y="291"/>
                  <a:pt x="107" y="291"/>
                  <a:pt x="107" y="291"/>
                </a:cubicBezTo>
                <a:cubicBezTo>
                  <a:pt x="108" y="291"/>
                  <a:pt x="108" y="290"/>
                  <a:pt x="108" y="288"/>
                </a:cubicBezTo>
                <a:cubicBezTo>
                  <a:pt x="108" y="287"/>
                  <a:pt x="106" y="284"/>
                  <a:pt x="104" y="283"/>
                </a:cubicBezTo>
                <a:cubicBezTo>
                  <a:pt x="102" y="282"/>
                  <a:pt x="99" y="275"/>
                  <a:pt x="100" y="275"/>
                </a:cubicBezTo>
                <a:cubicBezTo>
                  <a:pt x="100" y="275"/>
                  <a:pt x="101" y="274"/>
                  <a:pt x="101" y="273"/>
                </a:cubicBezTo>
                <a:cubicBezTo>
                  <a:pt x="101" y="272"/>
                  <a:pt x="100" y="268"/>
                  <a:pt x="98" y="268"/>
                </a:cubicBezTo>
                <a:cubicBezTo>
                  <a:pt x="96" y="268"/>
                  <a:pt x="95" y="267"/>
                  <a:pt x="95" y="267"/>
                </a:cubicBezTo>
                <a:cubicBezTo>
                  <a:pt x="95" y="267"/>
                  <a:pt x="92" y="266"/>
                  <a:pt x="89" y="266"/>
                </a:cubicBezTo>
                <a:cubicBezTo>
                  <a:pt x="87" y="266"/>
                  <a:pt x="84" y="267"/>
                  <a:pt x="84" y="267"/>
                </a:cubicBezTo>
                <a:cubicBezTo>
                  <a:pt x="84" y="267"/>
                  <a:pt x="84" y="268"/>
                  <a:pt x="84" y="268"/>
                </a:cubicBezTo>
                <a:cubicBezTo>
                  <a:pt x="83" y="268"/>
                  <a:pt x="83" y="267"/>
                  <a:pt x="83" y="267"/>
                </a:cubicBezTo>
                <a:cubicBezTo>
                  <a:pt x="83" y="267"/>
                  <a:pt x="83" y="266"/>
                  <a:pt x="82" y="266"/>
                </a:cubicBezTo>
                <a:cubicBezTo>
                  <a:pt x="82" y="266"/>
                  <a:pt x="82" y="267"/>
                  <a:pt x="82" y="267"/>
                </a:cubicBezTo>
                <a:cubicBezTo>
                  <a:pt x="82" y="267"/>
                  <a:pt x="81" y="268"/>
                  <a:pt x="80" y="267"/>
                </a:cubicBezTo>
                <a:cubicBezTo>
                  <a:pt x="79" y="267"/>
                  <a:pt x="76" y="266"/>
                  <a:pt x="76" y="265"/>
                </a:cubicBezTo>
                <a:cubicBezTo>
                  <a:pt x="76" y="264"/>
                  <a:pt x="79" y="262"/>
                  <a:pt x="82" y="262"/>
                </a:cubicBezTo>
                <a:cubicBezTo>
                  <a:pt x="84" y="262"/>
                  <a:pt x="86" y="263"/>
                  <a:pt x="86" y="263"/>
                </a:cubicBezTo>
                <a:cubicBezTo>
                  <a:pt x="86" y="263"/>
                  <a:pt x="87" y="264"/>
                  <a:pt x="87" y="264"/>
                </a:cubicBezTo>
                <a:cubicBezTo>
                  <a:pt x="87" y="264"/>
                  <a:pt x="87" y="264"/>
                  <a:pt x="88" y="264"/>
                </a:cubicBezTo>
                <a:cubicBezTo>
                  <a:pt x="102" y="264"/>
                  <a:pt x="102" y="264"/>
                  <a:pt x="102" y="264"/>
                </a:cubicBezTo>
                <a:cubicBezTo>
                  <a:pt x="106" y="256"/>
                  <a:pt x="109" y="248"/>
                  <a:pt x="108" y="246"/>
                </a:cubicBezTo>
                <a:cubicBezTo>
                  <a:pt x="107" y="244"/>
                  <a:pt x="104" y="242"/>
                  <a:pt x="103" y="242"/>
                </a:cubicBezTo>
                <a:cubicBezTo>
                  <a:pt x="103" y="242"/>
                  <a:pt x="102" y="241"/>
                  <a:pt x="102" y="241"/>
                </a:cubicBezTo>
                <a:cubicBezTo>
                  <a:pt x="102" y="241"/>
                  <a:pt x="101" y="240"/>
                  <a:pt x="99" y="240"/>
                </a:cubicBezTo>
                <a:cubicBezTo>
                  <a:pt x="97" y="240"/>
                  <a:pt x="95" y="240"/>
                  <a:pt x="93" y="240"/>
                </a:cubicBezTo>
                <a:cubicBezTo>
                  <a:pt x="92" y="239"/>
                  <a:pt x="93" y="232"/>
                  <a:pt x="97" y="231"/>
                </a:cubicBezTo>
                <a:cubicBezTo>
                  <a:pt x="100" y="231"/>
                  <a:pt x="107" y="226"/>
                  <a:pt x="109" y="226"/>
                </a:cubicBezTo>
                <a:cubicBezTo>
                  <a:pt x="112" y="226"/>
                  <a:pt x="113" y="226"/>
                  <a:pt x="113" y="225"/>
                </a:cubicBezTo>
                <a:cubicBezTo>
                  <a:pt x="113" y="225"/>
                  <a:pt x="115" y="224"/>
                  <a:pt x="116" y="224"/>
                </a:cubicBezTo>
                <a:cubicBezTo>
                  <a:pt x="118" y="224"/>
                  <a:pt x="122" y="222"/>
                  <a:pt x="122" y="221"/>
                </a:cubicBezTo>
                <a:cubicBezTo>
                  <a:pt x="122" y="221"/>
                  <a:pt x="123" y="220"/>
                  <a:pt x="124" y="220"/>
                </a:cubicBezTo>
                <a:cubicBezTo>
                  <a:pt x="124" y="220"/>
                  <a:pt x="125" y="219"/>
                  <a:pt x="125" y="219"/>
                </a:cubicBezTo>
                <a:cubicBezTo>
                  <a:pt x="125" y="218"/>
                  <a:pt x="125" y="217"/>
                  <a:pt x="126" y="217"/>
                </a:cubicBezTo>
                <a:cubicBezTo>
                  <a:pt x="126" y="217"/>
                  <a:pt x="131" y="214"/>
                  <a:pt x="136" y="209"/>
                </a:cubicBezTo>
                <a:cubicBezTo>
                  <a:pt x="141" y="205"/>
                  <a:pt x="148" y="198"/>
                  <a:pt x="148" y="197"/>
                </a:cubicBezTo>
                <a:cubicBezTo>
                  <a:pt x="148" y="196"/>
                  <a:pt x="149" y="194"/>
                  <a:pt x="150" y="193"/>
                </a:cubicBezTo>
                <a:cubicBezTo>
                  <a:pt x="152" y="192"/>
                  <a:pt x="155" y="187"/>
                  <a:pt x="155" y="186"/>
                </a:cubicBezTo>
                <a:cubicBezTo>
                  <a:pt x="155" y="185"/>
                  <a:pt x="151" y="179"/>
                  <a:pt x="147" y="176"/>
                </a:cubicBezTo>
                <a:cubicBezTo>
                  <a:pt x="144" y="174"/>
                  <a:pt x="139" y="169"/>
                  <a:pt x="138" y="169"/>
                </a:cubicBezTo>
                <a:cubicBezTo>
                  <a:pt x="137" y="169"/>
                  <a:pt x="134" y="167"/>
                  <a:pt x="132" y="165"/>
                </a:cubicBezTo>
                <a:cubicBezTo>
                  <a:pt x="129" y="162"/>
                  <a:pt x="121" y="154"/>
                  <a:pt x="121" y="154"/>
                </a:cubicBezTo>
                <a:cubicBezTo>
                  <a:pt x="120" y="154"/>
                  <a:pt x="119" y="153"/>
                  <a:pt x="119" y="152"/>
                </a:cubicBezTo>
                <a:cubicBezTo>
                  <a:pt x="119" y="151"/>
                  <a:pt x="118" y="148"/>
                  <a:pt x="117" y="145"/>
                </a:cubicBezTo>
                <a:cubicBezTo>
                  <a:pt x="115" y="142"/>
                  <a:pt x="106" y="135"/>
                  <a:pt x="106" y="134"/>
                </a:cubicBezTo>
                <a:cubicBezTo>
                  <a:pt x="106" y="134"/>
                  <a:pt x="105" y="132"/>
                  <a:pt x="104" y="131"/>
                </a:cubicBezTo>
                <a:cubicBezTo>
                  <a:pt x="103" y="131"/>
                  <a:pt x="101" y="128"/>
                  <a:pt x="101" y="127"/>
                </a:cubicBezTo>
                <a:cubicBezTo>
                  <a:pt x="101" y="126"/>
                  <a:pt x="99" y="125"/>
                  <a:pt x="98" y="124"/>
                </a:cubicBezTo>
                <a:cubicBezTo>
                  <a:pt x="97" y="123"/>
                  <a:pt x="93" y="121"/>
                  <a:pt x="93" y="120"/>
                </a:cubicBezTo>
                <a:cubicBezTo>
                  <a:pt x="93" y="119"/>
                  <a:pt x="93" y="118"/>
                  <a:pt x="93" y="117"/>
                </a:cubicBezTo>
                <a:cubicBezTo>
                  <a:pt x="93" y="116"/>
                  <a:pt x="82" y="110"/>
                  <a:pt x="78" y="106"/>
                </a:cubicBezTo>
                <a:cubicBezTo>
                  <a:pt x="73" y="103"/>
                  <a:pt x="67" y="92"/>
                  <a:pt x="66" y="92"/>
                </a:cubicBezTo>
                <a:cubicBezTo>
                  <a:pt x="65" y="92"/>
                  <a:pt x="64" y="92"/>
                  <a:pt x="64" y="91"/>
                </a:cubicBezTo>
                <a:cubicBezTo>
                  <a:pt x="64" y="91"/>
                  <a:pt x="62" y="90"/>
                  <a:pt x="61" y="90"/>
                </a:cubicBezTo>
                <a:cubicBezTo>
                  <a:pt x="61" y="90"/>
                  <a:pt x="59" y="89"/>
                  <a:pt x="58" y="88"/>
                </a:cubicBezTo>
                <a:cubicBezTo>
                  <a:pt x="58" y="87"/>
                  <a:pt x="55" y="84"/>
                  <a:pt x="55" y="84"/>
                </a:cubicBezTo>
                <a:cubicBezTo>
                  <a:pt x="54" y="84"/>
                  <a:pt x="54" y="83"/>
                  <a:pt x="54" y="82"/>
                </a:cubicBezTo>
                <a:cubicBezTo>
                  <a:pt x="54" y="81"/>
                  <a:pt x="51" y="80"/>
                  <a:pt x="48" y="79"/>
                </a:cubicBezTo>
                <a:cubicBezTo>
                  <a:pt x="48" y="79"/>
                  <a:pt x="48" y="79"/>
                  <a:pt x="48" y="73"/>
                </a:cubicBezTo>
                <a:cubicBezTo>
                  <a:pt x="48" y="71"/>
                  <a:pt x="48" y="71"/>
                  <a:pt x="48" y="71"/>
                </a:cubicBezTo>
                <a:cubicBezTo>
                  <a:pt x="50" y="68"/>
                  <a:pt x="52" y="66"/>
                  <a:pt x="53" y="66"/>
                </a:cubicBezTo>
                <a:cubicBezTo>
                  <a:pt x="55" y="66"/>
                  <a:pt x="61" y="69"/>
                  <a:pt x="68" y="73"/>
                </a:cubicBezTo>
                <a:cubicBezTo>
                  <a:pt x="68" y="73"/>
                  <a:pt x="68" y="73"/>
                  <a:pt x="70" y="81"/>
                </a:cubicBezTo>
                <a:cubicBezTo>
                  <a:pt x="77" y="82"/>
                  <a:pt x="77" y="82"/>
                  <a:pt x="77" y="82"/>
                </a:cubicBezTo>
                <a:cubicBezTo>
                  <a:pt x="77" y="86"/>
                  <a:pt x="77" y="90"/>
                  <a:pt x="78" y="90"/>
                </a:cubicBezTo>
                <a:cubicBezTo>
                  <a:pt x="78" y="90"/>
                  <a:pt x="79" y="90"/>
                  <a:pt x="80" y="91"/>
                </a:cubicBezTo>
                <a:cubicBezTo>
                  <a:pt x="80" y="92"/>
                  <a:pt x="82" y="95"/>
                  <a:pt x="83" y="95"/>
                </a:cubicBezTo>
                <a:cubicBezTo>
                  <a:pt x="84" y="95"/>
                  <a:pt x="84" y="96"/>
                  <a:pt x="84" y="97"/>
                </a:cubicBezTo>
                <a:cubicBezTo>
                  <a:pt x="84" y="98"/>
                  <a:pt x="87" y="100"/>
                  <a:pt x="89" y="102"/>
                </a:cubicBezTo>
                <a:cubicBezTo>
                  <a:pt x="92" y="104"/>
                  <a:pt x="99" y="109"/>
                  <a:pt x="99" y="110"/>
                </a:cubicBezTo>
                <a:cubicBezTo>
                  <a:pt x="99" y="111"/>
                  <a:pt x="101" y="113"/>
                  <a:pt x="103" y="114"/>
                </a:cubicBezTo>
                <a:cubicBezTo>
                  <a:pt x="105" y="116"/>
                  <a:pt x="110" y="121"/>
                  <a:pt x="111" y="121"/>
                </a:cubicBezTo>
                <a:cubicBezTo>
                  <a:pt x="112" y="121"/>
                  <a:pt x="113" y="123"/>
                  <a:pt x="115" y="125"/>
                </a:cubicBezTo>
                <a:cubicBezTo>
                  <a:pt x="116" y="127"/>
                  <a:pt x="120" y="132"/>
                  <a:pt x="122" y="132"/>
                </a:cubicBezTo>
                <a:cubicBezTo>
                  <a:pt x="123" y="132"/>
                  <a:pt x="124" y="131"/>
                  <a:pt x="124" y="131"/>
                </a:cubicBezTo>
                <a:cubicBezTo>
                  <a:pt x="124" y="130"/>
                  <a:pt x="125" y="130"/>
                  <a:pt x="126" y="130"/>
                </a:cubicBezTo>
                <a:cubicBezTo>
                  <a:pt x="127" y="130"/>
                  <a:pt x="128" y="131"/>
                  <a:pt x="127" y="132"/>
                </a:cubicBezTo>
                <a:cubicBezTo>
                  <a:pt x="127" y="133"/>
                  <a:pt x="131" y="142"/>
                  <a:pt x="137" y="147"/>
                </a:cubicBezTo>
                <a:cubicBezTo>
                  <a:pt x="137" y="147"/>
                  <a:pt x="137" y="147"/>
                  <a:pt x="137" y="150"/>
                </a:cubicBezTo>
                <a:cubicBezTo>
                  <a:pt x="137" y="151"/>
                  <a:pt x="137" y="151"/>
                  <a:pt x="137" y="152"/>
                </a:cubicBezTo>
                <a:cubicBezTo>
                  <a:pt x="137" y="152"/>
                  <a:pt x="137" y="152"/>
                  <a:pt x="137" y="152"/>
                </a:cubicBezTo>
                <a:cubicBezTo>
                  <a:pt x="139" y="153"/>
                  <a:pt x="141" y="154"/>
                  <a:pt x="141" y="155"/>
                </a:cubicBezTo>
                <a:cubicBezTo>
                  <a:pt x="141" y="156"/>
                  <a:pt x="142" y="157"/>
                  <a:pt x="143" y="157"/>
                </a:cubicBezTo>
                <a:cubicBezTo>
                  <a:pt x="143" y="158"/>
                  <a:pt x="148" y="160"/>
                  <a:pt x="148" y="161"/>
                </a:cubicBezTo>
                <a:cubicBezTo>
                  <a:pt x="148" y="161"/>
                  <a:pt x="152" y="165"/>
                  <a:pt x="156" y="168"/>
                </a:cubicBezTo>
                <a:cubicBezTo>
                  <a:pt x="156" y="168"/>
                  <a:pt x="156" y="168"/>
                  <a:pt x="158" y="168"/>
                </a:cubicBezTo>
                <a:cubicBezTo>
                  <a:pt x="159" y="168"/>
                  <a:pt x="159" y="168"/>
                  <a:pt x="159" y="168"/>
                </a:cubicBezTo>
                <a:cubicBezTo>
                  <a:pt x="159" y="168"/>
                  <a:pt x="160" y="167"/>
                  <a:pt x="160" y="167"/>
                </a:cubicBezTo>
                <a:cubicBezTo>
                  <a:pt x="160" y="167"/>
                  <a:pt x="163" y="165"/>
                  <a:pt x="166" y="164"/>
                </a:cubicBezTo>
                <a:cubicBezTo>
                  <a:pt x="166" y="164"/>
                  <a:pt x="166" y="164"/>
                  <a:pt x="166" y="162"/>
                </a:cubicBezTo>
                <a:cubicBezTo>
                  <a:pt x="166" y="160"/>
                  <a:pt x="165" y="158"/>
                  <a:pt x="165" y="155"/>
                </a:cubicBezTo>
                <a:cubicBezTo>
                  <a:pt x="165" y="154"/>
                  <a:pt x="165" y="154"/>
                  <a:pt x="165" y="154"/>
                </a:cubicBezTo>
                <a:cubicBezTo>
                  <a:pt x="165" y="152"/>
                  <a:pt x="166" y="151"/>
                  <a:pt x="166" y="151"/>
                </a:cubicBezTo>
                <a:cubicBezTo>
                  <a:pt x="167" y="151"/>
                  <a:pt x="168" y="149"/>
                  <a:pt x="169" y="148"/>
                </a:cubicBezTo>
                <a:cubicBezTo>
                  <a:pt x="170" y="146"/>
                  <a:pt x="174" y="144"/>
                  <a:pt x="174" y="144"/>
                </a:cubicBezTo>
                <a:cubicBezTo>
                  <a:pt x="174" y="144"/>
                  <a:pt x="175" y="145"/>
                  <a:pt x="176" y="145"/>
                </a:cubicBezTo>
                <a:cubicBezTo>
                  <a:pt x="177" y="146"/>
                  <a:pt x="179" y="147"/>
                  <a:pt x="179" y="147"/>
                </a:cubicBezTo>
                <a:cubicBezTo>
                  <a:pt x="179" y="147"/>
                  <a:pt x="178" y="148"/>
                  <a:pt x="178" y="148"/>
                </a:cubicBezTo>
                <a:cubicBezTo>
                  <a:pt x="178" y="148"/>
                  <a:pt x="178" y="147"/>
                  <a:pt x="178" y="147"/>
                </a:cubicBezTo>
                <a:cubicBezTo>
                  <a:pt x="178" y="147"/>
                  <a:pt x="182" y="148"/>
                  <a:pt x="186" y="149"/>
                </a:cubicBezTo>
                <a:cubicBezTo>
                  <a:pt x="186" y="149"/>
                  <a:pt x="186" y="149"/>
                  <a:pt x="186" y="157"/>
                </a:cubicBezTo>
                <a:cubicBezTo>
                  <a:pt x="186" y="160"/>
                  <a:pt x="183" y="164"/>
                  <a:pt x="183" y="168"/>
                </a:cubicBezTo>
                <a:cubicBezTo>
                  <a:pt x="183" y="175"/>
                  <a:pt x="185" y="180"/>
                  <a:pt x="198" y="180"/>
                </a:cubicBezTo>
                <a:cubicBezTo>
                  <a:pt x="199" y="180"/>
                  <a:pt x="199" y="180"/>
                  <a:pt x="199" y="180"/>
                </a:cubicBezTo>
                <a:cubicBezTo>
                  <a:pt x="201" y="180"/>
                  <a:pt x="202" y="179"/>
                  <a:pt x="202" y="179"/>
                </a:cubicBezTo>
                <a:cubicBezTo>
                  <a:pt x="202" y="178"/>
                  <a:pt x="203" y="179"/>
                  <a:pt x="204" y="180"/>
                </a:cubicBezTo>
                <a:cubicBezTo>
                  <a:pt x="204" y="180"/>
                  <a:pt x="204" y="180"/>
                  <a:pt x="208" y="180"/>
                </a:cubicBezTo>
                <a:cubicBezTo>
                  <a:pt x="214" y="180"/>
                  <a:pt x="214" y="180"/>
                  <a:pt x="214" y="180"/>
                </a:cubicBezTo>
                <a:cubicBezTo>
                  <a:pt x="218" y="178"/>
                  <a:pt x="220" y="175"/>
                  <a:pt x="219" y="174"/>
                </a:cubicBezTo>
                <a:cubicBezTo>
                  <a:pt x="219" y="174"/>
                  <a:pt x="219" y="174"/>
                  <a:pt x="219" y="172"/>
                </a:cubicBezTo>
                <a:cubicBezTo>
                  <a:pt x="219" y="172"/>
                  <a:pt x="219" y="172"/>
                  <a:pt x="219" y="172"/>
                </a:cubicBezTo>
                <a:cubicBezTo>
                  <a:pt x="219" y="171"/>
                  <a:pt x="220" y="171"/>
                  <a:pt x="220" y="171"/>
                </a:cubicBezTo>
                <a:cubicBezTo>
                  <a:pt x="220" y="171"/>
                  <a:pt x="221" y="172"/>
                  <a:pt x="221" y="173"/>
                </a:cubicBezTo>
                <a:cubicBezTo>
                  <a:pt x="222" y="174"/>
                  <a:pt x="226" y="175"/>
                  <a:pt x="226" y="175"/>
                </a:cubicBezTo>
                <a:cubicBezTo>
                  <a:pt x="226" y="175"/>
                  <a:pt x="229" y="173"/>
                  <a:pt x="229" y="172"/>
                </a:cubicBezTo>
                <a:cubicBezTo>
                  <a:pt x="229" y="171"/>
                  <a:pt x="228" y="169"/>
                  <a:pt x="229" y="169"/>
                </a:cubicBezTo>
                <a:cubicBezTo>
                  <a:pt x="229" y="169"/>
                  <a:pt x="230" y="171"/>
                  <a:pt x="231" y="172"/>
                </a:cubicBezTo>
                <a:cubicBezTo>
                  <a:pt x="231" y="172"/>
                  <a:pt x="231" y="172"/>
                  <a:pt x="231" y="172"/>
                </a:cubicBezTo>
                <a:cubicBezTo>
                  <a:pt x="241" y="172"/>
                  <a:pt x="241" y="171"/>
                  <a:pt x="241" y="171"/>
                </a:cubicBezTo>
                <a:cubicBezTo>
                  <a:pt x="244" y="149"/>
                  <a:pt x="248" y="129"/>
                  <a:pt x="250" y="129"/>
                </a:cubicBezTo>
                <a:cubicBezTo>
                  <a:pt x="251" y="128"/>
                  <a:pt x="256" y="124"/>
                  <a:pt x="256" y="121"/>
                </a:cubicBezTo>
                <a:cubicBezTo>
                  <a:pt x="256" y="118"/>
                  <a:pt x="254" y="111"/>
                  <a:pt x="253" y="111"/>
                </a:cubicBezTo>
                <a:cubicBezTo>
                  <a:pt x="253" y="111"/>
                  <a:pt x="253" y="109"/>
                  <a:pt x="253" y="106"/>
                </a:cubicBezTo>
                <a:cubicBezTo>
                  <a:pt x="253" y="104"/>
                  <a:pt x="252" y="101"/>
                  <a:pt x="252" y="101"/>
                </a:cubicBezTo>
                <a:cubicBezTo>
                  <a:pt x="251" y="100"/>
                  <a:pt x="250" y="99"/>
                  <a:pt x="250" y="99"/>
                </a:cubicBezTo>
                <a:cubicBezTo>
                  <a:pt x="250" y="99"/>
                  <a:pt x="250" y="98"/>
                  <a:pt x="250" y="98"/>
                </a:cubicBezTo>
                <a:cubicBezTo>
                  <a:pt x="251" y="98"/>
                  <a:pt x="251" y="96"/>
                  <a:pt x="251" y="93"/>
                </a:cubicBezTo>
                <a:cubicBezTo>
                  <a:pt x="251" y="90"/>
                  <a:pt x="252" y="88"/>
                  <a:pt x="252" y="88"/>
                </a:cubicBezTo>
                <a:cubicBezTo>
                  <a:pt x="252" y="88"/>
                  <a:pt x="253" y="88"/>
                  <a:pt x="253" y="89"/>
                </a:cubicBezTo>
                <a:cubicBezTo>
                  <a:pt x="253" y="89"/>
                  <a:pt x="254" y="93"/>
                  <a:pt x="256" y="97"/>
                </a:cubicBezTo>
                <a:cubicBezTo>
                  <a:pt x="256" y="97"/>
                  <a:pt x="256" y="97"/>
                  <a:pt x="256" y="100"/>
                </a:cubicBezTo>
                <a:cubicBezTo>
                  <a:pt x="256" y="102"/>
                  <a:pt x="256" y="102"/>
                  <a:pt x="256" y="102"/>
                </a:cubicBezTo>
                <a:cubicBezTo>
                  <a:pt x="255" y="103"/>
                  <a:pt x="255" y="104"/>
                  <a:pt x="255" y="104"/>
                </a:cubicBezTo>
                <a:cubicBezTo>
                  <a:pt x="255" y="104"/>
                  <a:pt x="256" y="106"/>
                  <a:pt x="256" y="109"/>
                </a:cubicBezTo>
                <a:cubicBezTo>
                  <a:pt x="256" y="109"/>
                  <a:pt x="256" y="109"/>
                  <a:pt x="256" y="110"/>
                </a:cubicBezTo>
                <a:cubicBezTo>
                  <a:pt x="256" y="112"/>
                  <a:pt x="256" y="113"/>
                  <a:pt x="256" y="115"/>
                </a:cubicBezTo>
                <a:cubicBezTo>
                  <a:pt x="256" y="117"/>
                  <a:pt x="256" y="117"/>
                  <a:pt x="256" y="117"/>
                </a:cubicBezTo>
                <a:cubicBezTo>
                  <a:pt x="257" y="119"/>
                  <a:pt x="259" y="122"/>
                  <a:pt x="259" y="122"/>
                </a:cubicBezTo>
                <a:cubicBezTo>
                  <a:pt x="259" y="122"/>
                  <a:pt x="261" y="124"/>
                  <a:pt x="264" y="125"/>
                </a:cubicBezTo>
                <a:cubicBezTo>
                  <a:pt x="267" y="126"/>
                  <a:pt x="271" y="136"/>
                  <a:pt x="272" y="136"/>
                </a:cubicBezTo>
                <a:cubicBezTo>
                  <a:pt x="272" y="136"/>
                  <a:pt x="273" y="137"/>
                  <a:pt x="273" y="137"/>
                </a:cubicBezTo>
                <a:cubicBezTo>
                  <a:pt x="273" y="138"/>
                  <a:pt x="274" y="139"/>
                  <a:pt x="274" y="139"/>
                </a:cubicBezTo>
                <a:cubicBezTo>
                  <a:pt x="275" y="140"/>
                  <a:pt x="277" y="141"/>
                  <a:pt x="277" y="141"/>
                </a:cubicBezTo>
                <a:cubicBezTo>
                  <a:pt x="277" y="142"/>
                  <a:pt x="278" y="142"/>
                  <a:pt x="279" y="142"/>
                </a:cubicBezTo>
                <a:cubicBezTo>
                  <a:pt x="280" y="142"/>
                  <a:pt x="280" y="142"/>
                  <a:pt x="280" y="143"/>
                </a:cubicBezTo>
                <a:cubicBezTo>
                  <a:pt x="280" y="143"/>
                  <a:pt x="281" y="143"/>
                  <a:pt x="282" y="144"/>
                </a:cubicBezTo>
                <a:cubicBezTo>
                  <a:pt x="282" y="144"/>
                  <a:pt x="282" y="144"/>
                  <a:pt x="283" y="144"/>
                </a:cubicBezTo>
                <a:cubicBezTo>
                  <a:pt x="285" y="144"/>
                  <a:pt x="285" y="144"/>
                  <a:pt x="285" y="144"/>
                </a:cubicBezTo>
                <a:cubicBezTo>
                  <a:pt x="288" y="143"/>
                  <a:pt x="290" y="142"/>
                  <a:pt x="290" y="143"/>
                </a:cubicBezTo>
                <a:cubicBezTo>
                  <a:pt x="290" y="143"/>
                  <a:pt x="291" y="143"/>
                  <a:pt x="292" y="143"/>
                </a:cubicBezTo>
                <a:cubicBezTo>
                  <a:pt x="293" y="143"/>
                  <a:pt x="295" y="142"/>
                  <a:pt x="297" y="142"/>
                </a:cubicBezTo>
                <a:cubicBezTo>
                  <a:pt x="299" y="143"/>
                  <a:pt x="305" y="144"/>
                  <a:pt x="305" y="145"/>
                </a:cubicBezTo>
                <a:cubicBezTo>
                  <a:pt x="305" y="146"/>
                  <a:pt x="306" y="148"/>
                  <a:pt x="307" y="150"/>
                </a:cubicBezTo>
                <a:cubicBezTo>
                  <a:pt x="308" y="152"/>
                  <a:pt x="313" y="156"/>
                  <a:pt x="314" y="156"/>
                </a:cubicBezTo>
                <a:cubicBezTo>
                  <a:pt x="314" y="156"/>
                  <a:pt x="315" y="157"/>
                  <a:pt x="315" y="157"/>
                </a:cubicBezTo>
                <a:cubicBezTo>
                  <a:pt x="316" y="158"/>
                  <a:pt x="317" y="159"/>
                  <a:pt x="318" y="159"/>
                </a:cubicBezTo>
                <a:cubicBezTo>
                  <a:pt x="319" y="159"/>
                  <a:pt x="319" y="159"/>
                  <a:pt x="319" y="160"/>
                </a:cubicBezTo>
                <a:cubicBezTo>
                  <a:pt x="319" y="160"/>
                  <a:pt x="320" y="161"/>
                  <a:pt x="321" y="161"/>
                </a:cubicBezTo>
                <a:cubicBezTo>
                  <a:pt x="323" y="161"/>
                  <a:pt x="324" y="161"/>
                  <a:pt x="324" y="161"/>
                </a:cubicBezTo>
                <a:cubicBezTo>
                  <a:pt x="324" y="162"/>
                  <a:pt x="324" y="162"/>
                  <a:pt x="326" y="163"/>
                </a:cubicBezTo>
                <a:cubicBezTo>
                  <a:pt x="327" y="163"/>
                  <a:pt x="330" y="164"/>
                  <a:pt x="330" y="164"/>
                </a:cubicBezTo>
                <a:cubicBezTo>
                  <a:pt x="330" y="165"/>
                  <a:pt x="330" y="165"/>
                  <a:pt x="331" y="165"/>
                </a:cubicBezTo>
                <a:cubicBezTo>
                  <a:pt x="332" y="165"/>
                  <a:pt x="333" y="165"/>
                  <a:pt x="333" y="166"/>
                </a:cubicBezTo>
                <a:cubicBezTo>
                  <a:pt x="333" y="166"/>
                  <a:pt x="334" y="166"/>
                  <a:pt x="335" y="166"/>
                </a:cubicBezTo>
                <a:cubicBezTo>
                  <a:pt x="336" y="166"/>
                  <a:pt x="337" y="167"/>
                  <a:pt x="337" y="167"/>
                </a:cubicBezTo>
                <a:cubicBezTo>
                  <a:pt x="337" y="167"/>
                  <a:pt x="339" y="169"/>
                  <a:pt x="342" y="172"/>
                </a:cubicBezTo>
                <a:cubicBezTo>
                  <a:pt x="344" y="174"/>
                  <a:pt x="353" y="184"/>
                  <a:pt x="353" y="184"/>
                </a:cubicBezTo>
                <a:cubicBezTo>
                  <a:pt x="354" y="184"/>
                  <a:pt x="354" y="186"/>
                  <a:pt x="355" y="188"/>
                </a:cubicBezTo>
                <a:cubicBezTo>
                  <a:pt x="356" y="191"/>
                  <a:pt x="358" y="197"/>
                  <a:pt x="358" y="197"/>
                </a:cubicBezTo>
                <a:cubicBezTo>
                  <a:pt x="359" y="197"/>
                  <a:pt x="360" y="198"/>
                  <a:pt x="360" y="199"/>
                </a:cubicBezTo>
                <a:cubicBezTo>
                  <a:pt x="360" y="200"/>
                  <a:pt x="360" y="201"/>
                  <a:pt x="361" y="201"/>
                </a:cubicBezTo>
                <a:cubicBezTo>
                  <a:pt x="361" y="201"/>
                  <a:pt x="361" y="201"/>
                  <a:pt x="361" y="202"/>
                </a:cubicBezTo>
                <a:cubicBezTo>
                  <a:pt x="361" y="202"/>
                  <a:pt x="363" y="203"/>
                  <a:pt x="364" y="203"/>
                </a:cubicBezTo>
                <a:cubicBezTo>
                  <a:pt x="366" y="203"/>
                  <a:pt x="367" y="203"/>
                  <a:pt x="367" y="203"/>
                </a:cubicBezTo>
                <a:cubicBezTo>
                  <a:pt x="367" y="204"/>
                  <a:pt x="370" y="204"/>
                  <a:pt x="372" y="204"/>
                </a:cubicBezTo>
                <a:cubicBezTo>
                  <a:pt x="375" y="204"/>
                  <a:pt x="376" y="219"/>
                  <a:pt x="375" y="220"/>
                </a:cubicBezTo>
                <a:cubicBezTo>
                  <a:pt x="374" y="222"/>
                  <a:pt x="373" y="231"/>
                  <a:pt x="374" y="232"/>
                </a:cubicBezTo>
                <a:cubicBezTo>
                  <a:pt x="374" y="233"/>
                  <a:pt x="376" y="234"/>
                  <a:pt x="377" y="234"/>
                </a:cubicBezTo>
                <a:cubicBezTo>
                  <a:pt x="378" y="234"/>
                  <a:pt x="379" y="235"/>
                  <a:pt x="380" y="236"/>
                </a:cubicBezTo>
                <a:cubicBezTo>
                  <a:pt x="381" y="237"/>
                  <a:pt x="382" y="238"/>
                  <a:pt x="382" y="239"/>
                </a:cubicBezTo>
                <a:cubicBezTo>
                  <a:pt x="382" y="240"/>
                  <a:pt x="382" y="241"/>
                  <a:pt x="383" y="241"/>
                </a:cubicBezTo>
                <a:cubicBezTo>
                  <a:pt x="383" y="241"/>
                  <a:pt x="384" y="243"/>
                  <a:pt x="384" y="244"/>
                </a:cubicBezTo>
                <a:cubicBezTo>
                  <a:pt x="384" y="245"/>
                  <a:pt x="385" y="246"/>
                  <a:pt x="385" y="246"/>
                </a:cubicBezTo>
                <a:cubicBezTo>
                  <a:pt x="386" y="246"/>
                  <a:pt x="386" y="248"/>
                  <a:pt x="386" y="251"/>
                </a:cubicBezTo>
                <a:cubicBezTo>
                  <a:pt x="386" y="254"/>
                  <a:pt x="386" y="256"/>
                  <a:pt x="387" y="256"/>
                </a:cubicBezTo>
                <a:cubicBezTo>
                  <a:pt x="387" y="256"/>
                  <a:pt x="389" y="258"/>
                  <a:pt x="390" y="259"/>
                </a:cubicBezTo>
                <a:cubicBezTo>
                  <a:pt x="390" y="259"/>
                  <a:pt x="390" y="259"/>
                  <a:pt x="391" y="259"/>
                </a:cubicBezTo>
                <a:cubicBezTo>
                  <a:pt x="393" y="259"/>
                  <a:pt x="395" y="257"/>
                  <a:pt x="398" y="257"/>
                </a:cubicBezTo>
                <a:cubicBezTo>
                  <a:pt x="398" y="257"/>
                  <a:pt x="398" y="257"/>
                  <a:pt x="398" y="257"/>
                </a:cubicBezTo>
                <a:cubicBezTo>
                  <a:pt x="400" y="257"/>
                  <a:pt x="401" y="258"/>
                  <a:pt x="401" y="258"/>
                </a:cubicBezTo>
                <a:cubicBezTo>
                  <a:pt x="401" y="259"/>
                  <a:pt x="399" y="259"/>
                  <a:pt x="397" y="260"/>
                </a:cubicBezTo>
                <a:cubicBezTo>
                  <a:pt x="395" y="260"/>
                  <a:pt x="388" y="266"/>
                  <a:pt x="386" y="272"/>
                </a:cubicBezTo>
                <a:cubicBezTo>
                  <a:pt x="386" y="272"/>
                  <a:pt x="386" y="272"/>
                  <a:pt x="386" y="277"/>
                </a:cubicBezTo>
                <a:cubicBezTo>
                  <a:pt x="386" y="279"/>
                  <a:pt x="386" y="279"/>
                  <a:pt x="386" y="279"/>
                </a:cubicBezTo>
                <a:cubicBezTo>
                  <a:pt x="387" y="281"/>
                  <a:pt x="388" y="284"/>
                  <a:pt x="389" y="284"/>
                </a:cubicBezTo>
                <a:cubicBezTo>
                  <a:pt x="390" y="284"/>
                  <a:pt x="391" y="284"/>
                  <a:pt x="391" y="285"/>
                </a:cubicBezTo>
                <a:cubicBezTo>
                  <a:pt x="392" y="286"/>
                  <a:pt x="393" y="293"/>
                  <a:pt x="392" y="294"/>
                </a:cubicBezTo>
                <a:cubicBezTo>
                  <a:pt x="392" y="294"/>
                  <a:pt x="390" y="296"/>
                  <a:pt x="389" y="296"/>
                </a:cubicBezTo>
                <a:cubicBezTo>
                  <a:pt x="388" y="296"/>
                  <a:pt x="387" y="296"/>
                  <a:pt x="387" y="296"/>
                </a:cubicBezTo>
                <a:cubicBezTo>
                  <a:pt x="387" y="297"/>
                  <a:pt x="387" y="297"/>
                  <a:pt x="386" y="297"/>
                </a:cubicBezTo>
                <a:cubicBezTo>
                  <a:pt x="385" y="297"/>
                  <a:pt x="384" y="298"/>
                  <a:pt x="383" y="298"/>
                </a:cubicBezTo>
                <a:cubicBezTo>
                  <a:pt x="382" y="299"/>
                  <a:pt x="382" y="300"/>
                  <a:pt x="382" y="301"/>
                </a:cubicBezTo>
                <a:cubicBezTo>
                  <a:pt x="382" y="302"/>
                  <a:pt x="381" y="302"/>
                  <a:pt x="381" y="302"/>
                </a:cubicBezTo>
                <a:cubicBezTo>
                  <a:pt x="380" y="302"/>
                  <a:pt x="381" y="306"/>
                  <a:pt x="382" y="310"/>
                </a:cubicBezTo>
                <a:cubicBezTo>
                  <a:pt x="382" y="313"/>
                  <a:pt x="384" y="327"/>
                  <a:pt x="385" y="327"/>
                </a:cubicBezTo>
                <a:cubicBezTo>
                  <a:pt x="386" y="328"/>
                  <a:pt x="389" y="329"/>
                  <a:pt x="389" y="329"/>
                </a:cubicBezTo>
                <a:cubicBezTo>
                  <a:pt x="389" y="330"/>
                  <a:pt x="388" y="330"/>
                  <a:pt x="388" y="330"/>
                </a:cubicBezTo>
                <a:cubicBezTo>
                  <a:pt x="387" y="330"/>
                  <a:pt x="386" y="330"/>
                  <a:pt x="386" y="329"/>
                </a:cubicBezTo>
                <a:cubicBezTo>
                  <a:pt x="386" y="329"/>
                  <a:pt x="385" y="329"/>
                  <a:pt x="383" y="329"/>
                </a:cubicBezTo>
                <a:cubicBezTo>
                  <a:pt x="381" y="329"/>
                  <a:pt x="380" y="331"/>
                  <a:pt x="380" y="334"/>
                </a:cubicBezTo>
                <a:cubicBezTo>
                  <a:pt x="380" y="337"/>
                  <a:pt x="380" y="339"/>
                  <a:pt x="381" y="339"/>
                </a:cubicBezTo>
                <a:cubicBezTo>
                  <a:pt x="381" y="339"/>
                  <a:pt x="382" y="339"/>
                  <a:pt x="382" y="340"/>
                </a:cubicBezTo>
                <a:cubicBezTo>
                  <a:pt x="382" y="341"/>
                  <a:pt x="382" y="342"/>
                  <a:pt x="382" y="342"/>
                </a:cubicBezTo>
                <a:cubicBezTo>
                  <a:pt x="383" y="342"/>
                  <a:pt x="383" y="344"/>
                  <a:pt x="383" y="346"/>
                </a:cubicBezTo>
                <a:cubicBezTo>
                  <a:pt x="383" y="348"/>
                  <a:pt x="384" y="351"/>
                  <a:pt x="384" y="351"/>
                </a:cubicBezTo>
                <a:cubicBezTo>
                  <a:pt x="385" y="351"/>
                  <a:pt x="386" y="353"/>
                  <a:pt x="386" y="353"/>
                </a:cubicBezTo>
                <a:cubicBezTo>
                  <a:pt x="386" y="354"/>
                  <a:pt x="386" y="355"/>
                  <a:pt x="387" y="355"/>
                </a:cubicBezTo>
                <a:cubicBezTo>
                  <a:pt x="387" y="355"/>
                  <a:pt x="388" y="356"/>
                  <a:pt x="389" y="357"/>
                </a:cubicBezTo>
                <a:cubicBezTo>
                  <a:pt x="390" y="358"/>
                  <a:pt x="392" y="362"/>
                  <a:pt x="393" y="362"/>
                </a:cubicBezTo>
                <a:cubicBezTo>
                  <a:pt x="394" y="362"/>
                  <a:pt x="396" y="363"/>
                  <a:pt x="397" y="363"/>
                </a:cubicBezTo>
                <a:cubicBezTo>
                  <a:pt x="399" y="364"/>
                  <a:pt x="403" y="371"/>
                  <a:pt x="403" y="371"/>
                </a:cubicBezTo>
                <a:cubicBezTo>
                  <a:pt x="404" y="371"/>
                  <a:pt x="405" y="371"/>
                  <a:pt x="405" y="372"/>
                </a:cubicBezTo>
                <a:cubicBezTo>
                  <a:pt x="406" y="372"/>
                  <a:pt x="407" y="373"/>
                  <a:pt x="408" y="373"/>
                </a:cubicBezTo>
                <a:cubicBezTo>
                  <a:pt x="408" y="373"/>
                  <a:pt x="409" y="374"/>
                  <a:pt x="409" y="374"/>
                </a:cubicBezTo>
                <a:cubicBezTo>
                  <a:pt x="409" y="375"/>
                  <a:pt x="411" y="376"/>
                  <a:pt x="413" y="377"/>
                </a:cubicBezTo>
                <a:cubicBezTo>
                  <a:pt x="414" y="378"/>
                  <a:pt x="421" y="380"/>
                  <a:pt x="421" y="381"/>
                </a:cubicBezTo>
                <a:cubicBezTo>
                  <a:pt x="421" y="382"/>
                  <a:pt x="424" y="384"/>
                  <a:pt x="428" y="386"/>
                </a:cubicBezTo>
                <a:cubicBezTo>
                  <a:pt x="432" y="387"/>
                  <a:pt x="442" y="392"/>
                  <a:pt x="443" y="392"/>
                </a:cubicBezTo>
                <a:cubicBezTo>
                  <a:pt x="443" y="392"/>
                  <a:pt x="445" y="394"/>
                  <a:pt x="447" y="397"/>
                </a:cubicBezTo>
                <a:cubicBezTo>
                  <a:pt x="448" y="399"/>
                  <a:pt x="461" y="403"/>
                  <a:pt x="465" y="404"/>
                </a:cubicBezTo>
                <a:cubicBezTo>
                  <a:pt x="469" y="405"/>
                  <a:pt x="477" y="417"/>
                  <a:pt x="478" y="417"/>
                </a:cubicBezTo>
                <a:cubicBezTo>
                  <a:pt x="479" y="417"/>
                  <a:pt x="491" y="434"/>
                  <a:pt x="495" y="439"/>
                </a:cubicBezTo>
                <a:close/>
                <a:moveTo>
                  <a:pt x="83" y="293"/>
                </a:moveTo>
                <a:cubicBezTo>
                  <a:pt x="82" y="293"/>
                  <a:pt x="82" y="292"/>
                  <a:pt x="82" y="292"/>
                </a:cubicBezTo>
                <a:cubicBezTo>
                  <a:pt x="82" y="291"/>
                  <a:pt x="81" y="291"/>
                  <a:pt x="81" y="291"/>
                </a:cubicBezTo>
                <a:cubicBezTo>
                  <a:pt x="80" y="291"/>
                  <a:pt x="80" y="291"/>
                  <a:pt x="80" y="292"/>
                </a:cubicBezTo>
                <a:cubicBezTo>
                  <a:pt x="80" y="292"/>
                  <a:pt x="79" y="293"/>
                  <a:pt x="77" y="293"/>
                </a:cubicBezTo>
                <a:cubicBezTo>
                  <a:pt x="76" y="293"/>
                  <a:pt x="75" y="293"/>
                  <a:pt x="75" y="293"/>
                </a:cubicBezTo>
                <a:cubicBezTo>
                  <a:pt x="75" y="294"/>
                  <a:pt x="72" y="294"/>
                  <a:pt x="70" y="294"/>
                </a:cubicBezTo>
                <a:cubicBezTo>
                  <a:pt x="68" y="294"/>
                  <a:pt x="65" y="294"/>
                  <a:pt x="65" y="293"/>
                </a:cubicBezTo>
                <a:cubicBezTo>
                  <a:pt x="65" y="293"/>
                  <a:pt x="65" y="291"/>
                  <a:pt x="65" y="291"/>
                </a:cubicBezTo>
                <a:cubicBezTo>
                  <a:pt x="65" y="291"/>
                  <a:pt x="66" y="291"/>
                  <a:pt x="66" y="290"/>
                </a:cubicBezTo>
                <a:cubicBezTo>
                  <a:pt x="66" y="290"/>
                  <a:pt x="67" y="290"/>
                  <a:pt x="69" y="290"/>
                </a:cubicBezTo>
                <a:cubicBezTo>
                  <a:pt x="70" y="290"/>
                  <a:pt x="72" y="289"/>
                  <a:pt x="72" y="289"/>
                </a:cubicBezTo>
                <a:cubicBezTo>
                  <a:pt x="72" y="289"/>
                  <a:pt x="74" y="288"/>
                  <a:pt x="77" y="288"/>
                </a:cubicBezTo>
                <a:cubicBezTo>
                  <a:pt x="79" y="288"/>
                  <a:pt x="82" y="289"/>
                  <a:pt x="83" y="290"/>
                </a:cubicBezTo>
                <a:cubicBezTo>
                  <a:pt x="83" y="290"/>
                  <a:pt x="84" y="293"/>
                  <a:pt x="83" y="293"/>
                </a:cubicBezTo>
                <a:close/>
                <a:moveTo>
                  <a:pt x="80" y="242"/>
                </a:moveTo>
                <a:cubicBezTo>
                  <a:pt x="77" y="242"/>
                  <a:pt x="77" y="242"/>
                  <a:pt x="77" y="242"/>
                </a:cubicBezTo>
                <a:cubicBezTo>
                  <a:pt x="75" y="241"/>
                  <a:pt x="73" y="240"/>
                  <a:pt x="73" y="239"/>
                </a:cubicBezTo>
                <a:cubicBezTo>
                  <a:pt x="74" y="239"/>
                  <a:pt x="76" y="238"/>
                  <a:pt x="78" y="238"/>
                </a:cubicBezTo>
                <a:cubicBezTo>
                  <a:pt x="80" y="239"/>
                  <a:pt x="86" y="241"/>
                  <a:pt x="86" y="241"/>
                </a:cubicBezTo>
                <a:cubicBezTo>
                  <a:pt x="86" y="241"/>
                  <a:pt x="84" y="242"/>
                  <a:pt x="82" y="242"/>
                </a:cubicBezTo>
                <a:cubicBezTo>
                  <a:pt x="82" y="242"/>
                  <a:pt x="82" y="242"/>
                  <a:pt x="80" y="242"/>
                </a:cubicBezTo>
                <a:close/>
                <a:moveTo>
                  <a:pt x="112" y="382"/>
                </a:moveTo>
                <a:cubicBezTo>
                  <a:pt x="112" y="381"/>
                  <a:pt x="113" y="380"/>
                  <a:pt x="115" y="379"/>
                </a:cubicBezTo>
                <a:cubicBezTo>
                  <a:pt x="116" y="378"/>
                  <a:pt x="121" y="377"/>
                  <a:pt x="121" y="377"/>
                </a:cubicBezTo>
                <a:cubicBezTo>
                  <a:pt x="121" y="378"/>
                  <a:pt x="120" y="378"/>
                  <a:pt x="120" y="379"/>
                </a:cubicBezTo>
                <a:cubicBezTo>
                  <a:pt x="119" y="379"/>
                  <a:pt x="117" y="380"/>
                  <a:pt x="117" y="382"/>
                </a:cubicBezTo>
                <a:cubicBezTo>
                  <a:pt x="117" y="383"/>
                  <a:pt x="115" y="384"/>
                  <a:pt x="114" y="384"/>
                </a:cubicBezTo>
                <a:cubicBezTo>
                  <a:pt x="113" y="384"/>
                  <a:pt x="112" y="384"/>
                  <a:pt x="112" y="385"/>
                </a:cubicBezTo>
                <a:cubicBezTo>
                  <a:pt x="112" y="385"/>
                  <a:pt x="112" y="386"/>
                  <a:pt x="111" y="386"/>
                </a:cubicBezTo>
                <a:cubicBezTo>
                  <a:pt x="110" y="386"/>
                  <a:pt x="108" y="386"/>
                  <a:pt x="108" y="385"/>
                </a:cubicBezTo>
                <a:cubicBezTo>
                  <a:pt x="108" y="384"/>
                  <a:pt x="108" y="384"/>
                  <a:pt x="109" y="383"/>
                </a:cubicBezTo>
                <a:cubicBezTo>
                  <a:pt x="110" y="383"/>
                  <a:pt x="112" y="382"/>
                  <a:pt x="112" y="382"/>
                </a:cubicBezTo>
                <a:close/>
                <a:moveTo>
                  <a:pt x="122" y="375"/>
                </a:moveTo>
                <a:cubicBezTo>
                  <a:pt x="122" y="374"/>
                  <a:pt x="123" y="373"/>
                  <a:pt x="124" y="373"/>
                </a:cubicBezTo>
                <a:cubicBezTo>
                  <a:pt x="124" y="373"/>
                  <a:pt x="124" y="375"/>
                  <a:pt x="123" y="377"/>
                </a:cubicBezTo>
                <a:cubicBezTo>
                  <a:pt x="123" y="377"/>
                  <a:pt x="123" y="377"/>
                  <a:pt x="122" y="377"/>
                </a:cubicBezTo>
                <a:cubicBezTo>
                  <a:pt x="122" y="377"/>
                  <a:pt x="122" y="377"/>
                  <a:pt x="122" y="377"/>
                </a:cubicBezTo>
                <a:cubicBezTo>
                  <a:pt x="121" y="377"/>
                  <a:pt x="121" y="375"/>
                  <a:pt x="122" y="375"/>
                </a:cubicBezTo>
                <a:close/>
                <a:moveTo>
                  <a:pt x="125" y="372"/>
                </a:moveTo>
                <a:cubicBezTo>
                  <a:pt x="125" y="371"/>
                  <a:pt x="127" y="370"/>
                  <a:pt x="129" y="368"/>
                </a:cubicBezTo>
                <a:cubicBezTo>
                  <a:pt x="132" y="367"/>
                  <a:pt x="138" y="364"/>
                  <a:pt x="138" y="365"/>
                </a:cubicBezTo>
                <a:cubicBezTo>
                  <a:pt x="138" y="366"/>
                  <a:pt x="137" y="368"/>
                  <a:pt x="135" y="369"/>
                </a:cubicBezTo>
                <a:cubicBezTo>
                  <a:pt x="133" y="371"/>
                  <a:pt x="125" y="373"/>
                  <a:pt x="125" y="372"/>
                </a:cubicBezTo>
                <a:close/>
                <a:moveTo>
                  <a:pt x="154" y="122"/>
                </a:moveTo>
                <a:cubicBezTo>
                  <a:pt x="154" y="121"/>
                  <a:pt x="153" y="119"/>
                  <a:pt x="152" y="119"/>
                </a:cubicBezTo>
                <a:cubicBezTo>
                  <a:pt x="151" y="119"/>
                  <a:pt x="151" y="115"/>
                  <a:pt x="151" y="111"/>
                </a:cubicBezTo>
                <a:cubicBezTo>
                  <a:pt x="151" y="106"/>
                  <a:pt x="152" y="102"/>
                  <a:pt x="154" y="102"/>
                </a:cubicBezTo>
                <a:cubicBezTo>
                  <a:pt x="156" y="102"/>
                  <a:pt x="158" y="108"/>
                  <a:pt x="158" y="114"/>
                </a:cubicBezTo>
                <a:cubicBezTo>
                  <a:pt x="158" y="121"/>
                  <a:pt x="157" y="126"/>
                  <a:pt x="156" y="126"/>
                </a:cubicBezTo>
                <a:cubicBezTo>
                  <a:pt x="155" y="126"/>
                  <a:pt x="154" y="124"/>
                  <a:pt x="154" y="122"/>
                </a:cubicBezTo>
                <a:close/>
                <a:moveTo>
                  <a:pt x="164" y="32"/>
                </a:moveTo>
                <a:cubicBezTo>
                  <a:pt x="164" y="33"/>
                  <a:pt x="162" y="34"/>
                  <a:pt x="161" y="34"/>
                </a:cubicBezTo>
                <a:cubicBezTo>
                  <a:pt x="159" y="34"/>
                  <a:pt x="157" y="32"/>
                  <a:pt x="157" y="29"/>
                </a:cubicBezTo>
                <a:cubicBezTo>
                  <a:pt x="157" y="26"/>
                  <a:pt x="164" y="31"/>
                  <a:pt x="164" y="32"/>
                </a:cubicBezTo>
                <a:close/>
                <a:moveTo>
                  <a:pt x="207" y="163"/>
                </a:moveTo>
                <a:cubicBezTo>
                  <a:pt x="204" y="159"/>
                  <a:pt x="201" y="151"/>
                  <a:pt x="202" y="151"/>
                </a:cubicBezTo>
                <a:cubicBezTo>
                  <a:pt x="204" y="151"/>
                  <a:pt x="205" y="151"/>
                  <a:pt x="205" y="152"/>
                </a:cubicBezTo>
                <a:cubicBezTo>
                  <a:pt x="206" y="153"/>
                  <a:pt x="207" y="154"/>
                  <a:pt x="209" y="154"/>
                </a:cubicBezTo>
                <a:cubicBezTo>
                  <a:pt x="209" y="154"/>
                  <a:pt x="209" y="154"/>
                  <a:pt x="210" y="154"/>
                </a:cubicBezTo>
                <a:cubicBezTo>
                  <a:pt x="214" y="154"/>
                  <a:pt x="214" y="154"/>
                  <a:pt x="214" y="154"/>
                </a:cubicBezTo>
                <a:cubicBezTo>
                  <a:pt x="214" y="158"/>
                  <a:pt x="214" y="162"/>
                  <a:pt x="213" y="162"/>
                </a:cubicBezTo>
                <a:cubicBezTo>
                  <a:pt x="213" y="162"/>
                  <a:pt x="212" y="163"/>
                  <a:pt x="213" y="165"/>
                </a:cubicBezTo>
                <a:cubicBezTo>
                  <a:pt x="213" y="166"/>
                  <a:pt x="213" y="171"/>
                  <a:pt x="213" y="171"/>
                </a:cubicBezTo>
                <a:cubicBezTo>
                  <a:pt x="212" y="171"/>
                  <a:pt x="212" y="170"/>
                  <a:pt x="212" y="170"/>
                </a:cubicBezTo>
                <a:cubicBezTo>
                  <a:pt x="212" y="170"/>
                  <a:pt x="209" y="167"/>
                  <a:pt x="207" y="163"/>
                </a:cubicBezTo>
                <a:close/>
                <a:moveTo>
                  <a:pt x="210" y="30"/>
                </a:moveTo>
                <a:cubicBezTo>
                  <a:pt x="210" y="30"/>
                  <a:pt x="209" y="28"/>
                  <a:pt x="209" y="25"/>
                </a:cubicBezTo>
                <a:cubicBezTo>
                  <a:pt x="208" y="23"/>
                  <a:pt x="208" y="11"/>
                  <a:pt x="208" y="6"/>
                </a:cubicBezTo>
                <a:cubicBezTo>
                  <a:pt x="209" y="1"/>
                  <a:pt x="220" y="0"/>
                  <a:pt x="220" y="3"/>
                </a:cubicBezTo>
                <a:cubicBezTo>
                  <a:pt x="220" y="3"/>
                  <a:pt x="220" y="3"/>
                  <a:pt x="220" y="6"/>
                </a:cubicBezTo>
                <a:cubicBezTo>
                  <a:pt x="220" y="15"/>
                  <a:pt x="220" y="15"/>
                  <a:pt x="220" y="15"/>
                </a:cubicBezTo>
                <a:cubicBezTo>
                  <a:pt x="217" y="24"/>
                  <a:pt x="214" y="32"/>
                  <a:pt x="213" y="32"/>
                </a:cubicBezTo>
                <a:cubicBezTo>
                  <a:pt x="212" y="32"/>
                  <a:pt x="211" y="31"/>
                  <a:pt x="211" y="31"/>
                </a:cubicBezTo>
                <a:cubicBezTo>
                  <a:pt x="211" y="31"/>
                  <a:pt x="210" y="30"/>
                  <a:pt x="210" y="30"/>
                </a:cubicBezTo>
                <a:close/>
                <a:moveTo>
                  <a:pt x="215" y="142"/>
                </a:moveTo>
                <a:cubicBezTo>
                  <a:pt x="215" y="143"/>
                  <a:pt x="215" y="145"/>
                  <a:pt x="214" y="145"/>
                </a:cubicBezTo>
                <a:cubicBezTo>
                  <a:pt x="214" y="145"/>
                  <a:pt x="213" y="144"/>
                  <a:pt x="213" y="143"/>
                </a:cubicBezTo>
                <a:cubicBezTo>
                  <a:pt x="212" y="143"/>
                  <a:pt x="215" y="140"/>
                  <a:pt x="215" y="142"/>
                </a:cubicBezTo>
                <a:close/>
                <a:moveTo>
                  <a:pt x="221" y="153"/>
                </a:moveTo>
                <a:cubicBezTo>
                  <a:pt x="222" y="155"/>
                  <a:pt x="223" y="158"/>
                  <a:pt x="223" y="158"/>
                </a:cubicBezTo>
                <a:cubicBezTo>
                  <a:pt x="223" y="159"/>
                  <a:pt x="223" y="159"/>
                  <a:pt x="222" y="159"/>
                </a:cubicBezTo>
                <a:cubicBezTo>
                  <a:pt x="221" y="159"/>
                  <a:pt x="220" y="157"/>
                  <a:pt x="218" y="155"/>
                </a:cubicBezTo>
                <a:cubicBezTo>
                  <a:pt x="217" y="153"/>
                  <a:pt x="215" y="145"/>
                  <a:pt x="216" y="145"/>
                </a:cubicBezTo>
                <a:cubicBezTo>
                  <a:pt x="216" y="145"/>
                  <a:pt x="217" y="145"/>
                  <a:pt x="217" y="145"/>
                </a:cubicBezTo>
                <a:cubicBezTo>
                  <a:pt x="217" y="146"/>
                  <a:pt x="219" y="150"/>
                  <a:pt x="221" y="153"/>
                </a:cubicBezTo>
                <a:close/>
                <a:moveTo>
                  <a:pt x="220" y="460"/>
                </a:moveTo>
                <a:cubicBezTo>
                  <a:pt x="220" y="459"/>
                  <a:pt x="221" y="459"/>
                  <a:pt x="222" y="459"/>
                </a:cubicBezTo>
                <a:cubicBezTo>
                  <a:pt x="222" y="459"/>
                  <a:pt x="222" y="460"/>
                  <a:pt x="222" y="461"/>
                </a:cubicBezTo>
                <a:cubicBezTo>
                  <a:pt x="222" y="461"/>
                  <a:pt x="222" y="462"/>
                  <a:pt x="222" y="462"/>
                </a:cubicBezTo>
                <a:cubicBezTo>
                  <a:pt x="221" y="462"/>
                  <a:pt x="221" y="462"/>
                  <a:pt x="222" y="463"/>
                </a:cubicBezTo>
                <a:cubicBezTo>
                  <a:pt x="222" y="463"/>
                  <a:pt x="222" y="464"/>
                  <a:pt x="222" y="464"/>
                </a:cubicBezTo>
                <a:cubicBezTo>
                  <a:pt x="222" y="465"/>
                  <a:pt x="222" y="465"/>
                  <a:pt x="222" y="465"/>
                </a:cubicBezTo>
                <a:cubicBezTo>
                  <a:pt x="221" y="465"/>
                  <a:pt x="221" y="468"/>
                  <a:pt x="222" y="472"/>
                </a:cubicBezTo>
                <a:cubicBezTo>
                  <a:pt x="223" y="475"/>
                  <a:pt x="215" y="479"/>
                  <a:pt x="216" y="477"/>
                </a:cubicBezTo>
                <a:cubicBezTo>
                  <a:pt x="216" y="475"/>
                  <a:pt x="218" y="469"/>
                  <a:pt x="219" y="469"/>
                </a:cubicBezTo>
                <a:cubicBezTo>
                  <a:pt x="219" y="469"/>
                  <a:pt x="219" y="467"/>
                  <a:pt x="219" y="465"/>
                </a:cubicBezTo>
                <a:cubicBezTo>
                  <a:pt x="219" y="463"/>
                  <a:pt x="220" y="460"/>
                  <a:pt x="220" y="460"/>
                </a:cubicBezTo>
                <a:close/>
                <a:moveTo>
                  <a:pt x="225" y="162"/>
                </a:moveTo>
                <a:cubicBezTo>
                  <a:pt x="226" y="162"/>
                  <a:pt x="227" y="163"/>
                  <a:pt x="227" y="164"/>
                </a:cubicBezTo>
                <a:cubicBezTo>
                  <a:pt x="227" y="166"/>
                  <a:pt x="228" y="169"/>
                  <a:pt x="227" y="169"/>
                </a:cubicBezTo>
                <a:cubicBezTo>
                  <a:pt x="227" y="169"/>
                  <a:pt x="226" y="169"/>
                  <a:pt x="226" y="168"/>
                </a:cubicBezTo>
                <a:cubicBezTo>
                  <a:pt x="226" y="168"/>
                  <a:pt x="226" y="167"/>
                  <a:pt x="225" y="166"/>
                </a:cubicBezTo>
                <a:cubicBezTo>
                  <a:pt x="225" y="166"/>
                  <a:pt x="224" y="162"/>
                  <a:pt x="225" y="162"/>
                </a:cubicBezTo>
                <a:close/>
                <a:moveTo>
                  <a:pt x="247" y="485"/>
                </a:moveTo>
                <a:cubicBezTo>
                  <a:pt x="247" y="486"/>
                  <a:pt x="248" y="485"/>
                  <a:pt x="248" y="485"/>
                </a:cubicBezTo>
                <a:cubicBezTo>
                  <a:pt x="248" y="485"/>
                  <a:pt x="248" y="485"/>
                  <a:pt x="248" y="485"/>
                </a:cubicBezTo>
                <a:cubicBezTo>
                  <a:pt x="249" y="485"/>
                  <a:pt x="249" y="486"/>
                  <a:pt x="249" y="495"/>
                </a:cubicBezTo>
                <a:cubicBezTo>
                  <a:pt x="249" y="504"/>
                  <a:pt x="249" y="504"/>
                  <a:pt x="249" y="504"/>
                </a:cubicBezTo>
                <a:cubicBezTo>
                  <a:pt x="248" y="514"/>
                  <a:pt x="248" y="523"/>
                  <a:pt x="247" y="523"/>
                </a:cubicBezTo>
                <a:cubicBezTo>
                  <a:pt x="246" y="523"/>
                  <a:pt x="245" y="522"/>
                  <a:pt x="245" y="521"/>
                </a:cubicBezTo>
                <a:cubicBezTo>
                  <a:pt x="245" y="520"/>
                  <a:pt x="246" y="519"/>
                  <a:pt x="246" y="519"/>
                </a:cubicBezTo>
                <a:cubicBezTo>
                  <a:pt x="247" y="519"/>
                  <a:pt x="247" y="516"/>
                  <a:pt x="248" y="513"/>
                </a:cubicBezTo>
                <a:cubicBezTo>
                  <a:pt x="248" y="513"/>
                  <a:pt x="248" y="513"/>
                  <a:pt x="248" y="511"/>
                </a:cubicBezTo>
                <a:cubicBezTo>
                  <a:pt x="248" y="504"/>
                  <a:pt x="246" y="497"/>
                  <a:pt x="246" y="491"/>
                </a:cubicBezTo>
                <a:cubicBezTo>
                  <a:pt x="246" y="489"/>
                  <a:pt x="246" y="489"/>
                  <a:pt x="246" y="489"/>
                </a:cubicBezTo>
                <a:cubicBezTo>
                  <a:pt x="247" y="487"/>
                  <a:pt x="247" y="485"/>
                  <a:pt x="247" y="485"/>
                </a:cubicBezTo>
                <a:close/>
                <a:moveTo>
                  <a:pt x="250" y="434"/>
                </a:moveTo>
                <a:cubicBezTo>
                  <a:pt x="250" y="434"/>
                  <a:pt x="250" y="435"/>
                  <a:pt x="250" y="435"/>
                </a:cubicBezTo>
                <a:cubicBezTo>
                  <a:pt x="250" y="435"/>
                  <a:pt x="250" y="435"/>
                  <a:pt x="250" y="435"/>
                </a:cubicBezTo>
                <a:cubicBezTo>
                  <a:pt x="250" y="435"/>
                  <a:pt x="252" y="436"/>
                  <a:pt x="252" y="436"/>
                </a:cubicBezTo>
                <a:cubicBezTo>
                  <a:pt x="252" y="436"/>
                  <a:pt x="253" y="436"/>
                  <a:pt x="253" y="437"/>
                </a:cubicBezTo>
                <a:cubicBezTo>
                  <a:pt x="253" y="437"/>
                  <a:pt x="252" y="437"/>
                  <a:pt x="252" y="437"/>
                </a:cubicBezTo>
                <a:cubicBezTo>
                  <a:pt x="252" y="437"/>
                  <a:pt x="251" y="439"/>
                  <a:pt x="251" y="440"/>
                </a:cubicBezTo>
                <a:cubicBezTo>
                  <a:pt x="251" y="442"/>
                  <a:pt x="251" y="443"/>
                  <a:pt x="250" y="443"/>
                </a:cubicBezTo>
                <a:cubicBezTo>
                  <a:pt x="250" y="443"/>
                  <a:pt x="250" y="444"/>
                  <a:pt x="250" y="444"/>
                </a:cubicBezTo>
                <a:cubicBezTo>
                  <a:pt x="251" y="444"/>
                  <a:pt x="251" y="446"/>
                  <a:pt x="251" y="448"/>
                </a:cubicBezTo>
                <a:cubicBezTo>
                  <a:pt x="251" y="449"/>
                  <a:pt x="249" y="454"/>
                  <a:pt x="249" y="454"/>
                </a:cubicBezTo>
                <a:cubicBezTo>
                  <a:pt x="249" y="454"/>
                  <a:pt x="248" y="455"/>
                  <a:pt x="248" y="458"/>
                </a:cubicBezTo>
                <a:cubicBezTo>
                  <a:pt x="248" y="460"/>
                  <a:pt x="248" y="462"/>
                  <a:pt x="248" y="462"/>
                </a:cubicBezTo>
                <a:cubicBezTo>
                  <a:pt x="247" y="462"/>
                  <a:pt x="248" y="459"/>
                  <a:pt x="248" y="454"/>
                </a:cubicBezTo>
                <a:cubicBezTo>
                  <a:pt x="249" y="450"/>
                  <a:pt x="250" y="434"/>
                  <a:pt x="250" y="434"/>
                </a:cubicBezTo>
                <a:close/>
                <a:moveTo>
                  <a:pt x="273" y="507"/>
                </a:moveTo>
                <a:cubicBezTo>
                  <a:pt x="273" y="505"/>
                  <a:pt x="274" y="506"/>
                  <a:pt x="275" y="510"/>
                </a:cubicBezTo>
                <a:cubicBezTo>
                  <a:pt x="275" y="510"/>
                  <a:pt x="275" y="510"/>
                  <a:pt x="275" y="514"/>
                </a:cubicBezTo>
                <a:cubicBezTo>
                  <a:pt x="275" y="516"/>
                  <a:pt x="275" y="516"/>
                  <a:pt x="275" y="516"/>
                </a:cubicBezTo>
                <a:cubicBezTo>
                  <a:pt x="275" y="517"/>
                  <a:pt x="274" y="519"/>
                  <a:pt x="274" y="519"/>
                </a:cubicBezTo>
                <a:cubicBezTo>
                  <a:pt x="273" y="519"/>
                  <a:pt x="273" y="519"/>
                  <a:pt x="273" y="520"/>
                </a:cubicBezTo>
                <a:cubicBezTo>
                  <a:pt x="273" y="521"/>
                  <a:pt x="273" y="522"/>
                  <a:pt x="272" y="522"/>
                </a:cubicBezTo>
                <a:cubicBezTo>
                  <a:pt x="272" y="522"/>
                  <a:pt x="272" y="524"/>
                  <a:pt x="274" y="527"/>
                </a:cubicBezTo>
                <a:cubicBezTo>
                  <a:pt x="274" y="527"/>
                  <a:pt x="274" y="527"/>
                  <a:pt x="274" y="531"/>
                </a:cubicBezTo>
                <a:cubicBezTo>
                  <a:pt x="274" y="532"/>
                  <a:pt x="274" y="532"/>
                  <a:pt x="274" y="532"/>
                </a:cubicBezTo>
                <a:cubicBezTo>
                  <a:pt x="273" y="533"/>
                  <a:pt x="273" y="533"/>
                  <a:pt x="272" y="533"/>
                </a:cubicBezTo>
                <a:cubicBezTo>
                  <a:pt x="272" y="533"/>
                  <a:pt x="271" y="534"/>
                  <a:pt x="271" y="535"/>
                </a:cubicBezTo>
                <a:cubicBezTo>
                  <a:pt x="271" y="536"/>
                  <a:pt x="271" y="537"/>
                  <a:pt x="271" y="537"/>
                </a:cubicBezTo>
                <a:cubicBezTo>
                  <a:pt x="270" y="537"/>
                  <a:pt x="270" y="538"/>
                  <a:pt x="270" y="539"/>
                </a:cubicBezTo>
                <a:cubicBezTo>
                  <a:pt x="269" y="540"/>
                  <a:pt x="268" y="542"/>
                  <a:pt x="268" y="542"/>
                </a:cubicBezTo>
                <a:cubicBezTo>
                  <a:pt x="267" y="542"/>
                  <a:pt x="267" y="539"/>
                  <a:pt x="267" y="535"/>
                </a:cubicBezTo>
                <a:cubicBezTo>
                  <a:pt x="267" y="532"/>
                  <a:pt x="268" y="527"/>
                  <a:pt x="269" y="526"/>
                </a:cubicBezTo>
                <a:cubicBezTo>
                  <a:pt x="269" y="526"/>
                  <a:pt x="269" y="526"/>
                  <a:pt x="269" y="524"/>
                </a:cubicBezTo>
                <a:cubicBezTo>
                  <a:pt x="269" y="523"/>
                  <a:pt x="269" y="522"/>
                  <a:pt x="269" y="520"/>
                </a:cubicBezTo>
                <a:cubicBezTo>
                  <a:pt x="269" y="519"/>
                  <a:pt x="269" y="519"/>
                  <a:pt x="269" y="519"/>
                </a:cubicBezTo>
                <a:cubicBezTo>
                  <a:pt x="270" y="516"/>
                  <a:pt x="270" y="514"/>
                  <a:pt x="271" y="514"/>
                </a:cubicBezTo>
                <a:cubicBezTo>
                  <a:pt x="271" y="514"/>
                  <a:pt x="271" y="514"/>
                  <a:pt x="271" y="513"/>
                </a:cubicBezTo>
                <a:cubicBezTo>
                  <a:pt x="271" y="512"/>
                  <a:pt x="272" y="511"/>
                  <a:pt x="272" y="511"/>
                </a:cubicBezTo>
                <a:cubicBezTo>
                  <a:pt x="273" y="511"/>
                  <a:pt x="273" y="509"/>
                  <a:pt x="273" y="507"/>
                </a:cubicBezTo>
                <a:close/>
                <a:moveTo>
                  <a:pt x="276" y="488"/>
                </a:moveTo>
                <a:cubicBezTo>
                  <a:pt x="277" y="488"/>
                  <a:pt x="277" y="491"/>
                  <a:pt x="276" y="494"/>
                </a:cubicBezTo>
                <a:cubicBezTo>
                  <a:pt x="276" y="497"/>
                  <a:pt x="274" y="501"/>
                  <a:pt x="274" y="501"/>
                </a:cubicBezTo>
                <a:cubicBezTo>
                  <a:pt x="273" y="501"/>
                  <a:pt x="273" y="499"/>
                  <a:pt x="273" y="498"/>
                </a:cubicBezTo>
                <a:cubicBezTo>
                  <a:pt x="273" y="496"/>
                  <a:pt x="273" y="494"/>
                  <a:pt x="274" y="494"/>
                </a:cubicBezTo>
                <a:cubicBezTo>
                  <a:pt x="274" y="494"/>
                  <a:pt x="274" y="493"/>
                  <a:pt x="274" y="491"/>
                </a:cubicBezTo>
                <a:cubicBezTo>
                  <a:pt x="274" y="489"/>
                  <a:pt x="276" y="488"/>
                  <a:pt x="276" y="488"/>
                </a:cubicBezTo>
                <a:close/>
                <a:moveTo>
                  <a:pt x="305" y="516"/>
                </a:moveTo>
                <a:cubicBezTo>
                  <a:pt x="305" y="516"/>
                  <a:pt x="305" y="516"/>
                  <a:pt x="305" y="517"/>
                </a:cubicBezTo>
                <a:cubicBezTo>
                  <a:pt x="305" y="518"/>
                  <a:pt x="304" y="519"/>
                  <a:pt x="304" y="520"/>
                </a:cubicBezTo>
                <a:cubicBezTo>
                  <a:pt x="303" y="521"/>
                  <a:pt x="300" y="525"/>
                  <a:pt x="299" y="525"/>
                </a:cubicBezTo>
                <a:cubicBezTo>
                  <a:pt x="297" y="525"/>
                  <a:pt x="297" y="523"/>
                  <a:pt x="297" y="521"/>
                </a:cubicBezTo>
                <a:cubicBezTo>
                  <a:pt x="298" y="520"/>
                  <a:pt x="304" y="516"/>
                  <a:pt x="305" y="516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 l="-10434" r="-32674" b="-242"/>
            </a:stretch>
          </a:blipFill>
          <a:ln>
            <a:noFill/>
          </a:ln>
          <a:effectLst>
            <a:outerShdw blurRad="254000" sx="106000" sy="106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5A3331-6841-486E-953F-C2FBB23B542C}"/>
              </a:ext>
            </a:extLst>
          </p:cNvPr>
          <p:cNvSpPr txBox="1"/>
          <p:nvPr/>
        </p:nvSpPr>
        <p:spPr>
          <a:xfrm>
            <a:off x="6763134" y="712373"/>
            <a:ext cx="4397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600">
                <a:solidFill>
                  <a:srgbClr val="6C00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SCENT INTENSE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9901F9-3177-46CC-B2D5-BE8AC396E640}"/>
              </a:ext>
            </a:extLst>
          </p:cNvPr>
          <p:cNvSpPr txBox="1"/>
          <p:nvPr/>
        </p:nvSpPr>
        <p:spPr>
          <a:xfrm>
            <a:off x="6219320" y="1221417"/>
            <a:ext cx="5485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Scent Intense is a mixture of essential oils or aroma compounds used to give the human body living-spaces an agreeable scent.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3E696D-3B31-4289-B99E-E25322ADBB5F}"/>
              </a:ext>
            </a:extLst>
          </p:cNvPr>
          <p:cNvSpPr txBox="1"/>
          <p:nvPr/>
        </p:nvSpPr>
        <p:spPr>
          <a:xfrm>
            <a:off x="1560338" y="200835"/>
            <a:ext cx="3594922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spc="70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GENTS EDITIONS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E8A4B63-CCA9-4200-B8CA-0AABB8B32416}"/>
              </a:ext>
            </a:extLst>
          </p:cNvPr>
          <p:cNvCxnSpPr>
            <a:cxnSpLocks/>
          </p:cNvCxnSpPr>
          <p:nvPr/>
        </p:nvCxnSpPr>
        <p:spPr>
          <a:xfrm>
            <a:off x="609601" y="354721"/>
            <a:ext cx="950737" cy="1"/>
          </a:xfrm>
          <a:prstGeom prst="straightConnector1">
            <a:avLst/>
          </a:prstGeom>
          <a:ln w="12700">
            <a:solidFill>
              <a:srgbClr val="6C006C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black sign with white text&#10;&#10;Description generated with high confidence">
            <a:extLst>
              <a:ext uri="{FF2B5EF4-FFF2-40B4-BE49-F238E27FC236}">
                <a16:creationId xmlns:a16="http://schemas.microsoft.com/office/drawing/2014/main" id="{DE9955C2-C72A-4A8B-830C-B3D8C3A502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017" y="2604668"/>
            <a:ext cx="3999422" cy="3716950"/>
          </a:xfrm>
          <a:prstGeom prst="rect">
            <a:avLst/>
          </a:prstGeom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1E9715-D578-4344-A98B-4DD24C8732B1}"/>
              </a:ext>
            </a:extLst>
          </p:cNvPr>
          <p:cNvSpPr txBox="1"/>
          <p:nvPr/>
        </p:nvSpPr>
        <p:spPr>
          <a:xfrm>
            <a:off x="3001261" y="604161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60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$110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3B9391-F69F-4432-BF3C-5E554A1EA005}"/>
              </a:ext>
            </a:extLst>
          </p:cNvPr>
          <p:cNvSpPr txBox="1"/>
          <p:nvPr/>
        </p:nvSpPr>
        <p:spPr>
          <a:xfrm>
            <a:off x="732920" y="6038681"/>
            <a:ext cx="226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>
                <a:solidFill>
                  <a:srgbClr val="6C00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20% OFF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C84C3F-18C6-4CD8-AF33-9E8C64EE062E}"/>
              </a:ext>
            </a:extLst>
          </p:cNvPr>
          <p:cNvSpPr/>
          <p:nvPr/>
        </p:nvSpPr>
        <p:spPr>
          <a:xfrm>
            <a:off x="6096000" y="2322286"/>
            <a:ext cx="5485456" cy="4281714"/>
          </a:xfrm>
          <a:prstGeom prst="rect">
            <a:avLst/>
          </a:prstGeom>
          <a:noFill/>
          <a:ln w="47625">
            <a:solidFill>
              <a:srgbClr val="6C00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8742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accel="60000" decel="40000" fill="hold" grpId="0" nodeType="withEffect">
                                  <p:stCondLst>
                                    <p:cond delay="2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accel="48000" decel="5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7" grpId="0"/>
      <p:bldP spid="8" grpId="0"/>
      <p:bldP spid="9" grpId="0"/>
      <p:bldP spid="15" grpId="0"/>
      <p:bldP spid="16" grpId="0"/>
      <p:bldP spid="16" grpId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E567BC-2A56-4371-821B-FD7EE509B0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13" r="10413"/>
          <a:stretch/>
        </p:blipFill>
        <p:spPr>
          <a:xfrm flipH="1">
            <a:off x="6227516" y="1171110"/>
            <a:ext cx="5363080" cy="4515780"/>
          </a:xfrm>
          <a:prstGeom prst="rect">
            <a:avLst/>
          </a:prstGeom>
        </p:spPr>
      </p:pic>
      <p:sp>
        <p:nvSpPr>
          <p:cNvPr id="14" name="Flowchart: Data 4">
            <a:extLst>
              <a:ext uri="{FF2B5EF4-FFF2-40B4-BE49-F238E27FC236}">
                <a16:creationId xmlns:a16="http://schemas.microsoft.com/office/drawing/2014/main" id="{1FF651CD-5DCF-429E-A3F1-FFF8D978C621}"/>
              </a:ext>
            </a:extLst>
          </p:cNvPr>
          <p:cNvSpPr/>
          <p:nvPr/>
        </p:nvSpPr>
        <p:spPr>
          <a:xfrm flipH="1">
            <a:off x="7167022" y="5686892"/>
            <a:ext cx="2364435" cy="117110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958"/>
              <a:gd name="connsiteY0" fmla="*/ 10000 h 10000"/>
              <a:gd name="connsiteX1" fmla="*/ 2000 w 10958"/>
              <a:gd name="connsiteY1" fmla="*/ 0 h 10000"/>
              <a:gd name="connsiteX2" fmla="*/ 10000 w 10958"/>
              <a:gd name="connsiteY2" fmla="*/ 0 h 10000"/>
              <a:gd name="connsiteX3" fmla="*/ 10958 w 10958"/>
              <a:gd name="connsiteY3" fmla="*/ 10000 h 10000"/>
              <a:gd name="connsiteX4" fmla="*/ 0 w 10958"/>
              <a:gd name="connsiteY4" fmla="*/ 10000 h 10000"/>
              <a:gd name="connsiteX0" fmla="*/ 0 w 10958"/>
              <a:gd name="connsiteY0" fmla="*/ 10000 h 10000"/>
              <a:gd name="connsiteX1" fmla="*/ 2000 w 10958"/>
              <a:gd name="connsiteY1" fmla="*/ 0 h 10000"/>
              <a:gd name="connsiteX2" fmla="*/ 10915 w 10958"/>
              <a:gd name="connsiteY2" fmla="*/ 0 h 10000"/>
              <a:gd name="connsiteX3" fmla="*/ 10958 w 10958"/>
              <a:gd name="connsiteY3" fmla="*/ 10000 h 10000"/>
              <a:gd name="connsiteX4" fmla="*/ 0 w 10958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58" h="10000">
                <a:moveTo>
                  <a:pt x="0" y="10000"/>
                </a:moveTo>
                <a:lnTo>
                  <a:pt x="2000" y="0"/>
                </a:lnTo>
                <a:lnTo>
                  <a:pt x="10915" y="0"/>
                </a:lnTo>
                <a:cubicBezTo>
                  <a:pt x="10929" y="3333"/>
                  <a:pt x="10944" y="6667"/>
                  <a:pt x="10958" y="10000"/>
                </a:cubicBezTo>
                <a:lnTo>
                  <a:pt x="0" y="10000"/>
                </a:lnTo>
                <a:close/>
              </a:path>
            </a:pathLst>
          </a:custGeom>
          <a:solidFill>
            <a:srgbClr val="6C0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Data 4">
            <a:extLst>
              <a:ext uri="{FF2B5EF4-FFF2-40B4-BE49-F238E27FC236}">
                <a16:creationId xmlns:a16="http://schemas.microsoft.com/office/drawing/2014/main" id="{D307C154-15F8-429F-8B8A-C5B392AF673A}"/>
              </a:ext>
            </a:extLst>
          </p:cNvPr>
          <p:cNvSpPr/>
          <p:nvPr/>
        </p:nvSpPr>
        <p:spPr>
          <a:xfrm flipH="1">
            <a:off x="-926" y="0"/>
            <a:ext cx="7473246" cy="68580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958"/>
              <a:gd name="connsiteY0" fmla="*/ 10000 h 10000"/>
              <a:gd name="connsiteX1" fmla="*/ 2000 w 10958"/>
              <a:gd name="connsiteY1" fmla="*/ 0 h 10000"/>
              <a:gd name="connsiteX2" fmla="*/ 10000 w 10958"/>
              <a:gd name="connsiteY2" fmla="*/ 0 h 10000"/>
              <a:gd name="connsiteX3" fmla="*/ 10958 w 10958"/>
              <a:gd name="connsiteY3" fmla="*/ 10000 h 10000"/>
              <a:gd name="connsiteX4" fmla="*/ 0 w 10958"/>
              <a:gd name="connsiteY4" fmla="*/ 10000 h 10000"/>
              <a:gd name="connsiteX0" fmla="*/ 0 w 10958"/>
              <a:gd name="connsiteY0" fmla="*/ 10000 h 10000"/>
              <a:gd name="connsiteX1" fmla="*/ 2000 w 10958"/>
              <a:gd name="connsiteY1" fmla="*/ 0 h 10000"/>
              <a:gd name="connsiteX2" fmla="*/ 10915 w 10958"/>
              <a:gd name="connsiteY2" fmla="*/ 0 h 10000"/>
              <a:gd name="connsiteX3" fmla="*/ 10958 w 10958"/>
              <a:gd name="connsiteY3" fmla="*/ 10000 h 10000"/>
              <a:gd name="connsiteX4" fmla="*/ 0 w 10958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58" h="10000">
                <a:moveTo>
                  <a:pt x="0" y="10000"/>
                </a:moveTo>
                <a:lnTo>
                  <a:pt x="2000" y="0"/>
                </a:lnTo>
                <a:lnTo>
                  <a:pt x="10915" y="0"/>
                </a:lnTo>
                <a:cubicBezTo>
                  <a:pt x="10929" y="3333"/>
                  <a:pt x="10944" y="6667"/>
                  <a:pt x="10958" y="10000"/>
                </a:cubicBezTo>
                <a:lnTo>
                  <a:pt x="0" y="10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9DEACA23-FA34-483F-89C6-4139CC14FAE9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7046310" y="1174038"/>
            <a:ext cx="4766844" cy="4509924"/>
          </a:xfrm>
          <a:custGeom>
            <a:avLst/>
            <a:gdLst>
              <a:gd name="T0" fmla="*/ 69 w 500"/>
              <a:gd name="T1" fmla="*/ 455 h 542"/>
              <a:gd name="T2" fmla="*/ 42 w 500"/>
              <a:gd name="T3" fmla="*/ 469 h 542"/>
              <a:gd name="T4" fmla="*/ 8 w 500"/>
              <a:gd name="T5" fmla="*/ 427 h 542"/>
              <a:gd name="T6" fmla="*/ 47 w 500"/>
              <a:gd name="T7" fmla="*/ 403 h 542"/>
              <a:gd name="T8" fmla="*/ 76 w 500"/>
              <a:gd name="T9" fmla="*/ 429 h 542"/>
              <a:gd name="T10" fmla="*/ 469 w 500"/>
              <a:gd name="T11" fmla="*/ 447 h 542"/>
              <a:gd name="T12" fmla="*/ 446 w 500"/>
              <a:gd name="T13" fmla="*/ 427 h 542"/>
              <a:gd name="T14" fmla="*/ 386 w 500"/>
              <a:gd name="T15" fmla="*/ 379 h 542"/>
              <a:gd name="T16" fmla="*/ 350 w 500"/>
              <a:gd name="T17" fmla="*/ 374 h 542"/>
              <a:gd name="T18" fmla="*/ 327 w 500"/>
              <a:gd name="T19" fmla="*/ 385 h 542"/>
              <a:gd name="T20" fmla="*/ 308 w 500"/>
              <a:gd name="T21" fmla="*/ 429 h 542"/>
              <a:gd name="T22" fmla="*/ 275 w 500"/>
              <a:gd name="T23" fmla="*/ 401 h 542"/>
              <a:gd name="T24" fmla="*/ 257 w 500"/>
              <a:gd name="T25" fmla="*/ 450 h 542"/>
              <a:gd name="T26" fmla="*/ 232 w 500"/>
              <a:gd name="T27" fmla="*/ 419 h 542"/>
              <a:gd name="T28" fmla="*/ 212 w 500"/>
              <a:gd name="T29" fmla="*/ 412 h 542"/>
              <a:gd name="T30" fmla="*/ 184 w 500"/>
              <a:gd name="T31" fmla="*/ 403 h 542"/>
              <a:gd name="T32" fmla="*/ 183 w 500"/>
              <a:gd name="T33" fmla="*/ 375 h 542"/>
              <a:gd name="T34" fmla="*/ 121 w 500"/>
              <a:gd name="T35" fmla="*/ 326 h 542"/>
              <a:gd name="T36" fmla="*/ 98 w 500"/>
              <a:gd name="T37" fmla="*/ 298 h 542"/>
              <a:gd name="T38" fmla="*/ 100 w 500"/>
              <a:gd name="T39" fmla="*/ 275 h 542"/>
              <a:gd name="T40" fmla="*/ 80 w 500"/>
              <a:gd name="T41" fmla="*/ 267 h 542"/>
              <a:gd name="T42" fmla="*/ 99 w 500"/>
              <a:gd name="T43" fmla="*/ 240 h 542"/>
              <a:gd name="T44" fmla="*/ 136 w 500"/>
              <a:gd name="T45" fmla="*/ 209 h 542"/>
              <a:gd name="T46" fmla="*/ 106 w 500"/>
              <a:gd name="T47" fmla="*/ 134 h 542"/>
              <a:gd name="T48" fmla="*/ 58 w 500"/>
              <a:gd name="T49" fmla="*/ 88 h 542"/>
              <a:gd name="T50" fmla="*/ 78 w 500"/>
              <a:gd name="T51" fmla="*/ 90 h 542"/>
              <a:gd name="T52" fmla="*/ 124 w 500"/>
              <a:gd name="T53" fmla="*/ 131 h 542"/>
              <a:gd name="T54" fmla="*/ 156 w 500"/>
              <a:gd name="T55" fmla="*/ 168 h 542"/>
              <a:gd name="T56" fmla="*/ 174 w 500"/>
              <a:gd name="T57" fmla="*/ 144 h 542"/>
              <a:gd name="T58" fmla="*/ 202 w 500"/>
              <a:gd name="T59" fmla="*/ 179 h 542"/>
              <a:gd name="T60" fmla="*/ 229 w 500"/>
              <a:gd name="T61" fmla="*/ 172 h 542"/>
              <a:gd name="T62" fmla="*/ 250 w 500"/>
              <a:gd name="T63" fmla="*/ 99 h 542"/>
              <a:gd name="T64" fmla="*/ 256 w 500"/>
              <a:gd name="T65" fmla="*/ 110 h 542"/>
              <a:gd name="T66" fmla="*/ 280 w 500"/>
              <a:gd name="T67" fmla="*/ 143 h 542"/>
              <a:gd name="T68" fmla="*/ 315 w 500"/>
              <a:gd name="T69" fmla="*/ 157 h 542"/>
              <a:gd name="T70" fmla="*/ 337 w 500"/>
              <a:gd name="T71" fmla="*/ 167 h 542"/>
              <a:gd name="T72" fmla="*/ 372 w 500"/>
              <a:gd name="T73" fmla="*/ 204 h 542"/>
              <a:gd name="T74" fmla="*/ 387 w 500"/>
              <a:gd name="T75" fmla="*/ 256 h 542"/>
              <a:gd name="T76" fmla="*/ 389 w 500"/>
              <a:gd name="T77" fmla="*/ 284 h 542"/>
              <a:gd name="T78" fmla="*/ 385 w 500"/>
              <a:gd name="T79" fmla="*/ 327 h 542"/>
              <a:gd name="T80" fmla="*/ 384 w 500"/>
              <a:gd name="T81" fmla="*/ 351 h 542"/>
              <a:gd name="T82" fmla="*/ 413 w 500"/>
              <a:gd name="T83" fmla="*/ 377 h 542"/>
              <a:gd name="T84" fmla="*/ 81 w 500"/>
              <a:gd name="T85" fmla="*/ 291 h 542"/>
              <a:gd name="T86" fmla="*/ 77 w 500"/>
              <a:gd name="T87" fmla="*/ 288 h 542"/>
              <a:gd name="T88" fmla="*/ 112 w 500"/>
              <a:gd name="T89" fmla="*/ 382 h 542"/>
              <a:gd name="T90" fmla="*/ 112 w 500"/>
              <a:gd name="T91" fmla="*/ 382 h 542"/>
              <a:gd name="T92" fmla="*/ 135 w 500"/>
              <a:gd name="T93" fmla="*/ 369 h 542"/>
              <a:gd name="T94" fmla="*/ 161 w 500"/>
              <a:gd name="T95" fmla="*/ 34 h 542"/>
              <a:gd name="T96" fmla="*/ 213 w 500"/>
              <a:gd name="T97" fmla="*/ 165 h 542"/>
              <a:gd name="T98" fmla="*/ 213 w 500"/>
              <a:gd name="T99" fmla="*/ 32 h 542"/>
              <a:gd name="T100" fmla="*/ 218 w 500"/>
              <a:gd name="T101" fmla="*/ 155 h 542"/>
              <a:gd name="T102" fmla="*/ 222 w 500"/>
              <a:gd name="T103" fmla="*/ 465 h 542"/>
              <a:gd name="T104" fmla="*/ 225 w 500"/>
              <a:gd name="T105" fmla="*/ 166 h 542"/>
              <a:gd name="T106" fmla="*/ 248 w 500"/>
              <a:gd name="T107" fmla="*/ 513 h 542"/>
              <a:gd name="T108" fmla="*/ 252 w 500"/>
              <a:gd name="T109" fmla="*/ 437 h 542"/>
              <a:gd name="T110" fmla="*/ 273 w 500"/>
              <a:gd name="T111" fmla="*/ 507 h 542"/>
              <a:gd name="T112" fmla="*/ 272 w 500"/>
              <a:gd name="T113" fmla="*/ 533 h 542"/>
              <a:gd name="T114" fmla="*/ 271 w 500"/>
              <a:gd name="T115" fmla="*/ 514 h 542"/>
              <a:gd name="T116" fmla="*/ 276 w 500"/>
              <a:gd name="T117" fmla="*/ 488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00" h="542">
                <a:moveTo>
                  <a:pt x="11" y="244"/>
                </a:moveTo>
                <a:cubicBezTo>
                  <a:pt x="11" y="245"/>
                  <a:pt x="9" y="246"/>
                  <a:pt x="6" y="246"/>
                </a:cubicBezTo>
                <a:cubicBezTo>
                  <a:pt x="2" y="246"/>
                  <a:pt x="0" y="244"/>
                  <a:pt x="0" y="242"/>
                </a:cubicBezTo>
                <a:cubicBezTo>
                  <a:pt x="0" y="240"/>
                  <a:pt x="1" y="238"/>
                  <a:pt x="3" y="239"/>
                </a:cubicBezTo>
                <a:cubicBezTo>
                  <a:pt x="5" y="240"/>
                  <a:pt x="11" y="242"/>
                  <a:pt x="11" y="244"/>
                </a:cubicBezTo>
                <a:close/>
                <a:moveTo>
                  <a:pt x="76" y="429"/>
                </a:moveTo>
                <a:cubicBezTo>
                  <a:pt x="76" y="436"/>
                  <a:pt x="76" y="436"/>
                  <a:pt x="76" y="436"/>
                </a:cubicBezTo>
                <a:cubicBezTo>
                  <a:pt x="74" y="444"/>
                  <a:pt x="73" y="451"/>
                  <a:pt x="72" y="451"/>
                </a:cubicBezTo>
                <a:cubicBezTo>
                  <a:pt x="72" y="451"/>
                  <a:pt x="71" y="451"/>
                  <a:pt x="71" y="453"/>
                </a:cubicBezTo>
                <a:cubicBezTo>
                  <a:pt x="70" y="454"/>
                  <a:pt x="69" y="455"/>
                  <a:pt x="69" y="455"/>
                </a:cubicBezTo>
                <a:cubicBezTo>
                  <a:pt x="68" y="455"/>
                  <a:pt x="67" y="456"/>
                  <a:pt x="67" y="457"/>
                </a:cubicBezTo>
                <a:cubicBezTo>
                  <a:pt x="67" y="457"/>
                  <a:pt x="67" y="458"/>
                  <a:pt x="66" y="458"/>
                </a:cubicBezTo>
                <a:cubicBezTo>
                  <a:pt x="65" y="458"/>
                  <a:pt x="64" y="458"/>
                  <a:pt x="64" y="458"/>
                </a:cubicBezTo>
                <a:cubicBezTo>
                  <a:pt x="64" y="459"/>
                  <a:pt x="63" y="460"/>
                  <a:pt x="62" y="461"/>
                </a:cubicBezTo>
                <a:cubicBezTo>
                  <a:pt x="60" y="462"/>
                  <a:pt x="55" y="467"/>
                  <a:pt x="53" y="467"/>
                </a:cubicBezTo>
                <a:cubicBezTo>
                  <a:pt x="50" y="468"/>
                  <a:pt x="48" y="468"/>
                  <a:pt x="48" y="467"/>
                </a:cubicBezTo>
                <a:cubicBezTo>
                  <a:pt x="48" y="467"/>
                  <a:pt x="48" y="466"/>
                  <a:pt x="48" y="466"/>
                </a:cubicBezTo>
                <a:cubicBezTo>
                  <a:pt x="47" y="466"/>
                  <a:pt x="47" y="467"/>
                  <a:pt x="47" y="467"/>
                </a:cubicBezTo>
                <a:cubicBezTo>
                  <a:pt x="47" y="468"/>
                  <a:pt x="46" y="468"/>
                  <a:pt x="45" y="468"/>
                </a:cubicBezTo>
                <a:cubicBezTo>
                  <a:pt x="43" y="468"/>
                  <a:pt x="42" y="468"/>
                  <a:pt x="42" y="469"/>
                </a:cubicBezTo>
                <a:cubicBezTo>
                  <a:pt x="42" y="469"/>
                  <a:pt x="42" y="470"/>
                  <a:pt x="41" y="470"/>
                </a:cubicBezTo>
                <a:cubicBezTo>
                  <a:pt x="41" y="470"/>
                  <a:pt x="41" y="470"/>
                  <a:pt x="40" y="470"/>
                </a:cubicBezTo>
                <a:cubicBezTo>
                  <a:pt x="32" y="470"/>
                  <a:pt x="32" y="470"/>
                  <a:pt x="32" y="470"/>
                </a:cubicBezTo>
                <a:cubicBezTo>
                  <a:pt x="27" y="465"/>
                  <a:pt x="20" y="459"/>
                  <a:pt x="17" y="457"/>
                </a:cubicBezTo>
                <a:cubicBezTo>
                  <a:pt x="14" y="455"/>
                  <a:pt x="9" y="439"/>
                  <a:pt x="8" y="439"/>
                </a:cubicBezTo>
                <a:cubicBezTo>
                  <a:pt x="8" y="439"/>
                  <a:pt x="8" y="439"/>
                  <a:pt x="8" y="438"/>
                </a:cubicBezTo>
                <a:cubicBezTo>
                  <a:pt x="8" y="438"/>
                  <a:pt x="8" y="437"/>
                  <a:pt x="8" y="437"/>
                </a:cubicBezTo>
                <a:cubicBezTo>
                  <a:pt x="9" y="436"/>
                  <a:pt x="9" y="436"/>
                  <a:pt x="8" y="436"/>
                </a:cubicBezTo>
                <a:cubicBezTo>
                  <a:pt x="8" y="436"/>
                  <a:pt x="8" y="434"/>
                  <a:pt x="8" y="432"/>
                </a:cubicBezTo>
                <a:cubicBezTo>
                  <a:pt x="8" y="429"/>
                  <a:pt x="8" y="427"/>
                  <a:pt x="8" y="427"/>
                </a:cubicBezTo>
                <a:cubicBezTo>
                  <a:pt x="9" y="427"/>
                  <a:pt x="10" y="425"/>
                  <a:pt x="11" y="423"/>
                </a:cubicBezTo>
                <a:cubicBezTo>
                  <a:pt x="11" y="420"/>
                  <a:pt x="18" y="410"/>
                  <a:pt x="24" y="405"/>
                </a:cubicBezTo>
                <a:cubicBezTo>
                  <a:pt x="24" y="405"/>
                  <a:pt x="24" y="405"/>
                  <a:pt x="28" y="405"/>
                </a:cubicBezTo>
                <a:cubicBezTo>
                  <a:pt x="29" y="405"/>
                  <a:pt x="30" y="405"/>
                  <a:pt x="31" y="405"/>
                </a:cubicBezTo>
                <a:cubicBezTo>
                  <a:pt x="33" y="405"/>
                  <a:pt x="33" y="405"/>
                  <a:pt x="33" y="405"/>
                </a:cubicBezTo>
                <a:cubicBezTo>
                  <a:pt x="34" y="404"/>
                  <a:pt x="35" y="404"/>
                  <a:pt x="35" y="403"/>
                </a:cubicBezTo>
                <a:cubicBezTo>
                  <a:pt x="35" y="403"/>
                  <a:pt x="36" y="403"/>
                  <a:pt x="37" y="403"/>
                </a:cubicBezTo>
                <a:cubicBezTo>
                  <a:pt x="38" y="403"/>
                  <a:pt x="39" y="402"/>
                  <a:pt x="39" y="402"/>
                </a:cubicBezTo>
                <a:cubicBezTo>
                  <a:pt x="39" y="402"/>
                  <a:pt x="40" y="401"/>
                  <a:pt x="41" y="401"/>
                </a:cubicBezTo>
                <a:cubicBezTo>
                  <a:pt x="42" y="401"/>
                  <a:pt x="45" y="401"/>
                  <a:pt x="47" y="403"/>
                </a:cubicBezTo>
                <a:cubicBezTo>
                  <a:pt x="47" y="403"/>
                  <a:pt x="47" y="403"/>
                  <a:pt x="48" y="403"/>
                </a:cubicBezTo>
                <a:cubicBezTo>
                  <a:pt x="49" y="403"/>
                  <a:pt x="51" y="402"/>
                  <a:pt x="52" y="402"/>
                </a:cubicBezTo>
                <a:cubicBezTo>
                  <a:pt x="55" y="402"/>
                  <a:pt x="55" y="402"/>
                  <a:pt x="55" y="402"/>
                </a:cubicBezTo>
                <a:cubicBezTo>
                  <a:pt x="59" y="405"/>
                  <a:pt x="61" y="407"/>
                  <a:pt x="61" y="408"/>
                </a:cubicBezTo>
                <a:cubicBezTo>
                  <a:pt x="61" y="408"/>
                  <a:pt x="62" y="409"/>
                  <a:pt x="63" y="409"/>
                </a:cubicBezTo>
                <a:cubicBezTo>
                  <a:pt x="65" y="409"/>
                  <a:pt x="66" y="410"/>
                  <a:pt x="66" y="411"/>
                </a:cubicBezTo>
                <a:cubicBezTo>
                  <a:pt x="67" y="413"/>
                  <a:pt x="69" y="416"/>
                  <a:pt x="69" y="416"/>
                </a:cubicBezTo>
                <a:cubicBezTo>
                  <a:pt x="70" y="416"/>
                  <a:pt x="70" y="417"/>
                  <a:pt x="71" y="418"/>
                </a:cubicBezTo>
                <a:cubicBezTo>
                  <a:pt x="71" y="419"/>
                  <a:pt x="73" y="422"/>
                  <a:pt x="76" y="425"/>
                </a:cubicBezTo>
                <a:cubicBezTo>
                  <a:pt x="76" y="425"/>
                  <a:pt x="76" y="425"/>
                  <a:pt x="76" y="429"/>
                </a:cubicBezTo>
                <a:close/>
                <a:moveTo>
                  <a:pt x="495" y="439"/>
                </a:moveTo>
                <a:cubicBezTo>
                  <a:pt x="499" y="445"/>
                  <a:pt x="500" y="452"/>
                  <a:pt x="499" y="456"/>
                </a:cubicBezTo>
                <a:cubicBezTo>
                  <a:pt x="499" y="456"/>
                  <a:pt x="499" y="456"/>
                  <a:pt x="488" y="456"/>
                </a:cubicBezTo>
                <a:cubicBezTo>
                  <a:pt x="484" y="456"/>
                  <a:pt x="484" y="456"/>
                  <a:pt x="484" y="456"/>
                </a:cubicBezTo>
                <a:cubicBezTo>
                  <a:pt x="483" y="454"/>
                  <a:pt x="481" y="452"/>
                  <a:pt x="480" y="452"/>
                </a:cubicBezTo>
                <a:cubicBezTo>
                  <a:pt x="479" y="452"/>
                  <a:pt x="479" y="452"/>
                  <a:pt x="479" y="451"/>
                </a:cubicBezTo>
                <a:cubicBezTo>
                  <a:pt x="479" y="451"/>
                  <a:pt x="478" y="451"/>
                  <a:pt x="477" y="451"/>
                </a:cubicBezTo>
                <a:cubicBezTo>
                  <a:pt x="475" y="451"/>
                  <a:pt x="474" y="450"/>
                  <a:pt x="474" y="450"/>
                </a:cubicBezTo>
                <a:cubicBezTo>
                  <a:pt x="474" y="450"/>
                  <a:pt x="473" y="449"/>
                  <a:pt x="472" y="449"/>
                </a:cubicBezTo>
                <a:cubicBezTo>
                  <a:pt x="471" y="448"/>
                  <a:pt x="469" y="447"/>
                  <a:pt x="469" y="447"/>
                </a:cubicBezTo>
                <a:cubicBezTo>
                  <a:pt x="469" y="447"/>
                  <a:pt x="468" y="446"/>
                  <a:pt x="467" y="446"/>
                </a:cubicBezTo>
                <a:cubicBezTo>
                  <a:pt x="466" y="446"/>
                  <a:pt x="465" y="446"/>
                  <a:pt x="465" y="445"/>
                </a:cubicBezTo>
                <a:cubicBezTo>
                  <a:pt x="464" y="444"/>
                  <a:pt x="462" y="442"/>
                  <a:pt x="461" y="442"/>
                </a:cubicBezTo>
                <a:cubicBezTo>
                  <a:pt x="461" y="442"/>
                  <a:pt x="460" y="441"/>
                  <a:pt x="459" y="441"/>
                </a:cubicBezTo>
                <a:cubicBezTo>
                  <a:pt x="459" y="440"/>
                  <a:pt x="458" y="439"/>
                  <a:pt x="457" y="439"/>
                </a:cubicBezTo>
                <a:cubicBezTo>
                  <a:pt x="456" y="439"/>
                  <a:pt x="454" y="438"/>
                  <a:pt x="453" y="436"/>
                </a:cubicBezTo>
                <a:cubicBezTo>
                  <a:pt x="452" y="434"/>
                  <a:pt x="451" y="433"/>
                  <a:pt x="450" y="433"/>
                </a:cubicBezTo>
                <a:cubicBezTo>
                  <a:pt x="450" y="432"/>
                  <a:pt x="448" y="431"/>
                  <a:pt x="448" y="430"/>
                </a:cubicBezTo>
                <a:cubicBezTo>
                  <a:pt x="448" y="429"/>
                  <a:pt x="448" y="428"/>
                  <a:pt x="447" y="428"/>
                </a:cubicBezTo>
                <a:cubicBezTo>
                  <a:pt x="447" y="428"/>
                  <a:pt x="446" y="427"/>
                  <a:pt x="446" y="427"/>
                </a:cubicBezTo>
                <a:cubicBezTo>
                  <a:pt x="446" y="426"/>
                  <a:pt x="445" y="426"/>
                  <a:pt x="444" y="426"/>
                </a:cubicBezTo>
                <a:cubicBezTo>
                  <a:pt x="443" y="426"/>
                  <a:pt x="436" y="419"/>
                  <a:pt x="428" y="410"/>
                </a:cubicBezTo>
                <a:cubicBezTo>
                  <a:pt x="419" y="402"/>
                  <a:pt x="409" y="394"/>
                  <a:pt x="409" y="393"/>
                </a:cubicBezTo>
                <a:cubicBezTo>
                  <a:pt x="409" y="393"/>
                  <a:pt x="409" y="392"/>
                  <a:pt x="408" y="391"/>
                </a:cubicBezTo>
                <a:cubicBezTo>
                  <a:pt x="407" y="391"/>
                  <a:pt x="403" y="389"/>
                  <a:pt x="403" y="388"/>
                </a:cubicBezTo>
                <a:cubicBezTo>
                  <a:pt x="403" y="387"/>
                  <a:pt x="403" y="386"/>
                  <a:pt x="402" y="386"/>
                </a:cubicBezTo>
                <a:cubicBezTo>
                  <a:pt x="402" y="385"/>
                  <a:pt x="400" y="384"/>
                  <a:pt x="399" y="384"/>
                </a:cubicBezTo>
                <a:cubicBezTo>
                  <a:pt x="398" y="384"/>
                  <a:pt x="397" y="383"/>
                  <a:pt x="397" y="382"/>
                </a:cubicBezTo>
                <a:cubicBezTo>
                  <a:pt x="396" y="381"/>
                  <a:pt x="394" y="379"/>
                  <a:pt x="392" y="379"/>
                </a:cubicBezTo>
                <a:cubicBezTo>
                  <a:pt x="391" y="379"/>
                  <a:pt x="388" y="379"/>
                  <a:pt x="386" y="379"/>
                </a:cubicBezTo>
                <a:cubicBezTo>
                  <a:pt x="384" y="378"/>
                  <a:pt x="378" y="372"/>
                  <a:pt x="377" y="372"/>
                </a:cubicBezTo>
                <a:cubicBezTo>
                  <a:pt x="376" y="372"/>
                  <a:pt x="376" y="372"/>
                  <a:pt x="376" y="372"/>
                </a:cubicBezTo>
                <a:cubicBezTo>
                  <a:pt x="376" y="371"/>
                  <a:pt x="374" y="370"/>
                  <a:pt x="373" y="369"/>
                </a:cubicBezTo>
                <a:cubicBezTo>
                  <a:pt x="371" y="369"/>
                  <a:pt x="363" y="368"/>
                  <a:pt x="363" y="367"/>
                </a:cubicBezTo>
                <a:cubicBezTo>
                  <a:pt x="363" y="367"/>
                  <a:pt x="363" y="366"/>
                  <a:pt x="362" y="366"/>
                </a:cubicBezTo>
                <a:cubicBezTo>
                  <a:pt x="362" y="366"/>
                  <a:pt x="361" y="367"/>
                  <a:pt x="361" y="367"/>
                </a:cubicBezTo>
                <a:cubicBezTo>
                  <a:pt x="361" y="368"/>
                  <a:pt x="360" y="368"/>
                  <a:pt x="358" y="368"/>
                </a:cubicBezTo>
                <a:cubicBezTo>
                  <a:pt x="356" y="369"/>
                  <a:pt x="351" y="370"/>
                  <a:pt x="351" y="370"/>
                </a:cubicBezTo>
                <a:cubicBezTo>
                  <a:pt x="351" y="371"/>
                  <a:pt x="351" y="371"/>
                  <a:pt x="351" y="371"/>
                </a:cubicBezTo>
                <a:cubicBezTo>
                  <a:pt x="350" y="371"/>
                  <a:pt x="350" y="372"/>
                  <a:pt x="350" y="374"/>
                </a:cubicBezTo>
                <a:cubicBezTo>
                  <a:pt x="350" y="375"/>
                  <a:pt x="350" y="377"/>
                  <a:pt x="351" y="377"/>
                </a:cubicBezTo>
                <a:cubicBezTo>
                  <a:pt x="352" y="378"/>
                  <a:pt x="352" y="382"/>
                  <a:pt x="352" y="382"/>
                </a:cubicBezTo>
                <a:cubicBezTo>
                  <a:pt x="352" y="382"/>
                  <a:pt x="351" y="383"/>
                  <a:pt x="351" y="383"/>
                </a:cubicBezTo>
                <a:cubicBezTo>
                  <a:pt x="351" y="383"/>
                  <a:pt x="351" y="381"/>
                  <a:pt x="350" y="378"/>
                </a:cubicBezTo>
                <a:cubicBezTo>
                  <a:pt x="349" y="375"/>
                  <a:pt x="334" y="372"/>
                  <a:pt x="333" y="373"/>
                </a:cubicBezTo>
                <a:cubicBezTo>
                  <a:pt x="332" y="374"/>
                  <a:pt x="331" y="376"/>
                  <a:pt x="331" y="378"/>
                </a:cubicBezTo>
                <a:cubicBezTo>
                  <a:pt x="331" y="380"/>
                  <a:pt x="331" y="381"/>
                  <a:pt x="330" y="381"/>
                </a:cubicBezTo>
                <a:cubicBezTo>
                  <a:pt x="330" y="381"/>
                  <a:pt x="330" y="381"/>
                  <a:pt x="330" y="382"/>
                </a:cubicBezTo>
                <a:cubicBezTo>
                  <a:pt x="330" y="383"/>
                  <a:pt x="329" y="384"/>
                  <a:pt x="329" y="384"/>
                </a:cubicBezTo>
                <a:cubicBezTo>
                  <a:pt x="328" y="384"/>
                  <a:pt x="328" y="385"/>
                  <a:pt x="327" y="385"/>
                </a:cubicBezTo>
                <a:cubicBezTo>
                  <a:pt x="327" y="385"/>
                  <a:pt x="327" y="385"/>
                  <a:pt x="327" y="386"/>
                </a:cubicBezTo>
                <a:cubicBezTo>
                  <a:pt x="327" y="390"/>
                  <a:pt x="327" y="390"/>
                  <a:pt x="327" y="390"/>
                </a:cubicBezTo>
                <a:cubicBezTo>
                  <a:pt x="329" y="393"/>
                  <a:pt x="331" y="397"/>
                  <a:pt x="331" y="400"/>
                </a:cubicBezTo>
                <a:cubicBezTo>
                  <a:pt x="331" y="402"/>
                  <a:pt x="330" y="404"/>
                  <a:pt x="329" y="404"/>
                </a:cubicBezTo>
                <a:cubicBezTo>
                  <a:pt x="329" y="404"/>
                  <a:pt x="328" y="405"/>
                  <a:pt x="328" y="405"/>
                </a:cubicBezTo>
                <a:cubicBezTo>
                  <a:pt x="328" y="405"/>
                  <a:pt x="328" y="406"/>
                  <a:pt x="327" y="406"/>
                </a:cubicBezTo>
                <a:cubicBezTo>
                  <a:pt x="327" y="406"/>
                  <a:pt x="327" y="405"/>
                  <a:pt x="327" y="405"/>
                </a:cubicBezTo>
                <a:cubicBezTo>
                  <a:pt x="327" y="405"/>
                  <a:pt x="324" y="404"/>
                  <a:pt x="321" y="405"/>
                </a:cubicBezTo>
                <a:cubicBezTo>
                  <a:pt x="318" y="405"/>
                  <a:pt x="309" y="409"/>
                  <a:pt x="310" y="413"/>
                </a:cubicBezTo>
                <a:cubicBezTo>
                  <a:pt x="310" y="418"/>
                  <a:pt x="309" y="429"/>
                  <a:pt x="308" y="429"/>
                </a:cubicBezTo>
                <a:cubicBezTo>
                  <a:pt x="306" y="429"/>
                  <a:pt x="302" y="430"/>
                  <a:pt x="302" y="430"/>
                </a:cubicBezTo>
                <a:cubicBezTo>
                  <a:pt x="302" y="429"/>
                  <a:pt x="300" y="427"/>
                  <a:pt x="299" y="426"/>
                </a:cubicBezTo>
                <a:cubicBezTo>
                  <a:pt x="297" y="424"/>
                  <a:pt x="292" y="420"/>
                  <a:pt x="292" y="419"/>
                </a:cubicBezTo>
                <a:cubicBezTo>
                  <a:pt x="292" y="419"/>
                  <a:pt x="291" y="418"/>
                  <a:pt x="290" y="418"/>
                </a:cubicBezTo>
                <a:cubicBezTo>
                  <a:pt x="289" y="418"/>
                  <a:pt x="287" y="419"/>
                  <a:pt x="286" y="419"/>
                </a:cubicBezTo>
                <a:cubicBezTo>
                  <a:pt x="285" y="419"/>
                  <a:pt x="283" y="424"/>
                  <a:pt x="282" y="424"/>
                </a:cubicBezTo>
                <a:cubicBezTo>
                  <a:pt x="282" y="424"/>
                  <a:pt x="282" y="426"/>
                  <a:pt x="282" y="429"/>
                </a:cubicBezTo>
                <a:cubicBezTo>
                  <a:pt x="282" y="431"/>
                  <a:pt x="281" y="433"/>
                  <a:pt x="280" y="433"/>
                </a:cubicBezTo>
                <a:cubicBezTo>
                  <a:pt x="279" y="433"/>
                  <a:pt x="279" y="429"/>
                  <a:pt x="280" y="424"/>
                </a:cubicBezTo>
                <a:cubicBezTo>
                  <a:pt x="281" y="420"/>
                  <a:pt x="279" y="403"/>
                  <a:pt x="275" y="401"/>
                </a:cubicBezTo>
                <a:cubicBezTo>
                  <a:pt x="275" y="401"/>
                  <a:pt x="275" y="401"/>
                  <a:pt x="272" y="401"/>
                </a:cubicBezTo>
                <a:cubicBezTo>
                  <a:pt x="259" y="401"/>
                  <a:pt x="259" y="401"/>
                  <a:pt x="259" y="401"/>
                </a:cubicBezTo>
                <a:cubicBezTo>
                  <a:pt x="258" y="410"/>
                  <a:pt x="257" y="417"/>
                  <a:pt x="258" y="417"/>
                </a:cubicBezTo>
                <a:cubicBezTo>
                  <a:pt x="258" y="417"/>
                  <a:pt x="259" y="419"/>
                  <a:pt x="259" y="421"/>
                </a:cubicBezTo>
                <a:cubicBezTo>
                  <a:pt x="259" y="423"/>
                  <a:pt x="258" y="425"/>
                  <a:pt x="258" y="427"/>
                </a:cubicBezTo>
                <a:cubicBezTo>
                  <a:pt x="258" y="428"/>
                  <a:pt x="258" y="435"/>
                  <a:pt x="259" y="440"/>
                </a:cubicBezTo>
                <a:cubicBezTo>
                  <a:pt x="260" y="445"/>
                  <a:pt x="262" y="455"/>
                  <a:pt x="262" y="455"/>
                </a:cubicBezTo>
                <a:cubicBezTo>
                  <a:pt x="263" y="455"/>
                  <a:pt x="263" y="456"/>
                  <a:pt x="263" y="457"/>
                </a:cubicBezTo>
                <a:cubicBezTo>
                  <a:pt x="263" y="458"/>
                  <a:pt x="263" y="461"/>
                  <a:pt x="261" y="461"/>
                </a:cubicBezTo>
                <a:cubicBezTo>
                  <a:pt x="260" y="461"/>
                  <a:pt x="258" y="456"/>
                  <a:pt x="257" y="450"/>
                </a:cubicBezTo>
                <a:cubicBezTo>
                  <a:pt x="257" y="444"/>
                  <a:pt x="254" y="431"/>
                  <a:pt x="253" y="431"/>
                </a:cubicBezTo>
                <a:cubicBezTo>
                  <a:pt x="253" y="431"/>
                  <a:pt x="251" y="429"/>
                  <a:pt x="251" y="427"/>
                </a:cubicBezTo>
                <a:cubicBezTo>
                  <a:pt x="251" y="424"/>
                  <a:pt x="252" y="421"/>
                  <a:pt x="252" y="421"/>
                </a:cubicBezTo>
                <a:cubicBezTo>
                  <a:pt x="252" y="421"/>
                  <a:pt x="253" y="420"/>
                  <a:pt x="253" y="418"/>
                </a:cubicBezTo>
                <a:cubicBezTo>
                  <a:pt x="253" y="416"/>
                  <a:pt x="252" y="414"/>
                  <a:pt x="251" y="414"/>
                </a:cubicBezTo>
                <a:cubicBezTo>
                  <a:pt x="251" y="413"/>
                  <a:pt x="247" y="413"/>
                  <a:pt x="247" y="413"/>
                </a:cubicBezTo>
                <a:cubicBezTo>
                  <a:pt x="247" y="414"/>
                  <a:pt x="246" y="414"/>
                  <a:pt x="244" y="414"/>
                </a:cubicBezTo>
                <a:cubicBezTo>
                  <a:pt x="242" y="414"/>
                  <a:pt x="241" y="415"/>
                  <a:pt x="240" y="416"/>
                </a:cubicBezTo>
                <a:cubicBezTo>
                  <a:pt x="240" y="416"/>
                  <a:pt x="237" y="418"/>
                  <a:pt x="235" y="418"/>
                </a:cubicBezTo>
                <a:cubicBezTo>
                  <a:pt x="234" y="418"/>
                  <a:pt x="232" y="419"/>
                  <a:pt x="232" y="419"/>
                </a:cubicBezTo>
                <a:cubicBezTo>
                  <a:pt x="232" y="420"/>
                  <a:pt x="232" y="420"/>
                  <a:pt x="232" y="420"/>
                </a:cubicBezTo>
                <a:cubicBezTo>
                  <a:pt x="231" y="420"/>
                  <a:pt x="230" y="422"/>
                  <a:pt x="229" y="424"/>
                </a:cubicBezTo>
                <a:cubicBezTo>
                  <a:pt x="229" y="427"/>
                  <a:pt x="226" y="433"/>
                  <a:pt x="225" y="433"/>
                </a:cubicBezTo>
                <a:cubicBezTo>
                  <a:pt x="224" y="433"/>
                  <a:pt x="223" y="433"/>
                  <a:pt x="223" y="434"/>
                </a:cubicBezTo>
                <a:cubicBezTo>
                  <a:pt x="223" y="434"/>
                  <a:pt x="222" y="435"/>
                  <a:pt x="220" y="435"/>
                </a:cubicBezTo>
                <a:cubicBezTo>
                  <a:pt x="218" y="435"/>
                  <a:pt x="216" y="433"/>
                  <a:pt x="214" y="432"/>
                </a:cubicBezTo>
                <a:cubicBezTo>
                  <a:pt x="213" y="430"/>
                  <a:pt x="212" y="417"/>
                  <a:pt x="211" y="417"/>
                </a:cubicBezTo>
                <a:cubicBezTo>
                  <a:pt x="211" y="417"/>
                  <a:pt x="211" y="417"/>
                  <a:pt x="211" y="416"/>
                </a:cubicBezTo>
                <a:cubicBezTo>
                  <a:pt x="211" y="416"/>
                  <a:pt x="211" y="416"/>
                  <a:pt x="211" y="416"/>
                </a:cubicBezTo>
                <a:cubicBezTo>
                  <a:pt x="212" y="416"/>
                  <a:pt x="212" y="414"/>
                  <a:pt x="212" y="412"/>
                </a:cubicBezTo>
                <a:cubicBezTo>
                  <a:pt x="212" y="410"/>
                  <a:pt x="212" y="409"/>
                  <a:pt x="211" y="409"/>
                </a:cubicBezTo>
                <a:cubicBezTo>
                  <a:pt x="211" y="409"/>
                  <a:pt x="211" y="407"/>
                  <a:pt x="211" y="404"/>
                </a:cubicBezTo>
                <a:cubicBezTo>
                  <a:pt x="211" y="402"/>
                  <a:pt x="211" y="395"/>
                  <a:pt x="211" y="395"/>
                </a:cubicBezTo>
                <a:cubicBezTo>
                  <a:pt x="210" y="395"/>
                  <a:pt x="206" y="394"/>
                  <a:pt x="206" y="395"/>
                </a:cubicBezTo>
                <a:cubicBezTo>
                  <a:pt x="206" y="395"/>
                  <a:pt x="205" y="395"/>
                  <a:pt x="204" y="396"/>
                </a:cubicBezTo>
                <a:cubicBezTo>
                  <a:pt x="203" y="396"/>
                  <a:pt x="199" y="398"/>
                  <a:pt x="198" y="398"/>
                </a:cubicBezTo>
                <a:cubicBezTo>
                  <a:pt x="198" y="399"/>
                  <a:pt x="197" y="400"/>
                  <a:pt x="196" y="400"/>
                </a:cubicBezTo>
                <a:cubicBezTo>
                  <a:pt x="195" y="400"/>
                  <a:pt x="195" y="400"/>
                  <a:pt x="195" y="400"/>
                </a:cubicBezTo>
                <a:cubicBezTo>
                  <a:pt x="195" y="401"/>
                  <a:pt x="193" y="401"/>
                  <a:pt x="191" y="402"/>
                </a:cubicBezTo>
                <a:cubicBezTo>
                  <a:pt x="189" y="402"/>
                  <a:pt x="184" y="403"/>
                  <a:pt x="184" y="403"/>
                </a:cubicBezTo>
                <a:cubicBezTo>
                  <a:pt x="184" y="404"/>
                  <a:pt x="184" y="406"/>
                  <a:pt x="183" y="408"/>
                </a:cubicBezTo>
                <a:cubicBezTo>
                  <a:pt x="183" y="409"/>
                  <a:pt x="178" y="413"/>
                  <a:pt x="177" y="413"/>
                </a:cubicBezTo>
                <a:cubicBezTo>
                  <a:pt x="177" y="413"/>
                  <a:pt x="176" y="412"/>
                  <a:pt x="176" y="411"/>
                </a:cubicBezTo>
                <a:cubicBezTo>
                  <a:pt x="176" y="410"/>
                  <a:pt x="177" y="409"/>
                  <a:pt x="177" y="409"/>
                </a:cubicBezTo>
                <a:cubicBezTo>
                  <a:pt x="178" y="409"/>
                  <a:pt x="179" y="407"/>
                  <a:pt x="180" y="405"/>
                </a:cubicBezTo>
                <a:cubicBezTo>
                  <a:pt x="180" y="403"/>
                  <a:pt x="184" y="396"/>
                  <a:pt x="185" y="394"/>
                </a:cubicBezTo>
                <a:cubicBezTo>
                  <a:pt x="186" y="392"/>
                  <a:pt x="193" y="384"/>
                  <a:pt x="193" y="382"/>
                </a:cubicBezTo>
                <a:cubicBezTo>
                  <a:pt x="193" y="380"/>
                  <a:pt x="192" y="378"/>
                  <a:pt x="191" y="378"/>
                </a:cubicBezTo>
                <a:cubicBezTo>
                  <a:pt x="190" y="377"/>
                  <a:pt x="187" y="376"/>
                  <a:pt x="187" y="376"/>
                </a:cubicBezTo>
                <a:cubicBezTo>
                  <a:pt x="187" y="375"/>
                  <a:pt x="185" y="375"/>
                  <a:pt x="183" y="375"/>
                </a:cubicBezTo>
                <a:cubicBezTo>
                  <a:pt x="181" y="375"/>
                  <a:pt x="177" y="374"/>
                  <a:pt x="175" y="373"/>
                </a:cubicBezTo>
                <a:cubicBezTo>
                  <a:pt x="174" y="372"/>
                  <a:pt x="169" y="367"/>
                  <a:pt x="169" y="366"/>
                </a:cubicBezTo>
                <a:cubicBezTo>
                  <a:pt x="169" y="366"/>
                  <a:pt x="168" y="365"/>
                  <a:pt x="167" y="364"/>
                </a:cubicBezTo>
                <a:cubicBezTo>
                  <a:pt x="165" y="364"/>
                  <a:pt x="163" y="362"/>
                  <a:pt x="161" y="360"/>
                </a:cubicBezTo>
                <a:cubicBezTo>
                  <a:pt x="159" y="357"/>
                  <a:pt x="151" y="351"/>
                  <a:pt x="151" y="349"/>
                </a:cubicBezTo>
                <a:cubicBezTo>
                  <a:pt x="151" y="347"/>
                  <a:pt x="149" y="344"/>
                  <a:pt x="146" y="342"/>
                </a:cubicBezTo>
                <a:cubicBezTo>
                  <a:pt x="143" y="340"/>
                  <a:pt x="137" y="338"/>
                  <a:pt x="133" y="338"/>
                </a:cubicBezTo>
                <a:cubicBezTo>
                  <a:pt x="130" y="338"/>
                  <a:pt x="120" y="338"/>
                  <a:pt x="119" y="338"/>
                </a:cubicBezTo>
                <a:cubicBezTo>
                  <a:pt x="119" y="337"/>
                  <a:pt x="119" y="329"/>
                  <a:pt x="121" y="327"/>
                </a:cubicBezTo>
                <a:cubicBezTo>
                  <a:pt x="121" y="327"/>
                  <a:pt x="121" y="327"/>
                  <a:pt x="121" y="326"/>
                </a:cubicBezTo>
                <a:cubicBezTo>
                  <a:pt x="121" y="324"/>
                  <a:pt x="121" y="324"/>
                  <a:pt x="121" y="324"/>
                </a:cubicBezTo>
                <a:cubicBezTo>
                  <a:pt x="119" y="320"/>
                  <a:pt x="114" y="316"/>
                  <a:pt x="110" y="315"/>
                </a:cubicBezTo>
                <a:cubicBezTo>
                  <a:pt x="106" y="314"/>
                  <a:pt x="95" y="310"/>
                  <a:pt x="95" y="310"/>
                </a:cubicBezTo>
                <a:cubicBezTo>
                  <a:pt x="94" y="310"/>
                  <a:pt x="92" y="308"/>
                  <a:pt x="90" y="306"/>
                </a:cubicBezTo>
                <a:cubicBezTo>
                  <a:pt x="88" y="304"/>
                  <a:pt x="85" y="298"/>
                  <a:pt x="88" y="295"/>
                </a:cubicBezTo>
                <a:cubicBezTo>
                  <a:pt x="88" y="295"/>
                  <a:pt x="88" y="295"/>
                  <a:pt x="88" y="293"/>
                </a:cubicBezTo>
                <a:cubicBezTo>
                  <a:pt x="88" y="293"/>
                  <a:pt x="88" y="293"/>
                  <a:pt x="88" y="292"/>
                </a:cubicBezTo>
                <a:cubicBezTo>
                  <a:pt x="88" y="292"/>
                  <a:pt x="88" y="292"/>
                  <a:pt x="88" y="292"/>
                </a:cubicBezTo>
                <a:cubicBezTo>
                  <a:pt x="90" y="291"/>
                  <a:pt x="93" y="291"/>
                  <a:pt x="94" y="292"/>
                </a:cubicBezTo>
                <a:cubicBezTo>
                  <a:pt x="95" y="292"/>
                  <a:pt x="98" y="298"/>
                  <a:pt x="98" y="298"/>
                </a:cubicBezTo>
                <a:cubicBezTo>
                  <a:pt x="99" y="298"/>
                  <a:pt x="99" y="300"/>
                  <a:pt x="99" y="301"/>
                </a:cubicBezTo>
                <a:cubicBezTo>
                  <a:pt x="99" y="303"/>
                  <a:pt x="100" y="305"/>
                  <a:pt x="102" y="306"/>
                </a:cubicBezTo>
                <a:cubicBezTo>
                  <a:pt x="104" y="307"/>
                  <a:pt x="110" y="308"/>
                  <a:pt x="110" y="308"/>
                </a:cubicBezTo>
                <a:cubicBezTo>
                  <a:pt x="110" y="307"/>
                  <a:pt x="110" y="305"/>
                  <a:pt x="110" y="302"/>
                </a:cubicBezTo>
                <a:cubicBezTo>
                  <a:pt x="109" y="300"/>
                  <a:pt x="108" y="293"/>
                  <a:pt x="107" y="293"/>
                </a:cubicBezTo>
                <a:cubicBezTo>
                  <a:pt x="107" y="293"/>
                  <a:pt x="106" y="292"/>
                  <a:pt x="106" y="292"/>
                </a:cubicBezTo>
                <a:cubicBezTo>
                  <a:pt x="106" y="291"/>
                  <a:pt x="107" y="291"/>
                  <a:pt x="107" y="291"/>
                </a:cubicBezTo>
                <a:cubicBezTo>
                  <a:pt x="108" y="291"/>
                  <a:pt x="108" y="290"/>
                  <a:pt x="108" y="288"/>
                </a:cubicBezTo>
                <a:cubicBezTo>
                  <a:pt x="108" y="287"/>
                  <a:pt x="106" y="284"/>
                  <a:pt x="104" y="283"/>
                </a:cubicBezTo>
                <a:cubicBezTo>
                  <a:pt x="102" y="282"/>
                  <a:pt x="99" y="275"/>
                  <a:pt x="100" y="275"/>
                </a:cubicBezTo>
                <a:cubicBezTo>
                  <a:pt x="100" y="275"/>
                  <a:pt x="101" y="274"/>
                  <a:pt x="101" y="273"/>
                </a:cubicBezTo>
                <a:cubicBezTo>
                  <a:pt x="101" y="272"/>
                  <a:pt x="100" y="268"/>
                  <a:pt x="98" y="268"/>
                </a:cubicBezTo>
                <a:cubicBezTo>
                  <a:pt x="96" y="268"/>
                  <a:pt x="95" y="267"/>
                  <a:pt x="95" y="267"/>
                </a:cubicBezTo>
                <a:cubicBezTo>
                  <a:pt x="95" y="267"/>
                  <a:pt x="92" y="266"/>
                  <a:pt x="89" y="266"/>
                </a:cubicBezTo>
                <a:cubicBezTo>
                  <a:pt x="87" y="266"/>
                  <a:pt x="84" y="267"/>
                  <a:pt x="84" y="267"/>
                </a:cubicBezTo>
                <a:cubicBezTo>
                  <a:pt x="84" y="267"/>
                  <a:pt x="84" y="268"/>
                  <a:pt x="84" y="268"/>
                </a:cubicBezTo>
                <a:cubicBezTo>
                  <a:pt x="83" y="268"/>
                  <a:pt x="83" y="267"/>
                  <a:pt x="83" y="267"/>
                </a:cubicBezTo>
                <a:cubicBezTo>
                  <a:pt x="83" y="267"/>
                  <a:pt x="83" y="266"/>
                  <a:pt x="82" y="266"/>
                </a:cubicBezTo>
                <a:cubicBezTo>
                  <a:pt x="82" y="266"/>
                  <a:pt x="82" y="267"/>
                  <a:pt x="82" y="267"/>
                </a:cubicBezTo>
                <a:cubicBezTo>
                  <a:pt x="82" y="267"/>
                  <a:pt x="81" y="268"/>
                  <a:pt x="80" y="267"/>
                </a:cubicBezTo>
                <a:cubicBezTo>
                  <a:pt x="79" y="267"/>
                  <a:pt x="76" y="266"/>
                  <a:pt x="76" y="265"/>
                </a:cubicBezTo>
                <a:cubicBezTo>
                  <a:pt x="76" y="264"/>
                  <a:pt x="79" y="262"/>
                  <a:pt x="82" y="262"/>
                </a:cubicBezTo>
                <a:cubicBezTo>
                  <a:pt x="84" y="262"/>
                  <a:pt x="86" y="263"/>
                  <a:pt x="86" y="263"/>
                </a:cubicBezTo>
                <a:cubicBezTo>
                  <a:pt x="86" y="263"/>
                  <a:pt x="87" y="264"/>
                  <a:pt x="87" y="264"/>
                </a:cubicBezTo>
                <a:cubicBezTo>
                  <a:pt x="87" y="264"/>
                  <a:pt x="87" y="264"/>
                  <a:pt x="88" y="264"/>
                </a:cubicBezTo>
                <a:cubicBezTo>
                  <a:pt x="102" y="264"/>
                  <a:pt x="102" y="264"/>
                  <a:pt x="102" y="264"/>
                </a:cubicBezTo>
                <a:cubicBezTo>
                  <a:pt x="106" y="256"/>
                  <a:pt x="109" y="248"/>
                  <a:pt x="108" y="246"/>
                </a:cubicBezTo>
                <a:cubicBezTo>
                  <a:pt x="107" y="244"/>
                  <a:pt x="104" y="242"/>
                  <a:pt x="103" y="242"/>
                </a:cubicBezTo>
                <a:cubicBezTo>
                  <a:pt x="103" y="242"/>
                  <a:pt x="102" y="241"/>
                  <a:pt x="102" y="241"/>
                </a:cubicBezTo>
                <a:cubicBezTo>
                  <a:pt x="102" y="241"/>
                  <a:pt x="101" y="240"/>
                  <a:pt x="99" y="240"/>
                </a:cubicBezTo>
                <a:cubicBezTo>
                  <a:pt x="97" y="240"/>
                  <a:pt x="95" y="240"/>
                  <a:pt x="93" y="240"/>
                </a:cubicBezTo>
                <a:cubicBezTo>
                  <a:pt x="92" y="239"/>
                  <a:pt x="93" y="232"/>
                  <a:pt x="97" y="231"/>
                </a:cubicBezTo>
                <a:cubicBezTo>
                  <a:pt x="100" y="231"/>
                  <a:pt x="107" y="226"/>
                  <a:pt x="109" y="226"/>
                </a:cubicBezTo>
                <a:cubicBezTo>
                  <a:pt x="112" y="226"/>
                  <a:pt x="113" y="226"/>
                  <a:pt x="113" y="225"/>
                </a:cubicBezTo>
                <a:cubicBezTo>
                  <a:pt x="113" y="225"/>
                  <a:pt x="115" y="224"/>
                  <a:pt x="116" y="224"/>
                </a:cubicBezTo>
                <a:cubicBezTo>
                  <a:pt x="118" y="224"/>
                  <a:pt x="122" y="222"/>
                  <a:pt x="122" y="221"/>
                </a:cubicBezTo>
                <a:cubicBezTo>
                  <a:pt x="122" y="221"/>
                  <a:pt x="123" y="220"/>
                  <a:pt x="124" y="220"/>
                </a:cubicBezTo>
                <a:cubicBezTo>
                  <a:pt x="124" y="220"/>
                  <a:pt x="125" y="219"/>
                  <a:pt x="125" y="219"/>
                </a:cubicBezTo>
                <a:cubicBezTo>
                  <a:pt x="125" y="218"/>
                  <a:pt x="125" y="217"/>
                  <a:pt x="126" y="217"/>
                </a:cubicBezTo>
                <a:cubicBezTo>
                  <a:pt x="126" y="217"/>
                  <a:pt x="131" y="214"/>
                  <a:pt x="136" y="209"/>
                </a:cubicBezTo>
                <a:cubicBezTo>
                  <a:pt x="141" y="205"/>
                  <a:pt x="148" y="198"/>
                  <a:pt x="148" y="197"/>
                </a:cubicBezTo>
                <a:cubicBezTo>
                  <a:pt x="148" y="196"/>
                  <a:pt x="149" y="194"/>
                  <a:pt x="150" y="193"/>
                </a:cubicBezTo>
                <a:cubicBezTo>
                  <a:pt x="152" y="192"/>
                  <a:pt x="155" y="187"/>
                  <a:pt x="155" y="186"/>
                </a:cubicBezTo>
                <a:cubicBezTo>
                  <a:pt x="155" y="185"/>
                  <a:pt x="151" y="179"/>
                  <a:pt x="147" y="176"/>
                </a:cubicBezTo>
                <a:cubicBezTo>
                  <a:pt x="144" y="174"/>
                  <a:pt x="139" y="169"/>
                  <a:pt x="138" y="169"/>
                </a:cubicBezTo>
                <a:cubicBezTo>
                  <a:pt x="137" y="169"/>
                  <a:pt x="134" y="167"/>
                  <a:pt x="132" y="165"/>
                </a:cubicBezTo>
                <a:cubicBezTo>
                  <a:pt x="129" y="162"/>
                  <a:pt x="121" y="154"/>
                  <a:pt x="121" y="154"/>
                </a:cubicBezTo>
                <a:cubicBezTo>
                  <a:pt x="120" y="154"/>
                  <a:pt x="119" y="153"/>
                  <a:pt x="119" y="152"/>
                </a:cubicBezTo>
                <a:cubicBezTo>
                  <a:pt x="119" y="151"/>
                  <a:pt x="118" y="148"/>
                  <a:pt x="117" y="145"/>
                </a:cubicBezTo>
                <a:cubicBezTo>
                  <a:pt x="115" y="142"/>
                  <a:pt x="106" y="135"/>
                  <a:pt x="106" y="134"/>
                </a:cubicBezTo>
                <a:cubicBezTo>
                  <a:pt x="106" y="134"/>
                  <a:pt x="105" y="132"/>
                  <a:pt x="104" y="131"/>
                </a:cubicBezTo>
                <a:cubicBezTo>
                  <a:pt x="103" y="131"/>
                  <a:pt x="101" y="128"/>
                  <a:pt x="101" y="127"/>
                </a:cubicBezTo>
                <a:cubicBezTo>
                  <a:pt x="101" y="126"/>
                  <a:pt x="99" y="125"/>
                  <a:pt x="98" y="124"/>
                </a:cubicBezTo>
                <a:cubicBezTo>
                  <a:pt x="97" y="123"/>
                  <a:pt x="93" y="121"/>
                  <a:pt x="93" y="120"/>
                </a:cubicBezTo>
                <a:cubicBezTo>
                  <a:pt x="93" y="119"/>
                  <a:pt x="93" y="118"/>
                  <a:pt x="93" y="117"/>
                </a:cubicBezTo>
                <a:cubicBezTo>
                  <a:pt x="93" y="116"/>
                  <a:pt x="82" y="110"/>
                  <a:pt x="78" y="106"/>
                </a:cubicBezTo>
                <a:cubicBezTo>
                  <a:pt x="73" y="103"/>
                  <a:pt x="67" y="92"/>
                  <a:pt x="66" y="92"/>
                </a:cubicBezTo>
                <a:cubicBezTo>
                  <a:pt x="65" y="92"/>
                  <a:pt x="64" y="92"/>
                  <a:pt x="64" y="91"/>
                </a:cubicBezTo>
                <a:cubicBezTo>
                  <a:pt x="64" y="91"/>
                  <a:pt x="62" y="90"/>
                  <a:pt x="61" y="90"/>
                </a:cubicBezTo>
                <a:cubicBezTo>
                  <a:pt x="61" y="90"/>
                  <a:pt x="59" y="89"/>
                  <a:pt x="58" y="88"/>
                </a:cubicBezTo>
                <a:cubicBezTo>
                  <a:pt x="58" y="87"/>
                  <a:pt x="55" y="84"/>
                  <a:pt x="55" y="84"/>
                </a:cubicBezTo>
                <a:cubicBezTo>
                  <a:pt x="54" y="84"/>
                  <a:pt x="54" y="83"/>
                  <a:pt x="54" y="82"/>
                </a:cubicBezTo>
                <a:cubicBezTo>
                  <a:pt x="54" y="81"/>
                  <a:pt x="51" y="80"/>
                  <a:pt x="48" y="79"/>
                </a:cubicBezTo>
                <a:cubicBezTo>
                  <a:pt x="48" y="79"/>
                  <a:pt x="48" y="79"/>
                  <a:pt x="48" y="73"/>
                </a:cubicBezTo>
                <a:cubicBezTo>
                  <a:pt x="48" y="71"/>
                  <a:pt x="48" y="71"/>
                  <a:pt x="48" y="71"/>
                </a:cubicBezTo>
                <a:cubicBezTo>
                  <a:pt x="50" y="68"/>
                  <a:pt x="52" y="66"/>
                  <a:pt x="53" y="66"/>
                </a:cubicBezTo>
                <a:cubicBezTo>
                  <a:pt x="55" y="66"/>
                  <a:pt x="61" y="69"/>
                  <a:pt x="68" y="73"/>
                </a:cubicBezTo>
                <a:cubicBezTo>
                  <a:pt x="68" y="73"/>
                  <a:pt x="68" y="73"/>
                  <a:pt x="70" y="81"/>
                </a:cubicBezTo>
                <a:cubicBezTo>
                  <a:pt x="77" y="82"/>
                  <a:pt x="77" y="82"/>
                  <a:pt x="77" y="82"/>
                </a:cubicBezTo>
                <a:cubicBezTo>
                  <a:pt x="77" y="86"/>
                  <a:pt x="77" y="90"/>
                  <a:pt x="78" y="90"/>
                </a:cubicBezTo>
                <a:cubicBezTo>
                  <a:pt x="78" y="90"/>
                  <a:pt x="79" y="90"/>
                  <a:pt x="80" y="91"/>
                </a:cubicBezTo>
                <a:cubicBezTo>
                  <a:pt x="80" y="92"/>
                  <a:pt x="82" y="95"/>
                  <a:pt x="83" y="95"/>
                </a:cubicBezTo>
                <a:cubicBezTo>
                  <a:pt x="84" y="95"/>
                  <a:pt x="84" y="96"/>
                  <a:pt x="84" y="97"/>
                </a:cubicBezTo>
                <a:cubicBezTo>
                  <a:pt x="84" y="98"/>
                  <a:pt x="87" y="100"/>
                  <a:pt x="89" y="102"/>
                </a:cubicBezTo>
                <a:cubicBezTo>
                  <a:pt x="92" y="104"/>
                  <a:pt x="99" y="109"/>
                  <a:pt x="99" y="110"/>
                </a:cubicBezTo>
                <a:cubicBezTo>
                  <a:pt x="99" y="111"/>
                  <a:pt x="101" y="113"/>
                  <a:pt x="103" y="114"/>
                </a:cubicBezTo>
                <a:cubicBezTo>
                  <a:pt x="105" y="116"/>
                  <a:pt x="110" y="121"/>
                  <a:pt x="111" y="121"/>
                </a:cubicBezTo>
                <a:cubicBezTo>
                  <a:pt x="112" y="121"/>
                  <a:pt x="113" y="123"/>
                  <a:pt x="115" y="125"/>
                </a:cubicBezTo>
                <a:cubicBezTo>
                  <a:pt x="116" y="127"/>
                  <a:pt x="120" y="132"/>
                  <a:pt x="122" y="132"/>
                </a:cubicBezTo>
                <a:cubicBezTo>
                  <a:pt x="123" y="132"/>
                  <a:pt x="124" y="131"/>
                  <a:pt x="124" y="131"/>
                </a:cubicBezTo>
                <a:cubicBezTo>
                  <a:pt x="124" y="130"/>
                  <a:pt x="125" y="130"/>
                  <a:pt x="126" y="130"/>
                </a:cubicBezTo>
                <a:cubicBezTo>
                  <a:pt x="127" y="130"/>
                  <a:pt x="128" y="131"/>
                  <a:pt x="127" y="132"/>
                </a:cubicBezTo>
                <a:cubicBezTo>
                  <a:pt x="127" y="133"/>
                  <a:pt x="131" y="142"/>
                  <a:pt x="137" y="147"/>
                </a:cubicBezTo>
                <a:cubicBezTo>
                  <a:pt x="137" y="147"/>
                  <a:pt x="137" y="147"/>
                  <a:pt x="137" y="150"/>
                </a:cubicBezTo>
                <a:cubicBezTo>
                  <a:pt x="137" y="151"/>
                  <a:pt x="137" y="151"/>
                  <a:pt x="137" y="152"/>
                </a:cubicBezTo>
                <a:cubicBezTo>
                  <a:pt x="137" y="152"/>
                  <a:pt x="137" y="152"/>
                  <a:pt x="137" y="152"/>
                </a:cubicBezTo>
                <a:cubicBezTo>
                  <a:pt x="139" y="153"/>
                  <a:pt x="141" y="154"/>
                  <a:pt x="141" y="155"/>
                </a:cubicBezTo>
                <a:cubicBezTo>
                  <a:pt x="141" y="156"/>
                  <a:pt x="142" y="157"/>
                  <a:pt x="143" y="157"/>
                </a:cubicBezTo>
                <a:cubicBezTo>
                  <a:pt x="143" y="158"/>
                  <a:pt x="148" y="160"/>
                  <a:pt x="148" y="161"/>
                </a:cubicBezTo>
                <a:cubicBezTo>
                  <a:pt x="148" y="161"/>
                  <a:pt x="152" y="165"/>
                  <a:pt x="156" y="168"/>
                </a:cubicBezTo>
                <a:cubicBezTo>
                  <a:pt x="156" y="168"/>
                  <a:pt x="156" y="168"/>
                  <a:pt x="158" y="168"/>
                </a:cubicBezTo>
                <a:cubicBezTo>
                  <a:pt x="159" y="168"/>
                  <a:pt x="159" y="168"/>
                  <a:pt x="159" y="168"/>
                </a:cubicBezTo>
                <a:cubicBezTo>
                  <a:pt x="159" y="168"/>
                  <a:pt x="160" y="167"/>
                  <a:pt x="160" y="167"/>
                </a:cubicBezTo>
                <a:cubicBezTo>
                  <a:pt x="160" y="167"/>
                  <a:pt x="163" y="165"/>
                  <a:pt x="166" y="164"/>
                </a:cubicBezTo>
                <a:cubicBezTo>
                  <a:pt x="166" y="164"/>
                  <a:pt x="166" y="164"/>
                  <a:pt x="166" y="162"/>
                </a:cubicBezTo>
                <a:cubicBezTo>
                  <a:pt x="166" y="160"/>
                  <a:pt x="165" y="158"/>
                  <a:pt x="165" y="155"/>
                </a:cubicBezTo>
                <a:cubicBezTo>
                  <a:pt x="165" y="154"/>
                  <a:pt x="165" y="154"/>
                  <a:pt x="165" y="154"/>
                </a:cubicBezTo>
                <a:cubicBezTo>
                  <a:pt x="165" y="152"/>
                  <a:pt x="166" y="151"/>
                  <a:pt x="166" y="151"/>
                </a:cubicBezTo>
                <a:cubicBezTo>
                  <a:pt x="167" y="151"/>
                  <a:pt x="168" y="149"/>
                  <a:pt x="169" y="148"/>
                </a:cubicBezTo>
                <a:cubicBezTo>
                  <a:pt x="170" y="146"/>
                  <a:pt x="174" y="144"/>
                  <a:pt x="174" y="144"/>
                </a:cubicBezTo>
                <a:cubicBezTo>
                  <a:pt x="174" y="144"/>
                  <a:pt x="175" y="145"/>
                  <a:pt x="176" y="145"/>
                </a:cubicBezTo>
                <a:cubicBezTo>
                  <a:pt x="177" y="146"/>
                  <a:pt x="179" y="147"/>
                  <a:pt x="179" y="147"/>
                </a:cubicBezTo>
                <a:cubicBezTo>
                  <a:pt x="179" y="147"/>
                  <a:pt x="178" y="148"/>
                  <a:pt x="178" y="148"/>
                </a:cubicBezTo>
                <a:cubicBezTo>
                  <a:pt x="178" y="148"/>
                  <a:pt x="178" y="147"/>
                  <a:pt x="178" y="147"/>
                </a:cubicBezTo>
                <a:cubicBezTo>
                  <a:pt x="178" y="147"/>
                  <a:pt x="182" y="148"/>
                  <a:pt x="186" y="149"/>
                </a:cubicBezTo>
                <a:cubicBezTo>
                  <a:pt x="186" y="149"/>
                  <a:pt x="186" y="149"/>
                  <a:pt x="186" y="157"/>
                </a:cubicBezTo>
                <a:cubicBezTo>
                  <a:pt x="186" y="160"/>
                  <a:pt x="183" y="164"/>
                  <a:pt x="183" y="168"/>
                </a:cubicBezTo>
                <a:cubicBezTo>
                  <a:pt x="183" y="175"/>
                  <a:pt x="185" y="180"/>
                  <a:pt x="198" y="180"/>
                </a:cubicBezTo>
                <a:cubicBezTo>
                  <a:pt x="199" y="180"/>
                  <a:pt x="199" y="180"/>
                  <a:pt x="199" y="180"/>
                </a:cubicBezTo>
                <a:cubicBezTo>
                  <a:pt x="201" y="180"/>
                  <a:pt x="202" y="179"/>
                  <a:pt x="202" y="179"/>
                </a:cubicBezTo>
                <a:cubicBezTo>
                  <a:pt x="202" y="178"/>
                  <a:pt x="203" y="179"/>
                  <a:pt x="204" y="180"/>
                </a:cubicBezTo>
                <a:cubicBezTo>
                  <a:pt x="204" y="180"/>
                  <a:pt x="204" y="180"/>
                  <a:pt x="208" y="180"/>
                </a:cubicBezTo>
                <a:cubicBezTo>
                  <a:pt x="214" y="180"/>
                  <a:pt x="214" y="180"/>
                  <a:pt x="214" y="180"/>
                </a:cubicBezTo>
                <a:cubicBezTo>
                  <a:pt x="218" y="178"/>
                  <a:pt x="220" y="175"/>
                  <a:pt x="219" y="174"/>
                </a:cubicBezTo>
                <a:cubicBezTo>
                  <a:pt x="219" y="174"/>
                  <a:pt x="219" y="174"/>
                  <a:pt x="219" y="172"/>
                </a:cubicBezTo>
                <a:cubicBezTo>
                  <a:pt x="219" y="172"/>
                  <a:pt x="219" y="172"/>
                  <a:pt x="219" y="172"/>
                </a:cubicBezTo>
                <a:cubicBezTo>
                  <a:pt x="219" y="171"/>
                  <a:pt x="220" y="171"/>
                  <a:pt x="220" y="171"/>
                </a:cubicBezTo>
                <a:cubicBezTo>
                  <a:pt x="220" y="171"/>
                  <a:pt x="221" y="172"/>
                  <a:pt x="221" y="173"/>
                </a:cubicBezTo>
                <a:cubicBezTo>
                  <a:pt x="222" y="174"/>
                  <a:pt x="226" y="175"/>
                  <a:pt x="226" y="175"/>
                </a:cubicBezTo>
                <a:cubicBezTo>
                  <a:pt x="226" y="175"/>
                  <a:pt x="229" y="173"/>
                  <a:pt x="229" y="172"/>
                </a:cubicBezTo>
                <a:cubicBezTo>
                  <a:pt x="229" y="171"/>
                  <a:pt x="228" y="169"/>
                  <a:pt x="229" y="169"/>
                </a:cubicBezTo>
                <a:cubicBezTo>
                  <a:pt x="229" y="169"/>
                  <a:pt x="230" y="171"/>
                  <a:pt x="231" y="172"/>
                </a:cubicBezTo>
                <a:cubicBezTo>
                  <a:pt x="231" y="172"/>
                  <a:pt x="231" y="172"/>
                  <a:pt x="231" y="172"/>
                </a:cubicBezTo>
                <a:cubicBezTo>
                  <a:pt x="241" y="172"/>
                  <a:pt x="241" y="171"/>
                  <a:pt x="241" y="171"/>
                </a:cubicBezTo>
                <a:cubicBezTo>
                  <a:pt x="244" y="149"/>
                  <a:pt x="248" y="129"/>
                  <a:pt x="250" y="129"/>
                </a:cubicBezTo>
                <a:cubicBezTo>
                  <a:pt x="251" y="128"/>
                  <a:pt x="256" y="124"/>
                  <a:pt x="256" y="121"/>
                </a:cubicBezTo>
                <a:cubicBezTo>
                  <a:pt x="256" y="118"/>
                  <a:pt x="254" y="111"/>
                  <a:pt x="253" y="111"/>
                </a:cubicBezTo>
                <a:cubicBezTo>
                  <a:pt x="253" y="111"/>
                  <a:pt x="253" y="109"/>
                  <a:pt x="253" y="106"/>
                </a:cubicBezTo>
                <a:cubicBezTo>
                  <a:pt x="253" y="104"/>
                  <a:pt x="252" y="101"/>
                  <a:pt x="252" y="101"/>
                </a:cubicBezTo>
                <a:cubicBezTo>
                  <a:pt x="251" y="100"/>
                  <a:pt x="250" y="99"/>
                  <a:pt x="250" y="99"/>
                </a:cubicBezTo>
                <a:cubicBezTo>
                  <a:pt x="250" y="99"/>
                  <a:pt x="250" y="98"/>
                  <a:pt x="250" y="98"/>
                </a:cubicBezTo>
                <a:cubicBezTo>
                  <a:pt x="251" y="98"/>
                  <a:pt x="251" y="96"/>
                  <a:pt x="251" y="93"/>
                </a:cubicBezTo>
                <a:cubicBezTo>
                  <a:pt x="251" y="90"/>
                  <a:pt x="252" y="88"/>
                  <a:pt x="252" y="88"/>
                </a:cubicBezTo>
                <a:cubicBezTo>
                  <a:pt x="252" y="88"/>
                  <a:pt x="253" y="88"/>
                  <a:pt x="253" y="89"/>
                </a:cubicBezTo>
                <a:cubicBezTo>
                  <a:pt x="253" y="89"/>
                  <a:pt x="254" y="93"/>
                  <a:pt x="256" y="97"/>
                </a:cubicBezTo>
                <a:cubicBezTo>
                  <a:pt x="256" y="97"/>
                  <a:pt x="256" y="97"/>
                  <a:pt x="256" y="100"/>
                </a:cubicBezTo>
                <a:cubicBezTo>
                  <a:pt x="256" y="102"/>
                  <a:pt x="256" y="102"/>
                  <a:pt x="256" y="102"/>
                </a:cubicBezTo>
                <a:cubicBezTo>
                  <a:pt x="255" y="103"/>
                  <a:pt x="255" y="104"/>
                  <a:pt x="255" y="104"/>
                </a:cubicBezTo>
                <a:cubicBezTo>
                  <a:pt x="255" y="104"/>
                  <a:pt x="256" y="106"/>
                  <a:pt x="256" y="109"/>
                </a:cubicBezTo>
                <a:cubicBezTo>
                  <a:pt x="256" y="109"/>
                  <a:pt x="256" y="109"/>
                  <a:pt x="256" y="110"/>
                </a:cubicBezTo>
                <a:cubicBezTo>
                  <a:pt x="256" y="112"/>
                  <a:pt x="256" y="113"/>
                  <a:pt x="256" y="115"/>
                </a:cubicBezTo>
                <a:cubicBezTo>
                  <a:pt x="256" y="117"/>
                  <a:pt x="256" y="117"/>
                  <a:pt x="256" y="117"/>
                </a:cubicBezTo>
                <a:cubicBezTo>
                  <a:pt x="257" y="119"/>
                  <a:pt x="259" y="122"/>
                  <a:pt x="259" y="122"/>
                </a:cubicBezTo>
                <a:cubicBezTo>
                  <a:pt x="259" y="122"/>
                  <a:pt x="261" y="124"/>
                  <a:pt x="264" y="125"/>
                </a:cubicBezTo>
                <a:cubicBezTo>
                  <a:pt x="267" y="126"/>
                  <a:pt x="271" y="136"/>
                  <a:pt x="272" y="136"/>
                </a:cubicBezTo>
                <a:cubicBezTo>
                  <a:pt x="272" y="136"/>
                  <a:pt x="273" y="137"/>
                  <a:pt x="273" y="137"/>
                </a:cubicBezTo>
                <a:cubicBezTo>
                  <a:pt x="273" y="138"/>
                  <a:pt x="274" y="139"/>
                  <a:pt x="274" y="139"/>
                </a:cubicBezTo>
                <a:cubicBezTo>
                  <a:pt x="275" y="140"/>
                  <a:pt x="277" y="141"/>
                  <a:pt x="277" y="141"/>
                </a:cubicBezTo>
                <a:cubicBezTo>
                  <a:pt x="277" y="142"/>
                  <a:pt x="278" y="142"/>
                  <a:pt x="279" y="142"/>
                </a:cubicBezTo>
                <a:cubicBezTo>
                  <a:pt x="280" y="142"/>
                  <a:pt x="280" y="142"/>
                  <a:pt x="280" y="143"/>
                </a:cubicBezTo>
                <a:cubicBezTo>
                  <a:pt x="280" y="143"/>
                  <a:pt x="281" y="143"/>
                  <a:pt x="282" y="144"/>
                </a:cubicBezTo>
                <a:cubicBezTo>
                  <a:pt x="282" y="144"/>
                  <a:pt x="282" y="144"/>
                  <a:pt x="283" y="144"/>
                </a:cubicBezTo>
                <a:cubicBezTo>
                  <a:pt x="285" y="144"/>
                  <a:pt x="285" y="144"/>
                  <a:pt x="285" y="144"/>
                </a:cubicBezTo>
                <a:cubicBezTo>
                  <a:pt x="288" y="143"/>
                  <a:pt x="290" y="142"/>
                  <a:pt x="290" y="143"/>
                </a:cubicBezTo>
                <a:cubicBezTo>
                  <a:pt x="290" y="143"/>
                  <a:pt x="291" y="143"/>
                  <a:pt x="292" y="143"/>
                </a:cubicBezTo>
                <a:cubicBezTo>
                  <a:pt x="293" y="143"/>
                  <a:pt x="295" y="142"/>
                  <a:pt x="297" y="142"/>
                </a:cubicBezTo>
                <a:cubicBezTo>
                  <a:pt x="299" y="143"/>
                  <a:pt x="305" y="144"/>
                  <a:pt x="305" y="145"/>
                </a:cubicBezTo>
                <a:cubicBezTo>
                  <a:pt x="305" y="146"/>
                  <a:pt x="306" y="148"/>
                  <a:pt x="307" y="150"/>
                </a:cubicBezTo>
                <a:cubicBezTo>
                  <a:pt x="308" y="152"/>
                  <a:pt x="313" y="156"/>
                  <a:pt x="314" y="156"/>
                </a:cubicBezTo>
                <a:cubicBezTo>
                  <a:pt x="314" y="156"/>
                  <a:pt x="315" y="157"/>
                  <a:pt x="315" y="157"/>
                </a:cubicBezTo>
                <a:cubicBezTo>
                  <a:pt x="316" y="158"/>
                  <a:pt x="317" y="159"/>
                  <a:pt x="318" y="159"/>
                </a:cubicBezTo>
                <a:cubicBezTo>
                  <a:pt x="319" y="159"/>
                  <a:pt x="319" y="159"/>
                  <a:pt x="319" y="160"/>
                </a:cubicBezTo>
                <a:cubicBezTo>
                  <a:pt x="319" y="160"/>
                  <a:pt x="320" y="161"/>
                  <a:pt x="321" y="161"/>
                </a:cubicBezTo>
                <a:cubicBezTo>
                  <a:pt x="323" y="161"/>
                  <a:pt x="324" y="161"/>
                  <a:pt x="324" y="161"/>
                </a:cubicBezTo>
                <a:cubicBezTo>
                  <a:pt x="324" y="162"/>
                  <a:pt x="324" y="162"/>
                  <a:pt x="326" y="163"/>
                </a:cubicBezTo>
                <a:cubicBezTo>
                  <a:pt x="327" y="163"/>
                  <a:pt x="330" y="164"/>
                  <a:pt x="330" y="164"/>
                </a:cubicBezTo>
                <a:cubicBezTo>
                  <a:pt x="330" y="165"/>
                  <a:pt x="330" y="165"/>
                  <a:pt x="331" y="165"/>
                </a:cubicBezTo>
                <a:cubicBezTo>
                  <a:pt x="332" y="165"/>
                  <a:pt x="333" y="165"/>
                  <a:pt x="333" y="166"/>
                </a:cubicBezTo>
                <a:cubicBezTo>
                  <a:pt x="333" y="166"/>
                  <a:pt x="334" y="166"/>
                  <a:pt x="335" y="166"/>
                </a:cubicBezTo>
                <a:cubicBezTo>
                  <a:pt x="336" y="166"/>
                  <a:pt x="337" y="167"/>
                  <a:pt x="337" y="167"/>
                </a:cubicBezTo>
                <a:cubicBezTo>
                  <a:pt x="337" y="167"/>
                  <a:pt x="339" y="169"/>
                  <a:pt x="342" y="172"/>
                </a:cubicBezTo>
                <a:cubicBezTo>
                  <a:pt x="344" y="174"/>
                  <a:pt x="353" y="184"/>
                  <a:pt x="353" y="184"/>
                </a:cubicBezTo>
                <a:cubicBezTo>
                  <a:pt x="354" y="184"/>
                  <a:pt x="354" y="186"/>
                  <a:pt x="355" y="188"/>
                </a:cubicBezTo>
                <a:cubicBezTo>
                  <a:pt x="356" y="191"/>
                  <a:pt x="358" y="197"/>
                  <a:pt x="358" y="197"/>
                </a:cubicBezTo>
                <a:cubicBezTo>
                  <a:pt x="359" y="197"/>
                  <a:pt x="360" y="198"/>
                  <a:pt x="360" y="199"/>
                </a:cubicBezTo>
                <a:cubicBezTo>
                  <a:pt x="360" y="200"/>
                  <a:pt x="360" y="201"/>
                  <a:pt x="361" y="201"/>
                </a:cubicBezTo>
                <a:cubicBezTo>
                  <a:pt x="361" y="201"/>
                  <a:pt x="361" y="201"/>
                  <a:pt x="361" y="202"/>
                </a:cubicBezTo>
                <a:cubicBezTo>
                  <a:pt x="361" y="202"/>
                  <a:pt x="363" y="203"/>
                  <a:pt x="364" y="203"/>
                </a:cubicBezTo>
                <a:cubicBezTo>
                  <a:pt x="366" y="203"/>
                  <a:pt x="367" y="203"/>
                  <a:pt x="367" y="203"/>
                </a:cubicBezTo>
                <a:cubicBezTo>
                  <a:pt x="367" y="204"/>
                  <a:pt x="370" y="204"/>
                  <a:pt x="372" y="204"/>
                </a:cubicBezTo>
                <a:cubicBezTo>
                  <a:pt x="375" y="204"/>
                  <a:pt x="376" y="219"/>
                  <a:pt x="375" y="220"/>
                </a:cubicBezTo>
                <a:cubicBezTo>
                  <a:pt x="374" y="222"/>
                  <a:pt x="373" y="231"/>
                  <a:pt x="374" y="232"/>
                </a:cubicBezTo>
                <a:cubicBezTo>
                  <a:pt x="374" y="233"/>
                  <a:pt x="376" y="234"/>
                  <a:pt x="377" y="234"/>
                </a:cubicBezTo>
                <a:cubicBezTo>
                  <a:pt x="378" y="234"/>
                  <a:pt x="379" y="235"/>
                  <a:pt x="380" y="236"/>
                </a:cubicBezTo>
                <a:cubicBezTo>
                  <a:pt x="381" y="237"/>
                  <a:pt x="382" y="238"/>
                  <a:pt x="382" y="239"/>
                </a:cubicBezTo>
                <a:cubicBezTo>
                  <a:pt x="382" y="240"/>
                  <a:pt x="382" y="241"/>
                  <a:pt x="383" y="241"/>
                </a:cubicBezTo>
                <a:cubicBezTo>
                  <a:pt x="383" y="241"/>
                  <a:pt x="384" y="243"/>
                  <a:pt x="384" y="244"/>
                </a:cubicBezTo>
                <a:cubicBezTo>
                  <a:pt x="384" y="245"/>
                  <a:pt x="385" y="246"/>
                  <a:pt x="385" y="246"/>
                </a:cubicBezTo>
                <a:cubicBezTo>
                  <a:pt x="386" y="246"/>
                  <a:pt x="386" y="248"/>
                  <a:pt x="386" y="251"/>
                </a:cubicBezTo>
                <a:cubicBezTo>
                  <a:pt x="386" y="254"/>
                  <a:pt x="386" y="256"/>
                  <a:pt x="387" y="256"/>
                </a:cubicBezTo>
                <a:cubicBezTo>
                  <a:pt x="387" y="256"/>
                  <a:pt x="389" y="258"/>
                  <a:pt x="390" y="259"/>
                </a:cubicBezTo>
                <a:cubicBezTo>
                  <a:pt x="390" y="259"/>
                  <a:pt x="390" y="259"/>
                  <a:pt x="391" y="259"/>
                </a:cubicBezTo>
                <a:cubicBezTo>
                  <a:pt x="393" y="259"/>
                  <a:pt x="395" y="257"/>
                  <a:pt x="398" y="257"/>
                </a:cubicBezTo>
                <a:cubicBezTo>
                  <a:pt x="398" y="257"/>
                  <a:pt x="398" y="257"/>
                  <a:pt x="398" y="257"/>
                </a:cubicBezTo>
                <a:cubicBezTo>
                  <a:pt x="400" y="257"/>
                  <a:pt x="401" y="258"/>
                  <a:pt x="401" y="258"/>
                </a:cubicBezTo>
                <a:cubicBezTo>
                  <a:pt x="401" y="259"/>
                  <a:pt x="399" y="259"/>
                  <a:pt x="397" y="260"/>
                </a:cubicBezTo>
                <a:cubicBezTo>
                  <a:pt x="395" y="260"/>
                  <a:pt x="388" y="266"/>
                  <a:pt x="386" y="272"/>
                </a:cubicBezTo>
                <a:cubicBezTo>
                  <a:pt x="386" y="272"/>
                  <a:pt x="386" y="272"/>
                  <a:pt x="386" y="277"/>
                </a:cubicBezTo>
                <a:cubicBezTo>
                  <a:pt x="386" y="279"/>
                  <a:pt x="386" y="279"/>
                  <a:pt x="386" y="279"/>
                </a:cubicBezTo>
                <a:cubicBezTo>
                  <a:pt x="387" y="281"/>
                  <a:pt x="388" y="284"/>
                  <a:pt x="389" y="284"/>
                </a:cubicBezTo>
                <a:cubicBezTo>
                  <a:pt x="390" y="284"/>
                  <a:pt x="391" y="284"/>
                  <a:pt x="391" y="285"/>
                </a:cubicBezTo>
                <a:cubicBezTo>
                  <a:pt x="392" y="286"/>
                  <a:pt x="393" y="293"/>
                  <a:pt x="392" y="294"/>
                </a:cubicBezTo>
                <a:cubicBezTo>
                  <a:pt x="392" y="294"/>
                  <a:pt x="390" y="296"/>
                  <a:pt x="389" y="296"/>
                </a:cubicBezTo>
                <a:cubicBezTo>
                  <a:pt x="388" y="296"/>
                  <a:pt x="387" y="296"/>
                  <a:pt x="387" y="296"/>
                </a:cubicBezTo>
                <a:cubicBezTo>
                  <a:pt x="387" y="297"/>
                  <a:pt x="387" y="297"/>
                  <a:pt x="386" y="297"/>
                </a:cubicBezTo>
                <a:cubicBezTo>
                  <a:pt x="385" y="297"/>
                  <a:pt x="384" y="298"/>
                  <a:pt x="383" y="298"/>
                </a:cubicBezTo>
                <a:cubicBezTo>
                  <a:pt x="382" y="299"/>
                  <a:pt x="382" y="300"/>
                  <a:pt x="382" y="301"/>
                </a:cubicBezTo>
                <a:cubicBezTo>
                  <a:pt x="382" y="302"/>
                  <a:pt x="381" y="302"/>
                  <a:pt x="381" y="302"/>
                </a:cubicBezTo>
                <a:cubicBezTo>
                  <a:pt x="380" y="302"/>
                  <a:pt x="381" y="306"/>
                  <a:pt x="382" y="310"/>
                </a:cubicBezTo>
                <a:cubicBezTo>
                  <a:pt x="382" y="313"/>
                  <a:pt x="384" y="327"/>
                  <a:pt x="385" y="327"/>
                </a:cubicBezTo>
                <a:cubicBezTo>
                  <a:pt x="386" y="328"/>
                  <a:pt x="389" y="329"/>
                  <a:pt x="389" y="329"/>
                </a:cubicBezTo>
                <a:cubicBezTo>
                  <a:pt x="389" y="330"/>
                  <a:pt x="388" y="330"/>
                  <a:pt x="388" y="330"/>
                </a:cubicBezTo>
                <a:cubicBezTo>
                  <a:pt x="387" y="330"/>
                  <a:pt x="386" y="330"/>
                  <a:pt x="386" y="329"/>
                </a:cubicBezTo>
                <a:cubicBezTo>
                  <a:pt x="386" y="329"/>
                  <a:pt x="385" y="329"/>
                  <a:pt x="383" y="329"/>
                </a:cubicBezTo>
                <a:cubicBezTo>
                  <a:pt x="381" y="329"/>
                  <a:pt x="380" y="331"/>
                  <a:pt x="380" y="334"/>
                </a:cubicBezTo>
                <a:cubicBezTo>
                  <a:pt x="380" y="337"/>
                  <a:pt x="380" y="339"/>
                  <a:pt x="381" y="339"/>
                </a:cubicBezTo>
                <a:cubicBezTo>
                  <a:pt x="381" y="339"/>
                  <a:pt x="382" y="339"/>
                  <a:pt x="382" y="340"/>
                </a:cubicBezTo>
                <a:cubicBezTo>
                  <a:pt x="382" y="341"/>
                  <a:pt x="382" y="342"/>
                  <a:pt x="382" y="342"/>
                </a:cubicBezTo>
                <a:cubicBezTo>
                  <a:pt x="383" y="342"/>
                  <a:pt x="383" y="344"/>
                  <a:pt x="383" y="346"/>
                </a:cubicBezTo>
                <a:cubicBezTo>
                  <a:pt x="383" y="348"/>
                  <a:pt x="384" y="351"/>
                  <a:pt x="384" y="351"/>
                </a:cubicBezTo>
                <a:cubicBezTo>
                  <a:pt x="385" y="351"/>
                  <a:pt x="386" y="353"/>
                  <a:pt x="386" y="353"/>
                </a:cubicBezTo>
                <a:cubicBezTo>
                  <a:pt x="386" y="354"/>
                  <a:pt x="386" y="355"/>
                  <a:pt x="387" y="355"/>
                </a:cubicBezTo>
                <a:cubicBezTo>
                  <a:pt x="387" y="355"/>
                  <a:pt x="388" y="356"/>
                  <a:pt x="389" y="357"/>
                </a:cubicBezTo>
                <a:cubicBezTo>
                  <a:pt x="390" y="358"/>
                  <a:pt x="392" y="362"/>
                  <a:pt x="393" y="362"/>
                </a:cubicBezTo>
                <a:cubicBezTo>
                  <a:pt x="394" y="362"/>
                  <a:pt x="396" y="363"/>
                  <a:pt x="397" y="363"/>
                </a:cubicBezTo>
                <a:cubicBezTo>
                  <a:pt x="399" y="364"/>
                  <a:pt x="403" y="371"/>
                  <a:pt x="403" y="371"/>
                </a:cubicBezTo>
                <a:cubicBezTo>
                  <a:pt x="404" y="371"/>
                  <a:pt x="405" y="371"/>
                  <a:pt x="405" y="372"/>
                </a:cubicBezTo>
                <a:cubicBezTo>
                  <a:pt x="406" y="372"/>
                  <a:pt x="407" y="373"/>
                  <a:pt x="408" y="373"/>
                </a:cubicBezTo>
                <a:cubicBezTo>
                  <a:pt x="408" y="373"/>
                  <a:pt x="409" y="374"/>
                  <a:pt x="409" y="374"/>
                </a:cubicBezTo>
                <a:cubicBezTo>
                  <a:pt x="409" y="375"/>
                  <a:pt x="411" y="376"/>
                  <a:pt x="413" y="377"/>
                </a:cubicBezTo>
                <a:cubicBezTo>
                  <a:pt x="414" y="378"/>
                  <a:pt x="421" y="380"/>
                  <a:pt x="421" y="381"/>
                </a:cubicBezTo>
                <a:cubicBezTo>
                  <a:pt x="421" y="382"/>
                  <a:pt x="424" y="384"/>
                  <a:pt x="428" y="386"/>
                </a:cubicBezTo>
                <a:cubicBezTo>
                  <a:pt x="432" y="387"/>
                  <a:pt x="442" y="392"/>
                  <a:pt x="443" y="392"/>
                </a:cubicBezTo>
                <a:cubicBezTo>
                  <a:pt x="443" y="392"/>
                  <a:pt x="445" y="394"/>
                  <a:pt x="447" y="397"/>
                </a:cubicBezTo>
                <a:cubicBezTo>
                  <a:pt x="448" y="399"/>
                  <a:pt x="461" y="403"/>
                  <a:pt x="465" y="404"/>
                </a:cubicBezTo>
                <a:cubicBezTo>
                  <a:pt x="469" y="405"/>
                  <a:pt x="477" y="417"/>
                  <a:pt x="478" y="417"/>
                </a:cubicBezTo>
                <a:cubicBezTo>
                  <a:pt x="479" y="417"/>
                  <a:pt x="491" y="434"/>
                  <a:pt x="495" y="439"/>
                </a:cubicBezTo>
                <a:close/>
                <a:moveTo>
                  <a:pt x="83" y="293"/>
                </a:moveTo>
                <a:cubicBezTo>
                  <a:pt x="82" y="293"/>
                  <a:pt x="82" y="292"/>
                  <a:pt x="82" y="292"/>
                </a:cubicBezTo>
                <a:cubicBezTo>
                  <a:pt x="82" y="291"/>
                  <a:pt x="81" y="291"/>
                  <a:pt x="81" y="291"/>
                </a:cubicBezTo>
                <a:cubicBezTo>
                  <a:pt x="80" y="291"/>
                  <a:pt x="80" y="291"/>
                  <a:pt x="80" y="292"/>
                </a:cubicBezTo>
                <a:cubicBezTo>
                  <a:pt x="80" y="292"/>
                  <a:pt x="79" y="293"/>
                  <a:pt x="77" y="293"/>
                </a:cubicBezTo>
                <a:cubicBezTo>
                  <a:pt x="76" y="293"/>
                  <a:pt x="75" y="293"/>
                  <a:pt x="75" y="293"/>
                </a:cubicBezTo>
                <a:cubicBezTo>
                  <a:pt x="75" y="294"/>
                  <a:pt x="72" y="294"/>
                  <a:pt x="70" y="294"/>
                </a:cubicBezTo>
                <a:cubicBezTo>
                  <a:pt x="68" y="294"/>
                  <a:pt x="65" y="294"/>
                  <a:pt x="65" y="293"/>
                </a:cubicBezTo>
                <a:cubicBezTo>
                  <a:pt x="65" y="293"/>
                  <a:pt x="65" y="291"/>
                  <a:pt x="65" y="291"/>
                </a:cubicBezTo>
                <a:cubicBezTo>
                  <a:pt x="65" y="291"/>
                  <a:pt x="66" y="291"/>
                  <a:pt x="66" y="290"/>
                </a:cubicBezTo>
                <a:cubicBezTo>
                  <a:pt x="66" y="290"/>
                  <a:pt x="67" y="290"/>
                  <a:pt x="69" y="290"/>
                </a:cubicBezTo>
                <a:cubicBezTo>
                  <a:pt x="70" y="290"/>
                  <a:pt x="72" y="289"/>
                  <a:pt x="72" y="289"/>
                </a:cubicBezTo>
                <a:cubicBezTo>
                  <a:pt x="72" y="289"/>
                  <a:pt x="74" y="288"/>
                  <a:pt x="77" y="288"/>
                </a:cubicBezTo>
                <a:cubicBezTo>
                  <a:pt x="79" y="288"/>
                  <a:pt x="82" y="289"/>
                  <a:pt x="83" y="290"/>
                </a:cubicBezTo>
                <a:cubicBezTo>
                  <a:pt x="83" y="290"/>
                  <a:pt x="84" y="293"/>
                  <a:pt x="83" y="293"/>
                </a:cubicBezTo>
                <a:close/>
                <a:moveTo>
                  <a:pt x="80" y="242"/>
                </a:moveTo>
                <a:cubicBezTo>
                  <a:pt x="77" y="242"/>
                  <a:pt x="77" y="242"/>
                  <a:pt x="77" y="242"/>
                </a:cubicBezTo>
                <a:cubicBezTo>
                  <a:pt x="75" y="241"/>
                  <a:pt x="73" y="240"/>
                  <a:pt x="73" y="239"/>
                </a:cubicBezTo>
                <a:cubicBezTo>
                  <a:pt x="74" y="239"/>
                  <a:pt x="76" y="238"/>
                  <a:pt x="78" y="238"/>
                </a:cubicBezTo>
                <a:cubicBezTo>
                  <a:pt x="80" y="239"/>
                  <a:pt x="86" y="241"/>
                  <a:pt x="86" y="241"/>
                </a:cubicBezTo>
                <a:cubicBezTo>
                  <a:pt x="86" y="241"/>
                  <a:pt x="84" y="242"/>
                  <a:pt x="82" y="242"/>
                </a:cubicBezTo>
                <a:cubicBezTo>
                  <a:pt x="82" y="242"/>
                  <a:pt x="82" y="242"/>
                  <a:pt x="80" y="242"/>
                </a:cubicBezTo>
                <a:close/>
                <a:moveTo>
                  <a:pt x="112" y="382"/>
                </a:moveTo>
                <a:cubicBezTo>
                  <a:pt x="112" y="381"/>
                  <a:pt x="113" y="380"/>
                  <a:pt x="115" y="379"/>
                </a:cubicBezTo>
                <a:cubicBezTo>
                  <a:pt x="116" y="378"/>
                  <a:pt x="121" y="377"/>
                  <a:pt x="121" y="377"/>
                </a:cubicBezTo>
                <a:cubicBezTo>
                  <a:pt x="121" y="378"/>
                  <a:pt x="120" y="378"/>
                  <a:pt x="120" y="379"/>
                </a:cubicBezTo>
                <a:cubicBezTo>
                  <a:pt x="119" y="379"/>
                  <a:pt x="117" y="380"/>
                  <a:pt x="117" y="382"/>
                </a:cubicBezTo>
                <a:cubicBezTo>
                  <a:pt x="117" y="383"/>
                  <a:pt x="115" y="384"/>
                  <a:pt x="114" y="384"/>
                </a:cubicBezTo>
                <a:cubicBezTo>
                  <a:pt x="113" y="384"/>
                  <a:pt x="112" y="384"/>
                  <a:pt x="112" y="385"/>
                </a:cubicBezTo>
                <a:cubicBezTo>
                  <a:pt x="112" y="385"/>
                  <a:pt x="112" y="386"/>
                  <a:pt x="111" y="386"/>
                </a:cubicBezTo>
                <a:cubicBezTo>
                  <a:pt x="110" y="386"/>
                  <a:pt x="108" y="386"/>
                  <a:pt x="108" y="385"/>
                </a:cubicBezTo>
                <a:cubicBezTo>
                  <a:pt x="108" y="384"/>
                  <a:pt x="108" y="384"/>
                  <a:pt x="109" y="383"/>
                </a:cubicBezTo>
                <a:cubicBezTo>
                  <a:pt x="110" y="383"/>
                  <a:pt x="112" y="382"/>
                  <a:pt x="112" y="382"/>
                </a:cubicBezTo>
                <a:close/>
                <a:moveTo>
                  <a:pt x="122" y="375"/>
                </a:moveTo>
                <a:cubicBezTo>
                  <a:pt x="122" y="374"/>
                  <a:pt x="123" y="373"/>
                  <a:pt x="124" y="373"/>
                </a:cubicBezTo>
                <a:cubicBezTo>
                  <a:pt x="124" y="373"/>
                  <a:pt x="124" y="375"/>
                  <a:pt x="123" y="377"/>
                </a:cubicBezTo>
                <a:cubicBezTo>
                  <a:pt x="123" y="377"/>
                  <a:pt x="123" y="377"/>
                  <a:pt x="122" y="377"/>
                </a:cubicBezTo>
                <a:cubicBezTo>
                  <a:pt x="122" y="377"/>
                  <a:pt x="122" y="377"/>
                  <a:pt x="122" y="377"/>
                </a:cubicBezTo>
                <a:cubicBezTo>
                  <a:pt x="121" y="377"/>
                  <a:pt x="121" y="375"/>
                  <a:pt x="122" y="375"/>
                </a:cubicBezTo>
                <a:close/>
                <a:moveTo>
                  <a:pt x="125" y="372"/>
                </a:moveTo>
                <a:cubicBezTo>
                  <a:pt x="125" y="371"/>
                  <a:pt x="127" y="370"/>
                  <a:pt x="129" y="368"/>
                </a:cubicBezTo>
                <a:cubicBezTo>
                  <a:pt x="132" y="367"/>
                  <a:pt x="138" y="364"/>
                  <a:pt x="138" y="365"/>
                </a:cubicBezTo>
                <a:cubicBezTo>
                  <a:pt x="138" y="366"/>
                  <a:pt x="137" y="368"/>
                  <a:pt x="135" y="369"/>
                </a:cubicBezTo>
                <a:cubicBezTo>
                  <a:pt x="133" y="371"/>
                  <a:pt x="125" y="373"/>
                  <a:pt x="125" y="372"/>
                </a:cubicBezTo>
                <a:close/>
                <a:moveTo>
                  <a:pt x="154" y="122"/>
                </a:moveTo>
                <a:cubicBezTo>
                  <a:pt x="154" y="121"/>
                  <a:pt x="153" y="119"/>
                  <a:pt x="152" y="119"/>
                </a:cubicBezTo>
                <a:cubicBezTo>
                  <a:pt x="151" y="119"/>
                  <a:pt x="151" y="115"/>
                  <a:pt x="151" y="111"/>
                </a:cubicBezTo>
                <a:cubicBezTo>
                  <a:pt x="151" y="106"/>
                  <a:pt x="152" y="102"/>
                  <a:pt x="154" y="102"/>
                </a:cubicBezTo>
                <a:cubicBezTo>
                  <a:pt x="156" y="102"/>
                  <a:pt x="158" y="108"/>
                  <a:pt x="158" y="114"/>
                </a:cubicBezTo>
                <a:cubicBezTo>
                  <a:pt x="158" y="121"/>
                  <a:pt x="157" y="126"/>
                  <a:pt x="156" y="126"/>
                </a:cubicBezTo>
                <a:cubicBezTo>
                  <a:pt x="155" y="126"/>
                  <a:pt x="154" y="124"/>
                  <a:pt x="154" y="122"/>
                </a:cubicBezTo>
                <a:close/>
                <a:moveTo>
                  <a:pt x="164" y="32"/>
                </a:moveTo>
                <a:cubicBezTo>
                  <a:pt x="164" y="33"/>
                  <a:pt x="162" y="34"/>
                  <a:pt x="161" y="34"/>
                </a:cubicBezTo>
                <a:cubicBezTo>
                  <a:pt x="159" y="34"/>
                  <a:pt x="157" y="32"/>
                  <a:pt x="157" y="29"/>
                </a:cubicBezTo>
                <a:cubicBezTo>
                  <a:pt x="157" y="26"/>
                  <a:pt x="164" y="31"/>
                  <a:pt x="164" y="32"/>
                </a:cubicBezTo>
                <a:close/>
                <a:moveTo>
                  <a:pt x="207" y="163"/>
                </a:moveTo>
                <a:cubicBezTo>
                  <a:pt x="204" y="159"/>
                  <a:pt x="201" y="151"/>
                  <a:pt x="202" y="151"/>
                </a:cubicBezTo>
                <a:cubicBezTo>
                  <a:pt x="204" y="151"/>
                  <a:pt x="205" y="151"/>
                  <a:pt x="205" y="152"/>
                </a:cubicBezTo>
                <a:cubicBezTo>
                  <a:pt x="206" y="153"/>
                  <a:pt x="207" y="154"/>
                  <a:pt x="209" y="154"/>
                </a:cubicBezTo>
                <a:cubicBezTo>
                  <a:pt x="209" y="154"/>
                  <a:pt x="209" y="154"/>
                  <a:pt x="210" y="154"/>
                </a:cubicBezTo>
                <a:cubicBezTo>
                  <a:pt x="214" y="154"/>
                  <a:pt x="214" y="154"/>
                  <a:pt x="214" y="154"/>
                </a:cubicBezTo>
                <a:cubicBezTo>
                  <a:pt x="214" y="158"/>
                  <a:pt x="214" y="162"/>
                  <a:pt x="213" y="162"/>
                </a:cubicBezTo>
                <a:cubicBezTo>
                  <a:pt x="213" y="162"/>
                  <a:pt x="212" y="163"/>
                  <a:pt x="213" y="165"/>
                </a:cubicBezTo>
                <a:cubicBezTo>
                  <a:pt x="213" y="166"/>
                  <a:pt x="213" y="171"/>
                  <a:pt x="213" y="171"/>
                </a:cubicBezTo>
                <a:cubicBezTo>
                  <a:pt x="212" y="171"/>
                  <a:pt x="212" y="170"/>
                  <a:pt x="212" y="170"/>
                </a:cubicBezTo>
                <a:cubicBezTo>
                  <a:pt x="212" y="170"/>
                  <a:pt x="209" y="167"/>
                  <a:pt x="207" y="163"/>
                </a:cubicBezTo>
                <a:close/>
                <a:moveTo>
                  <a:pt x="210" y="30"/>
                </a:moveTo>
                <a:cubicBezTo>
                  <a:pt x="210" y="30"/>
                  <a:pt x="209" y="28"/>
                  <a:pt x="209" y="25"/>
                </a:cubicBezTo>
                <a:cubicBezTo>
                  <a:pt x="208" y="23"/>
                  <a:pt x="208" y="11"/>
                  <a:pt x="208" y="6"/>
                </a:cubicBezTo>
                <a:cubicBezTo>
                  <a:pt x="209" y="1"/>
                  <a:pt x="220" y="0"/>
                  <a:pt x="220" y="3"/>
                </a:cubicBezTo>
                <a:cubicBezTo>
                  <a:pt x="220" y="3"/>
                  <a:pt x="220" y="3"/>
                  <a:pt x="220" y="6"/>
                </a:cubicBezTo>
                <a:cubicBezTo>
                  <a:pt x="220" y="15"/>
                  <a:pt x="220" y="15"/>
                  <a:pt x="220" y="15"/>
                </a:cubicBezTo>
                <a:cubicBezTo>
                  <a:pt x="217" y="24"/>
                  <a:pt x="214" y="32"/>
                  <a:pt x="213" y="32"/>
                </a:cubicBezTo>
                <a:cubicBezTo>
                  <a:pt x="212" y="32"/>
                  <a:pt x="211" y="31"/>
                  <a:pt x="211" y="31"/>
                </a:cubicBezTo>
                <a:cubicBezTo>
                  <a:pt x="211" y="31"/>
                  <a:pt x="210" y="30"/>
                  <a:pt x="210" y="30"/>
                </a:cubicBezTo>
                <a:close/>
                <a:moveTo>
                  <a:pt x="215" y="142"/>
                </a:moveTo>
                <a:cubicBezTo>
                  <a:pt x="215" y="143"/>
                  <a:pt x="215" y="145"/>
                  <a:pt x="214" y="145"/>
                </a:cubicBezTo>
                <a:cubicBezTo>
                  <a:pt x="214" y="145"/>
                  <a:pt x="213" y="144"/>
                  <a:pt x="213" y="143"/>
                </a:cubicBezTo>
                <a:cubicBezTo>
                  <a:pt x="212" y="143"/>
                  <a:pt x="215" y="140"/>
                  <a:pt x="215" y="142"/>
                </a:cubicBezTo>
                <a:close/>
                <a:moveTo>
                  <a:pt x="221" y="153"/>
                </a:moveTo>
                <a:cubicBezTo>
                  <a:pt x="222" y="155"/>
                  <a:pt x="223" y="158"/>
                  <a:pt x="223" y="158"/>
                </a:cubicBezTo>
                <a:cubicBezTo>
                  <a:pt x="223" y="159"/>
                  <a:pt x="223" y="159"/>
                  <a:pt x="222" y="159"/>
                </a:cubicBezTo>
                <a:cubicBezTo>
                  <a:pt x="221" y="159"/>
                  <a:pt x="220" y="157"/>
                  <a:pt x="218" y="155"/>
                </a:cubicBezTo>
                <a:cubicBezTo>
                  <a:pt x="217" y="153"/>
                  <a:pt x="215" y="145"/>
                  <a:pt x="216" y="145"/>
                </a:cubicBezTo>
                <a:cubicBezTo>
                  <a:pt x="216" y="145"/>
                  <a:pt x="217" y="145"/>
                  <a:pt x="217" y="145"/>
                </a:cubicBezTo>
                <a:cubicBezTo>
                  <a:pt x="217" y="146"/>
                  <a:pt x="219" y="150"/>
                  <a:pt x="221" y="153"/>
                </a:cubicBezTo>
                <a:close/>
                <a:moveTo>
                  <a:pt x="220" y="460"/>
                </a:moveTo>
                <a:cubicBezTo>
                  <a:pt x="220" y="459"/>
                  <a:pt x="221" y="459"/>
                  <a:pt x="222" y="459"/>
                </a:cubicBezTo>
                <a:cubicBezTo>
                  <a:pt x="222" y="459"/>
                  <a:pt x="222" y="460"/>
                  <a:pt x="222" y="461"/>
                </a:cubicBezTo>
                <a:cubicBezTo>
                  <a:pt x="222" y="461"/>
                  <a:pt x="222" y="462"/>
                  <a:pt x="222" y="462"/>
                </a:cubicBezTo>
                <a:cubicBezTo>
                  <a:pt x="221" y="462"/>
                  <a:pt x="221" y="462"/>
                  <a:pt x="222" y="463"/>
                </a:cubicBezTo>
                <a:cubicBezTo>
                  <a:pt x="222" y="463"/>
                  <a:pt x="222" y="464"/>
                  <a:pt x="222" y="464"/>
                </a:cubicBezTo>
                <a:cubicBezTo>
                  <a:pt x="222" y="465"/>
                  <a:pt x="222" y="465"/>
                  <a:pt x="222" y="465"/>
                </a:cubicBezTo>
                <a:cubicBezTo>
                  <a:pt x="221" y="465"/>
                  <a:pt x="221" y="468"/>
                  <a:pt x="222" y="472"/>
                </a:cubicBezTo>
                <a:cubicBezTo>
                  <a:pt x="223" y="475"/>
                  <a:pt x="215" y="479"/>
                  <a:pt x="216" y="477"/>
                </a:cubicBezTo>
                <a:cubicBezTo>
                  <a:pt x="216" y="475"/>
                  <a:pt x="218" y="469"/>
                  <a:pt x="219" y="469"/>
                </a:cubicBezTo>
                <a:cubicBezTo>
                  <a:pt x="219" y="469"/>
                  <a:pt x="219" y="467"/>
                  <a:pt x="219" y="465"/>
                </a:cubicBezTo>
                <a:cubicBezTo>
                  <a:pt x="219" y="463"/>
                  <a:pt x="220" y="460"/>
                  <a:pt x="220" y="460"/>
                </a:cubicBezTo>
                <a:close/>
                <a:moveTo>
                  <a:pt x="225" y="162"/>
                </a:moveTo>
                <a:cubicBezTo>
                  <a:pt x="226" y="162"/>
                  <a:pt x="227" y="163"/>
                  <a:pt x="227" y="164"/>
                </a:cubicBezTo>
                <a:cubicBezTo>
                  <a:pt x="227" y="166"/>
                  <a:pt x="228" y="169"/>
                  <a:pt x="227" y="169"/>
                </a:cubicBezTo>
                <a:cubicBezTo>
                  <a:pt x="227" y="169"/>
                  <a:pt x="226" y="169"/>
                  <a:pt x="226" y="168"/>
                </a:cubicBezTo>
                <a:cubicBezTo>
                  <a:pt x="226" y="168"/>
                  <a:pt x="226" y="167"/>
                  <a:pt x="225" y="166"/>
                </a:cubicBezTo>
                <a:cubicBezTo>
                  <a:pt x="225" y="166"/>
                  <a:pt x="224" y="162"/>
                  <a:pt x="225" y="162"/>
                </a:cubicBezTo>
                <a:close/>
                <a:moveTo>
                  <a:pt x="247" y="485"/>
                </a:moveTo>
                <a:cubicBezTo>
                  <a:pt x="247" y="486"/>
                  <a:pt x="248" y="485"/>
                  <a:pt x="248" y="485"/>
                </a:cubicBezTo>
                <a:cubicBezTo>
                  <a:pt x="248" y="485"/>
                  <a:pt x="248" y="485"/>
                  <a:pt x="248" y="485"/>
                </a:cubicBezTo>
                <a:cubicBezTo>
                  <a:pt x="249" y="485"/>
                  <a:pt x="249" y="486"/>
                  <a:pt x="249" y="495"/>
                </a:cubicBezTo>
                <a:cubicBezTo>
                  <a:pt x="249" y="504"/>
                  <a:pt x="249" y="504"/>
                  <a:pt x="249" y="504"/>
                </a:cubicBezTo>
                <a:cubicBezTo>
                  <a:pt x="248" y="514"/>
                  <a:pt x="248" y="523"/>
                  <a:pt x="247" y="523"/>
                </a:cubicBezTo>
                <a:cubicBezTo>
                  <a:pt x="246" y="523"/>
                  <a:pt x="245" y="522"/>
                  <a:pt x="245" y="521"/>
                </a:cubicBezTo>
                <a:cubicBezTo>
                  <a:pt x="245" y="520"/>
                  <a:pt x="246" y="519"/>
                  <a:pt x="246" y="519"/>
                </a:cubicBezTo>
                <a:cubicBezTo>
                  <a:pt x="247" y="519"/>
                  <a:pt x="247" y="516"/>
                  <a:pt x="248" y="513"/>
                </a:cubicBezTo>
                <a:cubicBezTo>
                  <a:pt x="248" y="513"/>
                  <a:pt x="248" y="513"/>
                  <a:pt x="248" y="511"/>
                </a:cubicBezTo>
                <a:cubicBezTo>
                  <a:pt x="248" y="504"/>
                  <a:pt x="246" y="497"/>
                  <a:pt x="246" y="491"/>
                </a:cubicBezTo>
                <a:cubicBezTo>
                  <a:pt x="246" y="489"/>
                  <a:pt x="246" y="489"/>
                  <a:pt x="246" y="489"/>
                </a:cubicBezTo>
                <a:cubicBezTo>
                  <a:pt x="247" y="487"/>
                  <a:pt x="247" y="485"/>
                  <a:pt x="247" y="485"/>
                </a:cubicBezTo>
                <a:close/>
                <a:moveTo>
                  <a:pt x="250" y="434"/>
                </a:moveTo>
                <a:cubicBezTo>
                  <a:pt x="250" y="434"/>
                  <a:pt x="250" y="435"/>
                  <a:pt x="250" y="435"/>
                </a:cubicBezTo>
                <a:cubicBezTo>
                  <a:pt x="250" y="435"/>
                  <a:pt x="250" y="435"/>
                  <a:pt x="250" y="435"/>
                </a:cubicBezTo>
                <a:cubicBezTo>
                  <a:pt x="250" y="435"/>
                  <a:pt x="252" y="436"/>
                  <a:pt x="252" y="436"/>
                </a:cubicBezTo>
                <a:cubicBezTo>
                  <a:pt x="252" y="436"/>
                  <a:pt x="253" y="436"/>
                  <a:pt x="253" y="437"/>
                </a:cubicBezTo>
                <a:cubicBezTo>
                  <a:pt x="253" y="437"/>
                  <a:pt x="252" y="437"/>
                  <a:pt x="252" y="437"/>
                </a:cubicBezTo>
                <a:cubicBezTo>
                  <a:pt x="252" y="437"/>
                  <a:pt x="251" y="439"/>
                  <a:pt x="251" y="440"/>
                </a:cubicBezTo>
                <a:cubicBezTo>
                  <a:pt x="251" y="442"/>
                  <a:pt x="251" y="443"/>
                  <a:pt x="250" y="443"/>
                </a:cubicBezTo>
                <a:cubicBezTo>
                  <a:pt x="250" y="443"/>
                  <a:pt x="250" y="444"/>
                  <a:pt x="250" y="444"/>
                </a:cubicBezTo>
                <a:cubicBezTo>
                  <a:pt x="251" y="444"/>
                  <a:pt x="251" y="446"/>
                  <a:pt x="251" y="448"/>
                </a:cubicBezTo>
                <a:cubicBezTo>
                  <a:pt x="251" y="449"/>
                  <a:pt x="249" y="454"/>
                  <a:pt x="249" y="454"/>
                </a:cubicBezTo>
                <a:cubicBezTo>
                  <a:pt x="249" y="454"/>
                  <a:pt x="248" y="455"/>
                  <a:pt x="248" y="458"/>
                </a:cubicBezTo>
                <a:cubicBezTo>
                  <a:pt x="248" y="460"/>
                  <a:pt x="248" y="462"/>
                  <a:pt x="248" y="462"/>
                </a:cubicBezTo>
                <a:cubicBezTo>
                  <a:pt x="247" y="462"/>
                  <a:pt x="248" y="459"/>
                  <a:pt x="248" y="454"/>
                </a:cubicBezTo>
                <a:cubicBezTo>
                  <a:pt x="249" y="450"/>
                  <a:pt x="250" y="434"/>
                  <a:pt x="250" y="434"/>
                </a:cubicBezTo>
                <a:close/>
                <a:moveTo>
                  <a:pt x="273" y="507"/>
                </a:moveTo>
                <a:cubicBezTo>
                  <a:pt x="273" y="505"/>
                  <a:pt x="274" y="506"/>
                  <a:pt x="275" y="510"/>
                </a:cubicBezTo>
                <a:cubicBezTo>
                  <a:pt x="275" y="510"/>
                  <a:pt x="275" y="510"/>
                  <a:pt x="275" y="514"/>
                </a:cubicBezTo>
                <a:cubicBezTo>
                  <a:pt x="275" y="516"/>
                  <a:pt x="275" y="516"/>
                  <a:pt x="275" y="516"/>
                </a:cubicBezTo>
                <a:cubicBezTo>
                  <a:pt x="275" y="517"/>
                  <a:pt x="274" y="519"/>
                  <a:pt x="274" y="519"/>
                </a:cubicBezTo>
                <a:cubicBezTo>
                  <a:pt x="273" y="519"/>
                  <a:pt x="273" y="519"/>
                  <a:pt x="273" y="520"/>
                </a:cubicBezTo>
                <a:cubicBezTo>
                  <a:pt x="273" y="521"/>
                  <a:pt x="273" y="522"/>
                  <a:pt x="272" y="522"/>
                </a:cubicBezTo>
                <a:cubicBezTo>
                  <a:pt x="272" y="522"/>
                  <a:pt x="272" y="524"/>
                  <a:pt x="274" y="527"/>
                </a:cubicBezTo>
                <a:cubicBezTo>
                  <a:pt x="274" y="527"/>
                  <a:pt x="274" y="527"/>
                  <a:pt x="274" y="531"/>
                </a:cubicBezTo>
                <a:cubicBezTo>
                  <a:pt x="274" y="532"/>
                  <a:pt x="274" y="532"/>
                  <a:pt x="274" y="532"/>
                </a:cubicBezTo>
                <a:cubicBezTo>
                  <a:pt x="273" y="533"/>
                  <a:pt x="273" y="533"/>
                  <a:pt x="272" y="533"/>
                </a:cubicBezTo>
                <a:cubicBezTo>
                  <a:pt x="272" y="533"/>
                  <a:pt x="271" y="534"/>
                  <a:pt x="271" y="535"/>
                </a:cubicBezTo>
                <a:cubicBezTo>
                  <a:pt x="271" y="536"/>
                  <a:pt x="271" y="537"/>
                  <a:pt x="271" y="537"/>
                </a:cubicBezTo>
                <a:cubicBezTo>
                  <a:pt x="270" y="537"/>
                  <a:pt x="270" y="538"/>
                  <a:pt x="270" y="539"/>
                </a:cubicBezTo>
                <a:cubicBezTo>
                  <a:pt x="269" y="540"/>
                  <a:pt x="268" y="542"/>
                  <a:pt x="268" y="542"/>
                </a:cubicBezTo>
                <a:cubicBezTo>
                  <a:pt x="267" y="542"/>
                  <a:pt x="267" y="539"/>
                  <a:pt x="267" y="535"/>
                </a:cubicBezTo>
                <a:cubicBezTo>
                  <a:pt x="267" y="532"/>
                  <a:pt x="268" y="527"/>
                  <a:pt x="269" y="526"/>
                </a:cubicBezTo>
                <a:cubicBezTo>
                  <a:pt x="269" y="526"/>
                  <a:pt x="269" y="526"/>
                  <a:pt x="269" y="524"/>
                </a:cubicBezTo>
                <a:cubicBezTo>
                  <a:pt x="269" y="523"/>
                  <a:pt x="269" y="522"/>
                  <a:pt x="269" y="520"/>
                </a:cubicBezTo>
                <a:cubicBezTo>
                  <a:pt x="269" y="519"/>
                  <a:pt x="269" y="519"/>
                  <a:pt x="269" y="519"/>
                </a:cubicBezTo>
                <a:cubicBezTo>
                  <a:pt x="270" y="516"/>
                  <a:pt x="270" y="514"/>
                  <a:pt x="271" y="514"/>
                </a:cubicBezTo>
                <a:cubicBezTo>
                  <a:pt x="271" y="514"/>
                  <a:pt x="271" y="514"/>
                  <a:pt x="271" y="513"/>
                </a:cubicBezTo>
                <a:cubicBezTo>
                  <a:pt x="271" y="512"/>
                  <a:pt x="272" y="511"/>
                  <a:pt x="272" y="511"/>
                </a:cubicBezTo>
                <a:cubicBezTo>
                  <a:pt x="273" y="511"/>
                  <a:pt x="273" y="509"/>
                  <a:pt x="273" y="507"/>
                </a:cubicBezTo>
                <a:close/>
                <a:moveTo>
                  <a:pt x="276" y="488"/>
                </a:moveTo>
                <a:cubicBezTo>
                  <a:pt x="277" y="488"/>
                  <a:pt x="277" y="491"/>
                  <a:pt x="276" y="494"/>
                </a:cubicBezTo>
                <a:cubicBezTo>
                  <a:pt x="276" y="497"/>
                  <a:pt x="274" y="501"/>
                  <a:pt x="274" y="501"/>
                </a:cubicBezTo>
                <a:cubicBezTo>
                  <a:pt x="273" y="501"/>
                  <a:pt x="273" y="499"/>
                  <a:pt x="273" y="498"/>
                </a:cubicBezTo>
                <a:cubicBezTo>
                  <a:pt x="273" y="496"/>
                  <a:pt x="273" y="494"/>
                  <a:pt x="274" y="494"/>
                </a:cubicBezTo>
                <a:cubicBezTo>
                  <a:pt x="274" y="494"/>
                  <a:pt x="274" y="493"/>
                  <a:pt x="274" y="491"/>
                </a:cubicBezTo>
                <a:cubicBezTo>
                  <a:pt x="274" y="489"/>
                  <a:pt x="276" y="488"/>
                  <a:pt x="276" y="488"/>
                </a:cubicBezTo>
                <a:close/>
                <a:moveTo>
                  <a:pt x="305" y="516"/>
                </a:moveTo>
                <a:cubicBezTo>
                  <a:pt x="305" y="516"/>
                  <a:pt x="305" y="516"/>
                  <a:pt x="305" y="517"/>
                </a:cubicBezTo>
                <a:cubicBezTo>
                  <a:pt x="305" y="518"/>
                  <a:pt x="304" y="519"/>
                  <a:pt x="304" y="520"/>
                </a:cubicBezTo>
                <a:cubicBezTo>
                  <a:pt x="303" y="521"/>
                  <a:pt x="300" y="525"/>
                  <a:pt x="299" y="525"/>
                </a:cubicBezTo>
                <a:cubicBezTo>
                  <a:pt x="297" y="525"/>
                  <a:pt x="297" y="523"/>
                  <a:pt x="297" y="521"/>
                </a:cubicBezTo>
                <a:cubicBezTo>
                  <a:pt x="298" y="520"/>
                  <a:pt x="304" y="516"/>
                  <a:pt x="305" y="516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 l="-10194" t="169" r="-32433" b="-74"/>
            </a:stretch>
          </a:blipFill>
          <a:ln>
            <a:noFill/>
          </a:ln>
          <a:effectLst>
            <a:outerShdw blurRad="254000" sx="106000" sy="106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5A3331-6841-486E-953F-C2FBB23B542C}"/>
              </a:ext>
            </a:extLst>
          </p:cNvPr>
          <p:cNvSpPr txBox="1"/>
          <p:nvPr/>
        </p:nvSpPr>
        <p:spPr>
          <a:xfrm>
            <a:off x="1022843" y="712373"/>
            <a:ext cx="4397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600">
                <a:solidFill>
                  <a:srgbClr val="6C00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RALPH LAUREN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9901F9-3177-46CC-B2D5-BE8AC396E640}"/>
              </a:ext>
            </a:extLst>
          </p:cNvPr>
          <p:cNvSpPr txBox="1"/>
          <p:nvPr/>
        </p:nvSpPr>
        <p:spPr>
          <a:xfrm>
            <a:off x="479029" y="1221417"/>
            <a:ext cx="5485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Class - A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3E696D-3B31-4289-B99E-E25322ADBB5F}"/>
              </a:ext>
            </a:extLst>
          </p:cNvPr>
          <p:cNvSpPr txBox="1"/>
          <p:nvPr/>
        </p:nvSpPr>
        <p:spPr>
          <a:xfrm>
            <a:off x="7044937" y="200835"/>
            <a:ext cx="3594922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spc="70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GENTS EDITIONS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E8A4B63-CCA9-4200-B8CA-0AABB8B32416}"/>
              </a:ext>
            </a:extLst>
          </p:cNvPr>
          <p:cNvCxnSpPr>
            <a:cxnSpLocks/>
          </p:cNvCxnSpPr>
          <p:nvPr/>
        </p:nvCxnSpPr>
        <p:spPr>
          <a:xfrm flipH="1">
            <a:off x="10639859" y="354721"/>
            <a:ext cx="950737" cy="1"/>
          </a:xfrm>
          <a:prstGeom prst="straightConnector1">
            <a:avLst/>
          </a:prstGeom>
          <a:ln w="12700">
            <a:solidFill>
              <a:srgbClr val="6C006C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E9955C2-C72A-4A8B-830C-B3D8C3A502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008" y="2641406"/>
            <a:ext cx="3999422" cy="3643473"/>
          </a:xfrm>
          <a:prstGeom prst="rect">
            <a:avLst/>
          </a:prstGeom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1E9715-D578-4344-A98B-4DD24C8732B1}"/>
              </a:ext>
            </a:extLst>
          </p:cNvPr>
          <p:cNvSpPr txBox="1"/>
          <p:nvPr/>
        </p:nvSpPr>
        <p:spPr>
          <a:xfrm>
            <a:off x="7429211" y="604161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60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$200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3B9391-F69F-4432-BF3C-5E554A1EA005}"/>
              </a:ext>
            </a:extLst>
          </p:cNvPr>
          <p:cNvSpPr txBox="1"/>
          <p:nvPr/>
        </p:nvSpPr>
        <p:spPr>
          <a:xfrm>
            <a:off x="9322255" y="6038681"/>
            <a:ext cx="226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>
                <a:solidFill>
                  <a:srgbClr val="6C00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10% OFF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C84C3F-18C6-4CD8-AF33-9E8C64EE062E}"/>
              </a:ext>
            </a:extLst>
          </p:cNvPr>
          <p:cNvSpPr/>
          <p:nvPr/>
        </p:nvSpPr>
        <p:spPr>
          <a:xfrm>
            <a:off x="644991" y="2322286"/>
            <a:ext cx="5485456" cy="4281714"/>
          </a:xfrm>
          <a:prstGeom prst="rect">
            <a:avLst/>
          </a:prstGeom>
          <a:noFill/>
          <a:ln w="47625">
            <a:solidFill>
              <a:srgbClr val="6C00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5158"/>
      </p:ext>
    </p:extLst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accel="60000" decel="40000" fill="hold" grpId="0" nodeType="withEffect">
                                  <p:stCondLst>
                                    <p:cond delay="2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accel="48000" decel="5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7" grpId="0"/>
      <p:bldP spid="8" grpId="0"/>
      <p:bldP spid="9" grpId="0"/>
      <p:bldP spid="15" grpId="0"/>
      <p:bldP spid="16" grpId="0"/>
      <p:bldP spid="16" grpId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280" name="About…"/>
          <p:cNvSpPr txBox="1"/>
          <p:nvPr/>
        </p:nvSpPr>
        <p:spPr>
          <a:xfrm>
            <a:off x="634669" y="1949121"/>
            <a:ext cx="3581109" cy="16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7000" b="0">
                <a:solidFill>
                  <a:srgbClr val="2C2E3C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rPr lang="en-US" sz="3500" spc="600">
                <a:solidFill>
                  <a:schemeClr val="tx1">
                    <a:lumMod val="85000"/>
                    <a:lumOff val="15000"/>
                  </a:schemeClr>
                </a:solidFill>
              </a:rPr>
              <a:t>FIXED PRICE</a:t>
            </a:r>
          </a:p>
          <a:p>
            <a:pPr>
              <a:defRPr sz="7000" b="0">
                <a:solidFill>
                  <a:srgbClr val="2C2E3C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rPr lang="en-US" sz="3500" spc="600">
                <a:solidFill>
                  <a:srgbClr val="6C006C"/>
                </a:solidFill>
              </a:rPr>
              <a:t>GENTS</a:t>
            </a:r>
            <a:br>
              <a:rPr lang="en-US" sz="3500" spc="600">
                <a:solidFill>
                  <a:srgbClr val="6C006C"/>
                </a:solidFill>
              </a:rPr>
            </a:br>
            <a:r>
              <a:rPr lang="en-US" sz="3500" spc="600">
                <a:solidFill>
                  <a:srgbClr val="6C006C"/>
                </a:solidFill>
              </a:rPr>
              <a:t>COLLECTION</a:t>
            </a:r>
            <a:endParaRPr sz="3500" spc="600">
              <a:solidFill>
                <a:srgbClr val="6C006C"/>
              </a:solidFill>
            </a:endParaRPr>
          </a:p>
        </p:txBody>
      </p:sp>
      <p:sp>
        <p:nvSpPr>
          <p:cNvPr id="283" name="04. Design Plan…"/>
          <p:cNvSpPr txBox="1"/>
          <p:nvPr/>
        </p:nvSpPr>
        <p:spPr>
          <a:xfrm>
            <a:off x="5130428" y="4875277"/>
            <a:ext cx="248786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  <a:defRPr sz="2000" b="0">
                <a:solidFill>
                  <a:srgbClr val="2C2E3C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rPr sz="1000">
                <a:solidFill>
                  <a:srgbClr val="6C006C"/>
                </a:solidFill>
              </a:rPr>
              <a:t>04. </a:t>
            </a:r>
            <a:r>
              <a:rPr lang="en-US" sz="1000">
                <a:solidFill>
                  <a:srgbClr val="6C006C"/>
                </a:solidFill>
              </a:rPr>
              <a:t>PRETTY HOT</a:t>
            </a:r>
            <a:endParaRPr sz="1000">
              <a:solidFill>
                <a:srgbClr val="6C006C"/>
              </a:solidFill>
            </a:endParaRPr>
          </a:p>
          <a:p>
            <a:pPr>
              <a:lnSpc>
                <a:spcPct val="150000"/>
              </a:lnSpc>
              <a:defRPr sz="2000" b="0">
                <a:solidFill>
                  <a:srgbClr val="747A82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en-US" sz="1000"/>
              <a:t>Class A</a:t>
            </a:r>
          </a:p>
        </p:txBody>
      </p:sp>
      <p:sp>
        <p:nvSpPr>
          <p:cNvPr id="284" name="03. Business Development…"/>
          <p:cNvSpPr txBox="1"/>
          <p:nvPr/>
        </p:nvSpPr>
        <p:spPr>
          <a:xfrm>
            <a:off x="5130428" y="3707892"/>
            <a:ext cx="256719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  <a:defRPr sz="2000" b="0">
                <a:solidFill>
                  <a:srgbClr val="2C2E3C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rPr sz="1000">
                <a:solidFill>
                  <a:srgbClr val="6C006C"/>
                </a:solidFill>
              </a:rPr>
              <a:t>03. </a:t>
            </a:r>
            <a:r>
              <a:rPr lang="en-US" sz="1000">
                <a:solidFill>
                  <a:srgbClr val="6C006C"/>
                </a:solidFill>
              </a:rPr>
              <a:t>BUBBLING</a:t>
            </a:r>
            <a:endParaRPr sz="1000">
              <a:solidFill>
                <a:srgbClr val="6C006C"/>
              </a:solidFill>
            </a:endParaRPr>
          </a:p>
          <a:p>
            <a:pPr>
              <a:lnSpc>
                <a:spcPct val="150000"/>
              </a:lnSpc>
              <a:defRPr sz="2000" b="0">
                <a:solidFill>
                  <a:srgbClr val="747A82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en-US" sz="1000"/>
              <a:t>Class A</a:t>
            </a:r>
          </a:p>
        </p:txBody>
      </p:sp>
      <p:sp>
        <p:nvSpPr>
          <p:cNvPr id="285" name="02. Creative Solutions…"/>
          <p:cNvSpPr txBox="1"/>
          <p:nvPr/>
        </p:nvSpPr>
        <p:spPr>
          <a:xfrm>
            <a:off x="5130428" y="2540508"/>
            <a:ext cx="248786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2000" b="0">
                <a:solidFill>
                  <a:srgbClr val="2C2E3C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rPr sz="1000">
                <a:solidFill>
                  <a:srgbClr val="6C006C"/>
                </a:solidFill>
              </a:rPr>
              <a:t>02. </a:t>
            </a:r>
            <a:r>
              <a:rPr lang="en-US" sz="1000">
                <a:solidFill>
                  <a:srgbClr val="6C006C"/>
                </a:solidFill>
              </a:rPr>
              <a:t>SCENT INTENSE</a:t>
            </a:r>
          </a:p>
          <a:p>
            <a:pPr>
              <a:lnSpc>
                <a:spcPct val="150000"/>
              </a:lnSpc>
              <a:defRPr sz="2000" b="0">
                <a:solidFill>
                  <a:srgbClr val="747A82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en-US" sz="1000"/>
              <a:t>Class A</a:t>
            </a:r>
            <a:endParaRPr sz="1000"/>
          </a:p>
        </p:txBody>
      </p:sp>
      <p:sp>
        <p:nvSpPr>
          <p:cNvPr id="286" name="01. Wordpress Solutions…"/>
          <p:cNvSpPr txBox="1"/>
          <p:nvPr/>
        </p:nvSpPr>
        <p:spPr>
          <a:xfrm>
            <a:off x="5130428" y="1373123"/>
            <a:ext cx="248786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2000" b="0">
                <a:solidFill>
                  <a:srgbClr val="2C2E3C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rPr sz="1000">
                <a:solidFill>
                  <a:srgbClr val="6C006C"/>
                </a:solidFill>
              </a:rPr>
              <a:t>01. </a:t>
            </a:r>
            <a:r>
              <a:rPr lang="en-US" sz="1000">
                <a:solidFill>
                  <a:srgbClr val="6C006C"/>
                </a:solidFill>
              </a:rPr>
              <a:t>RALPH LAUREN</a:t>
            </a:r>
          </a:p>
          <a:p>
            <a:pPr>
              <a:lnSpc>
                <a:spcPct val="150000"/>
              </a:lnSpc>
              <a:defRPr sz="2000" b="0">
                <a:solidFill>
                  <a:srgbClr val="747A82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en-US" sz="1000"/>
              <a:t>Class A </a:t>
            </a:r>
            <a:endParaRPr sz="1000"/>
          </a:p>
        </p:txBody>
      </p:sp>
      <p:sp>
        <p:nvSpPr>
          <p:cNvPr id="288" name="Rounded Rectangle"/>
          <p:cNvSpPr/>
          <p:nvPr/>
        </p:nvSpPr>
        <p:spPr>
          <a:xfrm>
            <a:off x="4985315" y="1201382"/>
            <a:ext cx="2712307" cy="1005586"/>
          </a:xfrm>
          <a:prstGeom prst="roundRect">
            <a:avLst>
              <a:gd name="adj" fmla="val 3157"/>
            </a:avLst>
          </a:prstGeom>
          <a:ln w="25400">
            <a:solidFill>
              <a:srgbClr val="6C006C"/>
            </a:solidFill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EED110-2BA7-47EA-B8E8-796A901197A6}"/>
              </a:ext>
            </a:extLst>
          </p:cNvPr>
          <p:cNvSpPr txBox="1"/>
          <p:nvPr/>
        </p:nvSpPr>
        <p:spPr>
          <a:xfrm>
            <a:off x="634669" y="3708728"/>
            <a:ext cx="3599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Shop original perfumes with our lowest price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CDC679-B5D8-43CE-81FB-49B87E5EB097}"/>
              </a:ext>
            </a:extLst>
          </p:cNvPr>
          <p:cNvSpPr/>
          <p:nvPr/>
        </p:nvSpPr>
        <p:spPr>
          <a:xfrm>
            <a:off x="8267700" y="0"/>
            <a:ext cx="39243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indoor, cup, toiletry, table&#10;&#10;Description generated with very high confidence">
            <a:extLst>
              <a:ext uri="{FF2B5EF4-FFF2-40B4-BE49-F238E27FC236}">
                <a16:creationId xmlns:a16="http://schemas.microsoft.com/office/drawing/2014/main" id="{08857425-C5A3-4BE3-A2C3-66AC2D4A1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9" r="25079"/>
          <a:stretch/>
        </p:blipFill>
        <p:spPr>
          <a:xfrm>
            <a:off x="8911363" y="774700"/>
            <a:ext cx="2645968" cy="5308600"/>
          </a:xfrm>
          <a:prstGeom prst="rect">
            <a:avLst/>
          </a:prstGeom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Flowchart: Data 4">
            <a:extLst>
              <a:ext uri="{FF2B5EF4-FFF2-40B4-BE49-F238E27FC236}">
                <a16:creationId xmlns:a16="http://schemas.microsoft.com/office/drawing/2014/main" id="{91182AD8-A4A1-4580-8593-2DB88A779485}"/>
              </a:ext>
            </a:extLst>
          </p:cNvPr>
          <p:cNvSpPr/>
          <p:nvPr/>
        </p:nvSpPr>
        <p:spPr>
          <a:xfrm flipH="1">
            <a:off x="634669" y="4951827"/>
            <a:ext cx="2364435" cy="117110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958"/>
              <a:gd name="connsiteY0" fmla="*/ 10000 h 10000"/>
              <a:gd name="connsiteX1" fmla="*/ 2000 w 10958"/>
              <a:gd name="connsiteY1" fmla="*/ 0 h 10000"/>
              <a:gd name="connsiteX2" fmla="*/ 10000 w 10958"/>
              <a:gd name="connsiteY2" fmla="*/ 0 h 10000"/>
              <a:gd name="connsiteX3" fmla="*/ 10958 w 10958"/>
              <a:gd name="connsiteY3" fmla="*/ 10000 h 10000"/>
              <a:gd name="connsiteX4" fmla="*/ 0 w 10958"/>
              <a:gd name="connsiteY4" fmla="*/ 10000 h 10000"/>
              <a:gd name="connsiteX0" fmla="*/ 0 w 10958"/>
              <a:gd name="connsiteY0" fmla="*/ 10000 h 10000"/>
              <a:gd name="connsiteX1" fmla="*/ 2000 w 10958"/>
              <a:gd name="connsiteY1" fmla="*/ 0 h 10000"/>
              <a:gd name="connsiteX2" fmla="*/ 10915 w 10958"/>
              <a:gd name="connsiteY2" fmla="*/ 0 h 10000"/>
              <a:gd name="connsiteX3" fmla="*/ 10958 w 10958"/>
              <a:gd name="connsiteY3" fmla="*/ 10000 h 10000"/>
              <a:gd name="connsiteX4" fmla="*/ 0 w 10958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58" h="10000">
                <a:moveTo>
                  <a:pt x="0" y="10000"/>
                </a:moveTo>
                <a:lnTo>
                  <a:pt x="2000" y="0"/>
                </a:lnTo>
                <a:lnTo>
                  <a:pt x="10915" y="0"/>
                </a:lnTo>
                <a:cubicBezTo>
                  <a:pt x="10929" y="3333"/>
                  <a:pt x="10944" y="6667"/>
                  <a:pt x="10958" y="10000"/>
                </a:cubicBezTo>
                <a:lnTo>
                  <a:pt x="0" y="10000"/>
                </a:lnTo>
                <a:close/>
              </a:path>
            </a:pathLst>
          </a:custGeom>
          <a:solidFill>
            <a:srgbClr val="6C006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60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$250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C0FE0FF-7374-49B0-8D18-58AF185350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5" r="20305"/>
          <a:stretch/>
        </p:blipFill>
        <p:spPr>
          <a:xfrm>
            <a:off x="8429094" y="389346"/>
            <a:ext cx="3610506" cy="6079308"/>
          </a:xfrm>
          <a:prstGeom prst="rect">
            <a:avLst/>
          </a:prstGeom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Rounded Rectangle">
            <a:extLst>
              <a:ext uri="{FF2B5EF4-FFF2-40B4-BE49-F238E27FC236}">
                <a16:creationId xmlns:a16="http://schemas.microsoft.com/office/drawing/2014/main" id="{59AD47C9-30C4-4B3E-9AE3-0E9D13B4242F}"/>
              </a:ext>
            </a:extLst>
          </p:cNvPr>
          <p:cNvSpPr/>
          <p:nvPr/>
        </p:nvSpPr>
        <p:spPr>
          <a:xfrm>
            <a:off x="4983108" y="2378709"/>
            <a:ext cx="2712307" cy="1005586"/>
          </a:xfrm>
          <a:prstGeom prst="roundRect">
            <a:avLst>
              <a:gd name="adj" fmla="val 3157"/>
            </a:avLst>
          </a:prstGeom>
          <a:ln w="25400">
            <a:solidFill>
              <a:srgbClr val="6C006C"/>
            </a:solidFill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26" name="Rounded Rectangle">
            <a:extLst>
              <a:ext uri="{FF2B5EF4-FFF2-40B4-BE49-F238E27FC236}">
                <a16:creationId xmlns:a16="http://schemas.microsoft.com/office/drawing/2014/main" id="{818428B3-3F68-4438-B825-4B385F1371A4}"/>
              </a:ext>
            </a:extLst>
          </p:cNvPr>
          <p:cNvSpPr/>
          <p:nvPr/>
        </p:nvSpPr>
        <p:spPr>
          <a:xfrm>
            <a:off x="4983108" y="3575267"/>
            <a:ext cx="2712307" cy="1005586"/>
          </a:xfrm>
          <a:prstGeom prst="roundRect">
            <a:avLst>
              <a:gd name="adj" fmla="val 3157"/>
            </a:avLst>
          </a:prstGeom>
          <a:ln w="25400">
            <a:solidFill>
              <a:srgbClr val="6C006C"/>
            </a:solidFill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27" name="Rounded Rectangle">
            <a:extLst>
              <a:ext uri="{FF2B5EF4-FFF2-40B4-BE49-F238E27FC236}">
                <a16:creationId xmlns:a16="http://schemas.microsoft.com/office/drawing/2014/main" id="{8703E9D0-3E99-4C1A-B4E0-F957C8E0457D}"/>
              </a:ext>
            </a:extLst>
          </p:cNvPr>
          <p:cNvSpPr/>
          <p:nvPr/>
        </p:nvSpPr>
        <p:spPr>
          <a:xfrm>
            <a:off x="4983108" y="4771825"/>
            <a:ext cx="2712307" cy="1005586"/>
          </a:xfrm>
          <a:prstGeom prst="roundRect">
            <a:avLst>
              <a:gd name="adj" fmla="val 3157"/>
            </a:avLst>
          </a:prstGeom>
          <a:ln w="25400">
            <a:solidFill>
              <a:srgbClr val="6C006C"/>
            </a:solidFill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29" name="About…">
            <a:extLst>
              <a:ext uri="{FF2B5EF4-FFF2-40B4-BE49-F238E27FC236}">
                <a16:creationId xmlns:a16="http://schemas.microsoft.com/office/drawing/2014/main" id="{3A7031EF-E580-4723-BB80-B4594ED04805}"/>
              </a:ext>
            </a:extLst>
          </p:cNvPr>
          <p:cNvSpPr txBox="1"/>
          <p:nvPr/>
        </p:nvSpPr>
        <p:spPr>
          <a:xfrm>
            <a:off x="634669" y="393468"/>
            <a:ext cx="65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7000" b="0">
                <a:solidFill>
                  <a:srgbClr val="2C2E3C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endParaRPr sz="3500" spc="600">
              <a:solidFill>
                <a:srgbClr val="6C006C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0C1F46B-3AAC-472E-BB04-A1D50D1A9E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" r="7970"/>
          <a:stretch/>
        </p:blipFill>
        <p:spPr>
          <a:xfrm>
            <a:off x="8353985" y="1201382"/>
            <a:ext cx="3751730" cy="4463182"/>
          </a:xfrm>
          <a:prstGeom prst="rect">
            <a:avLst/>
          </a:prstGeom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E9A03B3-E0FE-4A91-9F89-4A7696E3FB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995" y="1193436"/>
            <a:ext cx="3235995" cy="4463182"/>
          </a:xfrm>
          <a:prstGeom prst="rect">
            <a:avLst/>
          </a:prstGeom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0" animBg="1"/>
      <p:bldP spid="283" grpId="0" animBg="1"/>
      <p:bldP spid="284" grpId="0" animBg="1"/>
      <p:bldP spid="285" grpId="0" animBg="1"/>
      <p:bldP spid="286" grpId="0" animBg="1"/>
      <p:bldP spid="288" grpId="0" animBg="1"/>
      <p:bldP spid="288" grpId="1" animBg="1"/>
      <p:bldP spid="18" grpId="0"/>
      <p:bldP spid="22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ata 4">
            <a:extLst>
              <a:ext uri="{FF2B5EF4-FFF2-40B4-BE49-F238E27FC236}">
                <a16:creationId xmlns:a16="http://schemas.microsoft.com/office/drawing/2014/main" id="{1FF651CD-5DCF-429E-A3F1-FFF8D978C621}"/>
              </a:ext>
            </a:extLst>
          </p:cNvPr>
          <p:cNvSpPr/>
          <p:nvPr/>
        </p:nvSpPr>
        <p:spPr>
          <a:xfrm>
            <a:off x="2790825" y="5686892"/>
            <a:ext cx="2364435" cy="117110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958"/>
              <a:gd name="connsiteY0" fmla="*/ 10000 h 10000"/>
              <a:gd name="connsiteX1" fmla="*/ 2000 w 10958"/>
              <a:gd name="connsiteY1" fmla="*/ 0 h 10000"/>
              <a:gd name="connsiteX2" fmla="*/ 10000 w 10958"/>
              <a:gd name="connsiteY2" fmla="*/ 0 h 10000"/>
              <a:gd name="connsiteX3" fmla="*/ 10958 w 10958"/>
              <a:gd name="connsiteY3" fmla="*/ 10000 h 10000"/>
              <a:gd name="connsiteX4" fmla="*/ 0 w 10958"/>
              <a:gd name="connsiteY4" fmla="*/ 10000 h 10000"/>
              <a:gd name="connsiteX0" fmla="*/ 0 w 10958"/>
              <a:gd name="connsiteY0" fmla="*/ 10000 h 10000"/>
              <a:gd name="connsiteX1" fmla="*/ 2000 w 10958"/>
              <a:gd name="connsiteY1" fmla="*/ 0 h 10000"/>
              <a:gd name="connsiteX2" fmla="*/ 10915 w 10958"/>
              <a:gd name="connsiteY2" fmla="*/ 0 h 10000"/>
              <a:gd name="connsiteX3" fmla="*/ 10958 w 10958"/>
              <a:gd name="connsiteY3" fmla="*/ 10000 h 10000"/>
              <a:gd name="connsiteX4" fmla="*/ 0 w 10958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58" h="10000">
                <a:moveTo>
                  <a:pt x="0" y="10000"/>
                </a:moveTo>
                <a:lnTo>
                  <a:pt x="2000" y="0"/>
                </a:lnTo>
                <a:lnTo>
                  <a:pt x="10915" y="0"/>
                </a:lnTo>
                <a:cubicBezTo>
                  <a:pt x="10929" y="3333"/>
                  <a:pt x="10944" y="6667"/>
                  <a:pt x="10958" y="10000"/>
                </a:cubicBezTo>
                <a:lnTo>
                  <a:pt x="0" y="10000"/>
                </a:lnTo>
                <a:close/>
              </a:path>
            </a:pathLst>
          </a:custGeom>
          <a:solidFill>
            <a:srgbClr val="6C0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E567BC-2A56-4371-821B-FD7EE509B0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49" t="64" r="10949" b="64"/>
          <a:stretch/>
        </p:blipFill>
        <p:spPr>
          <a:xfrm flipH="1">
            <a:off x="609601" y="1143000"/>
            <a:ext cx="5363080" cy="4572000"/>
          </a:xfrm>
          <a:prstGeom prst="rect">
            <a:avLst/>
          </a:prstGeom>
        </p:spPr>
      </p:pic>
      <p:sp>
        <p:nvSpPr>
          <p:cNvPr id="5" name="Flowchart: Data 4">
            <a:extLst>
              <a:ext uri="{FF2B5EF4-FFF2-40B4-BE49-F238E27FC236}">
                <a16:creationId xmlns:a16="http://schemas.microsoft.com/office/drawing/2014/main" id="{D307C154-15F8-429F-8B8A-C5B392AF673A}"/>
              </a:ext>
            </a:extLst>
          </p:cNvPr>
          <p:cNvSpPr/>
          <p:nvPr/>
        </p:nvSpPr>
        <p:spPr>
          <a:xfrm>
            <a:off x="4737100" y="0"/>
            <a:ext cx="7473246" cy="68580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958"/>
              <a:gd name="connsiteY0" fmla="*/ 10000 h 10000"/>
              <a:gd name="connsiteX1" fmla="*/ 2000 w 10958"/>
              <a:gd name="connsiteY1" fmla="*/ 0 h 10000"/>
              <a:gd name="connsiteX2" fmla="*/ 10000 w 10958"/>
              <a:gd name="connsiteY2" fmla="*/ 0 h 10000"/>
              <a:gd name="connsiteX3" fmla="*/ 10958 w 10958"/>
              <a:gd name="connsiteY3" fmla="*/ 10000 h 10000"/>
              <a:gd name="connsiteX4" fmla="*/ 0 w 10958"/>
              <a:gd name="connsiteY4" fmla="*/ 10000 h 10000"/>
              <a:gd name="connsiteX0" fmla="*/ 0 w 10958"/>
              <a:gd name="connsiteY0" fmla="*/ 10000 h 10000"/>
              <a:gd name="connsiteX1" fmla="*/ 2000 w 10958"/>
              <a:gd name="connsiteY1" fmla="*/ 0 h 10000"/>
              <a:gd name="connsiteX2" fmla="*/ 10915 w 10958"/>
              <a:gd name="connsiteY2" fmla="*/ 0 h 10000"/>
              <a:gd name="connsiteX3" fmla="*/ 10958 w 10958"/>
              <a:gd name="connsiteY3" fmla="*/ 10000 h 10000"/>
              <a:gd name="connsiteX4" fmla="*/ 0 w 10958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58" h="10000">
                <a:moveTo>
                  <a:pt x="0" y="10000"/>
                </a:moveTo>
                <a:lnTo>
                  <a:pt x="2000" y="0"/>
                </a:lnTo>
                <a:lnTo>
                  <a:pt x="10915" y="0"/>
                </a:lnTo>
                <a:cubicBezTo>
                  <a:pt x="10929" y="3333"/>
                  <a:pt x="10944" y="6667"/>
                  <a:pt x="10958" y="10000"/>
                </a:cubicBezTo>
                <a:lnTo>
                  <a:pt x="0" y="10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9DEACA23-FA34-483F-89C6-4139CC14FAE9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443339" y="1174038"/>
            <a:ext cx="4766844" cy="4509924"/>
          </a:xfrm>
          <a:custGeom>
            <a:avLst/>
            <a:gdLst>
              <a:gd name="T0" fmla="*/ 69 w 500"/>
              <a:gd name="T1" fmla="*/ 455 h 542"/>
              <a:gd name="T2" fmla="*/ 42 w 500"/>
              <a:gd name="T3" fmla="*/ 469 h 542"/>
              <a:gd name="T4" fmla="*/ 8 w 500"/>
              <a:gd name="T5" fmla="*/ 427 h 542"/>
              <a:gd name="T6" fmla="*/ 47 w 500"/>
              <a:gd name="T7" fmla="*/ 403 h 542"/>
              <a:gd name="T8" fmla="*/ 76 w 500"/>
              <a:gd name="T9" fmla="*/ 429 h 542"/>
              <a:gd name="T10" fmla="*/ 469 w 500"/>
              <a:gd name="T11" fmla="*/ 447 h 542"/>
              <a:gd name="T12" fmla="*/ 446 w 500"/>
              <a:gd name="T13" fmla="*/ 427 h 542"/>
              <a:gd name="T14" fmla="*/ 386 w 500"/>
              <a:gd name="T15" fmla="*/ 379 h 542"/>
              <a:gd name="T16" fmla="*/ 350 w 500"/>
              <a:gd name="T17" fmla="*/ 374 h 542"/>
              <a:gd name="T18" fmla="*/ 327 w 500"/>
              <a:gd name="T19" fmla="*/ 385 h 542"/>
              <a:gd name="T20" fmla="*/ 308 w 500"/>
              <a:gd name="T21" fmla="*/ 429 h 542"/>
              <a:gd name="T22" fmla="*/ 275 w 500"/>
              <a:gd name="T23" fmla="*/ 401 h 542"/>
              <a:gd name="T24" fmla="*/ 257 w 500"/>
              <a:gd name="T25" fmla="*/ 450 h 542"/>
              <a:gd name="T26" fmla="*/ 232 w 500"/>
              <a:gd name="T27" fmla="*/ 419 h 542"/>
              <a:gd name="T28" fmla="*/ 212 w 500"/>
              <a:gd name="T29" fmla="*/ 412 h 542"/>
              <a:gd name="T30" fmla="*/ 184 w 500"/>
              <a:gd name="T31" fmla="*/ 403 h 542"/>
              <a:gd name="T32" fmla="*/ 183 w 500"/>
              <a:gd name="T33" fmla="*/ 375 h 542"/>
              <a:gd name="T34" fmla="*/ 121 w 500"/>
              <a:gd name="T35" fmla="*/ 326 h 542"/>
              <a:gd name="T36" fmla="*/ 98 w 500"/>
              <a:gd name="T37" fmla="*/ 298 h 542"/>
              <a:gd name="T38" fmla="*/ 100 w 500"/>
              <a:gd name="T39" fmla="*/ 275 h 542"/>
              <a:gd name="T40" fmla="*/ 80 w 500"/>
              <a:gd name="T41" fmla="*/ 267 h 542"/>
              <a:gd name="T42" fmla="*/ 99 w 500"/>
              <a:gd name="T43" fmla="*/ 240 h 542"/>
              <a:gd name="T44" fmla="*/ 136 w 500"/>
              <a:gd name="T45" fmla="*/ 209 h 542"/>
              <a:gd name="T46" fmla="*/ 106 w 500"/>
              <a:gd name="T47" fmla="*/ 134 h 542"/>
              <a:gd name="T48" fmla="*/ 58 w 500"/>
              <a:gd name="T49" fmla="*/ 88 h 542"/>
              <a:gd name="T50" fmla="*/ 78 w 500"/>
              <a:gd name="T51" fmla="*/ 90 h 542"/>
              <a:gd name="T52" fmla="*/ 124 w 500"/>
              <a:gd name="T53" fmla="*/ 131 h 542"/>
              <a:gd name="T54" fmla="*/ 156 w 500"/>
              <a:gd name="T55" fmla="*/ 168 h 542"/>
              <a:gd name="T56" fmla="*/ 174 w 500"/>
              <a:gd name="T57" fmla="*/ 144 h 542"/>
              <a:gd name="T58" fmla="*/ 202 w 500"/>
              <a:gd name="T59" fmla="*/ 179 h 542"/>
              <a:gd name="T60" fmla="*/ 229 w 500"/>
              <a:gd name="T61" fmla="*/ 172 h 542"/>
              <a:gd name="T62" fmla="*/ 250 w 500"/>
              <a:gd name="T63" fmla="*/ 99 h 542"/>
              <a:gd name="T64" fmla="*/ 256 w 500"/>
              <a:gd name="T65" fmla="*/ 110 h 542"/>
              <a:gd name="T66" fmla="*/ 280 w 500"/>
              <a:gd name="T67" fmla="*/ 143 h 542"/>
              <a:gd name="T68" fmla="*/ 315 w 500"/>
              <a:gd name="T69" fmla="*/ 157 h 542"/>
              <a:gd name="T70" fmla="*/ 337 w 500"/>
              <a:gd name="T71" fmla="*/ 167 h 542"/>
              <a:gd name="T72" fmla="*/ 372 w 500"/>
              <a:gd name="T73" fmla="*/ 204 h 542"/>
              <a:gd name="T74" fmla="*/ 387 w 500"/>
              <a:gd name="T75" fmla="*/ 256 h 542"/>
              <a:gd name="T76" fmla="*/ 389 w 500"/>
              <a:gd name="T77" fmla="*/ 284 h 542"/>
              <a:gd name="T78" fmla="*/ 385 w 500"/>
              <a:gd name="T79" fmla="*/ 327 h 542"/>
              <a:gd name="T80" fmla="*/ 384 w 500"/>
              <a:gd name="T81" fmla="*/ 351 h 542"/>
              <a:gd name="T82" fmla="*/ 413 w 500"/>
              <a:gd name="T83" fmla="*/ 377 h 542"/>
              <a:gd name="T84" fmla="*/ 81 w 500"/>
              <a:gd name="T85" fmla="*/ 291 h 542"/>
              <a:gd name="T86" fmla="*/ 77 w 500"/>
              <a:gd name="T87" fmla="*/ 288 h 542"/>
              <a:gd name="T88" fmla="*/ 112 w 500"/>
              <a:gd name="T89" fmla="*/ 382 h 542"/>
              <a:gd name="T90" fmla="*/ 112 w 500"/>
              <a:gd name="T91" fmla="*/ 382 h 542"/>
              <a:gd name="T92" fmla="*/ 135 w 500"/>
              <a:gd name="T93" fmla="*/ 369 h 542"/>
              <a:gd name="T94" fmla="*/ 161 w 500"/>
              <a:gd name="T95" fmla="*/ 34 h 542"/>
              <a:gd name="T96" fmla="*/ 213 w 500"/>
              <a:gd name="T97" fmla="*/ 165 h 542"/>
              <a:gd name="T98" fmla="*/ 213 w 500"/>
              <a:gd name="T99" fmla="*/ 32 h 542"/>
              <a:gd name="T100" fmla="*/ 218 w 500"/>
              <a:gd name="T101" fmla="*/ 155 h 542"/>
              <a:gd name="T102" fmla="*/ 222 w 500"/>
              <a:gd name="T103" fmla="*/ 465 h 542"/>
              <a:gd name="T104" fmla="*/ 225 w 500"/>
              <a:gd name="T105" fmla="*/ 166 h 542"/>
              <a:gd name="T106" fmla="*/ 248 w 500"/>
              <a:gd name="T107" fmla="*/ 513 h 542"/>
              <a:gd name="T108" fmla="*/ 252 w 500"/>
              <a:gd name="T109" fmla="*/ 437 h 542"/>
              <a:gd name="T110" fmla="*/ 273 w 500"/>
              <a:gd name="T111" fmla="*/ 507 h 542"/>
              <a:gd name="T112" fmla="*/ 272 w 500"/>
              <a:gd name="T113" fmla="*/ 533 h 542"/>
              <a:gd name="T114" fmla="*/ 271 w 500"/>
              <a:gd name="T115" fmla="*/ 514 h 542"/>
              <a:gd name="T116" fmla="*/ 276 w 500"/>
              <a:gd name="T117" fmla="*/ 488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00" h="542">
                <a:moveTo>
                  <a:pt x="11" y="244"/>
                </a:moveTo>
                <a:cubicBezTo>
                  <a:pt x="11" y="245"/>
                  <a:pt x="9" y="246"/>
                  <a:pt x="6" y="246"/>
                </a:cubicBezTo>
                <a:cubicBezTo>
                  <a:pt x="2" y="246"/>
                  <a:pt x="0" y="244"/>
                  <a:pt x="0" y="242"/>
                </a:cubicBezTo>
                <a:cubicBezTo>
                  <a:pt x="0" y="240"/>
                  <a:pt x="1" y="238"/>
                  <a:pt x="3" y="239"/>
                </a:cubicBezTo>
                <a:cubicBezTo>
                  <a:pt x="5" y="240"/>
                  <a:pt x="11" y="242"/>
                  <a:pt x="11" y="244"/>
                </a:cubicBezTo>
                <a:close/>
                <a:moveTo>
                  <a:pt x="76" y="429"/>
                </a:moveTo>
                <a:cubicBezTo>
                  <a:pt x="76" y="436"/>
                  <a:pt x="76" y="436"/>
                  <a:pt x="76" y="436"/>
                </a:cubicBezTo>
                <a:cubicBezTo>
                  <a:pt x="74" y="444"/>
                  <a:pt x="73" y="451"/>
                  <a:pt x="72" y="451"/>
                </a:cubicBezTo>
                <a:cubicBezTo>
                  <a:pt x="72" y="451"/>
                  <a:pt x="71" y="451"/>
                  <a:pt x="71" y="453"/>
                </a:cubicBezTo>
                <a:cubicBezTo>
                  <a:pt x="70" y="454"/>
                  <a:pt x="69" y="455"/>
                  <a:pt x="69" y="455"/>
                </a:cubicBezTo>
                <a:cubicBezTo>
                  <a:pt x="68" y="455"/>
                  <a:pt x="67" y="456"/>
                  <a:pt x="67" y="457"/>
                </a:cubicBezTo>
                <a:cubicBezTo>
                  <a:pt x="67" y="457"/>
                  <a:pt x="67" y="458"/>
                  <a:pt x="66" y="458"/>
                </a:cubicBezTo>
                <a:cubicBezTo>
                  <a:pt x="65" y="458"/>
                  <a:pt x="64" y="458"/>
                  <a:pt x="64" y="458"/>
                </a:cubicBezTo>
                <a:cubicBezTo>
                  <a:pt x="64" y="459"/>
                  <a:pt x="63" y="460"/>
                  <a:pt x="62" y="461"/>
                </a:cubicBezTo>
                <a:cubicBezTo>
                  <a:pt x="60" y="462"/>
                  <a:pt x="55" y="467"/>
                  <a:pt x="53" y="467"/>
                </a:cubicBezTo>
                <a:cubicBezTo>
                  <a:pt x="50" y="468"/>
                  <a:pt x="48" y="468"/>
                  <a:pt x="48" y="467"/>
                </a:cubicBezTo>
                <a:cubicBezTo>
                  <a:pt x="48" y="467"/>
                  <a:pt x="48" y="466"/>
                  <a:pt x="48" y="466"/>
                </a:cubicBezTo>
                <a:cubicBezTo>
                  <a:pt x="47" y="466"/>
                  <a:pt x="47" y="467"/>
                  <a:pt x="47" y="467"/>
                </a:cubicBezTo>
                <a:cubicBezTo>
                  <a:pt x="47" y="468"/>
                  <a:pt x="46" y="468"/>
                  <a:pt x="45" y="468"/>
                </a:cubicBezTo>
                <a:cubicBezTo>
                  <a:pt x="43" y="468"/>
                  <a:pt x="42" y="468"/>
                  <a:pt x="42" y="469"/>
                </a:cubicBezTo>
                <a:cubicBezTo>
                  <a:pt x="42" y="469"/>
                  <a:pt x="42" y="470"/>
                  <a:pt x="41" y="470"/>
                </a:cubicBezTo>
                <a:cubicBezTo>
                  <a:pt x="41" y="470"/>
                  <a:pt x="41" y="470"/>
                  <a:pt x="40" y="470"/>
                </a:cubicBezTo>
                <a:cubicBezTo>
                  <a:pt x="32" y="470"/>
                  <a:pt x="32" y="470"/>
                  <a:pt x="32" y="470"/>
                </a:cubicBezTo>
                <a:cubicBezTo>
                  <a:pt x="27" y="465"/>
                  <a:pt x="20" y="459"/>
                  <a:pt x="17" y="457"/>
                </a:cubicBezTo>
                <a:cubicBezTo>
                  <a:pt x="14" y="455"/>
                  <a:pt x="9" y="439"/>
                  <a:pt x="8" y="439"/>
                </a:cubicBezTo>
                <a:cubicBezTo>
                  <a:pt x="8" y="439"/>
                  <a:pt x="8" y="439"/>
                  <a:pt x="8" y="438"/>
                </a:cubicBezTo>
                <a:cubicBezTo>
                  <a:pt x="8" y="438"/>
                  <a:pt x="8" y="437"/>
                  <a:pt x="8" y="437"/>
                </a:cubicBezTo>
                <a:cubicBezTo>
                  <a:pt x="9" y="436"/>
                  <a:pt x="9" y="436"/>
                  <a:pt x="8" y="436"/>
                </a:cubicBezTo>
                <a:cubicBezTo>
                  <a:pt x="8" y="436"/>
                  <a:pt x="8" y="434"/>
                  <a:pt x="8" y="432"/>
                </a:cubicBezTo>
                <a:cubicBezTo>
                  <a:pt x="8" y="429"/>
                  <a:pt x="8" y="427"/>
                  <a:pt x="8" y="427"/>
                </a:cubicBezTo>
                <a:cubicBezTo>
                  <a:pt x="9" y="427"/>
                  <a:pt x="10" y="425"/>
                  <a:pt x="11" y="423"/>
                </a:cubicBezTo>
                <a:cubicBezTo>
                  <a:pt x="11" y="420"/>
                  <a:pt x="18" y="410"/>
                  <a:pt x="24" y="405"/>
                </a:cubicBezTo>
                <a:cubicBezTo>
                  <a:pt x="24" y="405"/>
                  <a:pt x="24" y="405"/>
                  <a:pt x="28" y="405"/>
                </a:cubicBezTo>
                <a:cubicBezTo>
                  <a:pt x="29" y="405"/>
                  <a:pt x="30" y="405"/>
                  <a:pt x="31" y="405"/>
                </a:cubicBezTo>
                <a:cubicBezTo>
                  <a:pt x="33" y="405"/>
                  <a:pt x="33" y="405"/>
                  <a:pt x="33" y="405"/>
                </a:cubicBezTo>
                <a:cubicBezTo>
                  <a:pt x="34" y="404"/>
                  <a:pt x="35" y="404"/>
                  <a:pt x="35" y="403"/>
                </a:cubicBezTo>
                <a:cubicBezTo>
                  <a:pt x="35" y="403"/>
                  <a:pt x="36" y="403"/>
                  <a:pt x="37" y="403"/>
                </a:cubicBezTo>
                <a:cubicBezTo>
                  <a:pt x="38" y="403"/>
                  <a:pt x="39" y="402"/>
                  <a:pt x="39" y="402"/>
                </a:cubicBezTo>
                <a:cubicBezTo>
                  <a:pt x="39" y="402"/>
                  <a:pt x="40" y="401"/>
                  <a:pt x="41" y="401"/>
                </a:cubicBezTo>
                <a:cubicBezTo>
                  <a:pt x="42" y="401"/>
                  <a:pt x="45" y="401"/>
                  <a:pt x="47" y="403"/>
                </a:cubicBezTo>
                <a:cubicBezTo>
                  <a:pt x="47" y="403"/>
                  <a:pt x="47" y="403"/>
                  <a:pt x="48" y="403"/>
                </a:cubicBezTo>
                <a:cubicBezTo>
                  <a:pt x="49" y="403"/>
                  <a:pt x="51" y="402"/>
                  <a:pt x="52" y="402"/>
                </a:cubicBezTo>
                <a:cubicBezTo>
                  <a:pt x="55" y="402"/>
                  <a:pt x="55" y="402"/>
                  <a:pt x="55" y="402"/>
                </a:cubicBezTo>
                <a:cubicBezTo>
                  <a:pt x="59" y="405"/>
                  <a:pt x="61" y="407"/>
                  <a:pt x="61" y="408"/>
                </a:cubicBezTo>
                <a:cubicBezTo>
                  <a:pt x="61" y="408"/>
                  <a:pt x="62" y="409"/>
                  <a:pt x="63" y="409"/>
                </a:cubicBezTo>
                <a:cubicBezTo>
                  <a:pt x="65" y="409"/>
                  <a:pt x="66" y="410"/>
                  <a:pt x="66" y="411"/>
                </a:cubicBezTo>
                <a:cubicBezTo>
                  <a:pt x="67" y="413"/>
                  <a:pt x="69" y="416"/>
                  <a:pt x="69" y="416"/>
                </a:cubicBezTo>
                <a:cubicBezTo>
                  <a:pt x="70" y="416"/>
                  <a:pt x="70" y="417"/>
                  <a:pt x="71" y="418"/>
                </a:cubicBezTo>
                <a:cubicBezTo>
                  <a:pt x="71" y="419"/>
                  <a:pt x="73" y="422"/>
                  <a:pt x="76" y="425"/>
                </a:cubicBezTo>
                <a:cubicBezTo>
                  <a:pt x="76" y="425"/>
                  <a:pt x="76" y="425"/>
                  <a:pt x="76" y="429"/>
                </a:cubicBezTo>
                <a:close/>
                <a:moveTo>
                  <a:pt x="495" y="439"/>
                </a:moveTo>
                <a:cubicBezTo>
                  <a:pt x="499" y="445"/>
                  <a:pt x="500" y="452"/>
                  <a:pt x="499" y="456"/>
                </a:cubicBezTo>
                <a:cubicBezTo>
                  <a:pt x="499" y="456"/>
                  <a:pt x="499" y="456"/>
                  <a:pt x="488" y="456"/>
                </a:cubicBezTo>
                <a:cubicBezTo>
                  <a:pt x="484" y="456"/>
                  <a:pt x="484" y="456"/>
                  <a:pt x="484" y="456"/>
                </a:cubicBezTo>
                <a:cubicBezTo>
                  <a:pt x="483" y="454"/>
                  <a:pt x="481" y="452"/>
                  <a:pt x="480" y="452"/>
                </a:cubicBezTo>
                <a:cubicBezTo>
                  <a:pt x="479" y="452"/>
                  <a:pt x="479" y="452"/>
                  <a:pt x="479" y="451"/>
                </a:cubicBezTo>
                <a:cubicBezTo>
                  <a:pt x="479" y="451"/>
                  <a:pt x="478" y="451"/>
                  <a:pt x="477" y="451"/>
                </a:cubicBezTo>
                <a:cubicBezTo>
                  <a:pt x="475" y="451"/>
                  <a:pt x="474" y="450"/>
                  <a:pt x="474" y="450"/>
                </a:cubicBezTo>
                <a:cubicBezTo>
                  <a:pt x="474" y="450"/>
                  <a:pt x="473" y="449"/>
                  <a:pt x="472" y="449"/>
                </a:cubicBezTo>
                <a:cubicBezTo>
                  <a:pt x="471" y="448"/>
                  <a:pt x="469" y="447"/>
                  <a:pt x="469" y="447"/>
                </a:cubicBezTo>
                <a:cubicBezTo>
                  <a:pt x="469" y="447"/>
                  <a:pt x="468" y="446"/>
                  <a:pt x="467" y="446"/>
                </a:cubicBezTo>
                <a:cubicBezTo>
                  <a:pt x="466" y="446"/>
                  <a:pt x="465" y="446"/>
                  <a:pt x="465" y="445"/>
                </a:cubicBezTo>
                <a:cubicBezTo>
                  <a:pt x="464" y="444"/>
                  <a:pt x="462" y="442"/>
                  <a:pt x="461" y="442"/>
                </a:cubicBezTo>
                <a:cubicBezTo>
                  <a:pt x="461" y="442"/>
                  <a:pt x="460" y="441"/>
                  <a:pt x="459" y="441"/>
                </a:cubicBezTo>
                <a:cubicBezTo>
                  <a:pt x="459" y="440"/>
                  <a:pt x="458" y="439"/>
                  <a:pt x="457" y="439"/>
                </a:cubicBezTo>
                <a:cubicBezTo>
                  <a:pt x="456" y="439"/>
                  <a:pt x="454" y="438"/>
                  <a:pt x="453" y="436"/>
                </a:cubicBezTo>
                <a:cubicBezTo>
                  <a:pt x="452" y="434"/>
                  <a:pt x="451" y="433"/>
                  <a:pt x="450" y="433"/>
                </a:cubicBezTo>
                <a:cubicBezTo>
                  <a:pt x="450" y="432"/>
                  <a:pt x="448" y="431"/>
                  <a:pt x="448" y="430"/>
                </a:cubicBezTo>
                <a:cubicBezTo>
                  <a:pt x="448" y="429"/>
                  <a:pt x="448" y="428"/>
                  <a:pt x="447" y="428"/>
                </a:cubicBezTo>
                <a:cubicBezTo>
                  <a:pt x="447" y="428"/>
                  <a:pt x="446" y="427"/>
                  <a:pt x="446" y="427"/>
                </a:cubicBezTo>
                <a:cubicBezTo>
                  <a:pt x="446" y="426"/>
                  <a:pt x="445" y="426"/>
                  <a:pt x="444" y="426"/>
                </a:cubicBezTo>
                <a:cubicBezTo>
                  <a:pt x="443" y="426"/>
                  <a:pt x="436" y="419"/>
                  <a:pt x="428" y="410"/>
                </a:cubicBezTo>
                <a:cubicBezTo>
                  <a:pt x="419" y="402"/>
                  <a:pt x="409" y="394"/>
                  <a:pt x="409" y="393"/>
                </a:cubicBezTo>
                <a:cubicBezTo>
                  <a:pt x="409" y="393"/>
                  <a:pt x="409" y="392"/>
                  <a:pt x="408" y="391"/>
                </a:cubicBezTo>
                <a:cubicBezTo>
                  <a:pt x="407" y="391"/>
                  <a:pt x="403" y="389"/>
                  <a:pt x="403" y="388"/>
                </a:cubicBezTo>
                <a:cubicBezTo>
                  <a:pt x="403" y="387"/>
                  <a:pt x="403" y="386"/>
                  <a:pt x="402" y="386"/>
                </a:cubicBezTo>
                <a:cubicBezTo>
                  <a:pt x="402" y="385"/>
                  <a:pt x="400" y="384"/>
                  <a:pt x="399" y="384"/>
                </a:cubicBezTo>
                <a:cubicBezTo>
                  <a:pt x="398" y="384"/>
                  <a:pt x="397" y="383"/>
                  <a:pt x="397" y="382"/>
                </a:cubicBezTo>
                <a:cubicBezTo>
                  <a:pt x="396" y="381"/>
                  <a:pt x="394" y="379"/>
                  <a:pt x="392" y="379"/>
                </a:cubicBezTo>
                <a:cubicBezTo>
                  <a:pt x="391" y="379"/>
                  <a:pt x="388" y="379"/>
                  <a:pt x="386" y="379"/>
                </a:cubicBezTo>
                <a:cubicBezTo>
                  <a:pt x="384" y="378"/>
                  <a:pt x="378" y="372"/>
                  <a:pt x="377" y="372"/>
                </a:cubicBezTo>
                <a:cubicBezTo>
                  <a:pt x="376" y="372"/>
                  <a:pt x="376" y="372"/>
                  <a:pt x="376" y="372"/>
                </a:cubicBezTo>
                <a:cubicBezTo>
                  <a:pt x="376" y="371"/>
                  <a:pt x="374" y="370"/>
                  <a:pt x="373" y="369"/>
                </a:cubicBezTo>
                <a:cubicBezTo>
                  <a:pt x="371" y="369"/>
                  <a:pt x="363" y="368"/>
                  <a:pt x="363" y="367"/>
                </a:cubicBezTo>
                <a:cubicBezTo>
                  <a:pt x="363" y="367"/>
                  <a:pt x="363" y="366"/>
                  <a:pt x="362" y="366"/>
                </a:cubicBezTo>
                <a:cubicBezTo>
                  <a:pt x="362" y="366"/>
                  <a:pt x="361" y="367"/>
                  <a:pt x="361" y="367"/>
                </a:cubicBezTo>
                <a:cubicBezTo>
                  <a:pt x="361" y="368"/>
                  <a:pt x="360" y="368"/>
                  <a:pt x="358" y="368"/>
                </a:cubicBezTo>
                <a:cubicBezTo>
                  <a:pt x="356" y="369"/>
                  <a:pt x="351" y="370"/>
                  <a:pt x="351" y="370"/>
                </a:cubicBezTo>
                <a:cubicBezTo>
                  <a:pt x="351" y="371"/>
                  <a:pt x="351" y="371"/>
                  <a:pt x="351" y="371"/>
                </a:cubicBezTo>
                <a:cubicBezTo>
                  <a:pt x="350" y="371"/>
                  <a:pt x="350" y="372"/>
                  <a:pt x="350" y="374"/>
                </a:cubicBezTo>
                <a:cubicBezTo>
                  <a:pt x="350" y="375"/>
                  <a:pt x="350" y="377"/>
                  <a:pt x="351" y="377"/>
                </a:cubicBezTo>
                <a:cubicBezTo>
                  <a:pt x="352" y="378"/>
                  <a:pt x="352" y="382"/>
                  <a:pt x="352" y="382"/>
                </a:cubicBezTo>
                <a:cubicBezTo>
                  <a:pt x="352" y="382"/>
                  <a:pt x="351" y="383"/>
                  <a:pt x="351" y="383"/>
                </a:cubicBezTo>
                <a:cubicBezTo>
                  <a:pt x="351" y="383"/>
                  <a:pt x="351" y="381"/>
                  <a:pt x="350" y="378"/>
                </a:cubicBezTo>
                <a:cubicBezTo>
                  <a:pt x="349" y="375"/>
                  <a:pt x="334" y="372"/>
                  <a:pt x="333" y="373"/>
                </a:cubicBezTo>
                <a:cubicBezTo>
                  <a:pt x="332" y="374"/>
                  <a:pt x="331" y="376"/>
                  <a:pt x="331" y="378"/>
                </a:cubicBezTo>
                <a:cubicBezTo>
                  <a:pt x="331" y="380"/>
                  <a:pt x="331" y="381"/>
                  <a:pt x="330" y="381"/>
                </a:cubicBezTo>
                <a:cubicBezTo>
                  <a:pt x="330" y="381"/>
                  <a:pt x="330" y="381"/>
                  <a:pt x="330" y="382"/>
                </a:cubicBezTo>
                <a:cubicBezTo>
                  <a:pt x="330" y="383"/>
                  <a:pt x="329" y="384"/>
                  <a:pt x="329" y="384"/>
                </a:cubicBezTo>
                <a:cubicBezTo>
                  <a:pt x="328" y="384"/>
                  <a:pt x="328" y="385"/>
                  <a:pt x="327" y="385"/>
                </a:cubicBezTo>
                <a:cubicBezTo>
                  <a:pt x="327" y="385"/>
                  <a:pt x="327" y="385"/>
                  <a:pt x="327" y="386"/>
                </a:cubicBezTo>
                <a:cubicBezTo>
                  <a:pt x="327" y="390"/>
                  <a:pt x="327" y="390"/>
                  <a:pt x="327" y="390"/>
                </a:cubicBezTo>
                <a:cubicBezTo>
                  <a:pt x="329" y="393"/>
                  <a:pt x="331" y="397"/>
                  <a:pt x="331" y="400"/>
                </a:cubicBezTo>
                <a:cubicBezTo>
                  <a:pt x="331" y="402"/>
                  <a:pt x="330" y="404"/>
                  <a:pt x="329" y="404"/>
                </a:cubicBezTo>
                <a:cubicBezTo>
                  <a:pt x="329" y="404"/>
                  <a:pt x="328" y="405"/>
                  <a:pt x="328" y="405"/>
                </a:cubicBezTo>
                <a:cubicBezTo>
                  <a:pt x="328" y="405"/>
                  <a:pt x="328" y="406"/>
                  <a:pt x="327" y="406"/>
                </a:cubicBezTo>
                <a:cubicBezTo>
                  <a:pt x="327" y="406"/>
                  <a:pt x="327" y="405"/>
                  <a:pt x="327" y="405"/>
                </a:cubicBezTo>
                <a:cubicBezTo>
                  <a:pt x="327" y="405"/>
                  <a:pt x="324" y="404"/>
                  <a:pt x="321" y="405"/>
                </a:cubicBezTo>
                <a:cubicBezTo>
                  <a:pt x="318" y="405"/>
                  <a:pt x="309" y="409"/>
                  <a:pt x="310" y="413"/>
                </a:cubicBezTo>
                <a:cubicBezTo>
                  <a:pt x="310" y="418"/>
                  <a:pt x="309" y="429"/>
                  <a:pt x="308" y="429"/>
                </a:cubicBezTo>
                <a:cubicBezTo>
                  <a:pt x="306" y="429"/>
                  <a:pt x="302" y="430"/>
                  <a:pt x="302" y="430"/>
                </a:cubicBezTo>
                <a:cubicBezTo>
                  <a:pt x="302" y="429"/>
                  <a:pt x="300" y="427"/>
                  <a:pt x="299" y="426"/>
                </a:cubicBezTo>
                <a:cubicBezTo>
                  <a:pt x="297" y="424"/>
                  <a:pt x="292" y="420"/>
                  <a:pt x="292" y="419"/>
                </a:cubicBezTo>
                <a:cubicBezTo>
                  <a:pt x="292" y="419"/>
                  <a:pt x="291" y="418"/>
                  <a:pt x="290" y="418"/>
                </a:cubicBezTo>
                <a:cubicBezTo>
                  <a:pt x="289" y="418"/>
                  <a:pt x="287" y="419"/>
                  <a:pt x="286" y="419"/>
                </a:cubicBezTo>
                <a:cubicBezTo>
                  <a:pt x="285" y="419"/>
                  <a:pt x="283" y="424"/>
                  <a:pt x="282" y="424"/>
                </a:cubicBezTo>
                <a:cubicBezTo>
                  <a:pt x="282" y="424"/>
                  <a:pt x="282" y="426"/>
                  <a:pt x="282" y="429"/>
                </a:cubicBezTo>
                <a:cubicBezTo>
                  <a:pt x="282" y="431"/>
                  <a:pt x="281" y="433"/>
                  <a:pt x="280" y="433"/>
                </a:cubicBezTo>
                <a:cubicBezTo>
                  <a:pt x="279" y="433"/>
                  <a:pt x="279" y="429"/>
                  <a:pt x="280" y="424"/>
                </a:cubicBezTo>
                <a:cubicBezTo>
                  <a:pt x="281" y="420"/>
                  <a:pt x="279" y="403"/>
                  <a:pt x="275" y="401"/>
                </a:cubicBezTo>
                <a:cubicBezTo>
                  <a:pt x="275" y="401"/>
                  <a:pt x="275" y="401"/>
                  <a:pt x="272" y="401"/>
                </a:cubicBezTo>
                <a:cubicBezTo>
                  <a:pt x="259" y="401"/>
                  <a:pt x="259" y="401"/>
                  <a:pt x="259" y="401"/>
                </a:cubicBezTo>
                <a:cubicBezTo>
                  <a:pt x="258" y="410"/>
                  <a:pt x="257" y="417"/>
                  <a:pt x="258" y="417"/>
                </a:cubicBezTo>
                <a:cubicBezTo>
                  <a:pt x="258" y="417"/>
                  <a:pt x="259" y="419"/>
                  <a:pt x="259" y="421"/>
                </a:cubicBezTo>
                <a:cubicBezTo>
                  <a:pt x="259" y="423"/>
                  <a:pt x="258" y="425"/>
                  <a:pt x="258" y="427"/>
                </a:cubicBezTo>
                <a:cubicBezTo>
                  <a:pt x="258" y="428"/>
                  <a:pt x="258" y="435"/>
                  <a:pt x="259" y="440"/>
                </a:cubicBezTo>
                <a:cubicBezTo>
                  <a:pt x="260" y="445"/>
                  <a:pt x="262" y="455"/>
                  <a:pt x="262" y="455"/>
                </a:cubicBezTo>
                <a:cubicBezTo>
                  <a:pt x="263" y="455"/>
                  <a:pt x="263" y="456"/>
                  <a:pt x="263" y="457"/>
                </a:cubicBezTo>
                <a:cubicBezTo>
                  <a:pt x="263" y="458"/>
                  <a:pt x="263" y="461"/>
                  <a:pt x="261" y="461"/>
                </a:cubicBezTo>
                <a:cubicBezTo>
                  <a:pt x="260" y="461"/>
                  <a:pt x="258" y="456"/>
                  <a:pt x="257" y="450"/>
                </a:cubicBezTo>
                <a:cubicBezTo>
                  <a:pt x="257" y="444"/>
                  <a:pt x="254" y="431"/>
                  <a:pt x="253" y="431"/>
                </a:cubicBezTo>
                <a:cubicBezTo>
                  <a:pt x="253" y="431"/>
                  <a:pt x="251" y="429"/>
                  <a:pt x="251" y="427"/>
                </a:cubicBezTo>
                <a:cubicBezTo>
                  <a:pt x="251" y="424"/>
                  <a:pt x="252" y="421"/>
                  <a:pt x="252" y="421"/>
                </a:cubicBezTo>
                <a:cubicBezTo>
                  <a:pt x="252" y="421"/>
                  <a:pt x="253" y="420"/>
                  <a:pt x="253" y="418"/>
                </a:cubicBezTo>
                <a:cubicBezTo>
                  <a:pt x="253" y="416"/>
                  <a:pt x="252" y="414"/>
                  <a:pt x="251" y="414"/>
                </a:cubicBezTo>
                <a:cubicBezTo>
                  <a:pt x="251" y="413"/>
                  <a:pt x="247" y="413"/>
                  <a:pt x="247" y="413"/>
                </a:cubicBezTo>
                <a:cubicBezTo>
                  <a:pt x="247" y="414"/>
                  <a:pt x="246" y="414"/>
                  <a:pt x="244" y="414"/>
                </a:cubicBezTo>
                <a:cubicBezTo>
                  <a:pt x="242" y="414"/>
                  <a:pt x="241" y="415"/>
                  <a:pt x="240" y="416"/>
                </a:cubicBezTo>
                <a:cubicBezTo>
                  <a:pt x="240" y="416"/>
                  <a:pt x="237" y="418"/>
                  <a:pt x="235" y="418"/>
                </a:cubicBezTo>
                <a:cubicBezTo>
                  <a:pt x="234" y="418"/>
                  <a:pt x="232" y="419"/>
                  <a:pt x="232" y="419"/>
                </a:cubicBezTo>
                <a:cubicBezTo>
                  <a:pt x="232" y="420"/>
                  <a:pt x="232" y="420"/>
                  <a:pt x="232" y="420"/>
                </a:cubicBezTo>
                <a:cubicBezTo>
                  <a:pt x="231" y="420"/>
                  <a:pt x="230" y="422"/>
                  <a:pt x="229" y="424"/>
                </a:cubicBezTo>
                <a:cubicBezTo>
                  <a:pt x="229" y="427"/>
                  <a:pt x="226" y="433"/>
                  <a:pt x="225" y="433"/>
                </a:cubicBezTo>
                <a:cubicBezTo>
                  <a:pt x="224" y="433"/>
                  <a:pt x="223" y="433"/>
                  <a:pt x="223" y="434"/>
                </a:cubicBezTo>
                <a:cubicBezTo>
                  <a:pt x="223" y="434"/>
                  <a:pt x="222" y="435"/>
                  <a:pt x="220" y="435"/>
                </a:cubicBezTo>
                <a:cubicBezTo>
                  <a:pt x="218" y="435"/>
                  <a:pt x="216" y="433"/>
                  <a:pt x="214" y="432"/>
                </a:cubicBezTo>
                <a:cubicBezTo>
                  <a:pt x="213" y="430"/>
                  <a:pt x="212" y="417"/>
                  <a:pt x="211" y="417"/>
                </a:cubicBezTo>
                <a:cubicBezTo>
                  <a:pt x="211" y="417"/>
                  <a:pt x="211" y="417"/>
                  <a:pt x="211" y="416"/>
                </a:cubicBezTo>
                <a:cubicBezTo>
                  <a:pt x="211" y="416"/>
                  <a:pt x="211" y="416"/>
                  <a:pt x="211" y="416"/>
                </a:cubicBezTo>
                <a:cubicBezTo>
                  <a:pt x="212" y="416"/>
                  <a:pt x="212" y="414"/>
                  <a:pt x="212" y="412"/>
                </a:cubicBezTo>
                <a:cubicBezTo>
                  <a:pt x="212" y="410"/>
                  <a:pt x="212" y="409"/>
                  <a:pt x="211" y="409"/>
                </a:cubicBezTo>
                <a:cubicBezTo>
                  <a:pt x="211" y="409"/>
                  <a:pt x="211" y="407"/>
                  <a:pt x="211" y="404"/>
                </a:cubicBezTo>
                <a:cubicBezTo>
                  <a:pt x="211" y="402"/>
                  <a:pt x="211" y="395"/>
                  <a:pt x="211" y="395"/>
                </a:cubicBezTo>
                <a:cubicBezTo>
                  <a:pt x="210" y="395"/>
                  <a:pt x="206" y="394"/>
                  <a:pt x="206" y="395"/>
                </a:cubicBezTo>
                <a:cubicBezTo>
                  <a:pt x="206" y="395"/>
                  <a:pt x="205" y="395"/>
                  <a:pt x="204" y="396"/>
                </a:cubicBezTo>
                <a:cubicBezTo>
                  <a:pt x="203" y="396"/>
                  <a:pt x="199" y="398"/>
                  <a:pt x="198" y="398"/>
                </a:cubicBezTo>
                <a:cubicBezTo>
                  <a:pt x="198" y="399"/>
                  <a:pt x="197" y="400"/>
                  <a:pt x="196" y="400"/>
                </a:cubicBezTo>
                <a:cubicBezTo>
                  <a:pt x="195" y="400"/>
                  <a:pt x="195" y="400"/>
                  <a:pt x="195" y="400"/>
                </a:cubicBezTo>
                <a:cubicBezTo>
                  <a:pt x="195" y="401"/>
                  <a:pt x="193" y="401"/>
                  <a:pt x="191" y="402"/>
                </a:cubicBezTo>
                <a:cubicBezTo>
                  <a:pt x="189" y="402"/>
                  <a:pt x="184" y="403"/>
                  <a:pt x="184" y="403"/>
                </a:cubicBezTo>
                <a:cubicBezTo>
                  <a:pt x="184" y="404"/>
                  <a:pt x="184" y="406"/>
                  <a:pt x="183" y="408"/>
                </a:cubicBezTo>
                <a:cubicBezTo>
                  <a:pt x="183" y="409"/>
                  <a:pt x="178" y="413"/>
                  <a:pt x="177" y="413"/>
                </a:cubicBezTo>
                <a:cubicBezTo>
                  <a:pt x="177" y="413"/>
                  <a:pt x="176" y="412"/>
                  <a:pt x="176" y="411"/>
                </a:cubicBezTo>
                <a:cubicBezTo>
                  <a:pt x="176" y="410"/>
                  <a:pt x="177" y="409"/>
                  <a:pt x="177" y="409"/>
                </a:cubicBezTo>
                <a:cubicBezTo>
                  <a:pt x="178" y="409"/>
                  <a:pt x="179" y="407"/>
                  <a:pt x="180" y="405"/>
                </a:cubicBezTo>
                <a:cubicBezTo>
                  <a:pt x="180" y="403"/>
                  <a:pt x="184" y="396"/>
                  <a:pt x="185" y="394"/>
                </a:cubicBezTo>
                <a:cubicBezTo>
                  <a:pt x="186" y="392"/>
                  <a:pt x="193" y="384"/>
                  <a:pt x="193" y="382"/>
                </a:cubicBezTo>
                <a:cubicBezTo>
                  <a:pt x="193" y="380"/>
                  <a:pt x="192" y="378"/>
                  <a:pt x="191" y="378"/>
                </a:cubicBezTo>
                <a:cubicBezTo>
                  <a:pt x="190" y="377"/>
                  <a:pt x="187" y="376"/>
                  <a:pt x="187" y="376"/>
                </a:cubicBezTo>
                <a:cubicBezTo>
                  <a:pt x="187" y="375"/>
                  <a:pt x="185" y="375"/>
                  <a:pt x="183" y="375"/>
                </a:cubicBezTo>
                <a:cubicBezTo>
                  <a:pt x="181" y="375"/>
                  <a:pt x="177" y="374"/>
                  <a:pt x="175" y="373"/>
                </a:cubicBezTo>
                <a:cubicBezTo>
                  <a:pt x="174" y="372"/>
                  <a:pt x="169" y="367"/>
                  <a:pt x="169" y="366"/>
                </a:cubicBezTo>
                <a:cubicBezTo>
                  <a:pt x="169" y="366"/>
                  <a:pt x="168" y="365"/>
                  <a:pt x="167" y="364"/>
                </a:cubicBezTo>
                <a:cubicBezTo>
                  <a:pt x="165" y="364"/>
                  <a:pt x="163" y="362"/>
                  <a:pt x="161" y="360"/>
                </a:cubicBezTo>
                <a:cubicBezTo>
                  <a:pt x="159" y="357"/>
                  <a:pt x="151" y="351"/>
                  <a:pt x="151" y="349"/>
                </a:cubicBezTo>
                <a:cubicBezTo>
                  <a:pt x="151" y="347"/>
                  <a:pt x="149" y="344"/>
                  <a:pt x="146" y="342"/>
                </a:cubicBezTo>
                <a:cubicBezTo>
                  <a:pt x="143" y="340"/>
                  <a:pt x="137" y="338"/>
                  <a:pt x="133" y="338"/>
                </a:cubicBezTo>
                <a:cubicBezTo>
                  <a:pt x="130" y="338"/>
                  <a:pt x="120" y="338"/>
                  <a:pt x="119" y="338"/>
                </a:cubicBezTo>
                <a:cubicBezTo>
                  <a:pt x="119" y="337"/>
                  <a:pt x="119" y="329"/>
                  <a:pt x="121" y="327"/>
                </a:cubicBezTo>
                <a:cubicBezTo>
                  <a:pt x="121" y="327"/>
                  <a:pt x="121" y="327"/>
                  <a:pt x="121" y="326"/>
                </a:cubicBezTo>
                <a:cubicBezTo>
                  <a:pt x="121" y="324"/>
                  <a:pt x="121" y="324"/>
                  <a:pt x="121" y="324"/>
                </a:cubicBezTo>
                <a:cubicBezTo>
                  <a:pt x="119" y="320"/>
                  <a:pt x="114" y="316"/>
                  <a:pt x="110" y="315"/>
                </a:cubicBezTo>
                <a:cubicBezTo>
                  <a:pt x="106" y="314"/>
                  <a:pt x="95" y="310"/>
                  <a:pt x="95" y="310"/>
                </a:cubicBezTo>
                <a:cubicBezTo>
                  <a:pt x="94" y="310"/>
                  <a:pt x="92" y="308"/>
                  <a:pt x="90" y="306"/>
                </a:cubicBezTo>
                <a:cubicBezTo>
                  <a:pt x="88" y="304"/>
                  <a:pt x="85" y="298"/>
                  <a:pt x="88" y="295"/>
                </a:cubicBezTo>
                <a:cubicBezTo>
                  <a:pt x="88" y="295"/>
                  <a:pt x="88" y="295"/>
                  <a:pt x="88" y="293"/>
                </a:cubicBezTo>
                <a:cubicBezTo>
                  <a:pt x="88" y="293"/>
                  <a:pt x="88" y="293"/>
                  <a:pt x="88" y="292"/>
                </a:cubicBezTo>
                <a:cubicBezTo>
                  <a:pt x="88" y="292"/>
                  <a:pt x="88" y="292"/>
                  <a:pt x="88" y="292"/>
                </a:cubicBezTo>
                <a:cubicBezTo>
                  <a:pt x="90" y="291"/>
                  <a:pt x="93" y="291"/>
                  <a:pt x="94" y="292"/>
                </a:cubicBezTo>
                <a:cubicBezTo>
                  <a:pt x="95" y="292"/>
                  <a:pt x="98" y="298"/>
                  <a:pt x="98" y="298"/>
                </a:cubicBezTo>
                <a:cubicBezTo>
                  <a:pt x="99" y="298"/>
                  <a:pt x="99" y="300"/>
                  <a:pt x="99" y="301"/>
                </a:cubicBezTo>
                <a:cubicBezTo>
                  <a:pt x="99" y="303"/>
                  <a:pt x="100" y="305"/>
                  <a:pt x="102" y="306"/>
                </a:cubicBezTo>
                <a:cubicBezTo>
                  <a:pt x="104" y="307"/>
                  <a:pt x="110" y="308"/>
                  <a:pt x="110" y="308"/>
                </a:cubicBezTo>
                <a:cubicBezTo>
                  <a:pt x="110" y="307"/>
                  <a:pt x="110" y="305"/>
                  <a:pt x="110" y="302"/>
                </a:cubicBezTo>
                <a:cubicBezTo>
                  <a:pt x="109" y="300"/>
                  <a:pt x="108" y="293"/>
                  <a:pt x="107" y="293"/>
                </a:cubicBezTo>
                <a:cubicBezTo>
                  <a:pt x="107" y="293"/>
                  <a:pt x="106" y="292"/>
                  <a:pt x="106" y="292"/>
                </a:cubicBezTo>
                <a:cubicBezTo>
                  <a:pt x="106" y="291"/>
                  <a:pt x="107" y="291"/>
                  <a:pt x="107" y="291"/>
                </a:cubicBezTo>
                <a:cubicBezTo>
                  <a:pt x="108" y="291"/>
                  <a:pt x="108" y="290"/>
                  <a:pt x="108" y="288"/>
                </a:cubicBezTo>
                <a:cubicBezTo>
                  <a:pt x="108" y="287"/>
                  <a:pt x="106" y="284"/>
                  <a:pt x="104" y="283"/>
                </a:cubicBezTo>
                <a:cubicBezTo>
                  <a:pt x="102" y="282"/>
                  <a:pt x="99" y="275"/>
                  <a:pt x="100" y="275"/>
                </a:cubicBezTo>
                <a:cubicBezTo>
                  <a:pt x="100" y="275"/>
                  <a:pt x="101" y="274"/>
                  <a:pt x="101" y="273"/>
                </a:cubicBezTo>
                <a:cubicBezTo>
                  <a:pt x="101" y="272"/>
                  <a:pt x="100" y="268"/>
                  <a:pt x="98" y="268"/>
                </a:cubicBezTo>
                <a:cubicBezTo>
                  <a:pt x="96" y="268"/>
                  <a:pt x="95" y="267"/>
                  <a:pt x="95" y="267"/>
                </a:cubicBezTo>
                <a:cubicBezTo>
                  <a:pt x="95" y="267"/>
                  <a:pt x="92" y="266"/>
                  <a:pt x="89" y="266"/>
                </a:cubicBezTo>
                <a:cubicBezTo>
                  <a:pt x="87" y="266"/>
                  <a:pt x="84" y="267"/>
                  <a:pt x="84" y="267"/>
                </a:cubicBezTo>
                <a:cubicBezTo>
                  <a:pt x="84" y="267"/>
                  <a:pt x="84" y="268"/>
                  <a:pt x="84" y="268"/>
                </a:cubicBezTo>
                <a:cubicBezTo>
                  <a:pt x="83" y="268"/>
                  <a:pt x="83" y="267"/>
                  <a:pt x="83" y="267"/>
                </a:cubicBezTo>
                <a:cubicBezTo>
                  <a:pt x="83" y="267"/>
                  <a:pt x="83" y="266"/>
                  <a:pt x="82" y="266"/>
                </a:cubicBezTo>
                <a:cubicBezTo>
                  <a:pt x="82" y="266"/>
                  <a:pt x="82" y="267"/>
                  <a:pt x="82" y="267"/>
                </a:cubicBezTo>
                <a:cubicBezTo>
                  <a:pt x="82" y="267"/>
                  <a:pt x="81" y="268"/>
                  <a:pt x="80" y="267"/>
                </a:cubicBezTo>
                <a:cubicBezTo>
                  <a:pt x="79" y="267"/>
                  <a:pt x="76" y="266"/>
                  <a:pt x="76" y="265"/>
                </a:cubicBezTo>
                <a:cubicBezTo>
                  <a:pt x="76" y="264"/>
                  <a:pt x="79" y="262"/>
                  <a:pt x="82" y="262"/>
                </a:cubicBezTo>
                <a:cubicBezTo>
                  <a:pt x="84" y="262"/>
                  <a:pt x="86" y="263"/>
                  <a:pt x="86" y="263"/>
                </a:cubicBezTo>
                <a:cubicBezTo>
                  <a:pt x="86" y="263"/>
                  <a:pt x="87" y="264"/>
                  <a:pt x="87" y="264"/>
                </a:cubicBezTo>
                <a:cubicBezTo>
                  <a:pt x="87" y="264"/>
                  <a:pt x="87" y="264"/>
                  <a:pt x="88" y="264"/>
                </a:cubicBezTo>
                <a:cubicBezTo>
                  <a:pt x="102" y="264"/>
                  <a:pt x="102" y="264"/>
                  <a:pt x="102" y="264"/>
                </a:cubicBezTo>
                <a:cubicBezTo>
                  <a:pt x="106" y="256"/>
                  <a:pt x="109" y="248"/>
                  <a:pt x="108" y="246"/>
                </a:cubicBezTo>
                <a:cubicBezTo>
                  <a:pt x="107" y="244"/>
                  <a:pt x="104" y="242"/>
                  <a:pt x="103" y="242"/>
                </a:cubicBezTo>
                <a:cubicBezTo>
                  <a:pt x="103" y="242"/>
                  <a:pt x="102" y="241"/>
                  <a:pt x="102" y="241"/>
                </a:cubicBezTo>
                <a:cubicBezTo>
                  <a:pt x="102" y="241"/>
                  <a:pt x="101" y="240"/>
                  <a:pt x="99" y="240"/>
                </a:cubicBezTo>
                <a:cubicBezTo>
                  <a:pt x="97" y="240"/>
                  <a:pt x="95" y="240"/>
                  <a:pt x="93" y="240"/>
                </a:cubicBezTo>
                <a:cubicBezTo>
                  <a:pt x="92" y="239"/>
                  <a:pt x="93" y="232"/>
                  <a:pt x="97" y="231"/>
                </a:cubicBezTo>
                <a:cubicBezTo>
                  <a:pt x="100" y="231"/>
                  <a:pt x="107" y="226"/>
                  <a:pt x="109" y="226"/>
                </a:cubicBezTo>
                <a:cubicBezTo>
                  <a:pt x="112" y="226"/>
                  <a:pt x="113" y="226"/>
                  <a:pt x="113" y="225"/>
                </a:cubicBezTo>
                <a:cubicBezTo>
                  <a:pt x="113" y="225"/>
                  <a:pt x="115" y="224"/>
                  <a:pt x="116" y="224"/>
                </a:cubicBezTo>
                <a:cubicBezTo>
                  <a:pt x="118" y="224"/>
                  <a:pt x="122" y="222"/>
                  <a:pt x="122" y="221"/>
                </a:cubicBezTo>
                <a:cubicBezTo>
                  <a:pt x="122" y="221"/>
                  <a:pt x="123" y="220"/>
                  <a:pt x="124" y="220"/>
                </a:cubicBezTo>
                <a:cubicBezTo>
                  <a:pt x="124" y="220"/>
                  <a:pt x="125" y="219"/>
                  <a:pt x="125" y="219"/>
                </a:cubicBezTo>
                <a:cubicBezTo>
                  <a:pt x="125" y="218"/>
                  <a:pt x="125" y="217"/>
                  <a:pt x="126" y="217"/>
                </a:cubicBezTo>
                <a:cubicBezTo>
                  <a:pt x="126" y="217"/>
                  <a:pt x="131" y="214"/>
                  <a:pt x="136" y="209"/>
                </a:cubicBezTo>
                <a:cubicBezTo>
                  <a:pt x="141" y="205"/>
                  <a:pt x="148" y="198"/>
                  <a:pt x="148" y="197"/>
                </a:cubicBezTo>
                <a:cubicBezTo>
                  <a:pt x="148" y="196"/>
                  <a:pt x="149" y="194"/>
                  <a:pt x="150" y="193"/>
                </a:cubicBezTo>
                <a:cubicBezTo>
                  <a:pt x="152" y="192"/>
                  <a:pt x="155" y="187"/>
                  <a:pt x="155" y="186"/>
                </a:cubicBezTo>
                <a:cubicBezTo>
                  <a:pt x="155" y="185"/>
                  <a:pt x="151" y="179"/>
                  <a:pt x="147" y="176"/>
                </a:cubicBezTo>
                <a:cubicBezTo>
                  <a:pt x="144" y="174"/>
                  <a:pt x="139" y="169"/>
                  <a:pt x="138" y="169"/>
                </a:cubicBezTo>
                <a:cubicBezTo>
                  <a:pt x="137" y="169"/>
                  <a:pt x="134" y="167"/>
                  <a:pt x="132" y="165"/>
                </a:cubicBezTo>
                <a:cubicBezTo>
                  <a:pt x="129" y="162"/>
                  <a:pt x="121" y="154"/>
                  <a:pt x="121" y="154"/>
                </a:cubicBezTo>
                <a:cubicBezTo>
                  <a:pt x="120" y="154"/>
                  <a:pt x="119" y="153"/>
                  <a:pt x="119" y="152"/>
                </a:cubicBezTo>
                <a:cubicBezTo>
                  <a:pt x="119" y="151"/>
                  <a:pt x="118" y="148"/>
                  <a:pt x="117" y="145"/>
                </a:cubicBezTo>
                <a:cubicBezTo>
                  <a:pt x="115" y="142"/>
                  <a:pt x="106" y="135"/>
                  <a:pt x="106" y="134"/>
                </a:cubicBezTo>
                <a:cubicBezTo>
                  <a:pt x="106" y="134"/>
                  <a:pt x="105" y="132"/>
                  <a:pt x="104" y="131"/>
                </a:cubicBezTo>
                <a:cubicBezTo>
                  <a:pt x="103" y="131"/>
                  <a:pt x="101" y="128"/>
                  <a:pt x="101" y="127"/>
                </a:cubicBezTo>
                <a:cubicBezTo>
                  <a:pt x="101" y="126"/>
                  <a:pt x="99" y="125"/>
                  <a:pt x="98" y="124"/>
                </a:cubicBezTo>
                <a:cubicBezTo>
                  <a:pt x="97" y="123"/>
                  <a:pt x="93" y="121"/>
                  <a:pt x="93" y="120"/>
                </a:cubicBezTo>
                <a:cubicBezTo>
                  <a:pt x="93" y="119"/>
                  <a:pt x="93" y="118"/>
                  <a:pt x="93" y="117"/>
                </a:cubicBezTo>
                <a:cubicBezTo>
                  <a:pt x="93" y="116"/>
                  <a:pt x="82" y="110"/>
                  <a:pt x="78" y="106"/>
                </a:cubicBezTo>
                <a:cubicBezTo>
                  <a:pt x="73" y="103"/>
                  <a:pt x="67" y="92"/>
                  <a:pt x="66" y="92"/>
                </a:cubicBezTo>
                <a:cubicBezTo>
                  <a:pt x="65" y="92"/>
                  <a:pt x="64" y="92"/>
                  <a:pt x="64" y="91"/>
                </a:cubicBezTo>
                <a:cubicBezTo>
                  <a:pt x="64" y="91"/>
                  <a:pt x="62" y="90"/>
                  <a:pt x="61" y="90"/>
                </a:cubicBezTo>
                <a:cubicBezTo>
                  <a:pt x="61" y="90"/>
                  <a:pt x="59" y="89"/>
                  <a:pt x="58" y="88"/>
                </a:cubicBezTo>
                <a:cubicBezTo>
                  <a:pt x="58" y="87"/>
                  <a:pt x="55" y="84"/>
                  <a:pt x="55" y="84"/>
                </a:cubicBezTo>
                <a:cubicBezTo>
                  <a:pt x="54" y="84"/>
                  <a:pt x="54" y="83"/>
                  <a:pt x="54" y="82"/>
                </a:cubicBezTo>
                <a:cubicBezTo>
                  <a:pt x="54" y="81"/>
                  <a:pt x="51" y="80"/>
                  <a:pt x="48" y="79"/>
                </a:cubicBezTo>
                <a:cubicBezTo>
                  <a:pt x="48" y="79"/>
                  <a:pt x="48" y="79"/>
                  <a:pt x="48" y="73"/>
                </a:cubicBezTo>
                <a:cubicBezTo>
                  <a:pt x="48" y="71"/>
                  <a:pt x="48" y="71"/>
                  <a:pt x="48" y="71"/>
                </a:cubicBezTo>
                <a:cubicBezTo>
                  <a:pt x="50" y="68"/>
                  <a:pt x="52" y="66"/>
                  <a:pt x="53" y="66"/>
                </a:cubicBezTo>
                <a:cubicBezTo>
                  <a:pt x="55" y="66"/>
                  <a:pt x="61" y="69"/>
                  <a:pt x="68" y="73"/>
                </a:cubicBezTo>
                <a:cubicBezTo>
                  <a:pt x="68" y="73"/>
                  <a:pt x="68" y="73"/>
                  <a:pt x="70" y="81"/>
                </a:cubicBezTo>
                <a:cubicBezTo>
                  <a:pt x="77" y="82"/>
                  <a:pt x="77" y="82"/>
                  <a:pt x="77" y="82"/>
                </a:cubicBezTo>
                <a:cubicBezTo>
                  <a:pt x="77" y="86"/>
                  <a:pt x="77" y="90"/>
                  <a:pt x="78" y="90"/>
                </a:cubicBezTo>
                <a:cubicBezTo>
                  <a:pt x="78" y="90"/>
                  <a:pt x="79" y="90"/>
                  <a:pt x="80" y="91"/>
                </a:cubicBezTo>
                <a:cubicBezTo>
                  <a:pt x="80" y="92"/>
                  <a:pt x="82" y="95"/>
                  <a:pt x="83" y="95"/>
                </a:cubicBezTo>
                <a:cubicBezTo>
                  <a:pt x="84" y="95"/>
                  <a:pt x="84" y="96"/>
                  <a:pt x="84" y="97"/>
                </a:cubicBezTo>
                <a:cubicBezTo>
                  <a:pt x="84" y="98"/>
                  <a:pt x="87" y="100"/>
                  <a:pt x="89" y="102"/>
                </a:cubicBezTo>
                <a:cubicBezTo>
                  <a:pt x="92" y="104"/>
                  <a:pt x="99" y="109"/>
                  <a:pt x="99" y="110"/>
                </a:cubicBezTo>
                <a:cubicBezTo>
                  <a:pt x="99" y="111"/>
                  <a:pt x="101" y="113"/>
                  <a:pt x="103" y="114"/>
                </a:cubicBezTo>
                <a:cubicBezTo>
                  <a:pt x="105" y="116"/>
                  <a:pt x="110" y="121"/>
                  <a:pt x="111" y="121"/>
                </a:cubicBezTo>
                <a:cubicBezTo>
                  <a:pt x="112" y="121"/>
                  <a:pt x="113" y="123"/>
                  <a:pt x="115" y="125"/>
                </a:cubicBezTo>
                <a:cubicBezTo>
                  <a:pt x="116" y="127"/>
                  <a:pt x="120" y="132"/>
                  <a:pt x="122" y="132"/>
                </a:cubicBezTo>
                <a:cubicBezTo>
                  <a:pt x="123" y="132"/>
                  <a:pt x="124" y="131"/>
                  <a:pt x="124" y="131"/>
                </a:cubicBezTo>
                <a:cubicBezTo>
                  <a:pt x="124" y="130"/>
                  <a:pt x="125" y="130"/>
                  <a:pt x="126" y="130"/>
                </a:cubicBezTo>
                <a:cubicBezTo>
                  <a:pt x="127" y="130"/>
                  <a:pt x="128" y="131"/>
                  <a:pt x="127" y="132"/>
                </a:cubicBezTo>
                <a:cubicBezTo>
                  <a:pt x="127" y="133"/>
                  <a:pt x="131" y="142"/>
                  <a:pt x="137" y="147"/>
                </a:cubicBezTo>
                <a:cubicBezTo>
                  <a:pt x="137" y="147"/>
                  <a:pt x="137" y="147"/>
                  <a:pt x="137" y="150"/>
                </a:cubicBezTo>
                <a:cubicBezTo>
                  <a:pt x="137" y="151"/>
                  <a:pt x="137" y="151"/>
                  <a:pt x="137" y="152"/>
                </a:cubicBezTo>
                <a:cubicBezTo>
                  <a:pt x="137" y="152"/>
                  <a:pt x="137" y="152"/>
                  <a:pt x="137" y="152"/>
                </a:cubicBezTo>
                <a:cubicBezTo>
                  <a:pt x="139" y="153"/>
                  <a:pt x="141" y="154"/>
                  <a:pt x="141" y="155"/>
                </a:cubicBezTo>
                <a:cubicBezTo>
                  <a:pt x="141" y="156"/>
                  <a:pt x="142" y="157"/>
                  <a:pt x="143" y="157"/>
                </a:cubicBezTo>
                <a:cubicBezTo>
                  <a:pt x="143" y="158"/>
                  <a:pt x="148" y="160"/>
                  <a:pt x="148" y="161"/>
                </a:cubicBezTo>
                <a:cubicBezTo>
                  <a:pt x="148" y="161"/>
                  <a:pt x="152" y="165"/>
                  <a:pt x="156" y="168"/>
                </a:cubicBezTo>
                <a:cubicBezTo>
                  <a:pt x="156" y="168"/>
                  <a:pt x="156" y="168"/>
                  <a:pt x="158" y="168"/>
                </a:cubicBezTo>
                <a:cubicBezTo>
                  <a:pt x="159" y="168"/>
                  <a:pt x="159" y="168"/>
                  <a:pt x="159" y="168"/>
                </a:cubicBezTo>
                <a:cubicBezTo>
                  <a:pt x="159" y="168"/>
                  <a:pt x="160" y="167"/>
                  <a:pt x="160" y="167"/>
                </a:cubicBezTo>
                <a:cubicBezTo>
                  <a:pt x="160" y="167"/>
                  <a:pt x="163" y="165"/>
                  <a:pt x="166" y="164"/>
                </a:cubicBezTo>
                <a:cubicBezTo>
                  <a:pt x="166" y="164"/>
                  <a:pt x="166" y="164"/>
                  <a:pt x="166" y="162"/>
                </a:cubicBezTo>
                <a:cubicBezTo>
                  <a:pt x="166" y="160"/>
                  <a:pt x="165" y="158"/>
                  <a:pt x="165" y="155"/>
                </a:cubicBezTo>
                <a:cubicBezTo>
                  <a:pt x="165" y="154"/>
                  <a:pt x="165" y="154"/>
                  <a:pt x="165" y="154"/>
                </a:cubicBezTo>
                <a:cubicBezTo>
                  <a:pt x="165" y="152"/>
                  <a:pt x="166" y="151"/>
                  <a:pt x="166" y="151"/>
                </a:cubicBezTo>
                <a:cubicBezTo>
                  <a:pt x="167" y="151"/>
                  <a:pt x="168" y="149"/>
                  <a:pt x="169" y="148"/>
                </a:cubicBezTo>
                <a:cubicBezTo>
                  <a:pt x="170" y="146"/>
                  <a:pt x="174" y="144"/>
                  <a:pt x="174" y="144"/>
                </a:cubicBezTo>
                <a:cubicBezTo>
                  <a:pt x="174" y="144"/>
                  <a:pt x="175" y="145"/>
                  <a:pt x="176" y="145"/>
                </a:cubicBezTo>
                <a:cubicBezTo>
                  <a:pt x="177" y="146"/>
                  <a:pt x="179" y="147"/>
                  <a:pt x="179" y="147"/>
                </a:cubicBezTo>
                <a:cubicBezTo>
                  <a:pt x="179" y="147"/>
                  <a:pt x="178" y="148"/>
                  <a:pt x="178" y="148"/>
                </a:cubicBezTo>
                <a:cubicBezTo>
                  <a:pt x="178" y="148"/>
                  <a:pt x="178" y="147"/>
                  <a:pt x="178" y="147"/>
                </a:cubicBezTo>
                <a:cubicBezTo>
                  <a:pt x="178" y="147"/>
                  <a:pt x="182" y="148"/>
                  <a:pt x="186" y="149"/>
                </a:cubicBezTo>
                <a:cubicBezTo>
                  <a:pt x="186" y="149"/>
                  <a:pt x="186" y="149"/>
                  <a:pt x="186" y="157"/>
                </a:cubicBezTo>
                <a:cubicBezTo>
                  <a:pt x="186" y="160"/>
                  <a:pt x="183" y="164"/>
                  <a:pt x="183" y="168"/>
                </a:cubicBezTo>
                <a:cubicBezTo>
                  <a:pt x="183" y="175"/>
                  <a:pt x="185" y="180"/>
                  <a:pt x="198" y="180"/>
                </a:cubicBezTo>
                <a:cubicBezTo>
                  <a:pt x="199" y="180"/>
                  <a:pt x="199" y="180"/>
                  <a:pt x="199" y="180"/>
                </a:cubicBezTo>
                <a:cubicBezTo>
                  <a:pt x="201" y="180"/>
                  <a:pt x="202" y="179"/>
                  <a:pt x="202" y="179"/>
                </a:cubicBezTo>
                <a:cubicBezTo>
                  <a:pt x="202" y="178"/>
                  <a:pt x="203" y="179"/>
                  <a:pt x="204" y="180"/>
                </a:cubicBezTo>
                <a:cubicBezTo>
                  <a:pt x="204" y="180"/>
                  <a:pt x="204" y="180"/>
                  <a:pt x="208" y="180"/>
                </a:cubicBezTo>
                <a:cubicBezTo>
                  <a:pt x="214" y="180"/>
                  <a:pt x="214" y="180"/>
                  <a:pt x="214" y="180"/>
                </a:cubicBezTo>
                <a:cubicBezTo>
                  <a:pt x="218" y="178"/>
                  <a:pt x="220" y="175"/>
                  <a:pt x="219" y="174"/>
                </a:cubicBezTo>
                <a:cubicBezTo>
                  <a:pt x="219" y="174"/>
                  <a:pt x="219" y="174"/>
                  <a:pt x="219" y="172"/>
                </a:cubicBezTo>
                <a:cubicBezTo>
                  <a:pt x="219" y="172"/>
                  <a:pt x="219" y="172"/>
                  <a:pt x="219" y="172"/>
                </a:cubicBezTo>
                <a:cubicBezTo>
                  <a:pt x="219" y="171"/>
                  <a:pt x="220" y="171"/>
                  <a:pt x="220" y="171"/>
                </a:cubicBezTo>
                <a:cubicBezTo>
                  <a:pt x="220" y="171"/>
                  <a:pt x="221" y="172"/>
                  <a:pt x="221" y="173"/>
                </a:cubicBezTo>
                <a:cubicBezTo>
                  <a:pt x="222" y="174"/>
                  <a:pt x="226" y="175"/>
                  <a:pt x="226" y="175"/>
                </a:cubicBezTo>
                <a:cubicBezTo>
                  <a:pt x="226" y="175"/>
                  <a:pt x="229" y="173"/>
                  <a:pt x="229" y="172"/>
                </a:cubicBezTo>
                <a:cubicBezTo>
                  <a:pt x="229" y="171"/>
                  <a:pt x="228" y="169"/>
                  <a:pt x="229" y="169"/>
                </a:cubicBezTo>
                <a:cubicBezTo>
                  <a:pt x="229" y="169"/>
                  <a:pt x="230" y="171"/>
                  <a:pt x="231" y="172"/>
                </a:cubicBezTo>
                <a:cubicBezTo>
                  <a:pt x="231" y="172"/>
                  <a:pt x="231" y="172"/>
                  <a:pt x="231" y="172"/>
                </a:cubicBezTo>
                <a:cubicBezTo>
                  <a:pt x="241" y="172"/>
                  <a:pt x="241" y="171"/>
                  <a:pt x="241" y="171"/>
                </a:cubicBezTo>
                <a:cubicBezTo>
                  <a:pt x="244" y="149"/>
                  <a:pt x="248" y="129"/>
                  <a:pt x="250" y="129"/>
                </a:cubicBezTo>
                <a:cubicBezTo>
                  <a:pt x="251" y="128"/>
                  <a:pt x="256" y="124"/>
                  <a:pt x="256" y="121"/>
                </a:cubicBezTo>
                <a:cubicBezTo>
                  <a:pt x="256" y="118"/>
                  <a:pt x="254" y="111"/>
                  <a:pt x="253" y="111"/>
                </a:cubicBezTo>
                <a:cubicBezTo>
                  <a:pt x="253" y="111"/>
                  <a:pt x="253" y="109"/>
                  <a:pt x="253" y="106"/>
                </a:cubicBezTo>
                <a:cubicBezTo>
                  <a:pt x="253" y="104"/>
                  <a:pt x="252" y="101"/>
                  <a:pt x="252" y="101"/>
                </a:cubicBezTo>
                <a:cubicBezTo>
                  <a:pt x="251" y="100"/>
                  <a:pt x="250" y="99"/>
                  <a:pt x="250" y="99"/>
                </a:cubicBezTo>
                <a:cubicBezTo>
                  <a:pt x="250" y="99"/>
                  <a:pt x="250" y="98"/>
                  <a:pt x="250" y="98"/>
                </a:cubicBezTo>
                <a:cubicBezTo>
                  <a:pt x="251" y="98"/>
                  <a:pt x="251" y="96"/>
                  <a:pt x="251" y="93"/>
                </a:cubicBezTo>
                <a:cubicBezTo>
                  <a:pt x="251" y="90"/>
                  <a:pt x="252" y="88"/>
                  <a:pt x="252" y="88"/>
                </a:cubicBezTo>
                <a:cubicBezTo>
                  <a:pt x="252" y="88"/>
                  <a:pt x="253" y="88"/>
                  <a:pt x="253" y="89"/>
                </a:cubicBezTo>
                <a:cubicBezTo>
                  <a:pt x="253" y="89"/>
                  <a:pt x="254" y="93"/>
                  <a:pt x="256" y="97"/>
                </a:cubicBezTo>
                <a:cubicBezTo>
                  <a:pt x="256" y="97"/>
                  <a:pt x="256" y="97"/>
                  <a:pt x="256" y="100"/>
                </a:cubicBezTo>
                <a:cubicBezTo>
                  <a:pt x="256" y="102"/>
                  <a:pt x="256" y="102"/>
                  <a:pt x="256" y="102"/>
                </a:cubicBezTo>
                <a:cubicBezTo>
                  <a:pt x="255" y="103"/>
                  <a:pt x="255" y="104"/>
                  <a:pt x="255" y="104"/>
                </a:cubicBezTo>
                <a:cubicBezTo>
                  <a:pt x="255" y="104"/>
                  <a:pt x="256" y="106"/>
                  <a:pt x="256" y="109"/>
                </a:cubicBezTo>
                <a:cubicBezTo>
                  <a:pt x="256" y="109"/>
                  <a:pt x="256" y="109"/>
                  <a:pt x="256" y="110"/>
                </a:cubicBezTo>
                <a:cubicBezTo>
                  <a:pt x="256" y="112"/>
                  <a:pt x="256" y="113"/>
                  <a:pt x="256" y="115"/>
                </a:cubicBezTo>
                <a:cubicBezTo>
                  <a:pt x="256" y="117"/>
                  <a:pt x="256" y="117"/>
                  <a:pt x="256" y="117"/>
                </a:cubicBezTo>
                <a:cubicBezTo>
                  <a:pt x="257" y="119"/>
                  <a:pt x="259" y="122"/>
                  <a:pt x="259" y="122"/>
                </a:cubicBezTo>
                <a:cubicBezTo>
                  <a:pt x="259" y="122"/>
                  <a:pt x="261" y="124"/>
                  <a:pt x="264" y="125"/>
                </a:cubicBezTo>
                <a:cubicBezTo>
                  <a:pt x="267" y="126"/>
                  <a:pt x="271" y="136"/>
                  <a:pt x="272" y="136"/>
                </a:cubicBezTo>
                <a:cubicBezTo>
                  <a:pt x="272" y="136"/>
                  <a:pt x="273" y="137"/>
                  <a:pt x="273" y="137"/>
                </a:cubicBezTo>
                <a:cubicBezTo>
                  <a:pt x="273" y="138"/>
                  <a:pt x="274" y="139"/>
                  <a:pt x="274" y="139"/>
                </a:cubicBezTo>
                <a:cubicBezTo>
                  <a:pt x="275" y="140"/>
                  <a:pt x="277" y="141"/>
                  <a:pt x="277" y="141"/>
                </a:cubicBezTo>
                <a:cubicBezTo>
                  <a:pt x="277" y="142"/>
                  <a:pt x="278" y="142"/>
                  <a:pt x="279" y="142"/>
                </a:cubicBezTo>
                <a:cubicBezTo>
                  <a:pt x="280" y="142"/>
                  <a:pt x="280" y="142"/>
                  <a:pt x="280" y="143"/>
                </a:cubicBezTo>
                <a:cubicBezTo>
                  <a:pt x="280" y="143"/>
                  <a:pt x="281" y="143"/>
                  <a:pt x="282" y="144"/>
                </a:cubicBezTo>
                <a:cubicBezTo>
                  <a:pt x="282" y="144"/>
                  <a:pt x="282" y="144"/>
                  <a:pt x="283" y="144"/>
                </a:cubicBezTo>
                <a:cubicBezTo>
                  <a:pt x="285" y="144"/>
                  <a:pt x="285" y="144"/>
                  <a:pt x="285" y="144"/>
                </a:cubicBezTo>
                <a:cubicBezTo>
                  <a:pt x="288" y="143"/>
                  <a:pt x="290" y="142"/>
                  <a:pt x="290" y="143"/>
                </a:cubicBezTo>
                <a:cubicBezTo>
                  <a:pt x="290" y="143"/>
                  <a:pt x="291" y="143"/>
                  <a:pt x="292" y="143"/>
                </a:cubicBezTo>
                <a:cubicBezTo>
                  <a:pt x="293" y="143"/>
                  <a:pt x="295" y="142"/>
                  <a:pt x="297" y="142"/>
                </a:cubicBezTo>
                <a:cubicBezTo>
                  <a:pt x="299" y="143"/>
                  <a:pt x="305" y="144"/>
                  <a:pt x="305" y="145"/>
                </a:cubicBezTo>
                <a:cubicBezTo>
                  <a:pt x="305" y="146"/>
                  <a:pt x="306" y="148"/>
                  <a:pt x="307" y="150"/>
                </a:cubicBezTo>
                <a:cubicBezTo>
                  <a:pt x="308" y="152"/>
                  <a:pt x="313" y="156"/>
                  <a:pt x="314" y="156"/>
                </a:cubicBezTo>
                <a:cubicBezTo>
                  <a:pt x="314" y="156"/>
                  <a:pt x="315" y="157"/>
                  <a:pt x="315" y="157"/>
                </a:cubicBezTo>
                <a:cubicBezTo>
                  <a:pt x="316" y="158"/>
                  <a:pt x="317" y="159"/>
                  <a:pt x="318" y="159"/>
                </a:cubicBezTo>
                <a:cubicBezTo>
                  <a:pt x="319" y="159"/>
                  <a:pt x="319" y="159"/>
                  <a:pt x="319" y="160"/>
                </a:cubicBezTo>
                <a:cubicBezTo>
                  <a:pt x="319" y="160"/>
                  <a:pt x="320" y="161"/>
                  <a:pt x="321" y="161"/>
                </a:cubicBezTo>
                <a:cubicBezTo>
                  <a:pt x="323" y="161"/>
                  <a:pt x="324" y="161"/>
                  <a:pt x="324" y="161"/>
                </a:cubicBezTo>
                <a:cubicBezTo>
                  <a:pt x="324" y="162"/>
                  <a:pt x="324" y="162"/>
                  <a:pt x="326" y="163"/>
                </a:cubicBezTo>
                <a:cubicBezTo>
                  <a:pt x="327" y="163"/>
                  <a:pt x="330" y="164"/>
                  <a:pt x="330" y="164"/>
                </a:cubicBezTo>
                <a:cubicBezTo>
                  <a:pt x="330" y="165"/>
                  <a:pt x="330" y="165"/>
                  <a:pt x="331" y="165"/>
                </a:cubicBezTo>
                <a:cubicBezTo>
                  <a:pt x="332" y="165"/>
                  <a:pt x="333" y="165"/>
                  <a:pt x="333" y="166"/>
                </a:cubicBezTo>
                <a:cubicBezTo>
                  <a:pt x="333" y="166"/>
                  <a:pt x="334" y="166"/>
                  <a:pt x="335" y="166"/>
                </a:cubicBezTo>
                <a:cubicBezTo>
                  <a:pt x="336" y="166"/>
                  <a:pt x="337" y="167"/>
                  <a:pt x="337" y="167"/>
                </a:cubicBezTo>
                <a:cubicBezTo>
                  <a:pt x="337" y="167"/>
                  <a:pt x="339" y="169"/>
                  <a:pt x="342" y="172"/>
                </a:cubicBezTo>
                <a:cubicBezTo>
                  <a:pt x="344" y="174"/>
                  <a:pt x="353" y="184"/>
                  <a:pt x="353" y="184"/>
                </a:cubicBezTo>
                <a:cubicBezTo>
                  <a:pt x="354" y="184"/>
                  <a:pt x="354" y="186"/>
                  <a:pt x="355" y="188"/>
                </a:cubicBezTo>
                <a:cubicBezTo>
                  <a:pt x="356" y="191"/>
                  <a:pt x="358" y="197"/>
                  <a:pt x="358" y="197"/>
                </a:cubicBezTo>
                <a:cubicBezTo>
                  <a:pt x="359" y="197"/>
                  <a:pt x="360" y="198"/>
                  <a:pt x="360" y="199"/>
                </a:cubicBezTo>
                <a:cubicBezTo>
                  <a:pt x="360" y="200"/>
                  <a:pt x="360" y="201"/>
                  <a:pt x="361" y="201"/>
                </a:cubicBezTo>
                <a:cubicBezTo>
                  <a:pt x="361" y="201"/>
                  <a:pt x="361" y="201"/>
                  <a:pt x="361" y="202"/>
                </a:cubicBezTo>
                <a:cubicBezTo>
                  <a:pt x="361" y="202"/>
                  <a:pt x="363" y="203"/>
                  <a:pt x="364" y="203"/>
                </a:cubicBezTo>
                <a:cubicBezTo>
                  <a:pt x="366" y="203"/>
                  <a:pt x="367" y="203"/>
                  <a:pt x="367" y="203"/>
                </a:cubicBezTo>
                <a:cubicBezTo>
                  <a:pt x="367" y="204"/>
                  <a:pt x="370" y="204"/>
                  <a:pt x="372" y="204"/>
                </a:cubicBezTo>
                <a:cubicBezTo>
                  <a:pt x="375" y="204"/>
                  <a:pt x="376" y="219"/>
                  <a:pt x="375" y="220"/>
                </a:cubicBezTo>
                <a:cubicBezTo>
                  <a:pt x="374" y="222"/>
                  <a:pt x="373" y="231"/>
                  <a:pt x="374" y="232"/>
                </a:cubicBezTo>
                <a:cubicBezTo>
                  <a:pt x="374" y="233"/>
                  <a:pt x="376" y="234"/>
                  <a:pt x="377" y="234"/>
                </a:cubicBezTo>
                <a:cubicBezTo>
                  <a:pt x="378" y="234"/>
                  <a:pt x="379" y="235"/>
                  <a:pt x="380" y="236"/>
                </a:cubicBezTo>
                <a:cubicBezTo>
                  <a:pt x="381" y="237"/>
                  <a:pt x="382" y="238"/>
                  <a:pt x="382" y="239"/>
                </a:cubicBezTo>
                <a:cubicBezTo>
                  <a:pt x="382" y="240"/>
                  <a:pt x="382" y="241"/>
                  <a:pt x="383" y="241"/>
                </a:cubicBezTo>
                <a:cubicBezTo>
                  <a:pt x="383" y="241"/>
                  <a:pt x="384" y="243"/>
                  <a:pt x="384" y="244"/>
                </a:cubicBezTo>
                <a:cubicBezTo>
                  <a:pt x="384" y="245"/>
                  <a:pt x="385" y="246"/>
                  <a:pt x="385" y="246"/>
                </a:cubicBezTo>
                <a:cubicBezTo>
                  <a:pt x="386" y="246"/>
                  <a:pt x="386" y="248"/>
                  <a:pt x="386" y="251"/>
                </a:cubicBezTo>
                <a:cubicBezTo>
                  <a:pt x="386" y="254"/>
                  <a:pt x="386" y="256"/>
                  <a:pt x="387" y="256"/>
                </a:cubicBezTo>
                <a:cubicBezTo>
                  <a:pt x="387" y="256"/>
                  <a:pt x="389" y="258"/>
                  <a:pt x="390" y="259"/>
                </a:cubicBezTo>
                <a:cubicBezTo>
                  <a:pt x="390" y="259"/>
                  <a:pt x="390" y="259"/>
                  <a:pt x="391" y="259"/>
                </a:cubicBezTo>
                <a:cubicBezTo>
                  <a:pt x="393" y="259"/>
                  <a:pt x="395" y="257"/>
                  <a:pt x="398" y="257"/>
                </a:cubicBezTo>
                <a:cubicBezTo>
                  <a:pt x="398" y="257"/>
                  <a:pt x="398" y="257"/>
                  <a:pt x="398" y="257"/>
                </a:cubicBezTo>
                <a:cubicBezTo>
                  <a:pt x="400" y="257"/>
                  <a:pt x="401" y="258"/>
                  <a:pt x="401" y="258"/>
                </a:cubicBezTo>
                <a:cubicBezTo>
                  <a:pt x="401" y="259"/>
                  <a:pt x="399" y="259"/>
                  <a:pt x="397" y="260"/>
                </a:cubicBezTo>
                <a:cubicBezTo>
                  <a:pt x="395" y="260"/>
                  <a:pt x="388" y="266"/>
                  <a:pt x="386" y="272"/>
                </a:cubicBezTo>
                <a:cubicBezTo>
                  <a:pt x="386" y="272"/>
                  <a:pt x="386" y="272"/>
                  <a:pt x="386" y="277"/>
                </a:cubicBezTo>
                <a:cubicBezTo>
                  <a:pt x="386" y="279"/>
                  <a:pt x="386" y="279"/>
                  <a:pt x="386" y="279"/>
                </a:cubicBezTo>
                <a:cubicBezTo>
                  <a:pt x="387" y="281"/>
                  <a:pt x="388" y="284"/>
                  <a:pt x="389" y="284"/>
                </a:cubicBezTo>
                <a:cubicBezTo>
                  <a:pt x="390" y="284"/>
                  <a:pt x="391" y="284"/>
                  <a:pt x="391" y="285"/>
                </a:cubicBezTo>
                <a:cubicBezTo>
                  <a:pt x="392" y="286"/>
                  <a:pt x="393" y="293"/>
                  <a:pt x="392" y="294"/>
                </a:cubicBezTo>
                <a:cubicBezTo>
                  <a:pt x="392" y="294"/>
                  <a:pt x="390" y="296"/>
                  <a:pt x="389" y="296"/>
                </a:cubicBezTo>
                <a:cubicBezTo>
                  <a:pt x="388" y="296"/>
                  <a:pt x="387" y="296"/>
                  <a:pt x="387" y="296"/>
                </a:cubicBezTo>
                <a:cubicBezTo>
                  <a:pt x="387" y="297"/>
                  <a:pt x="387" y="297"/>
                  <a:pt x="386" y="297"/>
                </a:cubicBezTo>
                <a:cubicBezTo>
                  <a:pt x="385" y="297"/>
                  <a:pt x="384" y="298"/>
                  <a:pt x="383" y="298"/>
                </a:cubicBezTo>
                <a:cubicBezTo>
                  <a:pt x="382" y="299"/>
                  <a:pt x="382" y="300"/>
                  <a:pt x="382" y="301"/>
                </a:cubicBezTo>
                <a:cubicBezTo>
                  <a:pt x="382" y="302"/>
                  <a:pt x="381" y="302"/>
                  <a:pt x="381" y="302"/>
                </a:cubicBezTo>
                <a:cubicBezTo>
                  <a:pt x="380" y="302"/>
                  <a:pt x="381" y="306"/>
                  <a:pt x="382" y="310"/>
                </a:cubicBezTo>
                <a:cubicBezTo>
                  <a:pt x="382" y="313"/>
                  <a:pt x="384" y="327"/>
                  <a:pt x="385" y="327"/>
                </a:cubicBezTo>
                <a:cubicBezTo>
                  <a:pt x="386" y="328"/>
                  <a:pt x="389" y="329"/>
                  <a:pt x="389" y="329"/>
                </a:cubicBezTo>
                <a:cubicBezTo>
                  <a:pt x="389" y="330"/>
                  <a:pt x="388" y="330"/>
                  <a:pt x="388" y="330"/>
                </a:cubicBezTo>
                <a:cubicBezTo>
                  <a:pt x="387" y="330"/>
                  <a:pt x="386" y="330"/>
                  <a:pt x="386" y="329"/>
                </a:cubicBezTo>
                <a:cubicBezTo>
                  <a:pt x="386" y="329"/>
                  <a:pt x="385" y="329"/>
                  <a:pt x="383" y="329"/>
                </a:cubicBezTo>
                <a:cubicBezTo>
                  <a:pt x="381" y="329"/>
                  <a:pt x="380" y="331"/>
                  <a:pt x="380" y="334"/>
                </a:cubicBezTo>
                <a:cubicBezTo>
                  <a:pt x="380" y="337"/>
                  <a:pt x="380" y="339"/>
                  <a:pt x="381" y="339"/>
                </a:cubicBezTo>
                <a:cubicBezTo>
                  <a:pt x="381" y="339"/>
                  <a:pt x="382" y="339"/>
                  <a:pt x="382" y="340"/>
                </a:cubicBezTo>
                <a:cubicBezTo>
                  <a:pt x="382" y="341"/>
                  <a:pt x="382" y="342"/>
                  <a:pt x="382" y="342"/>
                </a:cubicBezTo>
                <a:cubicBezTo>
                  <a:pt x="383" y="342"/>
                  <a:pt x="383" y="344"/>
                  <a:pt x="383" y="346"/>
                </a:cubicBezTo>
                <a:cubicBezTo>
                  <a:pt x="383" y="348"/>
                  <a:pt x="384" y="351"/>
                  <a:pt x="384" y="351"/>
                </a:cubicBezTo>
                <a:cubicBezTo>
                  <a:pt x="385" y="351"/>
                  <a:pt x="386" y="353"/>
                  <a:pt x="386" y="353"/>
                </a:cubicBezTo>
                <a:cubicBezTo>
                  <a:pt x="386" y="354"/>
                  <a:pt x="386" y="355"/>
                  <a:pt x="387" y="355"/>
                </a:cubicBezTo>
                <a:cubicBezTo>
                  <a:pt x="387" y="355"/>
                  <a:pt x="388" y="356"/>
                  <a:pt x="389" y="357"/>
                </a:cubicBezTo>
                <a:cubicBezTo>
                  <a:pt x="390" y="358"/>
                  <a:pt x="392" y="362"/>
                  <a:pt x="393" y="362"/>
                </a:cubicBezTo>
                <a:cubicBezTo>
                  <a:pt x="394" y="362"/>
                  <a:pt x="396" y="363"/>
                  <a:pt x="397" y="363"/>
                </a:cubicBezTo>
                <a:cubicBezTo>
                  <a:pt x="399" y="364"/>
                  <a:pt x="403" y="371"/>
                  <a:pt x="403" y="371"/>
                </a:cubicBezTo>
                <a:cubicBezTo>
                  <a:pt x="404" y="371"/>
                  <a:pt x="405" y="371"/>
                  <a:pt x="405" y="372"/>
                </a:cubicBezTo>
                <a:cubicBezTo>
                  <a:pt x="406" y="372"/>
                  <a:pt x="407" y="373"/>
                  <a:pt x="408" y="373"/>
                </a:cubicBezTo>
                <a:cubicBezTo>
                  <a:pt x="408" y="373"/>
                  <a:pt x="409" y="374"/>
                  <a:pt x="409" y="374"/>
                </a:cubicBezTo>
                <a:cubicBezTo>
                  <a:pt x="409" y="375"/>
                  <a:pt x="411" y="376"/>
                  <a:pt x="413" y="377"/>
                </a:cubicBezTo>
                <a:cubicBezTo>
                  <a:pt x="414" y="378"/>
                  <a:pt x="421" y="380"/>
                  <a:pt x="421" y="381"/>
                </a:cubicBezTo>
                <a:cubicBezTo>
                  <a:pt x="421" y="382"/>
                  <a:pt x="424" y="384"/>
                  <a:pt x="428" y="386"/>
                </a:cubicBezTo>
                <a:cubicBezTo>
                  <a:pt x="432" y="387"/>
                  <a:pt x="442" y="392"/>
                  <a:pt x="443" y="392"/>
                </a:cubicBezTo>
                <a:cubicBezTo>
                  <a:pt x="443" y="392"/>
                  <a:pt x="445" y="394"/>
                  <a:pt x="447" y="397"/>
                </a:cubicBezTo>
                <a:cubicBezTo>
                  <a:pt x="448" y="399"/>
                  <a:pt x="461" y="403"/>
                  <a:pt x="465" y="404"/>
                </a:cubicBezTo>
                <a:cubicBezTo>
                  <a:pt x="469" y="405"/>
                  <a:pt x="477" y="417"/>
                  <a:pt x="478" y="417"/>
                </a:cubicBezTo>
                <a:cubicBezTo>
                  <a:pt x="479" y="417"/>
                  <a:pt x="491" y="434"/>
                  <a:pt x="495" y="439"/>
                </a:cubicBezTo>
                <a:close/>
                <a:moveTo>
                  <a:pt x="83" y="293"/>
                </a:moveTo>
                <a:cubicBezTo>
                  <a:pt x="82" y="293"/>
                  <a:pt x="82" y="292"/>
                  <a:pt x="82" y="292"/>
                </a:cubicBezTo>
                <a:cubicBezTo>
                  <a:pt x="82" y="291"/>
                  <a:pt x="81" y="291"/>
                  <a:pt x="81" y="291"/>
                </a:cubicBezTo>
                <a:cubicBezTo>
                  <a:pt x="80" y="291"/>
                  <a:pt x="80" y="291"/>
                  <a:pt x="80" y="292"/>
                </a:cubicBezTo>
                <a:cubicBezTo>
                  <a:pt x="80" y="292"/>
                  <a:pt x="79" y="293"/>
                  <a:pt x="77" y="293"/>
                </a:cubicBezTo>
                <a:cubicBezTo>
                  <a:pt x="76" y="293"/>
                  <a:pt x="75" y="293"/>
                  <a:pt x="75" y="293"/>
                </a:cubicBezTo>
                <a:cubicBezTo>
                  <a:pt x="75" y="294"/>
                  <a:pt x="72" y="294"/>
                  <a:pt x="70" y="294"/>
                </a:cubicBezTo>
                <a:cubicBezTo>
                  <a:pt x="68" y="294"/>
                  <a:pt x="65" y="294"/>
                  <a:pt x="65" y="293"/>
                </a:cubicBezTo>
                <a:cubicBezTo>
                  <a:pt x="65" y="293"/>
                  <a:pt x="65" y="291"/>
                  <a:pt x="65" y="291"/>
                </a:cubicBezTo>
                <a:cubicBezTo>
                  <a:pt x="65" y="291"/>
                  <a:pt x="66" y="291"/>
                  <a:pt x="66" y="290"/>
                </a:cubicBezTo>
                <a:cubicBezTo>
                  <a:pt x="66" y="290"/>
                  <a:pt x="67" y="290"/>
                  <a:pt x="69" y="290"/>
                </a:cubicBezTo>
                <a:cubicBezTo>
                  <a:pt x="70" y="290"/>
                  <a:pt x="72" y="289"/>
                  <a:pt x="72" y="289"/>
                </a:cubicBezTo>
                <a:cubicBezTo>
                  <a:pt x="72" y="289"/>
                  <a:pt x="74" y="288"/>
                  <a:pt x="77" y="288"/>
                </a:cubicBezTo>
                <a:cubicBezTo>
                  <a:pt x="79" y="288"/>
                  <a:pt x="82" y="289"/>
                  <a:pt x="83" y="290"/>
                </a:cubicBezTo>
                <a:cubicBezTo>
                  <a:pt x="83" y="290"/>
                  <a:pt x="84" y="293"/>
                  <a:pt x="83" y="293"/>
                </a:cubicBezTo>
                <a:close/>
                <a:moveTo>
                  <a:pt x="80" y="242"/>
                </a:moveTo>
                <a:cubicBezTo>
                  <a:pt x="77" y="242"/>
                  <a:pt x="77" y="242"/>
                  <a:pt x="77" y="242"/>
                </a:cubicBezTo>
                <a:cubicBezTo>
                  <a:pt x="75" y="241"/>
                  <a:pt x="73" y="240"/>
                  <a:pt x="73" y="239"/>
                </a:cubicBezTo>
                <a:cubicBezTo>
                  <a:pt x="74" y="239"/>
                  <a:pt x="76" y="238"/>
                  <a:pt x="78" y="238"/>
                </a:cubicBezTo>
                <a:cubicBezTo>
                  <a:pt x="80" y="239"/>
                  <a:pt x="86" y="241"/>
                  <a:pt x="86" y="241"/>
                </a:cubicBezTo>
                <a:cubicBezTo>
                  <a:pt x="86" y="241"/>
                  <a:pt x="84" y="242"/>
                  <a:pt x="82" y="242"/>
                </a:cubicBezTo>
                <a:cubicBezTo>
                  <a:pt x="82" y="242"/>
                  <a:pt x="82" y="242"/>
                  <a:pt x="80" y="242"/>
                </a:cubicBezTo>
                <a:close/>
                <a:moveTo>
                  <a:pt x="112" y="382"/>
                </a:moveTo>
                <a:cubicBezTo>
                  <a:pt x="112" y="381"/>
                  <a:pt x="113" y="380"/>
                  <a:pt x="115" y="379"/>
                </a:cubicBezTo>
                <a:cubicBezTo>
                  <a:pt x="116" y="378"/>
                  <a:pt x="121" y="377"/>
                  <a:pt x="121" y="377"/>
                </a:cubicBezTo>
                <a:cubicBezTo>
                  <a:pt x="121" y="378"/>
                  <a:pt x="120" y="378"/>
                  <a:pt x="120" y="379"/>
                </a:cubicBezTo>
                <a:cubicBezTo>
                  <a:pt x="119" y="379"/>
                  <a:pt x="117" y="380"/>
                  <a:pt x="117" y="382"/>
                </a:cubicBezTo>
                <a:cubicBezTo>
                  <a:pt x="117" y="383"/>
                  <a:pt x="115" y="384"/>
                  <a:pt x="114" y="384"/>
                </a:cubicBezTo>
                <a:cubicBezTo>
                  <a:pt x="113" y="384"/>
                  <a:pt x="112" y="384"/>
                  <a:pt x="112" y="385"/>
                </a:cubicBezTo>
                <a:cubicBezTo>
                  <a:pt x="112" y="385"/>
                  <a:pt x="112" y="386"/>
                  <a:pt x="111" y="386"/>
                </a:cubicBezTo>
                <a:cubicBezTo>
                  <a:pt x="110" y="386"/>
                  <a:pt x="108" y="386"/>
                  <a:pt x="108" y="385"/>
                </a:cubicBezTo>
                <a:cubicBezTo>
                  <a:pt x="108" y="384"/>
                  <a:pt x="108" y="384"/>
                  <a:pt x="109" y="383"/>
                </a:cubicBezTo>
                <a:cubicBezTo>
                  <a:pt x="110" y="383"/>
                  <a:pt x="112" y="382"/>
                  <a:pt x="112" y="382"/>
                </a:cubicBezTo>
                <a:close/>
                <a:moveTo>
                  <a:pt x="122" y="375"/>
                </a:moveTo>
                <a:cubicBezTo>
                  <a:pt x="122" y="374"/>
                  <a:pt x="123" y="373"/>
                  <a:pt x="124" y="373"/>
                </a:cubicBezTo>
                <a:cubicBezTo>
                  <a:pt x="124" y="373"/>
                  <a:pt x="124" y="375"/>
                  <a:pt x="123" y="377"/>
                </a:cubicBezTo>
                <a:cubicBezTo>
                  <a:pt x="123" y="377"/>
                  <a:pt x="123" y="377"/>
                  <a:pt x="122" y="377"/>
                </a:cubicBezTo>
                <a:cubicBezTo>
                  <a:pt x="122" y="377"/>
                  <a:pt x="122" y="377"/>
                  <a:pt x="122" y="377"/>
                </a:cubicBezTo>
                <a:cubicBezTo>
                  <a:pt x="121" y="377"/>
                  <a:pt x="121" y="375"/>
                  <a:pt x="122" y="375"/>
                </a:cubicBezTo>
                <a:close/>
                <a:moveTo>
                  <a:pt x="125" y="372"/>
                </a:moveTo>
                <a:cubicBezTo>
                  <a:pt x="125" y="371"/>
                  <a:pt x="127" y="370"/>
                  <a:pt x="129" y="368"/>
                </a:cubicBezTo>
                <a:cubicBezTo>
                  <a:pt x="132" y="367"/>
                  <a:pt x="138" y="364"/>
                  <a:pt x="138" y="365"/>
                </a:cubicBezTo>
                <a:cubicBezTo>
                  <a:pt x="138" y="366"/>
                  <a:pt x="137" y="368"/>
                  <a:pt x="135" y="369"/>
                </a:cubicBezTo>
                <a:cubicBezTo>
                  <a:pt x="133" y="371"/>
                  <a:pt x="125" y="373"/>
                  <a:pt x="125" y="372"/>
                </a:cubicBezTo>
                <a:close/>
                <a:moveTo>
                  <a:pt x="154" y="122"/>
                </a:moveTo>
                <a:cubicBezTo>
                  <a:pt x="154" y="121"/>
                  <a:pt x="153" y="119"/>
                  <a:pt x="152" y="119"/>
                </a:cubicBezTo>
                <a:cubicBezTo>
                  <a:pt x="151" y="119"/>
                  <a:pt x="151" y="115"/>
                  <a:pt x="151" y="111"/>
                </a:cubicBezTo>
                <a:cubicBezTo>
                  <a:pt x="151" y="106"/>
                  <a:pt x="152" y="102"/>
                  <a:pt x="154" y="102"/>
                </a:cubicBezTo>
                <a:cubicBezTo>
                  <a:pt x="156" y="102"/>
                  <a:pt x="158" y="108"/>
                  <a:pt x="158" y="114"/>
                </a:cubicBezTo>
                <a:cubicBezTo>
                  <a:pt x="158" y="121"/>
                  <a:pt x="157" y="126"/>
                  <a:pt x="156" y="126"/>
                </a:cubicBezTo>
                <a:cubicBezTo>
                  <a:pt x="155" y="126"/>
                  <a:pt x="154" y="124"/>
                  <a:pt x="154" y="122"/>
                </a:cubicBezTo>
                <a:close/>
                <a:moveTo>
                  <a:pt x="164" y="32"/>
                </a:moveTo>
                <a:cubicBezTo>
                  <a:pt x="164" y="33"/>
                  <a:pt x="162" y="34"/>
                  <a:pt x="161" y="34"/>
                </a:cubicBezTo>
                <a:cubicBezTo>
                  <a:pt x="159" y="34"/>
                  <a:pt x="157" y="32"/>
                  <a:pt x="157" y="29"/>
                </a:cubicBezTo>
                <a:cubicBezTo>
                  <a:pt x="157" y="26"/>
                  <a:pt x="164" y="31"/>
                  <a:pt x="164" y="32"/>
                </a:cubicBezTo>
                <a:close/>
                <a:moveTo>
                  <a:pt x="207" y="163"/>
                </a:moveTo>
                <a:cubicBezTo>
                  <a:pt x="204" y="159"/>
                  <a:pt x="201" y="151"/>
                  <a:pt x="202" y="151"/>
                </a:cubicBezTo>
                <a:cubicBezTo>
                  <a:pt x="204" y="151"/>
                  <a:pt x="205" y="151"/>
                  <a:pt x="205" y="152"/>
                </a:cubicBezTo>
                <a:cubicBezTo>
                  <a:pt x="206" y="153"/>
                  <a:pt x="207" y="154"/>
                  <a:pt x="209" y="154"/>
                </a:cubicBezTo>
                <a:cubicBezTo>
                  <a:pt x="209" y="154"/>
                  <a:pt x="209" y="154"/>
                  <a:pt x="210" y="154"/>
                </a:cubicBezTo>
                <a:cubicBezTo>
                  <a:pt x="214" y="154"/>
                  <a:pt x="214" y="154"/>
                  <a:pt x="214" y="154"/>
                </a:cubicBezTo>
                <a:cubicBezTo>
                  <a:pt x="214" y="158"/>
                  <a:pt x="214" y="162"/>
                  <a:pt x="213" y="162"/>
                </a:cubicBezTo>
                <a:cubicBezTo>
                  <a:pt x="213" y="162"/>
                  <a:pt x="212" y="163"/>
                  <a:pt x="213" y="165"/>
                </a:cubicBezTo>
                <a:cubicBezTo>
                  <a:pt x="213" y="166"/>
                  <a:pt x="213" y="171"/>
                  <a:pt x="213" y="171"/>
                </a:cubicBezTo>
                <a:cubicBezTo>
                  <a:pt x="212" y="171"/>
                  <a:pt x="212" y="170"/>
                  <a:pt x="212" y="170"/>
                </a:cubicBezTo>
                <a:cubicBezTo>
                  <a:pt x="212" y="170"/>
                  <a:pt x="209" y="167"/>
                  <a:pt x="207" y="163"/>
                </a:cubicBezTo>
                <a:close/>
                <a:moveTo>
                  <a:pt x="210" y="30"/>
                </a:moveTo>
                <a:cubicBezTo>
                  <a:pt x="210" y="30"/>
                  <a:pt x="209" y="28"/>
                  <a:pt x="209" y="25"/>
                </a:cubicBezTo>
                <a:cubicBezTo>
                  <a:pt x="208" y="23"/>
                  <a:pt x="208" y="11"/>
                  <a:pt x="208" y="6"/>
                </a:cubicBezTo>
                <a:cubicBezTo>
                  <a:pt x="209" y="1"/>
                  <a:pt x="220" y="0"/>
                  <a:pt x="220" y="3"/>
                </a:cubicBezTo>
                <a:cubicBezTo>
                  <a:pt x="220" y="3"/>
                  <a:pt x="220" y="3"/>
                  <a:pt x="220" y="6"/>
                </a:cubicBezTo>
                <a:cubicBezTo>
                  <a:pt x="220" y="15"/>
                  <a:pt x="220" y="15"/>
                  <a:pt x="220" y="15"/>
                </a:cubicBezTo>
                <a:cubicBezTo>
                  <a:pt x="217" y="24"/>
                  <a:pt x="214" y="32"/>
                  <a:pt x="213" y="32"/>
                </a:cubicBezTo>
                <a:cubicBezTo>
                  <a:pt x="212" y="32"/>
                  <a:pt x="211" y="31"/>
                  <a:pt x="211" y="31"/>
                </a:cubicBezTo>
                <a:cubicBezTo>
                  <a:pt x="211" y="31"/>
                  <a:pt x="210" y="30"/>
                  <a:pt x="210" y="30"/>
                </a:cubicBezTo>
                <a:close/>
                <a:moveTo>
                  <a:pt x="215" y="142"/>
                </a:moveTo>
                <a:cubicBezTo>
                  <a:pt x="215" y="143"/>
                  <a:pt x="215" y="145"/>
                  <a:pt x="214" y="145"/>
                </a:cubicBezTo>
                <a:cubicBezTo>
                  <a:pt x="214" y="145"/>
                  <a:pt x="213" y="144"/>
                  <a:pt x="213" y="143"/>
                </a:cubicBezTo>
                <a:cubicBezTo>
                  <a:pt x="212" y="143"/>
                  <a:pt x="215" y="140"/>
                  <a:pt x="215" y="142"/>
                </a:cubicBezTo>
                <a:close/>
                <a:moveTo>
                  <a:pt x="221" y="153"/>
                </a:moveTo>
                <a:cubicBezTo>
                  <a:pt x="222" y="155"/>
                  <a:pt x="223" y="158"/>
                  <a:pt x="223" y="158"/>
                </a:cubicBezTo>
                <a:cubicBezTo>
                  <a:pt x="223" y="159"/>
                  <a:pt x="223" y="159"/>
                  <a:pt x="222" y="159"/>
                </a:cubicBezTo>
                <a:cubicBezTo>
                  <a:pt x="221" y="159"/>
                  <a:pt x="220" y="157"/>
                  <a:pt x="218" y="155"/>
                </a:cubicBezTo>
                <a:cubicBezTo>
                  <a:pt x="217" y="153"/>
                  <a:pt x="215" y="145"/>
                  <a:pt x="216" y="145"/>
                </a:cubicBezTo>
                <a:cubicBezTo>
                  <a:pt x="216" y="145"/>
                  <a:pt x="217" y="145"/>
                  <a:pt x="217" y="145"/>
                </a:cubicBezTo>
                <a:cubicBezTo>
                  <a:pt x="217" y="146"/>
                  <a:pt x="219" y="150"/>
                  <a:pt x="221" y="153"/>
                </a:cubicBezTo>
                <a:close/>
                <a:moveTo>
                  <a:pt x="220" y="460"/>
                </a:moveTo>
                <a:cubicBezTo>
                  <a:pt x="220" y="459"/>
                  <a:pt x="221" y="459"/>
                  <a:pt x="222" y="459"/>
                </a:cubicBezTo>
                <a:cubicBezTo>
                  <a:pt x="222" y="459"/>
                  <a:pt x="222" y="460"/>
                  <a:pt x="222" y="461"/>
                </a:cubicBezTo>
                <a:cubicBezTo>
                  <a:pt x="222" y="461"/>
                  <a:pt x="222" y="462"/>
                  <a:pt x="222" y="462"/>
                </a:cubicBezTo>
                <a:cubicBezTo>
                  <a:pt x="221" y="462"/>
                  <a:pt x="221" y="462"/>
                  <a:pt x="222" y="463"/>
                </a:cubicBezTo>
                <a:cubicBezTo>
                  <a:pt x="222" y="463"/>
                  <a:pt x="222" y="464"/>
                  <a:pt x="222" y="464"/>
                </a:cubicBezTo>
                <a:cubicBezTo>
                  <a:pt x="222" y="465"/>
                  <a:pt x="222" y="465"/>
                  <a:pt x="222" y="465"/>
                </a:cubicBezTo>
                <a:cubicBezTo>
                  <a:pt x="221" y="465"/>
                  <a:pt x="221" y="468"/>
                  <a:pt x="222" y="472"/>
                </a:cubicBezTo>
                <a:cubicBezTo>
                  <a:pt x="223" y="475"/>
                  <a:pt x="215" y="479"/>
                  <a:pt x="216" y="477"/>
                </a:cubicBezTo>
                <a:cubicBezTo>
                  <a:pt x="216" y="475"/>
                  <a:pt x="218" y="469"/>
                  <a:pt x="219" y="469"/>
                </a:cubicBezTo>
                <a:cubicBezTo>
                  <a:pt x="219" y="469"/>
                  <a:pt x="219" y="467"/>
                  <a:pt x="219" y="465"/>
                </a:cubicBezTo>
                <a:cubicBezTo>
                  <a:pt x="219" y="463"/>
                  <a:pt x="220" y="460"/>
                  <a:pt x="220" y="460"/>
                </a:cubicBezTo>
                <a:close/>
                <a:moveTo>
                  <a:pt x="225" y="162"/>
                </a:moveTo>
                <a:cubicBezTo>
                  <a:pt x="226" y="162"/>
                  <a:pt x="227" y="163"/>
                  <a:pt x="227" y="164"/>
                </a:cubicBezTo>
                <a:cubicBezTo>
                  <a:pt x="227" y="166"/>
                  <a:pt x="228" y="169"/>
                  <a:pt x="227" y="169"/>
                </a:cubicBezTo>
                <a:cubicBezTo>
                  <a:pt x="227" y="169"/>
                  <a:pt x="226" y="169"/>
                  <a:pt x="226" y="168"/>
                </a:cubicBezTo>
                <a:cubicBezTo>
                  <a:pt x="226" y="168"/>
                  <a:pt x="226" y="167"/>
                  <a:pt x="225" y="166"/>
                </a:cubicBezTo>
                <a:cubicBezTo>
                  <a:pt x="225" y="166"/>
                  <a:pt x="224" y="162"/>
                  <a:pt x="225" y="162"/>
                </a:cubicBezTo>
                <a:close/>
                <a:moveTo>
                  <a:pt x="247" y="485"/>
                </a:moveTo>
                <a:cubicBezTo>
                  <a:pt x="247" y="486"/>
                  <a:pt x="248" y="485"/>
                  <a:pt x="248" y="485"/>
                </a:cubicBezTo>
                <a:cubicBezTo>
                  <a:pt x="248" y="485"/>
                  <a:pt x="248" y="485"/>
                  <a:pt x="248" y="485"/>
                </a:cubicBezTo>
                <a:cubicBezTo>
                  <a:pt x="249" y="485"/>
                  <a:pt x="249" y="486"/>
                  <a:pt x="249" y="495"/>
                </a:cubicBezTo>
                <a:cubicBezTo>
                  <a:pt x="249" y="504"/>
                  <a:pt x="249" y="504"/>
                  <a:pt x="249" y="504"/>
                </a:cubicBezTo>
                <a:cubicBezTo>
                  <a:pt x="248" y="514"/>
                  <a:pt x="248" y="523"/>
                  <a:pt x="247" y="523"/>
                </a:cubicBezTo>
                <a:cubicBezTo>
                  <a:pt x="246" y="523"/>
                  <a:pt x="245" y="522"/>
                  <a:pt x="245" y="521"/>
                </a:cubicBezTo>
                <a:cubicBezTo>
                  <a:pt x="245" y="520"/>
                  <a:pt x="246" y="519"/>
                  <a:pt x="246" y="519"/>
                </a:cubicBezTo>
                <a:cubicBezTo>
                  <a:pt x="247" y="519"/>
                  <a:pt x="247" y="516"/>
                  <a:pt x="248" y="513"/>
                </a:cubicBezTo>
                <a:cubicBezTo>
                  <a:pt x="248" y="513"/>
                  <a:pt x="248" y="513"/>
                  <a:pt x="248" y="511"/>
                </a:cubicBezTo>
                <a:cubicBezTo>
                  <a:pt x="248" y="504"/>
                  <a:pt x="246" y="497"/>
                  <a:pt x="246" y="491"/>
                </a:cubicBezTo>
                <a:cubicBezTo>
                  <a:pt x="246" y="489"/>
                  <a:pt x="246" y="489"/>
                  <a:pt x="246" y="489"/>
                </a:cubicBezTo>
                <a:cubicBezTo>
                  <a:pt x="247" y="487"/>
                  <a:pt x="247" y="485"/>
                  <a:pt x="247" y="485"/>
                </a:cubicBezTo>
                <a:close/>
                <a:moveTo>
                  <a:pt x="250" y="434"/>
                </a:moveTo>
                <a:cubicBezTo>
                  <a:pt x="250" y="434"/>
                  <a:pt x="250" y="435"/>
                  <a:pt x="250" y="435"/>
                </a:cubicBezTo>
                <a:cubicBezTo>
                  <a:pt x="250" y="435"/>
                  <a:pt x="250" y="435"/>
                  <a:pt x="250" y="435"/>
                </a:cubicBezTo>
                <a:cubicBezTo>
                  <a:pt x="250" y="435"/>
                  <a:pt x="252" y="436"/>
                  <a:pt x="252" y="436"/>
                </a:cubicBezTo>
                <a:cubicBezTo>
                  <a:pt x="252" y="436"/>
                  <a:pt x="253" y="436"/>
                  <a:pt x="253" y="437"/>
                </a:cubicBezTo>
                <a:cubicBezTo>
                  <a:pt x="253" y="437"/>
                  <a:pt x="252" y="437"/>
                  <a:pt x="252" y="437"/>
                </a:cubicBezTo>
                <a:cubicBezTo>
                  <a:pt x="252" y="437"/>
                  <a:pt x="251" y="439"/>
                  <a:pt x="251" y="440"/>
                </a:cubicBezTo>
                <a:cubicBezTo>
                  <a:pt x="251" y="442"/>
                  <a:pt x="251" y="443"/>
                  <a:pt x="250" y="443"/>
                </a:cubicBezTo>
                <a:cubicBezTo>
                  <a:pt x="250" y="443"/>
                  <a:pt x="250" y="444"/>
                  <a:pt x="250" y="444"/>
                </a:cubicBezTo>
                <a:cubicBezTo>
                  <a:pt x="251" y="444"/>
                  <a:pt x="251" y="446"/>
                  <a:pt x="251" y="448"/>
                </a:cubicBezTo>
                <a:cubicBezTo>
                  <a:pt x="251" y="449"/>
                  <a:pt x="249" y="454"/>
                  <a:pt x="249" y="454"/>
                </a:cubicBezTo>
                <a:cubicBezTo>
                  <a:pt x="249" y="454"/>
                  <a:pt x="248" y="455"/>
                  <a:pt x="248" y="458"/>
                </a:cubicBezTo>
                <a:cubicBezTo>
                  <a:pt x="248" y="460"/>
                  <a:pt x="248" y="462"/>
                  <a:pt x="248" y="462"/>
                </a:cubicBezTo>
                <a:cubicBezTo>
                  <a:pt x="247" y="462"/>
                  <a:pt x="248" y="459"/>
                  <a:pt x="248" y="454"/>
                </a:cubicBezTo>
                <a:cubicBezTo>
                  <a:pt x="249" y="450"/>
                  <a:pt x="250" y="434"/>
                  <a:pt x="250" y="434"/>
                </a:cubicBezTo>
                <a:close/>
                <a:moveTo>
                  <a:pt x="273" y="507"/>
                </a:moveTo>
                <a:cubicBezTo>
                  <a:pt x="273" y="505"/>
                  <a:pt x="274" y="506"/>
                  <a:pt x="275" y="510"/>
                </a:cubicBezTo>
                <a:cubicBezTo>
                  <a:pt x="275" y="510"/>
                  <a:pt x="275" y="510"/>
                  <a:pt x="275" y="514"/>
                </a:cubicBezTo>
                <a:cubicBezTo>
                  <a:pt x="275" y="516"/>
                  <a:pt x="275" y="516"/>
                  <a:pt x="275" y="516"/>
                </a:cubicBezTo>
                <a:cubicBezTo>
                  <a:pt x="275" y="517"/>
                  <a:pt x="274" y="519"/>
                  <a:pt x="274" y="519"/>
                </a:cubicBezTo>
                <a:cubicBezTo>
                  <a:pt x="273" y="519"/>
                  <a:pt x="273" y="519"/>
                  <a:pt x="273" y="520"/>
                </a:cubicBezTo>
                <a:cubicBezTo>
                  <a:pt x="273" y="521"/>
                  <a:pt x="273" y="522"/>
                  <a:pt x="272" y="522"/>
                </a:cubicBezTo>
                <a:cubicBezTo>
                  <a:pt x="272" y="522"/>
                  <a:pt x="272" y="524"/>
                  <a:pt x="274" y="527"/>
                </a:cubicBezTo>
                <a:cubicBezTo>
                  <a:pt x="274" y="527"/>
                  <a:pt x="274" y="527"/>
                  <a:pt x="274" y="531"/>
                </a:cubicBezTo>
                <a:cubicBezTo>
                  <a:pt x="274" y="532"/>
                  <a:pt x="274" y="532"/>
                  <a:pt x="274" y="532"/>
                </a:cubicBezTo>
                <a:cubicBezTo>
                  <a:pt x="273" y="533"/>
                  <a:pt x="273" y="533"/>
                  <a:pt x="272" y="533"/>
                </a:cubicBezTo>
                <a:cubicBezTo>
                  <a:pt x="272" y="533"/>
                  <a:pt x="271" y="534"/>
                  <a:pt x="271" y="535"/>
                </a:cubicBezTo>
                <a:cubicBezTo>
                  <a:pt x="271" y="536"/>
                  <a:pt x="271" y="537"/>
                  <a:pt x="271" y="537"/>
                </a:cubicBezTo>
                <a:cubicBezTo>
                  <a:pt x="270" y="537"/>
                  <a:pt x="270" y="538"/>
                  <a:pt x="270" y="539"/>
                </a:cubicBezTo>
                <a:cubicBezTo>
                  <a:pt x="269" y="540"/>
                  <a:pt x="268" y="542"/>
                  <a:pt x="268" y="542"/>
                </a:cubicBezTo>
                <a:cubicBezTo>
                  <a:pt x="267" y="542"/>
                  <a:pt x="267" y="539"/>
                  <a:pt x="267" y="535"/>
                </a:cubicBezTo>
                <a:cubicBezTo>
                  <a:pt x="267" y="532"/>
                  <a:pt x="268" y="527"/>
                  <a:pt x="269" y="526"/>
                </a:cubicBezTo>
                <a:cubicBezTo>
                  <a:pt x="269" y="526"/>
                  <a:pt x="269" y="526"/>
                  <a:pt x="269" y="524"/>
                </a:cubicBezTo>
                <a:cubicBezTo>
                  <a:pt x="269" y="523"/>
                  <a:pt x="269" y="522"/>
                  <a:pt x="269" y="520"/>
                </a:cubicBezTo>
                <a:cubicBezTo>
                  <a:pt x="269" y="519"/>
                  <a:pt x="269" y="519"/>
                  <a:pt x="269" y="519"/>
                </a:cubicBezTo>
                <a:cubicBezTo>
                  <a:pt x="270" y="516"/>
                  <a:pt x="270" y="514"/>
                  <a:pt x="271" y="514"/>
                </a:cubicBezTo>
                <a:cubicBezTo>
                  <a:pt x="271" y="514"/>
                  <a:pt x="271" y="514"/>
                  <a:pt x="271" y="513"/>
                </a:cubicBezTo>
                <a:cubicBezTo>
                  <a:pt x="271" y="512"/>
                  <a:pt x="272" y="511"/>
                  <a:pt x="272" y="511"/>
                </a:cubicBezTo>
                <a:cubicBezTo>
                  <a:pt x="273" y="511"/>
                  <a:pt x="273" y="509"/>
                  <a:pt x="273" y="507"/>
                </a:cubicBezTo>
                <a:close/>
                <a:moveTo>
                  <a:pt x="276" y="488"/>
                </a:moveTo>
                <a:cubicBezTo>
                  <a:pt x="277" y="488"/>
                  <a:pt x="277" y="491"/>
                  <a:pt x="276" y="494"/>
                </a:cubicBezTo>
                <a:cubicBezTo>
                  <a:pt x="276" y="497"/>
                  <a:pt x="274" y="501"/>
                  <a:pt x="274" y="501"/>
                </a:cubicBezTo>
                <a:cubicBezTo>
                  <a:pt x="273" y="501"/>
                  <a:pt x="273" y="499"/>
                  <a:pt x="273" y="498"/>
                </a:cubicBezTo>
                <a:cubicBezTo>
                  <a:pt x="273" y="496"/>
                  <a:pt x="273" y="494"/>
                  <a:pt x="274" y="494"/>
                </a:cubicBezTo>
                <a:cubicBezTo>
                  <a:pt x="274" y="494"/>
                  <a:pt x="274" y="493"/>
                  <a:pt x="274" y="491"/>
                </a:cubicBezTo>
                <a:cubicBezTo>
                  <a:pt x="274" y="489"/>
                  <a:pt x="276" y="488"/>
                  <a:pt x="276" y="488"/>
                </a:cubicBezTo>
                <a:close/>
                <a:moveTo>
                  <a:pt x="305" y="516"/>
                </a:moveTo>
                <a:cubicBezTo>
                  <a:pt x="305" y="516"/>
                  <a:pt x="305" y="516"/>
                  <a:pt x="305" y="517"/>
                </a:cubicBezTo>
                <a:cubicBezTo>
                  <a:pt x="305" y="518"/>
                  <a:pt x="304" y="519"/>
                  <a:pt x="304" y="520"/>
                </a:cubicBezTo>
                <a:cubicBezTo>
                  <a:pt x="303" y="521"/>
                  <a:pt x="300" y="525"/>
                  <a:pt x="299" y="525"/>
                </a:cubicBezTo>
                <a:cubicBezTo>
                  <a:pt x="297" y="525"/>
                  <a:pt x="297" y="523"/>
                  <a:pt x="297" y="521"/>
                </a:cubicBezTo>
                <a:cubicBezTo>
                  <a:pt x="298" y="520"/>
                  <a:pt x="304" y="516"/>
                  <a:pt x="305" y="516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 l="-10434" r="-32674" b="-242"/>
            </a:stretch>
          </a:blipFill>
          <a:ln>
            <a:noFill/>
          </a:ln>
          <a:effectLst>
            <a:outerShdw blurRad="254000" sx="106000" sy="106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5A3331-6841-486E-953F-C2FBB23B542C}"/>
              </a:ext>
            </a:extLst>
          </p:cNvPr>
          <p:cNvSpPr txBox="1"/>
          <p:nvPr/>
        </p:nvSpPr>
        <p:spPr>
          <a:xfrm>
            <a:off x="6763134" y="712373"/>
            <a:ext cx="4397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600">
                <a:solidFill>
                  <a:srgbClr val="6C00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DKNY DELICIOUS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9901F9-3177-46CC-B2D5-BE8AC396E640}"/>
              </a:ext>
            </a:extLst>
          </p:cNvPr>
          <p:cNvSpPr txBox="1"/>
          <p:nvPr/>
        </p:nvSpPr>
        <p:spPr>
          <a:xfrm>
            <a:off x="6219320" y="1221417"/>
            <a:ext cx="5485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DKNY Delicious Scent with the smell of  fresh apple.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3E696D-3B31-4289-B99E-E25322ADBB5F}"/>
              </a:ext>
            </a:extLst>
          </p:cNvPr>
          <p:cNvSpPr txBox="1"/>
          <p:nvPr/>
        </p:nvSpPr>
        <p:spPr>
          <a:xfrm>
            <a:off x="1560338" y="200835"/>
            <a:ext cx="3594922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spc="70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LADIES EDITIONS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E8A4B63-CCA9-4200-B8CA-0AABB8B32416}"/>
              </a:ext>
            </a:extLst>
          </p:cNvPr>
          <p:cNvCxnSpPr>
            <a:cxnSpLocks/>
          </p:cNvCxnSpPr>
          <p:nvPr/>
        </p:nvCxnSpPr>
        <p:spPr>
          <a:xfrm>
            <a:off x="609601" y="354721"/>
            <a:ext cx="950737" cy="1"/>
          </a:xfrm>
          <a:prstGeom prst="straightConnector1">
            <a:avLst/>
          </a:prstGeom>
          <a:ln w="12700">
            <a:solidFill>
              <a:srgbClr val="6C006C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E9955C2-C72A-4A8B-830C-B3D8C3A502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017" y="2735274"/>
            <a:ext cx="3999422" cy="3455738"/>
          </a:xfrm>
          <a:prstGeom prst="rect">
            <a:avLst/>
          </a:prstGeom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1E9715-D578-4344-A98B-4DD24C8732B1}"/>
              </a:ext>
            </a:extLst>
          </p:cNvPr>
          <p:cNvSpPr txBox="1"/>
          <p:nvPr/>
        </p:nvSpPr>
        <p:spPr>
          <a:xfrm>
            <a:off x="3001261" y="604161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60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$250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3B9391-F69F-4432-BF3C-5E554A1EA005}"/>
              </a:ext>
            </a:extLst>
          </p:cNvPr>
          <p:cNvSpPr txBox="1"/>
          <p:nvPr/>
        </p:nvSpPr>
        <p:spPr>
          <a:xfrm>
            <a:off x="732920" y="6038681"/>
            <a:ext cx="226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>
                <a:solidFill>
                  <a:srgbClr val="6C00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50% OFF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C84C3F-18C6-4CD8-AF33-9E8C64EE062E}"/>
              </a:ext>
            </a:extLst>
          </p:cNvPr>
          <p:cNvSpPr/>
          <p:nvPr/>
        </p:nvSpPr>
        <p:spPr>
          <a:xfrm>
            <a:off x="6096000" y="2322286"/>
            <a:ext cx="5485456" cy="4281714"/>
          </a:xfrm>
          <a:prstGeom prst="rect">
            <a:avLst/>
          </a:prstGeom>
          <a:noFill/>
          <a:ln w="47625">
            <a:solidFill>
              <a:srgbClr val="6C00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248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accel="60000" decel="40000" fill="hold" grpId="0" nodeType="withEffect">
                                  <p:stCondLst>
                                    <p:cond delay="2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accel="48000" decel="5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7" grpId="0"/>
      <p:bldP spid="8" grpId="0"/>
      <p:bldP spid="9" grpId="0"/>
      <p:bldP spid="15" grpId="0"/>
      <p:bldP spid="16" grpId="0"/>
      <p:bldP spid="16" grpId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E567BC-2A56-4371-821B-FD7EE509B0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76" b="21276"/>
          <a:stretch/>
        </p:blipFill>
        <p:spPr>
          <a:xfrm flipH="1">
            <a:off x="6227516" y="1171110"/>
            <a:ext cx="5363080" cy="4515780"/>
          </a:xfrm>
          <a:prstGeom prst="rect">
            <a:avLst/>
          </a:prstGeom>
        </p:spPr>
      </p:pic>
      <p:sp>
        <p:nvSpPr>
          <p:cNvPr id="14" name="Flowchart: Data 4">
            <a:extLst>
              <a:ext uri="{FF2B5EF4-FFF2-40B4-BE49-F238E27FC236}">
                <a16:creationId xmlns:a16="http://schemas.microsoft.com/office/drawing/2014/main" id="{1FF651CD-5DCF-429E-A3F1-FFF8D978C621}"/>
              </a:ext>
            </a:extLst>
          </p:cNvPr>
          <p:cNvSpPr/>
          <p:nvPr/>
        </p:nvSpPr>
        <p:spPr>
          <a:xfrm flipH="1">
            <a:off x="7167022" y="5686892"/>
            <a:ext cx="2364435" cy="117110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958"/>
              <a:gd name="connsiteY0" fmla="*/ 10000 h 10000"/>
              <a:gd name="connsiteX1" fmla="*/ 2000 w 10958"/>
              <a:gd name="connsiteY1" fmla="*/ 0 h 10000"/>
              <a:gd name="connsiteX2" fmla="*/ 10000 w 10958"/>
              <a:gd name="connsiteY2" fmla="*/ 0 h 10000"/>
              <a:gd name="connsiteX3" fmla="*/ 10958 w 10958"/>
              <a:gd name="connsiteY3" fmla="*/ 10000 h 10000"/>
              <a:gd name="connsiteX4" fmla="*/ 0 w 10958"/>
              <a:gd name="connsiteY4" fmla="*/ 10000 h 10000"/>
              <a:gd name="connsiteX0" fmla="*/ 0 w 10958"/>
              <a:gd name="connsiteY0" fmla="*/ 10000 h 10000"/>
              <a:gd name="connsiteX1" fmla="*/ 2000 w 10958"/>
              <a:gd name="connsiteY1" fmla="*/ 0 h 10000"/>
              <a:gd name="connsiteX2" fmla="*/ 10915 w 10958"/>
              <a:gd name="connsiteY2" fmla="*/ 0 h 10000"/>
              <a:gd name="connsiteX3" fmla="*/ 10958 w 10958"/>
              <a:gd name="connsiteY3" fmla="*/ 10000 h 10000"/>
              <a:gd name="connsiteX4" fmla="*/ 0 w 10958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58" h="10000">
                <a:moveTo>
                  <a:pt x="0" y="10000"/>
                </a:moveTo>
                <a:lnTo>
                  <a:pt x="2000" y="0"/>
                </a:lnTo>
                <a:lnTo>
                  <a:pt x="10915" y="0"/>
                </a:lnTo>
                <a:cubicBezTo>
                  <a:pt x="10929" y="3333"/>
                  <a:pt x="10944" y="6667"/>
                  <a:pt x="10958" y="10000"/>
                </a:cubicBezTo>
                <a:lnTo>
                  <a:pt x="0" y="10000"/>
                </a:lnTo>
                <a:close/>
              </a:path>
            </a:pathLst>
          </a:custGeom>
          <a:solidFill>
            <a:srgbClr val="6C0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Data 4">
            <a:extLst>
              <a:ext uri="{FF2B5EF4-FFF2-40B4-BE49-F238E27FC236}">
                <a16:creationId xmlns:a16="http://schemas.microsoft.com/office/drawing/2014/main" id="{D307C154-15F8-429F-8B8A-C5B392AF673A}"/>
              </a:ext>
            </a:extLst>
          </p:cNvPr>
          <p:cNvSpPr/>
          <p:nvPr/>
        </p:nvSpPr>
        <p:spPr>
          <a:xfrm flipH="1">
            <a:off x="-926" y="0"/>
            <a:ext cx="7473246" cy="68580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958"/>
              <a:gd name="connsiteY0" fmla="*/ 10000 h 10000"/>
              <a:gd name="connsiteX1" fmla="*/ 2000 w 10958"/>
              <a:gd name="connsiteY1" fmla="*/ 0 h 10000"/>
              <a:gd name="connsiteX2" fmla="*/ 10000 w 10958"/>
              <a:gd name="connsiteY2" fmla="*/ 0 h 10000"/>
              <a:gd name="connsiteX3" fmla="*/ 10958 w 10958"/>
              <a:gd name="connsiteY3" fmla="*/ 10000 h 10000"/>
              <a:gd name="connsiteX4" fmla="*/ 0 w 10958"/>
              <a:gd name="connsiteY4" fmla="*/ 10000 h 10000"/>
              <a:gd name="connsiteX0" fmla="*/ 0 w 10958"/>
              <a:gd name="connsiteY0" fmla="*/ 10000 h 10000"/>
              <a:gd name="connsiteX1" fmla="*/ 2000 w 10958"/>
              <a:gd name="connsiteY1" fmla="*/ 0 h 10000"/>
              <a:gd name="connsiteX2" fmla="*/ 10915 w 10958"/>
              <a:gd name="connsiteY2" fmla="*/ 0 h 10000"/>
              <a:gd name="connsiteX3" fmla="*/ 10958 w 10958"/>
              <a:gd name="connsiteY3" fmla="*/ 10000 h 10000"/>
              <a:gd name="connsiteX4" fmla="*/ 0 w 10958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58" h="10000">
                <a:moveTo>
                  <a:pt x="0" y="10000"/>
                </a:moveTo>
                <a:lnTo>
                  <a:pt x="2000" y="0"/>
                </a:lnTo>
                <a:lnTo>
                  <a:pt x="10915" y="0"/>
                </a:lnTo>
                <a:cubicBezTo>
                  <a:pt x="10929" y="3333"/>
                  <a:pt x="10944" y="6667"/>
                  <a:pt x="10958" y="10000"/>
                </a:cubicBezTo>
                <a:lnTo>
                  <a:pt x="0" y="10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9DEACA23-FA34-483F-89C6-4139CC14FAE9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6534150" y="1174038"/>
            <a:ext cx="4812659" cy="4553270"/>
          </a:xfrm>
          <a:custGeom>
            <a:avLst/>
            <a:gdLst>
              <a:gd name="T0" fmla="*/ 69 w 500"/>
              <a:gd name="T1" fmla="*/ 455 h 542"/>
              <a:gd name="T2" fmla="*/ 42 w 500"/>
              <a:gd name="T3" fmla="*/ 469 h 542"/>
              <a:gd name="T4" fmla="*/ 8 w 500"/>
              <a:gd name="T5" fmla="*/ 427 h 542"/>
              <a:gd name="T6" fmla="*/ 47 w 500"/>
              <a:gd name="T7" fmla="*/ 403 h 542"/>
              <a:gd name="T8" fmla="*/ 76 w 500"/>
              <a:gd name="T9" fmla="*/ 429 h 542"/>
              <a:gd name="T10" fmla="*/ 469 w 500"/>
              <a:gd name="T11" fmla="*/ 447 h 542"/>
              <a:gd name="T12" fmla="*/ 446 w 500"/>
              <a:gd name="T13" fmla="*/ 427 h 542"/>
              <a:gd name="T14" fmla="*/ 386 w 500"/>
              <a:gd name="T15" fmla="*/ 379 h 542"/>
              <a:gd name="T16" fmla="*/ 350 w 500"/>
              <a:gd name="T17" fmla="*/ 374 h 542"/>
              <a:gd name="T18" fmla="*/ 327 w 500"/>
              <a:gd name="T19" fmla="*/ 385 h 542"/>
              <a:gd name="T20" fmla="*/ 308 w 500"/>
              <a:gd name="T21" fmla="*/ 429 h 542"/>
              <a:gd name="T22" fmla="*/ 275 w 500"/>
              <a:gd name="T23" fmla="*/ 401 h 542"/>
              <a:gd name="T24" fmla="*/ 257 w 500"/>
              <a:gd name="T25" fmla="*/ 450 h 542"/>
              <a:gd name="T26" fmla="*/ 232 w 500"/>
              <a:gd name="T27" fmla="*/ 419 h 542"/>
              <a:gd name="T28" fmla="*/ 212 w 500"/>
              <a:gd name="T29" fmla="*/ 412 h 542"/>
              <a:gd name="T30" fmla="*/ 184 w 500"/>
              <a:gd name="T31" fmla="*/ 403 h 542"/>
              <a:gd name="T32" fmla="*/ 183 w 500"/>
              <a:gd name="T33" fmla="*/ 375 h 542"/>
              <a:gd name="T34" fmla="*/ 121 w 500"/>
              <a:gd name="T35" fmla="*/ 326 h 542"/>
              <a:gd name="T36" fmla="*/ 98 w 500"/>
              <a:gd name="T37" fmla="*/ 298 h 542"/>
              <a:gd name="T38" fmla="*/ 100 w 500"/>
              <a:gd name="T39" fmla="*/ 275 h 542"/>
              <a:gd name="T40" fmla="*/ 80 w 500"/>
              <a:gd name="T41" fmla="*/ 267 h 542"/>
              <a:gd name="T42" fmla="*/ 99 w 500"/>
              <a:gd name="T43" fmla="*/ 240 h 542"/>
              <a:gd name="T44" fmla="*/ 136 w 500"/>
              <a:gd name="T45" fmla="*/ 209 h 542"/>
              <a:gd name="T46" fmla="*/ 106 w 500"/>
              <a:gd name="T47" fmla="*/ 134 h 542"/>
              <a:gd name="T48" fmla="*/ 58 w 500"/>
              <a:gd name="T49" fmla="*/ 88 h 542"/>
              <a:gd name="T50" fmla="*/ 78 w 500"/>
              <a:gd name="T51" fmla="*/ 90 h 542"/>
              <a:gd name="T52" fmla="*/ 124 w 500"/>
              <a:gd name="T53" fmla="*/ 131 h 542"/>
              <a:gd name="T54" fmla="*/ 156 w 500"/>
              <a:gd name="T55" fmla="*/ 168 h 542"/>
              <a:gd name="T56" fmla="*/ 174 w 500"/>
              <a:gd name="T57" fmla="*/ 144 h 542"/>
              <a:gd name="T58" fmla="*/ 202 w 500"/>
              <a:gd name="T59" fmla="*/ 179 h 542"/>
              <a:gd name="T60" fmla="*/ 229 w 500"/>
              <a:gd name="T61" fmla="*/ 172 h 542"/>
              <a:gd name="T62" fmla="*/ 250 w 500"/>
              <a:gd name="T63" fmla="*/ 99 h 542"/>
              <a:gd name="T64" fmla="*/ 256 w 500"/>
              <a:gd name="T65" fmla="*/ 110 h 542"/>
              <a:gd name="T66" fmla="*/ 280 w 500"/>
              <a:gd name="T67" fmla="*/ 143 h 542"/>
              <a:gd name="T68" fmla="*/ 315 w 500"/>
              <a:gd name="T69" fmla="*/ 157 h 542"/>
              <a:gd name="T70" fmla="*/ 337 w 500"/>
              <a:gd name="T71" fmla="*/ 167 h 542"/>
              <a:gd name="T72" fmla="*/ 372 w 500"/>
              <a:gd name="T73" fmla="*/ 204 h 542"/>
              <a:gd name="T74" fmla="*/ 387 w 500"/>
              <a:gd name="T75" fmla="*/ 256 h 542"/>
              <a:gd name="T76" fmla="*/ 389 w 500"/>
              <a:gd name="T77" fmla="*/ 284 h 542"/>
              <a:gd name="T78" fmla="*/ 385 w 500"/>
              <a:gd name="T79" fmla="*/ 327 h 542"/>
              <a:gd name="T80" fmla="*/ 384 w 500"/>
              <a:gd name="T81" fmla="*/ 351 h 542"/>
              <a:gd name="T82" fmla="*/ 413 w 500"/>
              <a:gd name="T83" fmla="*/ 377 h 542"/>
              <a:gd name="T84" fmla="*/ 81 w 500"/>
              <a:gd name="T85" fmla="*/ 291 h 542"/>
              <a:gd name="T86" fmla="*/ 77 w 500"/>
              <a:gd name="T87" fmla="*/ 288 h 542"/>
              <a:gd name="T88" fmla="*/ 112 w 500"/>
              <a:gd name="T89" fmla="*/ 382 h 542"/>
              <a:gd name="T90" fmla="*/ 112 w 500"/>
              <a:gd name="T91" fmla="*/ 382 h 542"/>
              <a:gd name="T92" fmla="*/ 135 w 500"/>
              <a:gd name="T93" fmla="*/ 369 h 542"/>
              <a:gd name="T94" fmla="*/ 161 w 500"/>
              <a:gd name="T95" fmla="*/ 34 h 542"/>
              <a:gd name="T96" fmla="*/ 213 w 500"/>
              <a:gd name="T97" fmla="*/ 165 h 542"/>
              <a:gd name="T98" fmla="*/ 213 w 500"/>
              <a:gd name="T99" fmla="*/ 32 h 542"/>
              <a:gd name="T100" fmla="*/ 218 w 500"/>
              <a:gd name="T101" fmla="*/ 155 h 542"/>
              <a:gd name="T102" fmla="*/ 222 w 500"/>
              <a:gd name="T103" fmla="*/ 465 h 542"/>
              <a:gd name="T104" fmla="*/ 225 w 500"/>
              <a:gd name="T105" fmla="*/ 166 h 542"/>
              <a:gd name="T106" fmla="*/ 248 w 500"/>
              <a:gd name="T107" fmla="*/ 513 h 542"/>
              <a:gd name="T108" fmla="*/ 252 w 500"/>
              <a:gd name="T109" fmla="*/ 437 h 542"/>
              <a:gd name="T110" fmla="*/ 273 w 500"/>
              <a:gd name="T111" fmla="*/ 507 h 542"/>
              <a:gd name="T112" fmla="*/ 272 w 500"/>
              <a:gd name="T113" fmla="*/ 533 h 542"/>
              <a:gd name="T114" fmla="*/ 271 w 500"/>
              <a:gd name="T115" fmla="*/ 514 h 542"/>
              <a:gd name="T116" fmla="*/ 276 w 500"/>
              <a:gd name="T117" fmla="*/ 488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00" h="542">
                <a:moveTo>
                  <a:pt x="11" y="244"/>
                </a:moveTo>
                <a:cubicBezTo>
                  <a:pt x="11" y="245"/>
                  <a:pt x="9" y="246"/>
                  <a:pt x="6" y="246"/>
                </a:cubicBezTo>
                <a:cubicBezTo>
                  <a:pt x="2" y="246"/>
                  <a:pt x="0" y="244"/>
                  <a:pt x="0" y="242"/>
                </a:cubicBezTo>
                <a:cubicBezTo>
                  <a:pt x="0" y="240"/>
                  <a:pt x="1" y="238"/>
                  <a:pt x="3" y="239"/>
                </a:cubicBezTo>
                <a:cubicBezTo>
                  <a:pt x="5" y="240"/>
                  <a:pt x="11" y="242"/>
                  <a:pt x="11" y="244"/>
                </a:cubicBezTo>
                <a:close/>
                <a:moveTo>
                  <a:pt x="76" y="429"/>
                </a:moveTo>
                <a:cubicBezTo>
                  <a:pt x="76" y="436"/>
                  <a:pt x="76" y="436"/>
                  <a:pt x="76" y="436"/>
                </a:cubicBezTo>
                <a:cubicBezTo>
                  <a:pt x="74" y="444"/>
                  <a:pt x="73" y="451"/>
                  <a:pt x="72" y="451"/>
                </a:cubicBezTo>
                <a:cubicBezTo>
                  <a:pt x="72" y="451"/>
                  <a:pt x="71" y="451"/>
                  <a:pt x="71" y="453"/>
                </a:cubicBezTo>
                <a:cubicBezTo>
                  <a:pt x="70" y="454"/>
                  <a:pt x="69" y="455"/>
                  <a:pt x="69" y="455"/>
                </a:cubicBezTo>
                <a:cubicBezTo>
                  <a:pt x="68" y="455"/>
                  <a:pt x="67" y="456"/>
                  <a:pt x="67" y="457"/>
                </a:cubicBezTo>
                <a:cubicBezTo>
                  <a:pt x="67" y="457"/>
                  <a:pt x="67" y="458"/>
                  <a:pt x="66" y="458"/>
                </a:cubicBezTo>
                <a:cubicBezTo>
                  <a:pt x="65" y="458"/>
                  <a:pt x="64" y="458"/>
                  <a:pt x="64" y="458"/>
                </a:cubicBezTo>
                <a:cubicBezTo>
                  <a:pt x="64" y="459"/>
                  <a:pt x="63" y="460"/>
                  <a:pt x="62" y="461"/>
                </a:cubicBezTo>
                <a:cubicBezTo>
                  <a:pt x="60" y="462"/>
                  <a:pt x="55" y="467"/>
                  <a:pt x="53" y="467"/>
                </a:cubicBezTo>
                <a:cubicBezTo>
                  <a:pt x="50" y="468"/>
                  <a:pt x="48" y="468"/>
                  <a:pt x="48" y="467"/>
                </a:cubicBezTo>
                <a:cubicBezTo>
                  <a:pt x="48" y="467"/>
                  <a:pt x="48" y="466"/>
                  <a:pt x="48" y="466"/>
                </a:cubicBezTo>
                <a:cubicBezTo>
                  <a:pt x="47" y="466"/>
                  <a:pt x="47" y="467"/>
                  <a:pt x="47" y="467"/>
                </a:cubicBezTo>
                <a:cubicBezTo>
                  <a:pt x="47" y="468"/>
                  <a:pt x="46" y="468"/>
                  <a:pt x="45" y="468"/>
                </a:cubicBezTo>
                <a:cubicBezTo>
                  <a:pt x="43" y="468"/>
                  <a:pt x="42" y="468"/>
                  <a:pt x="42" y="469"/>
                </a:cubicBezTo>
                <a:cubicBezTo>
                  <a:pt x="42" y="469"/>
                  <a:pt x="42" y="470"/>
                  <a:pt x="41" y="470"/>
                </a:cubicBezTo>
                <a:cubicBezTo>
                  <a:pt x="41" y="470"/>
                  <a:pt x="41" y="470"/>
                  <a:pt x="40" y="470"/>
                </a:cubicBezTo>
                <a:cubicBezTo>
                  <a:pt x="32" y="470"/>
                  <a:pt x="32" y="470"/>
                  <a:pt x="32" y="470"/>
                </a:cubicBezTo>
                <a:cubicBezTo>
                  <a:pt x="27" y="465"/>
                  <a:pt x="20" y="459"/>
                  <a:pt x="17" y="457"/>
                </a:cubicBezTo>
                <a:cubicBezTo>
                  <a:pt x="14" y="455"/>
                  <a:pt x="9" y="439"/>
                  <a:pt x="8" y="439"/>
                </a:cubicBezTo>
                <a:cubicBezTo>
                  <a:pt x="8" y="439"/>
                  <a:pt x="8" y="439"/>
                  <a:pt x="8" y="438"/>
                </a:cubicBezTo>
                <a:cubicBezTo>
                  <a:pt x="8" y="438"/>
                  <a:pt x="8" y="437"/>
                  <a:pt x="8" y="437"/>
                </a:cubicBezTo>
                <a:cubicBezTo>
                  <a:pt x="9" y="436"/>
                  <a:pt x="9" y="436"/>
                  <a:pt x="8" y="436"/>
                </a:cubicBezTo>
                <a:cubicBezTo>
                  <a:pt x="8" y="436"/>
                  <a:pt x="8" y="434"/>
                  <a:pt x="8" y="432"/>
                </a:cubicBezTo>
                <a:cubicBezTo>
                  <a:pt x="8" y="429"/>
                  <a:pt x="8" y="427"/>
                  <a:pt x="8" y="427"/>
                </a:cubicBezTo>
                <a:cubicBezTo>
                  <a:pt x="9" y="427"/>
                  <a:pt x="10" y="425"/>
                  <a:pt x="11" y="423"/>
                </a:cubicBezTo>
                <a:cubicBezTo>
                  <a:pt x="11" y="420"/>
                  <a:pt x="18" y="410"/>
                  <a:pt x="24" y="405"/>
                </a:cubicBezTo>
                <a:cubicBezTo>
                  <a:pt x="24" y="405"/>
                  <a:pt x="24" y="405"/>
                  <a:pt x="28" y="405"/>
                </a:cubicBezTo>
                <a:cubicBezTo>
                  <a:pt x="29" y="405"/>
                  <a:pt x="30" y="405"/>
                  <a:pt x="31" y="405"/>
                </a:cubicBezTo>
                <a:cubicBezTo>
                  <a:pt x="33" y="405"/>
                  <a:pt x="33" y="405"/>
                  <a:pt x="33" y="405"/>
                </a:cubicBezTo>
                <a:cubicBezTo>
                  <a:pt x="34" y="404"/>
                  <a:pt x="35" y="404"/>
                  <a:pt x="35" y="403"/>
                </a:cubicBezTo>
                <a:cubicBezTo>
                  <a:pt x="35" y="403"/>
                  <a:pt x="36" y="403"/>
                  <a:pt x="37" y="403"/>
                </a:cubicBezTo>
                <a:cubicBezTo>
                  <a:pt x="38" y="403"/>
                  <a:pt x="39" y="402"/>
                  <a:pt x="39" y="402"/>
                </a:cubicBezTo>
                <a:cubicBezTo>
                  <a:pt x="39" y="402"/>
                  <a:pt x="40" y="401"/>
                  <a:pt x="41" y="401"/>
                </a:cubicBezTo>
                <a:cubicBezTo>
                  <a:pt x="42" y="401"/>
                  <a:pt x="45" y="401"/>
                  <a:pt x="47" y="403"/>
                </a:cubicBezTo>
                <a:cubicBezTo>
                  <a:pt x="47" y="403"/>
                  <a:pt x="47" y="403"/>
                  <a:pt x="48" y="403"/>
                </a:cubicBezTo>
                <a:cubicBezTo>
                  <a:pt x="49" y="403"/>
                  <a:pt x="51" y="402"/>
                  <a:pt x="52" y="402"/>
                </a:cubicBezTo>
                <a:cubicBezTo>
                  <a:pt x="55" y="402"/>
                  <a:pt x="55" y="402"/>
                  <a:pt x="55" y="402"/>
                </a:cubicBezTo>
                <a:cubicBezTo>
                  <a:pt x="59" y="405"/>
                  <a:pt x="61" y="407"/>
                  <a:pt x="61" y="408"/>
                </a:cubicBezTo>
                <a:cubicBezTo>
                  <a:pt x="61" y="408"/>
                  <a:pt x="62" y="409"/>
                  <a:pt x="63" y="409"/>
                </a:cubicBezTo>
                <a:cubicBezTo>
                  <a:pt x="65" y="409"/>
                  <a:pt x="66" y="410"/>
                  <a:pt x="66" y="411"/>
                </a:cubicBezTo>
                <a:cubicBezTo>
                  <a:pt x="67" y="413"/>
                  <a:pt x="69" y="416"/>
                  <a:pt x="69" y="416"/>
                </a:cubicBezTo>
                <a:cubicBezTo>
                  <a:pt x="70" y="416"/>
                  <a:pt x="70" y="417"/>
                  <a:pt x="71" y="418"/>
                </a:cubicBezTo>
                <a:cubicBezTo>
                  <a:pt x="71" y="419"/>
                  <a:pt x="73" y="422"/>
                  <a:pt x="76" y="425"/>
                </a:cubicBezTo>
                <a:cubicBezTo>
                  <a:pt x="76" y="425"/>
                  <a:pt x="76" y="425"/>
                  <a:pt x="76" y="429"/>
                </a:cubicBezTo>
                <a:close/>
                <a:moveTo>
                  <a:pt x="495" y="439"/>
                </a:moveTo>
                <a:cubicBezTo>
                  <a:pt x="499" y="445"/>
                  <a:pt x="500" y="452"/>
                  <a:pt x="499" y="456"/>
                </a:cubicBezTo>
                <a:cubicBezTo>
                  <a:pt x="499" y="456"/>
                  <a:pt x="499" y="456"/>
                  <a:pt x="488" y="456"/>
                </a:cubicBezTo>
                <a:cubicBezTo>
                  <a:pt x="484" y="456"/>
                  <a:pt x="484" y="456"/>
                  <a:pt x="484" y="456"/>
                </a:cubicBezTo>
                <a:cubicBezTo>
                  <a:pt x="483" y="454"/>
                  <a:pt x="481" y="452"/>
                  <a:pt x="480" y="452"/>
                </a:cubicBezTo>
                <a:cubicBezTo>
                  <a:pt x="479" y="452"/>
                  <a:pt x="479" y="452"/>
                  <a:pt x="479" y="451"/>
                </a:cubicBezTo>
                <a:cubicBezTo>
                  <a:pt x="479" y="451"/>
                  <a:pt x="478" y="451"/>
                  <a:pt x="477" y="451"/>
                </a:cubicBezTo>
                <a:cubicBezTo>
                  <a:pt x="475" y="451"/>
                  <a:pt x="474" y="450"/>
                  <a:pt x="474" y="450"/>
                </a:cubicBezTo>
                <a:cubicBezTo>
                  <a:pt x="474" y="450"/>
                  <a:pt x="473" y="449"/>
                  <a:pt x="472" y="449"/>
                </a:cubicBezTo>
                <a:cubicBezTo>
                  <a:pt x="471" y="448"/>
                  <a:pt x="469" y="447"/>
                  <a:pt x="469" y="447"/>
                </a:cubicBezTo>
                <a:cubicBezTo>
                  <a:pt x="469" y="447"/>
                  <a:pt x="468" y="446"/>
                  <a:pt x="467" y="446"/>
                </a:cubicBezTo>
                <a:cubicBezTo>
                  <a:pt x="466" y="446"/>
                  <a:pt x="465" y="446"/>
                  <a:pt x="465" y="445"/>
                </a:cubicBezTo>
                <a:cubicBezTo>
                  <a:pt x="464" y="444"/>
                  <a:pt x="462" y="442"/>
                  <a:pt x="461" y="442"/>
                </a:cubicBezTo>
                <a:cubicBezTo>
                  <a:pt x="461" y="442"/>
                  <a:pt x="460" y="441"/>
                  <a:pt x="459" y="441"/>
                </a:cubicBezTo>
                <a:cubicBezTo>
                  <a:pt x="459" y="440"/>
                  <a:pt x="458" y="439"/>
                  <a:pt x="457" y="439"/>
                </a:cubicBezTo>
                <a:cubicBezTo>
                  <a:pt x="456" y="439"/>
                  <a:pt x="454" y="438"/>
                  <a:pt x="453" y="436"/>
                </a:cubicBezTo>
                <a:cubicBezTo>
                  <a:pt x="452" y="434"/>
                  <a:pt x="451" y="433"/>
                  <a:pt x="450" y="433"/>
                </a:cubicBezTo>
                <a:cubicBezTo>
                  <a:pt x="450" y="432"/>
                  <a:pt x="448" y="431"/>
                  <a:pt x="448" y="430"/>
                </a:cubicBezTo>
                <a:cubicBezTo>
                  <a:pt x="448" y="429"/>
                  <a:pt x="448" y="428"/>
                  <a:pt x="447" y="428"/>
                </a:cubicBezTo>
                <a:cubicBezTo>
                  <a:pt x="447" y="428"/>
                  <a:pt x="446" y="427"/>
                  <a:pt x="446" y="427"/>
                </a:cubicBezTo>
                <a:cubicBezTo>
                  <a:pt x="446" y="426"/>
                  <a:pt x="445" y="426"/>
                  <a:pt x="444" y="426"/>
                </a:cubicBezTo>
                <a:cubicBezTo>
                  <a:pt x="443" y="426"/>
                  <a:pt x="436" y="419"/>
                  <a:pt x="428" y="410"/>
                </a:cubicBezTo>
                <a:cubicBezTo>
                  <a:pt x="419" y="402"/>
                  <a:pt x="409" y="394"/>
                  <a:pt x="409" y="393"/>
                </a:cubicBezTo>
                <a:cubicBezTo>
                  <a:pt x="409" y="393"/>
                  <a:pt x="409" y="392"/>
                  <a:pt x="408" y="391"/>
                </a:cubicBezTo>
                <a:cubicBezTo>
                  <a:pt x="407" y="391"/>
                  <a:pt x="403" y="389"/>
                  <a:pt x="403" y="388"/>
                </a:cubicBezTo>
                <a:cubicBezTo>
                  <a:pt x="403" y="387"/>
                  <a:pt x="403" y="386"/>
                  <a:pt x="402" y="386"/>
                </a:cubicBezTo>
                <a:cubicBezTo>
                  <a:pt x="402" y="385"/>
                  <a:pt x="400" y="384"/>
                  <a:pt x="399" y="384"/>
                </a:cubicBezTo>
                <a:cubicBezTo>
                  <a:pt x="398" y="384"/>
                  <a:pt x="397" y="383"/>
                  <a:pt x="397" y="382"/>
                </a:cubicBezTo>
                <a:cubicBezTo>
                  <a:pt x="396" y="381"/>
                  <a:pt x="394" y="379"/>
                  <a:pt x="392" y="379"/>
                </a:cubicBezTo>
                <a:cubicBezTo>
                  <a:pt x="391" y="379"/>
                  <a:pt x="388" y="379"/>
                  <a:pt x="386" y="379"/>
                </a:cubicBezTo>
                <a:cubicBezTo>
                  <a:pt x="384" y="378"/>
                  <a:pt x="378" y="372"/>
                  <a:pt x="377" y="372"/>
                </a:cubicBezTo>
                <a:cubicBezTo>
                  <a:pt x="376" y="372"/>
                  <a:pt x="376" y="372"/>
                  <a:pt x="376" y="372"/>
                </a:cubicBezTo>
                <a:cubicBezTo>
                  <a:pt x="376" y="371"/>
                  <a:pt x="374" y="370"/>
                  <a:pt x="373" y="369"/>
                </a:cubicBezTo>
                <a:cubicBezTo>
                  <a:pt x="371" y="369"/>
                  <a:pt x="363" y="368"/>
                  <a:pt x="363" y="367"/>
                </a:cubicBezTo>
                <a:cubicBezTo>
                  <a:pt x="363" y="367"/>
                  <a:pt x="363" y="366"/>
                  <a:pt x="362" y="366"/>
                </a:cubicBezTo>
                <a:cubicBezTo>
                  <a:pt x="362" y="366"/>
                  <a:pt x="361" y="367"/>
                  <a:pt x="361" y="367"/>
                </a:cubicBezTo>
                <a:cubicBezTo>
                  <a:pt x="361" y="368"/>
                  <a:pt x="360" y="368"/>
                  <a:pt x="358" y="368"/>
                </a:cubicBezTo>
                <a:cubicBezTo>
                  <a:pt x="356" y="369"/>
                  <a:pt x="351" y="370"/>
                  <a:pt x="351" y="370"/>
                </a:cubicBezTo>
                <a:cubicBezTo>
                  <a:pt x="351" y="371"/>
                  <a:pt x="351" y="371"/>
                  <a:pt x="351" y="371"/>
                </a:cubicBezTo>
                <a:cubicBezTo>
                  <a:pt x="350" y="371"/>
                  <a:pt x="350" y="372"/>
                  <a:pt x="350" y="374"/>
                </a:cubicBezTo>
                <a:cubicBezTo>
                  <a:pt x="350" y="375"/>
                  <a:pt x="350" y="377"/>
                  <a:pt x="351" y="377"/>
                </a:cubicBezTo>
                <a:cubicBezTo>
                  <a:pt x="352" y="378"/>
                  <a:pt x="352" y="382"/>
                  <a:pt x="352" y="382"/>
                </a:cubicBezTo>
                <a:cubicBezTo>
                  <a:pt x="352" y="382"/>
                  <a:pt x="351" y="383"/>
                  <a:pt x="351" y="383"/>
                </a:cubicBezTo>
                <a:cubicBezTo>
                  <a:pt x="351" y="383"/>
                  <a:pt x="351" y="381"/>
                  <a:pt x="350" y="378"/>
                </a:cubicBezTo>
                <a:cubicBezTo>
                  <a:pt x="349" y="375"/>
                  <a:pt x="334" y="372"/>
                  <a:pt x="333" y="373"/>
                </a:cubicBezTo>
                <a:cubicBezTo>
                  <a:pt x="332" y="374"/>
                  <a:pt x="331" y="376"/>
                  <a:pt x="331" y="378"/>
                </a:cubicBezTo>
                <a:cubicBezTo>
                  <a:pt x="331" y="380"/>
                  <a:pt x="331" y="381"/>
                  <a:pt x="330" y="381"/>
                </a:cubicBezTo>
                <a:cubicBezTo>
                  <a:pt x="330" y="381"/>
                  <a:pt x="330" y="381"/>
                  <a:pt x="330" y="382"/>
                </a:cubicBezTo>
                <a:cubicBezTo>
                  <a:pt x="330" y="383"/>
                  <a:pt x="329" y="384"/>
                  <a:pt x="329" y="384"/>
                </a:cubicBezTo>
                <a:cubicBezTo>
                  <a:pt x="328" y="384"/>
                  <a:pt x="328" y="385"/>
                  <a:pt x="327" y="385"/>
                </a:cubicBezTo>
                <a:cubicBezTo>
                  <a:pt x="327" y="385"/>
                  <a:pt x="327" y="385"/>
                  <a:pt x="327" y="386"/>
                </a:cubicBezTo>
                <a:cubicBezTo>
                  <a:pt x="327" y="390"/>
                  <a:pt x="327" y="390"/>
                  <a:pt x="327" y="390"/>
                </a:cubicBezTo>
                <a:cubicBezTo>
                  <a:pt x="329" y="393"/>
                  <a:pt x="331" y="397"/>
                  <a:pt x="331" y="400"/>
                </a:cubicBezTo>
                <a:cubicBezTo>
                  <a:pt x="331" y="402"/>
                  <a:pt x="330" y="404"/>
                  <a:pt x="329" y="404"/>
                </a:cubicBezTo>
                <a:cubicBezTo>
                  <a:pt x="329" y="404"/>
                  <a:pt x="328" y="405"/>
                  <a:pt x="328" y="405"/>
                </a:cubicBezTo>
                <a:cubicBezTo>
                  <a:pt x="328" y="405"/>
                  <a:pt x="328" y="406"/>
                  <a:pt x="327" y="406"/>
                </a:cubicBezTo>
                <a:cubicBezTo>
                  <a:pt x="327" y="406"/>
                  <a:pt x="327" y="405"/>
                  <a:pt x="327" y="405"/>
                </a:cubicBezTo>
                <a:cubicBezTo>
                  <a:pt x="327" y="405"/>
                  <a:pt x="324" y="404"/>
                  <a:pt x="321" y="405"/>
                </a:cubicBezTo>
                <a:cubicBezTo>
                  <a:pt x="318" y="405"/>
                  <a:pt x="309" y="409"/>
                  <a:pt x="310" y="413"/>
                </a:cubicBezTo>
                <a:cubicBezTo>
                  <a:pt x="310" y="418"/>
                  <a:pt x="309" y="429"/>
                  <a:pt x="308" y="429"/>
                </a:cubicBezTo>
                <a:cubicBezTo>
                  <a:pt x="306" y="429"/>
                  <a:pt x="302" y="430"/>
                  <a:pt x="302" y="430"/>
                </a:cubicBezTo>
                <a:cubicBezTo>
                  <a:pt x="302" y="429"/>
                  <a:pt x="300" y="427"/>
                  <a:pt x="299" y="426"/>
                </a:cubicBezTo>
                <a:cubicBezTo>
                  <a:pt x="297" y="424"/>
                  <a:pt x="292" y="420"/>
                  <a:pt x="292" y="419"/>
                </a:cubicBezTo>
                <a:cubicBezTo>
                  <a:pt x="292" y="419"/>
                  <a:pt x="291" y="418"/>
                  <a:pt x="290" y="418"/>
                </a:cubicBezTo>
                <a:cubicBezTo>
                  <a:pt x="289" y="418"/>
                  <a:pt x="287" y="419"/>
                  <a:pt x="286" y="419"/>
                </a:cubicBezTo>
                <a:cubicBezTo>
                  <a:pt x="285" y="419"/>
                  <a:pt x="283" y="424"/>
                  <a:pt x="282" y="424"/>
                </a:cubicBezTo>
                <a:cubicBezTo>
                  <a:pt x="282" y="424"/>
                  <a:pt x="282" y="426"/>
                  <a:pt x="282" y="429"/>
                </a:cubicBezTo>
                <a:cubicBezTo>
                  <a:pt x="282" y="431"/>
                  <a:pt x="281" y="433"/>
                  <a:pt x="280" y="433"/>
                </a:cubicBezTo>
                <a:cubicBezTo>
                  <a:pt x="279" y="433"/>
                  <a:pt x="279" y="429"/>
                  <a:pt x="280" y="424"/>
                </a:cubicBezTo>
                <a:cubicBezTo>
                  <a:pt x="281" y="420"/>
                  <a:pt x="279" y="403"/>
                  <a:pt x="275" y="401"/>
                </a:cubicBezTo>
                <a:cubicBezTo>
                  <a:pt x="275" y="401"/>
                  <a:pt x="275" y="401"/>
                  <a:pt x="272" y="401"/>
                </a:cubicBezTo>
                <a:cubicBezTo>
                  <a:pt x="259" y="401"/>
                  <a:pt x="259" y="401"/>
                  <a:pt x="259" y="401"/>
                </a:cubicBezTo>
                <a:cubicBezTo>
                  <a:pt x="258" y="410"/>
                  <a:pt x="257" y="417"/>
                  <a:pt x="258" y="417"/>
                </a:cubicBezTo>
                <a:cubicBezTo>
                  <a:pt x="258" y="417"/>
                  <a:pt x="259" y="419"/>
                  <a:pt x="259" y="421"/>
                </a:cubicBezTo>
                <a:cubicBezTo>
                  <a:pt x="259" y="423"/>
                  <a:pt x="258" y="425"/>
                  <a:pt x="258" y="427"/>
                </a:cubicBezTo>
                <a:cubicBezTo>
                  <a:pt x="258" y="428"/>
                  <a:pt x="258" y="435"/>
                  <a:pt x="259" y="440"/>
                </a:cubicBezTo>
                <a:cubicBezTo>
                  <a:pt x="260" y="445"/>
                  <a:pt x="262" y="455"/>
                  <a:pt x="262" y="455"/>
                </a:cubicBezTo>
                <a:cubicBezTo>
                  <a:pt x="263" y="455"/>
                  <a:pt x="263" y="456"/>
                  <a:pt x="263" y="457"/>
                </a:cubicBezTo>
                <a:cubicBezTo>
                  <a:pt x="263" y="458"/>
                  <a:pt x="263" y="461"/>
                  <a:pt x="261" y="461"/>
                </a:cubicBezTo>
                <a:cubicBezTo>
                  <a:pt x="260" y="461"/>
                  <a:pt x="258" y="456"/>
                  <a:pt x="257" y="450"/>
                </a:cubicBezTo>
                <a:cubicBezTo>
                  <a:pt x="257" y="444"/>
                  <a:pt x="254" y="431"/>
                  <a:pt x="253" y="431"/>
                </a:cubicBezTo>
                <a:cubicBezTo>
                  <a:pt x="253" y="431"/>
                  <a:pt x="251" y="429"/>
                  <a:pt x="251" y="427"/>
                </a:cubicBezTo>
                <a:cubicBezTo>
                  <a:pt x="251" y="424"/>
                  <a:pt x="252" y="421"/>
                  <a:pt x="252" y="421"/>
                </a:cubicBezTo>
                <a:cubicBezTo>
                  <a:pt x="252" y="421"/>
                  <a:pt x="253" y="420"/>
                  <a:pt x="253" y="418"/>
                </a:cubicBezTo>
                <a:cubicBezTo>
                  <a:pt x="253" y="416"/>
                  <a:pt x="252" y="414"/>
                  <a:pt x="251" y="414"/>
                </a:cubicBezTo>
                <a:cubicBezTo>
                  <a:pt x="251" y="413"/>
                  <a:pt x="247" y="413"/>
                  <a:pt x="247" y="413"/>
                </a:cubicBezTo>
                <a:cubicBezTo>
                  <a:pt x="247" y="414"/>
                  <a:pt x="246" y="414"/>
                  <a:pt x="244" y="414"/>
                </a:cubicBezTo>
                <a:cubicBezTo>
                  <a:pt x="242" y="414"/>
                  <a:pt x="241" y="415"/>
                  <a:pt x="240" y="416"/>
                </a:cubicBezTo>
                <a:cubicBezTo>
                  <a:pt x="240" y="416"/>
                  <a:pt x="237" y="418"/>
                  <a:pt x="235" y="418"/>
                </a:cubicBezTo>
                <a:cubicBezTo>
                  <a:pt x="234" y="418"/>
                  <a:pt x="232" y="419"/>
                  <a:pt x="232" y="419"/>
                </a:cubicBezTo>
                <a:cubicBezTo>
                  <a:pt x="232" y="420"/>
                  <a:pt x="232" y="420"/>
                  <a:pt x="232" y="420"/>
                </a:cubicBezTo>
                <a:cubicBezTo>
                  <a:pt x="231" y="420"/>
                  <a:pt x="230" y="422"/>
                  <a:pt x="229" y="424"/>
                </a:cubicBezTo>
                <a:cubicBezTo>
                  <a:pt x="229" y="427"/>
                  <a:pt x="226" y="433"/>
                  <a:pt x="225" y="433"/>
                </a:cubicBezTo>
                <a:cubicBezTo>
                  <a:pt x="224" y="433"/>
                  <a:pt x="223" y="433"/>
                  <a:pt x="223" y="434"/>
                </a:cubicBezTo>
                <a:cubicBezTo>
                  <a:pt x="223" y="434"/>
                  <a:pt x="222" y="435"/>
                  <a:pt x="220" y="435"/>
                </a:cubicBezTo>
                <a:cubicBezTo>
                  <a:pt x="218" y="435"/>
                  <a:pt x="216" y="433"/>
                  <a:pt x="214" y="432"/>
                </a:cubicBezTo>
                <a:cubicBezTo>
                  <a:pt x="213" y="430"/>
                  <a:pt x="212" y="417"/>
                  <a:pt x="211" y="417"/>
                </a:cubicBezTo>
                <a:cubicBezTo>
                  <a:pt x="211" y="417"/>
                  <a:pt x="211" y="417"/>
                  <a:pt x="211" y="416"/>
                </a:cubicBezTo>
                <a:cubicBezTo>
                  <a:pt x="211" y="416"/>
                  <a:pt x="211" y="416"/>
                  <a:pt x="211" y="416"/>
                </a:cubicBezTo>
                <a:cubicBezTo>
                  <a:pt x="212" y="416"/>
                  <a:pt x="212" y="414"/>
                  <a:pt x="212" y="412"/>
                </a:cubicBezTo>
                <a:cubicBezTo>
                  <a:pt x="212" y="410"/>
                  <a:pt x="212" y="409"/>
                  <a:pt x="211" y="409"/>
                </a:cubicBezTo>
                <a:cubicBezTo>
                  <a:pt x="211" y="409"/>
                  <a:pt x="211" y="407"/>
                  <a:pt x="211" y="404"/>
                </a:cubicBezTo>
                <a:cubicBezTo>
                  <a:pt x="211" y="402"/>
                  <a:pt x="211" y="395"/>
                  <a:pt x="211" y="395"/>
                </a:cubicBezTo>
                <a:cubicBezTo>
                  <a:pt x="210" y="395"/>
                  <a:pt x="206" y="394"/>
                  <a:pt x="206" y="395"/>
                </a:cubicBezTo>
                <a:cubicBezTo>
                  <a:pt x="206" y="395"/>
                  <a:pt x="205" y="395"/>
                  <a:pt x="204" y="396"/>
                </a:cubicBezTo>
                <a:cubicBezTo>
                  <a:pt x="203" y="396"/>
                  <a:pt x="199" y="398"/>
                  <a:pt x="198" y="398"/>
                </a:cubicBezTo>
                <a:cubicBezTo>
                  <a:pt x="198" y="399"/>
                  <a:pt x="197" y="400"/>
                  <a:pt x="196" y="400"/>
                </a:cubicBezTo>
                <a:cubicBezTo>
                  <a:pt x="195" y="400"/>
                  <a:pt x="195" y="400"/>
                  <a:pt x="195" y="400"/>
                </a:cubicBezTo>
                <a:cubicBezTo>
                  <a:pt x="195" y="401"/>
                  <a:pt x="193" y="401"/>
                  <a:pt x="191" y="402"/>
                </a:cubicBezTo>
                <a:cubicBezTo>
                  <a:pt x="189" y="402"/>
                  <a:pt x="184" y="403"/>
                  <a:pt x="184" y="403"/>
                </a:cubicBezTo>
                <a:cubicBezTo>
                  <a:pt x="184" y="404"/>
                  <a:pt x="184" y="406"/>
                  <a:pt x="183" y="408"/>
                </a:cubicBezTo>
                <a:cubicBezTo>
                  <a:pt x="183" y="409"/>
                  <a:pt x="178" y="413"/>
                  <a:pt x="177" y="413"/>
                </a:cubicBezTo>
                <a:cubicBezTo>
                  <a:pt x="177" y="413"/>
                  <a:pt x="176" y="412"/>
                  <a:pt x="176" y="411"/>
                </a:cubicBezTo>
                <a:cubicBezTo>
                  <a:pt x="176" y="410"/>
                  <a:pt x="177" y="409"/>
                  <a:pt x="177" y="409"/>
                </a:cubicBezTo>
                <a:cubicBezTo>
                  <a:pt x="178" y="409"/>
                  <a:pt x="179" y="407"/>
                  <a:pt x="180" y="405"/>
                </a:cubicBezTo>
                <a:cubicBezTo>
                  <a:pt x="180" y="403"/>
                  <a:pt x="184" y="396"/>
                  <a:pt x="185" y="394"/>
                </a:cubicBezTo>
                <a:cubicBezTo>
                  <a:pt x="186" y="392"/>
                  <a:pt x="193" y="384"/>
                  <a:pt x="193" y="382"/>
                </a:cubicBezTo>
                <a:cubicBezTo>
                  <a:pt x="193" y="380"/>
                  <a:pt x="192" y="378"/>
                  <a:pt x="191" y="378"/>
                </a:cubicBezTo>
                <a:cubicBezTo>
                  <a:pt x="190" y="377"/>
                  <a:pt x="187" y="376"/>
                  <a:pt x="187" y="376"/>
                </a:cubicBezTo>
                <a:cubicBezTo>
                  <a:pt x="187" y="375"/>
                  <a:pt x="185" y="375"/>
                  <a:pt x="183" y="375"/>
                </a:cubicBezTo>
                <a:cubicBezTo>
                  <a:pt x="181" y="375"/>
                  <a:pt x="177" y="374"/>
                  <a:pt x="175" y="373"/>
                </a:cubicBezTo>
                <a:cubicBezTo>
                  <a:pt x="174" y="372"/>
                  <a:pt x="169" y="367"/>
                  <a:pt x="169" y="366"/>
                </a:cubicBezTo>
                <a:cubicBezTo>
                  <a:pt x="169" y="366"/>
                  <a:pt x="168" y="365"/>
                  <a:pt x="167" y="364"/>
                </a:cubicBezTo>
                <a:cubicBezTo>
                  <a:pt x="165" y="364"/>
                  <a:pt x="163" y="362"/>
                  <a:pt x="161" y="360"/>
                </a:cubicBezTo>
                <a:cubicBezTo>
                  <a:pt x="159" y="357"/>
                  <a:pt x="151" y="351"/>
                  <a:pt x="151" y="349"/>
                </a:cubicBezTo>
                <a:cubicBezTo>
                  <a:pt x="151" y="347"/>
                  <a:pt x="149" y="344"/>
                  <a:pt x="146" y="342"/>
                </a:cubicBezTo>
                <a:cubicBezTo>
                  <a:pt x="143" y="340"/>
                  <a:pt x="137" y="338"/>
                  <a:pt x="133" y="338"/>
                </a:cubicBezTo>
                <a:cubicBezTo>
                  <a:pt x="130" y="338"/>
                  <a:pt x="120" y="338"/>
                  <a:pt x="119" y="338"/>
                </a:cubicBezTo>
                <a:cubicBezTo>
                  <a:pt x="119" y="337"/>
                  <a:pt x="119" y="329"/>
                  <a:pt x="121" y="327"/>
                </a:cubicBezTo>
                <a:cubicBezTo>
                  <a:pt x="121" y="327"/>
                  <a:pt x="121" y="327"/>
                  <a:pt x="121" y="326"/>
                </a:cubicBezTo>
                <a:cubicBezTo>
                  <a:pt x="121" y="324"/>
                  <a:pt x="121" y="324"/>
                  <a:pt x="121" y="324"/>
                </a:cubicBezTo>
                <a:cubicBezTo>
                  <a:pt x="119" y="320"/>
                  <a:pt x="114" y="316"/>
                  <a:pt x="110" y="315"/>
                </a:cubicBezTo>
                <a:cubicBezTo>
                  <a:pt x="106" y="314"/>
                  <a:pt x="95" y="310"/>
                  <a:pt x="95" y="310"/>
                </a:cubicBezTo>
                <a:cubicBezTo>
                  <a:pt x="94" y="310"/>
                  <a:pt x="92" y="308"/>
                  <a:pt x="90" y="306"/>
                </a:cubicBezTo>
                <a:cubicBezTo>
                  <a:pt x="88" y="304"/>
                  <a:pt x="85" y="298"/>
                  <a:pt x="88" y="295"/>
                </a:cubicBezTo>
                <a:cubicBezTo>
                  <a:pt x="88" y="295"/>
                  <a:pt x="88" y="295"/>
                  <a:pt x="88" y="293"/>
                </a:cubicBezTo>
                <a:cubicBezTo>
                  <a:pt x="88" y="293"/>
                  <a:pt x="88" y="293"/>
                  <a:pt x="88" y="292"/>
                </a:cubicBezTo>
                <a:cubicBezTo>
                  <a:pt x="88" y="292"/>
                  <a:pt x="88" y="292"/>
                  <a:pt x="88" y="292"/>
                </a:cubicBezTo>
                <a:cubicBezTo>
                  <a:pt x="90" y="291"/>
                  <a:pt x="93" y="291"/>
                  <a:pt x="94" y="292"/>
                </a:cubicBezTo>
                <a:cubicBezTo>
                  <a:pt x="95" y="292"/>
                  <a:pt x="98" y="298"/>
                  <a:pt x="98" y="298"/>
                </a:cubicBezTo>
                <a:cubicBezTo>
                  <a:pt x="99" y="298"/>
                  <a:pt x="99" y="300"/>
                  <a:pt x="99" y="301"/>
                </a:cubicBezTo>
                <a:cubicBezTo>
                  <a:pt x="99" y="303"/>
                  <a:pt x="100" y="305"/>
                  <a:pt x="102" y="306"/>
                </a:cubicBezTo>
                <a:cubicBezTo>
                  <a:pt x="104" y="307"/>
                  <a:pt x="110" y="308"/>
                  <a:pt x="110" y="308"/>
                </a:cubicBezTo>
                <a:cubicBezTo>
                  <a:pt x="110" y="307"/>
                  <a:pt x="110" y="305"/>
                  <a:pt x="110" y="302"/>
                </a:cubicBezTo>
                <a:cubicBezTo>
                  <a:pt x="109" y="300"/>
                  <a:pt x="108" y="293"/>
                  <a:pt x="107" y="293"/>
                </a:cubicBezTo>
                <a:cubicBezTo>
                  <a:pt x="107" y="293"/>
                  <a:pt x="106" y="292"/>
                  <a:pt x="106" y="292"/>
                </a:cubicBezTo>
                <a:cubicBezTo>
                  <a:pt x="106" y="291"/>
                  <a:pt x="107" y="291"/>
                  <a:pt x="107" y="291"/>
                </a:cubicBezTo>
                <a:cubicBezTo>
                  <a:pt x="108" y="291"/>
                  <a:pt x="108" y="290"/>
                  <a:pt x="108" y="288"/>
                </a:cubicBezTo>
                <a:cubicBezTo>
                  <a:pt x="108" y="287"/>
                  <a:pt x="106" y="284"/>
                  <a:pt x="104" y="283"/>
                </a:cubicBezTo>
                <a:cubicBezTo>
                  <a:pt x="102" y="282"/>
                  <a:pt x="99" y="275"/>
                  <a:pt x="100" y="275"/>
                </a:cubicBezTo>
                <a:cubicBezTo>
                  <a:pt x="100" y="275"/>
                  <a:pt x="101" y="274"/>
                  <a:pt x="101" y="273"/>
                </a:cubicBezTo>
                <a:cubicBezTo>
                  <a:pt x="101" y="272"/>
                  <a:pt x="100" y="268"/>
                  <a:pt x="98" y="268"/>
                </a:cubicBezTo>
                <a:cubicBezTo>
                  <a:pt x="96" y="268"/>
                  <a:pt x="95" y="267"/>
                  <a:pt x="95" y="267"/>
                </a:cubicBezTo>
                <a:cubicBezTo>
                  <a:pt x="95" y="267"/>
                  <a:pt x="92" y="266"/>
                  <a:pt x="89" y="266"/>
                </a:cubicBezTo>
                <a:cubicBezTo>
                  <a:pt x="87" y="266"/>
                  <a:pt x="84" y="267"/>
                  <a:pt x="84" y="267"/>
                </a:cubicBezTo>
                <a:cubicBezTo>
                  <a:pt x="84" y="267"/>
                  <a:pt x="84" y="268"/>
                  <a:pt x="84" y="268"/>
                </a:cubicBezTo>
                <a:cubicBezTo>
                  <a:pt x="83" y="268"/>
                  <a:pt x="83" y="267"/>
                  <a:pt x="83" y="267"/>
                </a:cubicBezTo>
                <a:cubicBezTo>
                  <a:pt x="83" y="267"/>
                  <a:pt x="83" y="266"/>
                  <a:pt x="82" y="266"/>
                </a:cubicBezTo>
                <a:cubicBezTo>
                  <a:pt x="82" y="266"/>
                  <a:pt x="82" y="267"/>
                  <a:pt x="82" y="267"/>
                </a:cubicBezTo>
                <a:cubicBezTo>
                  <a:pt x="82" y="267"/>
                  <a:pt x="81" y="268"/>
                  <a:pt x="80" y="267"/>
                </a:cubicBezTo>
                <a:cubicBezTo>
                  <a:pt x="79" y="267"/>
                  <a:pt x="76" y="266"/>
                  <a:pt x="76" y="265"/>
                </a:cubicBezTo>
                <a:cubicBezTo>
                  <a:pt x="76" y="264"/>
                  <a:pt x="79" y="262"/>
                  <a:pt x="82" y="262"/>
                </a:cubicBezTo>
                <a:cubicBezTo>
                  <a:pt x="84" y="262"/>
                  <a:pt x="86" y="263"/>
                  <a:pt x="86" y="263"/>
                </a:cubicBezTo>
                <a:cubicBezTo>
                  <a:pt x="86" y="263"/>
                  <a:pt x="87" y="264"/>
                  <a:pt x="87" y="264"/>
                </a:cubicBezTo>
                <a:cubicBezTo>
                  <a:pt x="87" y="264"/>
                  <a:pt x="87" y="264"/>
                  <a:pt x="88" y="264"/>
                </a:cubicBezTo>
                <a:cubicBezTo>
                  <a:pt x="102" y="264"/>
                  <a:pt x="102" y="264"/>
                  <a:pt x="102" y="264"/>
                </a:cubicBezTo>
                <a:cubicBezTo>
                  <a:pt x="106" y="256"/>
                  <a:pt x="109" y="248"/>
                  <a:pt x="108" y="246"/>
                </a:cubicBezTo>
                <a:cubicBezTo>
                  <a:pt x="107" y="244"/>
                  <a:pt x="104" y="242"/>
                  <a:pt x="103" y="242"/>
                </a:cubicBezTo>
                <a:cubicBezTo>
                  <a:pt x="103" y="242"/>
                  <a:pt x="102" y="241"/>
                  <a:pt x="102" y="241"/>
                </a:cubicBezTo>
                <a:cubicBezTo>
                  <a:pt x="102" y="241"/>
                  <a:pt x="101" y="240"/>
                  <a:pt x="99" y="240"/>
                </a:cubicBezTo>
                <a:cubicBezTo>
                  <a:pt x="97" y="240"/>
                  <a:pt x="95" y="240"/>
                  <a:pt x="93" y="240"/>
                </a:cubicBezTo>
                <a:cubicBezTo>
                  <a:pt x="92" y="239"/>
                  <a:pt x="93" y="232"/>
                  <a:pt x="97" y="231"/>
                </a:cubicBezTo>
                <a:cubicBezTo>
                  <a:pt x="100" y="231"/>
                  <a:pt x="107" y="226"/>
                  <a:pt x="109" y="226"/>
                </a:cubicBezTo>
                <a:cubicBezTo>
                  <a:pt x="112" y="226"/>
                  <a:pt x="113" y="226"/>
                  <a:pt x="113" y="225"/>
                </a:cubicBezTo>
                <a:cubicBezTo>
                  <a:pt x="113" y="225"/>
                  <a:pt x="115" y="224"/>
                  <a:pt x="116" y="224"/>
                </a:cubicBezTo>
                <a:cubicBezTo>
                  <a:pt x="118" y="224"/>
                  <a:pt x="122" y="222"/>
                  <a:pt x="122" y="221"/>
                </a:cubicBezTo>
                <a:cubicBezTo>
                  <a:pt x="122" y="221"/>
                  <a:pt x="123" y="220"/>
                  <a:pt x="124" y="220"/>
                </a:cubicBezTo>
                <a:cubicBezTo>
                  <a:pt x="124" y="220"/>
                  <a:pt x="125" y="219"/>
                  <a:pt x="125" y="219"/>
                </a:cubicBezTo>
                <a:cubicBezTo>
                  <a:pt x="125" y="218"/>
                  <a:pt x="125" y="217"/>
                  <a:pt x="126" y="217"/>
                </a:cubicBezTo>
                <a:cubicBezTo>
                  <a:pt x="126" y="217"/>
                  <a:pt x="131" y="214"/>
                  <a:pt x="136" y="209"/>
                </a:cubicBezTo>
                <a:cubicBezTo>
                  <a:pt x="141" y="205"/>
                  <a:pt x="148" y="198"/>
                  <a:pt x="148" y="197"/>
                </a:cubicBezTo>
                <a:cubicBezTo>
                  <a:pt x="148" y="196"/>
                  <a:pt x="149" y="194"/>
                  <a:pt x="150" y="193"/>
                </a:cubicBezTo>
                <a:cubicBezTo>
                  <a:pt x="152" y="192"/>
                  <a:pt x="155" y="187"/>
                  <a:pt x="155" y="186"/>
                </a:cubicBezTo>
                <a:cubicBezTo>
                  <a:pt x="155" y="185"/>
                  <a:pt x="151" y="179"/>
                  <a:pt x="147" y="176"/>
                </a:cubicBezTo>
                <a:cubicBezTo>
                  <a:pt x="144" y="174"/>
                  <a:pt x="139" y="169"/>
                  <a:pt x="138" y="169"/>
                </a:cubicBezTo>
                <a:cubicBezTo>
                  <a:pt x="137" y="169"/>
                  <a:pt x="134" y="167"/>
                  <a:pt x="132" y="165"/>
                </a:cubicBezTo>
                <a:cubicBezTo>
                  <a:pt x="129" y="162"/>
                  <a:pt x="121" y="154"/>
                  <a:pt x="121" y="154"/>
                </a:cubicBezTo>
                <a:cubicBezTo>
                  <a:pt x="120" y="154"/>
                  <a:pt x="119" y="153"/>
                  <a:pt x="119" y="152"/>
                </a:cubicBezTo>
                <a:cubicBezTo>
                  <a:pt x="119" y="151"/>
                  <a:pt x="118" y="148"/>
                  <a:pt x="117" y="145"/>
                </a:cubicBezTo>
                <a:cubicBezTo>
                  <a:pt x="115" y="142"/>
                  <a:pt x="106" y="135"/>
                  <a:pt x="106" y="134"/>
                </a:cubicBezTo>
                <a:cubicBezTo>
                  <a:pt x="106" y="134"/>
                  <a:pt x="105" y="132"/>
                  <a:pt x="104" y="131"/>
                </a:cubicBezTo>
                <a:cubicBezTo>
                  <a:pt x="103" y="131"/>
                  <a:pt x="101" y="128"/>
                  <a:pt x="101" y="127"/>
                </a:cubicBezTo>
                <a:cubicBezTo>
                  <a:pt x="101" y="126"/>
                  <a:pt x="99" y="125"/>
                  <a:pt x="98" y="124"/>
                </a:cubicBezTo>
                <a:cubicBezTo>
                  <a:pt x="97" y="123"/>
                  <a:pt x="93" y="121"/>
                  <a:pt x="93" y="120"/>
                </a:cubicBezTo>
                <a:cubicBezTo>
                  <a:pt x="93" y="119"/>
                  <a:pt x="93" y="118"/>
                  <a:pt x="93" y="117"/>
                </a:cubicBezTo>
                <a:cubicBezTo>
                  <a:pt x="93" y="116"/>
                  <a:pt x="82" y="110"/>
                  <a:pt x="78" y="106"/>
                </a:cubicBezTo>
                <a:cubicBezTo>
                  <a:pt x="73" y="103"/>
                  <a:pt x="67" y="92"/>
                  <a:pt x="66" y="92"/>
                </a:cubicBezTo>
                <a:cubicBezTo>
                  <a:pt x="65" y="92"/>
                  <a:pt x="64" y="92"/>
                  <a:pt x="64" y="91"/>
                </a:cubicBezTo>
                <a:cubicBezTo>
                  <a:pt x="64" y="91"/>
                  <a:pt x="62" y="90"/>
                  <a:pt x="61" y="90"/>
                </a:cubicBezTo>
                <a:cubicBezTo>
                  <a:pt x="61" y="90"/>
                  <a:pt x="59" y="89"/>
                  <a:pt x="58" y="88"/>
                </a:cubicBezTo>
                <a:cubicBezTo>
                  <a:pt x="58" y="87"/>
                  <a:pt x="55" y="84"/>
                  <a:pt x="55" y="84"/>
                </a:cubicBezTo>
                <a:cubicBezTo>
                  <a:pt x="54" y="84"/>
                  <a:pt x="54" y="83"/>
                  <a:pt x="54" y="82"/>
                </a:cubicBezTo>
                <a:cubicBezTo>
                  <a:pt x="54" y="81"/>
                  <a:pt x="51" y="80"/>
                  <a:pt x="48" y="79"/>
                </a:cubicBezTo>
                <a:cubicBezTo>
                  <a:pt x="48" y="79"/>
                  <a:pt x="48" y="79"/>
                  <a:pt x="48" y="73"/>
                </a:cubicBezTo>
                <a:cubicBezTo>
                  <a:pt x="48" y="71"/>
                  <a:pt x="48" y="71"/>
                  <a:pt x="48" y="71"/>
                </a:cubicBezTo>
                <a:cubicBezTo>
                  <a:pt x="50" y="68"/>
                  <a:pt x="52" y="66"/>
                  <a:pt x="53" y="66"/>
                </a:cubicBezTo>
                <a:cubicBezTo>
                  <a:pt x="55" y="66"/>
                  <a:pt x="61" y="69"/>
                  <a:pt x="68" y="73"/>
                </a:cubicBezTo>
                <a:cubicBezTo>
                  <a:pt x="68" y="73"/>
                  <a:pt x="68" y="73"/>
                  <a:pt x="70" y="81"/>
                </a:cubicBezTo>
                <a:cubicBezTo>
                  <a:pt x="77" y="82"/>
                  <a:pt x="77" y="82"/>
                  <a:pt x="77" y="82"/>
                </a:cubicBezTo>
                <a:cubicBezTo>
                  <a:pt x="77" y="86"/>
                  <a:pt x="77" y="90"/>
                  <a:pt x="78" y="90"/>
                </a:cubicBezTo>
                <a:cubicBezTo>
                  <a:pt x="78" y="90"/>
                  <a:pt x="79" y="90"/>
                  <a:pt x="80" y="91"/>
                </a:cubicBezTo>
                <a:cubicBezTo>
                  <a:pt x="80" y="92"/>
                  <a:pt x="82" y="95"/>
                  <a:pt x="83" y="95"/>
                </a:cubicBezTo>
                <a:cubicBezTo>
                  <a:pt x="84" y="95"/>
                  <a:pt x="84" y="96"/>
                  <a:pt x="84" y="97"/>
                </a:cubicBezTo>
                <a:cubicBezTo>
                  <a:pt x="84" y="98"/>
                  <a:pt x="87" y="100"/>
                  <a:pt x="89" y="102"/>
                </a:cubicBezTo>
                <a:cubicBezTo>
                  <a:pt x="92" y="104"/>
                  <a:pt x="99" y="109"/>
                  <a:pt x="99" y="110"/>
                </a:cubicBezTo>
                <a:cubicBezTo>
                  <a:pt x="99" y="111"/>
                  <a:pt x="101" y="113"/>
                  <a:pt x="103" y="114"/>
                </a:cubicBezTo>
                <a:cubicBezTo>
                  <a:pt x="105" y="116"/>
                  <a:pt x="110" y="121"/>
                  <a:pt x="111" y="121"/>
                </a:cubicBezTo>
                <a:cubicBezTo>
                  <a:pt x="112" y="121"/>
                  <a:pt x="113" y="123"/>
                  <a:pt x="115" y="125"/>
                </a:cubicBezTo>
                <a:cubicBezTo>
                  <a:pt x="116" y="127"/>
                  <a:pt x="120" y="132"/>
                  <a:pt x="122" y="132"/>
                </a:cubicBezTo>
                <a:cubicBezTo>
                  <a:pt x="123" y="132"/>
                  <a:pt x="124" y="131"/>
                  <a:pt x="124" y="131"/>
                </a:cubicBezTo>
                <a:cubicBezTo>
                  <a:pt x="124" y="130"/>
                  <a:pt x="125" y="130"/>
                  <a:pt x="126" y="130"/>
                </a:cubicBezTo>
                <a:cubicBezTo>
                  <a:pt x="127" y="130"/>
                  <a:pt x="128" y="131"/>
                  <a:pt x="127" y="132"/>
                </a:cubicBezTo>
                <a:cubicBezTo>
                  <a:pt x="127" y="133"/>
                  <a:pt x="131" y="142"/>
                  <a:pt x="137" y="147"/>
                </a:cubicBezTo>
                <a:cubicBezTo>
                  <a:pt x="137" y="147"/>
                  <a:pt x="137" y="147"/>
                  <a:pt x="137" y="150"/>
                </a:cubicBezTo>
                <a:cubicBezTo>
                  <a:pt x="137" y="151"/>
                  <a:pt x="137" y="151"/>
                  <a:pt x="137" y="152"/>
                </a:cubicBezTo>
                <a:cubicBezTo>
                  <a:pt x="137" y="152"/>
                  <a:pt x="137" y="152"/>
                  <a:pt x="137" y="152"/>
                </a:cubicBezTo>
                <a:cubicBezTo>
                  <a:pt x="139" y="153"/>
                  <a:pt x="141" y="154"/>
                  <a:pt x="141" y="155"/>
                </a:cubicBezTo>
                <a:cubicBezTo>
                  <a:pt x="141" y="156"/>
                  <a:pt x="142" y="157"/>
                  <a:pt x="143" y="157"/>
                </a:cubicBezTo>
                <a:cubicBezTo>
                  <a:pt x="143" y="158"/>
                  <a:pt x="148" y="160"/>
                  <a:pt x="148" y="161"/>
                </a:cubicBezTo>
                <a:cubicBezTo>
                  <a:pt x="148" y="161"/>
                  <a:pt x="152" y="165"/>
                  <a:pt x="156" y="168"/>
                </a:cubicBezTo>
                <a:cubicBezTo>
                  <a:pt x="156" y="168"/>
                  <a:pt x="156" y="168"/>
                  <a:pt x="158" y="168"/>
                </a:cubicBezTo>
                <a:cubicBezTo>
                  <a:pt x="159" y="168"/>
                  <a:pt x="159" y="168"/>
                  <a:pt x="159" y="168"/>
                </a:cubicBezTo>
                <a:cubicBezTo>
                  <a:pt x="159" y="168"/>
                  <a:pt x="160" y="167"/>
                  <a:pt x="160" y="167"/>
                </a:cubicBezTo>
                <a:cubicBezTo>
                  <a:pt x="160" y="167"/>
                  <a:pt x="163" y="165"/>
                  <a:pt x="166" y="164"/>
                </a:cubicBezTo>
                <a:cubicBezTo>
                  <a:pt x="166" y="164"/>
                  <a:pt x="166" y="164"/>
                  <a:pt x="166" y="162"/>
                </a:cubicBezTo>
                <a:cubicBezTo>
                  <a:pt x="166" y="160"/>
                  <a:pt x="165" y="158"/>
                  <a:pt x="165" y="155"/>
                </a:cubicBezTo>
                <a:cubicBezTo>
                  <a:pt x="165" y="154"/>
                  <a:pt x="165" y="154"/>
                  <a:pt x="165" y="154"/>
                </a:cubicBezTo>
                <a:cubicBezTo>
                  <a:pt x="165" y="152"/>
                  <a:pt x="166" y="151"/>
                  <a:pt x="166" y="151"/>
                </a:cubicBezTo>
                <a:cubicBezTo>
                  <a:pt x="167" y="151"/>
                  <a:pt x="168" y="149"/>
                  <a:pt x="169" y="148"/>
                </a:cubicBezTo>
                <a:cubicBezTo>
                  <a:pt x="170" y="146"/>
                  <a:pt x="174" y="144"/>
                  <a:pt x="174" y="144"/>
                </a:cubicBezTo>
                <a:cubicBezTo>
                  <a:pt x="174" y="144"/>
                  <a:pt x="175" y="145"/>
                  <a:pt x="176" y="145"/>
                </a:cubicBezTo>
                <a:cubicBezTo>
                  <a:pt x="177" y="146"/>
                  <a:pt x="179" y="147"/>
                  <a:pt x="179" y="147"/>
                </a:cubicBezTo>
                <a:cubicBezTo>
                  <a:pt x="179" y="147"/>
                  <a:pt x="178" y="148"/>
                  <a:pt x="178" y="148"/>
                </a:cubicBezTo>
                <a:cubicBezTo>
                  <a:pt x="178" y="148"/>
                  <a:pt x="178" y="147"/>
                  <a:pt x="178" y="147"/>
                </a:cubicBezTo>
                <a:cubicBezTo>
                  <a:pt x="178" y="147"/>
                  <a:pt x="182" y="148"/>
                  <a:pt x="186" y="149"/>
                </a:cubicBezTo>
                <a:cubicBezTo>
                  <a:pt x="186" y="149"/>
                  <a:pt x="186" y="149"/>
                  <a:pt x="186" y="157"/>
                </a:cubicBezTo>
                <a:cubicBezTo>
                  <a:pt x="186" y="160"/>
                  <a:pt x="183" y="164"/>
                  <a:pt x="183" y="168"/>
                </a:cubicBezTo>
                <a:cubicBezTo>
                  <a:pt x="183" y="175"/>
                  <a:pt x="185" y="180"/>
                  <a:pt x="198" y="180"/>
                </a:cubicBezTo>
                <a:cubicBezTo>
                  <a:pt x="199" y="180"/>
                  <a:pt x="199" y="180"/>
                  <a:pt x="199" y="180"/>
                </a:cubicBezTo>
                <a:cubicBezTo>
                  <a:pt x="201" y="180"/>
                  <a:pt x="202" y="179"/>
                  <a:pt x="202" y="179"/>
                </a:cubicBezTo>
                <a:cubicBezTo>
                  <a:pt x="202" y="178"/>
                  <a:pt x="203" y="179"/>
                  <a:pt x="204" y="180"/>
                </a:cubicBezTo>
                <a:cubicBezTo>
                  <a:pt x="204" y="180"/>
                  <a:pt x="204" y="180"/>
                  <a:pt x="208" y="180"/>
                </a:cubicBezTo>
                <a:cubicBezTo>
                  <a:pt x="214" y="180"/>
                  <a:pt x="214" y="180"/>
                  <a:pt x="214" y="180"/>
                </a:cubicBezTo>
                <a:cubicBezTo>
                  <a:pt x="218" y="178"/>
                  <a:pt x="220" y="175"/>
                  <a:pt x="219" y="174"/>
                </a:cubicBezTo>
                <a:cubicBezTo>
                  <a:pt x="219" y="174"/>
                  <a:pt x="219" y="174"/>
                  <a:pt x="219" y="172"/>
                </a:cubicBezTo>
                <a:cubicBezTo>
                  <a:pt x="219" y="172"/>
                  <a:pt x="219" y="172"/>
                  <a:pt x="219" y="172"/>
                </a:cubicBezTo>
                <a:cubicBezTo>
                  <a:pt x="219" y="171"/>
                  <a:pt x="220" y="171"/>
                  <a:pt x="220" y="171"/>
                </a:cubicBezTo>
                <a:cubicBezTo>
                  <a:pt x="220" y="171"/>
                  <a:pt x="221" y="172"/>
                  <a:pt x="221" y="173"/>
                </a:cubicBezTo>
                <a:cubicBezTo>
                  <a:pt x="222" y="174"/>
                  <a:pt x="226" y="175"/>
                  <a:pt x="226" y="175"/>
                </a:cubicBezTo>
                <a:cubicBezTo>
                  <a:pt x="226" y="175"/>
                  <a:pt x="229" y="173"/>
                  <a:pt x="229" y="172"/>
                </a:cubicBezTo>
                <a:cubicBezTo>
                  <a:pt x="229" y="171"/>
                  <a:pt x="228" y="169"/>
                  <a:pt x="229" y="169"/>
                </a:cubicBezTo>
                <a:cubicBezTo>
                  <a:pt x="229" y="169"/>
                  <a:pt x="230" y="171"/>
                  <a:pt x="231" y="172"/>
                </a:cubicBezTo>
                <a:cubicBezTo>
                  <a:pt x="231" y="172"/>
                  <a:pt x="231" y="172"/>
                  <a:pt x="231" y="172"/>
                </a:cubicBezTo>
                <a:cubicBezTo>
                  <a:pt x="241" y="172"/>
                  <a:pt x="241" y="171"/>
                  <a:pt x="241" y="171"/>
                </a:cubicBezTo>
                <a:cubicBezTo>
                  <a:pt x="244" y="149"/>
                  <a:pt x="248" y="129"/>
                  <a:pt x="250" y="129"/>
                </a:cubicBezTo>
                <a:cubicBezTo>
                  <a:pt x="251" y="128"/>
                  <a:pt x="256" y="124"/>
                  <a:pt x="256" y="121"/>
                </a:cubicBezTo>
                <a:cubicBezTo>
                  <a:pt x="256" y="118"/>
                  <a:pt x="254" y="111"/>
                  <a:pt x="253" y="111"/>
                </a:cubicBezTo>
                <a:cubicBezTo>
                  <a:pt x="253" y="111"/>
                  <a:pt x="253" y="109"/>
                  <a:pt x="253" y="106"/>
                </a:cubicBezTo>
                <a:cubicBezTo>
                  <a:pt x="253" y="104"/>
                  <a:pt x="252" y="101"/>
                  <a:pt x="252" y="101"/>
                </a:cubicBezTo>
                <a:cubicBezTo>
                  <a:pt x="251" y="100"/>
                  <a:pt x="250" y="99"/>
                  <a:pt x="250" y="99"/>
                </a:cubicBezTo>
                <a:cubicBezTo>
                  <a:pt x="250" y="99"/>
                  <a:pt x="250" y="98"/>
                  <a:pt x="250" y="98"/>
                </a:cubicBezTo>
                <a:cubicBezTo>
                  <a:pt x="251" y="98"/>
                  <a:pt x="251" y="96"/>
                  <a:pt x="251" y="93"/>
                </a:cubicBezTo>
                <a:cubicBezTo>
                  <a:pt x="251" y="90"/>
                  <a:pt x="252" y="88"/>
                  <a:pt x="252" y="88"/>
                </a:cubicBezTo>
                <a:cubicBezTo>
                  <a:pt x="252" y="88"/>
                  <a:pt x="253" y="88"/>
                  <a:pt x="253" y="89"/>
                </a:cubicBezTo>
                <a:cubicBezTo>
                  <a:pt x="253" y="89"/>
                  <a:pt x="254" y="93"/>
                  <a:pt x="256" y="97"/>
                </a:cubicBezTo>
                <a:cubicBezTo>
                  <a:pt x="256" y="97"/>
                  <a:pt x="256" y="97"/>
                  <a:pt x="256" y="100"/>
                </a:cubicBezTo>
                <a:cubicBezTo>
                  <a:pt x="256" y="102"/>
                  <a:pt x="256" y="102"/>
                  <a:pt x="256" y="102"/>
                </a:cubicBezTo>
                <a:cubicBezTo>
                  <a:pt x="255" y="103"/>
                  <a:pt x="255" y="104"/>
                  <a:pt x="255" y="104"/>
                </a:cubicBezTo>
                <a:cubicBezTo>
                  <a:pt x="255" y="104"/>
                  <a:pt x="256" y="106"/>
                  <a:pt x="256" y="109"/>
                </a:cubicBezTo>
                <a:cubicBezTo>
                  <a:pt x="256" y="109"/>
                  <a:pt x="256" y="109"/>
                  <a:pt x="256" y="110"/>
                </a:cubicBezTo>
                <a:cubicBezTo>
                  <a:pt x="256" y="112"/>
                  <a:pt x="256" y="113"/>
                  <a:pt x="256" y="115"/>
                </a:cubicBezTo>
                <a:cubicBezTo>
                  <a:pt x="256" y="117"/>
                  <a:pt x="256" y="117"/>
                  <a:pt x="256" y="117"/>
                </a:cubicBezTo>
                <a:cubicBezTo>
                  <a:pt x="257" y="119"/>
                  <a:pt x="259" y="122"/>
                  <a:pt x="259" y="122"/>
                </a:cubicBezTo>
                <a:cubicBezTo>
                  <a:pt x="259" y="122"/>
                  <a:pt x="261" y="124"/>
                  <a:pt x="264" y="125"/>
                </a:cubicBezTo>
                <a:cubicBezTo>
                  <a:pt x="267" y="126"/>
                  <a:pt x="271" y="136"/>
                  <a:pt x="272" y="136"/>
                </a:cubicBezTo>
                <a:cubicBezTo>
                  <a:pt x="272" y="136"/>
                  <a:pt x="273" y="137"/>
                  <a:pt x="273" y="137"/>
                </a:cubicBezTo>
                <a:cubicBezTo>
                  <a:pt x="273" y="138"/>
                  <a:pt x="274" y="139"/>
                  <a:pt x="274" y="139"/>
                </a:cubicBezTo>
                <a:cubicBezTo>
                  <a:pt x="275" y="140"/>
                  <a:pt x="277" y="141"/>
                  <a:pt x="277" y="141"/>
                </a:cubicBezTo>
                <a:cubicBezTo>
                  <a:pt x="277" y="142"/>
                  <a:pt x="278" y="142"/>
                  <a:pt x="279" y="142"/>
                </a:cubicBezTo>
                <a:cubicBezTo>
                  <a:pt x="280" y="142"/>
                  <a:pt x="280" y="142"/>
                  <a:pt x="280" y="143"/>
                </a:cubicBezTo>
                <a:cubicBezTo>
                  <a:pt x="280" y="143"/>
                  <a:pt x="281" y="143"/>
                  <a:pt x="282" y="144"/>
                </a:cubicBezTo>
                <a:cubicBezTo>
                  <a:pt x="282" y="144"/>
                  <a:pt x="282" y="144"/>
                  <a:pt x="283" y="144"/>
                </a:cubicBezTo>
                <a:cubicBezTo>
                  <a:pt x="285" y="144"/>
                  <a:pt x="285" y="144"/>
                  <a:pt x="285" y="144"/>
                </a:cubicBezTo>
                <a:cubicBezTo>
                  <a:pt x="288" y="143"/>
                  <a:pt x="290" y="142"/>
                  <a:pt x="290" y="143"/>
                </a:cubicBezTo>
                <a:cubicBezTo>
                  <a:pt x="290" y="143"/>
                  <a:pt x="291" y="143"/>
                  <a:pt x="292" y="143"/>
                </a:cubicBezTo>
                <a:cubicBezTo>
                  <a:pt x="293" y="143"/>
                  <a:pt x="295" y="142"/>
                  <a:pt x="297" y="142"/>
                </a:cubicBezTo>
                <a:cubicBezTo>
                  <a:pt x="299" y="143"/>
                  <a:pt x="305" y="144"/>
                  <a:pt x="305" y="145"/>
                </a:cubicBezTo>
                <a:cubicBezTo>
                  <a:pt x="305" y="146"/>
                  <a:pt x="306" y="148"/>
                  <a:pt x="307" y="150"/>
                </a:cubicBezTo>
                <a:cubicBezTo>
                  <a:pt x="308" y="152"/>
                  <a:pt x="313" y="156"/>
                  <a:pt x="314" y="156"/>
                </a:cubicBezTo>
                <a:cubicBezTo>
                  <a:pt x="314" y="156"/>
                  <a:pt x="315" y="157"/>
                  <a:pt x="315" y="157"/>
                </a:cubicBezTo>
                <a:cubicBezTo>
                  <a:pt x="316" y="158"/>
                  <a:pt x="317" y="159"/>
                  <a:pt x="318" y="159"/>
                </a:cubicBezTo>
                <a:cubicBezTo>
                  <a:pt x="319" y="159"/>
                  <a:pt x="319" y="159"/>
                  <a:pt x="319" y="160"/>
                </a:cubicBezTo>
                <a:cubicBezTo>
                  <a:pt x="319" y="160"/>
                  <a:pt x="320" y="161"/>
                  <a:pt x="321" y="161"/>
                </a:cubicBezTo>
                <a:cubicBezTo>
                  <a:pt x="323" y="161"/>
                  <a:pt x="324" y="161"/>
                  <a:pt x="324" y="161"/>
                </a:cubicBezTo>
                <a:cubicBezTo>
                  <a:pt x="324" y="162"/>
                  <a:pt x="324" y="162"/>
                  <a:pt x="326" y="163"/>
                </a:cubicBezTo>
                <a:cubicBezTo>
                  <a:pt x="327" y="163"/>
                  <a:pt x="330" y="164"/>
                  <a:pt x="330" y="164"/>
                </a:cubicBezTo>
                <a:cubicBezTo>
                  <a:pt x="330" y="165"/>
                  <a:pt x="330" y="165"/>
                  <a:pt x="331" y="165"/>
                </a:cubicBezTo>
                <a:cubicBezTo>
                  <a:pt x="332" y="165"/>
                  <a:pt x="333" y="165"/>
                  <a:pt x="333" y="166"/>
                </a:cubicBezTo>
                <a:cubicBezTo>
                  <a:pt x="333" y="166"/>
                  <a:pt x="334" y="166"/>
                  <a:pt x="335" y="166"/>
                </a:cubicBezTo>
                <a:cubicBezTo>
                  <a:pt x="336" y="166"/>
                  <a:pt x="337" y="167"/>
                  <a:pt x="337" y="167"/>
                </a:cubicBezTo>
                <a:cubicBezTo>
                  <a:pt x="337" y="167"/>
                  <a:pt x="339" y="169"/>
                  <a:pt x="342" y="172"/>
                </a:cubicBezTo>
                <a:cubicBezTo>
                  <a:pt x="344" y="174"/>
                  <a:pt x="353" y="184"/>
                  <a:pt x="353" y="184"/>
                </a:cubicBezTo>
                <a:cubicBezTo>
                  <a:pt x="354" y="184"/>
                  <a:pt x="354" y="186"/>
                  <a:pt x="355" y="188"/>
                </a:cubicBezTo>
                <a:cubicBezTo>
                  <a:pt x="356" y="191"/>
                  <a:pt x="358" y="197"/>
                  <a:pt x="358" y="197"/>
                </a:cubicBezTo>
                <a:cubicBezTo>
                  <a:pt x="359" y="197"/>
                  <a:pt x="360" y="198"/>
                  <a:pt x="360" y="199"/>
                </a:cubicBezTo>
                <a:cubicBezTo>
                  <a:pt x="360" y="200"/>
                  <a:pt x="360" y="201"/>
                  <a:pt x="361" y="201"/>
                </a:cubicBezTo>
                <a:cubicBezTo>
                  <a:pt x="361" y="201"/>
                  <a:pt x="361" y="201"/>
                  <a:pt x="361" y="202"/>
                </a:cubicBezTo>
                <a:cubicBezTo>
                  <a:pt x="361" y="202"/>
                  <a:pt x="363" y="203"/>
                  <a:pt x="364" y="203"/>
                </a:cubicBezTo>
                <a:cubicBezTo>
                  <a:pt x="366" y="203"/>
                  <a:pt x="367" y="203"/>
                  <a:pt x="367" y="203"/>
                </a:cubicBezTo>
                <a:cubicBezTo>
                  <a:pt x="367" y="204"/>
                  <a:pt x="370" y="204"/>
                  <a:pt x="372" y="204"/>
                </a:cubicBezTo>
                <a:cubicBezTo>
                  <a:pt x="375" y="204"/>
                  <a:pt x="376" y="219"/>
                  <a:pt x="375" y="220"/>
                </a:cubicBezTo>
                <a:cubicBezTo>
                  <a:pt x="374" y="222"/>
                  <a:pt x="373" y="231"/>
                  <a:pt x="374" y="232"/>
                </a:cubicBezTo>
                <a:cubicBezTo>
                  <a:pt x="374" y="233"/>
                  <a:pt x="376" y="234"/>
                  <a:pt x="377" y="234"/>
                </a:cubicBezTo>
                <a:cubicBezTo>
                  <a:pt x="378" y="234"/>
                  <a:pt x="379" y="235"/>
                  <a:pt x="380" y="236"/>
                </a:cubicBezTo>
                <a:cubicBezTo>
                  <a:pt x="381" y="237"/>
                  <a:pt x="382" y="238"/>
                  <a:pt x="382" y="239"/>
                </a:cubicBezTo>
                <a:cubicBezTo>
                  <a:pt x="382" y="240"/>
                  <a:pt x="382" y="241"/>
                  <a:pt x="383" y="241"/>
                </a:cubicBezTo>
                <a:cubicBezTo>
                  <a:pt x="383" y="241"/>
                  <a:pt x="384" y="243"/>
                  <a:pt x="384" y="244"/>
                </a:cubicBezTo>
                <a:cubicBezTo>
                  <a:pt x="384" y="245"/>
                  <a:pt x="385" y="246"/>
                  <a:pt x="385" y="246"/>
                </a:cubicBezTo>
                <a:cubicBezTo>
                  <a:pt x="386" y="246"/>
                  <a:pt x="386" y="248"/>
                  <a:pt x="386" y="251"/>
                </a:cubicBezTo>
                <a:cubicBezTo>
                  <a:pt x="386" y="254"/>
                  <a:pt x="386" y="256"/>
                  <a:pt x="387" y="256"/>
                </a:cubicBezTo>
                <a:cubicBezTo>
                  <a:pt x="387" y="256"/>
                  <a:pt x="389" y="258"/>
                  <a:pt x="390" y="259"/>
                </a:cubicBezTo>
                <a:cubicBezTo>
                  <a:pt x="390" y="259"/>
                  <a:pt x="390" y="259"/>
                  <a:pt x="391" y="259"/>
                </a:cubicBezTo>
                <a:cubicBezTo>
                  <a:pt x="393" y="259"/>
                  <a:pt x="395" y="257"/>
                  <a:pt x="398" y="257"/>
                </a:cubicBezTo>
                <a:cubicBezTo>
                  <a:pt x="398" y="257"/>
                  <a:pt x="398" y="257"/>
                  <a:pt x="398" y="257"/>
                </a:cubicBezTo>
                <a:cubicBezTo>
                  <a:pt x="400" y="257"/>
                  <a:pt x="401" y="258"/>
                  <a:pt x="401" y="258"/>
                </a:cubicBezTo>
                <a:cubicBezTo>
                  <a:pt x="401" y="259"/>
                  <a:pt x="399" y="259"/>
                  <a:pt x="397" y="260"/>
                </a:cubicBezTo>
                <a:cubicBezTo>
                  <a:pt x="395" y="260"/>
                  <a:pt x="388" y="266"/>
                  <a:pt x="386" y="272"/>
                </a:cubicBezTo>
                <a:cubicBezTo>
                  <a:pt x="386" y="272"/>
                  <a:pt x="386" y="272"/>
                  <a:pt x="386" y="277"/>
                </a:cubicBezTo>
                <a:cubicBezTo>
                  <a:pt x="386" y="279"/>
                  <a:pt x="386" y="279"/>
                  <a:pt x="386" y="279"/>
                </a:cubicBezTo>
                <a:cubicBezTo>
                  <a:pt x="387" y="281"/>
                  <a:pt x="388" y="284"/>
                  <a:pt x="389" y="284"/>
                </a:cubicBezTo>
                <a:cubicBezTo>
                  <a:pt x="390" y="284"/>
                  <a:pt x="391" y="284"/>
                  <a:pt x="391" y="285"/>
                </a:cubicBezTo>
                <a:cubicBezTo>
                  <a:pt x="392" y="286"/>
                  <a:pt x="393" y="293"/>
                  <a:pt x="392" y="294"/>
                </a:cubicBezTo>
                <a:cubicBezTo>
                  <a:pt x="392" y="294"/>
                  <a:pt x="390" y="296"/>
                  <a:pt x="389" y="296"/>
                </a:cubicBezTo>
                <a:cubicBezTo>
                  <a:pt x="388" y="296"/>
                  <a:pt x="387" y="296"/>
                  <a:pt x="387" y="296"/>
                </a:cubicBezTo>
                <a:cubicBezTo>
                  <a:pt x="387" y="297"/>
                  <a:pt x="387" y="297"/>
                  <a:pt x="386" y="297"/>
                </a:cubicBezTo>
                <a:cubicBezTo>
                  <a:pt x="385" y="297"/>
                  <a:pt x="384" y="298"/>
                  <a:pt x="383" y="298"/>
                </a:cubicBezTo>
                <a:cubicBezTo>
                  <a:pt x="382" y="299"/>
                  <a:pt x="382" y="300"/>
                  <a:pt x="382" y="301"/>
                </a:cubicBezTo>
                <a:cubicBezTo>
                  <a:pt x="382" y="302"/>
                  <a:pt x="381" y="302"/>
                  <a:pt x="381" y="302"/>
                </a:cubicBezTo>
                <a:cubicBezTo>
                  <a:pt x="380" y="302"/>
                  <a:pt x="381" y="306"/>
                  <a:pt x="382" y="310"/>
                </a:cubicBezTo>
                <a:cubicBezTo>
                  <a:pt x="382" y="313"/>
                  <a:pt x="384" y="327"/>
                  <a:pt x="385" y="327"/>
                </a:cubicBezTo>
                <a:cubicBezTo>
                  <a:pt x="386" y="328"/>
                  <a:pt x="389" y="329"/>
                  <a:pt x="389" y="329"/>
                </a:cubicBezTo>
                <a:cubicBezTo>
                  <a:pt x="389" y="330"/>
                  <a:pt x="388" y="330"/>
                  <a:pt x="388" y="330"/>
                </a:cubicBezTo>
                <a:cubicBezTo>
                  <a:pt x="387" y="330"/>
                  <a:pt x="386" y="330"/>
                  <a:pt x="386" y="329"/>
                </a:cubicBezTo>
                <a:cubicBezTo>
                  <a:pt x="386" y="329"/>
                  <a:pt x="385" y="329"/>
                  <a:pt x="383" y="329"/>
                </a:cubicBezTo>
                <a:cubicBezTo>
                  <a:pt x="381" y="329"/>
                  <a:pt x="380" y="331"/>
                  <a:pt x="380" y="334"/>
                </a:cubicBezTo>
                <a:cubicBezTo>
                  <a:pt x="380" y="337"/>
                  <a:pt x="380" y="339"/>
                  <a:pt x="381" y="339"/>
                </a:cubicBezTo>
                <a:cubicBezTo>
                  <a:pt x="381" y="339"/>
                  <a:pt x="382" y="339"/>
                  <a:pt x="382" y="340"/>
                </a:cubicBezTo>
                <a:cubicBezTo>
                  <a:pt x="382" y="341"/>
                  <a:pt x="382" y="342"/>
                  <a:pt x="382" y="342"/>
                </a:cubicBezTo>
                <a:cubicBezTo>
                  <a:pt x="383" y="342"/>
                  <a:pt x="383" y="344"/>
                  <a:pt x="383" y="346"/>
                </a:cubicBezTo>
                <a:cubicBezTo>
                  <a:pt x="383" y="348"/>
                  <a:pt x="384" y="351"/>
                  <a:pt x="384" y="351"/>
                </a:cubicBezTo>
                <a:cubicBezTo>
                  <a:pt x="385" y="351"/>
                  <a:pt x="386" y="353"/>
                  <a:pt x="386" y="353"/>
                </a:cubicBezTo>
                <a:cubicBezTo>
                  <a:pt x="386" y="354"/>
                  <a:pt x="386" y="355"/>
                  <a:pt x="387" y="355"/>
                </a:cubicBezTo>
                <a:cubicBezTo>
                  <a:pt x="387" y="355"/>
                  <a:pt x="388" y="356"/>
                  <a:pt x="389" y="357"/>
                </a:cubicBezTo>
                <a:cubicBezTo>
                  <a:pt x="390" y="358"/>
                  <a:pt x="392" y="362"/>
                  <a:pt x="393" y="362"/>
                </a:cubicBezTo>
                <a:cubicBezTo>
                  <a:pt x="394" y="362"/>
                  <a:pt x="396" y="363"/>
                  <a:pt x="397" y="363"/>
                </a:cubicBezTo>
                <a:cubicBezTo>
                  <a:pt x="399" y="364"/>
                  <a:pt x="403" y="371"/>
                  <a:pt x="403" y="371"/>
                </a:cubicBezTo>
                <a:cubicBezTo>
                  <a:pt x="404" y="371"/>
                  <a:pt x="405" y="371"/>
                  <a:pt x="405" y="372"/>
                </a:cubicBezTo>
                <a:cubicBezTo>
                  <a:pt x="406" y="372"/>
                  <a:pt x="407" y="373"/>
                  <a:pt x="408" y="373"/>
                </a:cubicBezTo>
                <a:cubicBezTo>
                  <a:pt x="408" y="373"/>
                  <a:pt x="409" y="374"/>
                  <a:pt x="409" y="374"/>
                </a:cubicBezTo>
                <a:cubicBezTo>
                  <a:pt x="409" y="375"/>
                  <a:pt x="411" y="376"/>
                  <a:pt x="413" y="377"/>
                </a:cubicBezTo>
                <a:cubicBezTo>
                  <a:pt x="414" y="378"/>
                  <a:pt x="421" y="380"/>
                  <a:pt x="421" y="381"/>
                </a:cubicBezTo>
                <a:cubicBezTo>
                  <a:pt x="421" y="382"/>
                  <a:pt x="424" y="384"/>
                  <a:pt x="428" y="386"/>
                </a:cubicBezTo>
                <a:cubicBezTo>
                  <a:pt x="432" y="387"/>
                  <a:pt x="442" y="392"/>
                  <a:pt x="443" y="392"/>
                </a:cubicBezTo>
                <a:cubicBezTo>
                  <a:pt x="443" y="392"/>
                  <a:pt x="445" y="394"/>
                  <a:pt x="447" y="397"/>
                </a:cubicBezTo>
                <a:cubicBezTo>
                  <a:pt x="448" y="399"/>
                  <a:pt x="461" y="403"/>
                  <a:pt x="465" y="404"/>
                </a:cubicBezTo>
                <a:cubicBezTo>
                  <a:pt x="469" y="405"/>
                  <a:pt x="477" y="417"/>
                  <a:pt x="478" y="417"/>
                </a:cubicBezTo>
                <a:cubicBezTo>
                  <a:pt x="479" y="417"/>
                  <a:pt x="491" y="434"/>
                  <a:pt x="495" y="439"/>
                </a:cubicBezTo>
                <a:close/>
                <a:moveTo>
                  <a:pt x="83" y="293"/>
                </a:moveTo>
                <a:cubicBezTo>
                  <a:pt x="82" y="293"/>
                  <a:pt x="82" y="292"/>
                  <a:pt x="82" y="292"/>
                </a:cubicBezTo>
                <a:cubicBezTo>
                  <a:pt x="82" y="291"/>
                  <a:pt x="81" y="291"/>
                  <a:pt x="81" y="291"/>
                </a:cubicBezTo>
                <a:cubicBezTo>
                  <a:pt x="80" y="291"/>
                  <a:pt x="80" y="291"/>
                  <a:pt x="80" y="292"/>
                </a:cubicBezTo>
                <a:cubicBezTo>
                  <a:pt x="80" y="292"/>
                  <a:pt x="79" y="293"/>
                  <a:pt x="77" y="293"/>
                </a:cubicBezTo>
                <a:cubicBezTo>
                  <a:pt x="76" y="293"/>
                  <a:pt x="75" y="293"/>
                  <a:pt x="75" y="293"/>
                </a:cubicBezTo>
                <a:cubicBezTo>
                  <a:pt x="75" y="294"/>
                  <a:pt x="72" y="294"/>
                  <a:pt x="70" y="294"/>
                </a:cubicBezTo>
                <a:cubicBezTo>
                  <a:pt x="68" y="294"/>
                  <a:pt x="65" y="294"/>
                  <a:pt x="65" y="293"/>
                </a:cubicBezTo>
                <a:cubicBezTo>
                  <a:pt x="65" y="293"/>
                  <a:pt x="65" y="291"/>
                  <a:pt x="65" y="291"/>
                </a:cubicBezTo>
                <a:cubicBezTo>
                  <a:pt x="65" y="291"/>
                  <a:pt x="66" y="291"/>
                  <a:pt x="66" y="290"/>
                </a:cubicBezTo>
                <a:cubicBezTo>
                  <a:pt x="66" y="290"/>
                  <a:pt x="67" y="290"/>
                  <a:pt x="69" y="290"/>
                </a:cubicBezTo>
                <a:cubicBezTo>
                  <a:pt x="70" y="290"/>
                  <a:pt x="72" y="289"/>
                  <a:pt x="72" y="289"/>
                </a:cubicBezTo>
                <a:cubicBezTo>
                  <a:pt x="72" y="289"/>
                  <a:pt x="74" y="288"/>
                  <a:pt x="77" y="288"/>
                </a:cubicBezTo>
                <a:cubicBezTo>
                  <a:pt x="79" y="288"/>
                  <a:pt x="82" y="289"/>
                  <a:pt x="83" y="290"/>
                </a:cubicBezTo>
                <a:cubicBezTo>
                  <a:pt x="83" y="290"/>
                  <a:pt x="84" y="293"/>
                  <a:pt x="83" y="293"/>
                </a:cubicBezTo>
                <a:close/>
                <a:moveTo>
                  <a:pt x="80" y="242"/>
                </a:moveTo>
                <a:cubicBezTo>
                  <a:pt x="77" y="242"/>
                  <a:pt x="77" y="242"/>
                  <a:pt x="77" y="242"/>
                </a:cubicBezTo>
                <a:cubicBezTo>
                  <a:pt x="75" y="241"/>
                  <a:pt x="73" y="240"/>
                  <a:pt x="73" y="239"/>
                </a:cubicBezTo>
                <a:cubicBezTo>
                  <a:pt x="74" y="239"/>
                  <a:pt x="76" y="238"/>
                  <a:pt x="78" y="238"/>
                </a:cubicBezTo>
                <a:cubicBezTo>
                  <a:pt x="80" y="239"/>
                  <a:pt x="86" y="241"/>
                  <a:pt x="86" y="241"/>
                </a:cubicBezTo>
                <a:cubicBezTo>
                  <a:pt x="86" y="241"/>
                  <a:pt x="84" y="242"/>
                  <a:pt x="82" y="242"/>
                </a:cubicBezTo>
                <a:cubicBezTo>
                  <a:pt x="82" y="242"/>
                  <a:pt x="82" y="242"/>
                  <a:pt x="80" y="242"/>
                </a:cubicBezTo>
                <a:close/>
                <a:moveTo>
                  <a:pt x="112" y="382"/>
                </a:moveTo>
                <a:cubicBezTo>
                  <a:pt x="112" y="381"/>
                  <a:pt x="113" y="380"/>
                  <a:pt x="115" y="379"/>
                </a:cubicBezTo>
                <a:cubicBezTo>
                  <a:pt x="116" y="378"/>
                  <a:pt x="121" y="377"/>
                  <a:pt x="121" y="377"/>
                </a:cubicBezTo>
                <a:cubicBezTo>
                  <a:pt x="121" y="378"/>
                  <a:pt x="120" y="378"/>
                  <a:pt x="120" y="379"/>
                </a:cubicBezTo>
                <a:cubicBezTo>
                  <a:pt x="119" y="379"/>
                  <a:pt x="117" y="380"/>
                  <a:pt x="117" y="382"/>
                </a:cubicBezTo>
                <a:cubicBezTo>
                  <a:pt x="117" y="383"/>
                  <a:pt x="115" y="384"/>
                  <a:pt x="114" y="384"/>
                </a:cubicBezTo>
                <a:cubicBezTo>
                  <a:pt x="113" y="384"/>
                  <a:pt x="112" y="384"/>
                  <a:pt x="112" y="385"/>
                </a:cubicBezTo>
                <a:cubicBezTo>
                  <a:pt x="112" y="385"/>
                  <a:pt x="112" y="386"/>
                  <a:pt x="111" y="386"/>
                </a:cubicBezTo>
                <a:cubicBezTo>
                  <a:pt x="110" y="386"/>
                  <a:pt x="108" y="386"/>
                  <a:pt x="108" y="385"/>
                </a:cubicBezTo>
                <a:cubicBezTo>
                  <a:pt x="108" y="384"/>
                  <a:pt x="108" y="384"/>
                  <a:pt x="109" y="383"/>
                </a:cubicBezTo>
                <a:cubicBezTo>
                  <a:pt x="110" y="383"/>
                  <a:pt x="112" y="382"/>
                  <a:pt x="112" y="382"/>
                </a:cubicBezTo>
                <a:close/>
                <a:moveTo>
                  <a:pt x="122" y="375"/>
                </a:moveTo>
                <a:cubicBezTo>
                  <a:pt x="122" y="374"/>
                  <a:pt x="123" y="373"/>
                  <a:pt x="124" y="373"/>
                </a:cubicBezTo>
                <a:cubicBezTo>
                  <a:pt x="124" y="373"/>
                  <a:pt x="124" y="375"/>
                  <a:pt x="123" y="377"/>
                </a:cubicBezTo>
                <a:cubicBezTo>
                  <a:pt x="123" y="377"/>
                  <a:pt x="123" y="377"/>
                  <a:pt x="122" y="377"/>
                </a:cubicBezTo>
                <a:cubicBezTo>
                  <a:pt x="122" y="377"/>
                  <a:pt x="122" y="377"/>
                  <a:pt x="122" y="377"/>
                </a:cubicBezTo>
                <a:cubicBezTo>
                  <a:pt x="121" y="377"/>
                  <a:pt x="121" y="375"/>
                  <a:pt x="122" y="375"/>
                </a:cubicBezTo>
                <a:close/>
                <a:moveTo>
                  <a:pt x="125" y="372"/>
                </a:moveTo>
                <a:cubicBezTo>
                  <a:pt x="125" y="371"/>
                  <a:pt x="127" y="370"/>
                  <a:pt x="129" y="368"/>
                </a:cubicBezTo>
                <a:cubicBezTo>
                  <a:pt x="132" y="367"/>
                  <a:pt x="138" y="364"/>
                  <a:pt x="138" y="365"/>
                </a:cubicBezTo>
                <a:cubicBezTo>
                  <a:pt x="138" y="366"/>
                  <a:pt x="137" y="368"/>
                  <a:pt x="135" y="369"/>
                </a:cubicBezTo>
                <a:cubicBezTo>
                  <a:pt x="133" y="371"/>
                  <a:pt x="125" y="373"/>
                  <a:pt x="125" y="372"/>
                </a:cubicBezTo>
                <a:close/>
                <a:moveTo>
                  <a:pt x="154" y="122"/>
                </a:moveTo>
                <a:cubicBezTo>
                  <a:pt x="154" y="121"/>
                  <a:pt x="153" y="119"/>
                  <a:pt x="152" y="119"/>
                </a:cubicBezTo>
                <a:cubicBezTo>
                  <a:pt x="151" y="119"/>
                  <a:pt x="151" y="115"/>
                  <a:pt x="151" y="111"/>
                </a:cubicBezTo>
                <a:cubicBezTo>
                  <a:pt x="151" y="106"/>
                  <a:pt x="152" y="102"/>
                  <a:pt x="154" y="102"/>
                </a:cubicBezTo>
                <a:cubicBezTo>
                  <a:pt x="156" y="102"/>
                  <a:pt x="158" y="108"/>
                  <a:pt x="158" y="114"/>
                </a:cubicBezTo>
                <a:cubicBezTo>
                  <a:pt x="158" y="121"/>
                  <a:pt x="157" y="126"/>
                  <a:pt x="156" y="126"/>
                </a:cubicBezTo>
                <a:cubicBezTo>
                  <a:pt x="155" y="126"/>
                  <a:pt x="154" y="124"/>
                  <a:pt x="154" y="122"/>
                </a:cubicBezTo>
                <a:close/>
                <a:moveTo>
                  <a:pt x="164" y="32"/>
                </a:moveTo>
                <a:cubicBezTo>
                  <a:pt x="164" y="33"/>
                  <a:pt x="162" y="34"/>
                  <a:pt x="161" y="34"/>
                </a:cubicBezTo>
                <a:cubicBezTo>
                  <a:pt x="159" y="34"/>
                  <a:pt x="157" y="32"/>
                  <a:pt x="157" y="29"/>
                </a:cubicBezTo>
                <a:cubicBezTo>
                  <a:pt x="157" y="26"/>
                  <a:pt x="164" y="31"/>
                  <a:pt x="164" y="32"/>
                </a:cubicBezTo>
                <a:close/>
                <a:moveTo>
                  <a:pt x="207" y="163"/>
                </a:moveTo>
                <a:cubicBezTo>
                  <a:pt x="204" y="159"/>
                  <a:pt x="201" y="151"/>
                  <a:pt x="202" y="151"/>
                </a:cubicBezTo>
                <a:cubicBezTo>
                  <a:pt x="204" y="151"/>
                  <a:pt x="205" y="151"/>
                  <a:pt x="205" y="152"/>
                </a:cubicBezTo>
                <a:cubicBezTo>
                  <a:pt x="206" y="153"/>
                  <a:pt x="207" y="154"/>
                  <a:pt x="209" y="154"/>
                </a:cubicBezTo>
                <a:cubicBezTo>
                  <a:pt x="209" y="154"/>
                  <a:pt x="209" y="154"/>
                  <a:pt x="210" y="154"/>
                </a:cubicBezTo>
                <a:cubicBezTo>
                  <a:pt x="214" y="154"/>
                  <a:pt x="214" y="154"/>
                  <a:pt x="214" y="154"/>
                </a:cubicBezTo>
                <a:cubicBezTo>
                  <a:pt x="214" y="158"/>
                  <a:pt x="214" y="162"/>
                  <a:pt x="213" y="162"/>
                </a:cubicBezTo>
                <a:cubicBezTo>
                  <a:pt x="213" y="162"/>
                  <a:pt x="212" y="163"/>
                  <a:pt x="213" y="165"/>
                </a:cubicBezTo>
                <a:cubicBezTo>
                  <a:pt x="213" y="166"/>
                  <a:pt x="213" y="171"/>
                  <a:pt x="213" y="171"/>
                </a:cubicBezTo>
                <a:cubicBezTo>
                  <a:pt x="212" y="171"/>
                  <a:pt x="212" y="170"/>
                  <a:pt x="212" y="170"/>
                </a:cubicBezTo>
                <a:cubicBezTo>
                  <a:pt x="212" y="170"/>
                  <a:pt x="209" y="167"/>
                  <a:pt x="207" y="163"/>
                </a:cubicBezTo>
                <a:close/>
                <a:moveTo>
                  <a:pt x="210" y="30"/>
                </a:moveTo>
                <a:cubicBezTo>
                  <a:pt x="210" y="30"/>
                  <a:pt x="209" y="28"/>
                  <a:pt x="209" y="25"/>
                </a:cubicBezTo>
                <a:cubicBezTo>
                  <a:pt x="208" y="23"/>
                  <a:pt x="208" y="11"/>
                  <a:pt x="208" y="6"/>
                </a:cubicBezTo>
                <a:cubicBezTo>
                  <a:pt x="209" y="1"/>
                  <a:pt x="220" y="0"/>
                  <a:pt x="220" y="3"/>
                </a:cubicBezTo>
                <a:cubicBezTo>
                  <a:pt x="220" y="3"/>
                  <a:pt x="220" y="3"/>
                  <a:pt x="220" y="6"/>
                </a:cubicBezTo>
                <a:cubicBezTo>
                  <a:pt x="220" y="15"/>
                  <a:pt x="220" y="15"/>
                  <a:pt x="220" y="15"/>
                </a:cubicBezTo>
                <a:cubicBezTo>
                  <a:pt x="217" y="24"/>
                  <a:pt x="214" y="32"/>
                  <a:pt x="213" y="32"/>
                </a:cubicBezTo>
                <a:cubicBezTo>
                  <a:pt x="212" y="32"/>
                  <a:pt x="211" y="31"/>
                  <a:pt x="211" y="31"/>
                </a:cubicBezTo>
                <a:cubicBezTo>
                  <a:pt x="211" y="31"/>
                  <a:pt x="210" y="30"/>
                  <a:pt x="210" y="30"/>
                </a:cubicBezTo>
                <a:close/>
                <a:moveTo>
                  <a:pt x="215" y="142"/>
                </a:moveTo>
                <a:cubicBezTo>
                  <a:pt x="215" y="143"/>
                  <a:pt x="215" y="145"/>
                  <a:pt x="214" y="145"/>
                </a:cubicBezTo>
                <a:cubicBezTo>
                  <a:pt x="214" y="145"/>
                  <a:pt x="213" y="144"/>
                  <a:pt x="213" y="143"/>
                </a:cubicBezTo>
                <a:cubicBezTo>
                  <a:pt x="212" y="143"/>
                  <a:pt x="215" y="140"/>
                  <a:pt x="215" y="142"/>
                </a:cubicBezTo>
                <a:close/>
                <a:moveTo>
                  <a:pt x="221" y="153"/>
                </a:moveTo>
                <a:cubicBezTo>
                  <a:pt x="222" y="155"/>
                  <a:pt x="223" y="158"/>
                  <a:pt x="223" y="158"/>
                </a:cubicBezTo>
                <a:cubicBezTo>
                  <a:pt x="223" y="159"/>
                  <a:pt x="223" y="159"/>
                  <a:pt x="222" y="159"/>
                </a:cubicBezTo>
                <a:cubicBezTo>
                  <a:pt x="221" y="159"/>
                  <a:pt x="220" y="157"/>
                  <a:pt x="218" y="155"/>
                </a:cubicBezTo>
                <a:cubicBezTo>
                  <a:pt x="217" y="153"/>
                  <a:pt x="215" y="145"/>
                  <a:pt x="216" y="145"/>
                </a:cubicBezTo>
                <a:cubicBezTo>
                  <a:pt x="216" y="145"/>
                  <a:pt x="217" y="145"/>
                  <a:pt x="217" y="145"/>
                </a:cubicBezTo>
                <a:cubicBezTo>
                  <a:pt x="217" y="146"/>
                  <a:pt x="219" y="150"/>
                  <a:pt x="221" y="153"/>
                </a:cubicBezTo>
                <a:close/>
                <a:moveTo>
                  <a:pt x="220" y="460"/>
                </a:moveTo>
                <a:cubicBezTo>
                  <a:pt x="220" y="459"/>
                  <a:pt x="221" y="459"/>
                  <a:pt x="222" y="459"/>
                </a:cubicBezTo>
                <a:cubicBezTo>
                  <a:pt x="222" y="459"/>
                  <a:pt x="222" y="460"/>
                  <a:pt x="222" y="461"/>
                </a:cubicBezTo>
                <a:cubicBezTo>
                  <a:pt x="222" y="461"/>
                  <a:pt x="222" y="462"/>
                  <a:pt x="222" y="462"/>
                </a:cubicBezTo>
                <a:cubicBezTo>
                  <a:pt x="221" y="462"/>
                  <a:pt x="221" y="462"/>
                  <a:pt x="222" y="463"/>
                </a:cubicBezTo>
                <a:cubicBezTo>
                  <a:pt x="222" y="463"/>
                  <a:pt x="222" y="464"/>
                  <a:pt x="222" y="464"/>
                </a:cubicBezTo>
                <a:cubicBezTo>
                  <a:pt x="222" y="465"/>
                  <a:pt x="222" y="465"/>
                  <a:pt x="222" y="465"/>
                </a:cubicBezTo>
                <a:cubicBezTo>
                  <a:pt x="221" y="465"/>
                  <a:pt x="221" y="468"/>
                  <a:pt x="222" y="472"/>
                </a:cubicBezTo>
                <a:cubicBezTo>
                  <a:pt x="223" y="475"/>
                  <a:pt x="215" y="479"/>
                  <a:pt x="216" y="477"/>
                </a:cubicBezTo>
                <a:cubicBezTo>
                  <a:pt x="216" y="475"/>
                  <a:pt x="218" y="469"/>
                  <a:pt x="219" y="469"/>
                </a:cubicBezTo>
                <a:cubicBezTo>
                  <a:pt x="219" y="469"/>
                  <a:pt x="219" y="467"/>
                  <a:pt x="219" y="465"/>
                </a:cubicBezTo>
                <a:cubicBezTo>
                  <a:pt x="219" y="463"/>
                  <a:pt x="220" y="460"/>
                  <a:pt x="220" y="460"/>
                </a:cubicBezTo>
                <a:close/>
                <a:moveTo>
                  <a:pt x="225" y="162"/>
                </a:moveTo>
                <a:cubicBezTo>
                  <a:pt x="226" y="162"/>
                  <a:pt x="227" y="163"/>
                  <a:pt x="227" y="164"/>
                </a:cubicBezTo>
                <a:cubicBezTo>
                  <a:pt x="227" y="166"/>
                  <a:pt x="228" y="169"/>
                  <a:pt x="227" y="169"/>
                </a:cubicBezTo>
                <a:cubicBezTo>
                  <a:pt x="227" y="169"/>
                  <a:pt x="226" y="169"/>
                  <a:pt x="226" y="168"/>
                </a:cubicBezTo>
                <a:cubicBezTo>
                  <a:pt x="226" y="168"/>
                  <a:pt x="226" y="167"/>
                  <a:pt x="225" y="166"/>
                </a:cubicBezTo>
                <a:cubicBezTo>
                  <a:pt x="225" y="166"/>
                  <a:pt x="224" y="162"/>
                  <a:pt x="225" y="162"/>
                </a:cubicBezTo>
                <a:close/>
                <a:moveTo>
                  <a:pt x="247" y="485"/>
                </a:moveTo>
                <a:cubicBezTo>
                  <a:pt x="247" y="486"/>
                  <a:pt x="248" y="485"/>
                  <a:pt x="248" y="485"/>
                </a:cubicBezTo>
                <a:cubicBezTo>
                  <a:pt x="248" y="485"/>
                  <a:pt x="248" y="485"/>
                  <a:pt x="248" y="485"/>
                </a:cubicBezTo>
                <a:cubicBezTo>
                  <a:pt x="249" y="485"/>
                  <a:pt x="249" y="486"/>
                  <a:pt x="249" y="495"/>
                </a:cubicBezTo>
                <a:cubicBezTo>
                  <a:pt x="249" y="504"/>
                  <a:pt x="249" y="504"/>
                  <a:pt x="249" y="504"/>
                </a:cubicBezTo>
                <a:cubicBezTo>
                  <a:pt x="248" y="514"/>
                  <a:pt x="248" y="523"/>
                  <a:pt x="247" y="523"/>
                </a:cubicBezTo>
                <a:cubicBezTo>
                  <a:pt x="246" y="523"/>
                  <a:pt x="245" y="522"/>
                  <a:pt x="245" y="521"/>
                </a:cubicBezTo>
                <a:cubicBezTo>
                  <a:pt x="245" y="520"/>
                  <a:pt x="246" y="519"/>
                  <a:pt x="246" y="519"/>
                </a:cubicBezTo>
                <a:cubicBezTo>
                  <a:pt x="247" y="519"/>
                  <a:pt x="247" y="516"/>
                  <a:pt x="248" y="513"/>
                </a:cubicBezTo>
                <a:cubicBezTo>
                  <a:pt x="248" y="513"/>
                  <a:pt x="248" y="513"/>
                  <a:pt x="248" y="511"/>
                </a:cubicBezTo>
                <a:cubicBezTo>
                  <a:pt x="248" y="504"/>
                  <a:pt x="246" y="497"/>
                  <a:pt x="246" y="491"/>
                </a:cubicBezTo>
                <a:cubicBezTo>
                  <a:pt x="246" y="489"/>
                  <a:pt x="246" y="489"/>
                  <a:pt x="246" y="489"/>
                </a:cubicBezTo>
                <a:cubicBezTo>
                  <a:pt x="247" y="487"/>
                  <a:pt x="247" y="485"/>
                  <a:pt x="247" y="485"/>
                </a:cubicBezTo>
                <a:close/>
                <a:moveTo>
                  <a:pt x="250" y="434"/>
                </a:moveTo>
                <a:cubicBezTo>
                  <a:pt x="250" y="434"/>
                  <a:pt x="250" y="435"/>
                  <a:pt x="250" y="435"/>
                </a:cubicBezTo>
                <a:cubicBezTo>
                  <a:pt x="250" y="435"/>
                  <a:pt x="250" y="435"/>
                  <a:pt x="250" y="435"/>
                </a:cubicBezTo>
                <a:cubicBezTo>
                  <a:pt x="250" y="435"/>
                  <a:pt x="252" y="436"/>
                  <a:pt x="252" y="436"/>
                </a:cubicBezTo>
                <a:cubicBezTo>
                  <a:pt x="252" y="436"/>
                  <a:pt x="253" y="436"/>
                  <a:pt x="253" y="437"/>
                </a:cubicBezTo>
                <a:cubicBezTo>
                  <a:pt x="253" y="437"/>
                  <a:pt x="252" y="437"/>
                  <a:pt x="252" y="437"/>
                </a:cubicBezTo>
                <a:cubicBezTo>
                  <a:pt x="252" y="437"/>
                  <a:pt x="251" y="439"/>
                  <a:pt x="251" y="440"/>
                </a:cubicBezTo>
                <a:cubicBezTo>
                  <a:pt x="251" y="442"/>
                  <a:pt x="251" y="443"/>
                  <a:pt x="250" y="443"/>
                </a:cubicBezTo>
                <a:cubicBezTo>
                  <a:pt x="250" y="443"/>
                  <a:pt x="250" y="444"/>
                  <a:pt x="250" y="444"/>
                </a:cubicBezTo>
                <a:cubicBezTo>
                  <a:pt x="251" y="444"/>
                  <a:pt x="251" y="446"/>
                  <a:pt x="251" y="448"/>
                </a:cubicBezTo>
                <a:cubicBezTo>
                  <a:pt x="251" y="449"/>
                  <a:pt x="249" y="454"/>
                  <a:pt x="249" y="454"/>
                </a:cubicBezTo>
                <a:cubicBezTo>
                  <a:pt x="249" y="454"/>
                  <a:pt x="248" y="455"/>
                  <a:pt x="248" y="458"/>
                </a:cubicBezTo>
                <a:cubicBezTo>
                  <a:pt x="248" y="460"/>
                  <a:pt x="248" y="462"/>
                  <a:pt x="248" y="462"/>
                </a:cubicBezTo>
                <a:cubicBezTo>
                  <a:pt x="247" y="462"/>
                  <a:pt x="248" y="459"/>
                  <a:pt x="248" y="454"/>
                </a:cubicBezTo>
                <a:cubicBezTo>
                  <a:pt x="249" y="450"/>
                  <a:pt x="250" y="434"/>
                  <a:pt x="250" y="434"/>
                </a:cubicBezTo>
                <a:close/>
                <a:moveTo>
                  <a:pt x="273" y="507"/>
                </a:moveTo>
                <a:cubicBezTo>
                  <a:pt x="273" y="505"/>
                  <a:pt x="274" y="506"/>
                  <a:pt x="275" y="510"/>
                </a:cubicBezTo>
                <a:cubicBezTo>
                  <a:pt x="275" y="510"/>
                  <a:pt x="275" y="510"/>
                  <a:pt x="275" y="514"/>
                </a:cubicBezTo>
                <a:cubicBezTo>
                  <a:pt x="275" y="516"/>
                  <a:pt x="275" y="516"/>
                  <a:pt x="275" y="516"/>
                </a:cubicBezTo>
                <a:cubicBezTo>
                  <a:pt x="275" y="517"/>
                  <a:pt x="274" y="519"/>
                  <a:pt x="274" y="519"/>
                </a:cubicBezTo>
                <a:cubicBezTo>
                  <a:pt x="273" y="519"/>
                  <a:pt x="273" y="519"/>
                  <a:pt x="273" y="520"/>
                </a:cubicBezTo>
                <a:cubicBezTo>
                  <a:pt x="273" y="521"/>
                  <a:pt x="273" y="522"/>
                  <a:pt x="272" y="522"/>
                </a:cubicBezTo>
                <a:cubicBezTo>
                  <a:pt x="272" y="522"/>
                  <a:pt x="272" y="524"/>
                  <a:pt x="274" y="527"/>
                </a:cubicBezTo>
                <a:cubicBezTo>
                  <a:pt x="274" y="527"/>
                  <a:pt x="274" y="527"/>
                  <a:pt x="274" y="531"/>
                </a:cubicBezTo>
                <a:cubicBezTo>
                  <a:pt x="274" y="532"/>
                  <a:pt x="274" y="532"/>
                  <a:pt x="274" y="532"/>
                </a:cubicBezTo>
                <a:cubicBezTo>
                  <a:pt x="273" y="533"/>
                  <a:pt x="273" y="533"/>
                  <a:pt x="272" y="533"/>
                </a:cubicBezTo>
                <a:cubicBezTo>
                  <a:pt x="272" y="533"/>
                  <a:pt x="271" y="534"/>
                  <a:pt x="271" y="535"/>
                </a:cubicBezTo>
                <a:cubicBezTo>
                  <a:pt x="271" y="536"/>
                  <a:pt x="271" y="537"/>
                  <a:pt x="271" y="537"/>
                </a:cubicBezTo>
                <a:cubicBezTo>
                  <a:pt x="270" y="537"/>
                  <a:pt x="270" y="538"/>
                  <a:pt x="270" y="539"/>
                </a:cubicBezTo>
                <a:cubicBezTo>
                  <a:pt x="269" y="540"/>
                  <a:pt x="268" y="542"/>
                  <a:pt x="268" y="542"/>
                </a:cubicBezTo>
                <a:cubicBezTo>
                  <a:pt x="267" y="542"/>
                  <a:pt x="267" y="539"/>
                  <a:pt x="267" y="535"/>
                </a:cubicBezTo>
                <a:cubicBezTo>
                  <a:pt x="267" y="532"/>
                  <a:pt x="268" y="527"/>
                  <a:pt x="269" y="526"/>
                </a:cubicBezTo>
                <a:cubicBezTo>
                  <a:pt x="269" y="526"/>
                  <a:pt x="269" y="526"/>
                  <a:pt x="269" y="524"/>
                </a:cubicBezTo>
                <a:cubicBezTo>
                  <a:pt x="269" y="523"/>
                  <a:pt x="269" y="522"/>
                  <a:pt x="269" y="520"/>
                </a:cubicBezTo>
                <a:cubicBezTo>
                  <a:pt x="269" y="519"/>
                  <a:pt x="269" y="519"/>
                  <a:pt x="269" y="519"/>
                </a:cubicBezTo>
                <a:cubicBezTo>
                  <a:pt x="270" y="516"/>
                  <a:pt x="270" y="514"/>
                  <a:pt x="271" y="514"/>
                </a:cubicBezTo>
                <a:cubicBezTo>
                  <a:pt x="271" y="514"/>
                  <a:pt x="271" y="514"/>
                  <a:pt x="271" y="513"/>
                </a:cubicBezTo>
                <a:cubicBezTo>
                  <a:pt x="271" y="512"/>
                  <a:pt x="272" y="511"/>
                  <a:pt x="272" y="511"/>
                </a:cubicBezTo>
                <a:cubicBezTo>
                  <a:pt x="273" y="511"/>
                  <a:pt x="273" y="509"/>
                  <a:pt x="273" y="507"/>
                </a:cubicBezTo>
                <a:close/>
                <a:moveTo>
                  <a:pt x="276" y="488"/>
                </a:moveTo>
                <a:cubicBezTo>
                  <a:pt x="277" y="488"/>
                  <a:pt x="277" y="491"/>
                  <a:pt x="276" y="494"/>
                </a:cubicBezTo>
                <a:cubicBezTo>
                  <a:pt x="276" y="497"/>
                  <a:pt x="274" y="501"/>
                  <a:pt x="274" y="501"/>
                </a:cubicBezTo>
                <a:cubicBezTo>
                  <a:pt x="273" y="501"/>
                  <a:pt x="273" y="499"/>
                  <a:pt x="273" y="498"/>
                </a:cubicBezTo>
                <a:cubicBezTo>
                  <a:pt x="273" y="496"/>
                  <a:pt x="273" y="494"/>
                  <a:pt x="274" y="494"/>
                </a:cubicBezTo>
                <a:cubicBezTo>
                  <a:pt x="274" y="494"/>
                  <a:pt x="274" y="493"/>
                  <a:pt x="274" y="491"/>
                </a:cubicBezTo>
                <a:cubicBezTo>
                  <a:pt x="274" y="489"/>
                  <a:pt x="276" y="488"/>
                  <a:pt x="276" y="488"/>
                </a:cubicBezTo>
                <a:close/>
                <a:moveTo>
                  <a:pt x="305" y="516"/>
                </a:moveTo>
                <a:cubicBezTo>
                  <a:pt x="305" y="516"/>
                  <a:pt x="305" y="516"/>
                  <a:pt x="305" y="517"/>
                </a:cubicBezTo>
                <a:cubicBezTo>
                  <a:pt x="305" y="518"/>
                  <a:pt x="304" y="519"/>
                  <a:pt x="304" y="520"/>
                </a:cubicBezTo>
                <a:cubicBezTo>
                  <a:pt x="303" y="521"/>
                  <a:pt x="300" y="525"/>
                  <a:pt x="299" y="525"/>
                </a:cubicBezTo>
                <a:cubicBezTo>
                  <a:pt x="297" y="525"/>
                  <a:pt x="297" y="523"/>
                  <a:pt x="297" y="521"/>
                </a:cubicBezTo>
                <a:cubicBezTo>
                  <a:pt x="298" y="520"/>
                  <a:pt x="304" y="516"/>
                  <a:pt x="305" y="516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 l="-20639" t="-43984" r="-20630" b="-43268"/>
            </a:stretch>
          </a:blipFill>
          <a:ln>
            <a:noFill/>
          </a:ln>
          <a:effectLst>
            <a:outerShdw blurRad="254000" sx="106000" sy="106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5A3331-6841-486E-953F-C2FBB23B542C}"/>
              </a:ext>
            </a:extLst>
          </p:cNvPr>
          <p:cNvSpPr txBox="1"/>
          <p:nvPr/>
        </p:nvSpPr>
        <p:spPr>
          <a:xfrm>
            <a:off x="1022843" y="712373"/>
            <a:ext cx="4397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600">
                <a:solidFill>
                  <a:srgbClr val="6C00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GUCCI BAMBOO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9901F9-3177-46CC-B2D5-BE8AC396E640}"/>
              </a:ext>
            </a:extLst>
          </p:cNvPr>
          <p:cNvSpPr txBox="1"/>
          <p:nvPr/>
        </p:nvSpPr>
        <p:spPr>
          <a:xfrm>
            <a:off x="479029" y="1221417"/>
            <a:ext cx="5485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Feminine smell. Long Lasting Perfume.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3E696D-3B31-4289-B99E-E25322ADBB5F}"/>
              </a:ext>
            </a:extLst>
          </p:cNvPr>
          <p:cNvSpPr txBox="1"/>
          <p:nvPr/>
        </p:nvSpPr>
        <p:spPr>
          <a:xfrm>
            <a:off x="7044937" y="200835"/>
            <a:ext cx="3594922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spc="700">
                <a:solidFill>
                  <a:schemeClr val="tx1">
                    <a:lumMod val="85000"/>
                    <a:lumOff val="1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LADIES EDITIONS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E8A4B63-CCA9-4200-B8CA-0AABB8B32416}"/>
              </a:ext>
            </a:extLst>
          </p:cNvPr>
          <p:cNvCxnSpPr>
            <a:cxnSpLocks/>
          </p:cNvCxnSpPr>
          <p:nvPr/>
        </p:nvCxnSpPr>
        <p:spPr>
          <a:xfrm flipH="1">
            <a:off x="10639859" y="354721"/>
            <a:ext cx="950737" cy="1"/>
          </a:xfrm>
          <a:prstGeom prst="straightConnector1">
            <a:avLst/>
          </a:prstGeom>
          <a:ln w="12700">
            <a:solidFill>
              <a:srgbClr val="6C006C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E9955C2-C72A-4A8B-830C-B3D8C3A502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593" y="2641406"/>
            <a:ext cx="3282251" cy="3643473"/>
          </a:xfrm>
          <a:prstGeom prst="rect">
            <a:avLst/>
          </a:prstGeom>
          <a:effectLst>
            <a:outerShdw blurRad="254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1E9715-D578-4344-A98B-4DD24C8732B1}"/>
              </a:ext>
            </a:extLst>
          </p:cNvPr>
          <p:cNvSpPr txBox="1"/>
          <p:nvPr/>
        </p:nvSpPr>
        <p:spPr>
          <a:xfrm>
            <a:off x="7429211" y="604161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60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$300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3B9391-F69F-4432-BF3C-5E554A1EA005}"/>
              </a:ext>
            </a:extLst>
          </p:cNvPr>
          <p:cNvSpPr txBox="1"/>
          <p:nvPr/>
        </p:nvSpPr>
        <p:spPr>
          <a:xfrm>
            <a:off x="9322255" y="6038681"/>
            <a:ext cx="226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300">
                <a:solidFill>
                  <a:srgbClr val="6C006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10% OFF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C84C3F-18C6-4CD8-AF33-9E8C64EE062E}"/>
              </a:ext>
            </a:extLst>
          </p:cNvPr>
          <p:cNvSpPr/>
          <p:nvPr/>
        </p:nvSpPr>
        <p:spPr>
          <a:xfrm>
            <a:off x="644991" y="2322286"/>
            <a:ext cx="5485456" cy="4281714"/>
          </a:xfrm>
          <a:prstGeom prst="rect">
            <a:avLst/>
          </a:prstGeom>
          <a:noFill/>
          <a:ln w="47625">
            <a:solidFill>
              <a:srgbClr val="6C00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03240"/>
      </p:ext>
    </p:extLst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accel="60000" decel="40000" fill="hold" grpId="0" nodeType="withEffect">
                                  <p:stCondLst>
                                    <p:cond delay="2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accel="48000" decel="5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7" grpId="0"/>
      <p:bldP spid="8" grpId="0"/>
      <p:bldP spid="9" grpId="0"/>
      <p:bldP spid="15" grpId="0"/>
      <p:bldP spid="16" grpId="0"/>
      <p:bldP spid="16" grpId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CDC679-B5D8-43CE-81FB-49B87E5EB097}"/>
              </a:ext>
            </a:extLst>
          </p:cNvPr>
          <p:cNvSpPr/>
          <p:nvPr/>
        </p:nvSpPr>
        <p:spPr>
          <a:xfrm>
            <a:off x="8267700" y="0"/>
            <a:ext cx="39243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857425-C5A3-4BE3-A2C3-66AC2D4A1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312" y="1794965"/>
            <a:ext cx="3268070" cy="3268070"/>
          </a:xfrm>
          <a:prstGeom prst="rect">
            <a:avLst/>
          </a:prstGeom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C0FE0FF-7374-49B0-8D18-58AF18535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094" y="1623747"/>
            <a:ext cx="3610506" cy="3610506"/>
          </a:xfrm>
          <a:prstGeom prst="rect">
            <a:avLst/>
          </a:prstGeom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0C1F46B-3AAC-472E-BB04-A1D50D1A9E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985" y="1794965"/>
            <a:ext cx="3751730" cy="3276016"/>
          </a:xfrm>
          <a:prstGeom prst="rect">
            <a:avLst/>
          </a:prstGeom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E9A03B3-E0FE-4A91-9F89-4A7696E3FB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966" y="1524001"/>
            <a:ext cx="3802054" cy="3802052"/>
          </a:xfrm>
          <a:prstGeom prst="rect">
            <a:avLst/>
          </a:prstGeom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27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280" name="About…"/>
          <p:cNvSpPr txBox="1"/>
          <p:nvPr/>
        </p:nvSpPr>
        <p:spPr>
          <a:xfrm>
            <a:off x="634669" y="1949121"/>
            <a:ext cx="3581109" cy="16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7000" b="0">
                <a:solidFill>
                  <a:srgbClr val="2C2E3C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rPr lang="en-US" sz="3500" spc="600">
                <a:solidFill>
                  <a:schemeClr val="tx1">
                    <a:lumMod val="85000"/>
                    <a:lumOff val="15000"/>
                  </a:schemeClr>
                </a:solidFill>
              </a:rPr>
              <a:t>FIXED PRICE</a:t>
            </a:r>
          </a:p>
          <a:p>
            <a:pPr>
              <a:defRPr sz="7000" b="0">
                <a:solidFill>
                  <a:srgbClr val="2C2E3C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rPr lang="en-US" sz="3500" spc="600">
                <a:solidFill>
                  <a:srgbClr val="6C006C"/>
                </a:solidFill>
              </a:rPr>
              <a:t>LADIES</a:t>
            </a:r>
            <a:br>
              <a:rPr lang="en-US" sz="3500" spc="600">
                <a:solidFill>
                  <a:srgbClr val="6C006C"/>
                </a:solidFill>
              </a:rPr>
            </a:br>
            <a:r>
              <a:rPr lang="en-US" sz="3500" spc="600">
                <a:solidFill>
                  <a:srgbClr val="6C006C"/>
                </a:solidFill>
              </a:rPr>
              <a:t>COLLECTION</a:t>
            </a:r>
            <a:endParaRPr sz="3500" spc="600">
              <a:solidFill>
                <a:srgbClr val="6C006C"/>
              </a:solidFill>
            </a:endParaRPr>
          </a:p>
        </p:txBody>
      </p:sp>
      <p:sp>
        <p:nvSpPr>
          <p:cNvPr id="283" name="04. Design Plan…"/>
          <p:cNvSpPr txBox="1"/>
          <p:nvPr/>
        </p:nvSpPr>
        <p:spPr>
          <a:xfrm>
            <a:off x="5130428" y="4875277"/>
            <a:ext cx="248786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  <a:defRPr sz="2000" b="0">
                <a:solidFill>
                  <a:srgbClr val="2C2E3C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rPr sz="1000">
                <a:solidFill>
                  <a:srgbClr val="6C006C"/>
                </a:solidFill>
              </a:rPr>
              <a:t>04. </a:t>
            </a:r>
            <a:r>
              <a:rPr lang="en-US" sz="1000">
                <a:solidFill>
                  <a:srgbClr val="6C006C"/>
                </a:solidFill>
              </a:rPr>
              <a:t>PRETTY HOT</a:t>
            </a:r>
            <a:endParaRPr sz="1000">
              <a:solidFill>
                <a:srgbClr val="6C006C"/>
              </a:solidFill>
            </a:endParaRPr>
          </a:p>
          <a:p>
            <a:pPr>
              <a:lnSpc>
                <a:spcPct val="150000"/>
              </a:lnSpc>
              <a:defRPr sz="2000" b="0">
                <a:solidFill>
                  <a:srgbClr val="747A82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en-US" sz="1000"/>
              <a:t>Class A</a:t>
            </a:r>
          </a:p>
        </p:txBody>
      </p:sp>
      <p:sp>
        <p:nvSpPr>
          <p:cNvPr id="284" name="03. Business Development…"/>
          <p:cNvSpPr txBox="1"/>
          <p:nvPr/>
        </p:nvSpPr>
        <p:spPr>
          <a:xfrm>
            <a:off x="5130428" y="3707892"/>
            <a:ext cx="256719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  <a:defRPr sz="2000" b="0">
                <a:solidFill>
                  <a:srgbClr val="2C2E3C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rPr sz="1000">
                <a:solidFill>
                  <a:srgbClr val="6C006C"/>
                </a:solidFill>
              </a:rPr>
              <a:t>03. </a:t>
            </a:r>
            <a:r>
              <a:rPr lang="en-US" sz="1000">
                <a:solidFill>
                  <a:srgbClr val="6C006C"/>
                </a:solidFill>
              </a:rPr>
              <a:t>VERSACE</a:t>
            </a:r>
            <a:endParaRPr sz="1000">
              <a:solidFill>
                <a:srgbClr val="6C006C"/>
              </a:solidFill>
            </a:endParaRPr>
          </a:p>
          <a:p>
            <a:pPr>
              <a:lnSpc>
                <a:spcPct val="150000"/>
              </a:lnSpc>
              <a:defRPr sz="2000" b="0">
                <a:solidFill>
                  <a:srgbClr val="747A82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en-US" sz="1000"/>
              <a:t>Class A</a:t>
            </a:r>
          </a:p>
        </p:txBody>
      </p:sp>
      <p:sp>
        <p:nvSpPr>
          <p:cNvPr id="285" name="02. Creative Solutions…"/>
          <p:cNvSpPr txBox="1"/>
          <p:nvPr/>
        </p:nvSpPr>
        <p:spPr>
          <a:xfrm>
            <a:off x="5130428" y="2540508"/>
            <a:ext cx="248786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2000" b="0">
                <a:solidFill>
                  <a:srgbClr val="2C2E3C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rPr sz="1000">
                <a:solidFill>
                  <a:srgbClr val="6C006C"/>
                </a:solidFill>
              </a:rPr>
              <a:t>02. </a:t>
            </a:r>
            <a:r>
              <a:rPr lang="en-US" sz="1000">
                <a:solidFill>
                  <a:srgbClr val="6C006C"/>
                </a:solidFill>
              </a:rPr>
              <a:t>VAN CHARLIE</a:t>
            </a:r>
          </a:p>
          <a:p>
            <a:pPr>
              <a:lnSpc>
                <a:spcPct val="150000"/>
              </a:lnSpc>
              <a:defRPr sz="2000" b="0">
                <a:solidFill>
                  <a:srgbClr val="747A82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en-US" sz="1000"/>
              <a:t>Class A</a:t>
            </a:r>
            <a:endParaRPr sz="1000"/>
          </a:p>
        </p:txBody>
      </p:sp>
      <p:sp>
        <p:nvSpPr>
          <p:cNvPr id="286" name="01. Wordpress Solutions…"/>
          <p:cNvSpPr txBox="1"/>
          <p:nvPr/>
        </p:nvSpPr>
        <p:spPr>
          <a:xfrm>
            <a:off x="5130428" y="1373123"/>
            <a:ext cx="248786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2000" b="0">
                <a:solidFill>
                  <a:srgbClr val="2C2E3C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rPr sz="1000">
                <a:solidFill>
                  <a:srgbClr val="6C006C"/>
                </a:solidFill>
              </a:rPr>
              <a:t>01. </a:t>
            </a:r>
            <a:r>
              <a:rPr lang="en-US" sz="1000">
                <a:solidFill>
                  <a:srgbClr val="6C006C"/>
                </a:solidFill>
              </a:rPr>
              <a:t>RODIN</a:t>
            </a:r>
          </a:p>
          <a:p>
            <a:pPr>
              <a:lnSpc>
                <a:spcPct val="150000"/>
              </a:lnSpc>
              <a:defRPr sz="2000" b="0">
                <a:solidFill>
                  <a:srgbClr val="747A82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en-US" sz="1000"/>
              <a:t>Class A</a:t>
            </a:r>
            <a:endParaRPr sz="1000"/>
          </a:p>
        </p:txBody>
      </p:sp>
      <p:sp>
        <p:nvSpPr>
          <p:cNvPr id="288" name="Rounded Rectangle"/>
          <p:cNvSpPr/>
          <p:nvPr/>
        </p:nvSpPr>
        <p:spPr>
          <a:xfrm>
            <a:off x="4985315" y="1201382"/>
            <a:ext cx="2712307" cy="1005586"/>
          </a:xfrm>
          <a:prstGeom prst="roundRect">
            <a:avLst>
              <a:gd name="adj" fmla="val 3157"/>
            </a:avLst>
          </a:prstGeom>
          <a:ln w="25400">
            <a:solidFill>
              <a:srgbClr val="6C006C"/>
            </a:solidFill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EED110-2BA7-47EA-B8E8-796A901197A6}"/>
              </a:ext>
            </a:extLst>
          </p:cNvPr>
          <p:cNvSpPr txBox="1"/>
          <p:nvPr/>
        </p:nvSpPr>
        <p:spPr>
          <a:xfrm>
            <a:off x="634669" y="3708728"/>
            <a:ext cx="3599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</a:rPr>
              <a:t>Shop original perfumes with our lowest price</a:t>
            </a:r>
          </a:p>
        </p:txBody>
      </p:sp>
      <p:sp>
        <p:nvSpPr>
          <p:cNvPr id="22" name="Flowchart: Data 4">
            <a:extLst>
              <a:ext uri="{FF2B5EF4-FFF2-40B4-BE49-F238E27FC236}">
                <a16:creationId xmlns:a16="http://schemas.microsoft.com/office/drawing/2014/main" id="{91182AD8-A4A1-4580-8593-2DB88A779485}"/>
              </a:ext>
            </a:extLst>
          </p:cNvPr>
          <p:cNvSpPr/>
          <p:nvPr/>
        </p:nvSpPr>
        <p:spPr>
          <a:xfrm flipH="1">
            <a:off x="634669" y="4951827"/>
            <a:ext cx="2364435" cy="117110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958"/>
              <a:gd name="connsiteY0" fmla="*/ 10000 h 10000"/>
              <a:gd name="connsiteX1" fmla="*/ 2000 w 10958"/>
              <a:gd name="connsiteY1" fmla="*/ 0 h 10000"/>
              <a:gd name="connsiteX2" fmla="*/ 10000 w 10958"/>
              <a:gd name="connsiteY2" fmla="*/ 0 h 10000"/>
              <a:gd name="connsiteX3" fmla="*/ 10958 w 10958"/>
              <a:gd name="connsiteY3" fmla="*/ 10000 h 10000"/>
              <a:gd name="connsiteX4" fmla="*/ 0 w 10958"/>
              <a:gd name="connsiteY4" fmla="*/ 10000 h 10000"/>
              <a:gd name="connsiteX0" fmla="*/ 0 w 10958"/>
              <a:gd name="connsiteY0" fmla="*/ 10000 h 10000"/>
              <a:gd name="connsiteX1" fmla="*/ 2000 w 10958"/>
              <a:gd name="connsiteY1" fmla="*/ 0 h 10000"/>
              <a:gd name="connsiteX2" fmla="*/ 10915 w 10958"/>
              <a:gd name="connsiteY2" fmla="*/ 0 h 10000"/>
              <a:gd name="connsiteX3" fmla="*/ 10958 w 10958"/>
              <a:gd name="connsiteY3" fmla="*/ 10000 h 10000"/>
              <a:gd name="connsiteX4" fmla="*/ 0 w 10958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58" h="10000">
                <a:moveTo>
                  <a:pt x="0" y="10000"/>
                </a:moveTo>
                <a:lnTo>
                  <a:pt x="2000" y="0"/>
                </a:lnTo>
                <a:lnTo>
                  <a:pt x="10915" y="0"/>
                </a:lnTo>
                <a:cubicBezTo>
                  <a:pt x="10929" y="3333"/>
                  <a:pt x="10944" y="6667"/>
                  <a:pt x="10958" y="10000"/>
                </a:cubicBezTo>
                <a:lnTo>
                  <a:pt x="0" y="10000"/>
                </a:lnTo>
                <a:close/>
              </a:path>
            </a:pathLst>
          </a:custGeom>
          <a:solidFill>
            <a:srgbClr val="6C006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60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$250</a:t>
            </a:r>
          </a:p>
        </p:txBody>
      </p:sp>
      <p:sp>
        <p:nvSpPr>
          <p:cNvPr id="25" name="Rounded Rectangle">
            <a:extLst>
              <a:ext uri="{FF2B5EF4-FFF2-40B4-BE49-F238E27FC236}">
                <a16:creationId xmlns:a16="http://schemas.microsoft.com/office/drawing/2014/main" id="{59AD47C9-30C4-4B3E-9AE3-0E9D13B4242F}"/>
              </a:ext>
            </a:extLst>
          </p:cNvPr>
          <p:cNvSpPr/>
          <p:nvPr/>
        </p:nvSpPr>
        <p:spPr>
          <a:xfrm>
            <a:off x="4983108" y="2378709"/>
            <a:ext cx="2712307" cy="1005586"/>
          </a:xfrm>
          <a:prstGeom prst="roundRect">
            <a:avLst>
              <a:gd name="adj" fmla="val 3157"/>
            </a:avLst>
          </a:prstGeom>
          <a:ln w="25400">
            <a:solidFill>
              <a:srgbClr val="6C006C"/>
            </a:solidFill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26" name="Rounded Rectangle">
            <a:extLst>
              <a:ext uri="{FF2B5EF4-FFF2-40B4-BE49-F238E27FC236}">
                <a16:creationId xmlns:a16="http://schemas.microsoft.com/office/drawing/2014/main" id="{818428B3-3F68-4438-B825-4B385F1371A4}"/>
              </a:ext>
            </a:extLst>
          </p:cNvPr>
          <p:cNvSpPr/>
          <p:nvPr/>
        </p:nvSpPr>
        <p:spPr>
          <a:xfrm>
            <a:off x="4983108" y="3575267"/>
            <a:ext cx="2712307" cy="1005586"/>
          </a:xfrm>
          <a:prstGeom prst="roundRect">
            <a:avLst>
              <a:gd name="adj" fmla="val 3157"/>
            </a:avLst>
          </a:prstGeom>
          <a:ln w="25400">
            <a:solidFill>
              <a:srgbClr val="6C006C"/>
            </a:solidFill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27" name="Rounded Rectangle">
            <a:extLst>
              <a:ext uri="{FF2B5EF4-FFF2-40B4-BE49-F238E27FC236}">
                <a16:creationId xmlns:a16="http://schemas.microsoft.com/office/drawing/2014/main" id="{8703E9D0-3E99-4C1A-B4E0-F957C8E0457D}"/>
              </a:ext>
            </a:extLst>
          </p:cNvPr>
          <p:cNvSpPr/>
          <p:nvPr/>
        </p:nvSpPr>
        <p:spPr>
          <a:xfrm>
            <a:off x="4983108" y="4771825"/>
            <a:ext cx="2712307" cy="1005586"/>
          </a:xfrm>
          <a:prstGeom prst="roundRect">
            <a:avLst>
              <a:gd name="adj" fmla="val 3157"/>
            </a:avLst>
          </a:prstGeom>
          <a:ln w="25400">
            <a:solidFill>
              <a:srgbClr val="6C006C"/>
            </a:solidFill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29" name="About…">
            <a:extLst>
              <a:ext uri="{FF2B5EF4-FFF2-40B4-BE49-F238E27FC236}">
                <a16:creationId xmlns:a16="http://schemas.microsoft.com/office/drawing/2014/main" id="{3A7031EF-E580-4723-BB80-B4594ED04805}"/>
              </a:ext>
            </a:extLst>
          </p:cNvPr>
          <p:cNvSpPr txBox="1"/>
          <p:nvPr/>
        </p:nvSpPr>
        <p:spPr>
          <a:xfrm>
            <a:off x="634669" y="393468"/>
            <a:ext cx="65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 sz="7000" b="0">
                <a:solidFill>
                  <a:srgbClr val="2C2E3C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endParaRPr sz="3500" spc="600">
              <a:solidFill>
                <a:srgbClr val="6C00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246038"/>
      </p:ext>
    </p:extLst>
  </p:cSld>
  <p:clrMapOvr>
    <a:masterClrMapping/>
  </p:clrMapOvr>
  <p:transition spd="slow" advClick="0" advTm="5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0" animBg="1"/>
      <p:bldP spid="283" grpId="0" animBg="1"/>
      <p:bldP spid="284" grpId="0" animBg="1"/>
      <p:bldP spid="285" grpId="0" animBg="1"/>
      <p:bldP spid="286" grpId="0" animBg="1"/>
      <p:bldP spid="288" grpId="0" animBg="1"/>
      <p:bldP spid="288" grpId="1" animBg="1"/>
      <p:bldP spid="18" grpId="0"/>
      <p:bldP spid="22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483" y="2173697"/>
            <a:ext cx="3044743" cy="3044743"/>
          </a:xfrm>
          <a:prstGeom prst="rect">
            <a:avLst/>
          </a:prstGeom>
        </p:spPr>
      </p:pic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D514B11E-15E0-4FBD-A639-8049EDBBEE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30" y="2804885"/>
            <a:ext cx="1248228" cy="12482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E65CD1-2B0C-433B-A991-C032EFA254AD}"/>
              </a:ext>
            </a:extLst>
          </p:cNvPr>
          <p:cNvSpPr txBox="1"/>
          <p:nvPr/>
        </p:nvSpPr>
        <p:spPr>
          <a:xfrm>
            <a:off x="2714170" y="4189555"/>
            <a:ext cx="5965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spc="600">
                <a:latin typeface="+mj-lt"/>
              </a:rPr>
              <a:t>House of the best perfumes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FC9B0F78-2A9B-4881-B6B4-1D411A7BD0F7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311168" y="285949"/>
            <a:ext cx="5799035" cy="5486483"/>
          </a:xfrm>
          <a:custGeom>
            <a:avLst/>
            <a:gdLst>
              <a:gd name="T0" fmla="*/ 69 w 500"/>
              <a:gd name="T1" fmla="*/ 455 h 542"/>
              <a:gd name="T2" fmla="*/ 42 w 500"/>
              <a:gd name="T3" fmla="*/ 469 h 542"/>
              <a:gd name="T4" fmla="*/ 8 w 500"/>
              <a:gd name="T5" fmla="*/ 427 h 542"/>
              <a:gd name="T6" fmla="*/ 47 w 500"/>
              <a:gd name="T7" fmla="*/ 403 h 542"/>
              <a:gd name="T8" fmla="*/ 76 w 500"/>
              <a:gd name="T9" fmla="*/ 429 h 542"/>
              <a:gd name="T10" fmla="*/ 469 w 500"/>
              <a:gd name="T11" fmla="*/ 447 h 542"/>
              <a:gd name="T12" fmla="*/ 446 w 500"/>
              <a:gd name="T13" fmla="*/ 427 h 542"/>
              <a:gd name="T14" fmla="*/ 386 w 500"/>
              <a:gd name="T15" fmla="*/ 379 h 542"/>
              <a:gd name="T16" fmla="*/ 350 w 500"/>
              <a:gd name="T17" fmla="*/ 374 h 542"/>
              <a:gd name="T18" fmla="*/ 327 w 500"/>
              <a:gd name="T19" fmla="*/ 385 h 542"/>
              <a:gd name="T20" fmla="*/ 308 w 500"/>
              <a:gd name="T21" fmla="*/ 429 h 542"/>
              <a:gd name="T22" fmla="*/ 275 w 500"/>
              <a:gd name="T23" fmla="*/ 401 h 542"/>
              <a:gd name="T24" fmla="*/ 257 w 500"/>
              <a:gd name="T25" fmla="*/ 450 h 542"/>
              <a:gd name="T26" fmla="*/ 232 w 500"/>
              <a:gd name="T27" fmla="*/ 419 h 542"/>
              <a:gd name="T28" fmla="*/ 212 w 500"/>
              <a:gd name="T29" fmla="*/ 412 h 542"/>
              <a:gd name="T30" fmla="*/ 184 w 500"/>
              <a:gd name="T31" fmla="*/ 403 h 542"/>
              <a:gd name="T32" fmla="*/ 183 w 500"/>
              <a:gd name="T33" fmla="*/ 375 h 542"/>
              <a:gd name="T34" fmla="*/ 121 w 500"/>
              <a:gd name="T35" fmla="*/ 326 h 542"/>
              <a:gd name="T36" fmla="*/ 98 w 500"/>
              <a:gd name="T37" fmla="*/ 298 h 542"/>
              <a:gd name="T38" fmla="*/ 100 w 500"/>
              <a:gd name="T39" fmla="*/ 275 h 542"/>
              <a:gd name="T40" fmla="*/ 80 w 500"/>
              <a:gd name="T41" fmla="*/ 267 h 542"/>
              <a:gd name="T42" fmla="*/ 99 w 500"/>
              <a:gd name="T43" fmla="*/ 240 h 542"/>
              <a:gd name="T44" fmla="*/ 136 w 500"/>
              <a:gd name="T45" fmla="*/ 209 h 542"/>
              <a:gd name="T46" fmla="*/ 106 w 500"/>
              <a:gd name="T47" fmla="*/ 134 h 542"/>
              <a:gd name="T48" fmla="*/ 58 w 500"/>
              <a:gd name="T49" fmla="*/ 88 h 542"/>
              <a:gd name="T50" fmla="*/ 78 w 500"/>
              <a:gd name="T51" fmla="*/ 90 h 542"/>
              <a:gd name="T52" fmla="*/ 124 w 500"/>
              <a:gd name="T53" fmla="*/ 131 h 542"/>
              <a:gd name="T54" fmla="*/ 156 w 500"/>
              <a:gd name="T55" fmla="*/ 168 h 542"/>
              <a:gd name="T56" fmla="*/ 174 w 500"/>
              <a:gd name="T57" fmla="*/ 144 h 542"/>
              <a:gd name="T58" fmla="*/ 202 w 500"/>
              <a:gd name="T59" fmla="*/ 179 h 542"/>
              <a:gd name="T60" fmla="*/ 229 w 500"/>
              <a:gd name="T61" fmla="*/ 172 h 542"/>
              <a:gd name="T62" fmla="*/ 250 w 500"/>
              <a:gd name="T63" fmla="*/ 99 h 542"/>
              <a:gd name="T64" fmla="*/ 256 w 500"/>
              <a:gd name="T65" fmla="*/ 110 h 542"/>
              <a:gd name="T66" fmla="*/ 280 w 500"/>
              <a:gd name="T67" fmla="*/ 143 h 542"/>
              <a:gd name="T68" fmla="*/ 315 w 500"/>
              <a:gd name="T69" fmla="*/ 157 h 542"/>
              <a:gd name="T70" fmla="*/ 337 w 500"/>
              <a:gd name="T71" fmla="*/ 167 h 542"/>
              <a:gd name="T72" fmla="*/ 372 w 500"/>
              <a:gd name="T73" fmla="*/ 204 h 542"/>
              <a:gd name="T74" fmla="*/ 387 w 500"/>
              <a:gd name="T75" fmla="*/ 256 h 542"/>
              <a:gd name="T76" fmla="*/ 389 w 500"/>
              <a:gd name="T77" fmla="*/ 284 h 542"/>
              <a:gd name="T78" fmla="*/ 385 w 500"/>
              <a:gd name="T79" fmla="*/ 327 h 542"/>
              <a:gd name="T80" fmla="*/ 384 w 500"/>
              <a:gd name="T81" fmla="*/ 351 h 542"/>
              <a:gd name="T82" fmla="*/ 413 w 500"/>
              <a:gd name="T83" fmla="*/ 377 h 542"/>
              <a:gd name="T84" fmla="*/ 81 w 500"/>
              <a:gd name="T85" fmla="*/ 291 h 542"/>
              <a:gd name="T86" fmla="*/ 77 w 500"/>
              <a:gd name="T87" fmla="*/ 288 h 542"/>
              <a:gd name="T88" fmla="*/ 112 w 500"/>
              <a:gd name="T89" fmla="*/ 382 h 542"/>
              <a:gd name="T90" fmla="*/ 112 w 500"/>
              <a:gd name="T91" fmla="*/ 382 h 542"/>
              <a:gd name="T92" fmla="*/ 135 w 500"/>
              <a:gd name="T93" fmla="*/ 369 h 542"/>
              <a:gd name="T94" fmla="*/ 161 w 500"/>
              <a:gd name="T95" fmla="*/ 34 h 542"/>
              <a:gd name="T96" fmla="*/ 213 w 500"/>
              <a:gd name="T97" fmla="*/ 165 h 542"/>
              <a:gd name="T98" fmla="*/ 213 w 500"/>
              <a:gd name="T99" fmla="*/ 32 h 542"/>
              <a:gd name="T100" fmla="*/ 218 w 500"/>
              <a:gd name="T101" fmla="*/ 155 h 542"/>
              <a:gd name="T102" fmla="*/ 222 w 500"/>
              <a:gd name="T103" fmla="*/ 465 h 542"/>
              <a:gd name="T104" fmla="*/ 225 w 500"/>
              <a:gd name="T105" fmla="*/ 166 h 542"/>
              <a:gd name="T106" fmla="*/ 248 w 500"/>
              <a:gd name="T107" fmla="*/ 513 h 542"/>
              <a:gd name="T108" fmla="*/ 252 w 500"/>
              <a:gd name="T109" fmla="*/ 437 h 542"/>
              <a:gd name="T110" fmla="*/ 273 w 500"/>
              <a:gd name="T111" fmla="*/ 507 h 542"/>
              <a:gd name="T112" fmla="*/ 272 w 500"/>
              <a:gd name="T113" fmla="*/ 533 h 542"/>
              <a:gd name="T114" fmla="*/ 271 w 500"/>
              <a:gd name="T115" fmla="*/ 514 h 542"/>
              <a:gd name="T116" fmla="*/ 276 w 500"/>
              <a:gd name="T117" fmla="*/ 488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00" h="542">
                <a:moveTo>
                  <a:pt x="11" y="244"/>
                </a:moveTo>
                <a:cubicBezTo>
                  <a:pt x="11" y="245"/>
                  <a:pt x="9" y="246"/>
                  <a:pt x="6" y="246"/>
                </a:cubicBezTo>
                <a:cubicBezTo>
                  <a:pt x="2" y="246"/>
                  <a:pt x="0" y="244"/>
                  <a:pt x="0" y="242"/>
                </a:cubicBezTo>
                <a:cubicBezTo>
                  <a:pt x="0" y="240"/>
                  <a:pt x="1" y="238"/>
                  <a:pt x="3" y="239"/>
                </a:cubicBezTo>
                <a:cubicBezTo>
                  <a:pt x="5" y="240"/>
                  <a:pt x="11" y="242"/>
                  <a:pt x="11" y="244"/>
                </a:cubicBezTo>
                <a:close/>
                <a:moveTo>
                  <a:pt x="76" y="429"/>
                </a:moveTo>
                <a:cubicBezTo>
                  <a:pt x="76" y="436"/>
                  <a:pt x="76" y="436"/>
                  <a:pt x="76" y="436"/>
                </a:cubicBezTo>
                <a:cubicBezTo>
                  <a:pt x="74" y="444"/>
                  <a:pt x="73" y="451"/>
                  <a:pt x="72" y="451"/>
                </a:cubicBezTo>
                <a:cubicBezTo>
                  <a:pt x="72" y="451"/>
                  <a:pt x="71" y="451"/>
                  <a:pt x="71" y="453"/>
                </a:cubicBezTo>
                <a:cubicBezTo>
                  <a:pt x="70" y="454"/>
                  <a:pt x="69" y="455"/>
                  <a:pt x="69" y="455"/>
                </a:cubicBezTo>
                <a:cubicBezTo>
                  <a:pt x="68" y="455"/>
                  <a:pt x="67" y="456"/>
                  <a:pt x="67" y="457"/>
                </a:cubicBezTo>
                <a:cubicBezTo>
                  <a:pt x="67" y="457"/>
                  <a:pt x="67" y="458"/>
                  <a:pt x="66" y="458"/>
                </a:cubicBezTo>
                <a:cubicBezTo>
                  <a:pt x="65" y="458"/>
                  <a:pt x="64" y="458"/>
                  <a:pt x="64" y="458"/>
                </a:cubicBezTo>
                <a:cubicBezTo>
                  <a:pt x="64" y="459"/>
                  <a:pt x="63" y="460"/>
                  <a:pt x="62" y="461"/>
                </a:cubicBezTo>
                <a:cubicBezTo>
                  <a:pt x="60" y="462"/>
                  <a:pt x="55" y="467"/>
                  <a:pt x="53" y="467"/>
                </a:cubicBezTo>
                <a:cubicBezTo>
                  <a:pt x="50" y="468"/>
                  <a:pt x="48" y="468"/>
                  <a:pt x="48" y="467"/>
                </a:cubicBezTo>
                <a:cubicBezTo>
                  <a:pt x="48" y="467"/>
                  <a:pt x="48" y="466"/>
                  <a:pt x="48" y="466"/>
                </a:cubicBezTo>
                <a:cubicBezTo>
                  <a:pt x="47" y="466"/>
                  <a:pt x="47" y="467"/>
                  <a:pt x="47" y="467"/>
                </a:cubicBezTo>
                <a:cubicBezTo>
                  <a:pt x="47" y="468"/>
                  <a:pt x="46" y="468"/>
                  <a:pt x="45" y="468"/>
                </a:cubicBezTo>
                <a:cubicBezTo>
                  <a:pt x="43" y="468"/>
                  <a:pt x="42" y="468"/>
                  <a:pt x="42" y="469"/>
                </a:cubicBezTo>
                <a:cubicBezTo>
                  <a:pt x="42" y="469"/>
                  <a:pt x="42" y="470"/>
                  <a:pt x="41" y="470"/>
                </a:cubicBezTo>
                <a:cubicBezTo>
                  <a:pt x="41" y="470"/>
                  <a:pt x="41" y="470"/>
                  <a:pt x="40" y="470"/>
                </a:cubicBezTo>
                <a:cubicBezTo>
                  <a:pt x="32" y="470"/>
                  <a:pt x="32" y="470"/>
                  <a:pt x="32" y="470"/>
                </a:cubicBezTo>
                <a:cubicBezTo>
                  <a:pt x="27" y="465"/>
                  <a:pt x="20" y="459"/>
                  <a:pt x="17" y="457"/>
                </a:cubicBezTo>
                <a:cubicBezTo>
                  <a:pt x="14" y="455"/>
                  <a:pt x="9" y="439"/>
                  <a:pt x="8" y="439"/>
                </a:cubicBezTo>
                <a:cubicBezTo>
                  <a:pt x="8" y="439"/>
                  <a:pt x="8" y="439"/>
                  <a:pt x="8" y="438"/>
                </a:cubicBezTo>
                <a:cubicBezTo>
                  <a:pt x="8" y="438"/>
                  <a:pt x="8" y="437"/>
                  <a:pt x="8" y="437"/>
                </a:cubicBezTo>
                <a:cubicBezTo>
                  <a:pt x="9" y="436"/>
                  <a:pt x="9" y="436"/>
                  <a:pt x="8" y="436"/>
                </a:cubicBezTo>
                <a:cubicBezTo>
                  <a:pt x="8" y="436"/>
                  <a:pt x="8" y="434"/>
                  <a:pt x="8" y="432"/>
                </a:cubicBezTo>
                <a:cubicBezTo>
                  <a:pt x="8" y="429"/>
                  <a:pt x="8" y="427"/>
                  <a:pt x="8" y="427"/>
                </a:cubicBezTo>
                <a:cubicBezTo>
                  <a:pt x="9" y="427"/>
                  <a:pt x="10" y="425"/>
                  <a:pt x="11" y="423"/>
                </a:cubicBezTo>
                <a:cubicBezTo>
                  <a:pt x="11" y="420"/>
                  <a:pt x="18" y="410"/>
                  <a:pt x="24" y="405"/>
                </a:cubicBezTo>
                <a:cubicBezTo>
                  <a:pt x="24" y="405"/>
                  <a:pt x="24" y="405"/>
                  <a:pt x="28" y="405"/>
                </a:cubicBezTo>
                <a:cubicBezTo>
                  <a:pt x="29" y="405"/>
                  <a:pt x="30" y="405"/>
                  <a:pt x="31" y="405"/>
                </a:cubicBezTo>
                <a:cubicBezTo>
                  <a:pt x="33" y="405"/>
                  <a:pt x="33" y="405"/>
                  <a:pt x="33" y="405"/>
                </a:cubicBezTo>
                <a:cubicBezTo>
                  <a:pt x="34" y="404"/>
                  <a:pt x="35" y="404"/>
                  <a:pt x="35" y="403"/>
                </a:cubicBezTo>
                <a:cubicBezTo>
                  <a:pt x="35" y="403"/>
                  <a:pt x="36" y="403"/>
                  <a:pt x="37" y="403"/>
                </a:cubicBezTo>
                <a:cubicBezTo>
                  <a:pt x="38" y="403"/>
                  <a:pt x="39" y="402"/>
                  <a:pt x="39" y="402"/>
                </a:cubicBezTo>
                <a:cubicBezTo>
                  <a:pt x="39" y="402"/>
                  <a:pt x="40" y="401"/>
                  <a:pt x="41" y="401"/>
                </a:cubicBezTo>
                <a:cubicBezTo>
                  <a:pt x="42" y="401"/>
                  <a:pt x="45" y="401"/>
                  <a:pt x="47" y="403"/>
                </a:cubicBezTo>
                <a:cubicBezTo>
                  <a:pt x="47" y="403"/>
                  <a:pt x="47" y="403"/>
                  <a:pt x="48" y="403"/>
                </a:cubicBezTo>
                <a:cubicBezTo>
                  <a:pt x="49" y="403"/>
                  <a:pt x="51" y="402"/>
                  <a:pt x="52" y="402"/>
                </a:cubicBezTo>
                <a:cubicBezTo>
                  <a:pt x="55" y="402"/>
                  <a:pt x="55" y="402"/>
                  <a:pt x="55" y="402"/>
                </a:cubicBezTo>
                <a:cubicBezTo>
                  <a:pt x="59" y="405"/>
                  <a:pt x="61" y="407"/>
                  <a:pt x="61" y="408"/>
                </a:cubicBezTo>
                <a:cubicBezTo>
                  <a:pt x="61" y="408"/>
                  <a:pt x="62" y="409"/>
                  <a:pt x="63" y="409"/>
                </a:cubicBezTo>
                <a:cubicBezTo>
                  <a:pt x="65" y="409"/>
                  <a:pt x="66" y="410"/>
                  <a:pt x="66" y="411"/>
                </a:cubicBezTo>
                <a:cubicBezTo>
                  <a:pt x="67" y="413"/>
                  <a:pt x="69" y="416"/>
                  <a:pt x="69" y="416"/>
                </a:cubicBezTo>
                <a:cubicBezTo>
                  <a:pt x="70" y="416"/>
                  <a:pt x="70" y="417"/>
                  <a:pt x="71" y="418"/>
                </a:cubicBezTo>
                <a:cubicBezTo>
                  <a:pt x="71" y="419"/>
                  <a:pt x="73" y="422"/>
                  <a:pt x="76" y="425"/>
                </a:cubicBezTo>
                <a:cubicBezTo>
                  <a:pt x="76" y="425"/>
                  <a:pt x="76" y="425"/>
                  <a:pt x="76" y="429"/>
                </a:cubicBezTo>
                <a:close/>
                <a:moveTo>
                  <a:pt x="495" y="439"/>
                </a:moveTo>
                <a:cubicBezTo>
                  <a:pt x="499" y="445"/>
                  <a:pt x="500" y="452"/>
                  <a:pt x="499" y="456"/>
                </a:cubicBezTo>
                <a:cubicBezTo>
                  <a:pt x="499" y="456"/>
                  <a:pt x="499" y="456"/>
                  <a:pt x="488" y="456"/>
                </a:cubicBezTo>
                <a:cubicBezTo>
                  <a:pt x="484" y="456"/>
                  <a:pt x="484" y="456"/>
                  <a:pt x="484" y="456"/>
                </a:cubicBezTo>
                <a:cubicBezTo>
                  <a:pt x="483" y="454"/>
                  <a:pt x="481" y="452"/>
                  <a:pt x="480" y="452"/>
                </a:cubicBezTo>
                <a:cubicBezTo>
                  <a:pt x="479" y="452"/>
                  <a:pt x="479" y="452"/>
                  <a:pt x="479" y="451"/>
                </a:cubicBezTo>
                <a:cubicBezTo>
                  <a:pt x="479" y="451"/>
                  <a:pt x="478" y="451"/>
                  <a:pt x="477" y="451"/>
                </a:cubicBezTo>
                <a:cubicBezTo>
                  <a:pt x="475" y="451"/>
                  <a:pt x="474" y="450"/>
                  <a:pt x="474" y="450"/>
                </a:cubicBezTo>
                <a:cubicBezTo>
                  <a:pt x="474" y="450"/>
                  <a:pt x="473" y="449"/>
                  <a:pt x="472" y="449"/>
                </a:cubicBezTo>
                <a:cubicBezTo>
                  <a:pt x="471" y="448"/>
                  <a:pt x="469" y="447"/>
                  <a:pt x="469" y="447"/>
                </a:cubicBezTo>
                <a:cubicBezTo>
                  <a:pt x="469" y="447"/>
                  <a:pt x="468" y="446"/>
                  <a:pt x="467" y="446"/>
                </a:cubicBezTo>
                <a:cubicBezTo>
                  <a:pt x="466" y="446"/>
                  <a:pt x="465" y="446"/>
                  <a:pt x="465" y="445"/>
                </a:cubicBezTo>
                <a:cubicBezTo>
                  <a:pt x="464" y="444"/>
                  <a:pt x="462" y="442"/>
                  <a:pt x="461" y="442"/>
                </a:cubicBezTo>
                <a:cubicBezTo>
                  <a:pt x="461" y="442"/>
                  <a:pt x="460" y="441"/>
                  <a:pt x="459" y="441"/>
                </a:cubicBezTo>
                <a:cubicBezTo>
                  <a:pt x="459" y="440"/>
                  <a:pt x="458" y="439"/>
                  <a:pt x="457" y="439"/>
                </a:cubicBezTo>
                <a:cubicBezTo>
                  <a:pt x="456" y="439"/>
                  <a:pt x="454" y="438"/>
                  <a:pt x="453" y="436"/>
                </a:cubicBezTo>
                <a:cubicBezTo>
                  <a:pt x="452" y="434"/>
                  <a:pt x="451" y="433"/>
                  <a:pt x="450" y="433"/>
                </a:cubicBezTo>
                <a:cubicBezTo>
                  <a:pt x="450" y="432"/>
                  <a:pt x="448" y="431"/>
                  <a:pt x="448" y="430"/>
                </a:cubicBezTo>
                <a:cubicBezTo>
                  <a:pt x="448" y="429"/>
                  <a:pt x="448" y="428"/>
                  <a:pt x="447" y="428"/>
                </a:cubicBezTo>
                <a:cubicBezTo>
                  <a:pt x="447" y="428"/>
                  <a:pt x="446" y="427"/>
                  <a:pt x="446" y="427"/>
                </a:cubicBezTo>
                <a:cubicBezTo>
                  <a:pt x="446" y="426"/>
                  <a:pt x="445" y="426"/>
                  <a:pt x="444" y="426"/>
                </a:cubicBezTo>
                <a:cubicBezTo>
                  <a:pt x="443" y="426"/>
                  <a:pt x="436" y="419"/>
                  <a:pt x="428" y="410"/>
                </a:cubicBezTo>
                <a:cubicBezTo>
                  <a:pt x="419" y="402"/>
                  <a:pt x="409" y="394"/>
                  <a:pt x="409" y="393"/>
                </a:cubicBezTo>
                <a:cubicBezTo>
                  <a:pt x="409" y="393"/>
                  <a:pt x="409" y="392"/>
                  <a:pt x="408" y="391"/>
                </a:cubicBezTo>
                <a:cubicBezTo>
                  <a:pt x="407" y="391"/>
                  <a:pt x="403" y="389"/>
                  <a:pt x="403" y="388"/>
                </a:cubicBezTo>
                <a:cubicBezTo>
                  <a:pt x="403" y="387"/>
                  <a:pt x="403" y="386"/>
                  <a:pt x="402" y="386"/>
                </a:cubicBezTo>
                <a:cubicBezTo>
                  <a:pt x="402" y="385"/>
                  <a:pt x="400" y="384"/>
                  <a:pt x="399" y="384"/>
                </a:cubicBezTo>
                <a:cubicBezTo>
                  <a:pt x="398" y="384"/>
                  <a:pt x="397" y="383"/>
                  <a:pt x="397" y="382"/>
                </a:cubicBezTo>
                <a:cubicBezTo>
                  <a:pt x="396" y="381"/>
                  <a:pt x="394" y="379"/>
                  <a:pt x="392" y="379"/>
                </a:cubicBezTo>
                <a:cubicBezTo>
                  <a:pt x="391" y="379"/>
                  <a:pt x="388" y="379"/>
                  <a:pt x="386" y="379"/>
                </a:cubicBezTo>
                <a:cubicBezTo>
                  <a:pt x="384" y="378"/>
                  <a:pt x="378" y="372"/>
                  <a:pt x="377" y="372"/>
                </a:cubicBezTo>
                <a:cubicBezTo>
                  <a:pt x="376" y="372"/>
                  <a:pt x="376" y="372"/>
                  <a:pt x="376" y="372"/>
                </a:cubicBezTo>
                <a:cubicBezTo>
                  <a:pt x="376" y="371"/>
                  <a:pt x="374" y="370"/>
                  <a:pt x="373" y="369"/>
                </a:cubicBezTo>
                <a:cubicBezTo>
                  <a:pt x="371" y="369"/>
                  <a:pt x="363" y="368"/>
                  <a:pt x="363" y="367"/>
                </a:cubicBezTo>
                <a:cubicBezTo>
                  <a:pt x="363" y="367"/>
                  <a:pt x="363" y="366"/>
                  <a:pt x="362" y="366"/>
                </a:cubicBezTo>
                <a:cubicBezTo>
                  <a:pt x="362" y="366"/>
                  <a:pt x="361" y="367"/>
                  <a:pt x="361" y="367"/>
                </a:cubicBezTo>
                <a:cubicBezTo>
                  <a:pt x="361" y="368"/>
                  <a:pt x="360" y="368"/>
                  <a:pt x="358" y="368"/>
                </a:cubicBezTo>
                <a:cubicBezTo>
                  <a:pt x="356" y="369"/>
                  <a:pt x="351" y="370"/>
                  <a:pt x="351" y="370"/>
                </a:cubicBezTo>
                <a:cubicBezTo>
                  <a:pt x="351" y="371"/>
                  <a:pt x="351" y="371"/>
                  <a:pt x="351" y="371"/>
                </a:cubicBezTo>
                <a:cubicBezTo>
                  <a:pt x="350" y="371"/>
                  <a:pt x="350" y="372"/>
                  <a:pt x="350" y="374"/>
                </a:cubicBezTo>
                <a:cubicBezTo>
                  <a:pt x="350" y="375"/>
                  <a:pt x="350" y="377"/>
                  <a:pt x="351" y="377"/>
                </a:cubicBezTo>
                <a:cubicBezTo>
                  <a:pt x="352" y="378"/>
                  <a:pt x="352" y="382"/>
                  <a:pt x="352" y="382"/>
                </a:cubicBezTo>
                <a:cubicBezTo>
                  <a:pt x="352" y="382"/>
                  <a:pt x="351" y="383"/>
                  <a:pt x="351" y="383"/>
                </a:cubicBezTo>
                <a:cubicBezTo>
                  <a:pt x="351" y="383"/>
                  <a:pt x="351" y="381"/>
                  <a:pt x="350" y="378"/>
                </a:cubicBezTo>
                <a:cubicBezTo>
                  <a:pt x="349" y="375"/>
                  <a:pt x="334" y="372"/>
                  <a:pt x="333" y="373"/>
                </a:cubicBezTo>
                <a:cubicBezTo>
                  <a:pt x="332" y="374"/>
                  <a:pt x="331" y="376"/>
                  <a:pt x="331" y="378"/>
                </a:cubicBezTo>
                <a:cubicBezTo>
                  <a:pt x="331" y="380"/>
                  <a:pt x="331" y="381"/>
                  <a:pt x="330" y="381"/>
                </a:cubicBezTo>
                <a:cubicBezTo>
                  <a:pt x="330" y="381"/>
                  <a:pt x="330" y="381"/>
                  <a:pt x="330" y="382"/>
                </a:cubicBezTo>
                <a:cubicBezTo>
                  <a:pt x="330" y="383"/>
                  <a:pt x="329" y="384"/>
                  <a:pt x="329" y="384"/>
                </a:cubicBezTo>
                <a:cubicBezTo>
                  <a:pt x="328" y="384"/>
                  <a:pt x="328" y="385"/>
                  <a:pt x="327" y="385"/>
                </a:cubicBezTo>
                <a:cubicBezTo>
                  <a:pt x="327" y="385"/>
                  <a:pt x="327" y="385"/>
                  <a:pt x="327" y="386"/>
                </a:cubicBezTo>
                <a:cubicBezTo>
                  <a:pt x="327" y="390"/>
                  <a:pt x="327" y="390"/>
                  <a:pt x="327" y="390"/>
                </a:cubicBezTo>
                <a:cubicBezTo>
                  <a:pt x="329" y="393"/>
                  <a:pt x="331" y="397"/>
                  <a:pt x="331" y="400"/>
                </a:cubicBezTo>
                <a:cubicBezTo>
                  <a:pt x="331" y="402"/>
                  <a:pt x="330" y="404"/>
                  <a:pt x="329" y="404"/>
                </a:cubicBezTo>
                <a:cubicBezTo>
                  <a:pt x="329" y="404"/>
                  <a:pt x="328" y="405"/>
                  <a:pt x="328" y="405"/>
                </a:cubicBezTo>
                <a:cubicBezTo>
                  <a:pt x="328" y="405"/>
                  <a:pt x="328" y="406"/>
                  <a:pt x="327" y="406"/>
                </a:cubicBezTo>
                <a:cubicBezTo>
                  <a:pt x="327" y="406"/>
                  <a:pt x="327" y="405"/>
                  <a:pt x="327" y="405"/>
                </a:cubicBezTo>
                <a:cubicBezTo>
                  <a:pt x="327" y="405"/>
                  <a:pt x="324" y="404"/>
                  <a:pt x="321" y="405"/>
                </a:cubicBezTo>
                <a:cubicBezTo>
                  <a:pt x="318" y="405"/>
                  <a:pt x="309" y="409"/>
                  <a:pt x="310" y="413"/>
                </a:cubicBezTo>
                <a:cubicBezTo>
                  <a:pt x="310" y="418"/>
                  <a:pt x="309" y="429"/>
                  <a:pt x="308" y="429"/>
                </a:cubicBezTo>
                <a:cubicBezTo>
                  <a:pt x="306" y="429"/>
                  <a:pt x="302" y="430"/>
                  <a:pt x="302" y="430"/>
                </a:cubicBezTo>
                <a:cubicBezTo>
                  <a:pt x="302" y="429"/>
                  <a:pt x="300" y="427"/>
                  <a:pt x="299" y="426"/>
                </a:cubicBezTo>
                <a:cubicBezTo>
                  <a:pt x="297" y="424"/>
                  <a:pt x="292" y="420"/>
                  <a:pt x="292" y="419"/>
                </a:cubicBezTo>
                <a:cubicBezTo>
                  <a:pt x="292" y="419"/>
                  <a:pt x="291" y="418"/>
                  <a:pt x="290" y="418"/>
                </a:cubicBezTo>
                <a:cubicBezTo>
                  <a:pt x="289" y="418"/>
                  <a:pt x="287" y="419"/>
                  <a:pt x="286" y="419"/>
                </a:cubicBezTo>
                <a:cubicBezTo>
                  <a:pt x="285" y="419"/>
                  <a:pt x="283" y="424"/>
                  <a:pt x="282" y="424"/>
                </a:cubicBezTo>
                <a:cubicBezTo>
                  <a:pt x="282" y="424"/>
                  <a:pt x="282" y="426"/>
                  <a:pt x="282" y="429"/>
                </a:cubicBezTo>
                <a:cubicBezTo>
                  <a:pt x="282" y="431"/>
                  <a:pt x="281" y="433"/>
                  <a:pt x="280" y="433"/>
                </a:cubicBezTo>
                <a:cubicBezTo>
                  <a:pt x="279" y="433"/>
                  <a:pt x="279" y="429"/>
                  <a:pt x="280" y="424"/>
                </a:cubicBezTo>
                <a:cubicBezTo>
                  <a:pt x="281" y="420"/>
                  <a:pt x="279" y="403"/>
                  <a:pt x="275" y="401"/>
                </a:cubicBezTo>
                <a:cubicBezTo>
                  <a:pt x="275" y="401"/>
                  <a:pt x="275" y="401"/>
                  <a:pt x="272" y="401"/>
                </a:cubicBezTo>
                <a:cubicBezTo>
                  <a:pt x="259" y="401"/>
                  <a:pt x="259" y="401"/>
                  <a:pt x="259" y="401"/>
                </a:cubicBezTo>
                <a:cubicBezTo>
                  <a:pt x="258" y="410"/>
                  <a:pt x="257" y="417"/>
                  <a:pt x="258" y="417"/>
                </a:cubicBezTo>
                <a:cubicBezTo>
                  <a:pt x="258" y="417"/>
                  <a:pt x="259" y="419"/>
                  <a:pt x="259" y="421"/>
                </a:cubicBezTo>
                <a:cubicBezTo>
                  <a:pt x="259" y="423"/>
                  <a:pt x="258" y="425"/>
                  <a:pt x="258" y="427"/>
                </a:cubicBezTo>
                <a:cubicBezTo>
                  <a:pt x="258" y="428"/>
                  <a:pt x="258" y="435"/>
                  <a:pt x="259" y="440"/>
                </a:cubicBezTo>
                <a:cubicBezTo>
                  <a:pt x="260" y="445"/>
                  <a:pt x="262" y="455"/>
                  <a:pt x="262" y="455"/>
                </a:cubicBezTo>
                <a:cubicBezTo>
                  <a:pt x="263" y="455"/>
                  <a:pt x="263" y="456"/>
                  <a:pt x="263" y="457"/>
                </a:cubicBezTo>
                <a:cubicBezTo>
                  <a:pt x="263" y="458"/>
                  <a:pt x="263" y="461"/>
                  <a:pt x="261" y="461"/>
                </a:cubicBezTo>
                <a:cubicBezTo>
                  <a:pt x="260" y="461"/>
                  <a:pt x="258" y="456"/>
                  <a:pt x="257" y="450"/>
                </a:cubicBezTo>
                <a:cubicBezTo>
                  <a:pt x="257" y="444"/>
                  <a:pt x="254" y="431"/>
                  <a:pt x="253" y="431"/>
                </a:cubicBezTo>
                <a:cubicBezTo>
                  <a:pt x="253" y="431"/>
                  <a:pt x="251" y="429"/>
                  <a:pt x="251" y="427"/>
                </a:cubicBezTo>
                <a:cubicBezTo>
                  <a:pt x="251" y="424"/>
                  <a:pt x="252" y="421"/>
                  <a:pt x="252" y="421"/>
                </a:cubicBezTo>
                <a:cubicBezTo>
                  <a:pt x="252" y="421"/>
                  <a:pt x="253" y="420"/>
                  <a:pt x="253" y="418"/>
                </a:cubicBezTo>
                <a:cubicBezTo>
                  <a:pt x="253" y="416"/>
                  <a:pt x="252" y="414"/>
                  <a:pt x="251" y="414"/>
                </a:cubicBezTo>
                <a:cubicBezTo>
                  <a:pt x="251" y="413"/>
                  <a:pt x="247" y="413"/>
                  <a:pt x="247" y="413"/>
                </a:cubicBezTo>
                <a:cubicBezTo>
                  <a:pt x="247" y="414"/>
                  <a:pt x="246" y="414"/>
                  <a:pt x="244" y="414"/>
                </a:cubicBezTo>
                <a:cubicBezTo>
                  <a:pt x="242" y="414"/>
                  <a:pt x="241" y="415"/>
                  <a:pt x="240" y="416"/>
                </a:cubicBezTo>
                <a:cubicBezTo>
                  <a:pt x="240" y="416"/>
                  <a:pt x="237" y="418"/>
                  <a:pt x="235" y="418"/>
                </a:cubicBezTo>
                <a:cubicBezTo>
                  <a:pt x="234" y="418"/>
                  <a:pt x="232" y="419"/>
                  <a:pt x="232" y="419"/>
                </a:cubicBezTo>
                <a:cubicBezTo>
                  <a:pt x="232" y="420"/>
                  <a:pt x="232" y="420"/>
                  <a:pt x="232" y="420"/>
                </a:cubicBezTo>
                <a:cubicBezTo>
                  <a:pt x="231" y="420"/>
                  <a:pt x="230" y="422"/>
                  <a:pt x="229" y="424"/>
                </a:cubicBezTo>
                <a:cubicBezTo>
                  <a:pt x="229" y="427"/>
                  <a:pt x="226" y="433"/>
                  <a:pt x="225" y="433"/>
                </a:cubicBezTo>
                <a:cubicBezTo>
                  <a:pt x="224" y="433"/>
                  <a:pt x="223" y="433"/>
                  <a:pt x="223" y="434"/>
                </a:cubicBezTo>
                <a:cubicBezTo>
                  <a:pt x="223" y="434"/>
                  <a:pt x="222" y="435"/>
                  <a:pt x="220" y="435"/>
                </a:cubicBezTo>
                <a:cubicBezTo>
                  <a:pt x="218" y="435"/>
                  <a:pt x="216" y="433"/>
                  <a:pt x="214" y="432"/>
                </a:cubicBezTo>
                <a:cubicBezTo>
                  <a:pt x="213" y="430"/>
                  <a:pt x="212" y="417"/>
                  <a:pt x="211" y="417"/>
                </a:cubicBezTo>
                <a:cubicBezTo>
                  <a:pt x="211" y="417"/>
                  <a:pt x="211" y="417"/>
                  <a:pt x="211" y="416"/>
                </a:cubicBezTo>
                <a:cubicBezTo>
                  <a:pt x="211" y="416"/>
                  <a:pt x="211" y="416"/>
                  <a:pt x="211" y="416"/>
                </a:cubicBezTo>
                <a:cubicBezTo>
                  <a:pt x="212" y="416"/>
                  <a:pt x="212" y="414"/>
                  <a:pt x="212" y="412"/>
                </a:cubicBezTo>
                <a:cubicBezTo>
                  <a:pt x="212" y="410"/>
                  <a:pt x="212" y="409"/>
                  <a:pt x="211" y="409"/>
                </a:cubicBezTo>
                <a:cubicBezTo>
                  <a:pt x="211" y="409"/>
                  <a:pt x="211" y="407"/>
                  <a:pt x="211" y="404"/>
                </a:cubicBezTo>
                <a:cubicBezTo>
                  <a:pt x="211" y="402"/>
                  <a:pt x="211" y="395"/>
                  <a:pt x="211" y="395"/>
                </a:cubicBezTo>
                <a:cubicBezTo>
                  <a:pt x="210" y="395"/>
                  <a:pt x="206" y="394"/>
                  <a:pt x="206" y="395"/>
                </a:cubicBezTo>
                <a:cubicBezTo>
                  <a:pt x="206" y="395"/>
                  <a:pt x="205" y="395"/>
                  <a:pt x="204" y="396"/>
                </a:cubicBezTo>
                <a:cubicBezTo>
                  <a:pt x="203" y="396"/>
                  <a:pt x="199" y="398"/>
                  <a:pt x="198" y="398"/>
                </a:cubicBezTo>
                <a:cubicBezTo>
                  <a:pt x="198" y="399"/>
                  <a:pt x="197" y="400"/>
                  <a:pt x="196" y="400"/>
                </a:cubicBezTo>
                <a:cubicBezTo>
                  <a:pt x="195" y="400"/>
                  <a:pt x="195" y="400"/>
                  <a:pt x="195" y="400"/>
                </a:cubicBezTo>
                <a:cubicBezTo>
                  <a:pt x="195" y="401"/>
                  <a:pt x="193" y="401"/>
                  <a:pt x="191" y="402"/>
                </a:cubicBezTo>
                <a:cubicBezTo>
                  <a:pt x="189" y="402"/>
                  <a:pt x="184" y="403"/>
                  <a:pt x="184" y="403"/>
                </a:cubicBezTo>
                <a:cubicBezTo>
                  <a:pt x="184" y="404"/>
                  <a:pt x="184" y="406"/>
                  <a:pt x="183" y="408"/>
                </a:cubicBezTo>
                <a:cubicBezTo>
                  <a:pt x="183" y="409"/>
                  <a:pt x="178" y="413"/>
                  <a:pt x="177" y="413"/>
                </a:cubicBezTo>
                <a:cubicBezTo>
                  <a:pt x="177" y="413"/>
                  <a:pt x="176" y="412"/>
                  <a:pt x="176" y="411"/>
                </a:cubicBezTo>
                <a:cubicBezTo>
                  <a:pt x="176" y="410"/>
                  <a:pt x="177" y="409"/>
                  <a:pt x="177" y="409"/>
                </a:cubicBezTo>
                <a:cubicBezTo>
                  <a:pt x="178" y="409"/>
                  <a:pt x="179" y="407"/>
                  <a:pt x="180" y="405"/>
                </a:cubicBezTo>
                <a:cubicBezTo>
                  <a:pt x="180" y="403"/>
                  <a:pt x="184" y="396"/>
                  <a:pt x="185" y="394"/>
                </a:cubicBezTo>
                <a:cubicBezTo>
                  <a:pt x="186" y="392"/>
                  <a:pt x="193" y="384"/>
                  <a:pt x="193" y="382"/>
                </a:cubicBezTo>
                <a:cubicBezTo>
                  <a:pt x="193" y="380"/>
                  <a:pt x="192" y="378"/>
                  <a:pt x="191" y="378"/>
                </a:cubicBezTo>
                <a:cubicBezTo>
                  <a:pt x="190" y="377"/>
                  <a:pt x="187" y="376"/>
                  <a:pt x="187" y="376"/>
                </a:cubicBezTo>
                <a:cubicBezTo>
                  <a:pt x="187" y="375"/>
                  <a:pt x="185" y="375"/>
                  <a:pt x="183" y="375"/>
                </a:cubicBezTo>
                <a:cubicBezTo>
                  <a:pt x="181" y="375"/>
                  <a:pt x="177" y="374"/>
                  <a:pt x="175" y="373"/>
                </a:cubicBezTo>
                <a:cubicBezTo>
                  <a:pt x="174" y="372"/>
                  <a:pt x="169" y="367"/>
                  <a:pt x="169" y="366"/>
                </a:cubicBezTo>
                <a:cubicBezTo>
                  <a:pt x="169" y="366"/>
                  <a:pt x="168" y="365"/>
                  <a:pt x="167" y="364"/>
                </a:cubicBezTo>
                <a:cubicBezTo>
                  <a:pt x="165" y="364"/>
                  <a:pt x="163" y="362"/>
                  <a:pt x="161" y="360"/>
                </a:cubicBezTo>
                <a:cubicBezTo>
                  <a:pt x="159" y="357"/>
                  <a:pt x="151" y="351"/>
                  <a:pt x="151" y="349"/>
                </a:cubicBezTo>
                <a:cubicBezTo>
                  <a:pt x="151" y="347"/>
                  <a:pt x="149" y="344"/>
                  <a:pt x="146" y="342"/>
                </a:cubicBezTo>
                <a:cubicBezTo>
                  <a:pt x="143" y="340"/>
                  <a:pt x="137" y="338"/>
                  <a:pt x="133" y="338"/>
                </a:cubicBezTo>
                <a:cubicBezTo>
                  <a:pt x="130" y="338"/>
                  <a:pt x="120" y="338"/>
                  <a:pt x="119" y="338"/>
                </a:cubicBezTo>
                <a:cubicBezTo>
                  <a:pt x="119" y="337"/>
                  <a:pt x="119" y="329"/>
                  <a:pt x="121" y="327"/>
                </a:cubicBezTo>
                <a:cubicBezTo>
                  <a:pt x="121" y="327"/>
                  <a:pt x="121" y="327"/>
                  <a:pt x="121" y="326"/>
                </a:cubicBezTo>
                <a:cubicBezTo>
                  <a:pt x="121" y="324"/>
                  <a:pt x="121" y="324"/>
                  <a:pt x="121" y="324"/>
                </a:cubicBezTo>
                <a:cubicBezTo>
                  <a:pt x="119" y="320"/>
                  <a:pt x="114" y="316"/>
                  <a:pt x="110" y="315"/>
                </a:cubicBezTo>
                <a:cubicBezTo>
                  <a:pt x="106" y="314"/>
                  <a:pt x="95" y="310"/>
                  <a:pt x="95" y="310"/>
                </a:cubicBezTo>
                <a:cubicBezTo>
                  <a:pt x="94" y="310"/>
                  <a:pt x="92" y="308"/>
                  <a:pt x="90" y="306"/>
                </a:cubicBezTo>
                <a:cubicBezTo>
                  <a:pt x="88" y="304"/>
                  <a:pt x="85" y="298"/>
                  <a:pt x="88" y="295"/>
                </a:cubicBezTo>
                <a:cubicBezTo>
                  <a:pt x="88" y="295"/>
                  <a:pt x="88" y="295"/>
                  <a:pt x="88" y="293"/>
                </a:cubicBezTo>
                <a:cubicBezTo>
                  <a:pt x="88" y="293"/>
                  <a:pt x="88" y="293"/>
                  <a:pt x="88" y="292"/>
                </a:cubicBezTo>
                <a:cubicBezTo>
                  <a:pt x="88" y="292"/>
                  <a:pt x="88" y="292"/>
                  <a:pt x="88" y="292"/>
                </a:cubicBezTo>
                <a:cubicBezTo>
                  <a:pt x="90" y="291"/>
                  <a:pt x="93" y="291"/>
                  <a:pt x="94" y="292"/>
                </a:cubicBezTo>
                <a:cubicBezTo>
                  <a:pt x="95" y="292"/>
                  <a:pt x="98" y="298"/>
                  <a:pt x="98" y="298"/>
                </a:cubicBezTo>
                <a:cubicBezTo>
                  <a:pt x="99" y="298"/>
                  <a:pt x="99" y="300"/>
                  <a:pt x="99" y="301"/>
                </a:cubicBezTo>
                <a:cubicBezTo>
                  <a:pt x="99" y="303"/>
                  <a:pt x="100" y="305"/>
                  <a:pt x="102" y="306"/>
                </a:cubicBezTo>
                <a:cubicBezTo>
                  <a:pt x="104" y="307"/>
                  <a:pt x="110" y="308"/>
                  <a:pt x="110" y="308"/>
                </a:cubicBezTo>
                <a:cubicBezTo>
                  <a:pt x="110" y="307"/>
                  <a:pt x="110" y="305"/>
                  <a:pt x="110" y="302"/>
                </a:cubicBezTo>
                <a:cubicBezTo>
                  <a:pt x="109" y="300"/>
                  <a:pt x="108" y="293"/>
                  <a:pt x="107" y="293"/>
                </a:cubicBezTo>
                <a:cubicBezTo>
                  <a:pt x="107" y="293"/>
                  <a:pt x="106" y="292"/>
                  <a:pt x="106" y="292"/>
                </a:cubicBezTo>
                <a:cubicBezTo>
                  <a:pt x="106" y="291"/>
                  <a:pt x="107" y="291"/>
                  <a:pt x="107" y="291"/>
                </a:cubicBezTo>
                <a:cubicBezTo>
                  <a:pt x="108" y="291"/>
                  <a:pt x="108" y="290"/>
                  <a:pt x="108" y="288"/>
                </a:cubicBezTo>
                <a:cubicBezTo>
                  <a:pt x="108" y="287"/>
                  <a:pt x="106" y="284"/>
                  <a:pt x="104" y="283"/>
                </a:cubicBezTo>
                <a:cubicBezTo>
                  <a:pt x="102" y="282"/>
                  <a:pt x="99" y="275"/>
                  <a:pt x="100" y="275"/>
                </a:cubicBezTo>
                <a:cubicBezTo>
                  <a:pt x="100" y="275"/>
                  <a:pt x="101" y="274"/>
                  <a:pt x="101" y="273"/>
                </a:cubicBezTo>
                <a:cubicBezTo>
                  <a:pt x="101" y="272"/>
                  <a:pt x="100" y="268"/>
                  <a:pt x="98" y="268"/>
                </a:cubicBezTo>
                <a:cubicBezTo>
                  <a:pt x="96" y="268"/>
                  <a:pt x="95" y="267"/>
                  <a:pt x="95" y="267"/>
                </a:cubicBezTo>
                <a:cubicBezTo>
                  <a:pt x="95" y="267"/>
                  <a:pt x="92" y="266"/>
                  <a:pt x="89" y="266"/>
                </a:cubicBezTo>
                <a:cubicBezTo>
                  <a:pt x="87" y="266"/>
                  <a:pt x="84" y="267"/>
                  <a:pt x="84" y="267"/>
                </a:cubicBezTo>
                <a:cubicBezTo>
                  <a:pt x="84" y="267"/>
                  <a:pt x="84" y="268"/>
                  <a:pt x="84" y="268"/>
                </a:cubicBezTo>
                <a:cubicBezTo>
                  <a:pt x="83" y="268"/>
                  <a:pt x="83" y="267"/>
                  <a:pt x="83" y="267"/>
                </a:cubicBezTo>
                <a:cubicBezTo>
                  <a:pt x="83" y="267"/>
                  <a:pt x="83" y="266"/>
                  <a:pt x="82" y="266"/>
                </a:cubicBezTo>
                <a:cubicBezTo>
                  <a:pt x="82" y="266"/>
                  <a:pt x="82" y="267"/>
                  <a:pt x="82" y="267"/>
                </a:cubicBezTo>
                <a:cubicBezTo>
                  <a:pt x="82" y="267"/>
                  <a:pt x="81" y="268"/>
                  <a:pt x="80" y="267"/>
                </a:cubicBezTo>
                <a:cubicBezTo>
                  <a:pt x="79" y="267"/>
                  <a:pt x="76" y="266"/>
                  <a:pt x="76" y="265"/>
                </a:cubicBezTo>
                <a:cubicBezTo>
                  <a:pt x="76" y="264"/>
                  <a:pt x="79" y="262"/>
                  <a:pt x="82" y="262"/>
                </a:cubicBezTo>
                <a:cubicBezTo>
                  <a:pt x="84" y="262"/>
                  <a:pt x="86" y="263"/>
                  <a:pt x="86" y="263"/>
                </a:cubicBezTo>
                <a:cubicBezTo>
                  <a:pt x="86" y="263"/>
                  <a:pt x="87" y="264"/>
                  <a:pt x="87" y="264"/>
                </a:cubicBezTo>
                <a:cubicBezTo>
                  <a:pt x="87" y="264"/>
                  <a:pt x="87" y="264"/>
                  <a:pt x="88" y="264"/>
                </a:cubicBezTo>
                <a:cubicBezTo>
                  <a:pt x="102" y="264"/>
                  <a:pt x="102" y="264"/>
                  <a:pt x="102" y="264"/>
                </a:cubicBezTo>
                <a:cubicBezTo>
                  <a:pt x="106" y="256"/>
                  <a:pt x="109" y="248"/>
                  <a:pt x="108" y="246"/>
                </a:cubicBezTo>
                <a:cubicBezTo>
                  <a:pt x="107" y="244"/>
                  <a:pt x="104" y="242"/>
                  <a:pt x="103" y="242"/>
                </a:cubicBezTo>
                <a:cubicBezTo>
                  <a:pt x="103" y="242"/>
                  <a:pt x="102" y="241"/>
                  <a:pt x="102" y="241"/>
                </a:cubicBezTo>
                <a:cubicBezTo>
                  <a:pt x="102" y="241"/>
                  <a:pt x="101" y="240"/>
                  <a:pt x="99" y="240"/>
                </a:cubicBezTo>
                <a:cubicBezTo>
                  <a:pt x="97" y="240"/>
                  <a:pt x="95" y="240"/>
                  <a:pt x="93" y="240"/>
                </a:cubicBezTo>
                <a:cubicBezTo>
                  <a:pt x="92" y="239"/>
                  <a:pt x="93" y="232"/>
                  <a:pt x="97" y="231"/>
                </a:cubicBezTo>
                <a:cubicBezTo>
                  <a:pt x="100" y="231"/>
                  <a:pt x="107" y="226"/>
                  <a:pt x="109" y="226"/>
                </a:cubicBezTo>
                <a:cubicBezTo>
                  <a:pt x="112" y="226"/>
                  <a:pt x="113" y="226"/>
                  <a:pt x="113" y="225"/>
                </a:cubicBezTo>
                <a:cubicBezTo>
                  <a:pt x="113" y="225"/>
                  <a:pt x="115" y="224"/>
                  <a:pt x="116" y="224"/>
                </a:cubicBezTo>
                <a:cubicBezTo>
                  <a:pt x="118" y="224"/>
                  <a:pt x="122" y="222"/>
                  <a:pt x="122" y="221"/>
                </a:cubicBezTo>
                <a:cubicBezTo>
                  <a:pt x="122" y="221"/>
                  <a:pt x="123" y="220"/>
                  <a:pt x="124" y="220"/>
                </a:cubicBezTo>
                <a:cubicBezTo>
                  <a:pt x="124" y="220"/>
                  <a:pt x="125" y="219"/>
                  <a:pt x="125" y="219"/>
                </a:cubicBezTo>
                <a:cubicBezTo>
                  <a:pt x="125" y="218"/>
                  <a:pt x="125" y="217"/>
                  <a:pt x="126" y="217"/>
                </a:cubicBezTo>
                <a:cubicBezTo>
                  <a:pt x="126" y="217"/>
                  <a:pt x="131" y="214"/>
                  <a:pt x="136" y="209"/>
                </a:cubicBezTo>
                <a:cubicBezTo>
                  <a:pt x="141" y="205"/>
                  <a:pt x="148" y="198"/>
                  <a:pt x="148" y="197"/>
                </a:cubicBezTo>
                <a:cubicBezTo>
                  <a:pt x="148" y="196"/>
                  <a:pt x="149" y="194"/>
                  <a:pt x="150" y="193"/>
                </a:cubicBezTo>
                <a:cubicBezTo>
                  <a:pt x="152" y="192"/>
                  <a:pt x="155" y="187"/>
                  <a:pt x="155" y="186"/>
                </a:cubicBezTo>
                <a:cubicBezTo>
                  <a:pt x="155" y="185"/>
                  <a:pt x="151" y="179"/>
                  <a:pt x="147" y="176"/>
                </a:cubicBezTo>
                <a:cubicBezTo>
                  <a:pt x="144" y="174"/>
                  <a:pt x="139" y="169"/>
                  <a:pt x="138" y="169"/>
                </a:cubicBezTo>
                <a:cubicBezTo>
                  <a:pt x="137" y="169"/>
                  <a:pt x="134" y="167"/>
                  <a:pt x="132" y="165"/>
                </a:cubicBezTo>
                <a:cubicBezTo>
                  <a:pt x="129" y="162"/>
                  <a:pt x="121" y="154"/>
                  <a:pt x="121" y="154"/>
                </a:cubicBezTo>
                <a:cubicBezTo>
                  <a:pt x="120" y="154"/>
                  <a:pt x="119" y="153"/>
                  <a:pt x="119" y="152"/>
                </a:cubicBezTo>
                <a:cubicBezTo>
                  <a:pt x="119" y="151"/>
                  <a:pt x="118" y="148"/>
                  <a:pt x="117" y="145"/>
                </a:cubicBezTo>
                <a:cubicBezTo>
                  <a:pt x="115" y="142"/>
                  <a:pt x="106" y="135"/>
                  <a:pt x="106" y="134"/>
                </a:cubicBezTo>
                <a:cubicBezTo>
                  <a:pt x="106" y="134"/>
                  <a:pt x="105" y="132"/>
                  <a:pt x="104" y="131"/>
                </a:cubicBezTo>
                <a:cubicBezTo>
                  <a:pt x="103" y="131"/>
                  <a:pt x="101" y="128"/>
                  <a:pt x="101" y="127"/>
                </a:cubicBezTo>
                <a:cubicBezTo>
                  <a:pt x="101" y="126"/>
                  <a:pt x="99" y="125"/>
                  <a:pt x="98" y="124"/>
                </a:cubicBezTo>
                <a:cubicBezTo>
                  <a:pt x="97" y="123"/>
                  <a:pt x="93" y="121"/>
                  <a:pt x="93" y="120"/>
                </a:cubicBezTo>
                <a:cubicBezTo>
                  <a:pt x="93" y="119"/>
                  <a:pt x="93" y="118"/>
                  <a:pt x="93" y="117"/>
                </a:cubicBezTo>
                <a:cubicBezTo>
                  <a:pt x="93" y="116"/>
                  <a:pt x="82" y="110"/>
                  <a:pt x="78" y="106"/>
                </a:cubicBezTo>
                <a:cubicBezTo>
                  <a:pt x="73" y="103"/>
                  <a:pt x="67" y="92"/>
                  <a:pt x="66" y="92"/>
                </a:cubicBezTo>
                <a:cubicBezTo>
                  <a:pt x="65" y="92"/>
                  <a:pt x="64" y="92"/>
                  <a:pt x="64" y="91"/>
                </a:cubicBezTo>
                <a:cubicBezTo>
                  <a:pt x="64" y="91"/>
                  <a:pt x="62" y="90"/>
                  <a:pt x="61" y="90"/>
                </a:cubicBezTo>
                <a:cubicBezTo>
                  <a:pt x="61" y="90"/>
                  <a:pt x="59" y="89"/>
                  <a:pt x="58" y="88"/>
                </a:cubicBezTo>
                <a:cubicBezTo>
                  <a:pt x="58" y="87"/>
                  <a:pt x="55" y="84"/>
                  <a:pt x="55" y="84"/>
                </a:cubicBezTo>
                <a:cubicBezTo>
                  <a:pt x="54" y="84"/>
                  <a:pt x="54" y="83"/>
                  <a:pt x="54" y="82"/>
                </a:cubicBezTo>
                <a:cubicBezTo>
                  <a:pt x="54" y="81"/>
                  <a:pt x="51" y="80"/>
                  <a:pt x="48" y="79"/>
                </a:cubicBezTo>
                <a:cubicBezTo>
                  <a:pt x="48" y="79"/>
                  <a:pt x="48" y="79"/>
                  <a:pt x="48" y="73"/>
                </a:cubicBezTo>
                <a:cubicBezTo>
                  <a:pt x="48" y="71"/>
                  <a:pt x="48" y="71"/>
                  <a:pt x="48" y="71"/>
                </a:cubicBezTo>
                <a:cubicBezTo>
                  <a:pt x="50" y="68"/>
                  <a:pt x="52" y="66"/>
                  <a:pt x="53" y="66"/>
                </a:cubicBezTo>
                <a:cubicBezTo>
                  <a:pt x="55" y="66"/>
                  <a:pt x="61" y="69"/>
                  <a:pt x="68" y="73"/>
                </a:cubicBezTo>
                <a:cubicBezTo>
                  <a:pt x="68" y="73"/>
                  <a:pt x="68" y="73"/>
                  <a:pt x="70" y="81"/>
                </a:cubicBezTo>
                <a:cubicBezTo>
                  <a:pt x="77" y="82"/>
                  <a:pt x="77" y="82"/>
                  <a:pt x="77" y="82"/>
                </a:cubicBezTo>
                <a:cubicBezTo>
                  <a:pt x="77" y="86"/>
                  <a:pt x="77" y="90"/>
                  <a:pt x="78" y="90"/>
                </a:cubicBezTo>
                <a:cubicBezTo>
                  <a:pt x="78" y="90"/>
                  <a:pt x="79" y="90"/>
                  <a:pt x="80" y="91"/>
                </a:cubicBezTo>
                <a:cubicBezTo>
                  <a:pt x="80" y="92"/>
                  <a:pt x="82" y="95"/>
                  <a:pt x="83" y="95"/>
                </a:cubicBezTo>
                <a:cubicBezTo>
                  <a:pt x="84" y="95"/>
                  <a:pt x="84" y="96"/>
                  <a:pt x="84" y="97"/>
                </a:cubicBezTo>
                <a:cubicBezTo>
                  <a:pt x="84" y="98"/>
                  <a:pt x="87" y="100"/>
                  <a:pt x="89" y="102"/>
                </a:cubicBezTo>
                <a:cubicBezTo>
                  <a:pt x="92" y="104"/>
                  <a:pt x="99" y="109"/>
                  <a:pt x="99" y="110"/>
                </a:cubicBezTo>
                <a:cubicBezTo>
                  <a:pt x="99" y="111"/>
                  <a:pt x="101" y="113"/>
                  <a:pt x="103" y="114"/>
                </a:cubicBezTo>
                <a:cubicBezTo>
                  <a:pt x="105" y="116"/>
                  <a:pt x="110" y="121"/>
                  <a:pt x="111" y="121"/>
                </a:cubicBezTo>
                <a:cubicBezTo>
                  <a:pt x="112" y="121"/>
                  <a:pt x="113" y="123"/>
                  <a:pt x="115" y="125"/>
                </a:cubicBezTo>
                <a:cubicBezTo>
                  <a:pt x="116" y="127"/>
                  <a:pt x="120" y="132"/>
                  <a:pt x="122" y="132"/>
                </a:cubicBezTo>
                <a:cubicBezTo>
                  <a:pt x="123" y="132"/>
                  <a:pt x="124" y="131"/>
                  <a:pt x="124" y="131"/>
                </a:cubicBezTo>
                <a:cubicBezTo>
                  <a:pt x="124" y="130"/>
                  <a:pt x="125" y="130"/>
                  <a:pt x="126" y="130"/>
                </a:cubicBezTo>
                <a:cubicBezTo>
                  <a:pt x="127" y="130"/>
                  <a:pt x="128" y="131"/>
                  <a:pt x="127" y="132"/>
                </a:cubicBezTo>
                <a:cubicBezTo>
                  <a:pt x="127" y="133"/>
                  <a:pt x="131" y="142"/>
                  <a:pt x="137" y="147"/>
                </a:cubicBezTo>
                <a:cubicBezTo>
                  <a:pt x="137" y="147"/>
                  <a:pt x="137" y="147"/>
                  <a:pt x="137" y="150"/>
                </a:cubicBezTo>
                <a:cubicBezTo>
                  <a:pt x="137" y="151"/>
                  <a:pt x="137" y="151"/>
                  <a:pt x="137" y="152"/>
                </a:cubicBezTo>
                <a:cubicBezTo>
                  <a:pt x="137" y="152"/>
                  <a:pt x="137" y="152"/>
                  <a:pt x="137" y="152"/>
                </a:cubicBezTo>
                <a:cubicBezTo>
                  <a:pt x="139" y="153"/>
                  <a:pt x="141" y="154"/>
                  <a:pt x="141" y="155"/>
                </a:cubicBezTo>
                <a:cubicBezTo>
                  <a:pt x="141" y="156"/>
                  <a:pt x="142" y="157"/>
                  <a:pt x="143" y="157"/>
                </a:cubicBezTo>
                <a:cubicBezTo>
                  <a:pt x="143" y="158"/>
                  <a:pt x="148" y="160"/>
                  <a:pt x="148" y="161"/>
                </a:cubicBezTo>
                <a:cubicBezTo>
                  <a:pt x="148" y="161"/>
                  <a:pt x="152" y="165"/>
                  <a:pt x="156" y="168"/>
                </a:cubicBezTo>
                <a:cubicBezTo>
                  <a:pt x="156" y="168"/>
                  <a:pt x="156" y="168"/>
                  <a:pt x="158" y="168"/>
                </a:cubicBezTo>
                <a:cubicBezTo>
                  <a:pt x="159" y="168"/>
                  <a:pt x="159" y="168"/>
                  <a:pt x="159" y="168"/>
                </a:cubicBezTo>
                <a:cubicBezTo>
                  <a:pt x="159" y="168"/>
                  <a:pt x="160" y="167"/>
                  <a:pt x="160" y="167"/>
                </a:cubicBezTo>
                <a:cubicBezTo>
                  <a:pt x="160" y="167"/>
                  <a:pt x="163" y="165"/>
                  <a:pt x="166" y="164"/>
                </a:cubicBezTo>
                <a:cubicBezTo>
                  <a:pt x="166" y="164"/>
                  <a:pt x="166" y="164"/>
                  <a:pt x="166" y="162"/>
                </a:cubicBezTo>
                <a:cubicBezTo>
                  <a:pt x="166" y="160"/>
                  <a:pt x="165" y="158"/>
                  <a:pt x="165" y="155"/>
                </a:cubicBezTo>
                <a:cubicBezTo>
                  <a:pt x="165" y="154"/>
                  <a:pt x="165" y="154"/>
                  <a:pt x="165" y="154"/>
                </a:cubicBezTo>
                <a:cubicBezTo>
                  <a:pt x="165" y="152"/>
                  <a:pt x="166" y="151"/>
                  <a:pt x="166" y="151"/>
                </a:cubicBezTo>
                <a:cubicBezTo>
                  <a:pt x="167" y="151"/>
                  <a:pt x="168" y="149"/>
                  <a:pt x="169" y="148"/>
                </a:cubicBezTo>
                <a:cubicBezTo>
                  <a:pt x="170" y="146"/>
                  <a:pt x="174" y="144"/>
                  <a:pt x="174" y="144"/>
                </a:cubicBezTo>
                <a:cubicBezTo>
                  <a:pt x="174" y="144"/>
                  <a:pt x="175" y="145"/>
                  <a:pt x="176" y="145"/>
                </a:cubicBezTo>
                <a:cubicBezTo>
                  <a:pt x="177" y="146"/>
                  <a:pt x="179" y="147"/>
                  <a:pt x="179" y="147"/>
                </a:cubicBezTo>
                <a:cubicBezTo>
                  <a:pt x="179" y="147"/>
                  <a:pt x="178" y="148"/>
                  <a:pt x="178" y="148"/>
                </a:cubicBezTo>
                <a:cubicBezTo>
                  <a:pt x="178" y="148"/>
                  <a:pt x="178" y="147"/>
                  <a:pt x="178" y="147"/>
                </a:cubicBezTo>
                <a:cubicBezTo>
                  <a:pt x="178" y="147"/>
                  <a:pt x="182" y="148"/>
                  <a:pt x="186" y="149"/>
                </a:cubicBezTo>
                <a:cubicBezTo>
                  <a:pt x="186" y="149"/>
                  <a:pt x="186" y="149"/>
                  <a:pt x="186" y="157"/>
                </a:cubicBezTo>
                <a:cubicBezTo>
                  <a:pt x="186" y="160"/>
                  <a:pt x="183" y="164"/>
                  <a:pt x="183" y="168"/>
                </a:cubicBezTo>
                <a:cubicBezTo>
                  <a:pt x="183" y="175"/>
                  <a:pt x="185" y="180"/>
                  <a:pt x="198" y="180"/>
                </a:cubicBezTo>
                <a:cubicBezTo>
                  <a:pt x="199" y="180"/>
                  <a:pt x="199" y="180"/>
                  <a:pt x="199" y="180"/>
                </a:cubicBezTo>
                <a:cubicBezTo>
                  <a:pt x="201" y="180"/>
                  <a:pt x="202" y="179"/>
                  <a:pt x="202" y="179"/>
                </a:cubicBezTo>
                <a:cubicBezTo>
                  <a:pt x="202" y="178"/>
                  <a:pt x="203" y="179"/>
                  <a:pt x="204" y="180"/>
                </a:cubicBezTo>
                <a:cubicBezTo>
                  <a:pt x="204" y="180"/>
                  <a:pt x="204" y="180"/>
                  <a:pt x="208" y="180"/>
                </a:cubicBezTo>
                <a:cubicBezTo>
                  <a:pt x="214" y="180"/>
                  <a:pt x="214" y="180"/>
                  <a:pt x="214" y="180"/>
                </a:cubicBezTo>
                <a:cubicBezTo>
                  <a:pt x="218" y="178"/>
                  <a:pt x="220" y="175"/>
                  <a:pt x="219" y="174"/>
                </a:cubicBezTo>
                <a:cubicBezTo>
                  <a:pt x="219" y="174"/>
                  <a:pt x="219" y="174"/>
                  <a:pt x="219" y="172"/>
                </a:cubicBezTo>
                <a:cubicBezTo>
                  <a:pt x="219" y="172"/>
                  <a:pt x="219" y="172"/>
                  <a:pt x="219" y="172"/>
                </a:cubicBezTo>
                <a:cubicBezTo>
                  <a:pt x="219" y="171"/>
                  <a:pt x="220" y="171"/>
                  <a:pt x="220" y="171"/>
                </a:cubicBezTo>
                <a:cubicBezTo>
                  <a:pt x="220" y="171"/>
                  <a:pt x="221" y="172"/>
                  <a:pt x="221" y="173"/>
                </a:cubicBezTo>
                <a:cubicBezTo>
                  <a:pt x="222" y="174"/>
                  <a:pt x="226" y="175"/>
                  <a:pt x="226" y="175"/>
                </a:cubicBezTo>
                <a:cubicBezTo>
                  <a:pt x="226" y="175"/>
                  <a:pt x="229" y="173"/>
                  <a:pt x="229" y="172"/>
                </a:cubicBezTo>
                <a:cubicBezTo>
                  <a:pt x="229" y="171"/>
                  <a:pt x="228" y="169"/>
                  <a:pt x="229" y="169"/>
                </a:cubicBezTo>
                <a:cubicBezTo>
                  <a:pt x="229" y="169"/>
                  <a:pt x="230" y="171"/>
                  <a:pt x="231" y="172"/>
                </a:cubicBezTo>
                <a:cubicBezTo>
                  <a:pt x="231" y="172"/>
                  <a:pt x="231" y="172"/>
                  <a:pt x="231" y="172"/>
                </a:cubicBezTo>
                <a:cubicBezTo>
                  <a:pt x="241" y="172"/>
                  <a:pt x="241" y="171"/>
                  <a:pt x="241" y="171"/>
                </a:cubicBezTo>
                <a:cubicBezTo>
                  <a:pt x="244" y="149"/>
                  <a:pt x="248" y="129"/>
                  <a:pt x="250" y="129"/>
                </a:cubicBezTo>
                <a:cubicBezTo>
                  <a:pt x="251" y="128"/>
                  <a:pt x="256" y="124"/>
                  <a:pt x="256" y="121"/>
                </a:cubicBezTo>
                <a:cubicBezTo>
                  <a:pt x="256" y="118"/>
                  <a:pt x="254" y="111"/>
                  <a:pt x="253" y="111"/>
                </a:cubicBezTo>
                <a:cubicBezTo>
                  <a:pt x="253" y="111"/>
                  <a:pt x="253" y="109"/>
                  <a:pt x="253" y="106"/>
                </a:cubicBezTo>
                <a:cubicBezTo>
                  <a:pt x="253" y="104"/>
                  <a:pt x="252" y="101"/>
                  <a:pt x="252" y="101"/>
                </a:cubicBezTo>
                <a:cubicBezTo>
                  <a:pt x="251" y="100"/>
                  <a:pt x="250" y="99"/>
                  <a:pt x="250" y="99"/>
                </a:cubicBezTo>
                <a:cubicBezTo>
                  <a:pt x="250" y="99"/>
                  <a:pt x="250" y="98"/>
                  <a:pt x="250" y="98"/>
                </a:cubicBezTo>
                <a:cubicBezTo>
                  <a:pt x="251" y="98"/>
                  <a:pt x="251" y="96"/>
                  <a:pt x="251" y="93"/>
                </a:cubicBezTo>
                <a:cubicBezTo>
                  <a:pt x="251" y="90"/>
                  <a:pt x="252" y="88"/>
                  <a:pt x="252" y="88"/>
                </a:cubicBezTo>
                <a:cubicBezTo>
                  <a:pt x="252" y="88"/>
                  <a:pt x="253" y="88"/>
                  <a:pt x="253" y="89"/>
                </a:cubicBezTo>
                <a:cubicBezTo>
                  <a:pt x="253" y="89"/>
                  <a:pt x="254" y="93"/>
                  <a:pt x="256" y="97"/>
                </a:cubicBezTo>
                <a:cubicBezTo>
                  <a:pt x="256" y="97"/>
                  <a:pt x="256" y="97"/>
                  <a:pt x="256" y="100"/>
                </a:cubicBezTo>
                <a:cubicBezTo>
                  <a:pt x="256" y="102"/>
                  <a:pt x="256" y="102"/>
                  <a:pt x="256" y="102"/>
                </a:cubicBezTo>
                <a:cubicBezTo>
                  <a:pt x="255" y="103"/>
                  <a:pt x="255" y="104"/>
                  <a:pt x="255" y="104"/>
                </a:cubicBezTo>
                <a:cubicBezTo>
                  <a:pt x="255" y="104"/>
                  <a:pt x="256" y="106"/>
                  <a:pt x="256" y="109"/>
                </a:cubicBezTo>
                <a:cubicBezTo>
                  <a:pt x="256" y="109"/>
                  <a:pt x="256" y="109"/>
                  <a:pt x="256" y="110"/>
                </a:cubicBezTo>
                <a:cubicBezTo>
                  <a:pt x="256" y="112"/>
                  <a:pt x="256" y="113"/>
                  <a:pt x="256" y="115"/>
                </a:cubicBezTo>
                <a:cubicBezTo>
                  <a:pt x="256" y="117"/>
                  <a:pt x="256" y="117"/>
                  <a:pt x="256" y="117"/>
                </a:cubicBezTo>
                <a:cubicBezTo>
                  <a:pt x="257" y="119"/>
                  <a:pt x="259" y="122"/>
                  <a:pt x="259" y="122"/>
                </a:cubicBezTo>
                <a:cubicBezTo>
                  <a:pt x="259" y="122"/>
                  <a:pt x="261" y="124"/>
                  <a:pt x="264" y="125"/>
                </a:cubicBezTo>
                <a:cubicBezTo>
                  <a:pt x="267" y="126"/>
                  <a:pt x="271" y="136"/>
                  <a:pt x="272" y="136"/>
                </a:cubicBezTo>
                <a:cubicBezTo>
                  <a:pt x="272" y="136"/>
                  <a:pt x="273" y="137"/>
                  <a:pt x="273" y="137"/>
                </a:cubicBezTo>
                <a:cubicBezTo>
                  <a:pt x="273" y="138"/>
                  <a:pt x="274" y="139"/>
                  <a:pt x="274" y="139"/>
                </a:cubicBezTo>
                <a:cubicBezTo>
                  <a:pt x="275" y="140"/>
                  <a:pt x="277" y="141"/>
                  <a:pt x="277" y="141"/>
                </a:cubicBezTo>
                <a:cubicBezTo>
                  <a:pt x="277" y="142"/>
                  <a:pt x="278" y="142"/>
                  <a:pt x="279" y="142"/>
                </a:cubicBezTo>
                <a:cubicBezTo>
                  <a:pt x="280" y="142"/>
                  <a:pt x="280" y="142"/>
                  <a:pt x="280" y="143"/>
                </a:cubicBezTo>
                <a:cubicBezTo>
                  <a:pt x="280" y="143"/>
                  <a:pt x="281" y="143"/>
                  <a:pt x="282" y="144"/>
                </a:cubicBezTo>
                <a:cubicBezTo>
                  <a:pt x="282" y="144"/>
                  <a:pt x="282" y="144"/>
                  <a:pt x="283" y="144"/>
                </a:cubicBezTo>
                <a:cubicBezTo>
                  <a:pt x="285" y="144"/>
                  <a:pt x="285" y="144"/>
                  <a:pt x="285" y="144"/>
                </a:cubicBezTo>
                <a:cubicBezTo>
                  <a:pt x="288" y="143"/>
                  <a:pt x="290" y="142"/>
                  <a:pt x="290" y="143"/>
                </a:cubicBezTo>
                <a:cubicBezTo>
                  <a:pt x="290" y="143"/>
                  <a:pt x="291" y="143"/>
                  <a:pt x="292" y="143"/>
                </a:cubicBezTo>
                <a:cubicBezTo>
                  <a:pt x="293" y="143"/>
                  <a:pt x="295" y="142"/>
                  <a:pt x="297" y="142"/>
                </a:cubicBezTo>
                <a:cubicBezTo>
                  <a:pt x="299" y="143"/>
                  <a:pt x="305" y="144"/>
                  <a:pt x="305" y="145"/>
                </a:cubicBezTo>
                <a:cubicBezTo>
                  <a:pt x="305" y="146"/>
                  <a:pt x="306" y="148"/>
                  <a:pt x="307" y="150"/>
                </a:cubicBezTo>
                <a:cubicBezTo>
                  <a:pt x="308" y="152"/>
                  <a:pt x="313" y="156"/>
                  <a:pt x="314" y="156"/>
                </a:cubicBezTo>
                <a:cubicBezTo>
                  <a:pt x="314" y="156"/>
                  <a:pt x="315" y="157"/>
                  <a:pt x="315" y="157"/>
                </a:cubicBezTo>
                <a:cubicBezTo>
                  <a:pt x="316" y="158"/>
                  <a:pt x="317" y="159"/>
                  <a:pt x="318" y="159"/>
                </a:cubicBezTo>
                <a:cubicBezTo>
                  <a:pt x="319" y="159"/>
                  <a:pt x="319" y="159"/>
                  <a:pt x="319" y="160"/>
                </a:cubicBezTo>
                <a:cubicBezTo>
                  <a:pt x="319" y="160"/>
                  <a:pt x="320" y="161"/>
                  <a:pt x="321" y="161"/>
                </a:cubicBezTo>
                <a:cubicBezTo>
                  <a:pt x="323" y="161"/>
                  <a:pt x="324" y="161"/>
                  <a:pt x="324" y="161"/>
                </a:cubicBezTo>
                <a:cubicBezTo>
                  <a:pt x="324" y="162"/>
                  <a:pt x="324" y="162"/>
                  <a:pt x="326" y="163"/>
                </a:cubicBezTo>
                <a:cubicBezTo>
                  <a:pt x="327" y="163"/>
                  <a:pt x="330" y="164"/>
                  <a:pt x="330" y="164"/>
                </a:cubicBezTo>
                <a:cubicBezTo>
                  <a:pt x="330" y="165"/>
                  <a:pt x="330" y="165"/>
                  <a:pt x="331" y="165"/>
                </a:cubicBezTo>
                <a:cubicBezTo>
                  <a:pt x="332" y="165"/>
                  <a:pt x="333" y="165"/>
                  <a:pt x="333" y="166"/>
                </a:cubicBezTo>
                <a:cubicBezTo>
                  <a:pt x="333" y="166"/>
                  <a:pt x="334" y="166"/>
                  <a:pt x="335" y="166"/>
                </a:cubicBezTo>
                <a:cubicBezTo>
                  <a:pt x="336" y="166"/>
                  <a:pt x="337" y="167"/>
                  <a:pt x="337" y="167"/>
                </a:cubicBezTo>
                <a:cubicBezTo>
                  <a:pt x="337" y="167"/>
                  <a:pt x="339" y="169"/>
                  <a:pt x="342" y="172"/>
                </a:cubicBezTo>
                <a:cubicBezTo>
                  <a:pt x="344" y="174"/>
                  <a:pt x="353" y="184"/>
                  <a:pt x="353" y="184"/>
                </a:cubicBezTo>
                <a:cubicBezTo>
                  <a:pt x="354" y="184"/>
                  <a:pt x="354" y="186"/>
                  <a:pt x="355" y="188"/>
                </a:cubicBezTo>
                <a:cubicBezTo>
                  <a:pt x="356" y="191"/>
                  <a:pt x="358" y="197"/>
                  <a:pt x="358" y="197"/>
                </a:cubicBezTo>
                <a:cubicBezTo>
                  <a:pt x="359" y="197"/>
                  <a:pt x="360" y="198"/>
                  <a:pt x="360" y="199"/>
                </a:cubicBezTo>
                <a:cubicBezTo>
                  <a:pt x="360" y="200"/>
                  <a:pt x="360" y="201"/>
                  <a:pt x="361" y="201"/>
                </a:cubicBezTo>
                <a:cubicBezTo>
                  <a:pt x="361" y="201"/>
                  <a:pt x="361" y="201"/>
                  <a:pt x="361" y="202"/>
                </a:cubicBezTo>
                <a:cubicBezTo>
                  <a:pt x="361" y="202"/>
                  <a:pt x="363" y="203"/>
                  <a:pt x="364" y="203"/>
                </a:cubicBezTo>
                <a:cubicBezTo>
                  <a:pt x="366" y="203"/>
                  <a:pt x="367" y="203"/>
                  <a:pt x="367" y="203"/>
                </a:cubicBezTo>
                <a:cubicBezTo>
                  <a:pt x="367" y="204"/>
                  <a:pt x="370" y="204"/>
                  <a:pt x="372" y="204"/>
                </a:cubicBezTo>
                <a:cubicBezTo>
                  <a:pt x="375" y="204"/>
                  <a:pt x="376" y="219"/>
                  <a:pt x="375" y="220"/>
                </a:cubicBezTo>
                <a:cubicBezTo>
                  <a:pt x="374" y="222"/>
                  <a:pt x="373" y="231"/>
                  <a:pt x="374" y="232"/>
                </a:cubicBezTo>
                <a:cubicBezTo>
                  <a:pt x="374" y="233"/>
                  <a:pt x="376" y="234"/>
                  <a:pt x="377" y="234"/>
                </a:cubicBezTo>
                <a:cubicBezTo>
                  <a:pt x="378" y="234"/>
                  <a:pt x="379" y="235"/>
                  <a:pt x="380" y="236"/>
                </a:cubicBezTo>
                <a:cubicBezTo>
                  <a:pt x="381" y="237"/>
                  <a:pt x="382" y="238"/>
                  <a:pt x="382" y="239"/>
                </a:cubicBezTo>
                <a:cubicBezTo>
                  <a:pt x="382" y="240"/>
                  <a:pt x="382" y="241"/>
                  <a:pt x="383" y="241"/>
                </a:cubicBezTo>
                <a:cubicBezTo>
                  <a:pt x="383" y="241"/>
                  <a:pt x="384" y="243"/>
                  <a:pt x="384" y="244"/>
                </a:cubicBezTo>
                <a:cubicBezTo>
                  <a:pt x="384" y="245"/>
                  <a:pt x="385" y="246"/>
                  <a:pt x="385" y="246"/>
                </a:cubicBezTo>
                <a:cubicBezTo>
                  <a:pt x="386" y="246"/>
                  <a:pt x="386" y="248"/>
                  <a:pt x="386" y="251"/>
                </a:cubicBezTo>
                <a:cubicBezTo>
                  <a:pt x="386" y="254"/>
                  <a:pt x="386" y="256"/>
                  <a:pt x="387" y="256"/>
                </a:cubicBezTo>
                <a:cubicBezTo>
                  <a:pt x="387" y="256"/>
                  <a:pt x="389" y="258"/>
                  <a:pt x="390" y="259"/>
                </a:cubicBezTo>
                <a:cubicBezTo>
                  <a:pt x="390" y="259"/>
                  <a:pt x="390" y="259"/>
                  <a:pt x="391" y="259"/>
                </a:cubicBezTo>
                <a:cubicBezTo>
                  <a:pt x="393" y="259"/>
                  <a:pt x="395" y="257"/>
                  <a:pt x="398" y="257"/>
                </a:cubicBezTo>
                <a:cubicBezTo>
                  <a:pt x="398" y="257"/>
                  <a:pt x="398" y="257"/>
                  <a:pt x="398" y="257"/>
                </a:cubicBezTo>
                <a:cubicBezTo>
                  <a:pt x="400" y="257"/>
                  <a:pt x="401" y="258"/>
                  <a:pt x="401" y="258"/>
                </a:cubicBezTo>
                <a:cubicBezTo>
                  <a:pt x="401" y="259"/>
                  <a:pt x="399" y="259"/>
                  <a:pt x="397" y="260"/>
                </a:cubicBezTo>
                <a:cubicBezTo>
                  <a:pt x="395" y="260"/>
                  <a:pt x="388" y="266"/>
                  <a:pt x="386" y="272"/>
                </a:cubicBezTo>
                <a:cubicBezTo>
                  <a:pt x="386" y="272"/>
                  <a:pt x="386" y="272"/>
                  <a:pt x="386" y="277"/>
                </a:cubicBezTo>
                <a:cubicBezTo>
                  <a:pt x="386" y="279"/>
                  <a:pt x="386" y="279"/>
                  <a:pt x="386" y="279"/>
                </a:cubicBezTo>
                <a:cubicBezTo>
                  <a:pt x="387" y="281"/>
                  <a:pt x="388" y="284"/>
                  <a:pt x="389" y="284"/>
                </a:cubicBezTo>
                <a:cubicBezTo>
                  <a:pt x="390" y="284"/>
                  <a:pt x="391" y="284"/>
                  <a:pt x="391" y="285"/>
                </a:cubicBezTo>
                <a:cubicBezTo>
                  <a:pt x="392" y="286"/>
                  <a:pt x="393" y="293"/>
                  <a:pt x="392" y="294"/>
                </a:cubicBezTo>
                <a:cubicBezTo>
                  <a:pt x="392" y="294"/>
                  <a:pt x="390" y="296"/>
                  <a:pt x="389" y="296"/>
                </a:cubicBezTo>
                <a:cubicBezTo>
                  <a:pt x="388" y="296"/>
                  <a:pt x="387" y="296"/>
                  <a:pt x="387" y="296"/>
                </a:cubicBezTo>
                <a:cubicBezTo>
                  <a:pt x="387" y="297"/>
                  <a:pt x="387" y="297"/>
                  <a:pt x="386" y="297"/>
                </a:cubicBezTo>
                <a:cubicBezTo>
                  <a:pt x="385" y="297"/>
                  <a:pt x="384" y="298"/>
                  <a:pt x="383" y="298"/>
                </a:cubicBezTo>
                <a:cubicBezTo>
                  <a:pt x="382" y="299"/>
                  <a:pt x="382" y="300"/>
                  <a:pt x="382" y="301"/>
                </a:cubicBezTo>
                <a:cubicBezTo>
                  <a:pt x="382" y="302"/>
                  <a:pt x="381" y="302"/>
                  <a:pt x="381" y="302"/>
                </a:cubicBezTo>
                <a:cubicBezTo>
                  <a:pt x="380" y="302"/>
                  <a:pt x="381" y="306"/>
                  <a:pt x="382" y="310"/>
                </a:cubicBezTo>
                <a:cubicBezTo>
                  <a:pt x="382" y="313"/>
                  <a:pt x="384" y="327"/>
                  <a:pt x="385" y="327"/>
                </a:cubicBezTo>
                <a:cubicBezTo>
                  <a:pt x="386" y="328"/>
                  <a:pt x="389" y="329"/>
                  <a:pt x="389" y="329"/>
                </a:cubicBezTo>
                <a:cubicBezTo>
                  <a:pt x="389" y="330"/>
                  <a:pt x="388" y="330"/>
                  <a:pt x="388" y="330"/>
                </a:cubicBezTo>
                <a:cubicBezTo>
                  <a:pt x="387" y="330"/>
                  <a:pt x="386" y="330"/>
                  <a:pt x="386" y="329"/>
                </a:cubicBezTo>
                <a:cubicBezTo>
                  <a:pt x="386" y="329"/>
                  <a:pt x="385" y="329"/>
                  <a:pt x="383" y="329"/>
                </a:cubicBezTo>
                <a:cubicBezTo>
                  <a:pt x="381" y="329"/>
                  <a:pt x="380" y="331"/>
                  <a:pt x="380" y="334"/>
                </a:cubicBezTo>
                <a:cubicBezTo>
                  <a:pt x="380" y="337"/>
                  <a:pt x="380" y="339"/>
                  <a:pt x="381" y="339"/>
                </a:cubicBezTo>
                <a:cubicBezTo>
                  <a:pt x="381" y="339"/>
                  <a:pt x="382" y="339"/>
                  <a:pt x="382" y="340"/>
                </a:cubicBezTo>
                <a:cubicBezTo>
                  <a:pt x="382" y="341"/>
                  <a:pt x="382" y="342"/>
                  <a:pt x="382" y="342"/>
                </a:cubicBezTo>
                <a:cubicBezTo>
                  <a:pt x="383" y="342"/>
                  <a:pt x="383" y="344"/>
                  <a:pt x="383" y="346"/>
                </a:cubicBezTo>
                <a:cubicBezTo>
                  <a:pt x="383" y="348"/>
                  <a:pt x="384" y="351"/>
                  <a:pt x="384" y="351"/>
                </a:cubicBezTo>
                <a:cubicBezTo>
                  <a:pt x="385" y="351"/>
                  <a:pt x="386" y="353"/>
                  <a:pt x="386" y="353"/>
                </a:cubicBezTo>
                <a:cubicBezTo>
                  <a:pt x="386" y="354"/>
                  <a:pt x="386" y="355"/>
                  <a:pt x="387" y="355"/>
                </a:cubicBezTo>
                <a:cubicBezTo>
                  <a:pt x="387" y="355"/>
                  <a:pt x="388" y="356"/>
                  <a:pt x="389" y="357"/>
                </a:cubicBezTo>
                <a:cubicBezTo>
                  <a:pt x="390" y="358"/>
                  <a:pt x="392" y="362"/>
                  <a:pt x="393" y="362"/>
                </a:cubicBezTo>
                <a:cubicBezTo>
                  <a:pt x="394" y="362"/>
                  <a:pt x="396" y="363"/>
                  <a:pt x="397" y="363"/>
                </a:cubicBezTo>
                <a:cubicBezTo>
                  <a:pt x="399" y="364"/>
                  <a:pt x="403" y="371"/>
                  <a:pt x="403" y="371"/>
                </a:cubicBezTo>
                <a:cubicBezTo>
                  <a:pt x="404" y="371"/>
                  <a:pt x="405" y="371"/>
                  <a:pt x="405" y="372"/>
                </a:cubicBezTo>
                <a:cubicBezTo>
                  <a:pt x="406" y="372"/>
                  <a:pt x="407" y="373"/>
                  <a:pt x="408" y="373"/>
                </a:cubicBezTo>
                <a:cubicBezTo>
                  <a:pt x="408" y="373"/>
                  <a:pt x="409" y="374"/>
                  <a:pt x="409" y="374"/>
                </a:cubicBezTo>
                <a:cubicBezTo>
                  <a:pt x="409" y="375"/>
                  <a:pt x="411" y="376"/>
                  <a:pt x="413" y="377"/>
                </a:cubicBezTo>
                <a:cubicBezTo>
                  <a:pt x="414" y="378"/>
                  <a:pt x="421" y="380"/>
                  <a:pt x="421" y="381"/>
                </a:cubicBezTo>
                <a:cubicBezTo>
                  <a:pt x="421" y="382"/>
                  <a:pt x="424" y="384"/>
                  <a:pt x="428" y="386"/>
                </a:cubicBezTo>
                <a:cubicBezTo>
                  <a:pt x="432" y="387"/>
                  <a:pt x="442" y="392"/>
                  <a:pt x="443" y="392"/>
                </a:cubicBezTo>
                <a:cubicBezTo>
                  <a:pt x="443" y="392"/>
                  <a:pt x="445" y="394"/>
                  <a:pt x="447" y="397"/>
                </a:cubicBezTo>
                <a:cubicBezTo>
                  <a:pt x="448" y="399"/>
                  <a:pt x="461" y="403"/>
                  <a:pt x="465" y="404"/>
                </a:cubicBezTo>
                <a:cubicBezTo>
                  <a:pt x="469" y="405"/>
                  <a:pt x="477" y="417"/>
                  <a:pt x="478" y="417"/>
                </a:cubicBezTo>
                <a:cubicBezTo>
                  <a:pt x="479" y="417"/>
                  <a:pt x="491" y="434"/>
                  <a:pt x="495" y="439"/>
                </a:cubicBezTo>
                <a:close/>
                <a:moveTo>
                  <a:pt x="83" y="293"/>
                </a:moveTo>
                <a:cubicBezTo>
                  <a:pt x="82" y="293"/>
                  <a:pt x="82" y="292"/>
                  <a:pt x="82" y="292"/>
                </a:cubicBezTo>
                <a:cubicBezTo>
                  <a:pt x="82" y="291"/>
                  <a:pt x="81" y="291"/>
                  <a:pt x="81" y="291"/>
                </a:cubicBezTo>
                <a:cubicBezTo>
                  <a:pt x="80" y="291"/>
                  <a:pt x="80" y="291"/>
                  <a:pt x="80" y="292"/>
                </a:cubicBezTo>
                <a:cubicBezTo>
                  <a:pt x="80" y="292"/>
                  <a:pt x="79" y="293"/>
                  <a:pt x="77" y="293"/>
                </a:cubicBezTo>
                <a:cubicBezTo>
                  <a:pt x="76" y="293"/>
                  <a:pt x="75" y="293"/>
                  <a:pt x="75" y="293"/>
                </a:cubicBezTo>
                <a:cubicBezTo>
                  <a:pt x="75" y="294"/>
                  <a:pt x="72" y="294"/>
                  <a:pt x="70" y="294"/>
                </a:cubicBezTo>
                <a:cubicBezTo>
                  <a:pt x="68" y="294"/>
                  <a:pt x="65" y="294"/>
                  <a:pt x="65" y="293"/>
                </a:cubicBezTo>
                <a:cubicBezTo>
                  <a:pt x="65" y="293"/>
                  <a:pt x="65" y="291"/>
                  <a:pt x="65" y="291"/>
                </a:cubicBezTo>
                <a:cubicBezTo>
                  <a:pt x="65" y="291"/>
                  <a:pt x="66" y="291"/>
                  <a:pt x="66" y="290"/>
                </a:cubicBezTo>
                <a:cubicBezTo>
                  <a:pt x="66" y="290"/>
                  <a:pt x="67" y="290"/>
                  <a:pt x="69" y="290"/>
                </a:cubicBezTo>
                <a:cubicBezTo>
                  <a:pt x="70" y="290"/>
                  <a:pt x="72" y="289"/>
                  <a:pt x="72" y="289"/>
                </a:cubicBezTo>
                <a:cubicBezTo>
                  <a:pt x="72" y="289"/>
                  <a:pt x="74" y="288"/>
                  <a:pt x="77" y="288"/>
                </a:cubicBezTo>
                <a:cubicBezTo>
                  <a:pt x="79" y="288"/>
                  <a:pt x="82" y="289"/>
                  <a:pt x="83" y="290"/>
                </a:cubicBezTo>
                <a:cubicBezTo>
                  <a:pt x="83" y="290"/>
                  <a:pt x="84" y="293"/>
                  <a:pt x="83" y="293"/>
                </a:cubicBezTo>
                <a:close/>
                <a:moveTo>
                  <a:pt x="80" y="242"/>
                </a:moveTo>
                <a:cubicBezTo>
                  <a:pt x="77" y="242"/>
                  <a:pt x="77" y="242"/>
                  <a:pt x="77" y="242"/>
                </a:cubicBezTo>
                <a:cubicBezTo>
                  <a:pt x="75" y="241"/>
                  <a:pt x="73" y="240"/>
                  <a:pt x="73" y="239"/>
                </a:cubicBezTo>
                <a:cubicBezTo>
                  <a:pt x="74" y="239"/>
                  <a:pt x="76" y="238"/>
                  <a:pt x="78" y="238"/>
                </a:cubicBezTo>
                <a:cubicBezTo>
                  <a:pt x="80" y="239"/>
                  <a:pt x="86" y="241"/>
                  <a:pt x="86" y="241"/>
                </a:cubicBezTo>
                <a:cubicBezTo>
                  <a:pt x="86" y="241"/>
                  <a:pt x="84" y="242"/>
                  <a:pt x="82" y="242"/>
                </a:cubicBezTo>
                <a:cubicBezTo>
                  <a:pt x="82" y="242"/>
                  <a:pt x="82" y="242"/>
                  <a:pt x="80" y="242"/>
                </a:cubicBezTo>
                <a:close/>
                <a:moveTo>
                  <a:pt x="112" y="382"/>
                </a:moveTo>
                <a:cubicBezTo>
                  <a:pt x="112" y="381"/>
                  <a:pt x="113" y="380"/>
                  <a:pt x="115" y="379"/>
                </a:cubicBezTo>
                <a:cubicBezTo>
                  <a:pt x="116" y="378"/>
                  <a:pt x="121" y="377"/>
                  <a:pt x="121" y="377"/>
                </a:cubicBezTo>
                <a:cubicBezTo>
                  <a:pt x="121" y="378"/>
                  <a:pt x="120" y="378"/>
                  <a:pt x="120" y="379"/>
                </a:cubicBezTo>
                <a:cubicBezTo>
                  <a:pt x="119" y="379"/>
                  <a:pt x="117" y="380"/>
                  <a:pt x="117" y="382"/>
                </a:cubicBezTo>
                <a:cubicBezTo>
                  <a:pt x="117" y="383"/>
                  <a:pt x="115" y="384"/>
                  <a:pt x="114" y="384"/>
                </a:cubicBezTo>
                <a:cubicBezTo>
                  <a:pt x="113" y="384"/>
                  <a:pt x="112" y="384"/>
                  <a:pt x="112" y="385"/>
                </a:cubicBezTo>
                <a:cubicBezTo>
                  <a:pt x="112" y="385"/>
                  <a:pt x="112" y="386"/>
                  <a:pt x="111" y="386"/>
                </a:cubicBezTo>
                <a:cubicBezTo>
                  <a:pt x="110" y="386"/>
                  <a:pt x="108" y="386"/>
                  <a:pt x="108" y="385"/>
                </a:cubicBezTo>
                <a:cubicBezTo>
                  <a:pt x="108" y="384"/>
                  <a:pt x="108" y="384"/>
                  <a:pt x="109" y="383"/>
                </a:cubicBezTo>
                <a:cubicBezTo>
                  <a:pt x="110" y="383"/>
                  <a:pt x="112" y="382"/>
                  <a:pt x="112" y="382"/>
                </a:cubicBezTo>
                <a:close/>
                <a:moveTo>
                  <a:pt x="122" y="375"/>
                </a:moveTo>
                <a:cubicBezTo>
                  <a:pt x="122" y="374"/>
                  <a:pt x="123" y="373"/>
                  <a:pt x="124" y="373"/>
                </a:cubicBezTo>
                <a:cubicBezTo>
                  <a:pt x="124" y="373"/>
                  <a:pt x="124" y="375"/>
                  <a:pt x="123" y="377"/>
                </a:cubicBezTo>
                <a:cubicBezTo>
                  <a:pt x="123" y="377"/>
                  <a:pt x="123" y="377"/>
                  <a:pt x="122" y="377"/>
                </a:cubicBezTo>
                <a:cubicBezTo>
                  <a:pt x="122" y="377"/>
                  <a:pt x="122" y="377"/>
                  <a:pt x="122" y="377"/>
                </a:cubicBezTo>
                <a:cubicBezTo>
                  <a:pt x="121" y="377"/>
                  <a:pt x="121" y="375"/>
                  <a:pt x="122" y="375"/>
                </a:cubicBezTo>
                <a:close/>
                <a:moveTo>
                  <a:pt x="125" y="372"/>
                </a:moveTo>
                <a:cubicBezTo>
                  <a:pt x="125" y="371"/>
                  <a:pt x="127" y="370"/>
                  <a:pt x="129" y="368"/>
                </a:cubicBezTo>
                <a:cubicBezTo>
                  <a:pt x="132" y="367"/>
                  <a:pt x="138" y="364"/>
                  <a:pt x="138" y="365"/>
                </a:cubicBezTo>
                <a:cubicBezTo>
                  <a:pt x="138" y="366"/>
                  <a:pt x="137" y="368"/>
                  <a:pt x="135" y="369"/>
                </a:cubicBezTo>
                <a:cubicBezTo>
                  <a:pt x="133" y="371"/>
                  <a:pt x="125" y="373"/>
                  <a:pt x="125" y="372"/>
                </a:cubicBezTo>
                <a:close/>
                <a:moveTo>
                  <a:pt x="154" y="122"/>
                </a:moveTo>
                <a:cubicBezTo>
                  <a:pt x="154" y="121"/>
                  <a:pt x="153" y="119"/>
                  <a:pt x="152" y="119"/>
                </a:cubicBezTo>
                <a:cubicBezTo>
                  <a:pt x="151" y="119"/>
                  <a:pt x="151" y="115"/>
                  <a:pt x="151" y="111"/>
                </a:cubicBezTo>
                <a:cubicBezTo>
                  <a:pt x="151" y="106"/>
                  <a:pt x="152" y="102"/>
                  <a:pt x="154" y="102"/>
                </a:cubicBezTo>
                <a:cubicBezTo>
                  <a:pt x="156" y="102"/>
                  <a:pt x="158" y="108"/>
                  <a:pt x="158" y="114"/>
                </a:cubicBezTo>
                <a:cubicBezTo>
                  <a:pt x="158" y="121"/>
                  <a:pt x="157" y="126"/>
                  <a:pt x="156" y="126"/>
                </a:cubicBezTo>
                <a:cubicBezTo>
                  <a:pt x="155" y="126"/>
                  <a:pt x="154" y="124"/>
                  <a:pt x="154" y="122"/>
                </a:cubicBezTo>
                <a:close/>
                <a:moveTo>
                  <a:pt x="164" y="32"/>
                </a:moveTo>
                <a:cubicBezTo>
                  <a:pt x="164" y="33"/>
                  <a:pt x="162" y="34"/>
                  <a:pt x="161" y="34"/>
                </a:cubicBezTo>
                <a:cubicBezTo>
                  <a:pt x="159" y="34"/>
                  <a:pt x="157" y="32"/>
                  <a:pt x="157" y="29"/>
                </a:cubicBezTo>
                <a:cubicBezTo>
                  <a:pt x="157" y="26"/>
                  <a:pt x="164" y="31"/>
                  <a:pt x="164" y="32"/>
                </a:cubicBezTo>
                <a:close/>
                <a:moveTo>
                  <a:pt x="207" y="163"/>
                </a:moveTo>
                <a:cubicBezTo>
                  <a:pt x="204" y="159"/>
                  <a:pt x="201" y="151"/>
                  <a:pt x="202" y="151"/>
                </a:cubicBezTo>
                <a:cubicBezTo>
                  <a:pt x="204" y="151"/>
                  <a:pt x="205" y="151"/>
                  <a:pt x="205" y="152"/>
                </a:cubicBezTo>
                <a:cubicBezTo>
                  <a:pt x="206" y="153"/>
                  <a:pt x="207" y="154"/>
                  <a:pt x="209" y="154"/>
                </a:cubicBezTo>
                <a:cubicBezTo>
                  <a:pt x="209" y="154"/>
                  <a:pt x="209" y="154"/>
                  <a:pt x="210" y="154"/>
                </a:cubicBezTo>
                <a:cubicBezTo>
                  <a:pt x="214" y="154"/>
                  <a:pt x="214" y="154"/>
                  <a:pt x="214" y="154"/>
                </a:cubicBezTo>
                <a:cubicBezTo>
                  <a:pt x="214" y="158"/>
                  <a:pt x="214" y="162"/>
                  <a:pt x="213" y="162"/>
                </a:cubicBezTo>
                <a:cubicBezTo>
                  <a:pt x="213" y="162"/>
                  <a:pt x="212" y="163"/>
                  <a:pt x="213" y="165"/>
                </a:cubicBezTo>
                <a:cubicBezTo>
                  <a:pt x="213" y="166"/>
                  <a:pt x="213" y="171"/>
                  <a:pt x="213" y="171"/>
                </a:cubicBezTo>
                <a:cubicBezTo>
                  <a:pt x="212" y="171"/>
                  <a:pt x="212" y="170"/>
                  <a:pt x="212" y="170"/>
                </a:cubicBezTo>
                <a:cubicBezTo>
                  <a:pt x="212" y="170"/>
                  <a:pt x="209" y="167"/>
                  <a:pt x="207" y="163"/>
                </a:cubicBezTo>
                <a:close/>
                <a:moveTo>
                  <a:pt x="210" y="30"/>
                </a:moveTo>
                <a:cubicBezTo>
                  <a:pt x="210" y="30"/>
                  <a:pt x="209" y="28"/>
                  <a:pt x="209" y="25"/>
                </a:cubicBezTo>
                <a:cubicBezTo>
                  <a:pt x="208" y="23"/>
                  <a:pt x="208" y="11"/>
                  <a:pt x="208" y="6"/>
                </a:cubicBezTo>
                <a:cubicBezTo>
                  <a:pt x="209" y="1"/>
                  <a:pt x="220" y="0"/>
                  <a:pt x="220" y="3"/>
                </a:cubicBezTo>
                <a:cubicBezTo>
                  <a:pt x="220" y="3"/>
                  <a:pt x="220" y="3"/>
                  <a:pt x="220" y="6"/>
                </a:cubicBezTo>
                <a:cubicBezTo>
                  <a:pt x="220" y="15"/>
                  <a:pt x="220" y="15"/>
                  <a:pt x="220" y="15"/>
                </a:cubicBezTo>
                <a:cubicBezTo>
                  <a:pt x="217" y="24"/>
                  <a:pt x="214" y="32"/>
                  <a:pt x="213" y="32"/>
                </a:cubicBezTo>
                <a:cubicBezTo>
                  <a:pt x="212" y="32"/>
                  <a:pt x="211" y="31"/>
                  <a:pt x="211" y="31"/>
                </a:cubicBezTo>
                <a:cubicBezTo>
                  <a:pt x="211" y="31"/>
                  <a:pt x="210" y="30"/>
                  <a:pt x="210" y="30"/>
                </a:cubicBezTo>
                <a:close/>
                <a:moveTo>
                  <a:pt x="215" y="142"/>
                </a:moveTo>
                <a:cubicBezTo>
                  <a:pt x="215" y="143"/>
                  <a:pt x="215" y="145"/>
                  <a:pt x="214" y="145"/>
                </a:cubicBezTo>
                <a:cubicBezTo>
                  <a:pt x="214" y="145"/>
                  <a:pt x="213" y="144"/>
                  <a:pt x="213" y="143"/>
                </a:cubicBezTo>
                <a:cubicBezTo>
                  <a:pt x="212" y="143"/>
                  <a:pt x="215" y="140"/>
                  <a:pt x="215" y="142"/>
                </a:cubicBezTo>
                <a:close/>
                <a:moveTo>
                  <a:pt x="221" y="153"/>
                </a:moveTo>
                <a:cubicBezTo>
                  <a:pt x="222" y="155"/>
                  <a:pt x="223" y="158"/>
                  <a:pt x="223" y="158"/>
                </a:cubicBezTo>
                <a:cubicBezTo>
                  <a:pt x="223" y="159"/>
                  <a:pt x="223" y="159"/>
                  <a:pt x="222" y="159"/>
                </a:cubicBezTo>
                <a:cubicBezTo>
                  <a:pt x="221" y="159"/>
                  <a:pt x="220" y="157"/>
                  <a:pt x="218" y="155"/>
                </a:cubicBezTo>
                <a:cubicBezTo>
                  <a:pt x="217" y="153"/>
                  <a:pt x="215" y="145"/>
                  <a:pt x="216" y="145"/>
                </a:cubicBezTo>
                <a:cubicBezTo>
                  <a:pt x="216" y="145"/>
                  <a:pt x="217" y="145"/>
                  <a:pt x="217" y="145"/>
                </a:cubicBezTo>
                <a:cubicBezTo>
                  <a:pt x="217" y="146"/>
                  <a:pt x="219" y="150"/>
                  <a:pt x="221" y="153"/>
                </a:cubicBezTo>
                <a:close/>
                <a:moveTo>
                  <a:pt x="220" y="460"/>
                </a:moveTo>
                <a:cubicBezTo>
                  <a:pt x="220" y="459"/>
                  <a:pt x="221" y="459"/>
                  <a:pt x="222" y="459"/>
                </a:cubicBezTo>
                <a:cubicBezTo>
                  <a:pt x="222" y="459"/>
                  <a:pt x="222" y="460"/>
                  <a:pt x="222" y="461"/>
                </a:cubicBezTo>
                <a:cubicBezTo>
                  <a:pt x="222" y="461"/>
                  <a:pt x="222" y="462"/>
                  <a:pt x="222" y="462"/>
                </a:cubicBezTo>
                <a:cubicBezTo>
                  <a:pt x="221" y="462"/>
                  <a:pt x="221" y="462"/>
                  <a:pt x="222" y="463"/>
                </a:cubicBezTo>
                <a:cubicBezTo>
                  <a:pt x="222" y="463"/>
                  <a:pt x="222" y="464"/>
                  <a:pt x="222" y="464"/>
                </a:cubicBezTo>
                <a:cubicBezTo>
                  <a:pt x="222" y="465"/>
                  <a:pt x="222" y="465"/>
                  <a:pt x="222" y="465"/>
                </a:cubicBezTo>
                <a:cubicBezTo>
                  <a:pt x="221" y="465"/>
                  <a:pt x="221" y="468"/>
                  <a:pt x="222" y="472"/>
                </a:cubicBezTo>
                <a:cubicBezTo>
                  <a:pt x="223" y="475"/>
                  <a:pt x="215" y="479"/>
                  <a:pt x="216" y="477"/>
                </a:cubicBezTo>
                <a:cubicBezTo>
                  <a:pt x="216" y="475"/>
                  <a:pt x="218" y="469"/>
                  <a:pt x="219" y="469"/>
                </a:cubicBezTo>
                <a:cubicBezTo>
                  <a:pt x="219" y="469"/>
                  <a:pt x="219" y="467"/>
                  <a:pt x="219" y="465"/>
                </a:cubicBezTo>
                <a:cubicBezTo>
                  <a:pt x="219" y="463"/>
                  <a:pt x="220" y="460"/>
                  <a:pt x="220" y="460"/>
                </a:cubicBezTo>
                <a:close/>
                <a:moveTo>
                  <a:pt x="225" y="162"/>
                </a:moveTo>
                <a:cubicBezTo>
                  <a:pt x="226" y="162"/>
                  <a:pt x="227" y="163"/>
                  <a:pt x="227" y="164"/>
                </a:cubicBezTo>
                <a:cubicBezTo>
                  <a:pt x="227" y="166"/>
                  <a:pt x="228" y="169"/>
                  <a:pt x="227" y="169"/>
                </a:cubicBezTo>
                <a:cubicBezTo>
                  <a:pt x="227" y="169"/>
                  <a:pt x="226" y="169"/>
                  <a:pt x="226" y="168"/>
                </a:cubicBezTo>
                <a:cubicBezTo>
                  <a:pt x="226" y="168"/>
                  <a:pt x="226" y="167"/>
                  <a:pt x="225" y="166"/>
                </a:cubicBezTo>
                <a:cubicBezTo>
                  <a:pt x="225" y="166"/>
                  <a:pt x="224" y="162"/>
                  <a:pt x="225" y="162"/>
                </a:cubicBezTo>
                <a:close/>
                <a:moveTo>
                  <a:pt x="247" y="485"/>
                </a:moveTo>
                <a:cubicBezTo>
                  <a:pt x="247" y="486"/>
                  <a:pt x="248" y="485"/>
                  <a:pt x="248" y="485"/>
                </a:cubicBezTo>
                <a:cubicBezTo>
                  <a:pt x="248" y="485"/>
                  <a:pt x="248" y="485"/>
                  <a:pt x="248" y="485"/>
                </a:cubicBezTo>
                <a:cubicBezTo>
                  <a:pt x="249" y="485"/>
                  <a:pt x="249" y="486"/>
                  <a:pt x="249" y="495"/>
                </a:cubicBezTo>
                <a:cubicBezTo>
                  <a:pt x="249" y="504"/>
                  <a:pt x="249" y="504"/>
                  <a:pt x="249" y="504"/>
                </a:cubicBezTo>
                <a:cubicBezTo>
                  <a:pt x="248" y="514"/>
                  <a:pt x="248" y="523"/>
                  <a:pt x="247" y="523"/>
                </a:cubicBezTo>
                <a:cubicBezTo>
                  <a:pt x="246" y="523"/>
                  <a:pt x="245" y="522"/>
                  <a:pt x="245" y="521"/>
                </a:cubicBezTo>
                <a:cubicBezTo>
                  <a:pt x="245" y="520"/>
                  <a:pt x="246" y="519"/>
                  <a:pt x="246" y="519"/>
                </a:cubicBezTo>
                <a:cubicBezTo>
                  <a:pt x="247" y="519"/>
                  <a:pt x="247" y="516"/>
                  <a:pt x="248" y="513"/>
                </a:cubicBezTo>
                <a:cubicBezTo>
                  <a:pt x="248" y="513"/>
                  <a:pt x="248" y="513"/>
                  <a:pt x="248" y="511"/>
                </a:cubicBezTo>
                <a:cubicBezTo>
                  <a:pt x="248" y="504"/>
                  <a:pt x="246" y="497"/>
                  <a:pt x="246" y="491"/>
                </a:cubicBezTo>
                <a:cubicBezTo>
                  <a:pt x="246" y="489"/>
                  <a:pt x="246" y="489"/>
                  <a:pt x="246" y="489"/>
                </a:cubicBezTo>
                <a:cubicBezTo>
                  <a:pt x="247" y="487"/>
                  <a:pt x="247" y="485"/>
                  <a:pt x="247" y="485"/>
                </a:cubicBezTo>
                <a:close/>
                <a:moveTo>
                  <a:pt x="250" y="434"/>
                </a:moveTo>
                <a:cubicBezTo>
                  <a:pt x="250" y="434"/>
                  <a:pt x="250" y="435"/>
                  <a:pt x="250" y="435"/>
                </a:cubicBezTo>
                <a:cubicBezTo>
                  <a:pt x="250" y="435"/>
                  <a:pt x="250" y="435"/>
                  <a:pt x="250" y="435"/>
                </a:cubicBezTo>
                <a:cubicBezTo>
                  <a:pt x="250" y="435"/>
                  <a:pt x="252" y="436"/>
                  <a:pt x="252" y="436"/>
                </a:cubicBezTo>
                <a:cubicBezTo>
                  <a:pt x="252" y="436"/>
                  <a:pt x="253" y="436"/>
                  <a:pt x="253" y="437"/>
                </a:cubicBezTo>
                <a:cubicBezTo>
                  <a:pt x="253" y="437"/>
                  <a:pt x="252" y="437"/>
                  <a:pt x="252" y="437"/>
                </a:cubicBezTo>
                <a:cubicBezTo>
                  <a:pt x="252" y="437"/>
                  <a:pt x="251" y="439"/>
                  <a:pt x="251" y="440"/>
                </a:cubicBezTo>
                <a:cubicBezTo>
                  <a:pt x="251" y="442"/>
                  <a:pt x="251" y="443"/>
                  <a:pt x="250" y="443"/>
                </a:cubicBezTo>
                <a:cubicBezTo>
                  <a:pt x="250" y="443"/>
                  <a:pt x="250" y="444"/>
                  <a:pt x="250" y="444"/>
                </a:cubicBezTo>
                <a:cubicBezTo>
                  <a:pt x="251" y="444"/>
                  <a:pt x="251" y="446"/>
                  <a:pt x="251" y="448"/>
                </a:cubicBezTo>
                <a:cubicBezTo>
                  <a:pt x="251" y="449"/>
                  <a:pt x="249" y="454"/>
                  <a:pt x="249" y="454"/>
                </a:cubicBezTo>
                <a:cubicBezTo>
                  <a:pt x="249" y="454"/>
                  <a:pt x="248" y="455"/>
                  <a:pt x="248" y="458"/>
                </a:cubicBezTo>
                <a:cubicBezTo>
                  <a:pt x="248" y="460"/>
                  <a:pt x="248" y="462"/>
                  <a:pt x="248" y="462"/>
                </a:cubicBezTo>
                <a:cubicBezTo>
                  <a:pt x="247" y="462"/>
                  <a:pt x="248" y="459"/>
                  <a:pt x="248" y="454"/>
                </a:cubicBezTo>
                <a:cubicBezTo>
                  <a:pt x="249" y="450"/>
                  <a:pt x="250" y="434"/>
                  <a:pt x="250" y="434"/>
                </a:cubicBezTo>
                <a:close/>
                <a:moveTo>
                  <a:pt x="273" y="507"/>
                </a:moveTo>
                <a:cubicBezTo>
                  <a:pt x="273" y="505"/>
                  <a:pt x="274" y="506"/>
                  <a:pt x="275" y="510"/>
                </a:cubicBezTo>
                <a:cubicBezTo>
                  <a:pt x="275" y="510"/>
                  <a:pt x="275" y="510"/>
                  <a:pt x="275" y="514"/>
                </a:cubicBezTo>
                <a:cubicBezTo>
                  <a:pt x="275" y="516"/>
                  <a:pt x="275" y="516"/>
                  <a:pt x="275" y="516"/>
                </a:cubicBezTo>
                <a:cubicBezTo>
                  <a:pt x="275" y="517"/>
                  <a:pt x="274" y="519"/>
                  <a:pt x="274" y="519"/>
                </a:cubicBezTo>
                <a:cubicBezTo>
                  <a:pt x="273" y="519"/>
                  <a:pt x="273" y="519"/>
                  <a:pt x="273" y="520"/>
                </a:cubicBezTo>
                <a:cubicBezTo>
                  <a:pt x="273" y="521"/>
                  <a:pt x="273" y="522"/>
                  <a:pt x="272" y="522"/>
                </a:cubicBezTo>
                <a:cubicBezTo>
                  <a:pt x="272" y="522"/>
                  <a:pt x="272" y="524"/>
                  <a:pt x="274" y="527"/>
                </a:cubicBezTo>
                <a:cubicBezTo>
                  <a:pt x="274" y="527"/>
                  <a:pt x="274" y="527"/>
                  <a:pt x="274" y="531"/>
                </a:cubicBezTo>
                <a:cubicBezTo>
                  <a:pt x="274" y="532"/>
                  <a:pt x="274" y="532"/>
                  <a:pt x="274" y="532"/>
                </a:cubicBezTo>
                <a:cubicBezTo>
                  <a:pt x="273" y="533"/>
                  <a:pt x="273" y="533"/>
                  <a:pt x="272" y="533"/>
                </a:cubicBezTo>
                <a:cubicBezTo>
                  <a:pt x="272" y="533"/>
                  <a:pt x="271" y="534"/>
                  <a:pt x="271" y="535"/>
                </a:cubicBezTo>
                <a:cubicBezTo>
                  <a:pt x="271" y="536"/>
                  <a:pt x="271" y="537"/>
                  <a:pt x="271" y="537"/>
                </a:cubicBezTo>
                <a:cubicBezTo>
                  <a:pt x="270" y="537"/>
                  <a:pt x="270" y="538"/>
                  <a:pt x="270" y="539"/>
                </a:cubicBezTo>
                <a:cubicBezTo>
                  <a:pt x="269" y="540"/>
                  <a:pt x="268" y="542"/>
                  <a:pt x="268" y="542"/>
                </a:cubicBezTo>
                <a:cubicBezTo>
                  <a:pt x="267" y="542"/>
                  <a:pt x="267" y="539"/>
                  <a:pt x="267" y="535"/>
                </a:cubicBezTo>
                <a:cubicBezTo>
                  <a:pt x="267" y="532"/>
                  <a:pt x="268" y="527"/>
                  <a:pt x="269" y="526"/>
                </a:cubicBezTo>
                <a:cubicBezTo>
                  <a:pt x="269" y="526"/>
                  <a:pt x="269" y="526"/>
                  <a:pt x="269" y="524"/>
                </a:cubicBezTo>
                <a:cubicBezTo>
                  <a:pt x="269" y="523"/>
                  <a:pt x="269" y="522"/>
                  <a:pt x="269" y="520"/>
                </a:cubicBezTo>
                <a:cubicBezTo>
                  <a:pt x="269" y="519"/>
                  <a:pt x="269" y="519"/>
                  <a:pt x="269" y="519"/>
                </a:cubicBezTo>
                <a:cubicBezTo>
                  <a:pt x="270" y="516"/>
                  <a:pt x="270" y="514"/>
                  <a:pt x="271" y="514"/>
                </a:cubicBezTo>
                <a:cubicBezTo>
                  <a:pt x="271" y="514"/>
                  <a:pt x="271" y="514"/>
                  <a:pt x="271" y="513"/>
                </a:cubicBezTo>
                <a:cubicBezTo>
                  <a:pt x="271" y="512"/>
                  <a:pt x="272" y="511"/>
                  <a:pt x="272" y="511"/>
                </a:cubicBezTo>
                <a:cubicBezTo>
                  <a:pt x="273" y="511"/>
                  <a:pt x="273" y="509"/>
                  <a:pt x="273" y="507"/>
                </a:cubicBezTo>
                <a:close/>
                <a:moveTo>
                  <a:pt x="276" y="488"/>
                </a:moveTo>
                <a:cubicBezTo>
                  <a:pt x="277" y="488"/>
                  <a:pt x="277" y="491"/>
                  <a:pt x="276" y="494"/>
                </a:cubicBezTo>
                <a:cubicBezTo>
                  <a:pt x="276" y="497"/>
                  <a:pt x="274" y="501"/>
                  <a:pt x="274" y="501"/>
                </a:cubicBezTo>
                <a:cubicBezTo>
                  <a:pt x="273" y="501"/>
                  <a:pt x="273" y="499"/>
                  <a:pt x="273" y="498"/>
                </a:cubicBezTo>
                <a:cubicBezTo>
                  <a:pt x="273" y="496"/>
                  <a:pt x="273" y="494"/>
                  <a:pt x="274" y="494"/>
                </a:cubicBezTo>
                <a:cubicBezTo>
                  <a:pt x="274" y="494"/>
                  <a:pt x="274" y="493"/>
                  <a:pt x="274" y="491"/>
                </a:cubicBezTo>
                <a:cubicBezTo>
                  <a:pt x="274" y="489"/>
                  <a:pt x="276" y="488"/>
                  <a:pt x="276" y="488"/>
                </a:cubicBezTo>
                <a:close/>
                <a:moveTo>
                  <a:pt x="305" y="516"/>
                </a:moveTo>
                <a:cubicBezTo>
                  <a:pt x="305" y="516"/>
                  <a:pt x="305" y="516"/>
                  <a:pt x="305" y="517"/>
                </a:cubicBezTo>
                <a:cubicBezTo>
                  <a:pt x="305" y="518"/>
                  <a:pt x="304" y="519"/>
                  <a:pt x="304" y="520"/>
                </a:cubicBezTo>
                <a:cubicBezTo>
                  <a:pt x="303" y="521"/>
                  <a:pt x="300" y="525"/>
                  <a:pt x="299" y="525"/>
                </a:cubicBezTo>
                <a:cubicBezTo>
                  <a:pt x="297" y="525"/>
                  <a:pt x="297" y="523"/>
                  <a:pt x="297" y="521"/>
                </a:cubicBezTo>
                <a:cubicBezTo>
                  <a:pt x="298" y="520"/>
                  <a:pt x="304" y="516"/>
                  <a:pt x="305" y="516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 l="-10434" r="-32674" b="-242"/>
            </a:stretch>
          </a:blipFill>
          <a:ln>
            <a:noFill/>
          </a:ln>
          <a:effectLst>
            <a:outerShdw blurRad="254000" sx="106000" sy="106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F5382DC4-CBA6-4538-89E6-8D74601F18F3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5167083" y="285949"/>
            <a:ext cx="6382606" cy="6038600"/>
          </a:xfrm>
          <a:custGeom>
            <a:avLst/>
            <a:gdLst>
              <a:gd name="T0" fmla="*/ 69 w 500"/>
              <a:gd name="T1" fmla="*/ 455 h 542"/>
              <a:gd name="T2" fmla="*/ 42 w 500"/>
              <a:gd name="T3" fmla="*/ 469 h 542"/>
              <a:gd name="T4" fmla="*/ 8 w 500"/>
              <a:gd name="T5" fmla="*/ 427 h 542"/>
              <a:gd name="T6" fmla="*/ 47 w 500"/>
              <a:gd name="T7" fmla="*/ 403 h 542"/>
              <a:gd name="T8" fmla="*/ 76 w 500"/>
              <a:gd name="T9" fmla="*/ 429 h 542"/>
              <a:gd name="T10" fmla="*/ 469 w 500"/>
              <a:gd name="T11" fmla="*/ 447 h 542"/>
              <a:gd name="T12" fmla="*/ 446 w 500"/>
              <a:gd name="T13" fmla="*/ 427 h 542"/>
              <a:gd name="T14" fmla="*/ 386 w 500"/>
              <a:gd name="T15" fmla="*/ 379 h 542"/>
              <a:gd name="T16" fmla="*/ 350 w 500"/>
              <a:gd name="T17" fmla="*/ 374 h 542"/>
              <a:gd name="T18" fmla="*/ 327 w 500"/>
              <a:gd name="T19" fmla="*/ 385 h 542"/>
              <a:gd name="T20" fmla="*/ 308 w 500"/>
              <a:gd name="T21" fmla="*/ 429 h 542"/>
              <a:gd name="T22" fmla="*/ 275 w 500"/>
              <a:gd name="T23" fmla="*/ 401 h 542"/>
              <a:gd name="T24" fmla="*/ 257 w 500"/>
              <a:gd name="T25" fmla="*/ 450 h 542"/>
              <a:gd name="T26" fmla="*/ 232 w 500"/>
              <a:gd name="T27" fmla="*/ 419 h 542"/>
              <a:gd name="T28" fmla="*/ 212 w 500"/>
              <a:gd name="T29" fmla="*/ 412 h 542"/>
              <a:gd name="T30" fmla="*/ 184 w 500"/>
              <a:gd name="T31" fmla="*/ 403 h 542"/>
              <a:gd name="T32" fmla="*/ 183 w 500"/>
              <a:gd name="T33" fmla="*/ 375 h 542"/>
              <a:gd name="T34" fmla="*/ 121 w 500"/>
              <a:gd name="T35" fmla="*/ 326 h 542"/>
              <a:gd name="T36" fmla="*/ 98 w 500"/>
              <a:gd name="T37" fmla="*/ 298 h 542"/>
              <a:gd name="T38" fmla="*/ 100 w 500"/>
              <a:gd name="T39" fmla="*/ 275 h 542"/>
              <a:gd name="T40" fmla="*/ 80 w 500"/>
              <a:gd name="T41" fmla="*/ 267 h 542"/>
              <a:gd name="T42" fmla="*/ 99 w 500"/>
              <a:gd name="T43" fmla="*/ 240 h 542"/>
              <a:gd name="T44" fmla="*/ 136 w 500"/>
              <a:gd name="T45" fmla="*/ 209 h 542"/>
              <a:gd name="T46" fmla="*/ 106 w 500"/>
              <a:gd name="T47" fmla="*/ 134 h 542"/>
              <a:gd name="T48" fmla="*/ 58 w 500"/>
              <a:gd name="T49" fmla="*/ 88 h 542"/>
              <a:gd name="T50" fmla="*/ 78 w 500"/>
              <a:gd name="T51" fmla="*/ 90 h 542"/>
              <a:gd name="T52" fmla="*/ 124 w 500"/>
              <a:gd name="T53" fmla="*/ 131 h 542"/>
              <a:gd name="T54" fmla="*/ 156 w 500"/>
              <a:gd name="T55" fmla="*/ 168 h 542"/>
              <a:gd name="T56" fmla="*/ 174 w 500"/>
              <a:gd name="T57" fmla="*/ 144 h 542"/>
              <a:gd name="T58" fmla="*/ 202 w 500"/>
              <a:gd name="T59" fmla="*/ 179 h 542"/>
              <a:gd name="T60" fmla="*/ 229 w 500"/>
              <a:gd name="T61" fmla="*/ 172 h 542"/>
              <a:gd name="T62" fmla="*/ 250 w 500"/>
              <a:gd name="T63" fmla="*/ 99 h 542"/>
              <a:gd name="T64" fmla="*/ 256 w 500"/>
              <a:gd name="T65" fmla="*/ 110 h 542"/>
              <a:gd name="T66" fmla="*/ 280 w 500"/>
              <a:gd name="T67" fmla="*/ 143 h 542"/>
              <a:gd name="T68" fmla="*/ 315 w 500"/>
              <a:gd name="T69" fmla="*/ 157 h 542"/>
              <a:gd name="T70" fmla="*/ 337 w 500"/>
              <a:gd name="T71" fmla="*/ 167 h 542"/>
              <a:gd name="T72" fmla="*/ 372 w 500"/>
              <a:gd name="T73" fmla="*/ 204 h 542"/>
              <a:gd name="T74" fmla="*/ 387 w 500"/>
              <a:gd name="T75" fmla="*/ 256 h 542"/>
              <a:gd name="T76" fmla="*/ 389 w 500"/>
              <a:gd name="T77" fmla="*/ 284 h 542"/>
              <a:gd name="T78" fmla="*/ 385 w 500"/>
              <a:gd name="T79" fmla="*/ 327 h 542"/>
              <a:gd name="T80" fmla="*/ 384 w 500"/>
              <a:gd name="T81" fmla="*/ 351 h 542"/>
              <a:gd name="T82" fmla="*/ 413 w 500"/>
              <a:gd name="T83" fmla="*/ 377 h 542"/>
              <a:gd name="T84" fmla="*/ 81 w 500"/>
              <a:gd name="T85" fmla="*/ 291 h 542"/>
              <a:gd name="T86" fmla="*/ 77 w 500"/>
              <a:gd name="T87" fmla="*/ 288 h 542"/>
              <a:gd name="T88" fmla="*/ 112 w 500"/>
              <a:gd name="T89" fmla="*/ 382 h 542"/>
              <a:gd name="T90" fmla="*/ 112 w 500"/>
              <a:gd name="T91" fmla="*/ 382 h 542"/>
              <a:gd name="T92" fmla="*/ 135 w 500"/>
              <a:gd name="T93" fmla="*/ 369 h 542"/>
              <a:gd name="T94" fmla="*/ 161 w 500"/>
              <a:gd name="T95" fmla="*/ 34 h 542"/>
              <a:gd name="T96" fmla="*/ 213 w 500"/>
              <a:gd name="T97" fmla="*/ 165 h 542"/>
              <a:gd name="T98" fmla="*/ 213 w 500"/>
              <a:gd name="T99" fmla="*/ 32 h 542"/>
              <a:gd name="T100" fmla="*/ 218 w 500"/>
              <a:gd name="T101" fmla="*/ 155 h 542"/>
              <a:gd name="T102" fmla="*/ 222 w 500"/>
              <a:gd name="T103" fmla="*/ 465 h 542"/>
              <a:gd name="T104" fmla="*/ 225 w 500"/>
              <a:gd name="T105" fmla="*/ 166 h 542"/>
              <a:gd name="T106" fmla="*/ 248 w 500"/>
              <a:gd name="T107" fmla="*/ 513 h 542"/>
              <a:gd name="T108" fmla="*/ 252 w 500"/>
              <a:gd name="T109" fmla="*/ 437 h 542"/>
              <a:gd name="T110" fmla="*/ 273 w 500"/>
              <a:gd name="T111" fmla="*/ 507 h 542"/>
              <a:gd name="T112" fmla="*/ 272 w 500"/>
              <a:gd name="T113" fmla="*/ 533 h 542"/>
              <a:gd name="T114" fmla="*/ 271 w 500"/>
              <a:gd name="T115" fmla="*/ 514 h 542"/>
              <a:gd name="T116" fmla="*/ 276 w 500"/>
              <a:gd name="T117" fmla="*/ 488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00" h="542">
                <a:moveTo>
                  <a:pt x="11" y="244"/>
                </a:moveTo>
                <a:cubicBezTo>
                  <a:pt x="11" y="245"/>
                  <a:pt x="9" y="246"/>
                  <a:pt x="6" y="246"/>
                </a:cubicBezTo>
                <a:cubicBezTo>
                  <a:pt x="2" y="246"/>
                  <a:pt x="0" y="244"/>
                  <a:pt x="0" y="242"/>
                </a:cubicBezTo>
                <a:cubicBezTo>
                  <a:pt x="0" y="240"/>
                  <a:pt x="1" y="238"/>
                  <a:pt x="3" y="239"/>
                </a:cubicBezTo>
                <a:cubicBezTo>
                  <a:pt x="5" y="240"/>
                  <a:pt x="11" y="242"/>
                  <a:pt x="11" y="244"/>
                </a:cubicBezTo>
                <a:close/>
                <a:moveTo>
                  <a:pt x="76" y="429"/>
                </a:moveTo>
                <a:cubicBezTo>
                  <a:pt x="76" y="436"/>
                  <a:pt x="76" y="436"/>
                  <a:pt x="76" y="436"/>
                </a:cubicBezTo>
                <a:cubicBezTo>
                  <a:pt x="74" y="444"/>
                  <a:pt x="73" y="451"/>
                  <a:pt x="72" y="451"/>
                </a:cubicBezTo>
                <a:cubicBezTo>
                  <a:pt x="72" y="451"/>
                  <a:pt x="71" y="451"/>
                  <a:pt x="71" y="453"/>
                </a:cubicBezTo>
                <a:cubicBezTo>
                  <a:pt x="70" y="454"/>
                  <a:pt x="69" y="455"/>
                  <a:pt x="69" y="455"/>
                </a:cubicBezTo>
                <a:cubicBezTo>
                  <a:pt x="68" y="455"/>
                  <a:pt x="67" y="456"/>
                  <a:pt x="67" y="457"/>
                </a:cubicBezTo>
                <a:cubicBezTo>
                  <a:pt x="67" y="457"/>
                  <a:pt x="67" y="458"/>
                  <a:pt x="66" y="458"/>
                </a:cubicBezTo>
                <a:cubicBezTo>
                  <a:pt x="65" y="458"/>
                  <a:pt x="64" y="458"/>
                  <a:pt x="64" y="458"/>
                </a:cubicBezTo>
                <a:cubicBezTo>
                  <a:pt x="64" y="459"/>
                  <a:pt x="63" y="460"/>
                  <a:pt x="62" y="461"/>
                </a:cubicBezTo>
                <a:cubicBezTo>
                  <a:pt x="60" y="462"/>
                  <a:pt x="55" y="467"/>
                  <a:pt x="53" y="467"/>
                </a:cubicBezTo>
                <a:cubicBezTo>
                  <a:pt x="50" y="468"/>
                  <a:pt x="48" y="468"/>
                  <a:pt x="48" y="467"/>
                </a:cubicBezTo>
                <a:cubicBezTo>
                  <a:pt x="48" y="467"/>
                  <a:pt x="48" y="466"/>
                  <a:pt x="48" y="466"/>
                </a:cubicBezTo>
                <a:cubicBezTo>
                  <a:pt x="47" y="466"/>
                  <a:pt x="47" y="467"/>
                  <a:pt x="47" y="467"/>
                </a:cubicBezTo>
                <a:cubicBezTo>
                  <a:pt x="47" y="468"/>
                  <a:pt x="46" y="468"/>
                  <a:pt x="45" y="468"/>
                </a:cubicBezTo>
                <a:cubicBezTo>
                  <a:pt x="43" y="468"/>
                  <a:pt x="42" y="468"/>
                  <a:pt x="42" y="469"/>
                </a:cubicBezTo>
                <a:cubicBezTo>
                  <a:pt x="42" y="469"/>
                  <a:pt x="42" y="470"/>
                  <a:pt x="41" y="470"/>
                </a:cubicBezTo>
                <a:cubicBezTo>
                  <a:pt x="41" y="470"/>
                  <a:pt x="41" y="470"/>
                  <a:pt x="40" y="470"/>
                </a:cubicBezTo>
                <a:cubicBezTo>
                  <a:pt x="32" y="470"/>
                  <a:pt x="32" y="470"/>
                  <a:pt x="32" y="470"/>
                </a:cubicBezTo>
                <a:cubicBezTo>
                  <a:pt x="27" y="465"/>
                  <a:pt x="20" y="459"/>
                  <a:pt x="17" y="457"/>
                </a:cubicBezTo>
                <a:cubicBezTo>
                  <a:pt x="14" y="455"/>
                  <a:pt x="9" y="439"/>
                  <a:pt x="8" y="439"/>
                </a:cubicBezTo>
                <a:cubicBezTo>
                  <a:pt x="8" y="439"/>
                  <a:pt x="8" y="439"/>
                  <a:pt x="8" y="438"/>
                </a:cubicBezTo>
                <a:cubicBezTo>
                  <a:pt x="8" y="438"/>
                  <a:pt x="8" y="437"/>
                  <a:pt x="8" y="437"/>
                </a:cubicBezTo>
                <a:cubicBezTo>
                  <a:pt x="9" y="436"/>
                  <a:pt x="9" y="436"/>
                  <a:pt x="8" y="436"/>
                </a:cubicBezTo>
                <a:cubicBezTo>
                  <a:pt x="8" y="436"/>
                  <a:pt x="8" y="434"/>
                  <a:pt x="8" y="432"/>
                </a:cubicBezTo>
                <a:cubicBezTo>
                  <a:pt x="8" y="429"/>
                  <a:pt x="8" y="427"/>
                  <a:pt x="8" y="427"/>
                </a:cubicBezTo>
                <a:cubicBezTo>
                  <a:pt x="9" y="427"/>
                  <a:pt x="10" y="425"/>
                  <a:pt x="11" y="423"/>
                </a:cubicBezTo>
                <a:cubicBezTo>
                  <a:pt x="11" y="420"/>
                  <a:pt x="18" y="410"/>
                  <a:pt x="24" y="405"/>
                </a:cubicBezTo>
                <a:cubicBezTo>
                  <a:pt x="24" y="405"/>
                  <a:pt x="24" y="405"/>
                  <a:pt x="28" y="405"/>
                </a:cubicBezTo>
                <a:cubicBezTo>
                  <a:pt x="29" y="405"/>
                  <a:pt x="30" y="405"/>
                  <a:pt x="31" y="405"/>
                </a:cubicBezTo>
                <a:cubicBezTo>
                  <a:pt x="33" y="405"/>
                  <a:pt x="33" y="405"/>
                  <a:pt x="33" y="405"/>
                </a:cubicBezTo>
                <a:cubicBezTo>
                  <a:pt x="34" y="404"/>
                  <a:pt x="35" y="404"/>
                  <a:pt x="35" y="403"/>
                </a:cubicBezTo>
                <a:cubicBezTo>
                  <a:pt x="35" y="403"/>
                  <a:pt x="36" y="403"/>
                  <a:pt x="37" y="403"/>
                </a:cubicBezTo>
                <a:cubicBezTo>
                  <a:pt x="38" y="403"/>
                  <a:pt x="39" y="402"/>
                  <a:pt x="39" y="402"/>
                </a:cubicBezTo>
                <a:cubicBezTo>
                  <a:pt x="39" y="402"/>
                  <a:pt x="40" y="401"/>
                  <a:pt x="41" y="401"/>
                </a:cubicBezTo>
                <a:cubicBezTo>
                  <a:pt x="42" y="401"/>
                  <a:pt x="45" y="401"/>
                  <a:pt x="47" y="403"/>
                </a:cubicBezTo>
                <a:cubicBezTo>
                  <a:pt x="47" y="403"/>
                  <a:pt x="47" y="403"/>
                  <a:pt x="48" y="403"/>
                </a:cubicBezTo>
                <a:cubicBezTo>
                  <a:pt x="49" y="403"/>
                  <a:pt x="51" y="402"/>
                  <a:pt x="52" y="402"/>
                </a:cubicBezTo>
                <a:cubicBezTo>
                  <a:pt x="55" y="402"/>
                  <a:pt x="55" y="402"/>
                  <a:pt x="55" y="402"/>
                </a:cubicBezTo>
                <a:cubicBezTo>
                  <a:pt x="59" y="405"/>
                  <a:pt x="61" y="407"/>
                  <a:pt x="61" y="408"/>
                </a:cubicBezTo>
                <a:cubicBezTo>
                  <a:pt x="61" y="408"/>
                  <a:pt x="62" y="409"/>
                  <a:pt x="63" y="409"/>
                </a:cubicBezTo>
                <a:cubicBezTo>
                  <a:pt x="65" y="409"/>
                  <a:pt x="66" y="410"/>
                  <a:pt x="66" y="411"/>
                </a:cubicBezTo>
                <a:cubicBezTo>
                  <a:pt x="67" y="413"/>
                  <a:pt x="69" y="416"/>
                  <a:pt x="69" y="416"/>
                </a:cubicBezTo>
                <a:cubicBezTo>
                  <a:pt x="70" y="416"/>
                  <a:pt x="70" y="417"/>
                  <a:pt x="71" y="418"/>
                </a:cubicBezTo>
                <a:cubicBezTo>
                  <a:pt x="71" y="419"/>
                  <a:pt x="73" y="422"/>
                  <a:pt x="76" y="425"/>
                </a:cubicBezTo>
                <a:cubicBezTo>
                  <a:pt x="76" y="425"/>
                  <a:pt x="76" y="425"/>
                  <a:pt x="76" y="429"/>
                </a:cubicBezTo>
                <a:close/>
                <a:moveTo>
                  <a:pt x="495" y="439"/>
                </a:moveTo>
                <a:cubicBezTo>
                  <a:pt x="499" y="445"/>
                  <a:pt x="500" y="452"/>
                  <a:pt x="499" y="456"/>
                </a:cubicBezTo>
                <a:cubicBezTo>
                  <a:pt x="499" y="456"/>
                  <a:pt x="499" y="456"/>
                  <a:pt x="488" y="456"/>
                </a:cubicBezTo>
                <a:cubicBezTo>
                  <a:pt x="484" y="456"/>
                  <a:pt x="484" y="456"/>
                  <a:pt x="484" y="456"/>
                </a:cubicBezTo>
                <a:cubicBezTo>
                  <a:pt x="483" y="454"/>
                  <a:pt x="481" y="452"/>
                  <a:pt x="480" y="452"/>
                </a:cubicBezTo>
                <a:cubicBezTo>
                  <a:pt x="479" y="452"/>
                  <a:pt x="479" y="452"/>
                  <a:pt x="479" y="451"/>
                </a:cubicBezTo>
                <a:cubicBezTo>
                  <a:pt x="479" y="451"/>
                  <a:pt x="478" y="451"/>
                  <a:pt x="477" y="451"/>
                </a:cubicBezTo>
                <a:cubicBezTo>
                  <a:pt x="475" y="451"/>
                  <a:pt x="474" y="450"/>
                  <a:pt x="474" y="450"/>
                </a:cubicBezTo>
                <a:cubicBezTo>
                  <a:pt x="474" y="450"/>
                  <a:pt x="473" y="449"/>
                  <a:pt x="472" y="449"/>
                </a:cubicBezTo>
                <a:cubicBezTo>
                  <a:pt x="471" y="448"/>
                  <a:pt x="469" y="447"/>
                  <a:pt x="469" y="447"/>
                </a:cubicBezTo>
                <a:cubicBezTo>
                  <a:pt x="469" y="447"/>
                  <a:pt x="468" y="446"/>
                  <a:pt x="467" y="446"/>
                </a:cubicBezTo>
                <a:cubicBezTo>
                  <a:pt x="466" y="446"/>
                  <a:pt x="465" y="446"/>
                  <a:pt x="465" y="445"/>
                </a:cubicBezTo>
                <a:cubicBezTo>
                  <a:pt x="464" y="444"/>
                  <a:pt x="462" y="442"/>
                  <a:pt x="461" y="442"/>
                </a:cubicBezTo>
                <a:cubicBezTo>
                  <a:pt x="461" y="442"/>
                  <a:pt x="460" y="441"/>
                  <a:pt x="459" y="441"/>
                </a:cubicBezTo>
                <a:cubicBezTo>
                  <a:pt x="459" y="440"/>
                  <a:pt x="458" y="439"/>
                  <a:pt x="457" y="439"/>
                </a:cubicBezTo>
                <a:cubicBezTo>
                  <a:pt x="456" y="439"/>
                  <a:pt x="454" y="438"/>
                  <a:pt x="453" y="436"/>
                </a:cubicBezTo>
                <a:cubicBezTo>
                  <a:pt x="452" y="434"/>
                  <a:pt x="451" y="433"/>
                  <a:pt x="450" y="433"/>
                </a:cubicBezTo>
                <a:cubicBezTo>
                  <a:pt x="450" y="432"/>
                  <a:pt x="448" y="431"/>
                  <a:pt x="448" y="430"/>
                </a:cubicBezTo>
                <a:cubicBezTo>
                  <a:pt x="448" y="429"/>
                  <a:pt x="448" y="428"/>
                  <a:pt x="447" y="428"/>
                </a:cubicBezTo>
                <a:cubicBezTo>
                  <a:pt x="447" y="428"/>
                  <a:pt x="446" y="427"/>
                  <a:pt x="446" y="427"/>
                </a:cubicBezTo>
                <a:cubicBezTo>
                  <a:pt x="446" y="426"/>
                  <a:pt x="445" y="426"/>
                  <a:pt x="444" y="426"/>
                </a:cubicBezTo>
                <a:cubicBezTo>
                  <a:pt x="443" y="426"/>
                  <a:pt x="436" y="419"/>
                  <a:pt x="428" y="410"/>
                </a:cubicBezTo>
                <a:cubicBezTo>
                  <a:pt x="419" y="402"/>
                  <a:pt x="409" y="394"/>
                  <a:pt x="409" y="393"/>
                </a:cubicBezTo>
                <a:cubicBezTo>
                  <a:pt x="409" y="393"/>
                  <a:pt x="409" y="392"/>
                  <a:pt x="408" y="391"/>
                </a:cubicBezTo>
                <a:cubicBezTo>
                  <a:pt x="407" y="391"/>
                  <a:pt x="403" y="389"/>
                  <a:pt x="403" y="388"/>
                </a:cubicBezTo>
                <a:cubicBezTo>
                  <a:pt x="403" y="387"/>
                  <a:pt x="403" y="386"/>
                  <a:pt x="402" y="386"/>
                </a:cubicBezTo>
                <a:cubicBezTo>
                  <a:pt x="402" y="385"/>
                  <a:pt x="400" y="384"/>
                  <a:pt x="399" y="384"/>
                </a:cubicBezTo>
                <a:cubicBezTo>
                  <a:pt x="398" y="384"/>
                  <a:pt x="397" y="383"/>
                  <a:pt x="397" y="382"/>
                </a:cubicBezTo>
                <a:cubicBezTo>
                  <a:pt x="396" y="381"/>
                  <a:pt x="394" y="379"/>
                  <a:pt x="392" y="379"/>
                </a:cubicBezTo>
                <a:cubicBezTo>
                  <a:pt x="391" y="379"/>
                  <a:pt x="388" y="379"/>
                  <a:pt x="386" y="379"/>
                </a:cubicBezTo>
                <a:cubicBezTo>
                  <a:pt x="384" y="378"/>
                  <a:pt x="378" y="372"/>
                  <a:pt x="377" y="372"/>
                </a:cubicBezTo>
                <a:cubicBezTo>
                  <a:pt x="376" y="372"/>
                  <a:pt x="376" y="372"/>
                  <a:pt x="376" y="372"/>
                </a:cubicBezTo>
                <a:cubicBezTo>
                  <a:pt x="376" y="371"/>
                  <a:pt x="374" y="370"/>
                  <a:pt x="373" y="369"/>
                </a:cubicBezTo>
                <a:cubicBezTo>
                  <a:pt x="371" y="369"/>
                  <a:pt x="363" y="368"/>
                  <a:pt x="363" y="367"/>
                </a:cubicBezTo>
                <a:cubicBezTo>
                  <a:pt x="363" y="367"/>
                  <a:pt x="363" y="366"/>
                  <a:pt x="362" y="366"/>
                </a:cubicBezTo>
                <a:cubicBezTo>
                  <a:pt x="362" y="366"/>
                  <a:pt x="361" y="367"/>
                  <a:pt x="361" y="367"/>
                </a:cubicBezTo>
                <a:cubicBezTo>
                  <a:pt x="361" y="368"/>
                  <a:pt x="360" y="368"/>
                  <a:pt x="358" y="368"/>
                </a:cubicBezTo>
                <a:cubicBezTo>
                  <a:pt x="356" y="369"/>
                  <a:pt x="351" y="370"/>
                  <a:pt x="351" y="370"/>
                </a:cubicBezTo>
                <a:cubicBezTo>
                  <a:pt x="351" y="371"/>
                  <a:pt x="351" y="371"/>
                  <a:pt x="351" y="371"/>
                </a:cubicBezTo>
                <a:cubicBezTo>
                  <a:pt x="350" y="371"/>
                  <a:pt x="350" y="372"/>
                  <a:pt x="350" y="374"/>
                </a:cubicBezTo>
                <a:cubicBezTo>
                  <a:pt x="350" y="375"/>
                  <a:pt x="350" y="377"/>
                  <a:pt x="351" y="377"/>
                </a:cubicBezTo>
                <a:cubicBezTo>
                  <a:pt x="352" y="378"/>
                  <a:pt x="352" y="382"/>
                  <a:pt x="352" y="382"/>
                </a:cubicBezTo>
                <a:cubicBezTo>
                  <a:pt x="352" y="382"/>
                  <a:pt x="351" y="383"/>
                  <a:pt x="351" y="383"/>
                </a:cubicBezTo>
                <a:cubicBezTo>
                  <a:pt x="351" y="383"/>
                  <a:pt x="351" y="381"/>
                  <a:pt x="350" y="378"/>
                </a:cubicBezTo>
                <a:cubicBezTo>
                  <a:pt x="349" y="375"/>
                  <a:pt x="334" y="372"/>
                  <a:pt x="333" y="373"/>
                </a:cubicBezTo>
                <a:cubicBezTo>
                  <a:pt x="332" y="374"/>
                  <a:pt x="331" y="376"/>
                  <a:pt x="331" y="378"/>
                </a:cubicBezTo>
                <a:cubicBezTo>
                  <a:pt x="331" y="380"/>
                  <a:pt x="331" y="381"/>
                  <a:pt x="330" y="381"/>
                </a:cubicBezTo>
                <a:cubicBezTo>
                  <a:pt x="330" y="381"/>
                  <a:pt x="330" y="381"/>
                  <a:pt x="330" y="382"/>
                </a:cubicBezTo>
                <a:cubicBezTo>
                  <a:pt x="330" y="383"/>
                  <a:pt x="329" y="384"/>
                  <a:pt x="329" y="384"/>
                </a:cubicBezTo>
                <a:cubicBezTo>
                  <a:pt x="328" y="384"/>
                  <a:pt x="328" y="385"/>
                  <a:pt x="327" y="385"/>
                </a:cubicBezTo>
                <a:cubicBezTo>
                  <a:pt x="327" y="385"/>
                  <a:pt x="327" y="385"/>
                  <a:pt x="327" y="386"/>
                </a:cubicBezTo>
                <a:cubicBezTo>
                  <a:pt x="327" y="390"/>
                  <a:pt x="327" y="390"/>
                  <a:pt x="327" y="390"/>
                </a:cubicBezTo>
                <a:cubicBezTo>
                  <a:pt x="329" y="393"/>
                  <a:pt x="331" y="397"/>
                  <a:pt x="331" y="400"/>
                </a:cubicBezTo>
                <a:cubicBezTo>
                  <a:pt x="331" y="402"/>
                  <a:pt x="330" y="404"/>
                  <a:pt x="329" y="404"/>
                </a:cubicBezTo>
                <a:cubicBezTo>
                  <a:pt x="329" y="404"/>
                  <a:pt x="328" y="405"/>
                  <a:pt x="328" y="405"/>
                </a:cubicBezTo>
                <a:cubicBezTo>
                  <a:pt x="328" y="405"/>
                  <a:pt x="328" y="406"/>
                  <a:pt x="327" y="406"/>
                </a:cubicBezTo>
                <a:cubicBezTo>
                  <a:pt x="327" y="406"/>
                  <a:pt x="327" y="405"/>
                  <a:pt x="327" y="405"/>
                </a:cubicBezTo>
                <a:cubicBezTo>
                  <a:pt x="327" y="405"/>
                  <a:pt x="324" y="404"/>
                  <a:pt x="321" y="405"/>
                </a:cubicBezTo>
                <a:cubicBezTo>
                  <a:pt x="318" y="405"/>
                  <a:pt x="309" y="409"/>
                  <a:pt x="310" y="413"/>
                </a:cubicBezTo>
                <a:cubicBezTo>
                  <a:pt x="310" y="418"/>
                  <a:pt x="309" y="429"/>
                  <a:pt x="308" y="429"/>
                </a:cubicBezTo>
                <a:cubicBezTo>
                  <a:pt x="306" y="429"/>
                  <a:pt x="302" y="430"/>
                  <a:pt x="302" y="430"/>
                </a:cubicBezTo>
                <a:cubicBezTo>
                  <a:pt x="302" y="429"/>
                  <a:pt x="300" y="427"/>
                  <a:pt x="299" y="426"/>
                </a:cubicBezTo>
                <a:cubicBezTo>
                  <a:pt x="297" y="424"/>
                  <a:pt x="292" y="420"/>
                  <a:pt x="292" y="419"/>
                </a:cubicBezTo>
                <a:cubicBezTo>
                  <a:pt x="292" y="419"/>
                  <a:pt x="291" y="418"/>
                  <a:pt x="290" y="418"/>
                </a:cubicBezTo>
                <a:cubicBezTo>
                  <a:pt x="289" y="418"/>
                  <a:pt x="287" y="419"/>
                  <a:pt x="286" y="419"/>
                </a:cubicBezTo>
                <a:cubicBezTo>
                  <a:pt x="285" y="419"/>
                  <a:pt x="283" y="424"/>
                  <a:pt x="282" y="424"/>
                </a:cubicBezTo>
                <a:cubicBezTo>
                  <a:pt x="282" y="424"/>
                  <a:pt x="282" y="426"/>
                  <a:pt x="282" y="429"/>
                </a:cubicBezTo>
                <a:cubicBezTo>
                  <a:pt x="282" y="431"/>
                  <a:pt x="281" y="433"/>
                  <a:pt x="280" y="433"/>
                </a:cubicBezTo>
                <a:cubicBezTo>
                  <a:pt x="279" y="433"/>
                  <a:pt x="279" y="429"/>
                  <a:pt x="280" y="424"/>
                </a:cubicBezTo>
                <a:cubicBezTo>
                  <a:pt x="281" y="420"/>
                  <a:pt x="279" y="403"/>
                  <a:pt x="275" y="401"/>
                </a:cubicBezTo>
                <a:cubicBezTo>
                  <a:pt x="275" y="401"/>
                  <a:pt x="275" y="401"/>
                  <a:pt x="272" y="401"/>
                </a:cubicBezTo>
                <a:cubicBezTo>
                  <a:pt x="259" y="401"/>
                  <a:pt x="259" y="401"/>
                  <a:pt x="259" y="401"/>
                </a:cubicBezTo>
                <a:cubicBezTo>
                  <a:pt x="258" y="410"/>
                  <a:pt x="257" y="417"/>
                  <a:pt x="258" y="417"/>
                </a:cubicBezTo>
                <a:cubicBezTo>
                  <a:pt x="258" y="417"/>
                  <a:pt x="259" y="419"/>
                  <a:pt x="259" y="421"/>
                </a:cubicBezTo>
                <a:cubicBezTo>
                  <a:pt x="259" y="423"/>
                  <a:pt x="258" y="425"/>
                  <a:pt x="258" y="427"/>
                </a:cubicBezTo>
                <a:cubicBezTo>
                  <a:pt x="258" y="428"/>
                  <a:pt x="258" y="435"/>
                  <a:pt x="259" y="440"/>
                </a:cubicBezTo>
                <a:cubicBezTo>
                  <a:pt x="260" y="445"/>
                  <a:pt x="262" y="455"/>
                  <a:pt x="262" y="455"/>
                </a:cubicBezTo>
                <a:cubicBezTo>
                  <a:pt x="263" y="455"/>
                  <a:pt x="263" y="456"/>
                  <a:pt x="263" y="457"/>
                </a:cubicBezTo>
                <a:cubicBezTo>
                  <a:pt x="263" y="458"/>
                  <a:pt x="263" y="461"/>
                  <a:pt x="261" y="461"/>
                </a:cubicBezTo>
                <a:cubicBezTo>
                  <a:pt x="260" y="461"/>
                  <a:pt x="258" y="456"/>
                  <a:pt x="257" y="450"/>
                </a:cubicBezTo>
                <a:cubicBezTo>
                  <a:pt x="257" y="444"/>
                  <a:pt x="254" y="431"/>
                  <a:pt x="253" y="431"/>
                </a:cubicBezTo>
                <a:cubicBezTo>
                  <a:pt x="253" y="431"/>
                  <a:pt x="251" y="429"/>
                  <a:pt x="251" y="427"/>
                </a:cubicBezTo>
                <a:cubicBezTo>
                  <a:pt x="251" y="424"/>
                  <a:pt x="252" y="421"/>
                  <a:pt x="252" y="421"/>
                </a:cubicBezTo>
                <a:cubicBezTo>
                  <a:pt x="252" y="421"/>
                  <a:pt x="253" y="420"/>
                  <a:pt x="253" y="418"/>
                </a:cubicBezTo>
                <a:cubicBezTo>
                  <a:pt x="253" y="416"/>
                  <a:pt x="252" y="414"/>
                  <a:pt x="251" y="414"/>
                </a:cubicBezTo>
                <a:cubicBezTo>
                  <a:pt x="251" y="413"/>
                  <a:pt x="247" y="413"/>
                  <a:pt x="247" y="413"/>
                </a:cubicBezTo>
                <a:cubicBezTo>
                  <a:pt x="247" y="414"/>
                  <a:pt x="246" y="414"/>
                  <a:pt x="244" y="414"/>
                </a:cubicBezTo>
                <a:cubicBezTo>
                  <a:pt x="242" y="414"/>
                  <a:pt x="241" y="415"/>
                  <a:pt x="240" y="416"/>
                </a:cubicBezTo>
                <a:cubicBezTo>
                  <a:pt x="240" y="416"/>
                  <a:pt x="237" y="418"/>
                  <a:pt x="235" y="418"/>
                </a:cubicBezTo>
                <a:cubicBezTo>
                  <a:pt x="234" y="418"/>
                  <a:pt x="232" y="419"/>
                  <a:pt x="232" y="419"/>
                </a:cubicBezTo>
                <a:cubicBezTo>
                  <a:pt x="232" y="420"/>
                  <a:pt x="232" y="420"/>
                  <a:pt x="232" y="420"/>
                </a:cubicBezTo>
                <a:cubicBezTo>
                  <a:pt x="231" y="420"/>
                  <a:pt x="230" y="422"/>
                  <a:pt x="229" y="424"/>
                </a:cubicBezTo>
                <a:cubicBezTo>
                  <a:pt x="229" y="427"/>
                  <a:pt x="226" y="433"/>
                  <a:pt x="225" y="433"/>
                </a:cubicBezTo>
                <a:cubicBezTo>
                  <a:pt x="224" y="433"/>
                  <a:pt x="223" y="433"/>
                  <a:pt x="223" y="434"/>
                </a:cubicBezTo>
                <a:cubicBezTo>
                  <a:pt x="223" y="434"/>
                  <a:pt x="222" y="435"/>
                  <a:pt x="220" y="435"/>
                </a:cubicBezTo>
                <a:cubicBezTo>
                  <a:pt x="218" y="435"/>
                  <a:pt x="216" y="433"/>
                  <a:pt x="214" y="432"/>
                </a:cubicBezTo>
                <a:cubicBezTo>
                  <a:pt x="213" y="430"/>
                  <a:pt x="212" y="417"/>
                  <a:pt x="211" y="417"/>
                </a:cubicBezTo>
                <a:cubicBezTo>
                  <a:pt x="211" y="417"/>
                  <a:pt x="211" y="417"/>
                  <a:pt x="211" y="416"/>
                </a:cubicBezTo>
                <a:cubicBezTo>
                  <a:pt x="211" y="416"/>
                  <a:pt x="211" y="416"/>
                  <a:pt x="211" y="416"/>
                </a:cubicBezTo>
                <a:cubicBezTo>
                  <a:pt x="212" y="416"/>
                  <a:pt x="212" y="414"/>
                  <a:pt x="212" y="412"/>
                </a:cubicBezTo>
                <a:cubicBezTo>
                  <a:pt x="212" y="410"/>
                  <a:pt x="212" y="409"/>
                  <a:pt x="211" y="409"/>
                </a:cubicBezTo>
                <a:cubicBezTo>
                  <a:pt x="211" y="409"/>
                  <a:pt x="211" y="407"/>
                  <a:pt x="211" y="404"/>
                </a:cubicBezTo>
                <a:cubicBezTo>
                  <a:pt x="211" y="402"/>
                  <a:pt x="211" y="395"/>
                  <a:pt x="211" y="395"/>
                </a:cubicBezTo>
                <a:cubicBezTo>
                  <a:pt x="210" y="395"/>
                  <a:pt x="206" y="394"/>
                  <a:pt x="206" y="395"/>
                </a:cubicBezTo>
                <a:cubicBezTo>
                  <a:pt x="206" y="395"/>
                  <a:pt x="205" y="395"/>
                  <a:pt x="204" y="396"/>
                </a:cubicBezTo>
                <a:cubicBezTo>
                  <a:pt x="203" y="396"/>
                  <a:pt x="199" y="398"/>
                  <a:pt x="198" y="398"/>
                </a:cubicBezTo>
                <a:cubicBezTo>
                  <a:pt x="198" y="399"/>
                  <a:pt x="197" y="400"/>
                  <a:pt x="196" y="400"/>
                </a:cubicBezTo>
                <a:cubicBezTo>
                  <a:pt x="195" y="400"/>
                  <a:pt x="195" y="400"/>
                  <a:pt x="195" y="400"/>
                </a:cubicBezTo>
                <a:cubicBezTo>
                  <a:pt x="195" y="401"/>
                  <a:pt x="193" y="401"/>
                  <a:pt x="191" y="402"/>
                </a:cubicBezTo>
                <a:cubicBezTo>
                  <a:pt x="189" y="402"/>
                  <a:pt x="184" y="403"/>
                  <a:pt x="184" y="403"/>
                </a:cubicBezTo>
                <a:cubicBezTo>
                  <a:pt x="184" y="404"/>
                  <a:pt x="184" y="406"/>
                  <a:pt x="183" y="408"/>
                </a:cubicBezTo>
                <a:cubicBezTo>
                  <a:pt x="183" y="409"/>
                  <a:pt x="178" y="413"/>
                  <a:pt x="177" y="413"/>
                </a:cubicBezTo>
                <a:cubicBezTo>
                  <a:pt x="177" y="413"/>
                  <a:pt x="176" y="412"/>
                  <a:pt x="176" y="411"/>
                </a:cubicBezTo>
                <a:cubicBezTo>
                  <a:pt x="176" y="410"/>
                  <a:pt x="177" y="409"/>
                  <a:pt x="177" y="409"/>
                </a:cubicBezTo>
                <a:cubicBezTo>
                  <a:pt x="178" y="409"/>
                  <a:pt x="179" y="407"/>
                  <a:pt x="180" y="405"/>
                </a:cubicBezTo>
                <a:cubicBezTo>
                  <a:pt x="180" y="403"/>
                  <a:pt x="184" y="396"/>
                  <a:pt x="185" y="394"/>
                </a:cubicBezTo>
                <a:cubicBezTo>
                  <a:pt x="186" y="392"/>
                  <a:pt x="193" y="384"/>
                  <a:pt x="193" y="382"/>
                </a:cubicBezTo>
                <a:cubicBezTo>
                  <a:pt x="193" y="380"/>
                  <a:pt x="192" y="378"/>
                  <a:pt x="191" y="378"/>
                </a:cubicBezTo>
                <a:cubicBezTo>
                  <a:pt x="190" y="377"/>
                  <a:pt x="187" y="376"/>
                  <a:pt x="187" y="376"/>
                </a:cubicBezTo>
                <a:cubicBezTo>
                  <a:pt x="187" y="375"/>
                  <a:pt x="185" y="375"/>
                  <a:pt x="183" y="375"/>
                </a:cubicBezTo>
                <a:cubicBezTo>
                  <a:pt x="181" y="375"/>
                  <a:pt x="177" y="374"/>
                  <a:pt x="175" y="373"/>
                </a:cubicBezTo>
                <a:cubicBezTo>
                  <a:pt x="174" y="372"/>
                  <a:pt x="169" y="367"/>
                  <a:pt x="169" y="366"/>
                </a:cubicBezTo>
                <a:cubicBezTo>
                  <a:pt x="169" y="366"/>
                  <a:pt x="168" y="365"/>
                  <a:pt x="167" y="364"/>
                </a:cubicBezTo>
                <a:cubicBezTo>
                  <a:pt x="165" y="364"/>
                  <a:pt x="163" y="362"/>
                  <a:pt x="161" y="360"/>
                </a:cubicBezTo>
                <a:cubicBezTo>
                  <a:pt x="159" y="357"/>
                  <a:pt x="151" y="351"/>
                  <a:pt x="151" y="349"/>
                </a:cubicBezTo>
                <a:cubicBezTo>
                  <a:pt x="151" y="347"/>
                  <a:pt x="149" y="344"/>
                  <a:pt x="146" y="342"/>
                </a:cubicBezTo>
                <a:cubicBezTo>
                  <a:pt x="143" y="340"/>
                  <a:pt x="137" y="338"/>
                  <a:pt x="133" y="338"/>
                </a:cubicBezTo>
                <a:cubicBezTo>
                  <a:pt x="130" y="338"/>
                  <a:pt x="120" y="338"/>
                  <a:pt x="119" y="338"/>
                </a:cubicBezTo>
                <a:cubicBezTo>
                  <a:pt x="119" y="337"/>
                  <a:pt x="119" y="329"/>
                  <a:pt x="121" y="327"/>
                </a:cubicBezTo>
                <a:cubicBezTo>
                  <a:pt x="121" y="327"/>
                  <a:pt x="121" y="327"/>
                  <a:pt x="121" y="326"/>
                </a:cubicBezTo>
                <a:cubicBezTo>
                  <a:pt x="121" y="324"/>
                  <a:pt x="121" y="324"/>
                  <a:pt x="121" y="324"/>
                </a:cubicBezTo>
                <a:cubicBezTo>
                  <a:pt x="119" y="320"/>
                  <a:pt x="114" y="316"/>
                  <a:pt x="110" y="315"/>
                </a:cubicBezTo>
                <a:cubicBezTo>
                  <a:pt x="106" y="314"/>
                  <a:pt x="95" y="310"/>
                  <a:pt x="95" y="310"/>
                </a:cubicBezTo>
                <a:cubicBezTo>
                  <a:pt x="94" y="310"/>
                  <a:pt x="92" y="308"/>
                  <a:pt x="90" y="306"/>
                </a:cubicBezTo>
                <a:cubicBezTo>
                  <a:pt x="88" y="304"/>
                  <a:pt x="85" y="298"/>
                  <a:pt x="88" y="295"/>
                </a:cubicBezTo>
                <a:cubicBezTo>
                  <a:pt x="88" y="295"/>
                  <a:pt x="88" y="295"/>
                  <a:pt x="88" y="293"/>
                </a:cubicBezTo>
                <a:cubicBezTo>
                  <a:pt x="88" y="293"/>
                  <a:pt x="88" y="293"/>
                  <a:pt x="88" y="292"/>
                </a:cubicBezTo>
                <a:cubicBezTo>
                  <a:pt x="88" y="292"/>
                  <a:pt x="88" y="292"/>
                  <a:pt x="88" y="292"/>
                </a:cubicBezTo>
                <a:cubicBezTo>
                  <a:pt x="90" y="291"/>
                  <a:pt x="93" y="291"/>
                  <a:pt x="94" y="292"/>
                </a:cubicBezTo>
                <a:cubicBezTo>
                  <a:pt x="95" y="292"/>
                  <a:pt x="98" y="298"/>
                  <a:pt x="98" y="298"/>
                </a:cubicBezTo>
                <a:cubicBezTo>
                  <a:pt x="99" y="298"/>
                  <a:pt x="99" y="300"/>
                  <a:pt x="99" y="301"/>
                </a:cubicBezTo>
                <a:cubicBezTo>
                  <a:pt x="99" y="303"/>
                  <a:pt x="100" y="305"/>
                  <a:pt x="102" y="306"/>
                </a:cubicBezTo>
                <a:cubicBezTo>
                  <a:pt x="104" y="307"/>
                  <a:pt x="110" y="308"/>
                  <a:pt x="110" y="308"/>
                </a:cubicBezTo>
                <a:cubicBezTo>
                  <a:pt x="110" y="307"/>
                  <a:pt x="110" y="305"/>
                  <a:pt x="110" y="302"/>
                </a:cubicBezTo>
                <a:cubicBezTo>
                  <a:pt x="109" y="300"/>
                  <a:pt x="108" y="293"/>
                  <a:pt x="107" y="293"/>
                </a:cubicBezTo>
                <a:cubicBezTo>
                  <a:pt x="107" y="293"/>
                  <a:pt x="106" y="292"/>
                  <a:pt x="106" y="292"/>
                </a:cubicBezTo>
                <a:cubicBezTo>
                  <a:pt x="106" y="291"/>
                  <a:pt x="107" y="291"/>
                  <a:pt x="107" y="291"/>
                </a:cubicBezTo>
                <a:cubicBezTo>
                  <a:pt x="108" y="291"/>
                  <a:pt x="108" y="290"/>
                  <a:pt x="108" y="288"/>
                </a:cubicBezTo>
                <a:cubicBezTo>
                  <a:pt x="108" y="287"/>
                  <a:pt x="106" y="284"/>
                  <a:pt x="104" y="283"/>
                </a:cubicBezTo>
                <a:cubicBezTo>
                  <a:pt x="102" y="282"/>
                  <a:pt x="99" y="275"/>
                  <a:pt x="100" y="275"/>
                </a:cubicBezTo>
                <a:cubicBezTo>
                  <a:pt x="100" y="275"/>
                  <a:pt x="101" y="274"/>
                  <a:pt x="101" y="273"/>
                </a:cubicBezTo>
                <a:cubicBezTo>
                  <a:pt x="101" y="272"/>
                  <a:pt x="100" y="268"/>
                  <a:pt x="98" y="268"/>
                </a:cubicBezTo>
                <a:cubicBezTo>
                  <a:pt x="96" y="268"/>
                  <a:pt x="95" y="267"/>
                  <a:pt x="95" y="267"/>
                </a:cubicBezTo>
                <a:cubicBezTo>
                  <a:pt x="95" y="267"/>
                  <a:pt x="92" y="266"/>
                  <a:pt x="89" y="266"/>
                </a:cubicBezTo>
                <a:cubicBezTo>
                  <a:pt x="87" y="266"/>
                  <a:pt x="84" y="267"/>
                  <a:pt x="84" y="267"/>
                </a:cubicBezTo>
                <a:cubicBezTo>
                  <a:pt x="84" y="267"/>
                  <a:pt x="84" y="268"/>
                  <a:pt x="84" y="268"/>
                </a:cubicBezTo>
                <a:cubicBezTo>
                  <a:pt x="83" y="268"/>
                  <a:pt x="83" y="267"/>
                  <a:pt x="83" y="267"/>
                </a:cubicBezTo>
                <a:cubicBezTo>
                  <a:pt x="83" y="267"/>
                  <a:pt x="83" y="266"/>
                  <a:pt x="82" y="266"/>
                </a:cubicBezTo>
                <a:cubicBezTo>
                  <a:pt x="82" y="266"/>
                  <a:pt x="82" y="267"/>
                  <a:pt x="82" y="267"/>
                </a:cubicBezTo>
                <a:cubicBezTo>
                  <a:pt x="82" y="267"/>
                  <a:pt x="81" y="268"/>
                  <a:pt x="80" y="267"/>
                </a:cubicBezTo>
                <a:cubicBezTo>
                  <a:pt x="79" y="267"/>
                  <a:pt x="76" y="266"/>
                  <a:pt x="76" y="265"/>
                </a:cubicBezTo>
                <a:cubicBezTo>
                  <a:pt x="76" y="264"/>
                  <a:pt x="79" y="262"/>
                  <a:pt x="82" y="262"/>
                </a:cubicBezTo>
                <a:cubicBezTo>
                  <a:pt x="84" y="262"/>
                  <a:pt x="86" y="263"/>
                  <a:pt x="86" y="263"/>
                </a:cubicBezTo>
                <a:cubicBezTo>
                  <a:pt x="86" y="263"/>
                  <a:pt x="87" y="264"/>
                  <a:pt x="87" y="264"/>
                </a:cubicBezTo>
                <a:cubicBezTo>
                  <a:pt x="87" y="264"/>
                  <a:pt x="87" y="264"/>
                  <a:pt x="88" y="264"/>
                </a:cubicBezTo>
                <a:cubicBezTo>
                  <a:pt x="102" y="264"/>
                  <a:pt x="102" y="264"/>
                  <a:pt x="102" y="264"/>
                </a:cubicBezTo>
                <a:cubicBezTo>
                  <a:pt x="106" y="256"/>
                  <a:pt x="109" y="248"/>
                  <a:pt x="108" y="246"/>
                </a:cubicBezTo>
                <a:cubicBezTo>
                  <a:pt x="107" y="244"/>
                  <a:pt x="104" y="242"/>
                  <a:pt x="103" y="242"/>
                </a:cubicBezTo>
                <a:cubicBezTo>
                  <a:pt x="103" y="242"/>
                  <a:pt x="102" y="241"/>
                  <a:pt x="102" y="241"/>
                </a:cubicBezTo>
                <a:cubicBezTo>
                  <a:pt x="102" y="241"/>
                  <a:pt x="101" y="240"/>
                  <a:pt x="99" y="240"/>
                </a:cubicBezTo>
                <a:cubicBezTo>
                  <a:pt x="97" y="240"/>
                  <a:pt x="95" y="240"/>
                  <a:pt x="93" y="240"/>
                </a:cubicBezTo>
                <a:cubicBezTo>
                  <a:pt x="92" y="239"/>
                  <a:pt x="93" y="232"/>
                  <a:pt x="97" y="231"/>
                </a:cubicBezTo>
                <a:cubicBezTo>
                  <a:pt x="100" y="231"/>
                  <a:pt x="107" y="226"/>
                  <a:pt x="109" y="226"/>
                </a:cubicBezTo>
                <a:cubicBezTo>
                  <a:pt x="112" y="226"/>
                  <a:pt x="113" y="226"/>
                  <a:pt x="113" y="225"/>
                </a:cubicBezTo>
                <a:cubicBezTo>
                  <a:pt x="113" y="225"/>
                  <a:pt x="115" y="224"/>
                  <a:pt x="116" y="224"/>
                </a:cubicBezTo>
                <a:cubicBezTo>
                  <a:pt x="118" y="224"/>
                  <a:pt x="122" y="222"/>
                  <a:pt x="122" y="221"/>
                </a:cubicBezTo>
                <a:cubicBezTo>
                  <a:pt x="122" y="221"/>
                  <a:pt x="123" y="220"/>
                  <a:pt x="124" y="220"/>
                </a:cubicBezTo>
                <a:cubicBezTo>
                  <a:pt x="124" y="220"/>
                  <a:pt x="125" y="219"/>
                  <a:pt x="125" y="219"/>
                </a:cubicBezTo>
                <a:cubicBezTo>
                  <a:pt x="125" y="218"/>
                  <a:pt x="125" y="217"/>
                  <a:pt x="126" y="217"/>
                </a:cubicBezTo>
                <a:cubicBezTo>
                  <a:pt x="126" y="217"/>
                  <a:pt x="131" y="214"/>
                  <a:pt x="136" y="209"/>
                </a:cubicBezTo>
                <a:cubicBezTo>
                  <a:pt x="141" y="205"/>
                  <a:pt x="148" y="198"/>
                  <a:pt x="148" y="197"/>
                </a:cubicBezTo>
                <a:cubicBezTo>
                  <a:pt x="148" y="196"/>
                  <a:pt x="149" y="194"/>
                  <a:pt x="150" y="193"/>
                </a:cubicBezTo>
                <a:cubicBezTo>
                  <a:pt x="152" y="192"/>
                  <a:pt x="155" y="187"/>
                  <a:pt x="155" y="186"/>
                </a:cubicBezTo>
                <a:cubicBezTo>
                  <a:pt x="155" y="185"/>
                  <a:pt x="151" y="179"/>
                  <a:pt x="147" y="176"/>
                </a:cubicBezTo>
                <a:cubicBezTo>
                  <a:pt x="144" y="174"/>
                  <a:pt x="139" y="169"/>
                  <a:pt x="138" y="169"/>
                </a:cubicBezTo>
                <a:cubicBezTo>
                  <a:pt x="137" y="169"/>
                  <a:pt x="134" y="167"/>
                  <a:pt x="132" y="165"/>
                </a:cubicBezTo>
                <a:cubicBezTo>
                  <a:pt x="129" y="162"/>
                  <a:pt x="121" y="154"/>
                  <a:pt x="121" y="154"/>
                </a:cubicBezTo>
                <a:cubicBezTo>
                  <a:pt x="120" y="154"/>
                  <a:pt x="119" y="153"/>
                  <a:pt x="119" y="152"/>
                </a:cubicBezTo>
                <a:cubicBezTo>
                  <a:pt x="119" y="151"/>
                  <a:pt x="118" y="148"/>
                  <a:pt x="117" y="145"/>
                </a:cubicBezTo>
                <a:cubicBezTo>
                  <a:pt x="115" y="142"/>
                  <a:pt x="106" y="135"/>
                  <a:pt x="106" y="134"/>
                </a:cubicBezTo>
                <a:cubicBezTo>
                  <a:pt x="106" y="134"/>
                  <a:pt x="105" y="132"/>
                  <a:pt x="104" y="131"/>
                </a:cubicBezTo>
                <a:cubicBezTo>
                  <a:pt x="103" y="131"/>
                  <a:pt x="101" y="128"/>
                  <a:pt x="101" y="127"/>
                </a:cubicBezTo>
                <a:cubicBezTo>
                  <a:pt x="101" y="126"/>
                  <a:pt x="99" y="125"/>
                  <a:pt x="98" y="124"/>
                </a:cubicBezTo>
                <a:cubicBezTo>
                  <a:pt x="97" y="123"/>
                  <a:pt x="93" y="121"/>
                  <a:pt x="93" y="120"/>
                </a:cubicBezTo>
                <a:cubicBezTo>
                  <a:pt x="93" y="119"/>
                  <a:pt x="93" y="118"/>
                  <a:pt x="93" y="117"/>
                </a:cubicBezTo>
                <a:cubicBezTo>
                  <a:pt x="93" y="116"/>
                  <a:pt x="82" y="110"/>
                  <a:pt x="78" y="106"/>
                </a:cubicBezTo>
                <a:cubicBezTo>
                  <a:pt x="73" y="103"/>
                  <a:pt x="67" y="92"/>
                  <a:pt x="66" y="92"/>
                </a:cubicBezTo>
                <a:cubicBezTo>
                  <a:pt x="65" y="92"/>
                  <a:pt x="64" y="92"/>
                  <a:pt x="64" y="91"/>
                </a:cubicBezTo>
                <a:cubicBezTo>
                  <a:pt x="64" y="91"/>
                  <a:pt x="62" y="90"/>
                  <a:pt x="61" y="90"/>
                </a:cubicBezTo>
                <a:cubicBezTo>
                  <a:pt x="61" y="90"/>
                  <a:pt x="59" y="89"/>
                  <a:pt x="58" y="88"/>
                </a:cubicBezTo>
                <a:cubicBezTo>
                  <a:pt x="58" y="87"/>
                  <a:pt x="55" y="84"/>
                  <a:pt x="55" y="84"/>
                </a:cubicBezTo>
                <a:cubicBezTo>
                  <a:pt x="54" y="84"/>
                  <a:pt x="54" y="83"/>
                  <a:pt x="54" y="82"/>
                </a:cubicBezTo>
                <a:cubicBezTo>
                  <a:pt x="54" y="81"/>
                  <a:pt x="51" y="80"/>
                  <a:pt x="48" y="79"/>
                </a:cubicBezTo>
                <a:cubicBezTo>
                  <a:pt x="48" y="79"/>
                  <a:pt x="48" y="79"/>
                  <a:pt x="48" y="73"/>
                </a:cubicBezTo>
                <a:cubicBezTo>
                  <a:pt x="48" y="71"/>
                  <a:pt x="48" y="71"/>
                  <a:pt x="48" y="71"/>
                </a:cubicBezTo>
                <a:cubicBezTo>
                  <a:pt x="50" y="68"/>
                  <a:pt x="52" y="66"/>
                  <a:pt x="53" y="66"/>
                </a:cubicBezTo>
                <a:cubicBezTo>
                  <a:pt x="55" y="66"/>
                  <a:pt x="61" y="69"/>
                  <a:pt x="68" y="73"/>
                </a:cubicBezTo>
                <a:cubicBezTo>
                  <a:pt x="68" y="73"/>
                  <a:pt x="68" y="73"/>
                  <a:pt x="70" y="81"/>
                </a:cubicBezTo>
                <a:cubicBezTo>
                  <a:pt x="77" y="82"/>
                  <a:pt x="77" y="82"/>
                  <a:pt x="77" y="82"/>
                </a:cubicBezTo>
                <a:cubicBezTo>
                  <a:pt x="77" y="86"/>
                  <a:pt x="77" y="90"/>
                  <a:pt x="78" y="90"/>
                </a:cubicBezTo>
                <a:cubicBezTo>
                  <a:pt x="78" y="90"/>
                  <a:pt x="79" y="90"/>
                  <a:pt x="80" y="91"/>
                </a:cubicBezTo>
                <a:cubicBezTo>
                  <a:pt x="80" y="92"/>
                  <a:pt x="82" y="95"/>
                  <a:pt x="83" y="95"/>
                </a:cubicBezTo>
                <a:cubicBezTo>
                  <a:pt x="84" y="95"/>
                  <a:pt x="84" y="96"/>
                  <a:pt x="84" y="97"/>
                </a:cubicBezTo>
                <a:cubicBezTo>
                  <a:pt x="84" y="98"/>
                  <a:pt x="87" y="100"/>
                  <a:pt x="89" y="102"/>
                </a:cubicBezTo>
                <a:cubicBezTo>
                  <a:pt x="92" y="104"/>
                  <a:pt x="99" y="109"/>
                  <a:pt x="99" y="110"/>
                </a:cubicBezTo>
                <a:cubicBezTo>
                  <a:pt x="99" y="111"/>
                  <a:pt x="101" y="113"/>
                  <a:pt x="103" y="114"/>
                </a:cubicBezTo>
                <a:cubicBezTo>
                  <a:pt x="105" y="116"/>
                  <a:pt x="110" y="121"/>
                  <a:pt x="111" y="121"/>
                </a:cubicBezTo>
                <a:cubicBezTo>
                  <a:pt x="112" y="121"/>
                  <a:pt x="113" y="123"/>
                  <a:pt x="115" y="125"/>
                </a:cubicBezTo>
                <a:cubicBezTo>
                  <a:pt x="116" y="127"/>
                  <a:pt x="120" y="132"/>
                  <a:pt x="122" y="132"/>
                </a:cubicBezTo>
                <a:cubicBezTo>
                  <a:pt x="123" y="132"/>
                  <a:pt x="124" y="131"/>
                  <a:pt x="124" y="131"/>
                </a:cubicBezTo>
                <a:cubicBezTo>
                  <a:pt x="124" y="130"/>
                  <a:pt x="125" y="130"/>
                  <a:pt x="126" y="130"/>
                </a:cubicBezTo>
                <a:cubicBezTo>
                  <a:pt x="127" y="130"/>
                  <a:pt x="128" y="131"/>
                  <a:pt x="127" y="132"/>
                </a:cubicBezTo>
                <a:cubicBezTo>
                  <a:pt x="127" y="133"/>
                  <a:pt x="131" y="142"/>
                  <a:pt x="137" y="147"/>
                </a:cubicBezTo>
                <a:cubicBezTo>
                  <a:pt x="137" y="147"/>
                  <a:pt x="137" y="147"/>
                  <a:pt x="137" y="150"/>
                </a:cubicBezTo>
                <a:cubicBezTo>
                  <a:pt x="137" y="151"/>
                  <a:pt x="137" y="151"/>
                  <a:pt x="137" y="152"/>
                </a:cubicBezTo>
                <a:cubicBezTo>
                  <a:pt x="137" y="152"/>
                  <a:pt x="137" y="152"/>
                  <a:pt x="137" y="152"/>
                </a:cubicBezTo>
                <a:cubicBezTo>
                  <a:pt x="139" y="153"/>
                  <a:pt x="141" y="154"/>
                  <a:pt x="141" y="155"/>
                </a:cubicBezTo>
                <a:cubicBezTo>
                  <a:pt x="141" y="156"/>
                  <a:pt x="142" y="157"/>
                  <a:pt x="143" y="157"/>
                </a:cubicBezTo>
                <a:cubicBezTo>
                  <a:pt x="143" y="158"/>
                  <a:pt x="148" y="160"/>
                  <a:pt x="148" y="161"/>
                </a:cubicBezTo>
                <a:cubicBezTo>
                  <a:pt x="148" y="161"/>
                  <a:pt x="152" y="165"/>
                  <a:pt x="156" y="168"/>
                </a:cubicBezTo>
                <a:cubicBezTo>
                  <a:pt x="156" y="168"/>
                  <a:pt x="156" y="168"/>
                  <a:pt x="158" y="168"/>
                </a:cubicBezTo>
                <a:cubicBezTo>
                  <a:pt x="159" y="168"/>
                  <a:pt x="159" y="168"/>
                  <a:pt x="159" y="168"/>
                </a:cubicBezTo>
                <a:cubicBezTo>
                  <a:pt x="159" y="168"/>
                  <a:pt x="160" y="167"/>
                  <a:pt x="160" y="167"/>
                </a:cubicBezTo>
                <a:cubicBezTo>
                  <a:pt x="160" y="167"/>
                  <a:pt x="163" y="165"/>
                  <a:pt x="166" y="164"/>
                </a:cubicBezTo>
                <a:cubicBezTo>
                  <a:pt x="166" y="164"/>
                  <a:pt x="166" y="164"/>
                  <a:pt x="166" y="162"/>
                </a:cubicBezTo>
                <a:cubicBezTo>
                  <a:pt x="166" y="160"/>
                  <a:pt x="165" y="158"/>
                  <a:pt x="165" y="155"/>
                </a:cubicBezTo>
                <a:cubicBezTo>
                  <a:pt x="165" y="154"/>
                  <a:pt x="165" y="154"/>
                  <a:pt x="165" y="154"/>
                </a:cubicBezTo>
                <a:cubicBezTo>
                  <a:pt x="165" y="152"/>
                  <a:pt x="166" y="151"/>
                  <a:pt x="166" y="151"/>
                </a:cubicBezTo>
                <a:cubicBezTo>
                  <a:pt x="167" y="151"/>
                  <a:pt x="168" y="149"/>
                  <a:pt x="169" y="148"/>
                </a:cubicBezTo>
                <a:cubicBezTo>
                  <a:pt x="170" y="146"/>
                  <a:pt x="174" y="144"/>
                  <a:pt x="174" y="144"/>
                </a:cubicBezTo>
                <a:cubicBezTo>
                  <a:pt x="174" y="144"/>
                  <a:pt x="175" y="145"/>
                  <a:pt x="176" y="145"/>
                </a:cubicBezTo>
                <a:cubicBezTo>
                  <a:pt x="177" y="146"/>
                  <a:pt x="179" y="147"/>
                  <a:pt x="179" y="147"/>
                </a:cubicBezTo>
                <a:cubicBezTo>
                  <a:pt x="179" y="147"/>
                  <a:pt x="178" y="148"/>
                  <a:pt x="178" y="148"/>
                </a:cubicBezTo>
                <a:cubicBezTo>
                  <a:pt x="178" y="148"/>
                  <a:pt x="178" y="147"/>
                  <a:pt x="178" y="147"/>
                </a:cubicBezTo>
                <a:cubicBezTo>
                  <a:pt x="178" y="147"/>
                  <a:pt x="182" y="148"/>
                  <a:pt x="186" y="149"/>
                </a:cubicBezTo>
                <a:cubicBezTo>
                  <a:pt x="186" y="149"/>
                  <a:pt x="186" y="149"/>
                  <a:pt x="186" y="157"/>
                </a:cubicBezTo>
                <a:cubicBezTo>
                  <a:pt x="186" y="160"/>
                  <a:pt x="183" y="164"/>
                  <a:pt x="183" y="168"/>
                </a:cubicBezTo>
                <a:cubicBezTo>
                  <a:pt x="183" y="175"/>
                  <a:pt x="185" y="180"/>
                  <a:pt x="198" y="180"/>
                </a:cubicBezTo>
                <a:cubicBezTo>
                  <a:pt x="199" y="180"/>
                  <a:pt x="199" y="180"/>
                  <a:pt x="199" y="180"/>
                </a:cubicBezTo>
                <a:cubicBezTo>
                  <a:pt x="201" y="180"/>
                  <a:pt x="202" y="179"/>
                  <a:pt x="202" y="179"/>
                </a:cubicBezTo>
                <a:cubicBezTo>
                  <a:pt x="202" y="178"/>
                  <a:pt x="203" y="179"/>
                  <a:pt x="204" y="180"/>
                </a:cubicBezTo>
                <a:cubicBezTo>
                  <a:pt x="204" y="180"/>
                  <a:pt x="204" y="180"/>
                  <a:pt x="208" y="180"/>
                </a:cubicBezTo>
                <a:cubicBezTo>
                  <a:pt x="214" y="180"/>
                  <a:pt x="214" y="180"/>
                  <a:pt x="214" y="180"/>
                </a:cubicBezTo>
                <a:cubicBezTo>
                  <a:pt x="218" y="178"/>
                  <a:pt x="220" y="175"/>
                  <a:pt x="219" y="174"/>
                </a:cubicBezTo>
                <a:cubicBezTo>
                  <a:pt x="219" y="174"/>
                  <a:pt x="219" y="174"/>
                  <a:pt x="219" y="172"/>
                </a:cubicBezTo>
                <a:cubicBezTo>
                  <a:pt x="219" y="172"/>
                  <a:pt x="219" y="172"/>
                  <a:pt x="219" y="172"/>
                </a:cubicBezTo>
                <a:cubicBezTo>
                  <a:pt x="219" y="171"/>
                  <a:pt x="220" y="171"/>
                  <a:pt x="220" y="171"/>
                </a:cubicBezTo>
                <a:cubicBezTo>
                  <a:pt x="220" y="171"/>
                  <a:pt x="221" y="172"/>
                  <a:pt x="221" y="173"/>
                </a:cubicBezTo>
                <a:cubicBezTo>
                  <a:pt x="222" y="174"/>
                  <a:pt x="226" y="175"/>
                  <a:pt x="226" y="175"/>
                </a:cubicBezTo>
                <a:cubicBezTo>
                  <a:pt x="226" y="175"/>
                  <a:pt x="229" y="173"/>
                  <a:pt x="229" y="172"/>
                </a:cubicBezTo>
                <a:cubicBezTo>
                  <a:pt x="229" y="171"/>
                  <a:pt x="228" y="169"/>
                  <a:pt x="229" y="169"/>
                </a:cubicBezTo>
                <a:cubicBezTo>
                  <a:pt x="229" y="169"/>
                  <a:pt x="230" y="171"/>
                  <a:pt x="231" y="172"/>
                </a:cubicBezTo>
                <a:cubicBezTo>
                  <a:pt x="231" y="172"/>
                  <a:pt x="231" y="172"/>
                  <a:pt x="231" y="172"/>
                </a:cubicBezTo>
                <a:cubicBezTo>
                  <a:pt x="241" y="172"/>
                  <a:pt x="241" y="171"/>
                  <a:pt x="241" y="171"/>
                </a:cubicBezTo>
                <a:cubicBezTo>
                  <a:pt x="244" y="149"/>
                  <a:pt x="248" y="129"/>
                  <a:pt x="250" y="129"/>
                </a:cubicBezTo>
                <a:cubicBezTo>
                  <a:pt x="251" y="128"/>
                  <a:pt x="256" y="124"/>
                  <a:pt x="256" y="121"/>
                </a:cubicBezTo>
                <a:cubicBezTo>
                  <a:pt x="256" y="118"/>
                  <a:pt x="254" y="111"/>
                  <a:pt x="253" y="111"/>
                </a:cubicBezTo>
                <a:cubicBezTo>
                  <a:pt x="253" y="111"/>
                  <a:pt x="253" y="109"/>
                  <a:pt x="253" y="106"/>
                </a:cubicBezTo>
                <a:cubicBezTo>
                  <a:pt x="253" y="104"/>
                  <a:pt x="252" y="101"/>
                  <a:pt x="252" y="101"/>
                </a:cubicBezTo>
                <a:cubicBezTo>
                  <a:pt x="251" y="100"/>
                  <a:pt x="250" y="99"/>
                  <a:pt x="250" y="99"/>
                </a:cubicBezTo>
                <a:cubicBezTo>
                  <a:pt x="250" y="99"/>
                  <a:pt x="250" y="98"/>
                  <a:pt x="250" y="98"/>
                </a:cubicBezTo>
                <a:cubicBezTo>
                  <a:pt x="251" y="98"/>
                  <a:pt x="251" y="96"/>
                  <a:pt x="251" y="93"/>
                </a:cubicBezTo>
                <a:cubicBezTo>
                  <a:pt x="251" y="90"/>
                  <a:pt x="252" y="88"/>
                  <a:pt x="252" y="88"/>
                </a:cubicBezTo>
                <a:cubicBezTo>
                  <a:pt x="252" y="88"/>
                  <a:pt x="253" y="88"/>
                  <a:pt x="253" y="89"/>
                </a:cubicBezTo>
                <a:cubicBezTo>
                  <a:pt x="253" y="89"/>
                  <a:pt x="254" y="93"/>
                  <a:pt x="256" y="97"/>
                </a:cubicBezTo>
                <a:cubicBezTo>
                  <a:pt x="256" y="97"/>
                  <a:pt x="256" y="97"/>
                  <a:pt x="256" y="100"/>
                </a:cubicBezTo>
                <a:cubicBezTo>
                  <a:pt x="256" y="102"/>
                  <a:pt x="256" y="102"/>
                  <a:pt x="256" y="102"/>
                </a:cubicBezTo>
                <a:cubicBezTo>
                  <a:pt x="255" y="103"/>
                  <a:pt x="255" y="104"/>
                  <a:pt x="255" y="104"/>
                </a:cubicBezTo>
                <a:cubicBezTo>
                  <a:pt x="255" y="104"/>
                  <a:pt x="256" y="106"/>
                  <a:pt x="256" y="109"/>
                </a:cubicBezTo>
                <a:cubicBezTo>
                  <a:pt x="256" y="109"/>
                  <a:pt x="256" y="109"/>
                  <a:pt x="256" y="110"/>
                </a:cubicBezTo>
                <a:cubicBezTo>
                  <a:pt x="256" y="112"/>
                  <a:pt x="256" y="113"/>
                  <a:pt x="256" y="115"/>
                </a:cubicBezTo>
                <a:cubicBezTo>
                  <a:pt x="256" y="117"/>
                  <a:pt x="256" y="117"/>
                  <a:pt x="256" y="117"/>
                </a:cubicBezTo>
                <a:cubicBezTo>
                  <a:pt x="257" y="119"/>
                  <a:pt x="259" y="122"/>
                  <a:pt x="259" y="122"/>
                </a:cubicBezTo>
                <a:cubicBezTo>
                  <a:pt x="259" y="122"/>
                  <a:pt x="261" y="124"/>
                  <a:pt x="264" y="125"/>
                </a:cubicBezTo>
                <a:cubicBezTo>
                  <a:pt x="267" y="126"/>
                  <a:pt x="271" y="136"/>
                  <a:pt x="272" y="136"/>
                </a:cubicBezTo>
                <a:cubicBezTo>
                  <a:pt x="272" y="136"/>
                  <a:pt x="273" y="137"/>
                  <a:pt x="273" y="137"/>
                </a:cubicBezTo>
                <a:cubicBezTo>
                  <a:pt x="273" y="138"/>
                  <a:pt x="274" y="139"/>
                  <a:pt x="274" y="139"/>
                </a:cubicBezTo>
                <a:cubicBezTo>
                  <a:pt x="275" y="140"/>
                  <a:pt x="277" y="141"/>
                  <a:pt x="277" y="141"/>
                </a:cubicBezTo>
                <a:cubicBezTo>
                  <a:pt x="277" y="142"/>
                  <a:pt x="278" y="142"/>
                  <a:pt x="279" y="142"/>
                </a:cubicBezTo>
                <a:cubicBezTo>
                  <a:pt x="280" y="142"/>
                  <a:pt x="280" y="142"/>
                  <a:pt x="280" y="143"/>
                </a:cubicBezTo>
                <a:cubicBezTo>
                  <a:pt x="280" y="143"/>
                  <a:pt x="281" y="143"/>
                  <a:pt x="282" y="144"/>
                </a:cubicBezTo>
                <a:cubicBezTo>
                  <a:pt x="282" y="144"/>
                  <a:pt x="282" y="144"/>
                  <a:pt x="283" y="144"/>
                </a:cubicBezTo>
                <a:cubicBezTo>
                  <a:pt x="285" y="144"/>
                  <a:pt x="285" y="144"/>
                  <a:pt x="285" y="144"/>
                </a:cubicBezTo>
                <a:cubicBezTo>
                  <a:pt x="288" y="143"/>
                  <a:pt x="290" y="142"/>
                  <a:pt x="290" y="143"/>
                </a:cubicBezTo>
                <a:cubicBezTo>
                  <a:pt x="290" y="143"/>
                  <a:pt x="291" y="143"/>
                  <a:pt x="292" y="143"/>
                </a:cubicBezTo>
                <a:cubicBezTo>
                  <a:pt x="293" y="143"/>
                  <a:pt x="295" y="142"/>
                  <a:pt x="297" y="142"/>
                </a:cubicBezTo>
                <a:cubicBezTo>
                  <a:pt x="299" y="143"/>
                  <a:pt x="305" y="144"/>
                  <a:pt x="305" y="145"/>
                </a:cubicBezTo>
                <a:cubicBezTo>
                  <a:pt x="305" y="146"/>
                  <a:pt x="306" y="148"/>
                  <a:pt x="307" y="150"/>
                </a:cubicBezTo>
                <a:cubicBezTo>
                  <a:pt x="308" y="152"/>
                  <a:pt x="313" y="156"/>
                  <a:pt x="314" y="156"/>
                </a:cubicBezTo>
                <a:cubicBezTo>
                  <a:pt x="314" y="156"/>
                  <a:pt x="315" y="157"/>
                  <a:pt x="315" y="157"/>
                </a:cubicBezTo>
                <a:cubicBezTo>
                  <a:pt x="316" y="158"/>
                  <a:pt x="317" y="159"/>
                  <a:pt x="318" y="159"/>
                </a:cubicBezTo>
                <a:cubicBezTo>
                  <a:pt x="319" y="159"/>
                  <a:pt x="319" y="159"/>
                  <a:pt x="319" y="160"/>
                </a:cubicBezTo>
                <a:cubicBezTo>
                  <a:pt x="319" y="160"/>
                  <a:pt x="320" y="161"/>
                  <a:pt x="321" y="161"/>
                </a:cubicBezTo>
                <a:cubicBezTo>
                  <a:pt x="323" y="161"/>
                  <a:pt x="324" y="161"/>
                  <a:pt x="324" y="161"/>
                </a:cubicBezTo>
                <a:cubicBezTo>
                  <a:pt x="324" y="162"/>
                  <a:pt x="324" y="162"/>
                  <a:pt x="326" y="163"/>
                </a:cubicBezTo>
                <a:cubicBezTo>
                  <a:pt x="327" y="163"/>
                  <a:pt x="330" y="164"/>
                  <a:pt x="330" y="164"/>
                </a:cubicBezTo>
                <a:cubicBezTo>
                  <a:pt x="330" y="165"/>
                  <a:pt x="330" y="165"/>
                  <a:pt x="331" y="165"/>
                </a:cubicBezTo>
                <a:cubicBezTo>
                  <a:pt x="332" y="165"/>
                  <a:pt x="333" y="165"/>
                  <a:pt x="333" y="166"/>
                </a:cubicBezTo>
                <a:cubicBezTo>
                  <a:pt x="333" y="166"/>
                  <a:pt x="334" y="166"/>
                  <a:pt x="335" y="166"/>
                </a:cubicBezTo>
                <a:cubicBezTo>
                  <a:pt x="336" y="166"/>
                  <a:pt x="337" y="167"/>
                  <a:pt x="337" y="167"/>
                </a:cubicBezTo>
                <a:cubicBezTo>
                  <a:pt x="337" y="167"/>
                  <a:pt x="339" y="169"/>
                  <a:pt x="342" y="172"/>
                </a:cubicBezTo>
                <a:cubicBezTo>
                  <a:pt x="344" y="174"/>
                  <a:pt x="353" y="184"/>
                  <a:pt x="353" y="184"/>
                </a:cubicBezTo>
                <a:cubicBezTo>
                  <a:pt x="354" y="184"/>
                  <a:pt x="354" y="186"/>
                  <a:pt x="355" y="188"/>
                </a:cubicBezTo>
                <a:cubicBezTo>
                  <a:pt x="356" y="191"/>
                  <a:pt x="358" y="197"/>
                  <a:pt x="358" y="197"/>
                </a:cubicBezTo>
                <a:cubicBezTo>
                  <a:pt x="359" y="197"/>
                  <a:pt x="360" y="198"/>
                  <a:pt x="360" y="199"/>
                </a:cubicBezTo>
                <a:cubicBezTo>
                  <a:pt x="360" y="200"/>
                  <a:pt x="360" y="201"/>
                  <a:pt x="361" y="201"/>
                </a:cubicBezTo>
                <a:cubicBezTo>
                  <a:pt x="361" y="201"/>
                  <a:pt x="361" y="201"/>
                  <a:pt x="361" y="202"/>
                </a:cubicBezTo>
                <a:cubicBezTo>
                  <a:pt x="361" y="202"/>
                  <a:pt x="363" y="203"/>
                  <a:pt x="364" y="203"/>
                </a:cubicBezTo>
                <a:cubicBezTo>
                  <a:pt x="366" y="203"/>
                  <a:pt x="367" y="203"/>
                  <a:pt x="367" y="203"/>
                </a:cubicBezTo>
                <a:cubicBezTo>
                  <a:pt x="367" y="204"/>
                  <a:pt x="370" y="204"/>
                  <a:pt x="372" y="204"/>
                </a:cubicBezTo>
                <a:cubicBezTo>
                  <a:pt x="375" y="204"/>
                  <a:pt x="376" y="219"/>
                  <a:pt x="375" y="220"/>
                </a:cubicBezTo>
                <a:cubicBezTo>
                  <a:pt x="374" y="222"/>
                  <a:pt x="373" y="231"/>
                  <a:pt x="374" y="232"/>
                </a:cubicBezTo>
                <a:cubicBezTo>
                  <a:pt x="374" y="233"/>
                  <a:pt x="376" y="234"/>
                  <a:pt x="377" y="234"/>
                </a:cubicBezTo>
                <a:cubicBezTo>
                  <a:pt x="378" y="234"/>
                  <a:pt x="379" y="235"/>
                  <a:pt x="380" y="236"/>
                </a:cubicBezTo>
                <a:cubicBezTo>
                  <a:pt x="381" y="237"/>
                  <a:pt x="382" y="238"/>
                  <a:pt x="382" y="239"/>
                </a:cubicBezTo>
                <a:cubicBezTo>
                  <a:pt x="382" y="240"/>
                  <a:pt x="382" y="241"/>
                  <a:pt x="383" y="241"/>
                </a:cubicBezTo>
                <a:cubicBezTo>
                  <a:pt x="383" y="241"/>
                  <a:pt x="384" y="243"/>
                  <a:pt x="384" y="244"/>
                </a:cubicBezTo>
                <a:cubicBezTo>
                  <a:pt x="384" y="245"/>
                  <a:pt x="385" y="246"/>
                  <a:pt x="385" y="246"/>
                </a:cubicBezTo>
                <a:cubicBezTo>
                  <a:pt x="386" y="246"/>
                  <a:pt x="386" y="248"/>
                  <a:pt x="386" y="251"/>
                </a:cubicBezTo>
                <a:cubicBezTo>
                  <a:pt x="386" y="254"/>
                  <a:pt x="386" y="256"/>
                  <a:pt x="387" y="256"/>
                </a:cubicBezTo>
                <a:cubicBezTo>
                  <a:pt x="387" y="256"/>
                  <a:pt x="389" y="258"/>
                  <a:pt x="390" y="259"/>
                </a:cubicBezTo>
                <a:cubicBezTo>
                  <a:pt x="390" y="259"/>
                  <a:pt x="390" y="259"/>
                  <a:pt x="391" y="259"/>
                </a:cubicBezTo>
                <a:cubicBezTo>
                  <a:pt x="393" y="259"/>
                  <a:pt x="395" y="257"/>
                  <a:pt x="398" y="257"/>
                </a:cubicBezTo>
                <a:cubicBezTo>
                  <a:pt x="398" y="257"/>
                  <a:pt x="398" y="257"/>
                  <a:pt x="398" y="257"/>
                </a:cubicBezTo>
                <a:cubicBezTo>
                  <a:pt x="400" y="257"/>
                  <a:pt x="401" y="258"/>
                  <a:pt x="401" y="258"/>
                </a:cubicBezTo>
                <a:cubicBezTo>
                  <a:pt x="401" y="259"/>
                  <a:pt x="399" y="259"/>
                  <a:pt x="397" y="260"/>
                </a:cubicBezTo>
                <a:cubicBezTo>
                  <a:pt x="395" y="260"/>
                  <a:pt x="388" y="266"/>
                  <a:pt x="386" y="272"/>
                </a:cubicBezTo>
                <a:cubicBezTo>
                  <a:pt x="386" y="272"/>
                  <a:pt x="386" y="272"/>
                  <a:pt x="386" y="277"/>
                </a:cubicBezTo>
                <a:cubicBezTo>
                  <a:pt x="386" y="279"/>
                  <a:pt x="386" y="279"/>
                  <a:pt x="386" y="279"/>
                </a:cubicBezTo>
                <a:cubicBezTo>
                  <a:pt x="387" y="281"/>
                  <a:pt x="388" y="284"/>
                  <a:pt x="389" y="284"/>
                </a:cubicBezTo>
                <a:cubicBezTo>
                  <a:pt x="390" y="284"/>
                  <a:pt x="391" y="284"/>
                  <a:pt x="391" y="285"/>
                </a:cubicBezTo>
                <a:cubicBezTo>
                  <a:pt x="392" y="286"/>
                  <a:pt x="393" y="293"/>
                  <a:pt x="392" y="294"/>
                </a:cubicBezTo>
                <a:cubicBezTo>
                  <a:pt x="392" y="294"/>
                  <a:pt x="390" y="296"/>
                  <a:pt x="389" y="296"/>
                </a:cubicBezTo>
                <a:cubicBezTo>
                  <a:pt x="388" y="296"/>
                  <a:pt x="387" y="296"/>
                  <a:pt x="387" y="296"/>
                </a:cubicBezTo>
                <a:cubicBezTo>
                  <a:pt x="387" y="297"/>
                  <a:pt x="387" y="297"/>
                  <a:pt x="386" y="297"/>
                </a:cubicBezTo>
                <a:cubicBezTo>
                  <a:pt x="385" y="297"/>
                  <a:pt x="384" y="298"/>
                  <a:pt x="383" y="298"/>
                </a:cubicBezTo>
                <a:cubicBezTo>
                  <a:pt x="382" y="299"/>
                  <a:pt x="382" y="300"/>
                  <a:pt x="382" y="301"/>
                </a:cubicBezTo>
                <a:cubicBezTo>
                  <a:pt x="382" y="302"/>
                  <a:pt x="381" y="302"/>
                  <a:pt x="381" y="302"/>
                </a:cubicBezTo>
                <a:cubicBezTo>
                  <a:pt x="380" y="302"/>
                  <a:pt x="381" y="306"/>
                  <a:pt x="382" y="310"/>
                </a:cubicBezTo>
                <a:cubicBezTo>
                  <a:pt x="382" y="313"/>
                  <a:pt x="384" y="327"/>
                  <a:pt x="385" y="327"/>
                </a:cubicBezTo>
                <a:cubicBezTo>
                  <a:pt x="386" y="328"/>
                  <a:pt x="389" y="329"/>
                  <a:pt x="389" y="329"/>
                </a:cubicBezTo>
                <a:cubicBezTo>
                  <a:pt x="389" y="330"/>
                  <a:pt x="388" y="330"/>
                  <a:pt x="388" y="330"/>
                </a:cubicBezTo>
                <a:cubicBezTo>
                  <a:pt x="387" y="330"/>
                  <a:pt x="386" y="330"/>
                  <a:pt x="386" y="329"/>
                </a:cubicBezTo>
                <a:cubicBezTo>
                  <a:pt x="386" y="329"/>
                  <a:pt x="385" y="329"/>
                  <a:pt x="383" y="329"/>
                </a:cubicBezTo>
                <a:cubicBezTo>
                  <a:pt x="381" y="329"/>
                  <a:pt x="380" y="331"/>
                  <a:pt x="380" y="334"/>
                </a:cubicBezTo>
                <a:cubicBezTo>
                  <a:pt x="380" y="337"/>
                  <a:pt x="380" y="339"/>
                  <a:pt x="381" y="339"/>
                </a:cubicBezTo>
                <a:cubicBezTo>
                  <a:pt x="381" y="339"/>
                  <a:pt x="382" y="339"/>
                  <a:pt x="382" y="340"/>
                </a:cubicBezTo>
                <a:cubicBezTo>
                  <a:pt x="382" y="341"/>
                  <a:pt x="382" y="342"/>
                  <a:pt x="382" y="342"/>
                </a:cubicBezTo>
                <a:cubicBezTo>
                  <a:pt x="383" y="342"/>
                  <a:pt x="383" y="344"/>
                  <a:pt x="383" y="346"/>
                </a:cubicBezTo>
                <a:cubicBezTo>
                  <a:pt x="383" y="348"/>
                  <a:pt x="384" y="351"/>
                  <a:pt x="384" y="351"/>
                </a:cubicBezTo>
                <a:cubicBezTo>
                  <a:pt x="385" y="351"/>
                  <a:pt x="386" y="353"/>
                  <a:pt x="386" y="353"/>
                </a:cubicBezTo>
                <a:cubicBezTo>
                  <a:pt x="386" y="354"/>
                  <a:pt x="386" y="355"/>
                  <a:pt x="387" y="355"/>
                </a:cubicBezTo>
                <a:cubicBezTo>
                  <a:pt x="387" y="355"/>
                  <a:pt x="388" y="356"/>
                  <a:pt x="389" y="357"/>
                </a:cubicBezTo>
                <a:cubicBezTo>
                  <a:pt x="390" y="358"/>
                  <a:pt x="392" y="362"/>
                  <a:pt x="393" y="362"/>
                </a:cubicBezTo>
                <a:cubicBezTo>
                  <a:pt x="394" y="362"/>
                  <a:pt x="396" y="363"/>
                  <a:pt x="397" y="363"/>
                </a:cubicBezTo>
                <a:cubicBezTo>
                  <a:pt x="399" y="364"/>
                  <a:pt x="403" y="371"/>
                  <a:pt x="403" y="371"/>
                </a:cubicBezTo>
                <a:cubicBezTo>
                  <a:pt x="404" y="371"/>
                  <a:pt x="405" y="371"/>
                  <a:pt x="405" y="372"/>
                </a:cubicBezTo>
                <a:cubicBezTo>
                  <a:pt x="406" y="372"/>
                  <a:pt x="407" y="373"/>
                  <a:pt x="408" y="373"/>
                </a:cubicBezTo>
                <a:cubicBezTo>
                  <a:pt x="408" y="373"/>
                  <a:pt x="409" y="374"/>
                  <a:pt x="409" y="374"/>
                </a:cubicBezTo>
                <a:cubicBezTo>
                  <a:pt x="409" y="375"/>
                  <a:pt x="411" y="376"/>
                  <a:pt x="413" y="377"/>
                </a:cubicBezTo>
                <a:cubicBezTo>
                  <a:pt x="414" y="378"/>
                  <a:pt x="421" y="380"/>
                  <a:pt x="421" y="381"/>
                </a:cubicBezTo>
                <a:cubicBezTo>
                  <a:pt x="421" y="382"/>
                  <a:pt x="424" y="384"/>
                  <a:pt x="428" y="386"/>
                </a:cubicBezTo>
                <a:cubicBezTo>
                  <a:pt x="432" y="387"/>
                  <a:pt x="442" y="392"/>
                  <a:pt x="443" y="392"/>
                </a:cubicBezTo>
                <a:cubicBezTo>
                  <a:pt x="443" y="392"/>
                  <a:pt x="445" y="394"/>
                  <a:pt x="447" y="397"/>
                </a:cubicBezTo>
                <a:cubicBezTo>
                  <a:pt x="448" y="399"/>
                  <a:pt x="461" y="403"/>
                  <a:pt x="465" y="404"/>
                </a:cubicBezTo>
                <a:cubicBezTo>
                  <a:pt x="469" y="405"/>
                  <a:pt x="477" y="417"/>
                  <a:pt x="478" y="417"/>
                </a:cubicBezTo>
                <a:cubicBezTo>
                  <a:pt x="479" y="417"/>
                  <a:pt x="491" y="434"/>
                  <a:pt x="495" y="439"/>
                </a:cubicBezTo>
                <a:close/>
                <a:moveTo>
                  <a:pt x="83" y="293"/>
                </a:moveTo>
                <a:cubicBezTo>
                  <a:pt x="82" y="293"/>
                  <a:pt x="82" y="292"/>
                  <a:pt x="82" y="292"/>
                </a:cubicBezTo>
                <a:cubicBezTo>
                  <a:pt x="82" y="291"/>
                  <a:pt x="81" y="291"/>
                  <a:pt x="81" y="291"/>
                </a:cubicBezTo>
                <a:cubicBezTo>
                  <a:pt x="80" y="291"/>
                  <a:pt x="80" y="291"/>
                  <a:pt x="80" y="292"/>
                </a:cubicBezTo>
                <a:cubicBezTo>
                  <a:pt x="80" y="292"/>
                  <a:pt x="79" y="293"/>
                  <a:pt x="77" y="293"/>
                </a:cubicBezTo>
                <a:cubicBezTo>
                  <a:pt x="76" y="293"/>
                  <a:pt x="75" y="293"/>
                  <a:pt x="75" y="293"/>
                </a:cubicBezTo>
                <a:cubicBezTo>
                  <a:pt x="75" y="294"/>
                  <a:pt x="72" y="294"/>
                  <a:pt x="70" y="294"/>
                </a:cubicBezTo>
                <a:cubicBezTo>
                  <a:pt x="68" y="294"/>
                  <a:pt x="65" y="294"/>
                  <a:pt x="65" y="293"/>
                </a:cubicBezTo>
                <a:cubicBezTo>
                  <a:pt x="65" y="293"/>
                  <a:pt x="65" y="291"/>
                  <a:pt x="65" y="291"/>
                </a:cubicBezTo>
                <a:cubicBezTo>
                  <a:pt x="65" y="291"/>
                  <a:pt x="66" y="291"/>
                  <a:pt x="66" y="290"/>
                </a:cubicBezTo>
                <a:cubicBezTo>
                  <a:pt x="66" y="290"/>
                  <a:pt x="67" y="290"/>
                  <a:pt x="69" y="290"/>
                </a:cubicBezTo>
                <a:cubicBezTo>
                  <a:pt x="70" y="290"/>
                  <a:pt x="72" y="289"/>
                  <a:pt x="72" y="289"/>
                </a:cubicBezTo>
                <a:cubicBezTo>
                  <a:pt x="72" y="289"/>
                  <a:pt x="74" y="288"/>
                  <a:pt x="77" y="288"/>
                </a:cubicBezTo>
                <a:cubicBezTo>
                  <a:pt x="79" y="288"/>
                  <a:pt x="82" y="289"/>
                  <a:pt x="83" y="290"/>
                </a:cubicBezTo>
                <a:cubicBezTo>
                  <a:pt x="83" y="290"/>
                  <a:pt x="84" y="293"/>
                  <a:pt x="83" y="293"/>
                </a:cubicBezTo>
                <a:close/>
                <a:moveTo>
                  <a:pt x="80" y="242"/>
                </a:moveTo>
                <a:cubicBezTo>
                  <a:pt x="77" y="242"/>
                  <a:pt x="77" y="242"/>
                  <a:pt x="77" y="242"/>
                </a:cubicBezTo>
                <a:cubicBezTo>
                  <a:pt x="75" y="241"/>
                  <a:pt x="73" y="240"/>
                  <a:pt x="73" y="239"/>
                </a:cubicBezTo>
                <a:cubicBezTo>
                  <a:pt x="74" y="239"/>
                  <a:pt x="76" y="238"/>
                  <a:pt x="78" y="238"/>
                </a:cubicBezTo>
                <a:cubicBezTo>
                  <a:pt x="80" y="239"/>
                  <a:pt x="86" y="241"/>
                  <a:pt x="86" y="241"/>
                </a:cubicBezTo>
                <a:cubicBezTo>
                  <a:pt x="86" y="241"/>
                  <a:pt x="84" y="242"/>
                  <a:pt x="82" y="242"/>
                </a:cubicBezTo>
                <a:cubicBezTo>
                  <a:pt x="82" y="242"/>
                  <a:pt x="82" y="242"/>
                  <a:pt x="80" y="242"/>
                </a:cubicBezTo>
                <a:close/>
                <a:moveTo>
                  <a:pt x="112" y="382"/>
                </a:moveTo>
                <a:cubicBezTo>
                  <a:pt x="112" y="381"/>
                  <a:pt x="113" y="380"/>
                  <a:pt x="115" y="379"/>
                </a:cubicBezTo>
                <a:cubicBezTo>
                  <a:pt x="116" y="378"/>
                  <a:pt x="121" y="377"/>
                  <a:pt x="121" y="377"/>
                </a:cubicBezTo>
                <a:cubicBezTo>
                  <a:pt x="121" y="378"/>
                  <a:pt x="120" y="378"/>
                  <a:pt x="120" y="379"/>
                </a:cubicBezTo>
                <a:cubicBezTo>
                  <a:pt x="119" y="379"/>
                  <a:pt x="117" y="380"/>
                  <a:pt x="117" y="382"/>
                </a:cubicBezTo>
                <a:cubicBezTo>
                  <a:pt x="117" y="383"/>
                  <a:pt x="115" y="384"/>
                  <a:pt x="114" y="384"/>
                </a:cubicBezTo>
                <a:cubicBezTo>
                  <a:pt x="113" y="384"/>
                  <a:pt x="112" y="384"/>
                  <a:pt x="112" y="385"/>
                </a:cubicBezTo>
                <a:cubicBezTo>
                  <a:pt x="112" y="385"/>
                  <a:pt x="112" y="386"/>
                  <a:pt x="111" y="386"/>
                </a:cubicBezTo>
                <a:cubicBezTo>
                  <a:pt x="110" y="386"/>
                  <a:pt x="108" y="386"/>
                  <a:pt x="108" y="385"/>
                </a:cubicBezTo>
                <a:cubicBezTo>
                  <a:pt x="108" y="384"/>
                  <a:pt x="108" y="384"/>
                  <a:pt x="109" y="383"/>
                </a:cubicBezTo>
                <a:cubicBezTo>
                  <a:pt x="110" y="383"/>
                  <a:pt x="112" y="382"/>
                  <a:pt x="112" y="382"/>
                </a:cubicBezTo>
                <a:close/>
                <a:moveTo>
                  <a:pt x="122" y="375"/>
                </a:moveTo>
                <a:cubicBezTo>
                  <a:pt x="122" y="374"/>
                  <a:pt x="123" y="373"/>
                  <a:pt x="124" y="373"/>
                </a:cubicBezTo>
                <a:cubicBezTo>
                  <a:pt x="124" y="373"/>
                  <a:pt x="124" y="375"/>
                  <a:pt x="123" y="377"/>
                </a:cubicBezTo>
                <a:cubicBezTo>
                  <a:pt x="123" y="377"/>
                  <a:pt x="123" y="377"/>
                  <a:pt x="122" y="377"/>
                </a:cubicBezTo>
                <a:cubicBezTo>
                  <a:pt x="122" y="377"/>
                  <a:pt x="122" y="377"/>
                  <a:pt x="122" y="377"/>
                </a:cubicBezTo>
                <a:cubicBezTo>
                  <a:pt x="121" y="377"/>
                  <a:pt x="121" y="375"/>
                  <a:pt x="122" y="375"/>
                </a:cubicBezTo>
                <a:close/>
                <a:moveTo>
                  <a:pt x="125" y="372"/>
                </a:moveTo>
                <a:cubicBezTo>
                  <a:pt x="125" y="371"/>
                  <a:pt x="127" y="370"/>
                  <a:pt x="129" y="368"/>
                </a:cubicBezTo>
                <a:cubicBezTo>
                  <a:pt x="132" y="367"/>
                  <a:pt x="138" y="364"/>
                  <a:pt x="138" y="365"/>
                </a:cubicBezTo>
                <a:cubicBezTo>
                  <a:pt x="138" y="366"/>
                  <a:pt x="137" y="368"/>
                  <a:pt x="135" y="369"/>
                </a:cubicBezTo>
                <a:cubicBezTo>
                  <a:pt x="133" y="371"/>
                  <a:pt x="125" y="373"/>
                  <a:pt x="125" y="372"/>
                </a:cubicBezTo>
                <a:close/>
                <a:moveTo>
                  <a:pt x="154" y="122"/>
                </a:moveTo>
                <a:cubicBezTo>
                  <a:pt x="154" y="121"/>
                  <a:pt x="153" y="119"/>
                  <a:pt x="152" y="119"/>
                </a:cubicBezTo>
                <a:cubicBezTo>
                  <a:pt x="151" y="119"/>
                  <a:pt x="151" y="115"/>
                  <a:pt x="151" y="111"/>
                </a:cubicBezTo>
                <a:cubicBezTo>
                  <a:pt x="151" y="106"/>
                  <a:pt x="152" y="102"/>
                  <a:pt x="154" y="102"/>
                </a:cubicBezTo>
                <a:cubicBezTo>
                  <a:pt x="156" y="102"/>
                  <a:pt x="158" y="108"/>
                  <a:pt x="158" y="114"/>
                </a:cubicBezTo>
                <a:cubicBezTo>
                  <a:pt x="158" y="121"/>
                  <a:pt x="157" y="126"/>
                  <a:pt x="156" y="126"/>
                </a:cubicBezTo>
                <a:cubicBezTo>
                  <a:pt x="155" y="126"/>
                  <a:pt x="154" y="124"/>
                  <a:pt x="154" y="122"/>
                </a:cubicBezTo>
                <a:close/>
                <a:moveTo>
                  <a:pt x="164" y="32"/>
                </a:moveTo>
                <a:cubicBezTo>
                  <a:pt x="164" y="33"/>
                  <a:pt x="162" y="34"/>
                  <a:pt x="161" y="34"/>
                </a:cubicBezTo>
                <a:cubicBezTo>
                  <a:pt x="159" y="34"/>
                  <a:pt x="157" y="32"/>
                  <a:pt x="157" y="29"/>
                </a:cubicBezTo>
                <a:cubicBezTo>
                  <a:pt x="157" y="26"/>
                  <a:pt x="164" y="31"/>
                  <a:pt x="164" y="32"/>
                </a:cubicBezTo>
                <a:close/>
                <a:moveTo>
                  <a:pt x="207" y="163"/>
                </a:moveTo>
                <a:cubicBezTo>
                  <a:pt x="204" y="159"/>
                  <a:pt x="201" y="151"/>
                  <a:pt x="202" y="151"/>
                </a:cubicBezTo>
                <a:cubicBezTo>
                  <a:pt x="204" y="151"/>
                  <a:pt x="205" y="151"/>
                  <a:pt x="205" y="152"/>
                </a:cubicBezTo>
                <a:cubicBezTo>
                  <a:pt x="206" y="153"/>
                  <a:pt x="207" y="154"/>
                  <a:pt x="209" y="154"/>
                </a:cubicBezTo>
                <a:cubicBezTo>
                  <a:pt x="209" y="154"/>
                  <a:pt x="209" y="154"/>
                  <a:pt x="210" y="154"/>
                </a:cubicBezTo>
                <a:cubicBezTo>
                  <a:pt x="214" y="154"/>
                  <a:pt x="214" y="154"/>
                  <a:pt x="214" y="154"/>
                </a:cubicBezTo>
                <a:cubicBezTo>
                  <a:pt x="214" y="158"/>
                  <a:pt x="214" y="162"/>
                  <a:pt x="213" y="162"/>
                </a:cubicBezTo>
                <a:cubicBezTo>
                  <a:pt x="213" y="162"/>
                  <a:pt x="212" y="163"/>
                  <a:pt x="213" y="165"/>
                </a:cubicBezTo>
                <a:cubicBezTo>
                  <a:pt x="213" y="166"/>
                  <a:pt x="213" y="171"/>
                  <a:pt x="213" y="171"/>
                </a:cubicBezTo>
                <a:cubicBezTo>
                  <a:pt x="212" y="171"/>
                  <a:pt x="212" y="170"/>
                  <a:pt x="212" y="170"/>
                </a:cubicBezTo>
                <a:cubicBezTo>
                  <a:pt x="212" y="170"/>
                  <a:pt x="209" y="167"/>
                  <a:pt x="207" y="163"/>
                </a:cubicBezTo>
                <a:close/>
                <a:moveTo>
                  <a:pt x="210" y="30"/>
                </a:moveTo>
                <a:cubicBezTo>
                  <a:pt x="210" y="30"/>
                  <a:pt x="209" y="28"/>
                  <a:pt x="209" y="25"/>
                </a:cubicBezTo>
                <a:cubicBezTo>
                  <a:pt x="208" y="23"/>
                  <a:pt x="208" y="11"/>
                  <a:pt x="208" y="6"/>
                </a:cubicBezTo>
                <a:cubicBezTo>
                  <a:pt x="209" y="1"/>
                  <a:pt x="220" y="0"/>
                  <a:pt x="220" y="3"/>
                </a:cubicBezTo>
                <a:cubicBezTo>
                  <a:pt x="220" y="3"/>
                  <a:pt x="220" y="3"/>
                  <a:pt x="220" y="6"/>
                </a:cubicBezTo>
                <a:cubicBezTo>
                  <a:pt x="220" y="15"/>
                  <a:pt x="220" y="15"/>
                  <a:pt x="220" y="15"/>
                </a:cubicBezTo>
                <a:cubicBezTo>
                  <a:pt x="217" y="24"/>
                  <a:pt x="214" y="32"/>
                  <a:pt x="213" y="32"/>
                </a:cubicBezTo>
                <a:cubicBezTo>
                  <a:pt x="212" y="32"/>
                  <a:pt x="211" y="31"/>
                  <a:pt x="211" y="31"/>
                </a:cubicBezTo>
                <a:cubicBezTo>
                  <a:pt x="211" y="31"/>
                  <a:pt x="210" y="30"/>
                  <a:pt x="210" y="30"/>
                </a:cubicBezTo>
                <a:close/>
                <a:moveTo>
                  <a:pt x="215" y="142"/>
                </a:moveTo>
                <a:cubicBezTo>
                  <a:pt x="215" y="143"/>
                  <a:pt x="215" y="145"/>
                  <a:pt x="214" y="145"/>
                </a:cubicBezTo>
                <a:cubicBezTo>
                  <a:pt x="214" y="145"/>
                  <a:pt x="213" y="144"/>
                  <a:pt x="213" y="143"/>
                </a:cubicBezTo>
                <a:cubicBezTo>
                  <a:pt x="212" y="143"/>
                  <a:pt x="215" y="140"/>
                  <a:pt x="215" y="142"/>
                </a:cubicBezTo>
                <a:close/>
                <a:moveTo>
                  <a:pt x="221" y="153"/>
                </a:moveTo>
                <a:cubicBezTo>
                  <a:pt x="222" y="155"/>
                  <a:pt x="223" y="158"/>
                  <a:pt x="223" y="158"/>
                </a:cubicBezTo>
                <a:cubicBezTo>
                  <a:pt x="223" y="159"/>
                  <a:pt x="223" y="159"/>
                  <a:pt x="222" y="159"/>
                </a:cubicBezTo>
                <a:cubicBezTo>
                  <a:pt x="221" y="159"/>
                  <a:pt x="220" y="157"/>
                  <a:pt x="218" y="155"/>
                </a:cubicBezTo>
                <a:cubicBezTo>
                  <a:pt x="217" y="153"/>
                  <a:pt x="215" y="145"/>
                  <a:pt x="216" y="145"/>
                </a:cubicBezTo>
                <a:cubicBezTo>
                  <a:pt x="216" y="145"/>
                  <a:pt x="217" y="145"/>
                  <a:pt x="217" y="145"/>
                </a:cubicBezTo>
                <a:cubicBezTo>
                  <a:pt x="217" y="146"/>
                  <a:pt x="219" y="150"/>
                  <a:pt x="221" y="153"/>
                </a:cubicBezTo>
                <a:close/>
                <a:moveTo>
                  <a:pt x="220" y="460"/>
                </a:moveTo>
                <a:cubicBezTo>
                  <a:pt x="220" y="459"/>
                  <a:pt x="221" y="459"/>
                  <a:pt x="222" y="459"/>
                </a:cubicBezTo>
                <a:cubicBezTo>
                  <a:pt x="222" y="459"/>
                  <a:pt x="222" y="460"/>
                  <a:pt x="222" y="461"/>
                </a:cubicBezTo>
                <a:cubicBezTo>
                  <a:pt x="222" y="461"/>
                  <a:pt x="222" y="462"/>
                  <a:pt x="222" y="462"/>
                </a:cubicBezTo>
                <a:cubicBezTo>
                  <a:pt x="221" y="462"/>
                  <a:pt x="221" y="462"/>
                  <a:pt x="222" y="463"/>
                </a:cubicBezTo>
                <a:cubicBezTo>
                  <a:pt x="222" y="463"/>
                  <a:pt x="222" y="464"/>
                  <a:pt x="222" y="464"/>
                </a:cubicBezTo>
                <a:cubicBezTo>
                  <a:pt x="222" y="465"/>
                  <a:pt x="222" y="465"/>
                  <a:pt x="222" y="465"/>
                </a:cubicBezTo>
                <a:cubicBezTo>
                  <a:pt x="221" y="465"/>
                  <a:pt x="221" y="468"/>
                  <a:pt x="222" y="472"/>
                </a:cubicBezTo>
                <a:cubicBezTo>
                  <a:pt x="223" y="475"/>
                  <a:pt x="215" y="479"/>
                  <a:pt x="216" y="477"/>
                </a:cubicBezTo>
                <a:cubicBezTo>
                  <a:pt x="216" y="475"/>
                  <a:pt x="218" y="469"/>
                  <a:pt x="219" y="469"/>
                </a:cubicBezTo>
                <a:cubicBezTo>
                  <a:pt x="219" y="469"/>
                  <a:pt x="219" y="467"/>
                  <a:pt x="219" y="465"/>
                </a:cubicBezTo>
                <a:cubicBezTo>
                  <a:pt x="219" y="463"/>
                  <a:pt x="220" y="460"/>
                  <a:pt x="220" y="460"/>
                </a:cubicBezTo>
                <a:close/>
                <a:moveTo>
                  <a:pt x="225" y="162"/>
                </a:moveTo>
                <a:cubicBezTo>
                  <a:pt x="226" y="162"/>
                  <a:pt x="227" y="163"/>
                  <a:pt x="227" y="164"/>
                </a:cubicBezTo>
                <a:cubicBezTo>
                  <a:pt x="227" y="166"/>
                  <a:pt x="228" y="169"/>
                  <a:pt x="227" y="169"/>
                </a:cubicBezTo>
                <a:cubicBezTo>
                  <a:pt x="227" y="169"/>
                  <a:pt x="226" y="169"/>
                  <a:pt x="226" y="168"/>
                </a:cubicBezTo>
                <a:cubicBezTo>
                  <a:pt x="226" y="168"/>
                  <a:pt x="226" y="167"/>
                  <a:pt x="225" y="166"/>
                </a:cubicBezTo>
                <a:cubicBezTo>
                  <a:pt x="225" y="166"/>
                  <a:pt x="224" y="162"/>
                  <a:pt x="225" y="162"/>
                </a:cubicBezTo>
                <a:close/>
                <a:moveTo>
                  <a:pt x="247" y="485"/>
                </a:moveTo>
                <a:cubicBezTo>
                  <a:pt x="247" y="486"/>
                  <a:pt x="248" y="485"/>
                  <a:pt x="248" y="485"/>
                </a:cubicBezTo>
                <a:cubicBezTo>
                  <a:pt x="248" y="485"/>
                  <a:pt x="248" y="485"/>
                  <a:pt x="248" y="485"/>
                </a:cubicBezTo>
                <a:cubicBezTo>
                  <a:pt x="249" y="485"/>
                  <a:pt x="249" y="486"/>
                  <a:pt x="249" y="495"/>
                </a:cubicBezTo>
                <a:cubicBezTo>
                  <a:pt x="249" y="504"/>
                  <a:pt x="249" y="504"/>
                  <a:pt x="249" y="504"/>
                </a:cubicBezTo>
                <a:cubicBezTo>
                  <a:pt x="248" y="514"/>
                  <a:pt x="248" y="523"/>
                  <a:pt x="247" y="523"/>
                </a:cubicBezTo>
                <a:cubicBezTo>
                  <a:pt x="246" y="523"/>
                  <a:pt x="245" y="522"/>
                  <a:pt x="245" y="521"/>
                </a:cubicBezTo>
                <a:cubicBezTo>
                  <a:pt x="245" y="520"/>
                  <a:pt x="246" y="519"/>
                  <a:pt x="246" y="519"/>
                </a:cubicBezTo>
                <a:cubicBezTo>
                  <a:pt x="247" y="519"/>
                  <a:pt x="247" y="516"/>
                  <a:pt x="248" y="513"/>
                </a:cubicBezTo>
                <a:cubicBezTo>
                  <a:pt x="248" y="513"/>
                  <a:pt x="248" y="513"/>
                  <a:pt x="248" y="511"/>
                </a:cubicBezTo>
                <a:cubicBezTo>
                  <a:pt x="248" y="504"/>
                  <a:pt x="246" y="497"/>
                  <a:pt x="246" y="491"/>
                </a:cubicBezTo>
                <a:cubicBezTo>
                  <a:pt x="246" y="489"/>
                  <a:pt x="246" y="489"/>
                  <a:pt x="246" y="489"/>
                </a:cubicBezTo>
                <a:cubicBezTo>
                  <a:pt x="247" y="487"/>
                  <a:pt x="247" y="485"/>
                  <a:pt x="247" y="485"/>
                </a:cubicBezTo>
                <a:close/>
                <a:moveTo>
                  <a:pt x="250" y="434"/>
                </a:moveTo>
                <a:cubicBezTo>
                  <a:pt x="250" y="434"/>
                  <a:pt x="250" y="435"/>
                  <a:pt x="250" y="435"/>
                </a:cubicBezTo>
                <a:cubicBezTo>
                  <a:pt x="250" y="435"/>
                  <a:pt x="250" y="435"/>
                  <a:pt x="250" y="435"/>
                </a:cubicBezTo>
                <a:cubicBezTo>
                  <a:pt x="250" y="435"/>
                  <a:pt x="252" y="436"/>
                  <a:pt x="252" y="436"/>
                </a:cubicBezTo>
                <a:cubicBezTo>
                  <a:pt x="252" y="436"/>
                  <a:pt x="253" y="436"/>
                  <a:pt x="253" y="437"/>
                </a:cubicBezTo>
                <a:cubicBezTo>
                  <a:pt x="253" y="437"/>
                  <a:pt x="252" y="437"/>
                  <a:pt x="252" y="437"/>
                </a:cubicBezTo>
                <a:cubicBezTo>
                  <a:pt x="252" y="437"/>
                  <a:pt x="251" y="439"/>
                  <a:pt x="251" y="440"/>
                </a:cubicBezTo>
                <a:cubicBezTo>
                  <a:pt x="251" y="442"/>
                  <a:pt x="251" y="443"/>
                  <a:pt x="250" y="443"/>
                </a:cubicBezTo>
                <a:cubicBezTo>
                  <a:pt x="250" y="443"/>
                  <a:pt x="250" y="444"/>
                  <a:pt x="250" y="444"/>
                </a:cubicBezTo>
                <a:cubicBezTo>
                  <a:pt x="251" y="444"/>
                  <a:pt x="251" y="446"/>
                  <a:pt x="251" y="448"/>
                </a:cubicBezTo>
                <a:cubicBezTo>
                  <a:pt x="251" y="449"/>
                  <a:pt x="249" y="454"/>
                  <a:pt x="249" y="454"/>
                </a:cubicBezTo>
                <a:cubicBezTo>
                  <a:pt x="249" y="454"/>
                  <a:pt x="248" y="455"/>
                  <a:pt x="248" y="458"/>
                </a:cubicBezTo>
                <a:cubicBezTo>
                  <a:pt x="248" y="460"/>
                  <a:pt x="248" y="462"/>
                  <a:pt x="248" y="462"/>
                </a:cubicBezTo>
                <a:cubicBezTo>
                  <a:pt x="247" y="462"/>
                  <a:pt x="248" y="459"/>
                  <a:pt x="248" y="454"/>
                </a:cubicBezTo>
                <a:cubicBezTo>
                  <a:pt x="249" y="450"/>
                  <a:pt x="250" y="434"/>
                  <a:pt x="250" y="434"/>
                </a:cubicBezTo>
                <a:close/>
                <a:moveTo>
                  <a:pt x="273" y="507"/>
                </a:moveTo>
                <a:cubicBezTo>
                  <a:pt x="273" y="505"/>
                  <a:pt x="274" y="506"/>
                  <a:pt x="275" y="510"/>
                </a:cubicBezTo>
                <a:cubicBezTo>
                  <a:pt x="275" y="510"/>
                  <a:pt x="275" y="510"/>
                  <a:pt x="275" y="514"/>
                </a:cubicBezTo>
                <a:cubicBezTo>
                  <a:pt x="275" y="516"/>
                  <a:pt x="275" y="516"/>
                  <a:pt x="275" y="516"/>
                </a:cubicBezTo>
                <a:cubicBezTo>
                  <a:pt x="275" y="517"/>
                  <a:pt x="274" y="519"/>
                  <a:pt x="274" y="519"/>
                </a:cubicBezTo>
                <a:cubicBezTo>
                  <a:pt x="273" y="519"/>
                  <a:pt x="273" y="519"/>
                  <a:pt x="273" y="520"/>
                </a:cubicBezTo>
                <a:cubicBezTo>
                  <a:pt x="273" y="521"/>
                  <a:pt x="273" y="522"/>
                  <a:pt x="272" y="522"/>
                </a:cubicBezTo>
                <a:cubicBezTo>
                  <a:pt x="272" y="522"/>
                  <a:pt x="272" y="524"/>
                  <a:pt x="274" y="527"/>
                </a:cubicBezTo>
                <a:cubicBezTo>
                  <a:pt x="274" y="527"/>
                  <a:pt x="274" y="527"/>
                  <a:pt x="274" y="531"/>
                </a:cubicBezTo>
                <a:cubicBezTo>
                  <a:pt x="274" y="532"/>
                  <a:pt x="274" y="532"/>
                  <a:pt x="274" y="532"/>
                </a:cubicBezTo>
                <a:cubicBezTo>
                  <a:pt x="273" y="533"/>
                  <a:pt x="273" y="533"/>
                  <a:pt x="272" y="533"/>
                </a:cubicBezTo>
                <a:cubicBezTo>
                  <a:pt x="272" y="533"/>
                  <a:pt x="271" y="534"/>
                  <a:pt x="271" y="535"/>
                </a:cubicBezTo>
                <a:cubicBezTo>
                  <a:pt x="271" y="536"/>
                  <a:pt x="271" y="537"/>
                  <a:pt x="271" y="537"/>
                </a:cubicBezTo>
                <a:cubicBezTo>
                  <a:pt x="270" y="537"/>
                  <a:pt x="270" y="538"/>
                  <a:pt x="270" y="539"/>
                </a:cubicBezTo>
                <a:cubicBezTo>
                  <a:pt x="269" y="540"/>
                  <a:pt x="268" y="542"/>
                  <a:pt x="268" y="542"/>
                </a:cubicBezTo>
                <a:cubicBezTo>
                  <a:pt x="267" y="542"/>
                  <a:pt x="267" y="539"/>
                  <a:pt x="267" y="535"/>
                </a:cubicBezTo>
                <a:cubicBezTo>
                  <a:pt x="267" y="532"/>
                  <a:pt x="268" y="527"/>
                  <a:pt x="269" y="526"/>
                </a:cubicBezTo>
                <a:cubicBezTo>
                  <a:pt x="269" y="526"/>
                  <a:pt x="269" y="526"/>
                  <a:pt x="269" y="524"/>
                </a:cubicBezTo>
                <a:cubicBezTo>
                  <a:pt x="269" y="523"/>
                  <a:pt x="269" y="522"/>
                  <a:pt x="269" y="520"/>
                </a:cubicBezTo>
                <a:cubicBezTo>
                  <a:pt x="269" y="519"/>
                  <a:pt x="269" y="519"/>
                  <a:pt x="269" y="519"/>
                </a:cubicBezTo>
                <a:cubicBezTo>
                  <a:pt x="270" y="516"/>
                  <a:pt x="270" y="514"/>
                  <a:pt x="271" y="514"/>
                </a:cubicBezTo>
                <a:cubicBezTo>
                  <a:pt x="271" y="514"/>
                  <a:pt x="271" y="514"/>
                  <a:pt x="271" y="513"/>
                </a:cubicBezTo>
                <a:cubicBezTo>
                  <a:pt x="271" y="512"/>
                  <a:pt x="272" y="511"/>
                  <a:pt x="272" y="511"/>
                </a:cubicBezTo>
                <a:cubicBezTo>
                  <a:pt x="273" y="511"/>
                  <a:pt x="273" y="509"/>
                  <a:pt x="273" y="507"/>
                </a:cubicBezTo>
                <a:close/>
                <a:moveTo>
                  <a:pt x="276" y="488"/>
                </a:moveTo>
                <a:cubicBezTo>
                  <a:pt x="277" y="488"/>
                  <a:pt x="277" y="491"/>
                  <a:pt x="276" y="494"/>
                </a:cubicBezTo>
                <a:cubicBezTo>
                  <a:pt x="276" y="497"/>
                  <a:pt x="274" y="501"/>
                  <a:pt x="274" y="501"/>
                </a:cubicBezTo>
                <a:cubicBezTo>
                  <a:pt x="273" y="501"/>
                  <a:pt x="273" y="499"/>
                  <a:pt x="273" y="498"/>
                </a:cubicBezTo>
                <a:cubicBezTo>
                  <a:pt x="273" y="496"/>
                  <a:pt x="273" y="494"/>
                  <a:pt x="274" y="494"/>
                </a:cubicBezTo>
                <a:cubicBezTo>
                  <a:pt x="274" y="494"/>
                  <a:pt x="274" y="493"/>
                  <a:pt x="274" y="491"/>
                </a:cubicBezTo>
                <a:cubicBezTo>
                  <a:pt x="274" y="489"/>
                  <a:pt x="276" y="488"/>
                  <a:pt x="276" y="488"/>
                </a:cubicBezTo>
                <a:close/>
                <a:moveTo>
                  <a:pt x="305" y="516"/>
                </a:moveTo>
                <a:cubicBezTo>
                  <a:pt x="305" y="516"/>
                  <a:pt x="305" y="516"/>
                  <a:pt x="305" y="517"/>
                </a:cubicBezTo>
                <a:cubicBezTo>
                  <a:pt x="305" y="518"/>
                  <a:pt x="304" y="519"/>
                  <a:pt x="304" y="520"/>
                </a:cubicBezTo>
                <a:cubicBezTo>
                  <a:pt x="303" y="521"/>
                  <a:pt x="300" y="525"/>
                  <a:pt x="299" y="525"/>
                </a:cubicBezTo>
                <a:cubicBezTo>
                  <a:pt x="297" y="525"/>
                  <a:pt x="297" y="523"/>
                  <a:pt x="297" y="521"/>
                </a:cubicBezTo>
                <a:cubicBezTo>
                  <a:pt x="298" y="520"/>
                  <a:pt x="304" y="516"/>
                  <a:pt x="305" y="516"/>
                </a:cubicBezTo>
                <a:close/>
              </a:path>
            </a:pathLst>
          </a:custGeom>
          <a:blipFill dpi="0" rotWithShape="1">
            <a:blip r:embed="rId5"/>
            <a:srcRect/>
            <a:stretch>
              <a:fillRect l="-20636" t="-24133" r="-20633" b="-63119"/>
            </a:stretch>
          </a:blipFill>
          <a:ln>
            <a:noFill/>
          </a:ln>
          <a:effectLst>
            <a:outerShdw blurRad="254000" sx="106000" sy="106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9497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2" grpId="1" animBg="1"/>
      <p:bldP spid="13" grpId="0" animBg="1"/>
      <p:bldP spid="1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</Words>
  <Application>Microsoft Office PowerPoint</Application>
  <PresentationFormat>Widescreen</PresentationFormat>
  <Paragraphs>48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Lato</vt:lpstr>
      <vt:lpstr>Arial</vt:lpstr>
      <vt:lpstr>Calibri</vt:lpstr>
      <vt:lpstr>Lato Light</vt:lpstr>
      <vt:lpstr>Calibri Light</vt:lpstr>
      <vt:lpstr>Lato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Bram Dupont</cp:lastModifiedBy>
  <cp:revision>1</cp:revision>
  <dcterms:created xsi:type="dcterms:W3CDTF">2019-01-31T14:28:51Z</dcterms:created>
  <dcterms:modified xsi:type="dcterms:W3CDTF">2019-09-20T13:14:11Z</dcterms:modified>
</cp:coreProperties>
</file>