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81" r:id="rId2"/>
    <p:sldId id="264" r:id="rId3"/>
    <p:sldId id="276" r:id="rId4"/>
    <p:sldId id="277" r:id="rId5"/>
    <p:sldId id="267" r:id="rId6"/>
    <p:sldId id="274" r:id="rId7"/>
    <p:sldId id="275" r:id="rId8"/>
    <p:sldId id="279" r:id="rId9"/>
    <p:sldId id="280" r:id="rId10"/>
    <p:sldId id="28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adugi" panose="020B0502040204020203" pitchFamily="34" charset="0"/>
      <p:regular r:id="rId19"/>
      <p:bold r:id="rId20"/>
    </p:embeddedFont>
    <p:embeddedFont>
      <p:font typeface="Oswald" panose="02000503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6984" userDrawn="1">
          <p15:clr>
            <a:srgbClr val="A4A3A4"/>
          </p15:clr>
        </p15:guide>
        <p15:guide id="4" pos="6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00"/>
    <a:srgbClr val="2E0927"/>
    <a:srgbClr val="04756F"/>
    <a:srgbClr val="F52D00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5E597-57A6-4DC3-847F-4A0B01527952}" v="46" dt="2019-09-20T13:09:36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14" y="384"/>
      </p:cViewPr>
      <p:guideLst>
        <p:guide orient="horz" pos="2160"/>
        <p:guide pos="264"/>
        <p:guide pos="6984"/>
        <p:guide pos="6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4725E597-57A6-4DC3-847F-4A0B01527952}"/>
    <pc:docChg chg="modSld">
      <pc:chgData name="Bram Dupont" userId="9042b1d383435627" providerId="LiveId" clId="{4725E597-57A6-4DC3-847F-4A0B01527952}" dt="2019-09-20T13:09:45.238" v="47" actId="167"/>
      <pc:docMkLst>
        <pc:docMk/>
      </pc:docMkLst>
      <pc:sldChg chg="modSp">
        <pc:chgData name="Bram Dupont" userId="9042b1d383435627" providerId="LiveId" clId="{4725E597-57A6-4DC3-847F-4A0B01527952}" dt="2019-09-20T13:08:16.606" v="12" actId="20577"/>
        <pc:sldMkLst>
          <pc:docMk/>
          <pc:sldMk cId="561109749" sldId="264"/>
        </pc:sldMkLst>
        <pc:spChg chg="mod">
          <ac:chgData name="Bram Dupont" userId="9042b1d383435627" providerId="LiveId" clId="{4725E597-57A6-4DC3-847F-4A0B01527952}" dt="2019-09-20T13:08:16.606" v="12" actId="20577"/>
          <ac:spMkLst>
            <pc:docMk/>
            <pc:sldMk cId="561109749" sldId="264"/>
            <ac:spMk id="15" creationId="{9288F9C8-8B4A-4FA6-ACF8-3808258838C9}"/>
          </ac:spMkLst>
        </pc:spChg>
      </pc:sldChg>
      <pc:sldChg chg="modSp">
        <pc:chgData name="Bram Dupont" userId="9042b1d383435627" providerId="LiveId" clId="{4725E597-57A6-4DC3-847F-4A0B01527952}" dt="2019-09-20T13:08:44.081" v="22" actId="20577"/>
        <pc:sldMkLst>
          <pc:docMk/>
          <pc:sldMk cId="2748123593" sldId="267"/>
        </pc:sldMkLst>
        <pc:spChg chg="mod">
          <ac:chgData name="Bram Dupont" userId="9042b1d383435627" providerId="LiveId" clId="{4725E597-57A6-4DC3-847F-4A0B01527952}" dt="2019-09-20T13:08:44.081" v="22" actId="20577"/>
          <ac:spMkLst>
            <pc:docMk/>
            <pc:sldMk cId="2748123593" sldId="267"/>
            <ac:spMk id="23" creationId="{5528E3E6-4C2E-442D-BBAB-298831D0C638}"/>
          </ac:spMkLst>
        </pc:spChg>
      </pc:sldChg>
      <pc:sldChg chg="modSp">
        <pc:chgData name="Bram Dupont" userId="9042b1d383435627" providerId="LiveId" clId="{4725E597-57A6-4DC3-847F-4A0B01527952}" dt="2019-09-20T13:09:08.878" v="28" actId="20577"/>
        <pc:sldMkLst>
          <pc:docMk/>
          <pc:sldMk cId="2085204741" sldId="274"/>
        </pc:sldMkLst>
        <pc:spChg chg="mod">
          <ac:chgData name="Bram Dupont" userId="9042b1d383435627" providerId="LiveId" clId="{4725E597-57A6-4DC3-847F-4A0B01527952}" dt="2019-09-20T13:09:08.878" v="28" actId="20577"/>
          <ac:spMkLst>
            <pc:docMk/>
            <pc:sldMk cId="2085204741" sldId="274"/>
            <ac:spMk id="55" creationId="{16E3F69D-AE77-4959-9B7A-42B6BA6621B3}"/>
          </ac:spMkLst>
        </pc:spChg>
      </pc:sldChg>
      <pc:sldChg chg="modSp">
        <pc:chgData name="Bram Dupont" userId="9042b1d383435627" providerId="LiveId" clId="{4725E597-57A6-4DC3-847F-4A0B01527952}" dt="2019-09-20T13:09:18.291" v="34" actId="20577"/>
        <pc:sldMkLst>
          <pc:docMk/>
          <pc:sldMk cId="2915495689" sldId="275"/>
        </pc:sldMkLst>
        <pc:spChg chg="mod">
          <ac:chgData name="Bram Dupont" userId="9042b1d383435627" providerId="LiveId" clId="{4725E597-57A6-4DC3-847F-4A0B01527952}" dt="2019-09-20T13:09:18.291" v="34" actId="20577"/>
          <ac:spMkLst>
            <pc:docMk/>
            <pc:sldMk cId="2915495689" sldId="275"/>
            <ac:spMk id="28" creationId="{3F80917D-F026-40AA-AD9A-F377F549AF2F}"/>
          </ac:spMkLst>
        </pc:spChg>
      </pc:sldChg>
      <pc:sldChg chg="modSp">
        <pc:chgData name="Bram Dupont" userId="9042b1d383435627" providerId="LiveId" clId="{4725E597-57A6-4DC3-847F-4A0B01527952}" dt="2019-09-20T13:08:13.450" v="10" actId="20577"/>
        <pc:sldMkLst>
          <pc:docMk/>
          <pc:sldMk cId="4048755853" sldId="276"/>
        </pc:sldMkLst>
        <pc:spChg chg="mod">
          <ac:chgData name="Bram Dupont" userId="9042b1d383435627" providerId="LiveId" clId="{4725E597-57A6-4DC3-847F-4A0B01527952}" dt="2019-09-20T13:08:13.450" v="10" actId="20577"/>
          <ac:spMkLst>
            <pc:docMk/>
            <pc:sldMk cId="4048755853" sldId="276"/>
            <ac:spMk id="15" creationId="{9288F9C8-8B4A-4FA6-ACF8-3808258838C9}"/>
          </ac:spMkLst>
        </pc:spChg>
      </pc:sldChg>
      <pc:sldChg chg="modSp">
        <pc:chgData name="Bram Dupont" userId="9042b1d383435627" providerId="LiveId" clId="{4725E597-57A6-4DC3-847F-4A0B01527952}" dt="2019-09-20T13:08:32.851" v="17" actId="20577"/>
        <pc:sldMkLst>
          <pc:docMk/>
          <pc:sldMk cId="697818587" sldId="277"/>
        </pc:sldMkLst>
        <pc:spChg chg="mod">
          <ac:chgData name="Bram Dupont" userId="9042b1d383435627" providerId="LiveId" clId="{4725E597-57A6-4DC3-847F-4A0B01527952}" dt="2019-09-20T13:08:32.851" v="17" actId="20577"/>
          <ac:spMkLst>
            <pc:docMk/>
            <pc:sldMk cId="697818587" sldId="277"/>
            <ac:spMk id="15" creationId="{9288F9C8-8B4A-4FA6-ACF8-3808258838C9}"/>
          </ac:spMkLst>
        </pc:spChg>
      </pc:sldChg>
      <pc:sldChg chg="modSp">
        <pc:chgData name="Bram Dupont" userId="9042b1d383435627" providerId="LiveId" clId="{4725E597-57A6-4DC3-847F-4A0B01527952}" dt="2019-09-20T13:09:27.231" v="40" actId="20577"/>
        <pc:sldMkLst>
          <pc:docMk/>
          <pc:sldMk cId="2538108570" sldId="279"/>
        </pc:sldMkLst>
        <pc:spChg chg="mod">
          <ac:chgData name="Bram Dupont" userId="9042b1d383435627" providerId="LiveId" clId="{4725E597-57A6-4DC3-847F-4A0B01527952}" dt="2019-09-20T13:09:27.231" v="40" actId="20577"/>
          <ac:spMkLst>
            <pc:docMk/>
            <pc:sldMk cId="2538108570" sldId="279"/>
            <ac:spMk id="23" creationId="{77AAFF11-6750-4B1E-A2F6-765D1E3C7A7D}"/>
          </ac:spMkLst>
        </pc:spChg>
      </pc:sldChg>
      <pc:sldChg chg="modSp">
        <pc:chgData name="Bram Dupont" userId="9042b1d383435627" providerId="LiveId" clId="{4725E597-57A6-4DC3-847F-4A0B01527952}" dt="2019-09-20T13:09:36.755" v="46" actId="20577"/>
        <pc:sldMkLst>
          <pc:docMk/>
          <pc:sldMk cId="239578205" sldId="280"/>
        </pc:sldMkLst>
        <pc:spChg chg="mod">
          <ac:chgData name="Bram Dupont" userId="9042b1d383435627" providerId="LiveId" clId="{4725E597-57A6-4DC3-847F-4A0B01527952}" dt="2019-09-20T13:09:36.755" v="46" actId="20577"/>
          <ac:spMkLst>
            <pc:docMk/>
            <pc:sldMk cId="239578205" sldId="280"/>
            <ac:spMk id="13" creationId="{72F342E5-E540-42E1-B08B-5F952A7B86C5}"/>
          </ac:spMkLst>
        </pc:spChg>
      </pc:sldChg>
      <pc:sldChg chg="modSp">
        <pc:chgData name="Bram Dupont" userId="9042b1d383435627" providerId="LiveId" clId="{4725E597-57A6-4DC3-847F-4A0B01527952}" dt="2019-09-20T13:07:34.623" v="0" actId="167"/>
        <pc:sldMkLst>
          <pc:docMk/>
          <pc:sldMk cId="3678636684" sldId="281"/>
        </pc:sldMkLst>
        <pc:picChg chg="ord">
          <ac:chgData name="Bram Dupont" userId="9042b1d383435627" providerId="LiveId" clId="{4725E597-57A6-4DC3-847F-4A0B01527952}" dt="2019-09-20T13:07:34.623" v="0" actId="167"/>
          <ac:picMkLst>
            <pc:docMk/>
            <pc:sldMk cId="3678636684" sldId="281"/>
            <ac:picMk id="26" creationId="{797303B6-EACC-4944-9C54-BBA6A9459DF6}"/>
          </ac:picMkLst>
        </pc:picChg>
      </pc:sldChg>
      <pc:sldChg chg="modSp">
        <pc:chgData name="Bram Dupont" userId="9042b1d383435627" providerId="LiveId" clId="{4725E597-57A6-4DC3-847F-4A0B01527952}" dt="2019-09-20T13:09:45.238" v="47" actId="167"/>
        <pc:sldMkLst>
          <pc:docMk/>
          <pc:sldMk cId="3673896730" sldId="283"/>
        </pc:sldMkLst>
        <pc:picChg chg="ord">
          <ac:chgData name="Bram Dupont" userId="9042b1d383435627" providerId="LiveId" clId="{4725E597-57A6-4DC3-847F-4A0B01527952}" dt="2019-09-20T13:09:45.238" v="47" actId="167"/>
          <ac:picMkLst>
            <pc:docMk/>
            <pc:sldMk cId="3673896730" sldId="283"/>
            <ac:picMk id="26" creationId="{797303B6-EACC-4944-9C54-BBA6A9459D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6C9C-710E-443D-981B-2ED14F9AE58D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D03A7-858E-48A0-8094-6B9E9AC6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3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C4A0-348D-483D-A35E-898BE961A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A8331-8109-439A-8DDD-967466378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0491-88F5-470A-85F6-29FEC9F3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9E7C6-FF9A-47EC-A5E3-1570E6AC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3F44-BB20-49E3-8B60-92319213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CCB0-D220-4239-84C9-22E9FC53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D6450-D162-45BA-AAB0-F687B2260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5777D-C101-4AEA-A9A4-5679A89B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7225B-4F6E-4097-9964-8C56138F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651C6-EC07-4AC1-A4A7-BCAA2B20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DA3F8-AA80-450C-A62A-D9C9AFB52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19C34-9DE1-468A-95D6-CDEC937F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4369E-CF7E-44A6-979E-D18D5F73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204BC-FB1B-4269-B95D-8E7D92FF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6FF7-E08A-4E16-BB5D-026E5CEA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icture Placeholder 186"/>
          <p:cNvSpPr>
            <a:spLocks noGrp="1"/>
          </p:cNvSpPr>
          <p:nvPr>
            <p:ph type="pic" sz="quarter" idx="10"/>
          </p:nvPr>
        </p:nvSpPr>
        <p:spPr>
          <a:xfrm>
            <a:off x="630358" y="328407"/>
            <a:ext cx="3294748" cy="6352810"/>
          </a:xfrm>
          <a:custGeom>
            <a:avLst/>
            <a:gdLst>
              <a:gd name="connsiteX0" fmla="*/ 267837 w 3294748"/>
              <a:gd name="connsiteY0" fmla="*/ 4932482 h 6352810"/>
              <a:gd name="connsiteX1" fmla="*/ 300531 w 3294748"/>
              <a:gd name="connsiteY1" fmla="*/ 4949312 h 6352810"/>
              <a:gd name="connsiteX2" fmla="*/ 196560 w 3294748"/>
              <a:gd name="connsiteY2" fmla="*/ 5039941 h 6352810"/>
              <a:gd name="connsiteX3" fmla="*/ 81590 w 3294748"/>
              <a:gd name="connsiteY3" fmla="*/ 5158824 h 6352810"/>
              <a:gd name="connsiteX4" fmla="*/ 37929 w 3294748"/>
              <a:gd name="connsiteY4" fmla="*/ 5158962 h 6352810"/>
              <a:gd name="connsiteX5" fmla="*/ 0 w 3294748"/>
              <a:gd name="connsiteY5" fmla="*/ 5068778 h 6352810"/>
              <a:gd name="connsiteX6" fmla="*/ 76596 w 3294748"/>
              <a:gd name="connsiteY6" fmla="*/ 5006454 h 6352810"/>
              <a:gd name="connsiteX7" fmla="*/ 79264 w 3294748"/>
              <a:gd name="connsiteY7" fmla="*/ 5026200 h 6352810"/>
              <a:gd name="connsiteX8" fmla="*/ 103764 w 3294748"/>
              <a:gd name="connsiteY8" fmla="*/ 5045876 h 6352810"/>
              <a:gd name="connsiteX9" fmla="*/ 180257 w 3294748"/>
              <a:gd name="connsiteY9" fmla="*/ 5017416 h 6352810"/>
              <a:gd name="connsiteX10" fmla="*/ 267837 w 3294748"/>
              <a:gd name="connsiteY10" fmla="*/ 4932482 h 6352810"/>
              <a:gd name="connsiteX11" fmla="*/ 60463 w 3294748"/>
              <a:gd name="connsiteY11" fmla="*/ 4927490 h 6352810"/>
              <a:gd name="connsiteX12" fmla="*/ 60394 w 3294748"/>
              <a:gd name="connsiteY12" fmla="*/ 4950066 h 6352810"/>
              <a:gd name="connsiteX13" fmla="*/ 27648 w 3294748"/>
              <a:gd name="connsiteY13" fmla="*/ 4950169 h 6352810"/>
              <a:gd name="connsiteX14" fmla="*/ 27716 w 3294748"/>
              <a:gd name="connsiteY14" fmla="*/ 4927593 h 6352810"/>
              <a:gd name="connsiteX15" fmla="*/ 1873962 w 3294748"/>
              <a:gd name="connsiteY15" fmla="*/ 4917922 h 6352810"/>
              <a:gd name="connsiteX16" fmla="*/ 1866017 w 3294748"/>
              <a:gd name="connsiteY16" fmla="*/ 4929952 h 6352810"/>
              <a:gd name="connsiteX17" fmla="*/ 1864974 w 3294748"/>
              <a:gd name="connsiteY17" fmla="*/ 4930236 h 6352810"/>
              <a:gd name="connsiteX18" fmla="*/ 1867887 w 3294748"/>
              <a:gd name="connsiteY18" fmla="*/ 4924455 h 6352810"/>
              <a:gd name="connsiteX19" fmla="*/ 1873962 w 3294748"/>
              <a:gd name="connsiteY19" fmla="*/ 4917922 h 6352810"/>
              <a:gd name="connsiteX20" fmla="*/ 1307548 w 3294748"/>
              <a:gd name="connsiteY20" fmla="*/ 4820874 h 6352810"/>
              <a:gd name="connsiteX21" fmla="*/ 1307493 w 3294748"/>
              <a:gd name="connsiteY21" fmla="*/ 4821479 h 6352810"/>
              <a:gd name="connsiteX22" fmla="*/ 1310491 w 3294748"/>
              <a:gd name="connsiteY22" fmla="*/ 4850191 h 6352810"/>
              <a:gd name="connsiteX23" fmla="*/ 1303988 w 3294748"/>
              <a:gd name="connsiteY23" fmla="*/ 4859882 h 6352810"/>
              <a:gd name="connsiteX24" fmla="*/ 1301904 w 3294748"/>
              <a:gd name="connsiteY24" fmla="*/ 4882718 h 6352810"/>
              <a:gd name="connsiteX25" fmla="*/ 1323638 w 3294748"/>
              <a:gd name="connsiteY25" fmla="*/ 4884701 h 6352810"/>
              <a:gd name="connsiteX26" fmla="*/ 1329282 w 3294748"/>
              <a:gd name="connsiteY26" fmla="*/ 4822858 h 6352810"/>
              <a:gd name="connsiteX27" fmla="*/ 1538019 w 3294748"/>
              <a:gd name="connsiteY27" fmla="*/ 4756874 h 6352810"/>
              <a:gd name="connsiteX28" fmla="*/ 1519153 w 3294748"/>
              <a:gd name="connsiteY28" fmla="*/ 4783497 h 6352810"/>
              <a:gd name="connsiteX29" fmla="*/ 1543242 w 3294748"/>
              <a:gd name="connsiteY29" fmla="*/ 4819710 h 6352810"/>
              <a:gd name="connsiteX30" fmla="*/ 1609983 w 3294748"/>
              <a:gd name="connsiteY30" fmla="*/ 4808794 h 6352810"/>
              <a:gd name="connsiteX31" fmla="*/ 1592354 w 3294748"/>
              <a:gd name="connsiteY31" fmla="*/ 4761833 h 6352810"/>
              <a:gd name="connsiteX32" fmla="*/ 1538019 w 3294748"/>
              <a:gd name="connsiteY32" fmla="*/ 4756874 h 6352810"/>
              <a:gd name="connsiteX33" fmla="*/ 263065 w 3294748"/>
              <a:gd name="connsiteY33" fmla="*/ 4706740 h 6352810"/>
              <a:gd name="connsiteX34" fmla="*/ 273826 w 3294748"/>
              <a:gd name="connsiteY34" fmla="*/ 4757503 h 6352810"/>
              <a:gd name="connsiteX35" fmla="*/ 235622 w 3294748"/>
              <a:gd name="connsiteY35" fmla="*/ 4757622 h 6352810"/>
              <a:gd name="connsiteX36" fmla="*/ 202979 w 3294748"/>
              <a:gd name="connsiteY36" fmla="*/ 4723861 h 6352810"/>
              <a:gd name="connsiteX37" fmla="*/ 978242 w 3294748"/>
              <a:gd name="connsiteY37" fmla="*/ 4631122 h 6352810"/>
              <a:gd name="connsiteX38" fmla="*/ 978139 w 3294748"/>
              <a:gd name="connsiteY38" fmla="*/ 4664987 h 6352810"/>
              <a:gd name="connsiteX39" fmla="*/ 961766 w 3294748"/>
              <a:gd name="connsiteY39" fmla="*/ 4665037 h 6352810"/>
              <a:gd name="connsiteX40" fmla="*/ 961869 w 3294748"/>
              <a:gd name="connsiteY40" fmla="*/ 4631174 h 6352810"/>
              <a:gd name="connsiteX41" fmla="*/ 416514 w 3294748"/>
              <a:gd name="connsiteY41" fmla="*/ 4497433 h 6352810"/>
              <a:gd name="connsiteX42" fmla="*/ 416411 w 3294748"/>
              <a:gd name="connsiteY42" fmla="*/ 4531297 h 6352810"/>
              <a:gd name="connsiteX43" fmla="*/ 394580 w 3294748"/>
              <a:gd name="connsiteY43" fmla="*/ 4531366 h 6352810"/>
              <a:gd name="connsiteX44" fmla="*/ 394683 w 3294748"/>
              <a:gd name="connsiteY44" fmla="*/ 4497501 h 6352810"/>
              <a:gd name="connsiteX45" fmla="*/ 2301425 w 3294748"/>
              <a:gd name="connsiteY45" fmla="*/ 4316339 h 6352810"/>
              <a:gd name="connsiteX46" fmla="*/ 2344894 w 3294748"/>
              <a:gd name="connsiteY46" fmla="*/ 4320306 h 6352810"/>
              <a:gd name="connsiteX47" fmla="*/ 2342841 w 3294748"/>
              <a:gd name="connsiteY47" fmla="*/ 4342794 h 6352810"/>
              <a:gd name="connsiteX48" fmla="*/ 2299373 w 3294748"/>
              <a:gd name="connsiteY48" fmla="*/ 4338827 h 6352810"/>
              <a:gd name="connsiteX49" fmla="*/ 415434 w 3294748"/>
              <a:gd name="connsiteY49" fmla="*/ 4316241 h 6352810"/>
              <a:gd name="connsiteX50" fmla="*/ 415355 w 3294748"/>
              <a:gd name="connsiteY50" fmla="*/ 4317536 h 6352810"/>
              <a:gd name="connsiteX51" fmla="*/ 413523 w 3294748"/>
              <a:gd name="connsiteY51" fmla="*/ 4330152 h 6352810"/>
              <a:gd name="connsiteX52" fmla="*/ 411571 w 3294748"/>
              <a:gd name="connsiteY52" fmla="*/ 4328131 h 6352810"/>
              <a:gd name="connsiteX53" fmla="*/ 417148 w 3294748"/>
              <a:gd name="connsiteY53" fmla="*/ 4288606 h 6352810"/>
              <a:gd name="connsiteX54" fmla="*/ 415702 w 3294748"/>
              <a:gd name="connsiteY54" fmla="*/ 4315419 h 6352810"/>
              <a:gd name="connsiteX55" fmla="*/ 415434 w 3294748"/>
              <a:gd name="connsiteY55" fmla="*/ 4316241 h 6352810"/>
              <a:gd name="connsiteX56" fmla="*/ 946628 w 3294748"/>
              <a:gd name="connsiteY56" fmla="*/ 4258723 h 6352810"/>
              <a:gd name="connsiteX57" fmla="*/ 919066 w 3294748"/>
              <a:gd name="connsiteY57" fmla="*/ 4349112 h 6352810"/>
              <a:gd name="connsiteX58" fmla="*/ 962521 w 3294748"/>
              <a:gd name="connsiteY58" fmla="*/ 4416702 h 6352810"/>
              <a:gd name="connsiteX59" fmla="*/ 956943 w 3294748"/>
              <a:gd name="connsiteY59" fmla="*/ 4456227 h 6352810"/>
              <a:gd name="connsiteX60" fmla="*/ 989775 w 3294748"/>
              <a:gd name="connsiteY60" fmla="*/ 4427904 h 6352810"/>
              <a:gd name="connsiteX61" fmla="*/ 946628 w 3294748"/>
              <a:gd name="connsiteY61" fmla="*/ 4258723 h 6352810"/>
              <a:gd name="connsiteX62" fmla="*/ 957954 w 3294748"/>
              <a:gd name="connsiteY62" fmla="*/ 4123233 h 6352810"/>
              <a:gd name="connsiteX63" fmla="*/ 935952 w 3294748"/>
              <a:gd name="connsiteY63" fmla="*/ 4179741 h 6352810"/>
              <a:gd name="connsiteX64" fmla="*/ 952239 w 3294748"/>
              <a:gd name="connsiteY64" fmla="*/ 4207909 h 6352810"/>
              <a:gd name="connsiteX65" fmla="*/ 957954 w 3294748"/>
              <a:gd name="connsiteY65" fmla="*/ 4123233 h 6352810"/>
              <a:gd name="connsiteX66" fmla="*/ 2694337 w 3294748"/>
              <a:gd name="connsiteY66" fmla="*/ 3995641 h 6352810"/>
              <a:gd name="connsiteX67" fmla="*/ 2695229 w 3294748"/>
              <a:gd name="connsiteY67" fmla="*/ 3997259 h 6352810"/>
              <a:gd name="connsiteX68" fmla="*/ 2696772 w 3294748"/>
              <a:gd name="connsiteY68" fmla="*/ 4006612 h 6352810"/>
              <a:gd name="connsiteX69" fmla="*/ 2224056 w 3294748"/>
              <a:gd name="connsiteY69" fmla="*/ 3963467 h 6352810"/>
              <a:gd name="connsiteX70" fmla="*/ 2194323 w 3294748"/>
              <a:gd name="connsiteY70" fmla="*/ 3989099 h 6352810"/>
              <a:gd name="connsiteX71" fmla="*/ 2203651 w 3294748"/>
              <a:gd name="connsiteY71" fmla="*/ 4006957 h 6352810"/>
              <a:gd name="connsiteX72" fmla="*/ 2239330 w 3294748"/>
              <a:gd name="connsiteY72" fmla="*/ 3976199 h 6352810"/>
              <a:gd name="connsiteX73" fmla="*/ 478743 w 3294748"/>
              <a:gd name="connsiteY73" fmla="*/ 3774816 h 6352810"/>
              <a:gd name="connsiteX74" fmla="*/ 494910 w 3294748"/>
              <a:gd name="connsiteY74" fmla="*/ 3842491 h 6352810"/>
              <a:gd name="connsiteX75" fmla="*/ 428149 w 3294748"/>
              <a:gd name="connsiteY75" fmla="*/ 4260351 h 6352810"/>
              <a:gd name="connsiteX76" fmla="*/ 411982 w 3294748"/>
              <a:gd name="connsiteY76" fmla="*/ 4192675 h 6352810"/>
              <a:gd name="connsiteX77" fmla="*/ 478743 w 3294748"/>
              <a:gd name="connsiteY77" fmla="*/ 3774816 h 6352810"/>
              <a:gd name="connsiteX78" fmla="*/ 2368224 w 3294748"/>
              <a:gd name="connsiteY78" fmla="*/ 3704513 h 6352810"/>
              <a:gd name="connsiteX79" fmla="*/ 2339819 w 3294748"/>
              <a:gd name="connsiteY79" fmla="*/ 3775618 h 6352810"/>
              <a:gd name="connsiteX80" fmla="*/ 2378367 w 3294748"/>
              <a:gd name="connsiteY80" fmla="*/ 3773467 h 6352810"/>
              <a:gd name="connsiteX81" fmla="*/ 2406048 w 3294748"/>
              <a:gd name="connsiteY81" fmla="*/ 3770324 h 6352810"/>
              <a:gd name="connsiteX82" fmla="*/ 2411692 w 3294748"/>
              <a:gd name="connsiteY82" fmla="*/ 3708480 h 6352810"/>
              <a:gd name="connsiteX83" fmla="*/ 2295618 w 3294748"/>
              <a:gd name="connsiteY83" fmla="*/ 3659621 h 6352810"/>
              <a:gd name="connsiteX84" fmla="*/ 2283853 w 3294748"/>
              <a:gd name="connsiteY84" fmla="*/ 3668468 h 6352810"/>
              <a:gd name="connsiteX85" fmla="*/ 2224478 w 3294748"/>
              <a:gd name="connsiteY85" fmla="*/ 3838788 h 6352810"/>
              <a:gd name="connsiteX86" fmla="*/ 2333359 w 3294748"/>
              <a:gd name="connsiteY86" fmla="*/ 3786366 h 6352810"/>
              <a:gd name="connsiteX87" fmla="*/ 2337464 w 3294748"/>
              <a:gd name="connsiteY87" fmla="*/ 3741389 h 6352810"/>
              <a:gd name="connsiteX88" fmla="*/ 2317270 w 3294748"/>
              <a:gd name="connsiteY88" fmla="*/ 3722538 h 6352810"/>
              <a:gd name="connsiteX89" fmla="*/ 2355515 w 3294748"/>
              <a:gd name="connsiteY89" fmla="*/ 3663670 h 6352810"/>
              <a:gd name="connsiteX90" fmla="*/ 2325782 w 3294748"/>
              <a:gd name="connsiteY90" fmla="*/ 3689301 h 6352810"/>
              <a:gd name="connsiteX91" fmla="*/ 2295618 w 3294748"/>
              <a:gd name="connsiteY91" fmla="*/ 3659621 h 6352810"/>
              <a:gd name="connsiteX92" fmla="*/ 2493766 w 3294748"/>
              <a:gd name="connsiteY92" fmla="*/ 3638377 h 6352810"/>
              <a:gd name="connsiteX93" fmla="*/ 2494432 w 3294748"/>
              <a:gd name="connsiteY93" fmla="*/ 3642335 h 6352810"/>
              <a:gd name="connsiteX94" fmla="*/ 2492104 w 3294748"/>
              <a:gd name="connsiteY94" fmla="*/ 3640722 h 6352810"/>
              <a:gd name="connsiteX95" fmla="*/ 2491803 w 3294748"/>
              <a:gd name="connsiteY95" fmla="*/ 3250933 h 6352810"/>
              <a:gd name="connsiteX96" fmla="*/ 2507591 w 3294748"/>
              <a:gd name="connsiteY96" fmla="*/ 3258043 h 6352810"/>
              <a:gd name="connsiteX97" fmla="*/ 2474266 w 3294748"/>
              <a:gd name="connsiteY97" fmla="*/ 3323030 h 6352810"/>
              <a:gd name="connsiteX98" fmla="*/ 2457965 w 3294748"/>
              <a:gd name="connsiteY98" fmla="*/ 3321542 h 6352810"/>
              <a:gd name="connsiteX99" fmla="*/ 1255361 w 3294748"/>
              <a:gd name="connsiteY99" fmla="*/ 3236203 h 6352810"/>
              <a:gd name="connsiteX100" fmla="*/ 1083892 w 3294748"/>
              <a:gd name="connsiteY100" fmla="*/ 3987382 h 6352810"/>
              <a:gd name="connsiteX101" fmla="*/ 1040076 w 3294748"/>
              <a:gd name="connsiteY101" fmla="*/ 4038316 h 6352810"/>
              <a:gd name="connsiteX102" fmla="*/ 1023052 w 3294748"/>
              <a:gd name="connsiteY102" fmla="*/ 4252838 h 6352810"/>
              <a:gd name="connsiteX103" fmla="*/ 1022572 w 3294748"/>
              <a:gd name="connsiteY103" fmla="*/ 4410870 h 6352810"/>
              <a:gd name="connsiteX104" fmla="*/ 983922 w 3294748"/>
              <a:gd name="connsiteY104" fmla="*/ 4557733 h 6352810"/>
              <a:gd name="connsiteX105" fmla="*/ 951451 w 3294748"/>
              <a:gd name="connsiteY105" fmla="*/ 4467533 h 6352810"/>
              <a:gd name="connsiteX106" fmla="*/ 929535 w 3294748"/>
              <a:gd name="connsiteY106" fmla="*/ 4495821 h 6352810"/>
              <a:gd name="connsiteX107" fmla="*/ 928522 w 3294748"/>
              <a:gd name="connsiteY107" fmla="*/ 4828816 h 6352810"/>
              <a:gd name="connsiteX108" fmla="*/ 1005118 w 3294748"/>
              <a:gd name="connsiteY108" fmla="*/ 4766492 h 6352810"/>
              <a:gd name="connsiteX109" fmla="*/ 1032321 w 3294748"/>
              <a:gd name="connsiteY109" fmla="*/ 4794626 h 6352810"/>
              <a:gd name="connsiteX110" fmla="*/ 1029798 w 3294748"/>
              <a:gd name="connsiteY110" fmla="*/ 4726907 h 6352810"/>
              <a:gd name="connsiteX111" fmla="*/ 1028236 w 3294748"/>
              <a:gd name="connsiteY111" fmla="*/ 4718152 h 6352810"/>
              <a:gd name="connsiteX112" fmla="*/ 1024655 w 3294748"/>
              <a:gd name="connsiteY112" fmla="*/ 4735741 h 6352810"/>
              <a:gd name="connsiteX113" fmla="*/ 1016068 w 3294748"/>
              <a:gd name="connsiteY113" fmla="*/ 4755170 h 6352810"/>
              <a:gd name="connsiteX114" fmla="*/ 988814 w 3294748"/>
              <a:gd name="connsiteY114" fmla="*/ 4743967 h 6352810"/>
              <a:gd name="connsiteX115" fmla="*/ 989243 w 3294748"/>
              <a:gd name="connsiteY115" fmla="*/ 4602867 h 6352810"/>
              <a:gd name="connsiteX116" fmla="*/ 1032990 w 3294748"/>
              <a:gd name="connsiteY116" fmla="*/ 4574511 h 6352810"/>
              <a:gd name="connsiteX117" fmla="*/ 1105260 w 3294748"/>
              <a:gd name="connsiteY117" fmla="*/ 4139701 h 6352810"/>
              <a:gd name="connsiteX118" fmla="*/ 1099991 w 3294748"/>
              <a:gd name="connsiteY118" fmla="*/ 4077635 h 6352810"/>
              <a:gd name="connsiteX119" fmla="*/ 1166735 w 3294748"/>
              <a:gd name="connsiteY119" fmla="*/ 3665419 h 6352810"/>
              <a:gd name="connsiteX120" fmla="*/ 1210962 w 3294748"/>
              <a:gd name="connsiteY120" fmla="*/ 3479031 h 6352810"/>
              <a:gd name="connsiteX121" fmla="*/ 1255361 w 3294748"/>
              <a:gd name="connsiteY121" fmla="*/ 3236203 h 6352810"/>
              <a:gd name="connsiteX122" fmla="*/ 661076 w 3294748"/>
              <a:gd name="connsiteY122" fmla="*/ 3040532 h 6352810"/>
              <a:gd name="connsiteX123" fmla="*/ 633564 w 3294748"/>
              <a:gd name="connsiteY123" fmla="*/ 3113989 h 6352810"/>
              <a:gd name="connsiteX124" fmla="*/ 617208 w 3294748"/>
              <a:gd name="connsiteY124" fmla="*/ 3108397 h 6352810"/>
              <a:gd name="connsiteX125" fmla="*/ 644702 w 3294748"/>
              <a:gd name="connsiteY125" fmla="*/ 3040583 h 6352810"/>
              <a:gd name="connsiteX126" fmla="*/ 596543 w 3294748"/>
              <a:gd name="connsiteY126" fmla="*/ 2724675 h 6352810"/>
              <a:gd name="connsiteX127" fmla="*/ 599005 w 3294748"/>
              <a:gd name="connsiteY127" fmla="*/ 2726061 h 6352810"/>
              <a:gd name="connsiteX128" fmla="*/ 597554 w 3294748"/>
              <a:gd name="connsiteY128" fmla="*/ 2728551 h 6352810"/>
              <a:gd name="connsiteX129" fmla="*/ 596543 w 3294748"/>
              <a:gd name="connsiteY129" fmla="*/ 2724675 h 6352810"/>
              <a:gd name="connsiteX130" fmla="*/ 738889 w 3294748"/>
              <a:gd name="connsiteY130" fmla="*/ 2577486 h 6352810"/>
              <a:gd name="connsiteX131" fmla="*/ 700668 w 3294748"/>
              <a:gd name="connsiteY131" fmla="*/ 2583249 h 6352810"/>
              <a:gd name="connsiteX132" fmla="*/ 673362 w 3294748"/>
              <a:gd name="connsiteY132" fmla="*/ 2588979 h 6352810"/>
              <a:gd name="connsiteX133" fmla="*/ 673174 w 3294748"/>
              <a:gd name="connsiteY133" fmla="*/ 2651062 h 6352810"/>
              <a:gd name="connsiteX134" fmla="*/ 716834 w 3294748"/>
              <a:gd name="connsiteY134" fmla="*/ 2650926 h 6352810"/>
              <a:gd name="connsiteX135" fmla="*/ 738889 w 3294748"/>
              <a:gd name="connsiteY135" fmla="*/ 2577486 h 6352810"/>
              <a:gd name="connsiteX136" fmla="*/ 848264 w 3294748"/>
              <a:gd name="connsiteY136" fmla="*/ 2503771 h 6352810"/>
              <a:gd name="connsiteX137" fmla="*/ 744380 w 3294748"/>
              <a:gd name="connsiteY137" fmla="*/ 2566180 h 6352810"/>
              <a:gd name="connsiteX138" fmla="*/ 744244 w 3294748"/>
              <a:gd name="connsiteY138" fmla="*/ 2611332 h 6352810"/>
              <a:gd name="connsiteX139" fmla="*/ 766022 w 3294748"/>
              <a:gd name="connsiteY139" fmla="*/ 2628195 h 6352810"/>
              <a:gd name="connsiteX140" fmla="*/ 733088 w 3294748"/>
              <a:gd name="connsiteY140" fmla="*/ 2690382 h 6352810"/>
              <a:gd name="connsiteX141" fmla="*/ 760462 w 3294748"/>
              <a:gd name="connsiteY141" fmla="*/ 2662076 h 6352810"/>
              <a:gd name="connsiteX142" fmla="*/ 804073 w 3294748"/>
              <a:gd name="connsiteY142" fmla="*/ 2678870 h 6352810"/>
              <a:gd name="connsiteX143" fmla="*/ 848264 w 3294748"/>
              <a:gd name="connsiteY143" fmla="*/ 2503771 h 6352810"/>
              <a:gd name="connsiteX144" fmla="*/ 362909 w 3294748"/>
              <a:gd name="connsiteY144" fmla="*/ 2381129 h 6352810"/>
              <a:gd name="connsiteX145" fmla="*/ 366301 w 3294748"/>
              <a:gd name="connsiteY145" fmla="*/ 2391820 h 6352810"/>
              <a:gd name="connsiteX146" fmla="*/ 365270 w 3294748"/>
              <a:gd name="connsiteY146" fmla="*/ 2390292 h 6352810"/>
              <a:gd name="connsiteX147" fmla="*/ 362909 w 3294748"/>
              <a:gd name="connsiteY147" fmla="*/ 2381129 h 6352810"/>
              <a:gd name="connsiteX148" fmla="*/ 854237 w 3294748"/>
              <a:gd name="connsiteY148" fmla="*/ 2334435 h 6352810"/>
              <a:gd name="connsiteX149" fmla="*/ 821388 w 3294748"/>
              <a:gd name="connsiteY149" fmla="*/ 2368401 h 6352810"/>
              <a:gd name="connsiteX150" fmla="*/ 837726 w 3294748"/>
              <a:gd name="connsiteY150" fmla="*/ 2379638 h 6352810"/>
              <a:gd name="connsiteX151" fmla="*/ 865101 w 3294748"/>
              <a:gd name="connsiteY151" fmla="*/ 2351332 h 6352810"/>
              <a:gd name="connsiteX152" fmla="*/ 2270774 w 3294748"/>
              <a:gd name="connsiteY152" fmla="*/ 2130972 h 6352810"/>
              <a:gd name="connsiteX153" fmla="*/ 2257643 w 3294748"/>
              <a:gd name="connsiteY153" fmla="*/ 2214809 h 6352810"/>
              <a:gd name="connsiteX154" fmla="*/ 2284509 w 3294748"/>
              <a:gd name="connsiteY154" fmla="*/ 2160571 h 6352810"/>
              <a:gd name="connsiteX155" fmla="*/ 2270774 w 3294748"/>
              <a:gd name="connsiteY155" fmla="*/ 2130972 h 6352810"/>
              <a:gd name="connsiteX156" fmla="*/ 2797009 w 3294748"/>
              <a:gd name="connsiteY156" fmla="*/ 2127981 h 6352810"/>
              <a:gd name="connsiteX157" fmla="*/ 2807152 w 3294748"/>
              <a:gd name="connsiteY157" fmla="*/ 2196934 h 6352810"/>
              <a:gd name="connsiteX158" fmla="*/ 2703978 w 3294748"/>
              <a:gd name="connsiteY158" fmla="*/ 2607024 h 6352810"/>
              <a:gd name="connsiteX159" fmla="*/ 2693835 w 3294748"/>
              <a:gd name="connsiteY159" fmla="*/ 2538070 h 6352810"/>
              <a:gd name="connsiteX160" fmla="*/ 2797009 w 3294748"/>
              <a:gd name="connsiteY160" fmla="*/ 2127981 h 6352810"/>
              <a:gd name="connsiteX161" fmla="*/ 2814577 w 3294748"/>
              <a:gd name="connsiteY161" fmla="*/ 2073486 h 6352810"/>
              <a:gd name="connsiteX162" fmla="*/ 2810442 w 3294748"/>
              <a:gd name="connsiteY162" fmla="*/ 2100861 h 6352810"/>
              <a:gd name="connsiteX163" fmla="*/ 2814239 w 3294748"/>
              <a:gd name="connsiteY163" fmla="*/ 2074279 h 6352810"/>
              <a:gd name="connsiteX164" fmla="*/ 2817702 w 3294748"/>
              <a:gd name="connsiteY164" fmla="*/ 2059805 h 6352810"/>
              <a:gd name="connsiteX165" fmla="*/ 2819468 w 3294748"/>
              <a:gd name="connsiteY165" fmla="*/ 2062002 h 6352810"/>
              <a:gd name="connsiteX166" fmla="*/ 2814577 w 3294748"/>
              <a:gd name="connsiteY166" fmla="*/ 2073486 h 6352810"/>
              <a:gd name="connsiteX167" fmla="*/ 2814770 w 3294748"/>
              <a:gd name="connsiteY167" fmla="*/ 2072203 h 6352810"/>
              <a:gd name="connsiteX168" fmla="*/ 729687 w 3294748"/>
              <a:gd name="connsiteY168" fmla="*/ 2013122 h 6352810"/>
              <a:gd name="connsiteX169" fmla="*/ 729620 w 3294748"/>
              <a:gd name="connsiteY169" fmla="*/ 2035697 h 6352810"/>
              <a:gd name="connsiteX170" fmla="*/ 685959 w 3294748"/>
              <a:gd name="connsiteY170" fmla="*/ 2035835 h 6352810"/>
              <a:gd name="connsiteX171" fmla="*/ 686027 w 3294748"/>
              <a:gd name="connsiteY171" fmla="*/ 2013259 h 6352810"/>
              <a:gd name="connsiteX172" fmla="*/ 2287918 w 3294748"/>
              <a:gd name="connsiteY172" fmla="*/ 1883101 h 6352810"/>
              <a:gd name="connsiteX173" fmla="*/ 2252751 w 3294748"/>
              <a:gd name="connsiteY173" fmla="*/ 1908236 h 6352810"/>
              <a:gd name="connsiteX174" fmla="*/ 2280825 w 3294748"/>
              <a:gd name="connsiteY174" fmla="*/ 2080869 h 6352810"/>
              <a:gd name="connsiteX175" fmla="*/ 2316203 w 3294748"/>
              <a:gd name="connsiteY175" fmla="*/ 1993393 h 6352810"/>
              <a:gd name="connsiteX176" fmla="*/ 2278893 w 3294748"/>
              <a:gd name="connsiteY176" fmla="*/ 1921960 h 6352810"/>
              <a:gd name="connsiteX177" fmla="*/ 2287918 w 3294748"/>
              <a:gd name="connsiteY177" fmla="*/ 1883101 h 6352810"/>
              <a:gd name="connsiteX178" fmla="*/ 2832507 w 3294748"/>
              <a:gd name="connsiteY178" fmla="*/ 1859108 h 6352810"/>
              <a:gd name="connsiteX179" fmla="*/ 2854241 w 3294748"/>
              <a:gd name="connsiteY179" fmla="*/ 1861091 h 6352810"/>
              <a:gd name="connsiteX180" fmla="*/ 2851162 w 3294748"/>
              <a:gd name="connsiteY180" fmla="*/ 1894824 h 6352810"/>
              <a:gd name="connsiteX181" fmla="*/ 2829428 w 3294748"/>
              <a:gd name="connsiteY181" fmla="*/ 1892841 h 6352810"/>
              <a:gd name="connsiteX182" fmla="*/ 2285170 w 3294748"/>
              <a:gd name="connsiteY182" fmla="*/ 1673096 h 6352810"/>
              <a:gd name="connsiteX183" fmla="*/ 2301470 w 3294748"/>
              <a:gd name="connsiteY183" fmla="*/ 1674584 h 6352810"/>
              <a:gd name="connsiteX184" fmla="*/ 2298392 w 3294748"/>
              <a:gd name="connsiteY184" fmla="*/ 1708317 h 6352810"/>
              <a:gd name="connsiteX185" fmla="*/ 2282091 w 3294748"/>
              <a:gd name="connsiteY185" fmla="*/ 1706829 h 6352810"/>
              <a:gd name="connsiteX186" fmla="*/ 2994304 w 3294748"/>
              <a:gd name="connsiteY186" fmla="*/ 1647114 h 6352810"/>
              <a:gd name="connsiteX187" fmla="*/ 3032338 w 3294748"/>
              <a:gd name="connsiteY187" fmla="*/ 1650586 h 6352810"/>
              <a:gd name="connsiteX188" fmla="*/ 3061861 w 3294748"/>
              <a:gd name="connsiteY188" fmla="*/ 1687294 h 6352810"/>
              <a:gd name="connsiteX189" fmla="*/ 3000552 w 3294748"/>
              <a:gd name="connsiteY189" fmla="*/ 1698706 h 6352810"/>
              <a:gd name="connsiteX190" fmla="*/ 2994304 w 3294748"/>
              <a:gd name="connsiteY190" fmla="*/ 1647114 h 6352810"/>
              <a:gd name="connsiteX191" fmla="*/ 2348952 w 3294748"/>
              <a:gd name="connsiteY191" fmla="*/ 1514517 h 6352810"/>
              <a:gd name="connsiteX192" fmla="*/ 2267239 w 3294748"/>
              <a:gd name="connsiteY192" fmla="*/ 1569418 h 6352810"/>
              <a:gd name="connsiteX193" fmla="*/ 2242637 w 3294748"/>
              <a:gd name="connsiteY193" fmla="*/ 1538827 h 6352810"/>
              <a:gd name="connsiteX194" fmla="*/ 2239196 w 3294748"/>
              <a:gd name="connsiteY194" fmla="*/ 1606541 h 6352810"/>
              <a:gd name="connsiteX195" fmla="*/ 2239981 w 3294748"/>
              <a:gd name="connsiteY195" fmla="*/ 1615413 h 6352810"/>
              <a:gd name="connsiteX196" fmla="*/ 2245092 w 3294748"/>
              <a:gd name="connsiteY196" fmla="*/ 1598222 h 6352810"/>
              <a:gd name="connsiteX197" fmla="*/ 2255345 w 3294748"/>
              <a:gd name="connsiteY197" fmla="*/ 1579670 h 6352810"/>
              <a:gd name="connsiteX198" fmla="*/ 2281487 w 3294748"/>
              <a:gd name="connsiteY198" fmla="*/ 1593394 h 6352810"/>
              <a:gd name="connsiteX199" fmla="*/ 2268658 w 3294748"/>
              <a:gd name="connsiteY199" fmla="*/ 1733948 h 6352810"/>
              <a:gd name="connsiteX200" fmla="*/ 2222625 w 3294748"/>
              <a:gd name="connsiteY200" fmla="*/ 1758092 h 6352810"/>
              <a:gd name="connsiteX201" fmla="*/ 2112478 w 3294748"/>
              <a:gd name="connsiteY201" fmla="*/ 2184553 h 6352810"/>
              <a:gd name="connsiteX202" fmla="*/ 2112267 w 3294748"/>
              <a:gd name="connsiteY202" fmla="*/ 2246892 h 6352810"/>
              <a:gd name="connsiteX203" fmla="*/ 2009606 w 3294748"/>
              <a:gd name="connsiteY203" fmla="*/ 2651361 h 6352810"/>
              <a:gd name="connsiteX204" fmla="*/ 1949204 w 3294748"/>
              <a:gd name="connsiteY204" fmla="*/ 2832925 h 6352810"/>
              <a:gd name="connsiteX205" fmla="*/ 1883671 w 3294748"/>
              <a:gd name="connsiteY205" fmla="*/ 3070711 h 6352810"/>
              <a:gd name="connsiteX206" fmla="*/ 2120357 w 3294748"/>
              <a:gd name="connsiteY206" fmla="*/ 2338335 h 6352810"/>
              <a:gd name="connsiteX207" fmla="*/ 2168443 w 3294748"/>
              <a:gd name="connsiteY207" fmla="*/ 2291703 h 6352810"/>
              <a:gd name="connsiteX208" fmla="*/ 2204243 w 3294748"/>
              <a:gd name="connsiteY208" fmla="*/ 2079548 h 6352810"/>
              <a:gd name="connsiteX209" fmla="*/ 2218611 w 3294748"/>
              <a:gd name="connsiteY209" fmla="*/ 1922127 h 6352810"/>
              <a:gd name="connsiteX210" fmla="*/ 2269987 w 3294748"/>
              <a:gd name="connsiteY210" fmla="*/ 1779422 h 6352810"/>
              <a:gd name="connsiteX211" fmla="*/ 2294378 w 3294748"/>
              <a:gd name="connsiteY211" fmla="*/ 1872352 h 6352810"/>
              <a:gd name="connsiteX212" fmla="*/ 2318677 w 3294748"/>
              <a:gd name="connsiteY212" fmla="*/ 1846225 h 6352810"/>
              <a:gd name="connsiteX213" fmla="*/ 2348952 w 3294748"/>
              <a:gd name="connsiteY213" fmla="*/ 1514517 h 6352810"/>
              <a:gd name="connsiteX214" fmla="*/ 3223657 w 3294748"/>
              <a:gd name="connsiteY214" fmla="*/ 1475301 h 6352810"/>
              <a:gd name="connsiteX215" fmla="*/ 3256258 w 3294748"/>
              <a:gd name="connsiteY215" fmla="*/ 1478277 h 6352810"/>
              <a:gd name="connsiteX216" fmla="*/ 3254206 w 3294748"/>
              <a:gd name="connsiteY216" fmla="*/ 1500765 h 6352810"/>
              <a:gd name="connsiteX217" fmla="*/ 3221605 w 3294748"/>
              <a:gd name="connsiteY217" fmla="*/ 1497789 h 6352810"/>
              <a:gd name="connsiteX218" fmla="*/ 1440848 w 3294748"/>
              <a:gd name="connsiteY218" fmla="*/ 1463427 h 6352810"/>
              <a:gd name="connsiteX219" fmla="*/ 1375306 w 3294748"/>
              <a:gd name="connsiteY219" fmla="*/ 1480564 h 6352810"/>
              <a:gd name="connsiteX220" fmla="*/ 1396999 w 3294748"/>
              <a:gd name="connsiteY220" fmla="*/ 1525648 h 6352810"/>
              <a:gd name="connsiteX221" fmla="*/ 1451575 w 3294748"/>
              <a:gd name="connsiteY221" fmla="*/ 1525476 h 6352810"/>
              <a:gd name="connsiteX222" fmla="*/ 1468033 w 3294748"/>
              <a:gd name="connsiteY222" fmla="*/ 1497204 h 6352810"/>
              <a:gd name="connsiteX223" fmla="*/ 1828377 w 3294748"/>
              <a:gd name="connsiteY223" fmla="*/ 1450921 h 6352810"/>
              <a:gd name="connsiteX224" fmla="*/ 1844648 w 3294748"/>
              <a:gd name="connsiteY224" fmla="*/ 1484734 h 6352810"/>
              <a:gd name="connsiteX225" fmla="*/ 1828274 w 3294748"/>
              <a:gd name="connsiteY225" fmla="*/ 1484786 h 6352810"/>
              <a:gd name="connsiteX226" fmla="*/ 1811987 w 3294748"/>
              <a:gd name="connsiteY226" fmla="*/ 1456616 h 6352810"/>
              <a:gd name="connsiteX227" fmla="*/ 1110553 w 3294748"/>
              <a:gd name="connsiteY227" fmla="*/ 1383662 h 6352810"/>
              <a:gd name="connsiteX228" fmla="*/ 1108157 w 3294748"/>
              <a:gd name="connsiteY228" fmla="*/ 1389690 h 6352810"/>
              <a:gd name="connsiteX229" fmla="*/ 1102679 w 3294748"/>
              <a:gd name="connsiteY229" fmla="*/ 1396762 h 6352810"/>
              <a:gd name="connsiteX230" fmla="*/ 1109539 w 3294748"/>
              <a:gd name="connsiteY230" fmla="*/ 1384042 h 6352810"/>
              <a:gd name="connsiteX231" fmla="*/ 1675786 w 3294748"/>
              <a:gd name="connsiteY231" fmla="*/ 1378029 h 6352810"/>
              <a:gd name="connsiteX232" fmla="*/ 1653955 w 3294748"/>
              <a:gd name="connsiteY232" fmla="*/ 1378098 h 6352810"/>
              <a:gd name="connsiteX233" fmla="*/ 1653766 w 3294748"/>
              <a:gd name="connsiteY233" fmla="*/ 1440182 h 6352810"/>
              <a:gd name="connsiteX234" fmla="*/ 1675597 w 3294748"/>
              <a:gd name="connsiteY234" fmla="*/ 1440113 h 6352810"/>
              <a:gd name="connsiteX235" fmla="*/ 3220909 w 3294748"/>
              <a:gd name="connsiteY235" fmla="*/ 1265297 h 6352810"/>
              <a:gd name="connsiteX236" fmla="*/ 3264377 w 3294748"/>
              <a:gd name="connsiteY236" fmla="*/ 1269264 h 6352810"/>
              <a:gd name="connsiteX237" fmla="*/ 3294202 w 3294748"/>
              <a:gd name="connsiteY237" fmla="*/ 1362690 h 6352810"/>
              <a:gd name="connsiteX238" fmla="*/ 3212488 w 3294748"/>
              <a:gd name="connsiteY238" fmla="*/ 1417592 h 6352810"/>
              <a:gd name="connsiteX239" fmla="*/ 3211567 w 3294748"/>
              <a:gd name="connsiteY239" fmla="*/ 1397666 h 6352810"/>
              <a:gd name="connsiteX240" fmla="*/ 3188912 w 3294748"/>
              <a:gd name="connsiteY240" fmla="*/ 1375756 h 6352810"/>
              <a:gd name="connsiteX241" fmla="*/ 3110277 w 3294748"/>
              <a:gd name="connsiteY241" fmla="*/ 1396925 h 6352810"/>
              <a:gd name="connsiteX242" fmla="*/ 3015644 w 3294748"/>
              <a:gd name="connsiteY242" fmla="*/ 1473323 h 6352810"/>
              <a:gd name="connsiteX243" fmla="*/ 2984583 w 3294748"/>
              <a:gd name="connsiteY243" fmla="*/ 1453481 h 6352810"/>
              <a:gd name="connsiteX244" fmla="*/ 3096029 w 3294748"/>
              <a:gd name="connsiteY244" fmla="*/ 1372949 h 6352810"/>
              <a:gd name="connsiteX245" fmla="*/ 3220909 w 3294748"/>
              <a:gd name="connsiteY245" fmla="*/ 1265297 h 6352810"/>
              <a:gd name="connsiteX246" fmla="*/ 2525533 w 3294748"/>
              <a:gd name="connsiteY246" fmla="*/ 0 h 6352810"/>
              <a:gd name="connsiteX247" fmla="*/ 2619322 w 3294748"/>
              <a:gd name="connsiteY247" fmla="*/ 172962 h 6352810"/>
              <a:gd name="connsiteX248" fmla="*/ 2610205 w 3294748"/>
              <a:gd name="connsiteY248" fmla="*/ 92763 h 6352810"/>
              <a:gd name="connsiteX249" fmla="*/ 2669250 w 3294748"/>
              <a:gd name="connsiteY249" fmla="*/ 166180 h 6352810"/>
              <a:gd name="connsiteX250" fmla="*/ 2634899 w 3294748"/>
              <a:gd name="connsiteY250" fmla="*/ 242412 h 6352810"/>
              <a:gd name="connsiteX251" fmla="*/ 2635201 w 3294748"/>
              <a:gd name="connsiteY251" fmla="*/ 299129 h 6352810"/>
              <a:gd name="connsiteX252" fmla="*/ 2691588 w 3294748"/>
              <a:gd name="connsiteY252" fmla="*/ 281600 h 6352810"/>
              <a:gd name="connsiteX253" fmla="*/ 2698516 w 3294748"/>
              <a:gd name="connsiteY253" fmla="*/ 205700 h 6352810"/>
              <a:gd name="connsiteX254" fmla="*/ 2705956 w 3294748"/>
              <a:gd name="connsiteY254" fmla="*/ 124179 h 6352810"/>
              <a:gd name="connsiteX255" fmla="*/ 2745017 w 3294748"/>
              <a:gd name="connsiteY255" fmla="*/ 116405 h 6352810"/>
              <a:gd name="connsiteX256" fmla="*/ 2838339 w 3294748"/>
              <a:gd name="connsiteY256" fmla="*/ 354518 h 6352810"/>
              <a:gd name="connsiteX257" fmla="*/ 2953395 w 3294748"/>
              <a:gd name="connsiteY257" fmla="*/ 594614 h 6352810"/>
              <a:gd name="connsiteX258" fmla="*/ 2987023 w 3294748"/>
              <a:gd name="connsiteY258" fmla="*/ 586345 h 6352810"/>
              <a:gd name="connsiteX259" fmla="*/ 2973077 w 3294748"/>
              <a:gd name="connsiteY259" fmla="*/ 619086 h 6352810"/>
              <a:gd name="connsiteX260" fmla="*/ 2899060 w 3294748"/>
              <a:gd name="connsiteY260" fmla="*/ 589655 h 6352810"/>
              <a:gd name="connsiteX261" fmla="*/ 2890035 w 3294748"/>
              <a:gd name="connsiteY261" fmla="*/ 628514 h 6352810"/>
              <a:gd name="connsiteX262" fmla="*/ 2931844 w 3294748"/>
              <a:gd name="connsiteY262" fmla="*/ 830745 h 6352810"/>
              <a:gd name="connsiteX263" fmla="*/ 2906672 w 3294748"/>
              <a:gd name="connsiteY263" fmla="*/ 1406687 h 6352810"/>
              <a:gd name="connsiteX264" fmla="*/ 2896409 w 3294748"/>
              <a:gd name="connsiteY264" fmla="*/ 1519130 h 6352810"/>
              <a:gd name="connsiteX265" fmla="*/ 2866676 w 3294748"/>
              <a:gd name="connsiteY265" fmla="*/ 1544762 h 6352810"/>
              <a:gd name="connsiteX266" fmla="*/ 2881226 w 3294748"/>
              <a:gd name="connsiteY266" fmla="*/ 1625456 h 6352810"/>
              <a:gd name="connsiteX267" fmla="*/ 2922642 w 3294748"/>
              <a:gd name="connsiteY267" fmla="*/ 1651912 h 6352810"/>
              <a:gd name="connsiteX268" fmla="*/ 2931154 w 3294748"/>
              <a:gd name="connsiteY268" fmla="*/ 1618675 h 6352810"/>
              <a:gd name="connsiteX269" fmla="*/ 2955454 w 3294748"/>
              <a:gd name="connsiteY269" fmla="*/ 1592547 h 6352810"/>
              <a:gd name="connsiteX270" fmla="*/ 2963091 w 3294748"/>
              <a:gd name="connsiteY270" fmla="*/ 1598913 h 6352810"/>
              <a:gd name="connsiteX271" fmla="*/ 2976161 w 3294748"/>
              <a:gd name="connsiteY271" fmla="*/ 1605775 h 6352810"/>
              <a:gd name="connsiteX272" fmla="*/ 2988055 w 3294748"/>
              <a:gd name="connsiteY272" fmla="*/ 1595523 h 6352810"/>
              <a:gd name="connsiteX273" fmla="*/ 2908183 w 3294748"/>
              <a:gd name="connsiteY273" fmla="*/ 1690275 h 6352810"/>
              <a:gd name="connsiteX274" fmla="*/ 2887218 w 3294748"/>
              <a:gd name="connsiteY274" fmla="*/ 1679858 h 6352810"/>
              <a:gd name="connsiteX275" fmla="*/ 2877121 w 3294748"/>
              <a:gd name="connsiteY275" fmla="*/ 1670433 h 6352810"/>
              <a:gd name="connsiteX276" fmla="*/ 2857018 w 3294748"/>
              <a:gd name="connsiteY276" fmla="*/ 1770640 h 6352810"/>
              <a:gd name="connsiteX277" fmla="*/ 2796012 w 3294748"/>
              <a:gd name="connsiteY277" fmla="*/ 1838769 h 6352810"/>
              <a:gd name="connsiteX278" fmla="*/ 2770383 w 3294748"/>
              <a:gd name="connsiteY278" fmla="*/ 1819424 h 6352810"/>
              <a:gd name="connsiteX279" fmla="*/ 2836823 w 3294748"/>
              <a:gd name="connsiteY279" fmla="*/ 1751791 h 6352810"/>
              <a:gd name="connsiteX280" fmla="*/ 2812945 w 3294748"/>
              <a:gd name="connsiteY280" fmla="*/ 1653238 h 6352810"/>
              <a:gd name="connsiteX281" fmla="*/ 2776752 w 3294748"/>
              <a:gd name="connsiteY281" fmla="*/ 1689618 h 6352810"/>
              <a:gd name="connsiteX282" fmla="*/ 2764135 w 3294748"/>
              <a:gd name="connsiteY282" fmla="*/ 1767832 h 6352810"/>
              <a:gd name="connsiteX283" fmla="*/ 2773040 w 3294748"/>
              <a:gd name="connsiteY283" fmla="*/ 1910370 h 6352810"/>
              <a:gd name="connsiteX284" fmla="*/ 2776934 w 3294748"/>
              <a:gd name="connsiteY284" fmla="*/ 1927733 h 6352810"/>
              <a:gd name="connsiteX285" fmla="*/ 2825021 w 3294748"/>
              <a:gd name="connsiteY285" fmla="*/ 1881100 h 6352810"/>
              <a:gd name="connsiteX286" fmla="*/ 2808298 w 3294748"/>
              <a:gd name="connsiteY286" fmla="*/ 2004292 h 6352810"/>
              <a:gd name="connsiteX287" fmla="*/ 2851977 w 3294748"/>
              <a:gd name="connsiteY287" fmla="*/ 1945920 h 6352810"/>
              <a:gd name="connsiteX288" fmla="*/ 2823136 w 3294748"/>
              <a:gd name="connsiteY288" fmla="*/ 2036826 h 6352810"/>
              <a:gd name="connsiteX289" fmla="*/ 2817702 w 3294748"/>
              <a:gd name="connsiteY289" fmla="*/ 2059805 h 6352810"/>
              <a:gd name="connsiteX290" fmla="*/ 2794866 w 3294748"/>
              <a:gd name="connsiteY290" fmla="*/ 2031411 h 6352810"/>
              <a:gd name="connsiteX291" fmla="*/ 2760303 w 3294748"/>
              <a:gd name="connsiteY291" fmla="*/ 2169982 h 6352810"/>
              <a:gd name="connsiteX292" fmla="*/ 2714270 w 3294748"/>
              <a:gd name="connsiteY292" fmla="*/ 2194126 h 6352810"/>
              <a:gd name="connsiteX293" fmla="*/ 2654986 w 3294748"/>
              <a:gd name="connsiteY293" fmla="*/ 2483504 h 6352810"/>
              <a:gd name="connsiteX294" fmla="*/ 2509763 w 3294748"/>
              <a:gd name="connsiteY294" fmla="*/ 3054157 h 6352810"/>
              <a:gd name="connsiteX295" fmla="*/ 2318205 w 3294748"/>
              <a:gd name="connsiteY295" fmla="*/ 3592237 h 6352810"/>
              <a:gd name="connsiteX296" fmla="*/ 2370080 w 3294748"/>
              <a:gd name="connsiteY296" fmla="*/ 3594137 h 6352810"/>
              <a:gd name="connsiteX297" fmla="*/ 2424007 w 3294748"/>
              <a:gd name="connsiteY297" fmla="*/ 3573548 h 6352810"/>
              <a:gd name="connsiteX298" fmla="*/ 2466734 w 3294748"/>
              <a:gd name="connsiteY298" fmla="*/ 3623154 h 6352810"/>
              <a:gd name="connsiteX299" fmla="*/ 2492104 w 3294748"/>
              <a:gd name="connsiteY299" fmla="*/ 3640722 h 6352810"/>
              <a:gd name="connsiteX300" fmla="*/ 2490229 w 3294748"/>
              <a:gd name="connsiteY300" fmla="*/ 3643368 h 6352810"/>
              <a:gd name="connsiteX301" fmla="*/ 2474540 w 3294748"/>
              <a:gd name="connsiteY301" fmla="*/ 3680202 h 6352810"/>
              <a:gd name="connsiteX302" fmla="*/ 2449213 w 3294748"/>
              <a:gd name="connsiteY302" fmla="*/ 3717574 h 6352810"/>
              <a:gd name="connsiteX303" fmla="*/ 2485196 w 3294748"/>
              <a:gd name="connsiteY303" fmla="*/ 3743534 h 6352810"/>
              <a:gd name="connsiteX304" fmla="*/ 2549372 w 3294748"/>
              <a:gd name="connsiteY304" fmla="*/ 3760729 h 6352810"/>
              <a:gd name="connsiteX305" fmla="*/ 2590274 w 3294748"/>
              <a:gd name="connsiteY305" fmla="*/ 3792808 h 6352810"/>
              <a:gd name="connsiteX306" fmla="*/ 2588222 w 3294748"/>
              <a:gd name="connsiteY306" fmla="*/ 3815296 h 6352810"/>
              <a:gd name="connsiteX307" fmla="*/ 2669724 w 3294748"/>
              <a:gd name="connsiteY307" fmla="*/ 3822735 h 6352810"/>
              <a:gd name="connsiteX308" fmla="*/ 2645425 w 3294748"/>
              <a:gd name="connsiteY308" fmla="*/ 3848862 h 6352810"/>
              <a:gd name="connsiteX309" fmla="*/ 2679354 w 3294748"/>
              <a:gd name="connsiteY309" fmla="*/ 3897311 h 6352810"/>
              <a:gd name="connsiteX310" fmla="*/ 2720981 w 3294748"/>
              <a:gd name="connsiteY310" fmla="*/ 3861427 h 6352810"/>
              <a:gd name="connsiteX311" fmla="*/ 2747122 w 3294748"/>
              <a:gd name="connsiteY311" fmla="*/ 3875151 h 6352810"/>
              <a:gd name="connsiteX312" fmla="*/ 2774500 w 3294748"/>
              <a:gd name="connsiteY312" fmla="*/ 3815291 h 6352810"/>
              <a:gd name="connsiteX313" fmla="*/ 2757476 w 3294748"/>
              <a:gd name="connsiteY313" fmla="*/ 3881765 h 6352810"/>
              <a:gd name="connsiteX314" fmla="*/ 2772750 w 3294748"/>
              <a:gd name="connsiteY314" fmla="*/ 3894497 h 6352810"/>
              <a:gd name="connsiteX315" fmla="*/ 2694104 w 3294748"/>
              <a:gd name="connsiteY315" fmla="*/ 3994587 h 6352810"/>
              <a:gd name="connsiteX316" fmla="*/ 2694337 w 3294748"/>
              <a:gd name="connsiteY316" fmla="*/ 3995641 h 6352810"/>
              <a:gd name="connsiteX317" fmla="*/ 2689060 w 3294748"/>
              <a:gd name="connsiteY317" fmla="*/ 3986066 h 6352810"/>
              <a:gd name="connsiteX318" fmla="*/ 2662843 w 3294748"/>
              <a:gd name="connsiteY318" fmla="*/ 3958163 h 6352810"/>
              <a:gd name="connsiteX319" fmla="*/ 2535608 w 3294748"/>
              <a:gd name="connsiteY319" fmla="*/ 4031586 h 6352810"/>
              <a:gd name="connsiteX320" fmla="*/ 2396389 w 3294748"/>
              <a:gd name="connsiteY320" fmla="*/ 3996203 h 6352810"/>
              <a:gd name="connsiteX321" fmla="*/ 2345737 w 3294748"/>
              <a:gd name="connsiteY321" fmla="*/ 4070946 h 6352810"/>
              <a:gd name="connsiteX322" fmla="*/ 2393915 w 3294748"/>
              <a:gd name="connsiteY322" fmla="*/ 4143372 h 6352810"/>
              <a:gd name="connsiteX323" fmla="*/ 2488548 w 3294748"/>
              <a:gd name="connsiteY323" fmla="*/ 4066974 h 6352810"/>
              <a:gd name="connsiteX324" fmla="*/ 2524017 w 3294748"/>
              <a:gd name="connsiteY324" fmla="*/ 4098556 h 6352810"/>
              <a:gd name="connsiteX325" fmla="*/ 2458906 w 3294748"/>
              <a:gd name="connsiteY325" fmla="*/ 4211662 h 6352810"/>
              <a:gd name="connsiteX326" fmla="*/ 2441066 w 3294748"/>
              <a:gd name="connsiteY326" fmla="*/ 4227041 h 6352810"/>
              <a:gd name="connsiteX327" fmla="*/ 2454288 w 3294748"/>
              <a:gd name="connsiteY327" fmla="*/ 4262262 h 6352810"/>
              <a:gd name="connsiteX328" fmla="*/ 2410005 w 3294748"/>
              <a:gd name="connsiteY328" fmla="*/ 4207199 h 6352810"/>
              <a:gd name="connsiteX329" fmla="*/ 2298768 w 3294748"/>
              <a:gd name="connsiteY329" fmla="*/ 4225392 h 6352810"/>
              <a:gd name="connsiteX330" fmla="*/ 2271601 w 3294748"/>
              <a:gd name="connsiteY330" fmla="*/ 4222912 h 6352810"/>
              <a:gd name="connsiteX331" fmla="*/ 2239302 w 3294748"/>
              <a:gd name="connsiteY331" fmla="*/ 4276655 h 6352810"/>
              <a:gd name="connsiteX332" fmla="*/ 2240630 w 3294748"/>
              <a:gd name="connsiteY332" fmla="*/ 4322128 h 6352810"/>
              <a:gd name="connsiteX333" fmla="*/ 2218021 w 3294748"/>
              <a:gd name="connsiteY333" fmla="*/ 4359747 h 6352810"/>
              <a:gd name="connsiteX334" fmla="*/ 2193873 w 3294748"/>
              <a:gd name="connsiteY334" fmla="*/ 4414233 h 6352810"/>
              <a:gd name="connsiteX335" fmla="*/ 2201148 w 3294748"/>
              <a:gd name="connsiteY335" fmla="*/ 4454581 h 6352810"/>
              <a:gd name="connsiteX336" fmla="*/ 2219244 w 3294748"/>
              <a:gd name="connsiteY336" fmla="*/ 4436391 h 6352810"/>
              <a:gd name="connsiteX337" fmla="*/ 2232933 w 3294748"/>
              <a:gd name="connsiteY337" fmla="*/ 4406461 h 6352810"/>
              <a:gd name="connsiteX338" fmla="*/ 2251589 w 3294748"/>
              <a:gd name="connsiteY338" fmla="*/ 4442177 h 6352810"/>
              <a:gd name="connsiteX339" fmla="*/ 2183610 w 3294748"/>
              <a:gd name="connsiteY339" fmla="*/ 4526677 h 6352810"/>
              <a:gd name="connsiteX340" fmla="*/ 2191609 w 3294748"/>
              <a:gd name="connsiteY340" fmla="*/ 4499062 h 6352810"/>
              <a:gd name="connsiteX341" fmla="*/ 2194688 w 3294748"/>
              <a:gd name="connsiteY341" fmla="*/ 4465329 h 6352810"/>
              <a:gd name="connsiteX342" fmla="*/ 2100568 w 3294748"/>
              <a:gd name="connsiteY342" fmla="*/ 4536105 h 6352810"/>
              <a:gd name="connsiteX343" fmla="*/ 2138089 w 3294748"/>
              <a:gd name="connsiteY343" fmla="*/ 4545198 h 6352810"/>
              <a:gd name="connsiteX344" fmla="*/ 2136550 w 3294748"/>
              <a:gd name="connsiteY344" fmla="*/ 4562065 h 6352810"/>
              <a:gd name="connsiteX345" fmla="*/ 2126498 w 3294748"/>
              <a:gd name="connsiteY345" fmla="*/ 4612169 h 6352810"/>
              <a:gd name="connsiteX346" fmla="*/ 2190976 w 3294748"/>
              <a:gd name="connsiteY346" fmla="*/ 4686081 h 6352810"/>
              <a:gd name="connsiteX347" fmla="*/ 2122182 w 3294748"/>
              <a:gd name="connsiteY347" fmla="*/ 4719486 h 6352810"/>
              <a:gd name="connsiteX348" fmla="*/ 2105066 w 3294748"/>
              <a:gd name="connsiteY348" fmla="*/ 4666902 h 6352810"/>
              <a:gd name="connsiteX349" fmla="*/ 2001619 w 3294748"/>
              <a:gd name="connsiteY349" fmla="*/ 4719820 h 6352810"/>
              <a:gd name="connsiteX350" fmla="*/ 1955796 w 3294748"/>
              <a:gd name="connsiteY350" fmla="*/ 4681624 h 6352810"/>
              <a:gd name="connsiteX351" fmla="*/ 1886640 w 3294748"/>
              <a:gd name="connsiteY351" fmla="*/ 4749009 h 6352810"/>
              <a:gd name="connsiteX352" fmla="*/ 1781501 w 3294748"/>
              <a:gd name="connsiteY352" fmla="*/ 4790434 h 6352810"/>
              <a:gd name="connsiteX353" fmla="*/ 1765714 w 3294748"/>
              <a:gd name="connsiteY353" fmla="*/ 4783324 h 6352810"/>
              <a:gd name="connsiteX354" fmla="*/ 1749926 w 3294748"/>
              <a:gd name="connsiteY354" fmla="*/ 4776214 h 6352810"/>
              <a:gd name="connsiteX355" fmla="*/ 1695893 w 3294748"/>
              <a:gd name="connsiteY355" fmla="*/ 4827973 h 6352810"/>
              <a:gd name="connsiteX356" fmla="*/ 1674673 w 3294748"/>
              <a:gd name="connsiteY356" fmla="*/ 4820367 h 6352810"/>
              <a:gd name="connsiteX357" fmla="*/ 1642585 w 3294748"/>
              <a:gd name="connsiteY357" fmla="*/ 4811769 h 6352810"/>
              <a:gd name="connsiteX358" fmla="*/ 1546623 w 3294748"/>
              <a:gd name="connsiteY358" fmla="*/ 4842694 h 6352810"/>
              <a:gd name="connsiteX359" fmla="*/ 1583118 w 3294748"/>
              <a:gd name="connsiteY359" fmla="*/ 4863032 h 6352810"/>
              <a:gd name="connsiteX360" fmla="*/ 1577987 w 3294748"/>
              <a:gd name="connsiteY360" fmla="*/ 4919254 h 6352810"/>
              <a:gd name="connsiteX361" fmla="*/ 1604943 w 3294748"/>
              <a:gd name="connsiteY361" fmla="*/ 4984073 h 6352810"/>
              <a:gd name="connsiteX362" fmla="*/ 1628730 w 3294748"/>
              <a:gd name="connsiteY362" fmla="*/ 4963568 h 6352810"/>
              <a:gd name="connsiteX363" fmla="*/ 1654871 w 3294748"/>
              <a:gd name="connsiteY363" fmla="*/ 4977292 h 6352810"/>
              <a:gd name="connsiteX364" fmla="*/ 1670508 w 3294748"/>
              <a:gd name="connsiteY364" fmla="*/ 4956043 h 6352810"/>
              <a:gd name="connsiteX365" fmla="*/ 1686144 w 3294748"/>
              <a:gd name="connsiteY365" fmla="*/ 4934794 h 6352810"/>
              <a:gd name="connsiteX366" fmla="*/ 1659187 w 3294748"/>
              <a:gd name="connsiteY366" fmla="*/ 4869975 h 6352810"/>
              <a:gd name="connsiteX367" fmla="*/ 1718232 w 3294748"/>
              <a:gd name="connsiteY367" fmla="*/ 4943392 h 6352810"/>
              <a:gd name="connsiteX368" fmla="*/ 1801485 w 3294748"/>
              <a:gd name="connsiteY368" fmla="*/ 4871624 h 6352810"/>
              <a:gd name="connsiteX369" fmla="*/ 1732902 w 3294748"/>
              <a:gd name="connsiteY369" fmla="*/ 4842689 h 6352810"/>
              <a:gd name="connsiteX370" fmla="*/ 1763148 w 3294748"/>
              <a:gd name="connsiteY370" fmla="*/ 4811435 h 6352810"/>
              <a:gd name="connsiteX371" fmla="*/ 1798617 w 3294748"/>
              <a:gd name="connsiteY371" fmla="*/ 4843017 h 6352810"/>
              <a:gd name="connsiteX372" fmla="*/ 1826298 w 3294748"/>
              <a:gd name="connsiteY372" fmla="*/ 4839875 h 6352810"/>
              <a:gd name="connsiteX373" fmla="*/ 1843112 w 3294748"/>
              <a:gd name="connsiteY373" fmla="*/ 4835740 h 6352810"/>
              <a:gd name="connsiteX374" fmla="*/ 1813378 w 3294748"/>
              <a:gd name="connsiteY374" fmla="*/ 4861372 h 6352810"/>
              <a:gd name="connsiteX375" fmla="*/ 1849360 w 3294748"/>
              <a:gd name="connsiteY375" fmla="*/ 4887332 h 6352810"/>
              <a:gd name="connsiteX376" fmla="*/ 1836697 w 3294748"/>
              <a:gd name="connsiteY376" fmla="*/ 4906018 h 6352810"/>
              <a:gd name="connsiteX377" fmla="*/ 1818601 w 3294748"/>
              <a:gd name="connsiteY377" fmla="*/ 4924207 h 6352810"/>
              <a:gd name="connsiteX378" fmla="*/ 1845255 w 3294748"/>
              <a:gd name="connsiteY378" fmla="*/ 4932309 h 6352810"/>
              <a:gd name="connsiteX379" fmla="*/ 1857237 w 3294748"/>
              <a:gd name="connsiteY379" fmla="*/ 4932340 h 6352810"/>
              <a:gd name="connsiteX380" fmla="*/ 1864974 w 3294748"/>
              <a:gd name="connsiteY380" fmla="*/ 4930236 h 6352810"/>
              <a:gd name="connsiteX381" fmla="*/ 1859525 w 3294748"/>
              <a:gd name="connsiteY381" fmla="*/ 4941053 h 6352810"/>
              <a:gd name="connsiteX382" fmla="*/ 1847610 w 3294748"/>
              <a:gd name="connsiteY382" fmla="*/ 4966538 h 6352810"/>
              <a:gd name="connsiteX383" fmla="*/ 1603917 w 3294748"/>
              <a:gd name="connsiteY383" fmla="*/ 4995318 h 6352810"/>
              <a:gd name="connsiteX384" fmla="*/ 1475822 w 3294748"/>
              <a:gd name="connsiteY384" fmla="*/ 4958116 h 6352810"/>
              <a:gd name="connsiteX385" fmla="*/ 1382380 w 3294748"/>
              <a:gd name="connsiteY385" fmla="*/ 4901401 h 6352810"/>
              <a:gd name="connsiteX386" fmla="*/ 1383709 w 3294748"/>
              <a:gd name="connsiteY386" fmla="*/ 4946874 h 6352810"/>
              <a:gd name="connsiteX387" fmla="*/ 1277742 w 3294748"/>
              <a:gd name="connsiteY387" fmla="*/ 4895307 h 6352810"/>
              <a:gd name="connsiteX388" fmla="*/ 1277607 w 3294748"/>
              <a:gd name="connsiteY388" fmla="*/ 4895447 h 6352810"/>
              <a:gd name="connsiteX389" fmla="*/ 1282997 w 3294748"/>
              <a:gd name="connsiteY389" fmla="*/ 4918005 h 6352810"/>
              <a:gd name="connsiteX390" fmla="*/ 1293896 w 3294748"/>
              <a:gd name="connsiteY390" fmla="*/ 4923615 h 6352810"/>
              <a:gd name="connsiteX391" fmla="*/ 1309737 w 3294748"/>
              <a:gd name="connsiteY391" fmla="*/ 5098526 h 6352810"/>
              <a:gd name="connsiteX392" fmla="*/ 1325698 w 3294748"/>
              <a:gd name="connsiteY392" fmla="*/ 5233931 h 6352810"/>
              <a:gd name="connsiteX393" fmla="*/ 1369239 w 3294748"/>
              <a:gd name="connsiteY393" fmla="*/ 5273301 h 6352810"/>
              <a:gd name="connsiteX394" fmla="*/ 1352609 w 3294748"/>
              <a:gd name="connsiteY394" fmla="*/ 5358012 h 6352810"/>
              <a:gd name="connsiteX395" fmla="*/ 1471547 w 3294748"/>
              <a:gd name="connsiteY395" fmla="*/ 5730138 h 6352810"/>
              <a:gd name="connsiteX396" fmla="*/ 1557479 w 3294748"/>
              <a:gd name="connsiteY396" fmla="*/ 6187026 h 6352810"/>
              <a:gd name="connsiteX397" fmla="*/ 1470465 w 3294748"/>
              <a:gd name="connsiteY397" fmla="*/ 6085708 h 6352810"/>
              <a:gd name="connsiteX398" fmla="*/ 1466347 w 3294748"/>
              <a:gd name="connsiteY398" fmla="*/ 6094188 h 6352810"/>
              <a:gd name="connsiteX399" fmla="*/ 1456924 w 3294748"/>
              <a:gd name="connsiteY399" fmla="*/ 6105007 h 6352810"/>
              <a:gd name="connsiteX400" fmla="*/ 1458114 w 3294748"/>
              <a:gd name="connsiteY400" fmla="*/ 6109735 h 6352810"/>
              <a:gd name="connsiteX401" fmla="*/ 1459328 w 3294748"/>
              <a:gd name="connsiteY401" fmla="*/ 6159114 h 6352810"/>
              <a:gd name="connsiteX402" fmla="*/ 1339516 w 3294748"/>
              <a:gd name="connsiteY402" fmla="*/ 6074832 h 6352810"/>
              <a:gd name="connsiteX403" fmla="*/ 1328532 w 3294748"/>
              <a:gd name="connsiteY403" fmla="*/ 6097443 h 6352810"/>
              <a:gd name="connsiteX404" fmla="*/ 1279585 w 3294748"/>
              <a:gd name="connsiteY404" fmla="*/ 6041157 h 6352810"/>
              <a:gd name="connsiteX405" fmla="*/ 1257959 w 3294748"/>
              <a:gd name="connsiteY405" fmla="*/ 5973497 h 6352810"/>
              <a:gd name="connsiteX406" fmla="*/ 1219841 w 3294748"/>
              <a:gd name="connsiteY406" fmla="*/ 5945397 h 6352810"/>
              <a:gd name="connsiteX407" fmla="*/ 1176404 w 3294748"/>
              <a:gd name="connsiteY407" fmla="*/ 5872164 h 6352810"/>
              <a:gd name="connsiteX408" fmla="*/ 1165711 w 3294748"/>
              <a:gd name="connsiteY408" fmla="*/ 5798825 h 6352810"/>
              <a:gd name="connsiteX409" fmla="*/ 1138491 w 3294748"/>
              <a:gd name="connsiteY409" fmla="*/ 5776336 h 6352810"/>
              <a:gd name="connsiteX410" fmla="*/ 1148840 w 3294748"/>
              <a:gd name="connsiteY410" fmla="*/ 5962553 h 6352810"/>
              <a:gd name="connsiteX411" fmla="*/ 1186479 w 3294748"/>
              <a:gd name="connsiteY411" fmla="*/ 6148683 h 6352810"/>
              <a:gd name="connsiteX412" fmla="*/ 1148155 w 3294748"/>
              <a:gd name="connsiteY412" fmla="*/ 6188312 h 6352810"/>
              <a:gd name="connsiteX413" fmla="*/ 1066813 w 3294748"/>
              <a:gd name="connsiteY413" fmla="*/ 6016428 h 6352810"/>
              <a:gd name="connsiteX414" fmla="*/ 969114 w 3294748"/>
              <a:gd name="connsiteY414" fmla="*/ 5838951 h 6352810"/>
              <a:gd name="connsiteX415" fmla="*/ 963588 w 3294748"/>
              <a:gd name="connsiteY415" fmla="*/ 5861544 h 6352810"/>
              <a:gd name="connsiteX416" fmla="*/ 958080 w 3294748"/>
              <a:gd name="connsiteY416" fmla="*/ 5878493 h 6352810"/>
              <a:gd name="connsiteX417" fmla="*/ 936197 w 3294748"/>
              <a:gd name="connsiteY417" fmla="*/ 5895494 h 6352810"/>
              <a:gd name="connsiteX418" fmla="*/ 1017496 w 3294748"/>
              <a:gd name="connsiteY418" fmla="*/ 6081488 h 6352810"/>
              <a:gd name="connsiteX419" fmla="*/ 995494 w 3294748"/>
              <a:gd name="connsiteY419" fmla="*/ 6137996 h 6352810"/>
              <a:gd name="connsiteX420" fmla="*/ 946598 w 3294748"/>
              <a:gd name="connsiteY420" fmla="*/ 6064779 h 6352810"/>
              <a:gd name="connsiteX421" fmla="*/ 940849 w 3294748"/>
              <a:gd name="connsiteY421" fmla="*/ 6160743 h 6352810"/>
              <a:gd name="connsiteX422" fmla="*/ 957000 w 3294748"/>
              <a:gd name="connsiteY422" fmla="*/ 6234063 h 6352810"/>
              <a:gd name="connsiteX423" fmla="*/ 924081 w 3294748"/>
              <a:gd name="connsiteY423" fmla="*/ 6290606 h 6352810"/>
              <a:gd name="connsiteX424" fmla="*/ 885690 w 3294748"/>
              <a:gd name="connsiteY424" fmla="*/ 6352810 h 6352810"/>
              <a:gd name="connsiteX425" fmla="*/ 777034 w 3294748"/>
              <a:gd name="connsiteY425" fmla="*/ 6189477 h 6352810"/>
              <a:gd name="connsiteX426" fmla="*/ 793165 w 3294748"/>
              <a:gd name="connsiteY426" fmla="*/ 6268443 h 6352810"/>
              <a:gd name="connsiteX427" fmla="*/ 727880 w 3294748"/>
              <a:gd name="connsiteY427" fmla="*/ 6200919 h 6352810"/>
              <a:gd name="connsiteX428" fmla="*/ 755408 w 3294748"/>
              <a:gd name="connsiteY428" fmla="*/ 6121819 h 6352810"/>
              <a:gd name="connsiteX429" fmla="*/ 750122 w 3294748"/>
              <a:gd name="connsiteY429" fmla="*/ 6065396 h 6352810"/>
              <a:gd name="connsiteX430" fmla="*/ 695477 w 3294748"/>
              <a:gd name="connsiteY430" fmla="*/ 6088144 h 6352810"/>
              <a:gd name="connsiteX431" fmla="*/ 695246 w 3294748"/>
              <a:gd name="connsiteY431" fmla="*/ 6164338 h 6352810"/>
              <a:gd name="connsiteX432" fmla="*/ 694997 w 3294748"/>
              <a:gd name="connsiteY432" fmla="*/ 6246175 h 6352810"/>
              <a:gd name="connsiteX433" fmla="*/ 656759 w 3294748"/>
              <a:gd name="connsiteY433" fmla="*/ 6257583 h 6352810"/>
              <a:gd name="connsiteX434" fmla="*/ 542842 w 3294748"/>
              <a:gd name="connsiteY434" fmla="*/ 6029362 h 6352810"/>
              <a:gd name="connsiteX435" fmla="*/ 407094 w 3294748"/>
              <a:gd name="connsiteY435" fmla="*/ 5801210 h 6352810"/>
              <a:gd name="connsiteX436" fmla="*/ 374315 w 3294748"/>
              <a:gd name="connsiteY436" fmla="*/ 5812600 h 6352810"/>
              <a:gd name="connsiteX437" fmla="*/ 385332 w 3294748"/>
              <a:gd name="connsiteY437" fmla="*/ 5778702 h 6352810"/>
              <a:gd name="connsiteX438" fmla="*/ 461672 w 3294748"/>
              <a:gd name="connsiteY438" fmla="*/ 5801038 h 6352810"/>
              <a:gd name="connsiteX439" fmla="*/ 467250 w 3294748"/>
              <a:gd name="connsiteY439" fmla="*/ 5761513 h 6352810"/>
              <a:gd name="connsiteX440" fmla="*/ 407815 w 3294748"/>
              <a:gd name="connsiteY440" fmla="*/ 5564162 h 6352810"/>
              <a:gd name="connsiteX441" fmla="*/ 382277 w 3294748"/>
              <a:gd name="connsiteY441" fmla="*/ 4988562 h 6352810"/>
              <a:gd name="connsiteX442" fmla="*/ 382620 w 3294748"/>
              <a:gd name="connsiteY442" fmla="*/ 4875682 h 6352810"/>
              <a:gd name="connsiteX443" fmla="*/ 409993 w 3294748"/>
              <a:gd name="connsiteY443" fmla="*/ 4847377 h 6352810"/>
              <a:gd name="connsiteX444" fmla="*/ 388402 w 3294748"/>
              <a:gd name="connsiteY444" fmla="*/ 4768430 h 6352810"/>
              <a:gd name="connsiteX445" fmla="*/ 344809 w 3294748"/>
              <a:gd name="connsiteY445" fmla="*/ 4745991 h 6352810"/>
              <a:gd name="connsiteX446" fmla="*/ 339249 w 3294748"/>
              <a:gd name="connsiteY446" fmla="*/ 4779872 h 6352810"/>
              <a:gd name="connsiteX447" fmla="*/ 317332 w 3294748"/>
              <a:gd name="connsiteY447" fmla="*/ 4808160 h 6352810"/>
              <a:gd name="connsiteX448" fmla="*/ 309164 w 3294748"/>
              <a:gd name="connsiteY448" fmla="*/ 4802542 h 6352810"/>
              <a:gd name="connsiteX449" fmla="*/ 295537 w 3294748"/>
              <a:gd name="connsiteY449" fmla="*/ 4796941 h 6352810"/>
              <a:gd name="connsiteX450" fmla="*/ 284587 w 3294748"/>
              <a:gd name="connsiteY450" fmla="*/ 4808263 h 6352810"/>
              <a:gd name="connsiteX451" fmla="*/ 355846 w 3294748"/>
              <a:gd name="connsiteY451" fmla="*/ 4706449 h 6352810"/>
              <a:gd name="connsiteX452" fmla="*/ 377650 w 3294748"/>
              <a:gd name="connsiteY452" fmla="*/ 4714846 h 6352810"/>
              <a:gd name="connsiteX453" fmla="*/ 388540 w 3294748"/>
              <a:gd name="connsiteY453" fmla="*/ 4723278 h 6352810"/>
              <a:gd name="connsiteX454" fmla="*/ 399764 w 3294748"/>
              <a:gd name="connsiteY454" fmla="*/ 4621652 h 6352810"/>
              <a:gd name="connsiteX455" fmla="*/ 454563 w 3294748"/>
              <a:gd name="connsiteY455" fmla="*/ 4548108 h 6352810"/>
              <a:gd name="connsiteX456" fmla="*/ 481799 w 3294748"/>
              <a:gd name="connsiteY456" fmla="*/ 4564954 h 6352810"/>
              <a:gd name="connsiteX457" fmla="*/ 421543 w 3294748"/>
              <a:gd name="connsiteY457" fmla="*/ 4638516 h 6352810"/>
              <a:gd name="connsiteX458" fmla="*/ 453997 w 3294748"/>
              <a:gd name="connsiteY458" fmla="*/ 4734360 h 6352810"/>
              <a:gd name="connsiteX459" fmla="*/ 486863 w 3294748"/>
              <a:gd name="connsiteY459" fmla="*/ 4694749 h 6352810"/>
              <a:gd name="connsiteX460" fmla="*/ 492562 w 3294748"/>
              <a:gd name="connsiteY460" fmla="*/ 4615717 h 6352810"/>
              <a:gd name="connsiteX461" fmla="*/ 471159 w 3294748"/>
              <a:gd name="connsiteY461" fmla="*/ 4474685 h 6352810"/>
              <a:gd name="connsiteX462" fmla="*/ 465753 w 3294748"/>
              <a:gd name="connsiteY462" fmla="*/ 4457771 h 6352810"/>
              <a:gd name="connsiteX463" fmla="*/ 421937 w 3294748"/>
              <a:gd name="connsiteY463" fmla="*/ 4508703 h 6352810"/>
              <a:gd name="connsiteX464" fmla="*/ 427773 w 3294748"/>
              <a:gd name="connsiteY464" fmla="*/ 4384519 h 6352810"/>
              <a:gd name="connsiteX465" fmla="*/ 389379 w 3294748"/>
              <a:gd name="connsiteY465" fmla="*/ 4446723 h 6352810"/>
              <a:gd name="connsiteX466" fmla="*/ 410128 w 3294748"/>
              <a:gd name="connsiteY466" fmla="*/ 4353532 h 6352810"/>
              <a:gd name="connsiteX467" fmla="*/ 413523 w 3294748"/>
              <a:gd name="connsiteY467" fmla="*/ 4330152 h 6352810"/>
              <a:gd name="connsiteX468" fmla="*/ 438774 w 3294748"/>
              <a:gd name="connsiteY468" fmla="*/ 4356264 h 6352810"/>
              <a:gd name="connsiteX469" fmla="*/ 461032 w 3294748"/>
              <a:gd name="connsiteY469" fmla="*/ 4215096 h 6352810"/>
              <a:gd name="connsiteX470" fmla="*/ 504779 w 3294748"/>
              <a:gd name="connsiteY470" fmla="*/ 4186740 h 6352810"/>
              <a:gd name="connsiteX471" fmla="*/ 538417 w 3294748"/>
              <a:gd name="connsiteY471" fmla="*/ 3893150 h 6352810"/>
              <a:gd name="connsiteX472" fmla="*/ 632964 w 3294748"/>
              <a:gd name="connsiteY472" fmla="*/ 3311528 h 6352810"/>
              <a:gd name="connsiteX473" fmla="*/ 776544 w 3294748"/>
              <a:gd name="connsiteY473" fmla="*/ 2757972 h 6352810"/>
              <a:gd name="connsiteX474" fmla="*/ 724688 w 3294748"/>
              <a:gd name="connsiteY474" fmla="*/ 2760958 h 6352810"/>
              <a:gd name="connsiteX475" fmla="*/ 672763 w 3294748"/>
              <a:gd name="connsiteY475" fmla="*/ 2786519 h 6352810"/>
              <a:gd name="connsiteX476" fmla="*/ 625829 w 3294748"/>
              <a:gd name="connsiteY476" fmla="*/ 2741162 h 6352810"/>
              <a:gd name="connsiteX477" fmla="*/ 599005 w 3294748"/>
              <a:gd name="connsiteY477" fmla="*/ 2726061 h 6352810"/>
              <a:gd name="connsiteX478" fmla="*/ 600640 w 3294748"/>
              <a:gd name="connsiteY478" fmla="*/ 2723252 h 6352810"/>
              <a:gd name="connsiteX479" fmla="*/ 613037 w 3294748"/>
              <a:gd name="connsiteY479" fmla="*/ 2685115 h 6352810"/>
              <a:gd name="connsiteX480" fmla="*/ 634988 w 3294748"/>
              <a:gd name="connsiteY480" fmla="*/ 2645539 h 6352810"/>
              <a:gd name="connsiteX481" fmla="*/ 596852 w 3294748"/>
              <a:gd name="connsiteY481" fmla="*/ 2623082 h 6352810"/>
              <a:gd name="connsiteX482" fmla="*/ 531395 w 3294748"/>
              <a:gd name="connsiteY482" fmla="*/ 2612002 h 6352810"/>
              <a:gd name="connsiteX483" fmla="*/ 487818 w 3294748"/>
              <a:gd name="connsiteY483" fmla="*/ 2583918 h 6352810"/>
              <a:gd name="connsiteX484" fmla="*/ 487887 w 3294748"/>
              <a:gd name="connsiteY484" fmla="*/ 2561342 h 6352810"/>
              <a:gd name="connsiteX485" fmla="*/ 406023 w 3294748"/>
              <a:gd name="connsiteY485" fmla="*/ 2561599 h 6352810"/>
              <a:gd name="connsiteX486" fmla="*/ 427939 w 3294748"/>
              <a:gd name="connsiteY486" fmla="*/ 2533311 h 6352810"/>
              <a:gd name="connsiteX487" fmla="*/ 389872 w 3294748"/>
              <a:gd name="connsiteY487" fmla="*/ 2488279 h 6352810"/>
              <a:gd name="connsiteX488" fmla="*/ 351549 w 3294748"/>
              <a:gd name="connsiteY488" fmla="*/ 2527907 h 6352810"/>
              <a:gd name="connsiteX489" fmla="*/ 324295 w 3294748"/>
              <a:gd name="connsiteY489" fmla="*/ 2516705 h 6352810"/>
              <a:gd name="connsiteX490" fmla="*/ 302275 w 3294748"/>
              <a:gd name="connsiteY490" fmla="*/ 2578858 h 6352810"/>
              <a:gd name="connsiteX491" fmla="*/ 313396 w 3294748"/>
              <a:gd name="connsiteY491" fmla="*/ 2511095 h 6352810"/>
              <a:gd name="connsiteX492" fmla="*/ 297058 w 3294748"/>
              <a:gd name="connsiteY492" fmla="*/ 2499859 h 6352810"/>
              <a:gd name="connsiteX493" fmla="*/ 366626 w 3294748"/>
              <a:gd name="connsiteY493" fmla="*/ 2392848 h 6352810"/>
              <a:gd name="connsiteX494" fmla="*/ 366301 w 3294748"/>
              <a:gd name="connsiteY494" fmla="*/ 2391820 h 6352810"/>
              <a:gd name="connsiteX495" fmla="*/ 372400 w 3294748"/>
              <a:gd name="connsiteY495" fmla="*/ 2400853 h 6352810"/>
              <a:gd name="connsiteX496" fmla="*/ 400976 w 3294748"/>
              <a:gd name="connsiteY496" fmla="*/ 2426161 h 6352810"/>
              <a:gd name="connsiteX497" fmla="*/ 521302 w 3294748"/>
              <a:gd name="connsiteY497" fmla="*/ 2341124 h 6352810"/>
              <a:gd name="connsiteX498" fmla="*/ 663133 w 3294748"/>
              <a:gd name="connsiteY498" fmla="*/ 2363254 h 6352810"/>
              <a:gd name="connsiteX499" fmla="*/ 707035 w 3294748"/>
              <a:gd name="connsiteY499" fmla="*/ 2284102 h 6352810"/>
              <a:gd name="connsiteX500" fmla="*/ 652664 w 3294748"/>
              <a:gd name="connsiteY500" fmla="*/ 2216545 h 6352810"/>
              <a:gd name="connsiteX501" fmla="*/ 565084 w 3294748"/>
              <a:gd name="connsiteY501" fmla="*/ 2301479 h 6352810"/>
              <a:gd name="connsiteX502" fmla="*/ 526966 w 3294748"/>
              <a:gd name="connsiteY502" fmla="*/ 2273379 h 6352810"/>
              <a:gd name="connsiteX503" fmla="*/ 581903 w 3294748"/>
              <a:gd name="connsiteY503" fmla="*/ 2154684 h 6352810"/>
              <a:gd name="connsiteX504" fmla="*/ 598326 w 3294748"/>
              <a:gd name="connsiteY504" fmla="*/ 2137701 h 6352810"/>
              <a:gd name="connsiteX505" fmla="*/ 582057 w 3294748"/>
              <a:gd name="connsiteY505" fmla="*/ 2103888 h 6352810"/>
              <a:gd name="connsiteX506" fmla="*/ 631022 w 3294748"/>
              <a:gd name="connsiteY506" fmla="*/ 2154530 h 6352810"/>
              <a:gd name="connsiteX507" fmla="*/ 740261 w 3294748"/>
              <a:gd name="connsiteY507" fmla="*/ 2125968 h 6352810"/>
              <a:gd name="connsiteX508" fmla="*/ 767549 w 3294748"/>
              <a:gd name="connsiteY508" fmla="*/ 2125881 h 6352810"/>
              <a:gd name="connsiteX509" fmla="*/ 795008 w 3294748"/>
              <a:gd name="connsiteY509" fmla="*/ 2069355 h 6352810"/>
              <a:gd name="connsiteX510" fmla="*/ 789687 w 3294748"/>
              <a:gd name="connsiteY510" fmla="*/ 2024222 h 6352810"/>
              <a:gd name="connsiteX511" fmla="*/ 808910 w 3294748"/>
              <a:gd name="connsiteY511" fmla="*/ 1984653 h 6352810"/>
              <a:gd name="connsiteX512" fmla="*/ 828183 w 3294748"/>
              <a:gd name="connsiteY512" fmla="*/ 1928153 h 6352810"/>
              <a:gd name="connsiteX513" fmla="*/ 817389 w 3294748"/>
              <a:gd name="connsiteY513" fmla="*/ 1888680 h 6352810"/>
              <a:gd name="connsiteX514" fmla="*/ 800955 w 3294748"/>
              <a:gd name="connsiteY514" fmla="*/ 1908484 h 6352810"/>
              <a:gd name="connsiteX515" fmla="*/ 789945 w 3294748"/>
              <a:gd name="connsiteY515" fmla="*/ 1939561 h 6352810"/>
              <a:gd name="connsiteX516" fmla="*/ 768217 w 3294748"/>
              <a:gd name="connsiteY516" fmla="*/ 1905765 h 6352810"/>
              <a:gd name="connsiteX517" fmla="*/ 828526 w 3294748"/>
              <a:gd name="connsiteY517" fmla="*/ 1815274 h 6352810"/>
              <a:gd name="connsiteX518" fmla="*/ 822982 w 3294748"/>
              <a:gd name="connsiteY518" fmla="*/ 1843511 h 6352810"/>
              <a:gd name="connsiteX519" fmla="*/ 822880 w 3294748"/>
              <a:gd name="connsiteY519" fmla="*/ 1877374 h 6352810"/>
              <a:gd name="connsiteX520" fmla="*/ 910443 w 3294748"/>
              <a:gd name="connsiteY520" fmla="*/ 1798084 h 6352810"/>
              <a:gd name="connsiteX521" fmla="*/ 872256 w 3294748"/>
              <a:gd name="connsiteY521" fmla="*/ 1792561 h 6352810"/>
              <a:gd name="connsiteX522" fmla="*/ 872308 w 3294748"/>
              <a:gd name="connsiteY522" fmla="*/ 1775628 h 6352810"/>
              <a:gd name="connsiteX523" fmla="*/ 877919 w 3294748"/>
              <a:gd name="connsiteY523" fmla="*/ 1724816 h 6352810"/>
              <a:gd name="connsiteX524" fmla="*/ 807176 w 3294748"/>
              <a:gd name="connsiteY524" fmla="*/ 1657311 h 6352810"/>
              <a:gd name="connsiteX525" fmla="*/ 872788 w 3294748"/>
              <a:gd name="connsiteY525" fmla="*/ 1617598 h 6352810"/>
              <a:gd name="connsiteX526" fmla="*/ 894464 w 3294748"/>
              <a:gd name="connsiteY526" fmla="*/ 1668325 h 6352810"/>
              <a:gd name="connsiteX527" fmla="*/ 992890 w 3294748"/>
              <a:gd name="connsiteY527" fmla="*/ 1605932 h 6352810"/>
              <a:gd name="connsiteX528" fmla="*/ 1041907 w 3294748"/>
              <a:gd name="connsiteY528" fmla="*/ 1639641 h 6352810"/>
              <a:gd name="connsiteX529" fmla="*/ 1104893 w 3294748"/>
              <a:gd name="connsiteY529" fmla="*/ 1566073 h 6352810"/>
              <a:gd name="connsiteX530" fmla="*/ 1206014 w 3294748"/>
              <a:gd name="connsiteY530" fmla="*/ 1514960 h 6352810"/>
              <a:gd name="connsiteX531" fmla="*/ 1222370 w 3294748"/>
              <a:gd name="connsiteY531" fmla="*/ 1520552 h 6352810"/>
              <a:gd name="connsiteX532" fmla="*/ 1238726 w 3294748"/>
              <a:gd name="connsiteY532" fmla="*/ 1526145 h 6352810"/>
              <a:gd name="connsiteX533" fmla="*/ 1288016 w 3294748"/>
              <a:gd name="connsiteY533" fmla="*/ 1469550 h 6352810"/>
              <a:gd name="connsiteX534" fmla="*/ 1309831 w 3294748"/>
              <a:gd name="connsiteY534" fmla="*/ 1475126 h 6352810"/>
              <a:gd name="connsiteX535" fmla="*/ 1342559 w 3294748"/>
              <a:gd name="connsiteY535" fmla="*/ 1480667 h 6352810"/>
              <a:gd name="connsiteX536" fmla="*/ 1435459 w 3294748"/>
              <a:gd name="connsiteY536" fmla="*/ 1440867 h 6352810"/>
              <a:gd name="connsiteX537" fmla="*/ 1397308 w 3294748"/>
              <a:gd name="connsiteY537" fmla="*/ 1424055 h 6352810"/>
              <a:gd name="connsiteX538" fmla="*/ 1397479 w 3294748"/>
              <a:gd name="connsiteY538" fmla="*/ 1367616 h 6352810"/>
              <a:gd name="connsiteX539" fmla="*/ 1364921 w 3294748"/>
              <a:gd name="connsiteY539" fmla="*/ 1305634 h 6352810"/>
              <a:gd name="connsiteX540" fmla="*/ 1343022 w 3294748"/>
              <a:gd name="connsiteY540" fmla="*/ 1328280 h 6352810"/>
              <a:gd name="connsiteX541" fmla="*/ 1315767 w 3294748"/>
              <a:gd name="connsiteY541" fmla="*/ 1317077 h 6352810"/>
              <a:gd name="connsiteX542" fmla="*/ 1302055 w 3294748"/>
              <a:gd name="connsiteY542" fmla="*/ 1339696 h 6352810"/>
              <a:gd name="connsiteX543" fmla="*/ 1288343 w 3294748"/>
              <a:gd name="connsiteY543" fmla="*/ 1362315 h 6352810"/>
              <a:gd name="connsiteX544" fmla="*/ 1320899 w 3294748"/>
              <a:gd name="connsiteY544" fmla="*/ 1424296 h 6352810"/>
              <a:gd name="connsiteX545" fmla="*/ 1255614 w 3294748"/>
              <a:gd name="connsiteY545" fmla="*/ 1356773 h 6352810"/>
              <a:gd name="connsiteX546" fmla="*/ 1178966 w 3294748"/>
              <a:gd name="connsiteY546" fmla="*/ 1436030 h 6352810"/>
              <a:gd name="connsiteX547" fmla="*/ 1249847 w 3294748"/>
              <a:gd name="connsiteY547" fmla="*/ 1458383 h 6352810"/>
              <a:gd name="connsiteX548" fmla="*/ 1222456 w 3294748"/>
              <a:gd name="connsiteY548" fmla="*/ 1492333 h 6352810"/>
              <a:gd name="connsiteX549" fmla="*/ 1184339 w 3294748"/>
              <a:gd name="connsiteY549" fmla="*/ 1464233 h 6352810"/>
              <a:gd name="connsiteX550" fmla="*/ 1157033 w 3294748"/>
              <a:gd name="connsiteY550" fmla="*/ 1469962 h 6352810"/>
              <a:gd name="connsiteX551" fmla="*/ 1140641 w 3294748"/>
              <a:gd name="connsiteY551" fmla="*/ 1475659 h 6352810"/>
              <a:gd name="connsiteX552" fmla="*/ 1168016 w 3294748"/>
              <a:gd name="connsiteY552" fmla="*/ 1447352 h 6352810"/>
              <a:gd name="connsiteX553" fmla="*/ 1129881 w 3294748"/>
              <a:gd name="connsiteY553" fmla="*/ 1424896 h 6352810"/>
              <a:gd name="connsiteX554" fmla="*/ 1140857 w 3294748"/>
              <a:gd name="connsiteY554" fmla="*/ 1405109 h 6352810"/>
              <a:gd name="connsiteX555" fmla="*/ 1157289 w 3294748"/>
              <a:gd name="connsiteY555" fmla="*/ 1385303 h 6352810"/>
              <a:gd name="connsiteX556" fmla="*/ 1130018 w 3294748"/>
              <a:gd name="connsiteY556" fmla="*/ 1379744 h 6352810"/>
              <a:gd name="connsiteX557" fmla="*/ 1118076 w 3294748"/>
              <a:gd name="connsiteY557" fmla="*/ 1380840 h 6352810"/>
              <a:gd name="connsiteX558" fmla="*/ 1110553 w 3294748"/>
              <a:gd name="connsiteY558" fmla="*/ 1383662 h 6352810"/>
              <a:gd name="connsiteX559" fmla="*/ 1115032 w 3294748"/>
              <a:gd name="connsiteY559" fmla="*/ 1372383 h 6352810"/>
              <a:gd name="connsiteX560" fmla="*/ 1124664 w 3294748"/>
              <a:gd name="connsiteY560" fmla="*/ 1345898 h 6352810"/>
              <a:gd name="connsiteX561" fmla="*/ 1364955 w 3294748"/>
              <a:gd name="connsiteY561" fmla="*/ 1294347 h 6352810"/>
              <a:gd name="connsiteX562" fmla="*/ 1495862 w 3294748"/>
              <a:gd name="connsiteY562" fmla="*/ 1319334 h 6352810"/>
              <a:gd name="connsiteX563" fmla="*/ 1593955 w 3294748"/>
              <a:gd name="connsiteY563" fmla="*/ 1366999 h 6352810"/>
              <a:gd name="connsiteX564" fmla="*/ 1588634 w 3294748"/>
              <a:gd name="connsiteY564" fmla="*/ 1321864 h 6352810"/>
              <a:gd name="connsiteX565" fmla="*/ 1795683 w 3294748"/>
              <a:gd name="connsiteY565" fmla="*/ 1434092 h 6352810"/>
              <a:gd name="connsiteX566" fmla="*/ 1757393 w 3294748"/>
              <a:gd name="connsiteY566" fmla="*/ 1462431 h 6352810"/>
              <a:gd name="connsiteX567" fmla="*/ 1713955 w 3294748"/>
              <a:gd name="connsiteY567" fmla="*/ 1389197 h 6352810"/>
              <a:gd name="connsiteX568" fmla="*/ 1708395 w 3294748"/>
              <a:gd name="connsiteY568" fmla="*/ 1423078 h 6352810"/>
              <a:gd name="connsiteX569" fmla="*/ 1740891 w 3294748"/>
              <a:gd name="connsiteY569" fmla="*/ 1504813 h 6352810"/>
              <a:gd name="connsiteX570" fmla="*/ 1795289 w 3294748"/>
              <a:gd name="connsiteY570" fmla="*/ 1563903 h 6352810"/>
              <a:gd name="connsiteX571" fmla="*/ 1822594 w 3294748"/>
              <a:gd name="connsiteY571" fmla="*/ 1558174 h 6352810"/>
              <a:gd name="connsiteX572" fmla="*/ 1838984 w 3294748"/>
              <a:gd name="connsiteY572" fmla="*/ 1552479 h 6352810"/>
              <a:gd name="connsiteX573" fmla="*/ 1855151 w 3294748"/>
              <a:gd name="connsiteY573" fmla="*/ 1620155 h 6352810"/>
              <a:gd name="connsiteX574" fmla="*/ 1909555 w 3294748"/>
              <a:gd name="connsiteY574" fmla="*/ 1676423 h 6352810"/>
              <a:gd name="connsiteX575" fmla="*/ 1909285 w 3294748"/>
              <a:gd name="connsiteY575" fmla="*/ 1765470 h 6352810"/>
              <a:gd name="connsiteX576" fmla="*/ 1961211 w 3294748"/>
              <a:gd name="connsiteY576" fmla="*/ 1620853 h 6352810"/>
              <a:gd name="connsiteX577" fmla="*/ 1970659 w 3294748"/>
              <a:gd name="connsiteY577" fmla="*/ 1457314 h 6352810"/>
              <a:gd name="connsiteX578" fmla="*/ 2007365 w 3294748"/>
              <a:gd name="connsiteY578" fmla="*/ 1415312 h 6352810"/>
              <a:gd name="connsiteX579" fmla="*/ 2003984 w 3294748"/>
              <a:gd name="connsiteY579" fmla="*/ 1392327 h 6352810"/>
              <a:gd name="connsiteX580" fmla="*/ 1993630 w 3294748"/>
              <a:gd name="connsiteY580" fmla="*/ 1385713 h 6352810"/>
              <a:gd name="connsiteX581" fmla="*/ 1993236 w 3294748"/>
              <a:gd name="connsiteY581" fmla="*/ 1209938 h 6352810"/>
              <a:gd name="connsiteX582" fmla="*/ 1989251 w 3294748"/>
              <a:gd name="connsiteY582" fmla="*/ 1073518 h 6352810"/>
              <a:gd name="connsiteX583" fmla="*/ 1949375 w 3294748"/>
              <a:gd name="connsiteY583" fmla="*/ 1030196 h 6352810"/>
              <a:gd name="connsiteX584" fmla="*/ 1973372 w 3294748"/>
              <a:gd name="connsiteY584" fmla="*/ 947351 h 6352810"/>
              <a:gd name="connsiteX585" fmla="*/ 1887702 w 3294748"/>
              <a:gd name="connsiteY585" fmla="*/ 565377 h 6352810"/>
              <a:gd name="connsiteX586" fmla="*/ 1842329 w 3294748"/>
              <a:gd name="connsiteY586" fmla="*/ 102046 h 6352810"/>
              <a:gd name="connsiteX587" fmla="*/ 1920029 w 3294748"/>
              <a:gd name="connsiteY587" fmla="*/ 211180 h 6352810"/>
              <a:gd name="connsiteX588" fmla="*/ 1924875 w 3294748"/>
              <a:gd name="connsiteY588" fmla="*/ 203119 h 6352810"/>
              <a:gd name="connsiteX589" fmla="*/ 1935204 w 3294748"/>
              <a:gd name="connsiteY589" fmla="*/ 193223 h 6352810"/>
              <a:gd name="connsiteX590" fmla="*/ 1934435 w 3294748"/>
              <a:gd name="connsiteY590" fmla="*/ 188401 h 6352810"/>
              <a:gd name="connsiteX591" fmla="*/ 1937567 w 3294748"/>
              <a:gd name="connsiteY591" fmla="*/ 139083 h 6352810"/>
              <a:gd name="connsiteX592" fmla="*/ 2049407 w 3294748"/>
              <a:gd name="connsiteY592" fmla="*/ 234326 h 6352810"/>
              <a:gd name="connsiteX593" fmla="*/ 2062327 w 3294748"/>
              <a:gd name="connsiteY593" fmla="*/ 212829 h 6352810"/>
              <a:gd name="connsiteX594" fmla="*/ 2106097 w 3294748"/>
              <a:gd name="connsiteY594" fmla="*/ 273514 h 6352810"/>
              <a:gd name="connsiteX595" fmla="*/ 2121674 w 3294748"/>
              <a:gd name="connsiteY595" fmla="*/ 342964 h 6352810"/>
              <a:gd name="connsiteX596" fmla="*/ 2157143 w 3294748"/>
              <a:gd name="connsiteY596" fmla="*/ 374546 h 6352810"/>
              <a:gd name="connsiteX597" fmla="*/ 2193940 w 3294748"/>
              <a:gd name="connsiteY597" fmla="*/ 451602 h 6352810"/>
              <a:gd name="connsiteX598" fmla="*/ 2198136 w 3294748"/>
              <a:gd name="connsiteY598" fmla="*/ 525682 h 6352810"/>
              <a:gd name="connsiteX599" fmla="*/ 2223251 w 3294748"/>
              <a:gd name="connsiteY599" fmla="*/ 550650 h 6352810"/>
              <a:gd name="connsiteX600" fmla="*/ 2229318 w 3294748"/>
              <a:gd name="connsiteY600" fmla="*/ 364127 h 6352810"/>
              <a:gd name="connsiteX601" fmla="*/ 2208216 w 3294748"/>
              <a:gd name="connsiteY601" fmla="*/ 175123 h 6352810"/>
              <a:gd name="connsiteX602" fmla="*/ 2249843 w 3294748"/>
              <a:gd name="connsiteY602" fmla="*/ 139240 h 6352810"/>
              <a:gd name="connsiteX603" fmla="*/ 2315695 w 3294748"/>
              <a:gd name="connsiteY603" fmla="*/ 318155 h 6352810"/>
              <a:gd name="connsiteX604" fmla="*/ 2397335 w 3294748"/>
              <a:gd name="connsiteY604" fmla="*/ 504180 h 6352810"/>
              <a:gd name="connsiteX605" fmla="*/ 2404821 w 3294748"/>
              <a:gd name="connsiteY605" fmla="*/ 482187 h 6352810"/>
              <a:gd name="connsiteX606" fmla="*/ 2411794 w 3294748"/>
              <a:gd name="connsiteY606" fmla="*/ 465816 h 6352810"/>
              <a:gd name="connsiteX607" fmla="*/ 2435067 w 3294748"/>
              <a:gd name="connsiteY607" fmla="*/ 450933 h 6352810"/>
              <a:gd name="connsiteX608" fmla="*/ 2370498 w 3294748"/>
              <a:gd name="connsiteY608" fmla="*/ 257963 h 6352810"/>
              <a:gd name="connsiteX609" fmla="*/ 2397363 w 3294748"/>
              <a:gd name="connsiteY609" fmla="*/ 203725 h 6352810"/>
              <a:gd name="connsiteX610" fmla="*/ 2439594 w 3294748"/>
              <a:gd name="connsiteY610" fmla="*/ 281276 h 6352810"/>
              <a:gd name="connsiteX611" fmla="*/ 2453751 w 3294748"/>
              <a:gd name="connsiteY611" fmla="*/ 186195 h 6352810"/>
              <a:gd name="connsiteX612" fmla="*/ 2444121 w 3294748"/>
              <a:gd name="connsiteY612" fmla="*/ 111619 h 6352810"/>
              <a:gd name="connsiteX613" fmla="*/ 2481854 w 3294748"/>
              <a:gd name="connsiteY613" fmla="*/ 58373 h 6352810"/>
              <a:gd name="connsiteX614" fmla="*/ 2525533 w 3294748"/>
              <a:gd name="connsiteY614" fmla="*/ 0 h 635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</a:cxnLst>
            <a:rect l="l" t="t" r="r" b="b"/>
            <a:pathLst>
              <a:path w="3294748" h="6352810">
                <a:moveTo>
                  <a:pt x="267837" y="4932482"/>
                </a:moveTo>
                <a:cubicBezTo>
                  <a:pt x="282356" y="4943725"/>
                  <a:pt x="293254" y="4949335"/>
                  <a:pt x="300531" y="4949312"/>
                </a:cubicBezTo>
                <a:cubicBezTo>
                  <a:pt x="256836" y="4960737"/>
                  <a:pt x="222179" y="4990947"/>
                  <a:pt x="196560" y="5039941"/>
                </a:cubicBezTo>
                <a:cubicBezTo>
                  <a:pt x="141962" y="5047637"/>
                  <a:pt x="103637" y="5087266"/>
                  <a:pt x="81590" y="5158824"/>
                </a:cubicBezTo>
                <a:lnTo>
                  <a:pt x="37929" y="5158962"/>
                </a:lnTo>
                <a:cubicBezTo>
                  <a:pt x="12540" y="5132703"/>
                  <a:pt x="-104" y="5102641"/>
                  <a:pt x="0" y="5068778"/>
                </a:cubicBezTo>
                <a:cubicBezTo>
                  <a:pt x="29072" y="5079975"/>
                  <a:pt x="54605" y="5059200"/>
                  <a:pt x="76596" y="5006454"/>
                </a:cubicBezTo>
                <a:cubicBezTo>
                  <a:pt x="76596" y="5006454"/>
                  <a:pt x="77485" y="5013036"/>
                  <a:pt x="79264" y="5026200"/>
                </a:cubicBezTo>
                <a:cubicBezTo>
                  <a:pt x="81044" y="5039364"/>
                  <a:pt x="89210" y="5045922"/>
                  <a:pt x="103764" y="5045876"/>
                </a:cubicBezTo>
                <a:cubicBezTo>
                  <a:pt x="136509" y="5045774"/>
                  <a:pt x="162007" y="5036287"/>
                  <a:pt x="180257" y="5017416"/>
                </a:cubicBezTo>
                <a:cubicBezTo>
                  <a:pt x="213116" y="4979688"/>
                  <a:pt x="242311" y="4951375"/>
                  <a:pt x="267837" y="4932482"/>
                </a:cubicBezTo>
                <a:close/>
                <a:moveTo>
                  <a:pt x="60463" y="4927490"/>
                </a:moveTo>
                <a:lnTo>
                  <a:pt x="60394" y="4950066"/>
                </a:lnTo>
                <a:lnTo>
                  <a:pt x="27648" y="4950169"/>
                </a:lnTo>
                <a:lnTo>
                  <a:pt x="27716" y="4927593"/>
                </a:lnTo>
                <a:close/>
                <a:moveTo>
                  <a:pt x="1873962" y="4917922"/>
                </a:moveTo>
                <a:cubicBezTo>
                  <a:pt x="1873449" y="4923544"/>
                  <a:pt x="1870801" y="4927555"/>
                  <a:pt x="1866017" y="4929952"/>
                </a:cubicBezTo>
                <a:lnTo>
                  <a:pt x="1864974" y="4930236"/>
                </a:lnTo>
                <a:lnTo>
                  <a:pt x="1867887" y="4924455"/>
                </a:lnTo>
                <a:cubicBezTo>
                  <a:pt x="1872280" y="4916351"/>
                  <a:pt x="1874304" y="4914174"/>
                  <a:pt x="1873962" y="4917922"/>
                </a:cubicBezTo>
                <a:close/>
                <a:moveTo>
                  <a:pt x="1307548" y="4820874"/>
                </a:moveTo>
                <a:lnTo>
                  <a:pt x="1307493" y="4821479"/>
                </a:lnTo>
                <a:lnTo>
                  <a:pt x="1310491" y="4850191"/>
                </a:lnTo>
                <a:lnTo>
                  <a:pt x="1303988" y="4859882"/>
                </a:lnTo>
                <a:lnTo>
                  <a:pt x="1301904" y="4882718"/>
                </a:lnTo>
                <a:lnTo>
                  <a:pt x="1323638" y="4884701"/>
                </a:lnTo>
                <a:lnTo>
                  <a:pt x="1329282" y="4822858"/>
                </a:lnTo>
                <a:close/>
                <a:moveTo>
                  <a:pt x="1538019" y="4756874"/>
                </a:moveTo>
                <a:cubicBezTo>
                  <a:pt x="1537335" y="4764370"/>
                  <a:pt x="1531046" y="4773244"/>
                  <a:pt x="1519153" y="4783497"/>
                </a:cubicBezTo>
                <a:lnTo>
                  <a:pt x="1543242" y="4819710"/>
                </a:lnTo>
                <a:cubicBezTo>
                  <a:pt x="1562380" y="4810118"/>
                  <a:pt x="1584627" y="4806480"/>
                  <a:pt x="1609983" y="4808794"/>
                </a:cubicBezTo>
                <a:cubicBezTo>
                  <a:pt x="1611352" y="4793802"/>
                  <a:pt x="1605476" y="4778148"/>
                  <a:pt x="1592354" y="4761833"/>
                </a:cubicBezTo>
                <a:cubicBezTo>
                  <a:pt x="1556131" y="4758527"/>
                  <a:pt x="1538019" y="4756874"/>
                  <a:pt x="1538019" y="4756874"/>
                </a:cubicBezTo>
                <a:close/>
                <a:moveTo>
                  <a:pt x="263065" y="4706740"/>
                </a:moveTo>
                <a:cubicBezTo>
                  <a:pt x="263030" y="4718029"/>
                  <a:pt x="266618" y="4734948"/>
                  <a:pt x="273826" y="4757503"/>
                </a:cubicBezTo>
                <a:cubicBezTo>
                  <a:pt x="262945" y="4746249"/>
                  <a:pt x="250211" y="4746289"/>
                  <a:pt x="235622" y="4757622"/>
                </a:cubicBezTo>
                <a:lnTo>
                  <a:pt x="202979" y="4723861"/>
                </a:lnTo>
                <a:close/>
                <a:moveTo>
                  <a:pt x="978242" y="4631122"/>
                </a:moveTo>
                <a:lnTo>
                  <a:pt x="978139" y="4664987"/>
                </a:lnTo>
                <a:lnTo>
                  <a:pt x="961766" y="4665037"/>
                </a:lnTo>
                <a:lnTo>
                  <a:pt x="961869" y="4631174"/>
                </a:lnTo>
                <a:close/>
                <a:moveTo>
                  <a:pt x="416514" y="4497433"/>
                </a:moveTo>
                <a:lnTo>
                  <a:pt x="416411" y="4531297"/>
                </a:lnTo>
                <a:lnTo>
                  <a:pt x="394580" y="4531366"/>
                </a:lnTo>
                <a:lnTo>
                  <a:pt x="394683" y="4497501"/>
                </a:lnTo>
                <a:close/>
                <a:moveTo>
                  <a:pt x="2301425" y="4316339"/>
                </a:moveTo>
                <a:lnTo>
                  <a:pt x="2344894" y="4320306"/>
                </a:lnTo>
                <a:lnTo>
                  <a:pt x="2342841" y="4342794"/>
                </a:lnTo>
                <a:lnTo>
                  <a:pt x="2299373" y="4338827"/>
                </a:lnTo>
                <a:close/>
                <a:moveTo>
                  <a:pt x="415434" y="4316241"/>
                </a:moveTo>
                <a:lnTo>
                  <a:pt x="415355" y="4317536"/>
                </a:lnTo>
                <a:lnTo>
                  <a:pt x="413523" y="4330152"/>
                </a:lnTo>
                <a:lnTo>
                  <a:pt x="411571" y="4328131"/>
                </a:lnTo>
                <a:close/>
                <a:moveTo>
                  <a:pt x="417148" y="4288606"/>
                </a:moveTo>
                <a:cubicBezTo>
                  <a:pt x="417114" y="4299893"/>
                  <a:pt x="416631" y="4308832"/>
                  <a:pt x="415702" y="4315419"/>
                </a:cubicBezTo>
                <a:lnTo>
                  <a:pt x="415434" y="4316241"/>
                </a:lnTo>
                <a:close/>
                <a:moveTo>
                  <a:pt x="946628" y="4258723"/>
                </a:moveTo>
                <a:cubicBezTo>
                  <a:pt x="928310" y="4300168"/>
                  <a:pt x="919122" y="4330299"/>
                  <a:pt x="919066" y="4349112"/>
                </a:cubicBezTo>
                <a:cubicBezTo>
                  <a:pt x="918973" y="4379213"/>
                  <a:pt x="933459" y="4401743"/>
                  <a:pt x="962521" y="4416702"/>
                </a:cubicBezTo>
                <a:cubicBezTo>
                  <a:pt x="958870" y="4420477"/>
                  <a:pt x="957012" y="4433651"/>
                  <a:pt x="956943" y="4456227"/>
                </a:cubicBezTo>
                <a:lnTo>
                  <a:pt x="989775" y="4427904"/>
                </a:lnTo>
                <a:cubicBezTo>
                  <a:pt x="961010" y="4315117"/>
                  <a:pt x="946628" y="4258723"/>
                  <a:pt x="946628" y="4258723"/>
                </a:cubicBezTo>
                <a:close/>
                <a:moveTo>
                  <a:pt x="957954" y="4123233"/>
                </a:moveTo>
                <a:cubicBezTo>
                  <a:pt x="936056" y="4145877"/>
                  <a:pt x="928721" y="4164714"/>
                  <a:pt x="935952" y="4179741"/>
                </a:cubicBezTo>
                <a:cubicBezTo>
                  <a:pt x="939569" y="4187255"/>
                  <a:pt x="944997" y="4196645"/>
                  <a:pt x="952239" y="4207909"/>
                </a:cubicBezTo>
                <a:cubicBezTo>
                  <a:pt x="963293" y="4162724"/>
                  <a:pt x="965197" y="4134497"/>
                  <a:pt x="957954" y="4123233"/>
                </a:cubicBezTo>
                <a:close/>
                <a:moveTo>
                  <a:pt x="2694337" y="3995641"/>
                </a:moveTo>
                <a:lnTo>
                  <a:pt x="2695229" y="3997259"/>
                </a:lnTo>
                <a:cubicBezTo>
                  <a:pt x="2696515" y="4000683"/>
                  <a:pt x="2697029" y="4003801"/>
                  <a:pt x="2696772" y="4006612"/>
                </a:cubicBezTo>
                <a:close/>
                <a:moveTo>
                  <a:pt x="2224056" y="3963467"/>
                </a:moveTo>
                <a:lnTo>
                  <a:pt x="2194323" y="3989099"/>
                </a:lnTo>
                <a:lnTo>
                  <a:pt x="2203651" y="4006957"/>
                </a:lnTo>
                <a:lnTo>
                  <a:pt x="2239330" y="3976199"/>
                </a:lnTo>
                <a:close/>
                <a:moveTo>
                  <a:pt x="478743" y="3774816"/>
                </a:moveTo>
                <a:cubicBezTo>
                  <a:pt x="489636" y="3782306"/>
                  <a:pt x="495024" y="3804865"/>
                  <a:pt x="494910" y="3842491"/>
                </a:cubicBezTo>
                <a:cubicBezTo>
                  <a:pt x="458034" y="4004400"/>
                  <a:pt x="435780" y="4143686"/>
                  <a:pt x="428149" y="4260351"/>
                </a:cubicBezTo>
                <a:lnTo>
                  <a:pt x="411982" y="4192675"/>
                </a:lnTo>
                <a:cubicBezTo>
                  <a:pt x="412040" y="4173862"/>
                  <a:pt x="434292" y="4034576"/>
                  <a:pt x="478743" y="3774816"/>
                </a:cubicBezTo>
                <a:close/>
                <a:moveTo>
                  <a:pt x="2368224" y="3704513"/>
                </a:moveTo>
                <a:cubicBezTo>
                  <a:pt x="2350656" y="3736924"/>
                  <a:pt x="2341187" y="3760625"/>
                  <a:pt x="2339819" y="3775618"/>
                </a:cubicBezTo>
                <a:cubicBezTo>
                  <a:pt x="2347064" y="3776279"/>
                  <a:pt x="2359913" y="3775562"/>
                  <a:pt x="2378367" y="3773467"/>
                </a:cubicBezTo>
                <a:cubicBezTo>
                  <a:pt x="2396821" y="3771372"/>
                  <a:pt x="2406048" y="3770324"/>
                  <a:pt x="2406048" y="3770324"/>
                </a:cubicBezTo>
                <a:lnTo>
                  <a:pt x="2411692" y="3708480"/>
                </a:lnTo>
                <a:close/>
                <a:moveTo>
                  <a:pt x="2295618" y="3659621"/>
                </a:moveTo>
                <a:cubicBezTo>
                  <a:pt x="2288630" y="3656148"/>
                  <a:pt x="2284708" y="3659097"/>
                  <a:pt x="2283853" y="3668468"/>
                </a:cubicBezTo>
                <a:cubicBezTo>
                  <a:pt x="2287134" y="3672546"/>
                  <a:pt x="2267342" y="3729320"/>
                  <a:pt x="2224478" y="3838788"/>
                </a:cubicBezTo>
                <a:cubicBezTo>
                  <a:pt x="2244300" y="3821700"/>
                  <a:pt x="2280594" y="3804226"/>
                  <a:pt x="2333359" y="3786366"/>
                </a:cubicBezTo>
                <a:lnTo>
                  <a:pt x="2337464" y="3741389"/>
                </a:lnTo>
                <a:cubicBezTo>
                  <a:pt x="2322975" y="3740066"/>
                  <a:pt x="2316243" y="3733783"/>
                  <a:pt x="2317270" y="3722538"/>
                </a:cubicBezTo>
                <a:cubicBezTo>
                  <a:pt x="2341056" y="3702034"/>
                  <a:pt x="2353805" y="3682411"/>
                  <a:pt x="2355515" y="3663670"/>
                </a:cubicBezTo>
                <a:lnTo>
                  <a:pt x="2325782" y="3689301"/>
                </a:lnTo>
                <a:cubicBezTo>
                  <a:pt x="2312661" y="3672986"/>
                  <a:pt x="2302606" y="3663092"/>
                  <a:pt x="2295618" y="3659621"/>
                </a:cubicBezTo>
                <a:close/>
                <a:moveTo>
                  <a:pt x="2493766" y="3638377"/>
                </a:moveTo>
                <a:cubicBezTo>
                  <a:pt x="2494467" y="3638205"/>
                  <a:pt x="2494689" y="3639524"/>
                  <a:pt x="2494432" y="3642335"/>
                </a:cubicBezTo>
                <a:lnTo>
                  <a:pt x="2492104" y="3640722"/>
                </a:lnTo>
                <a:close/>
                <a:moveTo>
                  <a:pt x="2491803" y="3250933"/>
                </a:moveTo>
                <a:lnTo>
                  <a:pt x="2507591" y="3258043"/>
                </a:lnTo>
                <a:lnTo>
                  <a:pt x="2474266" y="3323030"/>
                </a:lnTo>
                <a:lnTo>
                  <a:pt x="2457965" y="3321542"/>
                </a:lnTo>
                <a:close/>
                <a:moveTo>
                  <a:pt x="1255361" y="3236203"/>
                </a:moveTo>
                <a:cubicBezTo>
                  <a:pt x="1222398" y="3307796"/>
                  <a:pt x="1165242" y="3558189"/>
                  <a:pt x="1083892" y="3987382"/>
                </a:cubicBezTo>
                <a:cubicBezTo>
                  <a:pt x="1076535" y="4013743"/>
                  <a:pt x="1061930" y="4030722"/>
                  <a:pt x="1040076" y="4038316"/>
                </a:cubicBezTo>
                <a:cubicBezTo>
                  <a:pt x="1039849" y="4113570"/>
                  <a:pt x="1034174" y="4185076"/>
                  <a:pt x="1023052" y="4252838"/>
                </a:cubicBezTo>
                <a:cubicBezTo>
                  <a:pt x="1019402" y="4256613"/>
                  <a:pt x="1019242" y="4309290"/>
                  <a:pt x="1022572" y="4410870"/>
                </a:cubicBezTo>
                <a:cubicBezTo>
                  <a:pt x="1022355" y="4482360"/>
                  <a:pt x="1009472" y="4531314"/>
                  <a:pt x="983922" y="4557733"/>
                </a:cubicBezTo>
                <a:cubicBezTo>
                  <a:pt x="980353" y="4535169"/>
                  <a:pt x="969528" y="4505103"/>
                  <a:pt x="951451" y="4467533"/>
                </a:cubicBezTo>
                <a:cubicBezTo>
                  <a:pt x="940512" y="4475093"/>
                  <a:pt x="933208" y="4484522"/>
                  <a:pt x="929535" y="4495821"/>
                </a:cubicBezTo>
                <a:cubicBezTo>
                  <a:pt x="925644" y="4578611"/>
                  <a:pt x="925308" y="4689610"/>
                  <a:pt x="928522" y="4828816"/>
                </a:cubicBezTo>
                <a:cubicBezTo>
                  <a:pt x="954026" y="4817447"/>
                  <a:pt x="979559" y="4796673"/>
                  <a:pt x="1005118" y="4766492"/>
                </a:cubicBezTo>
                <a:lnTo>
                  <a:pt x="1032321" y="4794626"/>
                </a:lnTo>
                <a:cubicBezTo>
                  <a:pt x="1032402" y="4768287"/>
                  <a:pt x="1031560" y="4745714"/>
                  <a:pt x="1029798" y="4726907"/>
                </a:cubicBezTo>
                <a:lnTo>
                  <a:pt x="1028236" y="4718152"/>
                </a:lnTo>
                <a:lnTo>
                  <a:pt x="1024655" y="4735741"/>
                </a:lnTo>
                <a:cubicBezTo>
                  <a:pt x="1022589" y="4742098"/>
                  <a:pt x="1019727" y="4748574"/>
                  <a:pt x="1016068" y="4755170"/>
                </a:cubicBezTo>
                <a:cubicBezTo>
                  <a:pt x="1001514" y="4755216"/>
                  <a:pt x="992431" y="4751481"/>
                  <a:pt x="988814" y="4743967"/>
                </a:cubicBezTo>
                <a:lnTo>
                  <a:pt x="989243" y="4602867"/>
                </a:lnTo>
                <a:cubicBezTo>
                  <a:pt x="996554" y="4591557"/>
                  <a:pt x="1011136" y="4582105"/>
                  <a:pt x="1032990" y="4574511"/>
                </a:cubicBezTo>
                <a:cubicBezTo>
                  <a:pt x="1058894" y="4431450"/>
                  <a:pt x="1082983" y="4286514"/>
                  <a:pt x="1105260" y="4139701"/>
                </a:cubicBezTo>
                <a:cubicBezTo>
                  <a:pt x="1105317" y="4120888"/>
                  <a:pt x="1103562" y="4100199"/>
                  <a:pt x="1099991" y="4077635"/>
                </a:cubicBezTo>
                <a:cubicBezTo>
                  <a:pt x="1103709" y="4051285"/>
                  <a:pt x="1125958" y="3913879"/>
                  <a:pt x="1166735" y="3665419"/>
                </a:cubicBezTo>
                <a:cubicBezTo>
                  <a:pt x="1181414" y="3623984"/>
                  <a:pt x="1196157" y="3561854"/>
                  <a:pt x="1210962" y="3479031"/>
                </a:cubicBezTo>
                <a:cubicBezTo>
                  <a:pt x="1222061" y="3418793"/>
                  <a:pt x="1236860" y="3337851"/>
                  <a:pt x="1255361" y="3236203"/>
                </a:cubicBezTo>
                <a:close/>
                <a:moveTo>
                  <a:pt x="661076" y="3040532"/>
                </a:moveTo>
                <a:lnTo>
                  <a:pt x="633564" y="3113989"/>
                </a:lnTo>
                <a:lnTo>
                  <a:pt x="617208" y="3108397"/>
                </a:lnTo>
                <a:lnTo>
                  <a:pt x="644702" y="3040583"/>
                </a:lnTo>
                <a:close/>
                <a:moveTo>
                  <a:pt x="596543" y="2724675"/>
                </a:moveTo>
                <a:lnTo>
                  <a:pt x="599005" y="2726061"/>
                </a:lnTo>
                <a:lnTo>
                  <a:pt x="597554" y="2728551"/>
                </a:lnTo>
                <a:cubicBezTo>
                  <a:pt x="596872" y="2728788"/>
                  <a:pt x="596534" y="2727497"/>
                  <a:pt x="596543" y="2724675"/>
                </a:cubicBezTo>
                <a:close/>
                <a:moveTo>
                  <a:pt x="738889" y="2577486"/>
                </a:moveTo>
                <a:cubicBezTo>
                  <a:pt x="731612" y="2577509"/>
                  <a:pt x="718872" y="2579429"/>
                  <a:pt x="700668" y="2583249"/>
                </a:cubicBezTo>
                <a:cubicBezTo>
                  <a:pt x="682465" y="2587069"/>
                  <a:pt x="673362" y="2588979"/>
                  <a:pt x="673362" y="2588979"/>
                </a:cubicBezTo>
                <a:lnTo>
                  <a:pt x="673174" y="2651062"/>
                </a:lnTo>
                <a:lnTo>
                  <a:pt x="716834" y="2650926"/>
                </a:lnTo>
                <a:cubicBezTo>
                  <a:pt x="731492" y="2617016"/>
                  <a:pt x="738843" y="2592536"/>
                  <a:pt x="738889" y="2577486"/>
                </a:cubicBezTo>
                <a:close/>
                <a:moveTo>
                  <a:pt x="848264" y="2503771"/>
                </a:moveTo>
                <a:cubicBezTo>
                  <a:pt x="830015" y="2522642"/>
                  <a:pt x="795388" y="2543444"/>
                  <a:pt x="744380" y="2566180"/>
                </a:cubicBezTo>
                <a:lnTo>
                  <a:pt x="744244" y="2611332"/>
                </a:lnTo>
                <a:cubicBezTo>
                  <a:pt x="758797" y="2611287"/>
                  <a:pt x="766057" y="2616908"/>
                  <a:pt x="766022" y="2628195"/>
                </a:cubicBezTo>
                <a:cubicBezTo>
                  <a:pt x="744124" y="2650841"/>
                  <a:pt x="733145" y="2671568"/>
                  <a:pt x="733088" y="2690382"/>
                </a:cubicBezTo>
                <a:lnTo>
                  <a:pt x="760462" y="2662076"/>
                </a:lnTo>
                <a:cubicBezTo>
                  <a:pt x="789479" y="2692086"/>
                  <a:pt x="804015" y="2697685"/>
                  <a:pt x="804073" y="2678870"/>
                </a:cubicBezTo>
                <a:cubicBezTo>
                  <a:pt x="800445" y="2675120"/>
                  <a:pt x="815176" y="2616753"/>
                  <a:pt x="848264" y="2503771"/>
                </a:cubicBezTo>
                <a:close/>
                <a:moveTo>
                  <a:pt x="362909" y="2381129"/>
                </a:moveTo>
                <a:lnTo>
                  <a:pt x="366301" y="2391820"/>
                </a:lnTo>
                <a:lnTo>
                  <a:pt x="365270" y="2390292"/>
                </a:lnTo>
                <a:cubicBezTo>
                  <a:pt x="363687" y="2387006"/>
                  <a:pt x="362901" y="2383950"/>
                  <a:pt x="362909" y="2381129"/>
                </a:cubicBezTo>
                <a:close/>
                <a:moveTo>
                  <a:pt x="854237" y="2334435"/>
                </a:moveTo>
                <a:lnTo>
                  <a:pt x="821388" y="2368401"/>
                </a:lnTo>
                <a:lnTo>
                  <a:pt x="837726" y="2379638"/>
                </a:lnTo>
                <a:lnTo>
                  <a:pt x="865101" y="2351332"/>
                </a:lnTo>
                <a:close/>
                <a:moveTo>
                  <a:pt x="2270774" y="2130972"/>
                </a:moveTo>
                <a:cubicBezTo>
                  <a:pt x="2255802" y="2174958"/>
                  <a:pt x="2251425" y="2202904"/>
                  <a:pt x="2257643" y="2214809"/>
                </a:cubicBezTo>
                <a:cubicBezTo>
                  <a:pt x="2281430" y="2194304"/>
                  <a:pt x="2290385" y="2176224"/>
                  <a:pt x="2284509" y="2160571"/>
                </a:cubicBezTo>
                <a:cubicBezTo>
                  <a:pt x="2281570" y="2152744"/>
                  <a:pt x="2276992" y="2142878"/>
                  <a:pt x="2270774" y="2130972"/>
                </a:cubicBezTo>
                <a:close/>
                <a:moveTo>
                  <a:pt x="2797009" y="2127981"/>
                </a:moveTo>
                <a:lnTo>
                  <a:pt x="2807152" y="2196934"/>
                </a:lnTo>
                <a:cubicBezTo>
                  <a:pt x="2805442" y="2215675"/>
                  <a:pt x="2771051" y="2352372"/>
                  <a:pt x="2703978" y="2607024"/>
                </a:cubicBezTo>
                <a:cubicBezTo>
                  <a:pt x="2693796" y="2598536"/>
                  <a:pt x="2690415" y="2575552"/>
                  <a:pt x="2693835" y="2538070"/>
                </a:cubicBezTo>
                <a:cubicBezTo>
                  <a:pt x="2744769" y="2380208"/>
                  <a:pt x="2779160" y="2243511"/>
                  <a:pt x="2797009" y="2127981"/>
                </a:cubicBezTo>
                <a:close/>
                <a:moveTo>
                  <a:pt x="2814577" y="2073486"/>
                </a:moveTo>
                <a:lnTo>
                  <a:pt x="2810442" y="2100861"/>
                </a:lnTo>
                <a:cubicBezTo>
                  <a:pt x="2811468" y="2089617"/>
                  <a:pt x="2812734" y="2080756"/>
                  <a:pt x="2814239" y="2074279"/>
                </a:cubicBezTo>
                <a:close/>
                <a:moveTo>
                  <a:pt x="2817702" y="2059805"/>
                </a:moveTo>
                <a:lnTo>
                  <a:pt x="2819468" y="2062002"/>
                </a:lnTo>
                <a:lnTo>
                  <a:pt x="2814577" y="2073486"/>
                </a:lnTo>
                <a:lnTo>
                  <a:pt x="2814770" y="2072203"/>
                </a:lnTo>
                <a:close/>
                <a:moveTo>
                  <a:pt x="729687" y="2013122"/>
                </a:moveTo>
                <a:lnTo>
                  <a:pt x="729620" y="2035697"/>
                </a:lnTo>
                <a:lnTo>
                  <a:pt x="685959" y="2035835"/>
                </a:lnTo>
                <a:lnTo>
                  <a:pt x="686027" y="2013259"/>
                </a:lnTo>
                <a:close/>
                <a:moveTo>
                  <a:pt x="2287918" y="1883101"/>
                </a:moveTo>
                <a:lnTo>
                  <a:pt x="2252751" y="1908236"/>
                </a:lnTo>
                <a:cubicBezTo>
                  <a:pt x="2271467" y="2023324"/>
                  <a:pt x="2280825" y="2080869"/>
                  <a:pt x="2280825" y="2080869"/>
                </a:cubicBezTo>
                <a:cubicBezTo>
                  <a:pt x="2302700" y="2041292"/>
                  <a:pt x="2314493" y="2012134"/>
                  <a:pt x="2316203" y="1993393"/>
                </a:cubicBezTo>
                <a:cubicBezTo>
                  <a:pt x="2318940" y="1963408"/>
                  <a:pt x="2306503" y="1939597"/>
                  <a:pt x="2278893" y="1921960"/>
                </a:cubicBezTo>
                <a:cubicBezTo>
                  <a:pt x="2282857" y="1918542"/>
                  <a:pt x="2285865" y="1905589"/>
                  <a:pt x="2287918" y="1883101"/>
                </a:cubicBezTo>
                <a:close/>
                <a:moveTo>
                  <a:pt x="2832507" y="1859108"/>
                </a:moveTo>
                <a:lnTo>
                  <a:pt x="2854241" y="1861091"/>
                </a:lnTo>
                <a:lnTo>
                  <a:pt x="2851162" y="1894824"/>
                </a:lnTo>
                <a:lnTo>
                  <a:pt x="2829428" y="1892841"/>
                </a:lnTo>
                <a:close/>
                <a:moveTo>
                  <a:pt x="2285170" y="1673096"/>
                </a:moveTo>
                <a:lnTo>
                  <a:pt x="2301470" y="1674584"/>
                </a:lnTo>
                <a:lnTo>
                  <a:pt x="2298392" y="1708317"/>
                </a:lnTo>
                <a:lnTo>
                  <a:pt x="2282091" y="1706829"/>
                </a:lnTo>
                <a:close/>
                <a:moveTo>
                  <a:pt x="2994304" y="1647114"/>
                </a:moveTo>
                <a:cubicBezTo>
                  <a:pt x="3004144" y="1659350"/>
                  <a:pt x="3016823" y="1660508"/>
                  <a:pt x="3032338" y="1650586"/>
                </a:cubicBezTo>
                <a:lnTo>
                  <a:pt x="3061861" y="1687294"/>
                </a:lnTo>
                <a:lnTo>
                  <a:pt x="3000552" y="1698706"/>
                </a:lnTo>
                <a:cubicBezTo>
                  <a:pt x="3001579" y="1687462"/>
                  <a:pt x="2999496" y="1670264"/>
                  <a:pt x="2994304" y="1647114"/>
                </a:cubicBezTo>
                <a:close/>
                <a:moveTo>
                  <a:pt x="2348952" y="1514517"/>
                </a:moveTo>
                <a:cubicBezTo>
                  <a:pt x="2322570" y="1523447"/>
                  <a:pt x="2295332" y="1541747"/>
                  <a:pt x="2267239" y="1569418"/>
                </a:cubicBezTo>
                <a:lnTo>
                  <a:pt x="2242637" y="1538827"/>
                </a:lnTo>
                <a:cubicBezTo>
                  <a:pt x="2240242" y="1565064"/>
                  <a:pt x="2239095" y="1587635"/>
                  <a:pt x="2239196" y="1606541"/>
                </a:cubicBezTo>
                <a:lnTo>
                  <a:pt x="2239981" y="1615413"/>
                </a:lnTo>
                <a:lnTo>
                  <a:pt x="2245092" y="1598222"/>
                </a:lnTo>
                <a:cubicBezTo>
                  <a:pt x="2247707" y="1592082"/>
                  <a:pt x="2251124" y="1585899"/>
                  <a:pt x="2255345" y="1579670"/>
                </a:cubicBezTo>
                <a:cubicBezTo>
                  <a:pt x="2269835" y="1580993"/>
                  <a:pt x="2278548" y="1585567"/>
                  <a:pt x="2281487" y="1593394"/>
                </a:cubicBezTo>
                <a:lnTo>
                  <a:pt x="2268658" y="1733948"/>
                </a:lnTo>
                <a:cubicBezTo>
                  <a:pt x="2260387" y="1744531"/>
                  <a:pt x="2245043" y="1752579"/>
                  <a:pt x="2222625" y="1758092"/>
                </a:cubicBezTo>
                <a:cubicBezTo>
                  <a:pt x="2184269" y="1898206"/>
                  <a:pt x="2147553" y="2040360"/>
                  <a:pt x="2112478" y="2184553"/>
                </a:cubicBezTo>
                <a:cubicBezTo>
                  <a:pt x="2110767" y="2203293"/>
                  <a:pt x="2110697" y="2224073"/>
                  <a:pt x="2112267" y="2246892"/>
                </a:cubicBezTo>
                <a:cubicBezTo>
                  <a:pt x="2106250" y="2272799"/>
                  <a:pt x="2072029" y="2407621"/>
                  <a:pt x="2009606" y="2651361"/>
                </a:cubicBezTo>
                <a:cubicBezTo>
                  <a:pt x="1991353" y="2691267"/>
                  <a:pt x="1971220" y="2751789"/>
                  <a:pt x="1949204" y="2832925"/>
                </a:cubicBezTo>
                <a:cubicBezTo>
                  <a:pt x="1932864" y="2891903"/>
                  <a:pt x="1911020" y="2971165"/>
                  <a:pt x="1883671" y="3070711"/>
                </a:cubicBezTo>
                <a:cubicBezTo>
                  <a:pt x="1922772" y="3002472"/>
                  <a:pt x="2001667" y="2758347"/>
                  <a:pt x="2120357" y="2338335"/>
                </a:cubicBezTo>
                <a:cubicBezTo>
                  <a:pt x="2129996" y="2312760"/>
                  <a:pt x="2146025" y="2297216"/>
                  <a:pt x="2168443" y="2291703"/>
                </a:cubicBezTo>
                <a:cubicBezTo>
                  <a:pt x="2175285" y="2216740"/>
                  <a:pt x="2187218" y="2146022"/>
                  <a:pt x="2204243" y="2079548"/>
                </a:cubicBezTo>
                <a:cubicBezTo>
                  <a:pt x="2208207" y="2076130"/>
                  <a:pt x="2212997" y="2023657"/>
                  <a:pt x="2218611" y="1922127"/>
                </a:cubicBezTo>
                <a:cubicBezTo>
                  <a:pt x="2225110" y="1850913"/>
                  <a:pt x="2242236" y="1803344"/>
                  <a:pt x="2269987" y="1779422"/>
                </a:cubicBezTo>
                <a:cubicBezTo>
                  <a:pt x="2271557" y="1802241"/>
                  <a:pt x="2279687" y="1833218"/>
                  <a:pt x="2294378" y="1872352"/>
                </a:cubicBezTo>
                <a:cubicBezTo>
                  <a:pt x="2305929" y="1865848"/>
                  <a:pt x="2314029" y="1857138"/>
                  <a:pt x="2318677" y="1846225"/>
                </a:cubicBezTo>
                <a:cubicBezTo>
                  <a:pt x="2329826" y="1764097"/>
                  <a:pt x="2339917" y="1653527"/>
                  <a:pt x="2348952" y="1514517"/>
                </a:cubicBezTo>
                <a:close/>
                <a:moveTo>
                  <a:pt x="3223657" y="1475301"/>
                </a:moveTo>
                <a:lnTo>
                  <a:pt x="3256258" y="1478277"/>
                </a:lnTo>
                <a:lnTo>
                  <a:pt x="3254206" y="1500765"/>
                </a:lnTo>
                <a:lnTo>
                  <a:pt x="3221605" y="1497789"/>
                </a:lnTo>
                <a:close/>
                <a:moveTo>
                  <a:pt x="1440848" y="1463427"/>
                </a:moveTo>
                <a:cubicBezTo>
                  <a:pt x="1422622" y="1474773"/>
                  <a:pt x="1400774" y="1480484"/>
                  <a:pt x="1375306" y="1480564"/>
                </a:cubicBezTo>
                <a:cubicBezTo>
                  <a:pt x="1375259" y="1495615"/>
                  <a:pt x="1382490" y="1510642"/>
                  <a:pt x="1396999" y="1525648"/>
                </a:cubicBezTo>
                <a:cubicBezTo>
                  <a:pt x="1433383" y="1525533"/>
                  <a:pt x="1451575" y="1525476"/>
                  <a:pt x="1451575" y="1525476"/>
                </a:cubicBezTo>
                <a:cubicBezTo>
                  <a:pt x="1451597" y="1517951"/>
                  <a:pt x="1457085" y="1508528"/>
                  <a:pt x="1468033" y="1497204"/>
                </a:cubicBezTo>
                <a:close/>
                <a:moveTo>
                  <a:pt x="1828377" y="1450921"/>
                </a:moveTo>
                <a:lnTo>
                  <a:pt x="1844648" y="1484734"/>
                </a:lnTo>
                <a:lnTo>
                  <a:pt x="1828274" y="1484786"/>
                </a:lnTo>
                <a:lnTo>
                  <a:pt x="1811987" y="1456616"/>
                </a:lnTo>
                <a:close/>
                <a:moveTo>
                  <a:pt x="1110553" y="1383662"/>
                </a:moveTo>
                <a:lnTo>
                  <a:pt x="1108157" y="1389690"/>
                </a:lnTo>
                <a:cubicBezTo>
                  <a:pt x="1104493" y="1398168"/>
                  <a:pt x="1102666" y="1400525"/>
                  <a:pt x="1102679" y="1396762"/>
                </a:cubicBezTo>
                <a:cubicBezTo>
                  <a:pt x="1102695" y="1391118"/>
                  <a:pt x="1104982" y="1386877"/>
                  <a:pt x="1109539" y="1384042"/>
                </a:cubicBezTo>
                <a:close/>
                <a:moveTo>
                  <a:pt x="1675786" y="1378029"/>
                </a:moveTo>
                <a:lnTo>
                  <a:pt x="1653955" y="1378098"/>
                </a:lnTo>
                <a:lnTo>
                  <a:pt x="1653766" y="1440182"/>
                </a:lnTo>
                <a:lnTo>
                  <a:pt x="1675597" y="1440113"/>
                </a:lnTo>
                <a:close/>
                <a:moveTo>
                  <a:pt x="3220909" y="1265297"/>
                </a:moveTo>
                <a:lnTo>
                  <a:pt x="3264377" y="1269264"/>
                </a:lnTo>
                <a:cubicBezTo>
                  <a:pt x="3287339" y="1297815"/>
                  <a:pt x="3297281" y="1328958"/>
                  <a:pt x="3294202" y="1362690"/>
                </a:cubicBezTo>
                <a:cubicBezTo>
                  <a:pt x="3266249" y="1348801"/>
                  <a:pt x="3239011" y="1367102"/>
                  <a:pt x="3212488" y="1417592"/>
                </a:cubicBezTo>
                <a:cubicBezTo>
                  <a:pt x="3212488" y="1417592"/>
                  <a:pt x="3212181" y="1410950"/>
                  <a:pt x="3211567" y="1397666"/>
                </a:cubicBezTo>
                <a:cubicBezTo>
                  <a:pt x="3210953" y="1384382"/>
                  <a:pt x="3203402" y="1377079"/>
                  <a:pt x="3188912" y="1375756"/>
                </a:cubicBezTo>
                <a:cubicBezTo>
                  <a:pt x="3156311" y="1372781"/>
                  <a:pt x="3130100" y="1379837"/>
                  <a:pt x="3110277" y="1396925"/>
                </a:cubicBezTo>
                <a:cubicBezTo>
                  <a:pt x="3074255" y="1431431"/>
                  <a:pt x="3042711" y="1456896"/>
                  <a:pt x="3015644" y="1473323"/>
                </a:cubicBezTo>
                <a:cubicBezTo>
                  <a:pt x="3002181" y="1460756"/>
                  <a:pt x="2991827" y="1454142"/>
                  <a:pt x="2984583" y="1453481"/>
                </a:cubicBezTo>
                <a:cubicBezTo>
                  <a:pt x="3029077" y="1446204"/>
                  <a:pt x="3066226" y="1419360"/>
                  <a:pt x="3096029" y="1372949"/>
                </a:cubicBezTo>
                <a:cubicBezTo>
                  <a:pt x="3151049" y="1370411"/>
                  <a:pt x="3192675" y="1334527"/>
                  <a:pt x="3220909" y="1265297"/>
                </a:cubicBezTo>
                <a:close/>
                <a:moveTo>
                  <a:pt x="2525533" y="0"/>
                </a:moveTo>
                <a:cubicBezTo>
                  <a:pt x="2536943" y="35056"/>
                  <a:pt x="2568206" y="92710"/>
                  <a:pt x="2619322" y="172962"/>
                </a:cubicBezTo>
                <a:cubicBezTo>
                  <a:pt x="2631014" y="124897"/>
                  <a:pt x="2627975" y="98165"/>
                  <a:pt x="2610205" y="92763"/>
                </a:cubicBezTo>
                <a:cubicBezTo>
                  <a:pt x="2651963" y="115471"/>
                  <a:pt x="2671645" y="139944"/>
                  <a:pt x="2669250" y="166180"/>
                </a:cubicBezTo>
                <a:cubicBezTo>
                  <a:pt x="2670960" y="147440"/>
                  <a:pt x="2659510" y="172850"/>
                  <a:pt x="2634899" y="242412"/>
                </a:cubicBezTo>
                <a:cubicBezTo>
                  <a:pt x="2630250" y="253325"/>
                  <a:pt x="2630351" y="272231"/>
                  <a:pt x="2635201" y="299129"/>
                </a:cubicBezTo>
                <a:cubicBezTo>
                  <a:pt x="2651059" y="285459"/>
                  <a:pt x="2669854" y="279616"/>
                  <a:pt x="2691588" y="281600"/>
                </a:cubicBezTo>
                <a:cubicBezTo>
                  <a:pt x="2692957" y="266607"/>
                  <a:pt x="2695266" y="241307"/>
                  <a:pt x="2698516" y="205700"/>
                </a:cubicBezTo>
                <a:cubicBezTo>
                  <a:pt x="2701766" y="170093"/>
                  <a:pt x="2704246" y="142919"/>
                  <a:pt x="2705956" y="124179"/>
                </a:cubicBezTo>
                <a:cubicBezTo>
                  <a:pt x="2721130" y="118005"/>
                  <a:pt x="2734150" y="115414"/>
                  <a:pt x="2745017" y="116405"/>
                </a:cubicBezTo>
                <a:cubicBezTo>
                  <a:pt x="2781241" y="119712"/>
                  <a:pt x="2812348" y="199082"/>
                  <a:pt x="2838339" y="354518"/>
                </a:cubicBezTo>
                <a:cubicBezTo>
                  <a:pt x="2864330" y="509953"/>
                  <a:pt x="2902682" y="589986"/>
                  <a:pt x="2953395" y="594614"/>
                </a:cubicBezTo>
                <a:cubicBezTo>
                  <a:pt x="2967885" y="595937"/>
                  <a:pt x="2979094" y="593180"/>
                  <a:pt x="2987023" y="586345"/>
                </a:cubicBezTo>
                <a:cubicBezTo>
                  <a:pt x="2978409" y="600676"/>
                  <a:pt x="2973761" y="611590"/>
                  <a:pt x="2973077" y="619086"/>
                </a:cubicBezTo>
                <a:cubicBezTo>
                  <a:pt x="2954965" y="617433"/>
                  <a:pt x="2930293" y="607623"/>
                  <a:pt x="2899060" y="589655"/>
                </a:cubicBezTo>
                <a:cubicBezTo>
                  <a:pt x="2895096" y="593072"/>
                  <a:pt x="2892087" y="606026"/>
                  <a:pt x="2890035" y="628514"/>
                </a:cubicBezTo>
                <a:cubicBezTo>
                  <a:pt x="2893113" y="594781"/>
                  <a:pt x="2907050" y="662191"/>
                  <a:pt x="2931844" y="830745"/>
                </a:cubicBezTo>
                <a:cubicBezTo>
                  <a:pt x="2944060" y="1017048"/>
                  <a:pt x="2935669" y="1209029"/>
                  <a:pt x="2906672" y="1406687"/>
                </a:cubicBezTo>
                <a:cubicBezTo>
                  <a:pt x="2896208" y="1481318"/>
                  <a:pt x="2892787" y="1518800"/>
                  <a:pt x="2896409" y="1519130"/>
                </a:cubicBezTo>
                <a:lnTo>
                  <a:pt x="2866676" y="1544762"/>
                </a:lnTo>
                <a:cubicBezTo>
                  <a:pt x="2878771" y="1572321"/>
                  <a:pt x="2883621" y="1599219"/>
                  <a:pt x="2881226" y="1625456"/>
                </a:cubicBezTo>
                <a:cubicBezTo>
                  <a:pt x="2894347" y="1641770"/>
                  <a:pt x="2908152" y="1650589"/>
                  <a:pt x="2922642" y="1651912"/>
                </a:cubicBezTo>
                <a:cubicBezTo>
                  <a:pt x="2922984" y="1648164"/>
                  <a:pt x="2925821" y="1637085"/>
                  <a:pt x="2931154" y="1618675"/>
                </a:cubicBezTo>
                <a:cubicBezTo>
                  <a:pt x="2936487" y="1600265"/>
                  <a:pt x="2944587" y="1591556"/>
                  <a:pt x="2955454" y="1592547"/>
                </a:cubicBezTo>
                <a:cubicBezTo>
                  <a:pt x="2962698" y="1593209"/>
                  <a:pt x="2965244" y="1595331"/>
                  <a:pt x="2963091" y="1598913"/>
                </a:cubicBezTo>
                <a:cubicBezTo>
                  <a:pt x="2960938" y="1602497"/>
                  <a:pt x="2965294" y="1604784"/>
                  <a:pt x="2976161" y="1605775"/>
                </a:cubicBezTo>
                <a:cubicBezTo>
                  <a:pt x="2983406" y="1606436"/>
                  <a:pt x="2987371" y="1603019"/>
                  <a:pt x="2988055" y="1595523"/>
                </a:cubicBezTo>
                <a:cubicBezTo>
                  <a:pt x="2967408" y="1661667"/>
                  <a:pt x="2940784" y="1693251"/>
                  <a:pt x="2908183" y="1690275"/>
                </a:cubicBezTo>
                <a:cubicBezTo>
                  <a:pt x="2897316" y="1689284"/>
                  <a:pt x="2890328" y="1685811"/>
                  <a:pt x="2887218" y="1679858"/>
                </a:cubicBezTo>
                <a:cubicBezTo>
                  <a:pt x="2884109" y="1673906"/>
                  <a:pt x="2880743" y="1670764"/>
                  <a:pt x="2877121" y="1670433"/>
                </a:cubicBezTo>
                <a:cubicBezTo>
                  <a:pt x="2865228" y="1680686"/>
                  <a:pt x="2858527" y="1714088"/>
                  <a:pt x="2857018" y="1770640"/>
                </a:cubicBezTo>
                <a:cubicBezTo>
                  <a:pt x="2852912" y="1815618"/>
                  <a:pt x="2832577" y="1838328"/>
                  <a:pt x="2796012" y="1838769"/>
                </a:cubicBezTo>
                <a:cubicBezTo>
                  <a:pt x="2792389" y="1838439"/>
                  <a:pt x="2783847" y="1831990"/>
                  <a:pt x="2770383" y="1819424"/>
                </a:cubicBezTo>
                <a:cubicBezTo>
                  <a:pt x="2779339" y="1801344"/>
                  <a:pt x="2801485" y="1778800"/>
                  <a:pt x="2836823" y="1751791"/>
                </a:cubicBezTo>
                <a:cubicBezTo>
                  <a:pt x="2833885" y="1743964"/>
                  <a:pt x="2825925" y="1711113"/>
                  <a:pt x="2812945" y="1653238"/>
                </a:cubicBezTo>
                <a:cubicBezTo>
                  <a:pt x="2804332" y="1667569"/>
                  <a:pt x="2792268" y="1679696"/>
                  <a:pt x="2776752" y="1689618"/>
                </a:cubicBezTo>
                <a:cubicBezTo>
                  <a:pt x="2772445" y="1696783"/>
                  <a:pt x="2768240" y="1722855"/>
                  <a:pt x="2764135" y="1767832"/>
                </a:cubicBezTo>
                <a:cubicBezTo>
                  <a:pt x="2766187" y="1745344"/>
                  <a:pt x="2769156" y="1792856"/>
                  <a:pt x="2773040" y="1910370"/>
                </a:cubicBezTo>
                <a:cubicBezTo>
                  <a:pt x="2769076" y="1913788"/>
                  <a:pt x="2770374" y="1919575"/>
                  <a:pt x="2776934" y="1927733"/>
                </a:cubicBezTo>
                <a:cubicBezTo>
                  <a:pt x="2785205" y="1917149"/>
                  <a:pt x="2801234" y="1901606"/>
                  <a:pt x="2825021" y="1881100"/>
                </a:cubicBezTo>
                <a:cubicBezTo>
                  <a:pt x="2802120" y="1931921"/>
                  <a:pt x="2796546" y="1972985"/>
                  <a:pt x="2808298" y="2004292"/>
                </a:cubicBezTo>
                <a:cubicBezTo>
                  <a:pt x="2819850" y="1997788"/>
                  <a:pt x="2834409" y="1978330"/>
                  <a:pt x="2851977" y="1945920"/>
                </a:cubicBezTo>
                <a:cubicBezTo>
                  <a:pt x="2839672" y="1980701"/>
                  <a:pt x="2830058" y="2011002"/>
                  <a:pt x="2823136" y="2036826"/>
                </a:cubicBezTo>
                <a:lnTo>
                  <a:pt x="2817702" y="2059805"/>
                </a:lnTo>
                <a:lnTo>
                  <a:pt x="2794866" y="2031411"/>
                </a:lnTo>
                <a:cubicBezTo>
                  <a:pt x="2782288" y="2049160"/>
                  <a:pt x="2770767" y="2095351"/>
                  <a:pt x="2760303" y="2169982"/>
                </a:cubicBezTo>
                <a:cubicBezTo>
                  <a:pt x="2749094" y="2172739"/>
                  <a:pt x="2733750" y="2180787"/>
                  <a:pt x="2714270" y="2194126"/>
                </a:cubicBezTo>
                <a:cubicBezTo>
                  <a:pt x="2701209" y="2257182"/>
                  <a:pt x="2681448" y="2353642"/>
                  <a:pt x="2654986" y="2483504"/>
                </a:cubicBezTo>
                <a:cubicBezTo>
                  <a:pt x="2632689" y="2647759"/>
                  <a:pt x="2584281" y="2837977"/>
                  <a:pt x="2509763" y="3054157"/>
                </a:cubicBezTo>
                <a:cubicBezTo>
                  <a:pt x="2445910" y="3233517"/>
                  <a:pt x="2382057" y="3412877"/>
                  <a:pt x="2318205" y="3592237"/>
                </a:cubicBezTo>
                <a:cubicBezTo>
                  <a:pt x="2324765" y="3600394"/>
                  <a:pt x="2342057" y="3601027"/>
                  <a:pt x="2370080" y="3594137"/>
                </a:cubicBezTo>
                <a:cubicBezTo>
                  <a:pt x="2398103" y="3587246"/>
                  <a:pt x="2416078" y="3580383"/>
                  <a:pt x="2424007" y="3573548"/>
                </a:cubicBezTo>
                <a:cubicBezTo>
                  <a:pt x="2428158" y="3588100"/>
                  <a:pt x="2442401" y="3604634"/>
                  <a:pt x="2466734" y="3623154"/>
                </a:cubicBezTo>
                <a:lnTo>
                  <a:pt x="2492104" y="3640722"/>
                </a:lnTo>
                <a:lnTo>
                  <a:pt x="2490229" y="3643368"/>
                </a:lnTo>
                <a:cubicBezTo>
                  <a:pt x="2486914" y="3649679"/>
                  <a:pt x="2481683" y="3661958"/>
                  <a:pt x="2474540" y="3680202"/>
                </a:cubicBezTo>
                <a:cubicBezTo>
                  <a:pt x="2477136" y="3691777"/>
                  <a:pt x="2468694" y="3704235"/>
                  <a:pt x="2449213" y="3717574"/>
                </a:cubicBezTo>
                <a:cubicBezTo>
                  <a:pt x="2463019" y="3726393"/>
                  <a:pt x="2475013" y="3735046"/>
                  <a:pt x="2485196" y="3743534"/>
                </a:cubicBezTo>
                <a:cubicBezTo>
                  <a:pt x="2505561" y="3760510"/>
                  <a:pt x="2526953" y="3766242"/>
                  <a:pt x="2549372" y="3760729"/>
                </a:cubicBezTo>
                <a:lnTo>
                  <a:pt x="2590274" y="3792808"/>
                </a:lnTo>
                <a:cubicBezTo>
                  <a:pt x="2589590" y="3800304"/>
                  <a:pt x="2588906" y="3807800"/>
                  <a:pt x="2588222" y="3815296"/>
                </a:cubicBezTo>
                <a:lnTo>
                  <a:pt x="2669724" y="3822735"/>
                </a:lnTo>
                <a:cubicBezTo>
                  <a:pt x="2669382" y="3826483"/>
                  <a:pt x="2661282" y="3835192"/>
                  <a:pt x="2645425" y="3848862"/>
                </a:cubicBezTo>
                <a:cubicBezTo>
                  <a:pt x="2640434" y="3863524"/>
                  <a:pt x="2651744" y="3879674"/>
                  <a:pt x="2679354" y="3897311"/>
                </a:cubicBezTo>
                <a:cubicBezTo>
                  <a:pt x="2707105" y="3873388"/>
                  <a:pt x="2720981" y="3861427"/>
                  <a:pt x="2720981" y="3861427"/>
                </a:cubicBezTo>
                <a:cubicBezTo>
                  <a:pt x="2728225" y="3862088"/>
                  <a:pt x="2736939" y="3866663"/>
                  <a:pt x="2747122" y="3875151"/>
                </a:cubicBezTo>
                <a:cubicBezTo>
                  <a:pt x="2762980" y="3861481"/>
                  <a:pt x="2772106" y="3841527"/>
                  <a:pt x="2774500" y="3815291"/>
                </a:cubicBezTo>
                <a:cubicBezTo>
                  <a:pt x="2782631" y="3846267"/>
                  <a:pt x="2776956" y="3868426"/>
                  <a:pt x="2757476" y="3881765"/>
                </a:cubicBezTo>
                <a:cubicBezTo>
                  <a:pt x="2760414" y="3889592"/>
                  <a:pt x="2765505" y="3893836"/>
                  <a:pt x="2772750" y="3894497"/>
                </a:cubicBezTo>
                <a:cubicBezTo>
                  <a:pt x="2718146" y="3932503"/>
                  <a:pt x="2691931" y="3965867"/>
                  <a:pt x="2694104" y="3994587"/>
                </a:cubicBezTo>
                <a:lnTo>
                  <a:pt x="2694337" y="3995641"/>
                </a:lnTo>
                <a:lnTo>
                  <a:pt x="2689060" y="3986066"/>
                </a:lnTo>
                <a:cubicBezTo>
                  <a:pt x="2683405" y="3977992"/>
                  <a:pt x="2674666" y="3968691"/>
                  <a:pt x="2662843" y="3958163"/>
                </a:cubicBezTo>
                <a:cubicBezTo>
                  <a:pt x="2574397" y="4006781"/>
                  <a:pt x="2531986" y="4031255"/>
                  <a:pt x="2535608" y="4031586"/>
                </a:cubicBezTo>
                <a:cubicBezTo>
                  <a:pt x="2474028" y="4025965"/>
                  <a:pt x="2427622" y="4014171"/>
                  <a:pt x="2396389" y="3996203"/>
                </a:cubicBezTo>
                <a:cubicBezTo>
                  <a:pt x="2365016" y="4019795"/>
                  <a:pt x="2348132" y="4044710"/>
                  <a:pt x="2345737" y="4070946"/>
                </a:cubicBezTo>
                <a:cubicBezTo>
                  <a:pt x="2345053" y="4078443"/>
                  <a:pt x="2361112" y="4102584"/>
                  <a:pt x="2393915" y="4143372"/>
                </a:cubicBezTo>
                <a:cubicBezTo>
                  <a:pt x="2417359" y="4126615"/>
                  <a:pt x="2448904" y="4101149"/>
                  <a:pt x="2488548" y="4066974"/>
                </a:cubicBezTo>
                <a:cubicBezTo>
                  <a:pt x="2501327" y="4087037"/>
                  <a:pt x="2513150" y="4097564"/>
                  <a:pt x="2524017" y="4098556"/>
                </a:cubicBezTo>
                <a:cubicBezTo>
                  <a:pt x="2504396" y="4153455"/>
                  <a:pt x="2482693" y="4191157"/>
                  <a:pt x="2458906" y="4211662"/>
                </a:cubicBezTo>
                <a:cubicBezTo>
                  <a:pt x="2454942" y="4215080"/>
                  <a:pt x="2448995" y="4220206"/>
                  <a:pt x="2441066" y="4227041"/>
                </a:cubicBezTo>
                <a:cubicBezTo>
                  <a:pt x="2450565" y="4243026"/>
                  <a:pt x="2454972" y="4254766"/>
                  <a:pt x="2454288" y="4262262"/>
                </a:cubicBezTo>
                <a:cubicBezTo>
                  <a:pt x="2447727" y="4254105"/>
                  <a:pt x="2432966" y="4235750"/>
                  <a:pt x="2410005" y="4207199"/>
                </a:cubicBezTo>
                <a:cubicBezTo>
                  <a:pt x="2375693" y="4222964"/>
                  <a:pt x="2338614" y="4229029"/>
                  <a:pt x="2298768" y="4225392"/>
                </a:cubicBezTo>
                <a:lnTo>
                  <a:pt x="2271601" y="4222912"/>
                </a:lnTo>
                <a:cubicBezTo>
                  <a:pt x="2259023" y="4240661"/>
                  <a:pt x="2248257" y="4258575"/>
                  <a:pt x="2239302" y="4276655"/>
                </a:cubicBezTo>
                <a:cubicBezTo>
                  <a:pt x="2225698" y="4305648"/>
                  <a:pt x="2226141" y="4320805"/>
                  <a:pt x="2240630" y="4322128"/>
                </a:cubicBezTo>
                <a:cubicBezTo>
                  <a:pt x="2240288" y="4325876"/>
                  <a:pt x="2232752" y="4338416"/>
                  <a:pt x="2218021" y="4359747"/>
                </a:cubicBezTo>
                <a:cubicBezTo>
                  <a:pt x="2203291" y="4381079"/>
                  <a:pt x="2195241" y="4399241"/>
                  <a:pt x="2193873" y="4414233"/>
                </a:cubicBezTo>
                <a:cubicBezTo>
                  <a:pt x="2192162" y="4432974"/>
                  <a:pt x="2194587" y="4446423"/>
                  <a:pt x="2201148" y="4454581"/>
                </a:cubicBezTo>
                <a:cubicBezTo>
                  <a:pt x="2204770" y="4454911"/>
                  <a:pt x="2210802" y="4448848"/>
                  <a:pt x="2219244" y="4436391"/>
                </a:cubicBezTo>
                <a:cubicBezTo>
                  <a:pt x="2227686" y="4423933"/>
                  <a:pt x="2232249" y="4413957"/>
                  <a:pt x="2232933" y="4406461"/>
                </a:cubicBezTo>
                <a:cubicBezTo>
                  <a:pt x="2246055" y="4422775"/>
                  <a:pt x="2252273" y="4434681"/>
                  <a:pt x="2251589" y="4442177"/>
                </a:cubicBezTo>
                <a:cubicBezTo>
                  <a:pt x="2249194" y="4468414"/>
                  <a:pt x="2226535" y="4496581"/>
                  <a:pt x="2183610" y="4526677"/>
                </a:cubicBezTo>
                <a:cubicBezTo>
                  <a:pt x="2180330" y="4522598"/>
                  <a:pt x="2182996" y="4513393"/>
                  <a:pt x="2191609" y="4499062"/>
                </a:cubicBezTo>
                <a:cubicBezTo>
                  <a:pt x="2196600" y="4484400"/>
                  <a:pt x="2197626" y="4473156"/>
                  <a:pt x="2194688" y="4465329"/>
                </a:cubicBezTo>
                <a:cubicBezTo>
                  <a:pt x="2171928" y="4474590"/>
                  <a:pt x="2140554" y="4498182"/>
                  <a:pt x="2100568" y="4536105"/>
                </a:cubicBezTo>
                <a:lnTo>
                  <a:pt x="2138089" y="4545198"/>
                </a:lnTo>
                <a:lnTo>
                  <a:pt x="2136550" y="4562065"/>
                </a:lnTo>
                <a:cubicBezTo>
                  <a:pt x="2130533" y="4587971"/>
                  <a:pt x="2127182" y="4604672"/>
                  <a:pt x="2126498" y="4612169"/>
                </a:cubicBezTo>
                <a:cubicBezTo>
                  <a:pt x="2124104" y="4638405"/>
                  <a:pt x="2145596" y="4663043"/>
                  <a:pt x="2190976" y="4686081"/>
                </a:cubicBezTo>
                <a:cubicBezTo>
                  <a:pt x="2175803" y="4692255"/>
                  <a:pt x="2152871" y="4703390"/>
                  <a:pt x="2122182" y="4719486"/>
                </a:cubicBezTo>
                <a:cubicBezTo>
                  <a:pt x="2123893" y="4700745"/>
                  <a:pt x="2118187" y="4683217"/>
                  <a:pt x="2105066" y="4666902"/>
                </a:cubicBezTo>
                <a:cubicBezTo>
                  <a:pt x="2083192" y="4706479"/>
                  <a:pt x="2048709" y="4724118"/>
                  <a:pt x="2001619" y="4719820"/>
                </a:cubicBezTo>
                <a:cubicBezTo>
                  <a:pt x="1994374" y="4719159"/>
                  <a:pt x="1979100" y="4706427"/>
                  <a:pt x="1955796" y="4681624"/>
                </a:cubicBezTo>
                <a:cubicBezTo>
                  <a:pt x="1943560" y="4695624"/>
                  <a:pt x="1920508" y="4718086"/>
                  <a:pt x="1886640" y="4749009"/>
                </a:cubicBezTo>
                <a:cubicBezTo>
                  <a:pt x="1852771" y="4779932"/>
                  <a:pt x="1817725" y="4793740"/>
                  <a:pt x="1781501" y="4790434"/>
                </a:cubicBezTo>
                <a:cubicBezTo>
                  <a:pt x="1770634" y="4789442"/>
                  <a:pt x="1765372" y="4787072"/>
                  <a:pt x="1765714" y="4783324"/>
                </a:cubicBezTo>
                <a:cubicBezTo>
                  <a:pt x="1766056" y="4779576"/>
                  <a:pt x="1760793" y="4777206"/>
                  <a:pt x="1749926" y="4776214"/>
                </a:cubicBezTo>
                <a:cubicBezTo>
                  <a:pt x="1735437" y="4774892"/>
                  <a:pt x="1717426" y="4792145"/>
                  <a:pt x="1695893" y="4827973"/>
                </a:cubicBezTo>
                <a:cubicBezTo>
                  <a:pt x="1692271" y="4827642"/>
                  <a:pt x="1685197" y="4825107"/>
                  <a:pt x="1674673" y="4820367"/>
                </a:cubicBezTo>
                <a:cubicBezTo>
                  <a:pt x="1664148" y="4815627"/>
                  <a:pt x="1653452" y="4812761"/>
                  <a:pt x="1642585" y="4811769"/>
                </a:cubicBezTo>
                <a:cubicBezTo>
                  <a:pt x="1649829" y="4812431"/>
                  <a:pt x="1617842" y="4822739"/>
                  <a:pt x="1546623" y="4842694"/>
                </a:cubicBezTo>
                <a:cubicBezTo>
                  <a:pt x="1545597" y="4853938"/>
                  <a:pt x="1557762" y="4860718"/>
                  <a:pt x="1583118" y="4863032"/>
                </a:cubicBezTo>
                <a:cubicBezTo>
                  <a:pt x="1575189" y="4869867"/>
                  <a:pt x="1573479" y="4888608"/>
                  <a:pt x="1577987" y="4919254"/>
                </a:cubicBezTo>
                <a:cubicBezTo>
                  <a:pt x="1578872" y="4949569"/>
                  <a:pt x="1587858" y="4971176"/>
                  <a:pt x="1604943" y="4984073"/>
                </a:cubicBezTo>
                <a:cubicBezTo>
                  <a:pt x="1620801" y="4970403"/>
                  <a:pt x="1628730" y="4963568"/>
                  <a:pt x="1628730" y="4963568"/>
                </a:cubicBezTo>
                <a:cubicBezTo>
                  <a:pt x="1635975" y="4964229"/>
                  <a:pt x="1644688" y="4968804"/>
                  <a:pt x="1654871" y="4977292"/>
                </a:cubicBezTo>
                <a:cubicBezTo>
                  <a:pt x="1658836" y="4973875"/>
                  <a:pt x="1664048" y="4966792"/>
                  <a:pt x="1670508" y="4956043"/>
                </a:cubicBezTo>
                <a:cubicBezTo>
                  <a:pt x="1676967" y="4945295"/>
                  <a:pt x="1682180" y="4938212"/>
                  <a:pt x="1686144" y="4934794"/>
                </a:cubicBezTo>
                <a:cubicBezTo>
                  <a:pt x="1666462" y="4910322"/>
                  <a:pt x="1657477" y="4888715"/>
                  <a:pt x="1659187" y="4869975"/>
                </a:cubicBezTo>
                <a:cubicBezTo>
                  <a:pt x="1671966" y="4890038"/>
                  <a:pt x="1691648" y="4914510"/>
                  <a:pt x="1718232" y="4943392"/>
                </a:cubicBezTo>
                <a:cubicBezTo>
                  <a:pt x="1731151" y="4921895"/>
                  <a:pt x="1758903" y="4897972"/>
                  <a:pt x="1801485" y="4871624"/>
                </a:cubicBezTo>
                <a:cubicBezTo>
                  <a:pt x="1770594" y="4849908"/>
                  <a:pt x="1747733" y="4840263"/>
                  <a:pt x="1732902" y="4842689"/>
                </a:cubicBezTo>
                <a:cubicBezTo>
                  <a:pt x="1751014" y="4844342"/>
                  <a:pt x="1761096" y="4833924"/>
                  <a:pt x="1763148" y="4811435"/>
                </a:cubicBezTo>
                <a:cubicBezTo>
                  <a:pt x="1775927" y="4831498"/>
                  <a:pt x="1787750" y="4842026"/>
                  <a:pt x="1798617" y="4843017"/>
                </a:cubicBezTo>
                <a:cubicBezTo>
                  <a:pt x="1809484" y="4844009"/>
                  <a:pt x="1818711" y="4842962"/>
                  <a:pt x="1826298" y="4839875"/>
                </a:cubicBezTo>
                <a:cubicBezTo>
                  <a:pt x="1833885" y="4836788"/>
                  <a:pt x="1839489" y="4835410"/>
                  <a:pt x="1843112" y="4835740"/>
                </a:cubicBezTo>
                <a:lnTo>
                  <a:pt x="1813378" y="4861372"/>
                </a:lnTo>
                <a:cubicBezTo>
                  <a:pt x="1812010" y="4876364"/>
                  <a:pt x="1824004" y="4885018"/>
                  <a:pt x="1849360" y="4887332"/>
                </a:cubicBezTo>
                <a:cubicBezTo>
                  <a:pt x="1845396" y="4890749"/>
                  <a:pt x="1841175" y="4896978"/>
                  <a:pt x="1836697" y="4906018"/>
                </a:cubicBezTo>
                <a:cubicBezTo>
                  <a:pt x="1832220" y="4915057"/>
                  <a:pt x="1826188" y="4921121"/>
                  <a:pt x="1818601" y="4924207"/>
                </a:cubicBezTo>
                <a:cubicBezTo>
                  <a:pt x="1825504" y="4928617"/>
                  <a:pt x="1834388" y="4931317"/>
                  <a:pt x="1845255" y="4932309"/>
                </a:cubicBezTo>
                <a:cubicBezTo>
                  <a:pt x="1849783" y="4932722"/>
                  <a:pt x="1853777" y="4932733"/>
                  <a:pt x="1857237" y="4932340"/>
                </a:cubicBezTo>
                <a:lnTo>
                  <a:pt x="1864974" y="4930236"/>
                </a:lnTo>
                <a:lnTo>
                  <a:pt x="1859525" y="4941053"/>
                </a:lnTo>
                <a:cubicBezTo>
                  <a:pt x="1856144" y="4948066"/>
                  <a:pt x="1852173" y="4956561"/>
                  <a:pt x="1847610" y="4966538"/>
                </a:cubicBezTo>
                <a:cubicBezTo>
                  <a:pt x="1696015" y="4986716"/>
                  <a:pt x="1614784" y="4996309"/>
                  <a:pt x="1603917" y="4995318"/>
                </a:cubicBezTo>
                <a:cubicBezTo>
                  <a:pt x="1574938" y="4992673"/>
                  <a:pt x="1532240" y="4980272"/>
                  <a:pt x="1475822" y="4958116"/>
                </a:cubicBezTo>
                <a:cubicBezTo>
                  <a:pt x="1419404" y="4935960"/>
                  <a:pt x="1388256" y="4917055"/>
                  <a:pt x="1382380" y="4901401"/>
                </a:cubicBezTo>
                <a:cubicBezTo>
                  <a:pt x="1366522" y="4915071"/>
                  <a:pt x="1366965" y="4930229"/>
                  <a:pt x="1383709" y="4946874"/>
                </a:cubicBezTo>
                <a:lnTo>
                  <a:pt x="1277742" y="4895307"/>
                </a:lnTo>
                <a:lnTo>
                  <a:pt x="1277607" y="4895447"/>
                </a:lnTo>
                <a:cubicBezTo>
                  <a:pt x="1277562" y="4910497"/>
                  <a:pt x="1279358" y="4918016"/>
                  <a:pt x="1282997" y="4918005"/>
                </a:cubicBezTo>
                <a:cubicBezTo>
                  <a:pt x="1286635" y="4917993"/>
                  <a:pt x="1290268" y="4919863"/>
                  <a:pt x="1293896" y="4923615"/>
                </a:cubicBezTo>
                <a:cubicBezTo>
                  <a:pt x="1293781" y="4961241"/>
                  <a:pt x="1299062" y="5019546"/>
                  <a:pt x="1309737" y="5098526"/>
                </a:cubicBezTo>
                <a:cubicBezTo>
                  <a:pt x="1309645" y="5128628"/>
                  <a:pt x="1314966" y="5173763"/>
                  <a:pt x="1325698" y="5233931"/>
                </a:cubicBezTo>
                <a:cubicBezTo>
                  <a:pt x="1336602" y="5237659"/>
                  <a:pt x="1351116" y="5250782"/>
                  <a:pt x="1369239" y="5273301"/>
                </a:cubicBezTo>
                <a:cubicBezTo>
                  <a:pt x="1365544" y="5292126"/>
                  <a:pt x="1360000" y="5320363"/>
                  <a:pt x="1352609" y="5358012"/>
                </a:cubicBezTo>
                <a:cubicBezTo>
                  <a:pt x="1377826" y="5440711"/>
                  <a:pt x="1417472" y="5564753"/>
                  <a:pt x="1471547" y="5730138"/>
                </a:cubicBezTo>
                <a:cubicBezTo>
                  <a:pt x="1471077" y="5884407"/>
                  <a:pt x="1499722" y="6036702"/>
                  <a:pt x="1557479" y="6187026"/>
                </a:cubicBezTo>
                <a:cubicBezTo>
                  <a:pt x="1517571" y="6149524"/>
                  <a:pt x="1488567" y="6115753"/>
                  <a:pt x="1470465" y="6085708"/>
                </a:cubicBezTo>
                <a:cubicBezTo>
                  <a:pt x="1470460" y="6087590"/>
                  <a:pt x="1469088" y="6090416"/>
                  <a:pt x="1466347" y="6094188"/>
                </a:cubicBezTo>
                <a:lnTo>
                  <a:pt x="1456924" y="6105007"/>
                </a:lnTo>
                <a:lnTo>
                  <a:pt x="1458114" y="6109735"/>
                </a:lnTo>
                <a:cubicBezTo>
                  <a:pt x="1458997" y="6118197"/>
                  <a:pt x="1459402" y="6134657"/>
                  <a:pt x="1459328" y="6159114"/>
                </a:cubicBezTo>
                <a:cubicBezTo>
                  <a:pt x="1419442" y="6114089"/>
                  <a:pt x="1379504" y="6085994"/>
                  <a:pt x="1339516" y="6074832"/>
                </a:cubicBezTo>
                <a:cubicBezTo>
                  <a:pt x="1332216" y="6082380"/>
                  <a:pt x="1328555" y="6089917"/>
                  <a:pt x="1328532" y="6097443"/>
                </a:cubicBezTo>
                <a:cubicBezTo>
                  <a:pt x="1328521" y="6101205"/>
                  <a:pt x="1312205" y="6082444"/>
                  <a:pt x="1279585" y="6041157"/>
                </a:cubicBezTo>
                <a:cubicBezTo>
                  <a:pt x="1272330" y="6033655"/>
                  <a:pt x="1265122" y="6011102"/>
                  <a:pt x="1257959" y="5973497"/>
                </a:cubicBezTo>
                <a:cubicBezTo>
                  <a:pt x="1250717" y="5962233"/>
                  <a:pt x="1238012" y="5952866"/>
                  <a:pt x="1219841" y="5945397"/>
                </a:cubicBezTo>
                <a:cubicBezTo>
                  <a:pt x="1219841" y="5945397"/>
                  <a:pt x="1205363" y="5920986"/>
                  <a:pt x="1176404" y="5872164"/>
                </a:cubicBezTo>
                <a:cubicBezTo>
                  <a:pt x="1158302" y="5842119"/>
                  <a:pt x="1154738" y="5817673"/>
                  <a:pt x="1165711" y="5798825"/>
                </a:cubicBezTo>
                <a:cubicBezTo>
                  <a:pt x="1151203" y="5783821"/>
                  <a:pt x="1142131" y="5776324"/>
                  <a:pt x="1138491" y="5776336"/>
                </a:cubicBezTo>
                <a:cubicBezTo>
                  <a:pt x="1131065" y="5825273"/>
                  <a:pt x="1134515" y="5887346"/>
                  <a:pt x="1148840" y="5962553"/>
                </a:cubicBezTo>
                <a:cubicBezTo>
                  <a:pt x="1173944" y="6082877"/>
                  <a:pt x="1186490" y="6144921"/>
                  <a:pt x="1186479" y="6148683"/>
                </a:cubicBezTo>
                <a:lnTo>
                  <a:pt x="1148155" y="6188312"/>
                </a:lnTo>
                <a:cubicBezTo>
                  <a:pt x="1111861" y="6158325"/>
                  <a:pt x="1084748" y="6101031"/>
                  <a:pt x="1066813" y="6016428"/>
                </a:cubicBezTo>
                <a:cubicBezTo>
                  <a:pt x="1048878" y="5931825"/>
                  <a:pt x="1016311" y="5872666"/>
                  <a:pt x="969114" y="5838951"/>
                </a:cubicBezTo>
                <a:cubicBezTo>
                  <a:pt x="965465" y="5842725"/>
                  <a:pt x="963623" y="5850256"/>
                  <a:pt x="963588" y="5861544"/>
                </a:cubicBezTo>
                <a:cubicBezTo>
                  <a:pt x="963554" y="5872832"/>
                  <a:pt x="961717" y="5878482"/>
                  <a:pt x="958080" y="5878493"/>
                </a:cubicBezTo>
                <a:lnTo>
                  <a:pt x="936197" y="5895494"/>
                </a:lnTo>
                <a:cubicBezTo>
                  <a:pt x="990545" y="5970574"/>
                  <a:pt x="1017645" y="6032574"/>
                  <a:pt x="1017496" y="6081488"/>
                </a:cubicBezTo>
                <a:cubicBezTo>
                  <a:pt x="1002885" y="6100347"/>
                  <a:pt x="995552" y="6119183"/>
                  <a:pt x="995494" y="6137996"/>
                </a:cubicBezTo>
                <a:cubicBezTo>
                  <a:pt x="991901" y="6122957"/>
                  <a:pt x="975603" y="6098550"/>
                  <a:pt x="946598" y="6064779"/>
                </a:cubicBezTo>
                <a:cubicBezTo>
                  <a:pt x="931941" y="6098689"/>
                  <a:pt x="930026" y="6130677"/>
                  <a:pt x="940849" y="6160743"/>
                </a:cubicBezTo>
                <a:cubicBezTo>
                  <a:pt x="951639" y="6202098"/>
                  <a:pt x="957022" y="6226538"/>
                  <a:pt x="957000" y="6234063"/>
                </a:cubicBezTo>
                <a:cubicBezTo>
                  <a:pt x="956976" y="6241589"/>
                  <a:pt x="946004" y="6260436"/>
                  <a:pt x="924081" y="6290606"/>
                </a:cubicBezTo>
                <a:cubicBezTo>
                  <a:pt x="902159" y="6320776"/>
                  <a:pt x="889362" y="6341511"/>
                  <a:pt x="885690" y="6352810"/>
                </a:cubicBezTo>
                <a:cubicBezTo>
                  <a:pt x="871238" y="6318992"/>
                  <a:pt x="835020" y="6264548"/>
                  <a:pt x="777034" y="6189477"/>
                </a:cubicBezTo>
                <a:cubicBezTo>
                  <a:pt x="769608" y="6238415"/>
                  <a:pt x="774985" y="6264736"/>
                  <a:pt x="793165" y="6268443"/>
                </a:cubicBezTo>
                <a:cubicBezTo>
                  <a:pt x="749561" y="6249767"/>
                  <a:pt x="727800" y="6227259"/>
                  <a:pt x="727880" y="6200919"/>
                </a:cubicBezTo>
                <a:cubicBezTo>
                  <a:pt x="727822" y="6219734"/>
                  <a:pt x="736999" y="6193366"/>
                  <a:pt x="755408" y="6121819"/>
                </a:cubicBezTo>
                <a:cubicBezTo>
                  <a:pt x="759081" y="6110519"/>
                  <a:pt x="757319" y="6091711"/>
                  <a:pt x="750122" y="6065396"/>
                </a:cubicBezTo>
                <a:cubicBezTo>
                  <a:pt x="735522" y="6080492"/>
                  <a:pt x="717308" y="6088074"/>
                  <a:pt x="695477" y="6088144"/>
                </a:cubicBezTo>
                <a:cubicBezTo>
                  <a:pt x="695431" y="6103195"/>
                  <a:pt x="695355" y="6128593"/>
                  <a:pt x="695246" y="6164338"/>
                </a:cubicBezTo>
                <a:cubicBezTo>
                  <a:pt x="695137" y="6200083"/>
                  <a:pt x="695054" y="6227362"/>
                  <a:pt x="694997" y="6246175"/>
                </a:cubicBezTo>
                <a:cubicBezTo>
                  <a:pt x="680420" y="6253745"/>
                  <a:pt x="667675" y="6257549"/>
                  <a:pt x="656759" y="6257583"/>
                </a:cubicBezTo>
                <a:cubicBezTo>
                  <a:pt x="620374" y="6257697"/>
                  <a:pt x="582403" y="6181623"/>
                  <a:pt x="542842" y="6029362"/>
                </a:cubicBezTo>
                <a:cubicBezTo>
                  <a:pt x="503283" y="5877100"/>
                  <a:pt x="458033" y="5801050"/>
                  <a:pt x="407094" y="5801210"/>
                </a:cubicBezTo>
                <a:cubicBezTo>
                  <a:pt x="392542" y="5801255"/>
                  <a:pt x="381615" y="5805052"/>
                  <a:pt x="374315" y="5812600"/>
                </a:cubicBezTo>
                <a:cubicBezTo>
                  <a:pt x="381637" y="5797526"/>
                  <a:pt x="385310" y="5786227"/>
                  <a:pt x="385332" y="5778702"/>
                </a:cubicBezTo>
                <a:cubicBezTo>
                  <a:pt x="403525" y="5778645"/>
                  <a:pt x="428972" y="5786089"/>
                  <a:pt x="461672" y="5801038"/>
                </a:cubicBezTo>
                <a:cubicBezTo>
                  <a:pt x="465321" y="5797263"/>
                  <a:pt x="467181" y="5784089"/>
                  <a:pt x="467250" y="5761513"/>
                </a:cubicBezTo>
                <a:cubicBezTo>
                  <a:pt x="467147" y="5795377"/>
                  <a:pt x="447335" y="5729593"/>
                  <a:pt x="407815" y="5564162"/>
                </a:cubicBezTo>
                <a:cubicBezTo>
                  <a:pt x="379268" y="5379884"/>
                  <a:pt x="370755" y="5188016"/>
                  <a:pt x="382277" y="4988562"/>
                </a:cubicBezTo>
                <a:cubicBezTo>
                  <a:pt x="386144" y="4913297"/>
                  <a:pt x="386257" y="4875672"/>
                  <a:pt x="382620" y="4875682"/>
                </a:cubicBezTo>
                <a:lnTo>
                  <a:pt x="409993" y="4847377"/>
                </a:lnTo>
                <a:cubicBezTo>
                  <a:pt x="395519" y="4821084"/>
                  <a:pt x="388322" y="4794768"/>
                  <a:pt x="388402" y="4768430"/>
                </a:cubicBezTo>
                <a:cubicBezTo>
                  <a:pt x="373895" y="4753424"/>
                  <a:pt x="359363" y="4745946"/>
                  <a:pt x="344809" y="4745991"/>
                </a:cubicBezTo>
                <a:cubicBezTo>
                  <a:pt x="344798" y="4749754"/>
                  <a:pt x="342945" y="4761048"/>
                  <a:pt x="339249" y="4779872"/>
                </a:cubicBezTo>
                <a:cubicBezTo>
                  <a:pt x="335554" y="4798696"/>
                  <a:pt x="328248" y="4808127"/>
                  <a:pt x="317332" y="4808160"/>
                </a:cubicBezTo>
                <a:cubicBezTo>
                  <a:pt x="310055" y="4808183"/>
                  <a:pt x="307333" y="4806310"/>
                  <a:pt x="309164" y="4802542"/>
                </a:cubicBezTo>
                <a:cubicBezTo>
                  <a:pt x="310995" y="4798775"/>
                  <a:pt x="306451" y="4796906"/>
                  <a:pt x="295537" y="4796941"/>
                </a:cubicBezTo>
                <a:cubicBezTo>
                  <a:pt x="288260" y="4796964"/>
                  <a:pt x="284609" y="4800738"/>
                  <a:pt x="284587" y="4808263"/>
                </a:cubicBezTo>
                <a:cubicBezTo>
                  <a:pt x="299346" y="4740490"/>
                  <a:pt x="323099" y="4706552"/>
                  <a:pt x="355846" y="4706449"/>
                </a:cubicBezTo>
                <a:cubicBezTo>
                  <a:pt x="366760" y="4706414"/>
                  <a:pt x="374028" y="4709214"/>
                  <a:pt x="377650" y="4714846"/>
                </a:cubicBezTo>
                <a:cubicBezTo>
                  <a:pt x="381272" y="4720479"/>
                  <a:pt x="384901" y="4723290"/>
                  <a:pt x="388540" y="4723278"/>
                </a:cubicBezTo>
                <a:cubicBezTo>
                  <a:pt x="399489" y="4711956"/>
                  <a:pt x="403230" y="4678081"/>
                  <a:pt x="399764" y="4621652"/>
                </a:cubicBezTo>
                <a:cubicBezTo>
                  <a:pt x="399901" y="4576500"/>
                  <a:pt x="418167" y="4551985"/>
                  <a:pt x="454563" y="4548108"/>
                </a:cubicBezTo>
                <a:cubicBezTo>
                  <a:pt x="458202" y="4548097"/>
                  <a:pt x="467281" y="4553712"/>
                  <a:pt x="481799" y="4564954"/>
                </a:cubicBezTo>
                <a:cubicBezTo>
                  <a:pt x="474466" y="4583792"/>
                  <a:pt x="454380" y="4608311"/>
                  <a:pt x="421543" y="4638516"/>
                </a:cubicBezTo>
                <a:cubicBezTo>
                  <a:pt x="425158" y="4646029"/>
                  <a:pt x="435977" y="4677978"/>
                  <a:pt x="453997" y="4734360"/>
                </a:cubicBezTo>
                <a:cubicBezTo>
                  <a:pt x="461320" y="4719286"/>
                  <a:pt x="472275" y="4706083"/>
                  <a:pt x="486863" y="4694749"/>
                </a:cubicBezTo>
                <a:cubicBezTo>
                  <a:pt x="490524" y="4687213"/>
                  <a:pt x="492424" y="4660869"/>
                  <a:pt x="492562" y="4615717"/>
                </a:cubicBezTo>
                <a:cubicBezTo>
                  <a:pt x="492493" y="4638293"/>
                  <a:pt x="485358" y="4591282"/>
                  <a:pt x="471159" y="4474685"/>
                </a:cubicBezTo>
                <a:cubicBezTo>
                  <a:pt x="474809" y="4470912"/>
                  <a:pt x="473007" y="4465273"/>
                  <a:pt x="465753" y="4457771"/>
                </a:cubicBezTo>
                <a:cubicBezTo>
                  <a:pt x="458442" y="4469081"/>
                  <a:pt x="443837" y="4486059"/>
                  <a:pt x="421937" y="4508703"/>
                </a:cubicBezTo>
                <a:cubicBezTo>
                  <a:pt x="440289" y="4455969"/>
                  <a:pt x="442235" y="4414574"/>
                  <a:pt x="427773" y="4384519"/>
                </a:cubicBezTo>
                <a:cubicBezTo>
                  <a:pt x="416834" y="4392079"/>
                  <a:pt x="404036" y="4412813"/>
                  <a:pt x="389379" y="4446723"/>
                </a:cubicBezTo>
                <a:cubicBezTo>
                  <a:pt x="398585" y="4410949"/>
                  <a:pt x="405500" y="4379885"/>
                  <a:pt x="410128" y="4353532"/>
                </a:cubicBezTo>
                <a:lnTo>
                  <a:pt x="413523" y="4330152"/>
                </a:lnTo>
                <a:lnTo>
                  <a:pt x="438774" y="4356264"/>
                </a:lnTo>
                <a:cubicBezTo>
                  <a:pt x="449746" y="4337417"/>
                  <a:pt x="457166" y="4290361"/>
                  <a:pt x="461032" y="4215096"/>
                </a:cubicBezTo>
                <a:cubicBezTo>
                  <a:pt x="471960" y="4211299"/>
                  <a:pt x="486541" y="4201847"/>
                  <a:pt x="504779" y="4186740"/>
                </a:cubicBezTo>
                <a:cubicBezTo>
                  <a:pt x="512251" y="4122752"/>
                  <a:pt x="523464" y="4024889"/>
                  <a:pt x="538417" y="3893150"/>
                </a:cubicBezTo>
                <a:cubicBezTo>
                  <a:pt x="546197" y="3727570"/>
                  <a:pt x="577712" y="3533696"/>
                  <a:pt x="632964" y="3311528"/>
                </a:cubicBezTo>
                <a:cubicBezTo>
                  <a:pt x="680824" y="3127009"/>
                  <a:pt x="728684" y="2942491"/>
                  <a:pt x="776544" y="2757972"/>
                </a:cubicBezTo>
                <a:cubicBezTo>
                  <a:pt x="769290" y="2750471"/>
                  <a:pt x="752005" y="2751465"/>
                  <a:pt x="724688" y="2760958"/>
                </a:cubicBezTo>
                <a:cubicBezTo>
                  <a:pt x="697371" y="2770449"/>
                  <a:pt x="680062" y="2778970"/>
                  <a:pt x="672763" y="2786519"/>
                </a:cubicBezTo>
                <a:cubicBezTo>
                  <a:pt x="667348" y="2772426"/>
                  <a:pt x="651701" y="2757308"/>
                  <a:pt x="625829" y="2741162"/>
                </a:cubicBezTo>
                <a:lnTo>
                  <a:pt x="599005" y="2726061"/>
                </a:lnTo>
                <a:lnTo>
                  <a:pt x="600640" y="2723252"/>
                </a:lnTo>
                <a:cubicBezTo>
                  <a:pt x="603389" y="2716658"/>
                  <a:pt x="607522" y="2703946"/>
                  <a:pt x="613037" y="2685115"/>
                </a:cubicBezTo>
                <a:cubicBezTo>
                  <a:pt x="609433" y="2673838"/>
                  <a:pt x="616750" y="2660647"/>
                  <a:pt x="634988" y="2645539"/>
                </a:cubicBezTo>
                <a:cubicBezTo>
                  <a:pt x="620456" y="2638060"/>
                  <a:pt x="607745" y="2630574"/>
                  <a:pt x="596852" y="2623082"/>
                </a:cubicBezTo>
                <a:cubicBezTo>
                  <a:pt x="575068" y="2608101"/>
                  <a:pt x="553248" y="2604406"/>
                  <a:pt x="531395" y="2612002"/>
                </a:cubicBezTo>
                <a:lnTo>
                  <a:pt x="487818" y="2583918"/>
                </a:lnTo>
                <a:cubicBezTo>
                  <a:pt x="487842" y="2576393"/>
                  <a:pt x="487865" y="2568868"/>
                  <a:pt x="487887" y="2561342"/>
                </a:cubicBezTo>
                <a:lnTo>
                  <a:pt x="406023" y="2561599"/>
                </a:lnTo>
                <a:cubicBezTo>
                  <a:pt x="406034" y="2557837"/>
                  <a:pt x="413340" y="2548407"/>
                  <a:pt x="427939" y="2533311"/>
                </a:cubicBezTo>
                <a:cubicBezTo>
                  <a:pt x="431623" y="2518249"/>
                  <a:pt x="418934" y="2503238"/>
                  <a:pt x="389872" y="2488279"/>
                </a:cubicBezTo>
                <a:cubicBezTo>
                  <a:pt x="364324" y="2514698"/>
                  <a:pt x="351549" y="2527907"/>
                  <a:pt x="351549" y="2527907"/>
                </a:cubicBezTo>
                <a:cubicBezTo>
                  <a:pt x="344272" y="2527931"/>
                  <a:pt x="335187" y="2524195"/>
                  <a:pt x="324295" y="2516705"/>
                </a:cubicBezTo>
                <a:cubicBezTo>
                  <a:pt x="309695" y="2531801"/>
                  <a:pt x="302355" y="2552518"/>
                  <a:pt x="302275" y="2578858"/>
                </a:cubicBezTo>
                <a:cubicBezTo>
                  <a:pt x="291452" y="2548790"/>
                  <a:pt x="295158" y="2526204"/>
                  <a:pt x="313396" y="2511095"/>
                </a:cubicBezTo>
                <a:cubicBezTo>
                  <a:pt x="309781" y="2503581"/>
                  <a:pt x="304335" y="2499836"/>
                  <a:pt x="297058" y="2499859"/>
                </a:cubicBezTo>
                <a:cubicBezTo>
                  <a:pt x="348127" y="2456899"/>
                  <a:pt x="371316" y="2421228"/>
                  <a:pt x="366626" y="2392848"/>
                </a:cubicBezTo>
                <a:lnTo>
                  <a:pt x="366301" y="2391820"/>
                </a:lnTo>
                <a:lnTo>
                  <a:pt x="372400" y="2400853"/>
                </a:lnTo>
                <a:cubicBezTo>
                  <a:pt x="378744" y="2408358"/>
                  <a:pt x="388270" y="2416794"/>
                  <a:pt x="400976" y="2426161"/>
                </a:cubicBezTo>
                <a:cubicBezTo>
                  <a:pt x="484831" y="2369458"/>
                  <a:pt x="524940" y="2341113"/>
                  <a:pt x="521302" y="2341124"/>
                </a:cubicBezTo>
                <a:cubicBezTo>
                  <a:pt x="583156" y="2340929"/>
                  <a:pt x="630432" y="2348306"/>
                  <a:pt x="663133" y="2363254"/>
                </a:cubicBezTo>
                <a:cubicBezTo>
                  <a:pt x="692321" y="2336824"/>
                  <a:pt x="706955" y="2310440"/>
                  <a:pt x="707035" y="2284102"/>
                </a:cubicBezTo>
                <a:cubicBezTo>
                  <a:pt x="707057" y="2276576"/>
                  <a:pt x="688933" y="2254057"/>
                  <a:pt x="652664" y="2216545"/>
                </a:cubicBezTo>
                <a:cubicBezTo>
                  <a:pt x="630775" y="2235427"/>
                  <a:pt x="601583" y="2263739"/>
                  <a:pt x="565084" y="2301479"/>
                </a:cubicBezTo>
                <a:cubicBezTo>
                  <a:pt x="550586" y="2282711"/>
                  <a:pt x="537881" y="2273344"/>
                  <a:pt x="526966" y="2273379"/>
                </a:cubicBezTo>
                <a:cubicBezTo>
                  <a:pt x="541692" y="2216893"/>
                  <a:pt x="560003" y="2177328"/>
                  <a:pt x="581903" y="2154684"/>
                </a:cubicBezTo>
                <a:cubicBezTo>
                  <a:pt x="585552" y="2150910"/>
                  <a:pt x="591027" y="2145249"/>
                  <a:pt x="598326" y="2137701"/>
                </a:cubicBezTo>
                <a:cubicBezTo>
                  <a:pt x="587456" y="2122684"/>
                  <a:pt x="582034" y="2111413"/>
                  <a:pt x="582057" y="2103888"/>
                </a:cubicBezTo>
                <a:cubicBezTo>
                  <a:pt x="589311" y="2111391"/>
                  <a:pt x="605632" y="2128271"/>
                  <a:pt x="631022" y="2154530"/>
                </a:cubicBezTo>
                <a:cubicBezTo>
                  <a:pt x="663825" y="2135613"/>
                  <a:pt x="700237" y="2126093"/>
                  <a:pt x="740261" y="2125968"/>
                </a:cubicBezTo>
                <a:lnTo>
                  <a:pt x="767549" y="2125881"/>
                </a:lnTo>
                <a:cubicBezTo>
                  <a:pt x="778521" y="2107034"/>
                  <a:pt x="787674" y="2088191"/>
                  <a:pt x="795008" y="2069355"/>
                </a:cubicBezTo>
                <a:cubicBezTo>
                  <a:pt x="806016" y="2039221"/>
                  <a:pt x="804241" y="2024175"/>
                  <a:pt x="789687" y="2024222"/>
                </a:cubicBezTo>
                <a:cubicBezTo>
                  <a:pt x="789700" y="2020458"/>
                  <a:pt x="796107" y="2007269"/>
                  <a:pt x="808910" y="1984653"/>
                </a:cubicBezTo>
                <a:cubicBezTo>
                  <a:pt x="821713" y="1962037"/>
                  <a:pt x="828138" y="1943204"/>
                  <a:pt x="828183" y="1928153"/>
                </a:cubicBezTo>
                <a:cubicBezTo>
                  <a:pt x="828241" y="1909339"/>
                  <a:pt x="824642" y="1896182"/>
                  <a:pt x="817389" y="1888680"/>
                </a:cubicBezTo>
                <a:cubicBezTo>
                  <a:pt x="813749" y="1888692"/>
                  <a:pt x="808272" y="1895292"/>
                  <a:pt x="800955" y="1908484"/>
                </a:cubicBezTo>
                <a:cubicBezTo>
                  <a:pt x="793638" y="1921677"/>
                  <a:pt x="789968" y="1932035"/>
                  <a:pt x="789945" y="1939561"/>
                </a:cubicBezTo>
                <a:cubicBezTo>
                  <a:pt x="775438" y="1924557"/>
                  <a:pt x="768195" y="1913291"/>
                  <a:pt x="768217" y="1905765"/>
                </a:cubicBezTo>
                <a:cubicBezTo>
                  <a:pt x="768297" y="1879428"/>
                  <a:pt x="788401" y="1849263"/>
                  <a:pt x="828526" y="1815274"/>
                </a:cubicBezTo>
                <a:cubicBezTo>
                  <a:pt x="832153" y="1819025"/>
                  <a:pt x="830305" y="1828437"/>
                  <a:pt x="822982" y="1843511"/>
                </a:cubicBezTo>
                <a:cubicBezTo>
                  <a:pt x="819298" y="1858572"/>
                  <a:pt x="819264" y="1869861"/>
                  <a:pt x="822880" y="1877374"/>
                </a:cubicBezTo>
                <a:cubicBezTo>
                  <a:pt x="844744" y="1866018"/>
                  <a:pt x="873932" y="1839588"/>
                  <a:pt x="910443" y="1798084"/>
                </a:cubicBezTo>
                <a:lnTo>
                  <a:pt x="872256" y="1792561"/>
                </a:lnTo>
                <a:lnTo>
                  <a:pt x="872308" y="1775628"/>
                </a:lnTo>
                <a:cubicBezTo>
                  <a:pt x="876026" y="1749279"/>
                  <a:pt x="877897" y="1732341"/>
                  <a:pt x="877919" y="1724816"/>
                </a:cubicBezTo>
                <a:cubicBezTo>
                  <a:pt x="877999" y="1698476"/>
                  <a:pt x="854419" y="1675975"/>
                  <a:pt x="807176" y="1657311"/>
                </a:cubicBezTo>
                <a:cubicBezTo>
                  <a:pt x="821752" y="1649741"/>
                  <a:pt x="843623" y="1636502"/>
                  <a:pt x="872788" y="1617598"/>
                </a:cubicBezTo>
                <a:cubicBezTo>
                  <a:pt x="872731" y="1636410"/>
                  <a:pt x="879956" y="1653319"/>
                  <a:pt x="894464" y="1668325"/>
                </a:cubicBezTo>
                <a:cubicBezTo>
                  <a:pt x="912782" y="1626878"/>
                  <a:pt x="945591" y="1606081"/>
                  <a:pt x="992890" y="1605932"/>
                </a:cubicBezTo>
                <a:cubicBezTo>
                  <a:pt x="1000167" y="1605909"/>
                  <a:pt x="1016506" y="1617146"/>
                  <a:pt x="1041907" y="1639641"/>
                </a:cubicBezTo>
                <a:cubicBezTo>
                  <a:pt x="1052868" y="1624557"/>
                  <a:pt x="1073863" y="1600034"/>
                  <a:pt x="1104893" y="1566073"/>
                </a:cubicBezTo>
                <a:cubicBezTo>
                  <a:pt x="1135923" y="1532111"/>
                  <a:pt x="1169630" y="1515074"/>
                  <a:pt x="1206014" y="1514960"/>
                </a:cubicBezTo>
                <a:cubicBezTo>
                  <a:pt x="1216930" y="1514926"/>
                  <a:pt x="1222381" y="1516789"/>
                  <a:pt x="1222370" y="1520552"/>
                </a:cubicBezTo>
                <a:cubicBezTo>
                  <a:pt x="1222359" y="1524314"/>
                  <a:pt x="1227811" y="1526179"/>
                  <a:pt x="1238726" y="1526145"/>
                </a:cubicBezTo>
                <a:cubicBezTo>
                  <a:pt x="1253280" y="1526100"/>
                  <a:pt x="1269711" y="1507234"/>
                  <a:pt x="1288016" y="1469550"/>
                </a:cubicBezTo>
                <a:cubicBezTo>
                  <a:pt x="1291655" y="1469539"/>
                  <a:pt x="1298926" y="1471397"/>
                  <a:pt x="1309831" y="1475126"/>
                </a:cubicBezTo>
                <a:cubicBezTo>
                  <a:pt x="1320734" y="1478854"/>
                  <a:pt x="1331644" y="1480701"/>
                  <a:pt x="1342559" y="1480667"/>
                </a:cubicBezTo>
                <a:cubicBezTo>
                  <a:pt x="1335282" y="1480690"/>
                  <a:pt x="1366249" y="1467424"/>
                  <a:pt x="1435459" y="1440867"/>
                </a:cubicBezTo>
                <a:cubicBezTo>
                  <a:pt x="1435493" y="1429580"/>
                  <a:pt x="1422776" y="1423975"/>
                  <a:pt x="1397308" y="1424055"/>
                </a:cubicBezTo>
                <a:cubicBezTo>
                  <a:pt x="1404607" y="1416508"/>
                  <a:pt x="1404663" y="1397694"/>
                  <a:pt x="1397479" y="1367616"/>
                </a:cubicBezTo>
                <a:cubicBezTo>
                  <a:pt x="1393931" y="1337526"/>
                  <a:pt x="1383079" y="1316865"/>
                  <a:pt x="1364921" y="1305634"/>
                </a:cubicBezTo>
                <a:cubicBezTo>
                  <a:pt x="1350321" y="1320732"/>
                  <a:pt x="1343022" y="1328280"/>
                  <a:pt x="1343022" y="1328280"/>
                </a:cubicBezTo>
                <a:cubicBezTo>
                  <a:pt x="1335745" y="1328302"/>
                  <a:pt x="1326661" y="1324569"/>
                  <a:pt x="1315767" y="1317077"/>
                </a:cubicBezTo>
                <a:cubicBezTo>
                  <a:pt x="1312118" y="1320852"/>
                  <a:pt x="1307548" y="1328391"/>
                  <a:pt x="1302055" y="1339696"/>
                </a:cubicBezTo>
                <a:cubicBezTo>
                  <a:pt x="1296563" y="1351001"/>
                  <a:pt x="1291992" y="1358542"/>
                  <a:pt x="1288343" y="1362315"/>
                </a:cubicBezTo>
                <a:cubicBezTo>
                  <a:pt x="1310105" y="1384823"/>
                  <a:pt x="1320957" y="1405482"/>
                  <a:pt x="1320899" y="1424296"/>
                </a:cubicBezTo>
                <a:cubicBezTo>
                  <a:pt x="1306403" y="1405529"/>
                  <a:pt x="1284641" y="1383021"/>
                  <a:pt x="1255614" y="1356773"/>
                </a:cubicBezTo>
                <a:cubicBezTo>
                  <a:pt x="1244630" y="1379384"/>
                  <a:pt x="1219080" y="1405802"/>
                  <a:pt x="1178966" y="1436030"/>
                </a:cubicBezTo>
                <a:cubicBezTo>
                  <a:pt x="1211656" y="1454740"/>
                  <a:pt x="1235282" y="1462191"/>
                  <a:pt x="1249847" y="1458383"/>
                </a:cubicBezTo>
                <a:cubicBezTo>
                  <a:pt x="1231656" y="1458440"/>
                  <a:pt x="1222525" y="1469757"/>
                  <a:pt x="1222456" y="1492333"/>
                </a:cubicBezTo>
                <a:cubicBezTo>
                  <a:pt x="1207959" y="1473565"/>
                  <a:pt x="1195253" y="1464198"/>
                  <a:pt x="1184339" y="1464233"/>
                </a:cubicBezTo>
                <a:cubicBezTo>
                  <a:pt x="1173422" y="1464266"/>
                  <a:pt x="1164321" y="1466177"/>
                  <a:pt x="1157033" y="1469962"/>
                </a:cubicBezTo>
                <a:cubicBezTo>
                  <a:pt x="1149745" y="1473747"/>
                  <a:pt x="1144281" y="1475647"/>
                  <a:pt x="1140641" y="1475659"/>
                </a:cubicBezTo>
                <a:lnTo>
                  <a:pt x="1168016" y="1447352"/>
                </a:lnTo>
                <a:cubicBezTo>
                  <a:pt x="1168063" y="1432301"/>
                  <a:pt x="1155351" y="1424816"/>
                  <a:pt x="1129881" y="1424896"/>
                </a:cubicBezTo>
                <a:cubicBezTo>
                  <a:pt x="1133531" y="1421123"/>
                  <a:pt x="1137189" y="1414526"/>
                  <a:pt x="1140857" y="1405109"/>
                </a:cubicBezTo>
                <a:cubicBezTo>
                  <a:pt x="1144524" y="1395690"/>
                  <a:pt x="1150001" y="1389088"/>
                  <a:pt x="1157289" y="1385303"/>
                </a:cubicBezTo>
                <a:cubicBezTo>
                  <a:pt x="1150024" y="1381562"/>
                  <a:pt x="1140933" y="1379709"/>
                  <a:pt x="1130018" y="1379744"/>
                </a:cubicBezTo>
                <a:cubicBezTo>
                  <a:pt x="1125470" y="1379759"/>
                  <a:pt x="1121489" y="1380123"/>
                  <a:pt x="1118076" y="1380840"/>
                </a:cubicBezTo>
                <a:lnTo>
                  <a:pt x="1110553" y="1383662"/>
                </a:lnTo>
                <a:lnTo>
                  <a:pt x="1115032" y="1372383"/>
                </a:lnTo>
                <a:cubicBezTo>
                  <a:pt x="1117785" y="1365084"/>
                  <a:pt x="1120993" y="1356256"/>
                  <a:pt x="1124664" y="1345898"/>
                </a:cubicBezTo>
                <a:cubicBezTo>
                  <a:pt x="1273943" y="1311565"/>
                  <a:pt x="1354040" y="1294382"/>
                  <a:pt x="1364955" y="1294347"/>
                </a:cubicBezTo>
                <a:cubicBezTo>
                  <a:pt x="1394063" y="1294256"/>
                  <a:pt x="1437698" y="1302585"/>
                  <a:pt x="1495862" y="1319334"/>
                </a:cubicBezTo>
                <a:cubicBezTo>
                  <a:pt x="1554026" y="1336083"/>
                  <a:pt x="1586723" y="1351970"/>
                  <a:pt x="1593955" y="1366999"/>
                </a:cubicBezTo>
                <a:cubicBezTo>
                  <a:pt x="1608554" y="1351903"/>
                  <a:pt x="1606780" y="1336858"/>
                  <a:pt x="1588634" y="1321864"/>
                </a:cubicBezTo>
                <a:cubicBezTo>
                  <a:pt x="1668622" y="1340425"/>
                  <a:pt x="1737639" y="1377836"/>
                  <a:pt x="1795683" y="1434092"/>
                </a:cubicBezTo>
                <a:lnTo>
                  <a:pt x="1757393" y="1462431"/>
                </a:lnTo>
                <a:cubicBezTo>
                  <a:pt x="1764762" y="1432308"/>
                  <a:pt x="1750282" y="1407897"/>
                  <a:pt x="1713955" y="1389197"/>
                </a:cubicBezTo>
                <a:cubicBezTo>
                  <a:pt x="1710304" y="1392971"/>
                  <a:pt x="1708451" y="1404265"/>
                  <a:pt x="1708395" y="1423078"/>
                </a:cubicBezTo>
                <a:cubicBezTo>
                  <a:pt x="1708348" y="1438128"/>
                  <a:pt x="1719180" y="1465374"/>
                  <a:pt x="1740891" y="1504813"/>
                </a:cubicBezTo>
                <a:cubicBezTo>
                  <a:pt x="1762602" y="1544252"/>
                  <a:pt x="1780735" y="1563950"/>
                  <a:pt x="1795289" y="1563903"/>
                </a:cubicBezTo>
                <a:cubicBezTo>
                  <a:pt x="1806203" y="1563869"/>
                  <a:pt x="1815305" y="1561959"/>
                  <a:pt x="1822594" y="1558174"/>
                </a:cubicBezTo>
                <a:cubicBezTo>
                  <a:pt x="1829882" y="1554389"/>
                  <a:pt x="1835344" y="1552491"/>
                  <a:pt x="1838984" y="1552479"/>
                </a:cubicBezTo>
                <a:cubicBezTo>
                  <a:pt x="1835300" y="1567541"/>
                  <a:pt x="1840688" y="1590099"/>
                  <a:pt x="1855151" y="1620155"/>
                </a:cubicBezTo>
                <a:cubicBezTo>
                  <a:pt x="1869613" y="1650210"/>
                  <a:pt x="1887749" y="1668966"/>
                  <a:pt x="1909555" y="1676423"/>
                </a:cubicBezTo>
                <a:lnTo>
                  <a:pt x="1909285" y="1765470"/>
                </a:lnTo>
                <a:lnTo>
                  <a:pt x="1961211" y="1620853"/>
                </a:lnTo>
                <a:cubicBezTo>
                  <a:pt x="1972561" y="1576537"/>
                  <a:pt x="1975710" y="1522024"/>
                  <a:pt x="1970659" y="1457314"/>
                </a:cubicBezTo>
                <a:cubicBezTo>
                  <a:pt x="1995471" y="1425564"/>
                  <a:pt x="2007707" y="1411564"/>
                  <a:pt x="2007365" y="1415312"/>
                </a:cubicBezTo>
                <a:cubicBezTo>
                  <a:pt x="2008733" y="1400319"/>
                  <a:pt x="2007606" y="1392658"/>
                  <a:pt x="2003984" y="1392327"/>
                </a:cubicBezTo>
                <a:cubicBezTo>
                  <a:pt x="2000361" y="1391997"/>
                  <a:pt x="1996910" y="1389792"/>
                  <a:pt x="1993630" y="1385713"/>
                </a:cubicBezTo>
                <a:cubicBezTo>
                  <a:pt x="1997051" y="1348232"/>
                  <a:pt x="1996920" y="1289640"/>
                  <a:pt x="1993236" y="1209938"/>
                </a:cubicBezTo>
                <a:cubicBezTo>
                  <a:pt x="1995973" y="1179953"/>
                  <a:pt x="1994645" y="1134480"/>
                  <a:pt x="1989251" y="1073518"/>
                </a:cubicBezTo>
                <a:cubicBezTo>
                  <a:pt x="1978726" y="1068778"/>
                  <a:pt x="1965434" y="1054337"/>
                  <a:pt x="1949375" y="1030196"/>
                </a:cubicBezTo>
                <a:cubicBezTo>
                  <a:pt x="1954708" y="1011786"/>
                  <a:pt x="1962707" y="984170"/>
                  <a:pt x="1973372" y="947351"/>
                </a:cubicBezTo>
                <a:cubicBezTo>
                  <a:pt x="1955542" y="862578"/>
                  <a:pt x="1926985" y="735253"/>
                  <a:pt x="1887702" y="565377"/>
                </a:cubicBezTo>
                <a:cubicBezTo>
                  <a:pt x="1901727" y="411704"/>
                  <a:pt x="1886603" y="257260"/>
                  <a:pt x="1842329" y="102046"/>
                </a:cubicBezTo>
                <a:cubicBezTo>
                  <a:pt x="1878754" y="143164"/>
                  <a:pt x="1904654" y="179542"/>
                  <a:pt x="1920029" y="211180"/>
                </a:cubicBezTo>
                <a:cubicBezTo>
                  <a:pt x="1920200" y="209306"/>
                  <a:pt x="1921814" y="206619"/>
                  <a:pt x="1924875" y="203119"/>
                </a:cubicBezTo>
                <a:lnTo>
                  <a:pt x="1935204" y="193223"/>
                </a:lnTo>
                <a:lnTo>
                  <a:pt x="1934435" y="188401"/>
                </a:lnTo>
                <a:cubicBezTo>
                  <a:pt x="1934300" y="179885"/>
                  <a:pt x="1935343" y="163446"/>
                  <a:pt x="1937567" y="139083"/>
                </a:cubicBezTo>
                <a:cubicBezTo>
                  <a:pt x="1973308" y="187698"/>
                  <a:pt x="2010588" y="219445"/>
                  <a:pt x="2049407" y="234326"/>
                </a:cubicBezTo>
                <a:cubicBezTo>
                  <a:pt x="2057336" y="227491"/>
                  <a:pt x="2061643" y="220326"/>
                  <a:pt x="2062327" y="212829"/>
                </a:cubicBezTo>
                <a:cubicBezTo>
                  <a:pt x="2062669" y="209081"/>
                  <a:pt x="2077259" y="229310"/>
                  <a:pt x="2106097" y="273514"/>
                </a:cubicBezTo>
                <a:cubicBezTo>
                  <a:pt x="2112658" y="281672"/>
                  <a:pt x="2117850" y="304822"/>
                  <a:pt x="2121674" y="342964"/>
                </a:cubicBezTo>
                <a:cubicBezTo>
                  <a:pt x="2127892" y="354869"/>
                  <a:pt x="2139715" y="365397"/>
                  <a:pt x="2157143" y="374546"/>
                </a:cubicBezTo>
                <a:cubicBezTo>
                  <a:pt x="2157143" y="374546"/>
                  <a:pt x="2169408" y="400231"/>
                  <a:pt x="2193940" y="451602"/>
                </a:cubicBezTo>
                <a:cubicBezTo>
                  <a:pt x="2209315" y="483240"/>
                  <a:pt x="2210714" y="507933"/>
                  <a:pt x="2198136" y="525682"/>
                </a:cubicBezTo>
                <a:cubicBezTo>
                  <a:pt x="2211257" y="541997"/>
                  <a:pt x="2219629" y="550320"/>
                  <a:pt x="2223251" y="550650"/>
                </a:cubicBezTo>
                <a:cubicBezTo>
                  <a:pt x="2234943" y="502586"/>
                  <a:pt x="2236965" y="440411"/>
                  <a:pt x="2229318" y="364127"/>
                </a:cubicBezTo>
                <a:cubicBezTo>
                  <a:pt x="2214908" y="241873"/>
                  <a:pt x="2207874" y="178872"/>
                  <a:pt x="2208216" y="175123"/>
                </a:cubicBezTo>
                <a:lnTo>
                  <a:pt x="2249843" y="139240"/>
                </a:lnTo>
                <a:cubicBezTo>
                  <a:pt x="2283330" y="172531"/>
                  <a:pt x="2305281" y="232169"/>
                  <a:pt x="2315695" y="318155"/>
                </a:cubicBezTo>
                <a:cubicBezTo>
                  <a:pt x="2326110" y="404140"/>
                  <a:pt x="2353323" y="466148"/>
                  <a:pt x="2397335" y="504180"/>
                </a:cubicBezTo>
                <a:cubicBezTo>
                  <a:pt x="2401299" y="500762"/>
                  <a:pt x="2403795" y="493431"/>
                  <a:pt x="2404821" y="482187"/>
                </a:cubicBezTo>
                <a:cubicBezTo>
                  <a:pt x="2405847" y="470942"/>
                  <a:pt x="2408171" y="465485"/>
                  <a:pt x="2411794" y="465816"/>
                </a:cubicBezTo>
                <a:lnTo>
                  <a:pt x="2435067" y="450933"/>
                </a:lnTo>
                <a:cubicBezTo>
                  <a:pt x="2387574" y="371012"/>
                  <a:pt x="2366051" y="306688"/>
                  <a:pt x="2370498" y="257963"/>
                </a:cubicBezTo>
                <a:cubicBezTo>
                  <a:pt x="2386698" y="240545"/>
                  <a:pt x="2395653" y="222465"/>
                  <a:pt x="2397363" y="203725"/>
                </a:cubicBezTo>
                <a:cubicBezTo>
                  <a:pt x="2399617" y="219048"/>
                  <a:pt x="2413694" y="244898"/>
                  <a:pt x="2439594" y="281276"/>
                </a:cubicBezTo>
                <a:cubicBezTo>
                  <a:pt x="2457162" y="248866"/>
                  <a:pt x="2461881" y="217172"/>
                  <a:pt x="2453751" y="186195"/>
                </a:cubicBezTo>
                <a:cubicBezTo>
                  <a:pt x="2446647" y="143974"/>
                  <a:pt x="2443437" y="119116"/>
                  <a:pt x="2444121" y="111619"/>
                </a:cubicBezTo>
                <a:cubicBezTo>
                  <a:pt x="2444805" y="104123"/>
                  <a:pt x="2457383" y="86374"/>
                  <a:pt x="2481854" y="58373"/>
                </a:cubicBezTo>
                <a:cubicBezTo>
                  <a:pt x="2506324" y="30372"/>
                  <a:pt x="2520884" y="10914"/>
                  <a:pt x="25255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icture Placeholder 186"/>
          <p:cNvSpPr>
            <a:spLocks noGrp="1"/>
          </p:cNvSpPr>
          <p:nvPr>
            <p:ph type="pic" sz="quarter" idx="10"/>
          </p:nvPr>
        </p:nvSpPr>
        <p:spPr>
          <a:xfrm>
            <a:off x="7350472" y="328407"/>
            <a:ext cx="3294748" cy="6352810"/>
          </a:xfrm>
          <a:custGeom>
            <a:avLst/>
            <a:gdLst>
              <a:gd name="connsiteX0" fmla="*/ 267837 w 3294748"/>
              <a:gd name="connsiteY0" fmla="*/ 4932482 h 6352810"/>
              <a:gd name="connsiteX1" fmla="*/ 300531 w 3294748"/>
              <a:gd name="connsiteY1" fmla="*/ 4949312 h 6352810"/>
              <a:gd name="connsiteX2" fmla="*/ 196560 w 3294748"/>
              <a:gd name="connsiteY2" fmla="*/ 5039941 h 6352810"/>
              <a:gd name="connsiteX3" fmla="*/ 81590 w 3294748"/>
              <a:gd name="connsiteY3" fmla="*/ 5158824 h 6352810"/>
              <a:gd name="connsiteX4" fmla="*/ 37929 w 3294748"/>
              <a:gd name="connsiteY4" fmla="*/ 5158962 h 6352810"/>
              <a:gd name="connsiteX5" fmla="*/ 0 w 3294748"/>
              <a:gd name="connsiteY5" fmla="*/ 5068778 h 6352810"/>
              <a:gd name="connsiteX6" fmla="*/ 76596 w 3294748"/>
              <a:gd name="connsiteY6" fmla="*/ 5006454 h 6352810"/>
              <a:gd name="connsiteX7" fmla="*/ 79264 w 3294748"/>
              <a:gd name="connsiteY7" fmla="*/ 5026200 h 6352810"/>
              <a:gd name="connsiteX8" fmla="*/ 103764 w 3294748"/>
              <a:gd name="connsiteY8" fmla="*/ 5045876 h 6352810"/>
              <a:gd name="connsiteX9" fmla="*/ 180257 w 3294748"/>
              <a:gd name="connsiteY9" fmla="*/ 5017416 h 6352810"/>
              <a:gd name="connsiteX10" fmla="*/ 267837 w 3294748"/>
              <a:gd name="connsiteY10" fmla="*/ 4932482 h 6352810"/>
              <a:gd name="connsiteX11" fmla="*/ 60463 w 3294748"/>
              <a:gd name="connsiteY11" fmla="*/ 4927490 h 6352810"/>
              <a:gd name="connsiteX12" fmla="*/ 60394 w 3294748"/>
              <a:gd name="connsiteY12" fmla="*/ 4950066 h 6352810"/>
              <a:gd name="connsiteX13" fmla="*/ 27648 w 3294748"/>
              <a:gd name="connsiteY13" fmla="*/ 4950169 h 6352810"/>
              <a:gd name="connsiteX14" fmla="*/ 27716 w 3294748"/>
              <a:gd name="connsiteY14" fmla="*/ 4927593 h 6352810"/>
              <a:gd name="connsiteX15" fmla="*/ 1873962 w 3294748"/>
              <a:gd name="connsiteY15" fmla="*/ 4917922 h 6352810"/>
              <a:gd name="connsiteX16" fmla="*/ 1866017 w 3294748"/>
              <a:gd name="connsiteY16" fmla="*/ 4929952 h 6352810"/>
              <a:gd name="connsiteX17" fmla="*/ 1864974 w 3294748"/>
              <a:gd name="connsiteY17" fmla="*/ 4930236 h 6352810"/>
              <a:gd name="connsiteX18" fmla="*/ 1867887 w 3294748"/>
              <a:gd name="connsiteY18" fmla="*/ 4924455 h 6352810"/>
              <a:gd name="connsiteX19" fmla="*/ 1873962 w 3294748"/>
              <a:gd name="connsiteY19" fmla="*/ 4917922 h 6352810"/>
              <a:gd name="connsiteX20" fmla="*/ 1307548 w 3294748"/>
              <a:gd name="connsiteY20" fmla="*/ 4820874 h 6352810"/>
              <a:gd name="connsiteX21" fmla="*/ 1307493 w 3294748"/>
              <a:gd name="connsiteY21" fmla="*/ 4821479 h 6352810"/>
              <a:gd name="connsiteX22" fmla="*/ 1310491 w 3294748"/>
              <a:gd name="connsiteY22" fmla="*/ 4850191 h 6352810"/>
              <a:gd name="connsiteX23" fmla="*/ 1303988 w 3294748"/>
              <a:gd name="connsiteY23" fmla="*/ 4859882 h 6352810"/>
              <a:gd name="connsiteX24" fmla="*/ 1301904 w 3294748"/>
              <a:gd name="connsiteY24" fmla="*/ 4882718 h 6352810"/>
              <a:gd name="connsiteX25" fmla="*/ 1323638 w 3294748"/>
              <a:gd name="connsiteY25" fmla="*/ 4884701 h 6352810"/>
              <a:gd name="connsiteX26" fmla="*/ 1329282 w 3294748"/>
              <a:gd name="connsiteY26" fmla="*/ 4822858 h 6352810"/>
              <a:gd name="connsiteX27" fmla="*/ 1538019 w 3294748"/>
              <a:gd name="connsiteY27" fmla="*/ 4756874 h 6352810"/>
              <a:gd name="connsiteX28" fmla="*/ 1519153 w 3294748"/>
              <a:gd name="connsiteY28" fmla="*/ 4783497 h 6352810"/>
              <a:gd name="connsiteX29" fmla="*/ 1543242 w 3294748"/>
              <a:gd name="connsiteY29" fmla="*/ 4819710 h 6352810"/>
              <a:gd name="connsiteX30" fmla="*/ 1609983 w 3294748"/>
              <a:gd name="connsiteY30" fmla="*/ 4808794 h 6352810"/>
              <a:gd name="connsiteX31" fmla="*/ 1592354 w 3294748"/>
              <a:gd name="connsiteY31" fmla="*/ 4761833 h 6352810"/>
              <a:gd name="connsiteX32" fmla="*/ 1538019 w 3294748"/>
              <a:gd name="connsiteY32" fmla="*/ 4756874 h 6352810"/>
              <a:gd name="connsiteX33" fmla="*/ 263065 w 3294748"/>
              <a:gd name="connsiteY33" fmla="*/ 4706740 h 6352810"/>
              <a:gd name="connsiteX34" fmla="*/ 273826 w 3294748"/>
              <a:gd name="connsiteY34" fmla="*/ 4757503 h 6352810"/>
              <a:gd name="connsiteX35" fmla="*/ 235622 w 3294748"/>
              <a:gd name="connsiteY35" fmla="*/ 4757622 h 6352810"/>
              <a:gd name="connsiteX36" fmla="*/ 202979 w 3294748"/>
              <a:gd name="connsiteY36" fmla="*/ 4723861 h 6352810"/>
              <a:gd name="connsiteX37" fmla="*/ 978242 w 3294748"/>
              <a:gd name="connsiteY37" fmla="*/ 4631122 h 6352810"/>
              <a:gd name="connsiteX38" fmla="*/ 978139 w 3294748"/>
              <a:gd name="connsiteY38" fmla="*/ 4664987 h 6352810"/>
              <a:gd name="connsiteX39" fmla="*/ 961766 w 3294748"/>
              <a:gd name="connsiteY39" fmla="*/ 4665037 h 6352810"/>
              <a:gd name="connsiteX40" fmla="*/ 961869 w 3294748"/>
              <a:gd name="connsiteY40" fmla="*/ 4631174 h 6352810"/>
              <a:gd name="connsiteX41" fmla="*/ 416514 w 3294748"/>
              <a:gd name="connsiteY41" fmla="*/ 4497433 h 6352810"/>
              <a:gd name="connsiteX42" fmla="*/ 416411 w 3294748"/>
              <a:gd name="connsiteY42" fmla="*/ 4531297 h 6352810"/>
              <a:gd name="connsiteX43" fmla="*/ 394580 w 3294748"/>
              <a:gd name="connsiteY43" fmla="*/ 4531366 h 6352810"/>
              <a:gd name="connsiteX44" fmla="*/ 394683 w 3294748"/>
              <a:gd name="connsiteY44" fmla="*/ 4497501 h 6352810"/>
              <a:gd name="connsiteX45" fmla="*/ 2301425 w 3294748"/>
              <a:gd name="connsiteY45" fmla="*/ 4316339 h 6352810"/>
              <a:gd name="connsiteX46" fmla="*/ 2344894 w 3294748"/>
              <a:gd name="connsiteY46" fmla="*/ 4320306 h 6352810"/>
              <a:gd name="connsiteX47" fmla="*/ 2342841 w 3294748"/>
              <a:gd name="connsiteY47" fmla="*/ 4342794 h 6352810"/>
              <a:gd name="connsiteX48" fmla="*/ 2299373 w 3294748"/>
              <a:gd name="connsiteY48" fmla="*/ 4338827 h 6352810"/>
              <a:gd name="connsiteX49" fmla="*/ 415434 w 3294748"/>
              <a:gd name="connsiteY49" fmla="*/ 4316241 h 6352810"/>
              <a:gd name="connsiteX50" fmla="*/ 415355 w 3294748"/>
              <a:gd name="connsiteY50" fmla="*/ 4317536 h 6352810"/>
              <a:gd name="connsiteX51" fmla="*/ 413523 w 3294748"/>
              <a:gd name="connsiteY51" fmla="*/ 4330152 h 6352810"/>
              <a:gd name="connsiteX52" fmla="*/ 411571 w 3294748"/>
              <a:gd name="connsiteY52" fmla="*/ 4328131 h 6352810"/>
              <a:gd name="connsiteX53" fmla="*/ 417148 w 3294748"/>
              <a:gd name="connsiteY53" fmla="*/ 4288606 h 6352810"/>
              <a:gd name="connsiteX54" fmla="*/ 415702 w 3294748"/>
              <a:gd name="connsiteY54" fmla="*/ 4315419 h 6352810"/>
              <a:gd name="connsiteX55" fmla="*/ 415434 w 3294748"/>
              <a:gd name="connsiteY55" fmla="*/ 4316241 h 6352810"/>
              <a:gd name="connsiteX56" fmla="*/ 946628 w 3294748"/>
              <a:gd name="connsiteY56" fmla="*/ 4258723 h 6352810"/>
              <a:gd name="connsiteX57" fmla="*/ 919066 w 3294748"/>
              <a:gd name="connsiteY57" fmla="*/ 4349112 h 6352810"/>
              <a:gd name="connsiteX58" fmla="*/ 962521 w 3294748"/>
              <a:gd name="connsiteY58" fmla="*/ 4416702 h 6352810"/>
              <a:gd name="connsiteX59" fmla="*/ 956943 w 3294748"/>
              <a:gd name="connsiteY59" fmla="*/ 4456227 h 6352810"/>
              <a:gd name="connsiteX60" fmla="*/ 989775 w 3294748"/>
              <a:gd name="connsiteY60" fmla="*/ 4427904 h 6352810"/>
              <a:gd name="connsiteX61" fmla="*/ 946628 w 3294748"/>
              <a:gd name="connsiteY61" fmla="*/ 4258723 h 6352810"/>
              <a:gd name="connsiteX62" fmla="*/ 957954 w 3294748"/>
              <a:gd name="connsiteY62" fmla="*/ 4123233 h 6352810"/>
              <a:gd name="connsiteX63" fmla="*/ 935952 w 3294748"/>
              <a:gd name="connsiteY63" fmla="*/ 4179741 h 6352810"/>
              <a:gd name="connsiteX64" fmla="*/ 952239 w 3294748"/>
              <a:gd name="connsiteY64" fmla="*/ 4207909 h 6352810"/>
              <a:gd name="connsiteX65" fmla="*/ 957954 w 3294748"/>
              <a:gd name="connsiteY65" fmla="*/ 4123233 h 6352810"/>
              <a:gd name="connsiteX66" fmla="*/ 2694337 w 3294748"/>
              <a:gd name="connsiteY66" fmla="*/ 3995641 h 6352810"/>
              <a:gd name="connsiteX67" fmla="*/ 2695229 w 3294748"/>
              <a:gd name="connsiteY67" fmla="*/ 3997259 h 6352810"/>
              <a:gd name="connsiteX68" fmla="*/ 2696772 w 3294748"/>
              <a:gd name="connsiteY68" fmla="*/ 4006612 h 6352810"/>
              <a:gd name="connsiteX69" fmla="*/ 2224056 w 3294748"/>
              <a:gd name="connsiteY69" fmla="*/ 3963467 h 6352810"/>
              <a:gd name="connsiteX70" fmla="*/ 2194323 w 3294748"/>
              <a:gd name="connsiteY70" fmla="*/ 3989099 h 6352810"/>
              <a:gd name="connsiteX71" fmla="*/ 2203651 w 3294748"/>
              <a:gd name="connsiteY71" fmla="*/ 4006957 h 6352810"/>
              <a:gd name="connsiteX72" fmla="*/ 2239330 w 3294748"/>
              <a:gd name="connsiteY72" fmla="*/ 3976199 h 6352810"/>
              <a:gd name="connsiteX73" fmla="*/ 478743 w 3294748"/>
              <a:gd name="connsiteY73" fmla="*/ 3774816 h 6352810"/>
              <a:gd name="connsiteX74" fmla="*/ 494910 w 3294748"/>
              <a:gd name="connsiteY74" fmla="*/ 3842491 h 6352810"/>
              <a:gd name="connsiteX75" fmla="*/ 428149 w 3294748"/>
              <a:gd name="connsiteY75" fmla="*/ 4260351 h 6352810"/>
              <a:gd name="connsiteX76" fmla="*/ 411982 w 3294748"/>
              <a:gd name="connsiteY76" fmla="*/ 4192675 h 6352810"/>
              <a:gd name="connsiteX77" fmla="*/ 478743 w 3294748"/>
              <a:gd name="connsiteY77" fmla="*/ 3774816 h 6352810"/>
              <a:gd name="connsiteX78" fmla="*/ 2368224 w 3294748"/>
              <a:gd name="connsiteY78" fmla="*/ 3704513 h 6352810"/>
              <a:gd name="connsiteX79" fmla="*/ 2339819 w 3294748"/>
              <a:gd name="connsiteY79" fmla="*/ 3775618 h 6352810"/>
              <a:gd name="connsiteX80" fmla="*/ 2378367 w 3294748"/>
              <a:gd name="connsiteY80" fmla="*/ 3773467 h 6352810"/>
              <a:gd name="connsiteX81" fmla="*/ 2406048 w 3294748"/>
              <a:gd name="connsiteY81" fmla="*/ 3770324 h 6352810"/>
              <a:gd name="connsiteX82" fmla="*/ 2411692 w 3294748"/>
              <a:gd name="connsiteY82" fmla="*/ 3708480 h 6352810"/>
              <a:gd name="connsiteX83" fmla="*/ 2295618 w 3294748"/>
              <a:gd name="connsiteY83" fmla="*/ 3659621 h 6352810"/>
              <a:gd name="connsiteX84" fmla="*/ 2283853 w 3294748"/>
              <a:gd name="connsiteY84" fmla="*/ 3668468 h 6352810"/>
              <a:gd name="connsiteX85" fmla="*/ 2224478 w 3294748"/>
              <a:gd name="connsiteY85" fmla="*/ 3838788 h 6352810"/>
              <a:gd name="connsiteX86" fmla="*/ 2333359 w 3294748"/>
              <a:gd name="connsiteY86" fmla="*/ 3786366 h 6352810"/>
              <a:gd name="connsiteX87" fmla="*/ 2337464 w 3294748"/>
              <a:gd name="connsiteY87" fmla="*/ 3741389 h 6352810"/>
              <a:gd name="connsiteX88" fmla="*/ 2317270 w 3294748"/>
              <a:gd name="connsiteY88" fmla="*/ 3722538 h 6352810"/>
              <a:gd name="connsiteX89" fmla="*/ 2355515 w 3294748"/>
              <a:gd name="connsiteY89" fmla="*/ 3663670 h 6352810"/>
              <a:gd name="connsiteX90" fmla="*/ 2325782 w 3294748"/>
              <a:gd name="connsiteY90" fmla="*/ 3689301 h 6352810"/>
              <a:gd name="connsiteX91" fmla="*/ 2295618 w 3294748"/>
              <a:gd name="connsiteY91" fmla="*/ 3659621 h 6352810"/>
              <a:gd name="connsiteX92" fmla="*/ 2493766 w 3294748"/>
              <a:gd name="connsiteY92" fmla="*/ 3638377 h 6352810"/>
              <a:gd name="connsiteX93" fmla="*/ 2494432 w 3294748"/>
              <a:gd name="connsiteY93" fmla="*/ 3642335 h 6352810"/>
              <a:gd name="connsiteX94" fmla="*/ 2492104 w 3294748"/>
              <a:gd name="connsiteY94" fmla="*/ 3640722 h 6352810"/>
              <a:gd name="connsiteX95" fmla="*/ 2491803 w 3294748"/>
              <a:gd name="connsiteY95" fmla="*/ 3250933 h 6352810"/>
              <a:gd name="connsiteX96" fmla="*/ 2507591 w 3294748"/>
              <a:gd name="connsiteY96" fmla="*/ 3258043 h 6352810"/>
              <a:gd name="connsiteX97" fmla="*/ 2474266 w 3294748"/>
              <a:gd name="connsiteY97" fmla="*/ 3323030 h 6352810"/>
              <a:gd name="connsiteX98" fmla="*/ 2457965 w 3294748"/>
              <a:gd name="connsiteY98" fmla="*/ 3321542 h 6352810"/>
              <a:gd name="connsiteX99" fmla="*/ 1255361 w 3294748"/>
              <a:gd name="connsiteY99" fmla="*/ 3236203 h 6352810"/>
              <a:gd name="connsiteX100" fmla="*/ 1083892 w 3294748"/>
              <a:gd name="connsiteY100" fmla="*/ 3987382 h 6352810"/>
              <a:gd name="connsiteX101" fmla="*/ 1040076 w 3294748"/>
              <a:gd name="connsiteY101" fmla="*/ 4038316 h 6352810"/>
              <a:gd name="connsiteX102" fmla="*/ 1023052 w 3294748"/>
              <a:gd name="connsiteY102" fmla="*/ 4252838 h 6352810"/>
              <a:gd name="connsiteX103" fmla="*/ 1022572 w 3294748"/>
              <a:gd name="connsiteY103" fmla="*/ 4410870 h 6352810"/>
              <a:gd name="connsiteX104" fmla="*/ 983922 w 3294748"/>
              <a:gd name="connsiteY104" fmla="*/ 4557733 h 6352810"/>
              <a:gd name="connsiteX105" fmla="*/ 951451 w 3294748"/>
              <a:gd name="connsiteY105" fmla="*/ 4467533 h 6352810"/>
              <a:gd name="connsiteX106" fmla="*/ 929535 w 3294748"/>
              <a:gd name="connsiteY106" fmla="*/ 4495821 h 6352810"/>
              <a:gd name="connsiteX107" fmla="*/ 928522 w 3294748"/>
              <a:gd name="connsiteY107" fmla="*/ 4828816 h 6352810"/>
              <a:gd name="connsiteX108" fmla="*/ 1005118 w 3294748"/>
              <a:gd name="connsiteY108" fmla="*/ 4766492 h 6352810"/>
              <a:gd name="connsiteX109" fmla="*/ 1032321 w 3294748"/>
              <a:gd name="connsiteY109" fmla="*/ 4794626 h 6352810"/>
              <a:gd name="connsiteX110" fmla="*/ 1029798 w 3294748"/>
              <a:gd name="connsiteY110" fmla="*/ 4726907 h 6352810"/>
              <a:gd name="connsiteX111" fmla="*/ 1028236 w 3294748"/>
              <a:gd name="connsiteY111" fmla="*/ 4718152 h 6352810"/>
              <a:gd name="connsiteX112" fmla="*/ 1024655 w 3294748"/>
              <a:gd name="connsiteY112" fmla="*/ 4735741 h 6352810"/>
              <a:gd name="connsiteX113" fmla="*/ 1016068 w 3294748"/>
              <a:gd name="connsiteY113" fmla="*/ 4755170 h 6352810"/>
              <a:gd name="connsiteX114" fmla="*/ 988814 w 3294748"/>
              <a:gd name="connsiteY114" fmla="*/ 4743967 h 6352810"/>
              <a:gd name="connsiteX115" fmla="*/ 989243 w 3294748"/>
              <a:gd name="connsiteY115" fmla="*/ 4602867 h 6352810"/>
              <a:gd name="connsiteX116" fmla="*/ 1032990 w 3294748"/>
              <a:gd name="connsiteY116" fmla="*/ 4574511 h 6352810"/>
              <a:gd name="connsiteX117" fmla="*/ 1105260 w 3294748"/>
              <a:gd name="connsiteY117" fmla="*/ 4139701 h 6352810"/>
              <a:gd name="connsiteX118" fmla="*/ 1099991 w 3294748"/>
              <a:gd name="connsiteY118" fmla="*/ 4077635 h 6352810"/>
              <a:gd name="connsiteX119" fmla="*/ 1166735 w 3294748"/>
              <a:gd name="connsiteY119" fmla="*/ 3665419 h 6352810"/>
              <a:gd name="connsiteX120" fmla="*/ 1210962 w 3294748"/>
              <a:gd name="connsiteY120" fmla="*/ 3479031 h 6352810"/>
              <a:gd name="connsiteX121" fmla="*/ 1255361 w 3294748"/>
              <a:gd name="connsiteY121" fmla="*/ 3236203 h 6352810"/>
              <a:gd name="connsiteX122" fmla="*/ 661076 w 3294748"/>
              <a:gd name="connsiteY122" fmla="*/ 3040532 h 6352810"/>
              <a:gd name="connsiteX123" fmla="*/ 633564 w 3294748"/>
              <a:gd name="connsiteY123" fmla="*/ 3113989 h 6352810"/>
              <a:gd name="connsiteX124" fmla="*/ 617208 w 3294748"/>
              <a:gd name="connsiteY124" fmla="*/ 3108397 h 6352810"/>
              <a:gd name="connsiteX125" fmla="*/ 644702 w 3294748"/>
              <a:gd name="connsiteY125" fmla="*/ 3040583 h 6352810"/>
              <a:gd name="connsiteX126" fmla="*/ 596543 w 3294748"/>
              <a:gd name="connsiteY126" fmla="*/ 2724675 h 6352810"/>
              <a:gd name="connsiteX127" fmla="*/ 599005 w 3294748"/>
              <a:gd name="connsiteY127" fmla="*/ 2726061 h 6352810"/>
              <a:gd name="connsiteX128" fmla="*/ 597554 w 3294748"/>
              <a:gd name="connsiteY128" fmla="*/ 2728551 h 6352810"/>
              <a:gd name="connsiteX129" fmla="*/ 596543 w 3294748"/>
              <a:gd name="connsiteY129" fmla="*/ 2724675 h 6352810"/>
              <a:gd name="connsiteX130" fmla="*/ 738889 w 3294748"/>
              <a:gd name="connsiteY130" fmla="*/ 2577486 h 6352810"/>
              <a:gd name="connsiteX131" fmla="*/ 700668 w 3294748"/>
              <a:gd name="connsiteY131" fmla="*/ 2583249 h 6352810"/>
              <a:gd name="connsiteX132" fmla="*/ 673362 w 3294748"/>
              <a:gd name="connsiteY132" fmla="*/ 2588979 h 6352810"/>
              <a:gd name="connsiteX133" fmla="*/ 673174 w 3294748"/>
              <a:gd name="connsiteY133" fmla="*/ 2651062 h 6352810"/>
              <a:gd name="connsiteX134" fmla="*/ 716834 w 3294748"/>
              <a:gd name="connsiteY134" fmla="*/ 2650926 h 6352810"/>
              <a:gd name="connsiteX135" fmla="*/ 738889 w 3294748"/>
              <a:gd name="connsiteY135" fmla="*/ 2577486 h 6352810"/>
              <a:gd name="connsiteX136" fmla="*/ 848264 w 3294748"/>
              <a:gd name="connsiteY136" fmla="*/ 2503771 h 6352810"/>
              <a:gd name="connsiteX137" fmla="*/ 744380 w 3294748"/>
              <a:gd name="connsiteY137" fmla="*/ 2566180 h 6352810"/>
              <a:gd name="connsiteX138" fmla="*/ 744244 w 3294748"/>
              <a:gd name="connsiteY138" fmla="*/ 2611332 h 6352810"/>
              <a:gd name="connsiteX139" fmla="*/ 766022 w 3294748"/>
              <a:gd name="connsiteY139" fmla="*/ 2628195 h 6352810"/>
              <a:gd name="connsiteX140" fmla="*/ 733088 w 3294748"/>
              <a:gd name="connsiteY140" fmla="*/ 2690382 h 6352810"/>
              <a:gd name="connsiteX141" fmla="*/ 760462 w 3294748"/>
              <a:gd name="connsiteY141" fmla="*/ 2662076 h 6352810"/>
              <a:gd name="connsiteX142" fmla="*/ 804073 w 3294748"/>
              <a:gd name="connsiteY142" fmla="*/ 2678870 h 6352810"/>
              <a:gd name="connsiteX143" fmla="*/ 848264 w 3294748"/>
              <a:gd name="connsiteY143" fmla="*/ 2503771 h 6352810"/>
              <a:gd name="connsiteX144" fmla="*/ 362909 w 3294748"/>
              <a:gd name="connsiteY144" fmla="*/ 2381129 h 6352810"/>
              <a:gd name="connsiteX145" fmla="*/ 366301 w 3294748"/>
              <a:gd name="connsiteY145" fmla="*/ 2391820 h 6352810"/>
              <a:gd name="connsiteX146" fmla="*/ 365270 w 3294748"/>
              <a:gd name="connsiteY146" fmla="*/ 2390292 h 6352810"/>
              <a:gd name="connsiteX147" fmla="*/ 362909 w 3294748"/>
              <a:gd name="connsiteY147" fmla="*/ 2381129 h 6352810"/>
              <a:gd name="connsiteX148" fmla="*/ 854237 w 3294748"/>
              <a:gd name="connsiteY148" fmla="*/ 2334435 h 6352810"/>
              <a:gd name="connsiteX149" fmla="*/ 821388 w 3294748"/>
              <a:gd name="connsiteY149" fmla="*/ 2368401 h 6352810"/>
              <a:gd name="connsiteX150" fmla="*/ 837726 w 3294748"/>
              <a:gd name="connsiteY150" fmla="*/ 2379638 h 6352810"/>
              <a:gd name="connsiteX151" fmla="*/ 865101 w 3294748"/>
              <a:gd name="connsiteY151" fmla="*/ 2351332 h 6352810"/>
              <a:gd name="connsiteX152" fmla="*/ 2270774 w 3294748"/>
              <a:gd name="connsiteY152" fmla="*/ 2130972 h 6352810"/>
              <a:gd name="connsiteX153" fmla="*/ 2257643 w 3294748"/>
              <a:gd name="connsiteY153" fmla="*/ 2214809 h 6352810"/>
              <a:gd name="connsiteX154" fmla="*/ 2284509 w 3294748"/>
              <a:gd name="connsiteY154" fmla="*/ 2160571 h 6352810"/>
              <a:gd name="connsiteX155" fmla="*/ 2270774 w 3294748"/>
              <a:gd name="connsiteY155" fmla="*/ 2130972 h 6352810"/>
              <a:gd name="connsiteX156" fmla="*/ 2797009 w 3294748"/>
              <a:gd name="connsiteY156" fmla="*/ 2127981 h 6352810"/>
              <a:gd name="connsiteX157" fmla="*/ 2807152 w 3294748"/>
              <a:gd name="connsiteY157" fmla="*/ 2196934 h 6352810"/>
              <a:gd name="connsiteX158" fmla="*/ 2703978 w 3294748"/>
              <a:gd name="connsiteY158" fmla="*/ 2607024 h 6352810"/>
              <a:gd name="connsiteX159" fmla="*/ 2693835 w 3294748"/>
              <a:gd name="connsiteY159" fmla="*/ 2538070 h 6352810"/>
              <a:gd name="connsiteX160" fmla="*/ 2797009 w 3294748"/>
              <a:gd name="connsiteY160" fmla="*/ 2127981 h 6352810"/>
              <a:gd name="connsiteX161" fmla="*/ 2814577 w 3294748"/>
              <a:gd name="connsiteY161" fmla="*/ 2073486 h 6352810"/>
              <a:gd name="connsiteX162" fmla="*/ 2810442 w 3294748"/>
              <a:gd name="connsiteY162" fmla="*/ 2100861 h 6352810"/>
              <a:gd name="connsiteX163" fmla="*/ 2814239 w 3294748"/>
              <a:gd name="connsiteY163" fmla="*/ 2074279 h 6352810"/>
              <a:gd name="connsiteX164" fmla="*/ 2817702 w 3294748"/>
              <a:gd name="connsiteY164" fmla="*/ 2059805 h 6352810"/>
              <a:gd name="connsiteX165" fmla="*/ 2819468 w 3294748"/>
              <a:gd name="connsiteY165" fmla="*/ 2062002 h 6352810"/>
              <a:gd name="connsiteX166" fmla="*/ 2814577 w 3294748"/>
              <a:gd name="connsiteY166" fmla="*/ 2073486 h 6352810"/>
              <a:gd name="connsiteX167" fmla="*/ 2814770 w 3294748"/>
              <a:gd name="connsiteY167" fmla="*/ 2072203 h 6352810"/>
              <a:gd name="connsiteX168" fmla="*/ 729687 w 3294748"/>
              <a:gd name="connsiteY168" fmla="*/ 2013122 h 6352810"/>
              <a:gd name="connsiteX169" fmla="*/ 729620 w 3294748"/>
              <a:gd name="connsiteY169" fmla="*/ 2035697 h 6352810"/>
              <a:gd name="connsiteX170" fmla="*/ 685959 w 3294748"/>
              <a:gd name="connsiteY170" fmla="*/ 2035835 h 6352810"/>
              <a:gd name="connsiteX171" fmla="*/ 686027 w 3294748"/>
              <a:gd name="connsiteY171" fmla="*/ 2013259 h 6352810"/>
              <a:gd name="connsiteX172" fmla="*/ 2287918 w 3294748"/>
              <a:gd name="connsiteY172" fmla="*/ 1883101 h 6352810"/>
              <a:gd name="connsiteX173" fmla="*/ 2252751 w 3294748"/>
              <a:gd name="connsiteY173" fmla="*/ 1908236 h 6352810"/>
              <a:gd name="connsiteX174" fmla="*/ 2280825 w 3294748"/>
              <a:gd name="connsiteY174" fmla="*/ 2080869 h 6352810"/>
              <a:gd name="connsiteX175" fmla="*/ 2316203 w 3294748"/>
              <a:gd name="connsiteY175" fmla="*/ 1993393 h 6352810"/>
              <a:gd name="connsiteX176" fmla="*/ 2278893 w 3294748"/>
              <a:gd name="connsiteY176" fmla="*/ 1921960 h 6352810"/>
              <a:gd name="connsiteX177" fmla="*/ 2287918 w 3294748"/>
              <a:gd name="connsiteY177" fmla="*/ 1883101 h 6352810"/>
              <a:gd name="connsiteX178" fmla="*/ 2832507 w 3294748"/>
              <a:gd name="connsiteY178" fmla="*/ 1859108 h 6352810"/>
              <a:gd name="connsiteX179" fmla="*/ 2854241 w 3294748"/>
              <a:gd name="connsiteY179" fmla="*/ 1861091 h 6352810"/>
              <a:gd name="connsiteX180" fmla="*/ 2851162 w 3294748"/>
              <a:gd name="connsiteY180" fmla="*/ 1894824 h 6352810"/>
              <a:gd name="connsiteX181" fmla="*/ 2829428 w 3294748"/>
              <a:gd name="connsiteY181" fmla="*/ 1892841 h 6352810"/>
              <a:gd name="connsiteX182" fmla="*/ 2285170 w 3294748"/>
              <a:gd name="connsiteY182" fmla="*/ 1673096 h 6352810"/>
              <a:gd name="connsiteX183" fmla="*/ 2301470 w 3294748"/>
              <a:gd name="connsiteY183" fmla="*/ 1674584 h 6352810"/>
              <a:gd name="connsiteX184" fmla="*/ 2298392 w 3294748"/>
              <a:gd name="connsiteY184" fmla="*/ 1708317 h 6352810"/>
              <a:gd name="connsiteX185" fmla="*/ 2282091 w 3294748"/>
              <a:gd name="connsiteY185" fmla="*/ 1706829 h 6352810"/>
              <a:gd name="connsiteX186" fmla="*/ 2994304 w 3294748"/>
              <a:gd name="connsiteY186" fmla="*/ 1647114 h 6352810"/>
              <a:gd name="connsiteX187" fmla="*/ 3032338 w 3294748"/>
              <a:gd name="connsiteY187" fmla="*/ 1650586 h 6352810"/>
              <a:gd name="connsiteX188" fmla="*/ 3061861 w 3294748"/>
              <a:gd name="connsiteY188" fmla="*/ 1687294 h 6352810"/>
              <a:gd name="connsiteX189" fmla="*/ 3000552 w 3294748"/>
              <a:gd name="connsiteY189" fmla="*/ 1698706 h 6352810"/>
              <a:gd name="connsiteX190" fmla="*/ 2994304 w 3294748"/>
              <a:gd name="connsiteY190" fmla="*/ 1647114 h 6352810"/>
              <a:gd name="connsiteX191" fmla="*/ 2348952 w 3294748"/>
              <a:gd name="connsiteY191" fmla="*/ 1514517 h 6352810"/>
              <a:gd name="connsiteX192" fmla="*/ 2267239 w 3294748"/>
              <a:gd name="connsiteY192" fmla="*/ 1569418 h 6352810"/>
              <a:gd name="connsiteX193" fmla="*/ 2242637 w 3294748"/>
              <a:gd name="connsiteY193" fmla="*/ 1538827 h 6352810"/>
              <a:gd name="connsiteX194" fmla="*/ 2239196 w 3294748"/>
              <a:gd name="connsiteY194" fmla="*/ 1606541 h 6352810"/>
              <a:gd name="connsiteX195" fmla="*/ 2239981 w 3294748"/>
              <a:gd name="connsiteY195" fmla="*/ 1615413 h 6352810"/>
              <a:gd name="connsiteX196" fmla="*/ 2245092 w 3294748"/>
              <a:gd name="connsiteY196" fmla="*/ 1598222 h 6352810"/>
              <a:gd name="connsiteX197" fmla="*/ 2255345 w 3294748"/>
              <a:gd name="connsiteY197" fmla="*/ 1579670 h 6352810"/>
              <a:gd name="connsiteX198" fmla="*/ 2281487 w 3294748"/>
              <a:gd name="connsiteY198" fmla="*/ 1593394 h 6352810"/>
              <a:gd name="connsiteX199" fmla="*/ 2268658 w 3294748"/>
              <a:gd name="connsiteY199" fmla="*/ 1733948 h 6352810"/>
              <a:gd name="connsiteX200" fmla="*/ 2222625 w 3294748"/>
              <a:gd name="connsiteY200" fmla="*/ 1758092 h 6352810"/>
              <a:gd name="connsiteX201" fmla="*/ 2112478 w 3294748"/>
              <a:gd name="connsiteY201" fmla="*/ 2184553 h 6352810"/>
              <a:gd name="connsiteX202" fmla="*/ 2112267 w 3294748"/>
              <a:gd name="connsiteY202" fmla="*/ 2246892 h 6352810"/>
              <a:gd name="connsiteX203" fmla="*/ 2009606 w 3294748"/>
              <a:gd name="connsiteY203" fmla="*/ 2651361 h 6352810"/>
              <a:gd name="connsiteX204" fmla="*/ 1949204 w 3294748"/>
              <a:gd name="connsiteY204" fmla="*/ 2832925 h 6352810"/>
              <a:gd name="connsiteX205" fmla="*/ 1883671 w 3294748"/>
              <a:gd name="connsiteY205" fmla="*/ 3070711 h 6352810"/>
              <a:gd name="connsiteX206" fmla="*/ 2120357 w 3294748"/>
              <a:gd name="connsiteY206" fmla="*/ 2338335 h 6352810"/>
              <a:gd name="connsiteX207" fmla="*/ 2168443 w 3294748"/>
              <a:gd name="connsiteY207" fmla="*/ 2291703 h 6352810"/>
              <a:gd name="connsiteX208" fmla="*/ 2204243 w 3294748"/>
              <a:gd name="connsiteY208" fmla="*/ 2079548 h 6352810"/>
              <a:gd name="connsiteX209" fmla="*/ 2218611 w 3294748"/>
              <a:gd name="connsiteY209" fmla="*/ 1922127 h 6352810"/>
              <a:gd name="connsiteX210" fmla="*/ 2269987 w 3294748"/>
              <a:gd name="connsiteY210" fmla="*/ 1779422 h 6352810"/>
              <a:gd name="connsiteX211" fmla="*/ 2294378 w 3294748"/>
              <a:gd name="connsiteY211" fmla="*/ 1872352 h 6352810"/>
              <a:gd name="connsiteX212" fmla="*/ 2318677 w 3294748"/>
              <a:gd name="connsiteY212" fmla="*/ 1846225 h 6352810"/>
              <a:gd name="connsiteX213" fmla="*/ 2348952 w 3294748"/>
              <a:gd name="connsiteY213" fmla="*/ 1514517 h 6352810"/>
              <a:gd name="connsiteX214" fmla="*/ 3223657 w 3294748"/>
              <a:gd name="connsiteY214" fmla="*/ 1475301 h 6352810"/>
              <a:gd name="connsiteX215" fmla="*/ 3256258 w 3294748"/>
              <a:gd name="connsiteY215" fmla="*/ 1478277 h 6352810"/>
              <a:gd name="connsiteX216" fmla="*/ 3254206 w 3294748"/>
              <a:gd name="connsiteY216" fmla="*/ 1500765 h 6352810"/>
              <a:gd name="connsiteX217" fmla="*/ 3221605 w 3294748"/>
              <a:gd name="connsiteY217" fmla="*/ 1497789 h 6352810"/>
              <a:gd name="connsiteX218" fmla="*/ 1440848 w 3294748"/>
              <a:gd name="connsiteY218" fmla="*/ 1463427 h 6352810"/>
              <a:gd name="connsiteX219" fmla="*/ 1375306 w 3294748"/>
              <a:gd name="connsiteY219" fmla="*/ 1480564 h 6352810"/>
              <a:gd name="connsiteX220" fmla="*/ 1396999 w 3294748"/>
              <a:gd name="connsiteY220" fmla="*/ 1525648 h 6352810"/>
              <a:gd name="connsiteX221" fmla="*/ 1451575 w 3294748"/>
              <a:gd name="connsiteY221" fmla="*/ 1525476 h 6352810"/>
              <a:gd name="connsiteX222" fmla="*/ 1468033 w 3294748"/>
              <a:gd name="connsiteY222" fmla="*/ 1497204 h 6352810"/>
              <a:gd name="connsiteX223" fmla="*/ 1828377 w 3294748"/>
              <a:gd name="connsiteY223" fmla="*/ 1450921 h 6352810"/>
              <a:gd name="connsiteX224" fmla="*/ 1844648 w 3294748"/>
              <a:gd name="connsiteY224" fmla="*/ 1484734 h 6352810"/>
              <a:gd name="connsiteX225" fmla="*/ 1828274 w 3294748"/>
              <a:gd name="connsiteY225" fmla="*/ 1484786 h 6352810"/>
              <a:gd name="connsiteX226" fmla="*/ 1811987 w 3294748"/>
              <a:gd name="connsiteY226" fmla="*/ 1456616 h 6352810"/>
              <a:gd name="connsiteX227" fmla="*/ 1110553 w 3294748"/>
              <a:gd name="connsiteY227" fmla="*/ 1383662 h 6352810"/>
              <a:gd name="connsiteX228" fmla="*/ 1108157 w 3294748"/>
              <a:gd name="connsiteY228" fmla="*/ 1389690 h 6352810"/>
              <a:gd name="connsiteX229" fmla="*/ 1102679 w 3294748"/>
              <a:gd name="connsiteY229" fmla="*/ 1396762 h 6352810"/>
              <a:gd name="connsiteX230" fmla="*/ 1109539 w 3294748"/>
              <a:gd name="connsiteY230" fmla="*/ 1384042 h 6352810"/>
              <a:gd name="connsiteX231" fmla="*/ 1675786 w 3294748"/>
              <a:gd name="connsiteY231" fmla="*/ 1378029 h 6352810"/>
              <a:gd name="connsiteX232" fmla="*/ 1653955 w 3294748"/>
              <a:gd name="connsiteY232" fmla="*/ 1378098 h 6352810"/>
              <a:gd name="connsiteX233" fmla="*/ 1653766 w 3294748"/>
              <a:gd name="connsiteY233" fmla="*/ 1440182 h 6352810"/>
              <a:gd name="connsiteX234" fmla="*/ 1675597 w 3294748"/>
              <a:gd name="connsiteY234" fmla="*/ 1440113 h 6352810"/>
              <a:gd name="connsiteX235" fmla="*/ 3220909 w 3294748"/>
              <a:gd name="connsiteY235" fmla="*/ 1265297 h 6352810"/>
              <a:gd name="connsiteX236" fmla="*/ 3264377 w 3294748"/>
              <a:gd name="connsiteY236" fmla="*/ 1269264 h 6352810"/>
              <a:gd name="connsiteX237" fmla="*/ 3294202 w 3294748"/>
              <a:gd name="connsiteY237" fmla="*/ 1362690 h 6352810"/>
              <a:gd name="connsiteX238" fmla="*/ 3212488 w 3294748"/>
              <a:gd name="connsiteY238" fmla="*/ 1417592 h 6352810"/>
              <a:gd name="connsiteX239" fmla="*/ 3211567 w 3294748"/>
              <a:gd name="connsiteY239" fmla="*/ 1397666 h 6352810"/>
              <a:gd name="connsiteX240" fmla="*/ 3188912 w 3294748"/>
              <a:gd name="connsiteY240" fmla="*/ 1375756 h 6352810"/>
              <a:gd name="connsiteX241" fmla="*/ 3110277 w 3294748"/>
              <a:gd name="connsiteY241" fmla="*/ 1396925 h 6352810"/>
              <a:gd name="connsiteX242" fmla="*/ 3015644 w 3294748"/>
              <a:gd name="connsiteY242" fmla="*/ 1473323 h 6352810"/>
              <a:gd name="connsiteX243" fmla="*/ 2984583 w 3294748"/>
              <a:gd name="connsiteY243" fmla="*/ 1453481 h 6352810"/>
              <a:gd name="connsiteX244" fmla="*/ 3096029 w 3294748"/>
              <a:gd name="connsiteY244" fmla="*/ 1372949 h 6352810"/>
              <a:gd name="connsiteX245" fmla="*/ 3220909 w 3294748"/>
              <a:gd name="connsiteY245" fmla="*/ 1265297 h 6352810"/>
              <a:gd name="connsiteX246" fmla="*/ 2525533 w 3294748"/>
              <a:gd name="connsiteY246" fmla="*/ 0 h 6352810"/>
              <a:gd name="connsiteX247" fmla="*/ 2619322 w 3294748"/>
              <a:gd name="connsiteY247" fmla="*/ 172962 h 6352810"/>
              <a:gd name="connsiteX248" fmla="*/ 2610205 w 3294748"/>
              <a:gd name="connsiteY248" fmla="*/ 92763 h 6352810"/>
              <a:gd name="connsiteX249" fmla="*/ 2669250 w 3294748"/>
              <a:gd name="connsiteY249" fmla="*/ 166180 h 6352810"/>
              <a:gd name="connsiteX250" fmla="*/ 2634899 w 3294748"/>
              <a:gd name="connsiteY250" fmla="*/ 242412 h 6352810"/>
              <a:gd name="connsiteX251" fmla="*/ 2635201 w 3294748"/>
              <a:gd name="connsiteY251" fmla="*/ 299129 h 6352810"/>
              <a:gd name="connsiteX252" fmla="*/ 2691588 w 3294748"/>
              <a:gd name="connsiteY252" fmla="*/ 281600 h 6352810"/>
              <a:gd name="connsiteX253" fmla="*/ 2698516 w 3294748"/>
              <a:gd name="connsiteY253" fmla="*/ 205700 h 6352810"/>
              <a:gd name="connsiteX254" fmla="*/ 2705956 w 3294748"/>
              <a:gd name="connsiteY254" fmla="*/ 124179 h 6352810"/>
              <a:gd name="connsiteX255" fmla="*/ 2745017 w 3294748"/>
              <a:gd name="connsiteY255" fmla="*/ 116405 h 6352810"/>
              <a:gd name="connsiteX256" fmla="*/ 2838339 w 3294748"/>
              <a:gd name="connsiteY256" fmla="*/ 354518 h 6352810"/>
              <a:gd name="connsiteX257" fmla="*/ 2953395 w 3294748"/>
              <a:gd name="connsiteY257" fmla="*/ 594614 h 6352810"/>
              <a:gd name="connsiteX258" fmla="*/ 2987023 w 3294748"/>
              <a:gd name="connsiteY258" fmla="*/ 586345 h 6352810"/>
              <a:gd name="connsiteX259" fmla="*/ 2973077 w 3294748"/>
              <a:gd name="connsiteY259" fmla="*/ 619086 h 6352810"/>
              <a:gd name="connsiteX260" fmla="*/ 2899060 w 3294748"/>
              <a:gd name="connsiteY260" fmla="*/ 589655 h 6352810"/>
              <a:gd name="connsiteX261" fmla="*/ 2890035 w 3294748"/>
              <a:gd name="connsiteY261" fmla="*/ 628514 h 6352810"/>
              <a:gd name="connsiteX262" fmla="*/ 2931844 w 3294748"/>
              <a:gd name="connsiteY262" fmla="*/ 830745 h 6352810"/>
              <a:gd name="connsiteX263" fmla="*/ 2906672 w 3294748"/>
              <a:gd name="connsiteY263" fmla="*/ 1406687 h 6352810"/>
              <a:gd name="connsiteX264" fmla="*/ 2896409 w 3294748"/>
              <a:gd name="connsiteY264" fmla="*/ 1519130 h 6352810"/>
              <a:gd name="connsiteX265" fmla="*/ 2866676 w 3294748"/>
              <a:gd name="connsiteY265" fmla="*/ 1544762 h 6352810"/>
              <a:gd name="connsiteX266" fmla="*/ 2881226 w 3294748"/>
              <a:gd name="connsiteY266" fmla="*/ 1625456 h 6352810"/>
              <a:gd name="connsiteX267" fmla="*/ 2922642 w 3294748"/>
              <a:gd name="connsiteY267" fmla="*/ 1651912 h 6352810"/>
              <a:gd name="connsiteX268" fmla="*/ 2931154 w 3294748"/>
              <a:gd name="connsiteY268" fmla="*/ 1618675 h 6352810"/>
              <a:gd name="connsiteX269" fmla="*/ 2955454 w 3294748"/>
              <a:gd name="connsiteY269" fmla="*/ 1592547 h 6352810"/>
              <a:gd name="connsiteX270" fmla="*/ 2963091 w 3294748"/>
              <a:gd name="connsiteY270" fmla="*/ 1598913 h 6352810"/>
              <a:gd name="connsiteX271" fmla="*/ 2976161 w 3294748"/>
              <a:gd name="connsiteY271" fmla="*/ 1605775 h 6352810"/>
              <a:gd name="connsiteX272" fmla="*/ 2988055 w 3294748"/>
              <a:gd name="connsiteY272" fmla="*/ 1595523 h 6352810"/>
              <a:gd name="connsiteX273" fmla="*/ 2908183 w 3294748"/>
              <a:gd name="connsiteY273" fmla="*/ 1690275 h 6352810"/>
              <a:gd name="connsiteX274" fmla="*/ 2887218 w 3294748"/>
              <a:gd name="connsiteY274" fmla="*/ 1679858 h 6352810"/>
              <a:gd name="connsiteX275" fmla="*/ 2877121 w 3294748"/>
              <a:gd name="connsiteY275" fmla="*/ 1670433 h 6352810"/>
              <a:gd name="connsiteX276" fmla="*/ 2857018 w 3294748"/>
              <a:gd name="connsiteY276" fmla="*/ 1770640 h 6352810"/>
              <a:gd name="connsiteX277" fmla="*/ 2796012 w 3294748"/>
              <a:gd name="connsiteY277" fmla="*/ 1838769 h 6352810"/>
              <a:gd name="connsiteX278" fmla="*/ 2770383 w 3294748"/>
              <a:gd name="connsiteY278" fmla="*/ 1819424 h 6352810"/>
              <a:gd name="connsiteX279" fmla="*/ 2836823 w 3294748"/>
              <a:gd name="connsiteY279" fmla="*/ 1751791 h 6352810"/>
              <a:gd name="connsiteX280" fmla="*/ 2812945 w 3294748"/>
              <a:gd name="connsiteY280" fmla="*/ 1653238 h 6352810"/>
              <a:gd name="connsiteX281" fmla="*/ 2776752 w 3294748"/>
              <a:gd name="connsiteY281" fmla="*/ 1689618 h 6352810"/>
              <a:gd name="connsiteX282" fmla="*/ 2764135 w 3294748"/>
              <a:gd name="connsiteY282" fmla="*/ 1767832 h 6352810"/>
              <a:gd name="connsiteX283" fmla="*/ 2773040 w 3294748"/>
              <a:gd name="connsiteY283" fmla="*/ 1910370 h 6352810"/>
              <a:gd name="connsiteX284" fmla="*/ 2776934 w 3294748"/>
              <a:gd name="connsiteY284" fmla="*/ 1927733 h 6352810"/>
              <a:gd name="connsiteX285" fmla="*/ 2825021 w 3294748"/>
              <a:gd name="connsiteY285" fmla="*/ 1881100 h 6352810"/>
              <a:gd name="connsiteX286" fmla="*/ 2808298 w 3294748"/>
              <a:gd name="connsiteY286" fmla="*/ 2004292 h 6352810"/>
              <a:gd name="connsiteX287" fmla="*/ 2851977 w 3294748"/>
              <a:gd name="connsiteY287" fmla="*/ 1945920 h 6352810"/>
              <a:gd name="connsiteX288" fmla="*/ 2823136 w 3294748"/>
              <a:gd name="connsiteY288" fmla="*/ 2036826 h 6352810"/>
              <a:gd name="connsiteX289" fmla="*/ 2817702 w 3294748"/>
              <a:gd name="connsiteY289" fmla="*/ 2059805 h 6352810"/>
              <a:gd name="connsiteX290" fmla="*/ 2794866 w 3294748"/>
              <a:gd name="connsiteY290" fmla="*/ 2031411 h 6352810"/>
              <a:gd name="connsiteX291" fmla="*/ 2760303 w 3294748"/>
              <a:gd name="connsiteY291" fmla="*/ 2169982 h 6352810"/>
              <a:gd name="connsiteX292" fmla="*/ 2714270 w 3294748"/>
              <a:gd name="connsiteY292" fmla="*/ 2194126 h 6352810"/>
              <a:gd name="connsiteX293" fmla="*/ 2654986 w 3294748"/>
              <a:gd name="connsiteY293" fmla="*/ 2483504 h 6352810"/>
              <a:gd name="connsiteX294" fmla="*/ 2509763 w 3294748"/>
              <a:gd name="connsiteY294" fmla="*/ 3054157 h 6352810"/>
              <a:gd name="connsiteX295" fmla="*/ 2318205 w 3294748"/>
              <a:gd name="connsiteY295" fmla="*/ 3592237 h 6352810"/>
              <a:gd name="connsiteX296" fmla="*/ 2370080 w 3294748"/>
              <a:gd name="connsiteY296" fmla="*/ 3594137 h 6352810"/>
              <a:gd name="connsiteX297" fmla="*/ 2424007 w 3294748"/>
              <a:gd name="connsiteY297" fmla="*/ 3573548 h 6352810"/>
              <a:gd name="connsiteX298" fmla="*/ 2466734 w 3294748"/>
              <a:gd name="connsiteY298" fmla="*/ 3623154 h 6352810"/>
              <a:gd name="connsiteX299" fmla="*/ 2492104 w 3294748"/>
              <a:gd name="connsiteY299" fmla="*/ 3640722 h 6352810"/>
              <a:gd name="connsiteX300" fmla="*/ 2490229 w 3294748"/>
              <a:gd name="connsiteY300" fmla="*/ 3643368 h 6352810"/>
              <a:gd name="connsiteX301" fmla="*/ 2474540 w 3294748"/>
              <a:gd name="connsiteY301" fmla="*/ 3680202 h 6352810"/>
              <a:gd name="connsiteX302" fmla="*/ 2449213 w 3294748"/>
              <a:gd name="connsiteY302" fmla="*/ 3717574 h 6352810"/>
              <a:gd name="connsiteX303" fmla="*/ 2485196 w 3294748"/>
              <a:gd name="connsiteY303" fmla="*/ 3743534 h 6352810"/>
              <a:gd name="connsiteX304" fmla="*/ 2549372 w 3294748"/>
              <a:gd name="connsiteY304" fmla="*/ 3760729 h 6352810"/>
              <a:gd name="connsiteX305" fmla="*/ 2590274 w 3294748"/>
              <a:gd name="connsiteY305" fmla="*/ 3792808 h 6352810"/>
              <a:gd name="connsiteX306" fmla="*/ 2588222 w 3294748"/>
              <a:gd name="connsiteY306" fmla="*/ 3815296 h 6352810"/>
              <a:gd name="connsiteX307" fmla="*/ 2669724 w 3294748"/>
              <a:gd name="connsiteY307" fmla="*/ 3822735 h 6352810"/>
              <a:gd name="connsiteX308" fmla="*/ 2645425 w 3294748"/>
              <a:gd name="connsiteY308" fmla="*/ 3848862 h 6352810"/>
              <a:gd name="connsiteX309" fmla="*/ 2679354 w 3294748"/>
              <a:gd name="connsiteY309" fmla="*/ 3897311 h 6352810"/>
              <a:gd name="connsiteX310" fmla="*/ 2720981 w 3294748"/>
              <a:gd name="connsiteY310" fmla="*/ 3861427 h 6352810"/>
              <a:gd name="connsiteX311" fmla="*/ 2747122 w 3294748"/>
              <a:gd name="connsiteY311" fmla="*/ 3875151 h 6352810"/>
              <a:gd name="connsiteX312" fmla="*/ 2774500 w 3294748"/>
              <a:gd name="connsiteY312" fmla="*/ 3815291 h 6352810"/>
              <a:gd name="connsiteX313" fmla="*/ 2757476 w 3294748"/>
              <a:gd name="connsiteY313" fmla="*/ 3881765 h 6352810"/>
              <a:gd name="connsiteX314" fmla="*/ 2772750 w 3294748"/>
              <a:gd name="connsiteY314" fmla="*/ 3894497 h 6352810"/>
              <a:gd name="connsiteX315" fmla="*/ 2694104 w 3294748"/>
              <a:gd name="connsiteY315" fmla="*/ 3994587 h 6352810"/>
              <a:gd name="connsiteX316" fmla="*/ 2694337 w 3294748"/>
              <a:gd name="connsiteY316" fmla="*/ 3995641 h 6352810"/>
              <a:gd name="connsiteX317" fmla="*/ 2689060 w 3294748"/>
              <a:gd name="connsiteY317" fmla="*/ 3986066 h 6352810"/>
              <a:gd name="connsiteX318" fmla="*/ 2662843 w 3294748"/>
              <a:gd name="connsiteY318" fmla="*/ 3958163 h 6352810"/>
              <a:gd name="connsiteX319" fmla="*/ 2535608 w 3294748"/>
              <a:gd name="connsiteY319" fmla="*/ 4031586 h 6352810"/>
              <a:gd name="connsiteX320" fmla="*/ 2396389 w 3294748"/>
              <a:gd name="connsiteY320" fmla="*/ 3996203 h 6352810"/>
              <a:gd name="connsiteX321" fmla="*/ 2345737 w 3294748"/>
              <a:gd name="connsiteY321" fmla="*/ 4070946 h 6352810"/>
              <a:gd name="connsiteX322" fmla="*/ 2393915 w 3294748"/>
              <a:gd name="connsiteY322" fmla="*/ 4143372 h 6352810"/>
              <a:gd name="connsiteX323" fmla="*/ 2488548 w 3294748"/>
              <a:gd name="connsiteY323" fmla="*/ 4066974 h 6352810"/>
              <a:gd name="connsiteX324" fmla="*/ 2524017 w 3294748"/>
              <a:gd name="connsiteY324" fmla="*/ 4098556 h 6352810"/>
              <a:gd name="connsiteX325" fmla="*/ 2458906 w 3294748"/>
              <a:gd name="connsiteY325" fmla="*/ 4211662 h 6352810"/>
              <a:gd name="connsiteX326" fmla="*/ 2441066 w 3294748"/>
              <a:gd name="connsiteY326" fmla="*/ 4227041 h 6352810"/>
              <a:gd name="connsiteX327" fmla="*/ 2454288 w 3294748"/>
              <a:gd name="connsiteY327" fmla="*/ 4262262 h 6352810"/>
              <a:gd name="connsiteX328" fmla="*/ 2410005 w 3294748"/>
              <a:gd name="connsiteY328" fmla="*/ 4207199 h 6352810"/>
              <a:gd name="connsiteX329" fmla="*/ 2298768 w 3294748"/>
              <a:gd name="connsiteY329" fmla="*/ 4225392 h 6352810"/>
              <a:gd name="connsiteX330" fmla="*/ 2271601 w 3294748"/>
              <a:gd name="connsiteY330" fmla="*/ 4222912 h 6352810"/>
              <a:gd name="connsiteX331" fmla="*/ 2239302 w 3294748"/>
              <a:gd name="connsiteY331" fmla="*/ 4276655 h 6352810"/>
              <a:gd name="connsiteX332" fmla="*/ 2240630 w 3294748"/>
              <a:gd name="connsiteY332" fmla="*/ 4322128 h 6352810"/>
              <a:gd name="connsiteX333" fmla="*/ 2218021 w 3294748"/>
              <a:gd name="connsiteY333" fmla="*/ 4359747 h 6352810"/>
              <a:gd name="connsiteX334" fmla="*/ 2193873 w 3294748"/>
              <a:gd name="connsiteY334" fmla="*/ 4414233 h 6352810"/>
              <a:gd name="connsiteX335" fmla="*/ 2201148 w 3294748"/>
              <a:gd name="connsiteY335" fmla="*/ 4454581 h 6352810"/>
              <a:gd name="connsiteX336" fmla="*/ 2219244 w 3294748"/>
              <a:gd name="connsiteY336" fmla="*/ 4436391 h 6352810"/>
              <a:gd name="connsiteX337" fmla="*/ 2232933 w 3294748"/>
              <a:gd name="connsiteY337" fmla="*/ 4406461 h 6352810"/>
              <a:gd name="connsiteX338" fmla="*/ 2251589 w 3294748"/>
              <a:gd name="connsiteY338" fmla="*/ 4442177 h 6352810"/>
              <a:gd name="connsiteX339" fmla="*/ 2183610 w 3294748"/>
              <a:gd name="connsiteY339" fmla="*/ 4526677 h 6352810"/>
              <a:gd name="connsiteX340" fmla="*/ 2191609 w 3294748"/>
              <a:gd name="connsiteY340" fmla="*/ 4499062 h 6352810"/>
              <a:gd name="connsiteX341" fmla="*/ 2194688 w 3294748"/>
              <a:gd name="connsiteY341" fmla="*/ 4465329 h 6352810"/>
              <a:gd name="connsiteX342" fmla="*/ 2100568 w 3294748"/>
              <a:gd name="connsiteY342" fmla="*/ 4536105 h 6352810"/>
              <a:gd name="connsiteX343" fmla="*/ 2138089 w 3294748"/>
              <a:gd name="connsiteY343" fmla="*/ 4545198 h 6352810"/>
              <a:gd name="connsiteX344" fmla="*/ 2136550 w 3294748"/>
              <a:gd name="connsiteY344" fmla="*/ 4562065 h 6352810"/>
              <a:gd name="connsiteX345" fmla="*/ 2126498 w 3294748"/>
              <a:gd name="connsiteY345" fmla="*/ 4612169 h 6352810"/>
              <a:gd name="connsiteX346" fmla="*/ 2190976 w 3294748"/>
              <a:gd name="connsiteY346" fmla="*/ 4686081 h 6352810"/>
              <a:gd name="connsiteX347" fmla="*/ 2122182 w 3294748"/>
              <a:gd name="connsiteY347" fmla="*/ 4719486 h 6352810"/>
              <a:gd name="connsiteX348" fmla="*/ 2105066 w 3294748"/>
              <a:gd name="connsiteY348" fmla="*/ 4666902 h 6352810"/>
              <a:gd name="connsiteX349" fmla="*/ 2001619 w 3294748"/>
              <a:gd name="connsiteY349" fmla="*/ 4719820 h 6352810"/>
              <a:gd name="connsiteX350" fmla="*/ 1955796 w 3294748"/>
              <a:gd name="connsiteY350" fmla="*/ 4681624 h 6352810"/>
              <a:gd name="connsiteX351" fmla="*/ 1886640 w 3294748"/>
              <a:gd name="connsiteY351" fmla="*/ 4749009 h 6352810"/>
              <a:gd name="connsiteX352" fmla="*/ 1781501 w 3294748"/>
              <a:gd name="connsiteY352" fmla="*/ 4790434 h 6352810"/>
              <a:gd name="connsiteX353" fmla="*/ 1765714 w 3294748"/>
              <a:gd name="connsiteY353" fmla="*/ 4783324 h 6352810"/>
              <a:gd name="connsiteX354" fmla="*/ 1749926 w 3294748"/>
              <a:gd name="connsiteY354" fmla="*/ 4776214 h 6352810"/>
              <a:gd name="connsiteX355" fmla="*/ 1695893 w 3294748"/>
              <a:gd name="connsiteY355" fmla="*/ 4827973 h 6352810"/>
              <a:gd name="connsiteX356" fmla="*/ 1674673 w 3294748"/>
              <a:gd name="connsiteY356" fmla="*/ 4820367 h 6352810"/>
              <a:gd name="connsiteX357" fmla="*/ 1642585 w 3294748"/>
              <a:gd name="connsiteY357" fmla="*/ 4811769 h 6352810"/>
              <a:gd name="connsiteX358" fmla="*/ 1546623 w 3294748"/>
              <a:gd name="connsiteY358" fmla="*/ 4842694 h 6352810"/>
              <a:gd name="connsiteX359" fmla="*/ 1583118 w 3294748"/>
              <a:gd name="connsiteY359" fmla="*/ 4863032 h 6352810"/>
              <a:gd name="connsiteX360" fmla="*/ 1577987 w 3294748"/>
              <a:gd name="connsiteY360" fmla="*/ 4919254 h 6352810"/>
              <a:gd name="connsiteX361" fmla="*/ 1604943 w 3294748"/>
              <a:gd name="connsiteY361" fmla="*/ 4984073 h 6352810"/>
              <a:gd name="connsiteX362" fmla="*/ 1628730 w 3294748"/>
              <a:gd name="connsiteY362" fmla="*/ 4963568 h 6352810"/>
              <a:gd name="connsiteX363" fmla="*/ 1654871 w 3294748"/>
              <a:gd name="connsiteY363" fmla="*/ 4977292 h 6352810"/>
              <a:gd name="connsiteX364" fmla="*/ 1670508 w 3294748"/>
              <a:gd name="connsiteY364" fmla="*/ 4956043 h 6352810"/>
              <a:gd name="connsiteX365" fmla="*/ 1686144 w 3294748"/>
              <a:gd name="connsiteY365" fmla="*/ 4934794 h 6352810"/>
              <a:gd name="connsiteX366" fmla="*/ 1659187 w 3294748"/>
              <a:gd name="connsiteY366" fmla="*/ 4869975 h 6352810"/>
              <a:gd name="connsiteX367" fmla="*/ 1718232 w 3294748"/>
              <a:gd name="connsiteY367" fmla="*/ 4943392 h 6352810"/>
              <a:gd name="connsiteX368" fmla="*/ 1801485 w 3294748"/>
              <a:gd name="connsiteY368" fmla="*/ 4871624 h 6352810"/>
              <a:gd name="connsiteX369" fmla="*/ 1732902 w 3294748"/>
              <a:gd name="connsiteY369" fmla="*/ 4842689 h 6352810"/>
              <a:gd name="connsiteX370" fmla="*/ 1763148 w 3294748"/>
              <a:gd name="connsiteY370" fmla="*/ 4811435 h 6352810"/>
              <a:gd name="connsiteX371" fmla="*/ 1798617 w 3294748"/>
              <a:gd name="connsiteY371" fmla="*/ 4843017 h 6352810"/>
              <a:gd name="connsiteX372" fmla="*/ 1826298 w 3294748"/>
              <a:gd name="connsiteY372" fmla="*/ 4839875 h 6352810"/>
              <a:gd name="connsiteX373" fmla="*/ 1843112 w 3294748"/>
              <a:gd name="connsiteY373" fmla="*/ 4835740 h 6352810"/>
              <a:gd name="connsiteX374" fmla="*/ 1813378 w 3294748"/>
              <a:gd name="connsiteY374" fmla="*/ 4861372 h 6352810"/>
              <a:gd name="connsiteX375" fmla="*/ 1849360 w 3294748"/>
              <a:gd name="connsiteY375" fmla="*/ 4887332 h 6352810"/>
              <a:gd name="connsiteX376" fmla="*/ 1836697 w 3294748"/>
              <a:gd name="connsiteY376" fmla="*/ 4906018 h 6352810"/>
              <a:gd name="connsiteX377" fmla="*/ 1818601 w 3294748"/>
              <a:gd name="connsiteY377" fmla="*/ 4924207 h 6352810"/>
              <a:gd name="connsiteX378" fmla="*/ 1845255 w 3294748"/>
              <a:gd name="connsiteY378" fmla="*/ 4932309 h 6352810"/>
              <a:gd name="connsiteX379" fmla="*/ 1857237 w 3294748"/>
              <a:gd name="connsiteY379" fmla="*/ 4932340 h 6352810"/>
              <a:gd name="connsiteX380" fmla="*/ 1864974 w 3294748"/>
              <a:gd name="connsiteY380" fmla="*/ 4930236 h 6352810"/>
              <a:gd name="connsiteX381" fmla="*/ 1859525 w 3294748"/>
              <a:gd name="connsiteY381" fmla="*/ 4941053 h 6352810"/>
              <a:gd name="connsiteX382" fmla="*/ 1847610 w 3294748"/>
              <a:gd name="connsiteY382" fmla="*/ 4966538 h 6352810"/>
              <a:gd name="connsiteX383" fmla="*/ 1603917 w 3294748"/>
              <a:gd name="connsiteY383" fmla="*/ 4995318 h 6352810"/>
              <a:gd name="connsiteX384" fmla="*/ 1475822 w 3294748"/>
              <a:gd name="connsiteY384" fmla="*/ 4958116 h 6352810"/>
              <a:gd name="connsiteX385" fmla="*/ 1382380 w 3294748"/>
              <a:gd name="connsiteY385" fmla="*/ 4901401 h 6352810"/>
              <a:gd name="connsiteX386" fmla="*/ 1383709 w 3294748"/>
              <a:gd name="connsiteY386" fmla="*/ 4946874 h 6352810"/>
              <a:gd name="connsiteX387" fmla="*/ 1277742 w 3294748"/>
              <a:gd name="connsiteY387" fmla="*/ 4895307 h 6352810"/>
              <a:gd name="connsiteX388" fmla="*/ 1277607 w 3294748"/>
              <a:gd name="connsiteY388" fmla="*/ 4895447 h 6352810"/>
              <a:gd name="connsiteX389" fmla="*/ 1282997 w 3294748"/>
              <a:gd name="connsiteY389" fmla="*/ 4918005 h 6352810"/>
              <a:gd name="connsiteX390" fmla="*/ 1293896 w 3294748"/>
              <a:gd name="connsiteY390" fmla="*/ 4923615 h 6352810"/>
              <a:gd name="connsiteX391" fmla="*/ 1309737 w 3294748"/>
              <a:gd name="connsiteY391" fmla="*/ 5098526 h 6352810"/>
              <a:gd name="connsiteX392" fmla="*/ 1325698 w 3294748"/>
              <a:gd name="connsiteY392" fmla="*/ 5233931 h 6352810"/>
              <a:gd name="connsiteX393" fmla="*/ 1369239 w 3294748"/>
              <a:gd name="connsiteY393" fmla="*/ 5273301 h 6352810"/>
              <a:gd name="connsiteX394" fmla="*/ 1352609 w 3294748"/>
              <a:gd name="connsiteY394" fmla="*/ 5358012 h 6352810"/>
              <a:gd name="connsiteX395" fmla="*/ 1471547 w 3294748"/>
              <a:gd name="connsiteY395" fmla="*/ 5730138 h 6352810"/>
              <a:gd name="connsiteX396" fmla="*/ 1557479 w 3294748"/>
              <a:gd name="connsiteY396" fmla="*/ 6187026 h 6352810"/>
              <a:gd name="connsiteX397" fmla="*/ 1470465 w 3294748"/>
              <a:gd name="connsiteY397" fmla="*/ 6085708 h 6352810"/>
              <a:gd name="connsiteX398" fmla="*/ 1466347 w 3294748"/>
              <a:gd name="connsiteY398" fmla="*/ 6094188 h 6352810"/>
              <a:gd name="connsiteX399" fmla="*/ 1456924 w 3294748"/>
              <a:gd name="connsiteY399" fmla="*/ 6105007 h 6352810"/>
              <a:gd name="connsiteX400" fmla="*/ 1458114 w 3294748"/>
              <a:gd name="connsiteY400" fmla="*/ 6109735 h 6352810"/>
              <a:gd name="connsiteX401" fmla="*/ 1459328 w 3294748"/>
              <a:gd name="connsiteY401" fmla="*/ 6159114 h 6352810"/>
              <a:gd name="connsiteX402" fmla="*/ 1339516 w 3294748"/>
              <a:gd name="connsiteY402" fmla="*/ 6074832 h 6352810"/>
              <a:gd name="connsiteX403" fmla="*/ 1328532 w 3294748"/>
              <a:gd name="connsiteY403" fmla="*/ 6097443 h 6352810"/>
              <a:gd name="connsiteX404" fmla="*/ 1279585 w 3294748"/>
              <a:gd name="connsiteY404" fmla="*/ 6041157 h 6352810"/>
              <a:gd name="connsiteX405" fmla="*/ 1257959 w 3294748"/>
              <a:gd name="connsiteY405" fmla="*/ 5973497 h 6352810"/>
              <a:gd name="connsiteX406" fmla="*/ 1219841 w 3294748"/>
              <a:gd name="connsiteY406" fmla="*/ 5945397 h 6352810"/>
              <a:gd name="connsiteX407" fmla="*/ 1176404 w 3294748"/>
              <a:gd name="connsiteY407" fmla="*/ 5872164 h 6352810"/>
              <a:gd name="connsiteX408" fmla="*/ 1165711 w 3294748"/>
              <a:gd name="connsiteY408" fmla="*/ 5798825 h 6352810"/>
              <a:gd name="connsiteX409" fmla="*/ 1138491 w 3294748"/>
              <a:gd name="connsiteY409" fmla="*/ 5776336 h 6352810"/>
              <a:gd name="connsiteX410" fmla="*/ 1148840 w 3294748"/>
              <a:gd name="connsiteY410" fmla="*/ 5962553 h 6352810"/>
              <a:gd name="connsiteX411" fmla="*/ 1186479 w 3294748"/>
              <a:gd name="connsiteY411" fmla="*/ 6148683 h 6352810"/>
              <a:gd name="connsiteX412" fmla="*/ 1148155 w 3294748"/>
              <a:gd name="connsiteY412" fmla="*/ 6188312 h 6352810"/>
              <a:gd name="connsiteX413" fmla="*/ 1066813 w 3294748"/>
              <a:gd name="connsiteY413" fmla="*/ 6016428 h 6352810"/>
              <a:gd name="connsiteX414" fmla="*/ 969114 w 3294748"/>
              <a:gd name="connsiteY414" fmla="*/ 5838951 h 6352810"/>
              <a:gd name="connsiteX415" fmla="*/ 963588 w 3294748"/>
              <a:gd name="connsiteY415" fmla="*/ 5861544 h 6352810"/>
              <a:gd name="connsiteX416" fmla="*/ 958080 w 3294748"/>
              <a:gd name="connsiteY416" fmla="*/ 5878493 h 6352810"/>
              <a:gd name="connsiteX417" fmla="*/ 936197 w 3294748"/>
              <a:gd name="connsiteY417" fmla="*/ 5895494 h 6352810"/>
              <a:gd name="connsiteX418" fmla="*/ 1017496 w 3294748"/>
              <a:gd name="connsiteY418" fmla="*/ 6081488 h 6352810"/>
              <a:gd name="connsiteX419" fmla="*/ 995494 w 3294748"/>
              <a:gd name="connsiteY419" fmla="*/ 6137996 h 6352810"/>
              <a:gd name="connsiteX420" fmla="*/ 946598 w 3294748"/>
              <a:gd name="connsiteY420" fmla="*/ 6064779 h 6352810"/>
              <a:gd name="connsiteX421" fmla="*/ 940849 w 3294748"/>
              <a:gd name="connsiteY421" fmla="*/ 6160743 h 6352810"/>
              <a:gd name="connsiteX422" fmla="*/ 957000 w 3294748"/>
              <a:gd name="connsiteY422" fmla="*/ 6234063 h 6352810"/>
              <a:gd name="connsiteX423" fmla="*/ 924081 w 3294748"/>
              <a:gd name="connsiteY423" fmla="*/ 6290606 h 6352810"/>
              <a:gd name="connsiteX424" fmla="*/ 885690 w 3294748"/>
              <a:gd name="connsiteY424" fmla="*/ 6352810 h 6352810"/>
              <a:gd name="connsiteX425" fmla="*/ 777034 w 3294748"/>
              <a:gd name="connsiteY425" fmla="*/ 6189477 h 6352810"/>
              <a:gd name="connsiteX426" fmla="*/ 793165 w 3294748"/>
              <a:gd name="connsiteY426" fmla="*/ 6268443 h 6352810"/>
              <a:gd name="connsiteX427" fmla="*/ 727880 w 3294748"/>
              <a:gd name="connsiteY427" fmla="*/ 6200919 h 6352810"/>
              <a:gd name="connsiteX428" fmla="*/ 755408 w 3294748"/>
              <a:gd name="connsiteY428" fmla="*/ 6121819 h 6352810"/>
              <a:gd name="connsiteX429" fmla="*/ 750122 w 3294748"/>
              <a:gd name="connsiteY429" fmla="*/ 6065396 h 6352810"/>
              <a:gd name="connsiteX430" fmla="*/ 695477 w 3294748"/>
              <a:gd name="connsiteY430" fmla="*/ 6088144 h 6352810"/>
              <a:gd name="connsiteX431" fmla="*/ 695246 w 3294748"/>
              <a:gd name="connsiteY431" fmla="*/ 6164338 h 6352810"/>
              <a:gd name="connsiteX432" fmla="*/ 694997 w 3294748"/>
              <a:gd name="connsiteY432" fmla="*/ 6246175 h 6352810"/>
              <a:gd name="connsiteX433" fmla="*/ 656759 w 3294748"/>
              <a:gd name="connsiteY433" fmla="*/ 6257583 h 6352810"/>
              <a:gd name="connsiteX434" fmla="*/ 542842 w 3294748"/>
              <a:gd name="connsiteY434" fmla="*/ 6029362 h 6352810"/>
              <a:gd name="connsiteX435" fmla="*/ 407094 w 3294748"/>
              <a:gd name="connsiteY435" fmla="*/ 5801210 h 6352810"/>
              <a:gd name="connsiteX436" fmla="*/ 374315 w 3294748"/>
              <a:gd name="connsiteY436" fmla="*/ 5812600 h 6352810"/>
              <a:gd name="connsiteX437" fmla="*/ 385332 w 3294748"/>
              <a:gd name="connsiteY437" fmla="*/ 5778702 h 6352810"/>
              <a:gd name="connsiteX438" fmla="*/ 461672 w 3294748"/>
              <a:gd name="connsiteY438" fmla="*/ 5801038 h 6352810"/>
              <a:gd name="connsiteX439" fmla="*/ 467250 w 3294748"/>
              <a:gd name="connsiteY439" fmla="*/ 5761513 h 6352810"/>
              <a:gd name="connsiteX440" fmla="*/ 407815 w 3294748"/>
              <a:gd name="connsiteY440" fmla="*/ 5564162 h 6352810"/>
              <a:gd name="connsiteX441" fmla="*/ 382277 w 3294748"/>
              <a:gd name="connsiteY441" fmla="*/ 4988562 h 6352810"/>
              <a:gd name="connsiteX442" fmla="*/ 382620 w 3294748"/>
              <a:gd name="connsiteY442" fmla="*/ 4875682 h 6352810"/>
              <a:gd name="connsiteX443" fmla="*/ 409993 w 3294748"/>
              <a:gd name="connsiteY443" fmla="*/ 4847377 h 6352810"/>
              <a:gd name="connsiteX444" fmla="*/ 388402 w 3294748"/>
              <a:gd name="connsiteY444" fmla="*/ 4768430 h 6352810"/>
              <a:gd name="connsiteX445" fmla="*/ 344809 w 3294748"/>
              <a:gd name="connsiteY445" fmla="*/ 4745991 h 6352810"/>
              <a:gd name="connsiteX446" fmla="*/ 339249 w 3294748"/>
              <a:gd name="connsiteY446" fmla="*/ 4779872 h 6352810"/>
              <a:gd name="connsiteX447" fmla="*/ 317332 w 3294748"/>
              <a:gd name="connsiteY447" fmla="*/ 4808160 h 6352810"/>
              <a:gd name="connsiteX448" fmla="*/ 309164 w 3294748"/>
              <a:gd name="connsiteY448" fmla="*/ 4802542 h 6352810"/>
              <a:gd name="connsiteX449" fmla="*/ 295537 w 3294748"/>
              <a:gd name="connsiteY449" fmla="*/ 4796941 h 6352810"/>
              <a:gd name="connsiteX450" fmla="*/ 284587 w 3294748"/>
              <a:gd name="connsiteY450" fmla="*/ 4808263 h 6352810"/>
              <a:gd name="connsiteX451" fmla="*/ 355846 w 3294748"/>
              <a:gd name="connsiteY451" fmla="*/ 4706449 h 6352810"/>
              <a:gd name="connsiteX452" fmla="*/ 377650 w 3294748"/>
              <a:gd name="connsiteY452" fmla="*/ 4714846 h 6352810"/>
              <a:gd name="connsiteX453" fmla="*/ 388540 w 3294748"/>
              <a:gd name="connsiteY453" fmla="*/ 4723278 h 6352810"/>
              <a:gd name="connsiteX454" fmla="*/ 399764 w 3294748"/>
              <a:gd name="connsiteY454" fmla="*/ 4621652 h 6352810"/>
              <a:gd name="connsiteX455" fmla="*/ 454563 w 3294748"/>
              <a:gd name="connsiteY455" fmla="*/ 4548108 h 6352810"/>
              <a:gd name="connsiteX456" fmla="*/ 481799 w 3294748"/>
              <a:gd name="connsiteY456" fmla="*/ 4564954 h 6352810"/>
              <a:gd name="connsiteX457" fmla="*/ 421543 w 3294748"/>
              <a:gd name="connsiteY457" fmla="*/ 4638516 h 6352810"/>
              <a:gd name="connsiteX458" fmla="*/ 453997 w 3294748"/>
              <a:gd name="connsiteY458" fmla="*/ 4734360 h 6352810"/>
              <a:gd name="connsiteX459" fmla="*/ 486863 w 3294748"/>
              <a:gd name="connsiteY459" fmla="*/ 4694749 h 6352810"/>
              <a:gd name="connsiteX460" fmla="*/ 492562 w 3294748"/>
              <a:gd name="connsiteY460" fmla="*/ 4615717 h 6352810"/>
              <a:gd name="connsiteX461" fmla="*/ 471159 w 3294748"/>
              <a:gd name="connsiteY461" fmla="*/ 4474685 h 6352810"/>
              <a:gd name="connsiteX462" fmla="*/ 465753 w 3294748"/>
              <a:gd name="connsiteY462" fmla="*/ 4457771 h 6352810"/>
              <a:gd name="connsiteX463" fmla="*/ 421937 w 3294748"/>
              <a:gd name="connsiteY463" fmla="*/ 4508703 h 6352810"/>
              <a:gd name="connsiteX464" fmla="*/ 427773 w 3294748"/>
              <a:gd name="connsiteY464" fmla="*/ 4384519 h 6352810"/>
              <a:gd name="connsiteX465" fmla="*/ 389379 w 3294748"/>
              <a:gd name="connsiteY465" fmla="*/ 4446723 h 6352810"/>
              <a:gd name="connsiteX466" fmla="*/ 410128 w 3294748"/>
              <a:gd name="connsiteY466" fmla="*/ 4353532 h 6352810"/>
              <a:gd name="connsiteX467" fmla="*/ 413523 w 3294748"/>
              <a:gd name="connsiteY467" fmla="*/ 4330152 h 6352810"/>
              <a:gd name="connsiteX468" fmla="*/ 438774 w 3294748"/>
              <a:gd name="connsiteY468" fmla="*/ 4356264 h 6352810"/>
              <a:gd name="connsiteX469" fmla="*/ 461032 w 3294748"/>
              <a:gd name="connsiteY469" fmla="*/ 4215096 h 6352810"/>
              <a:gd name="connsiteX470" fmla="*/ 504779 w 3294748"/>
              <a:gd name="connsiteY470" fmla="*/ 4186740 h 6352810"/>
              <a:gd name="connsiteX471" fmla="*/ 538417 w 3294748"/>
              <a:gd name="connsiteY471" fmla="*/ 3893150 h 6352810"/>
              <a:gd name="connsiteX472" fmla="*/ 632964 w 3294748"/>
              <a:gd name="connsiteY472" fmla="*/ 3311528 h 6352810"/>
              <a:gd name="connsiteX473" fmla="*/ 776544 w 3294748"/>
              <a:gd name="connsiteY473" fmla="*/ 2757972 h 6352810"/>
              <a:gd name="connsiteX474" fmla="*/ 724688 w 3294748"/>
              <a:gd name="connsiteY474" fmla="*/ 2760958 h 6352810"/>
              <a:gd name="connsiteX475" fmla="*/ 672763 w 3294748"/>
              <a:gd name="connsiteY475" fmla="*/ 2786519 h 6352810"/>
              <a:gd name="connsiteX476" fmla="*/ 625829 w 3294748"/>
              <a:gd name="connsiteY476" fmla="*/ 2741162 h 6352810"/>
              <a:gd name="connsiteX477" fmla="*/ 599005 w 3294748"/>
              <a:gd name="connsiteY477" fmla="*/ 2726061 h 6352810"/>
              <a:gd name="connsiteX478" fmla="*/ 600640 w 3294748"/>
              <a:gd name="connsiteY478" fmla="*/ 2723252 h 6352810"/>
              <a:gd name="connsiteX479" fmla="*/ 613037 w 3294748"/>
              <a:gd name="connsiteY479" fmla="*/ 2685115 h 6352810"/>
              <a:gd name="connsiteX480" fmla="*/ 634988 w 3294748"/>
              <a:gd name="connsiteY480" fmla="*/ 2645539 h 6352810"/>
              <a:gd name="connsiteX481" fmla="*/ 596852 w 3294748"/>
              <a:gd name="connsiteY481" fmla="*/ 2623082 h 6352810"/>
              <a:gd name="connsiteX482" fmla="*/ 531395 w 3294748"/>
              <a:gd name="connsiteY482" fmla="*/ 2612002 h 6352810"/>
              <a:gd name="connsiteX483" fmla="*/ 487818 w 3294748"/>
              <a:gd name="connsiteY483" fmla="*/ 2583918 h 6352810"/>
              <a:gd name="connsiteX484" fmla="*/ 487887 w 3294748"/>
              <a:gd name="connsiteY484" fmla="*/ 2561342 h 6352810"/>
              <a:gd name="connsiteX485" fmla="*/ 406023 w 3294748"/>
              <a:gd name="connsiteY485" fmla="*/ 2561599 h 6352810"/>
              <a:gd name="connsiteX486" fmla="*/ 427939 w 3294748"/>
              <a:gd name="connsiteY486" fmla="*/ 2533311 h 6352810"/>
              <a:gd name="connsiteX487" fmla="*/ 389872 w 3294748"/>
              <a:gd name="connsiteY487" fmla="*/ 2488279 h 6352810"/>
              <a:gd name="connsiteX488" fmla="*/ 351549 w 3294748"/>
              <a:gd name="connsiteY488" fmla="*/ 2527907 h 6352810"/>
              <a:gd name="connsiteX489" fmla="*/ 324295 w 3294748"/>
              <a:gd name="connsiteY489" fmla="*/ 2516705 h 6352810"/>
              <a:gd name="connsiteX490" fmla="*/ 302275 w 3294748"/>
              <a:gd name="connsiteY490" fmla="*/ 2578858 h 6352810"/>
              <a:gd name="connsiteX491" fmla="*/ 313396 w 3294748"/>
              <a:gd name="connsiteY491" fmla="*/ 2511095 h 6352810"/>
              <a:gd name="connsiteX492" fmla="*/ 297058 w 3294748"/>
              <a:gd name="connsiteY492" fmla="*/ 2499859 h 6352810"/>
              <a:gd name="connsiteX493" fmla="*/ 366626 w 3294748"/>
              <a:gd name="connsiteY493" fmla="*/ 2392848 h 6352810"/>
              <a:gd name="connsiteX494" fmla="*/ 366301 w 3294748"/>
              <a:gd name="connsiteY494" fmla="*/ 2391820 h 6352810"/>
              <a:gd name="connsiteX495" fmla="*/ 372400 w 3294748"/>
              <a:gd name="connsiteY495" fmla="*/ 2400853 h 6352810"/>
              <a:gd name="connsiteX496" fmla="*/ 400976 w 3294748"/>
              <a:gd name="connsiteY496" fmla="*/ 2426161 h 6352810"/>
              <a:gd name="connsiteX497" fmla="*/ 521302 w 3294748"/>
              <a:gd name="connsiteY497" fmla="*/ 2341124 h 6352810"/>
              <a:gd name="connsiteX498" fmla="*/ 663133 w 3294748"/>
              <a:gd name="connsiteY498" fmla="*/ 2363254 h 6352810"/>
              <a:gd name="connsiteX499" fmla="*/ 707035 w 3294748"/>
              <a:gd name="connsiteY499" fmla="*/ 2284102 h 6352810"/>
              <a:gd name="connsiteX500" fmla="*/ 652664 w 3294748"/>
              <a:gd name="connsiteY500" fmla="*/ 2216545 h 6352810"/>
              <a:gd name="connsiteX501" fmla="*/ 565084 w 3294748"/>
              <a:gd name="connsiteY501" fmla="*/ 2301479 h 6352810"/>
              <a:gd name="connsiteX502" fmla="*/ 526966 w 3294748"/>
              <a:gd name="connsiteY502" fmla="*/ 2273379 h 6352810"/>
              <a:gd name="connsiteX503" fmla="*/ 581903 w 3294748"/>
              <a:gd name="connsiteY503" fmla="*/ 2154684 h 6352810"/>
              <a:gd name="connsiteX504" fmla="*/ 598326 w 3294748"/>
              <a:gd name="connsiteY504" fmla="*/ 2137701 h 6352810"/>
              <a:gd name="connsiteX505" fmla="*/ 582057 w 3294748"/>
              <a:gd name="connsiteY505" fmla="*/ 2103888 h 6352810"/>
              <a:gd name="connsiteX506" fmla="*/ 631022 w 3294748"/>
              <a:gd name="connsiteY506" fmla="*/ 2154530 h 6352810"/>
              <a:gd name="connsiteX507" fmla="*/ 740261 w 3294748"/>
              <a:gd name="connsiteY507" fmla="*/ 2125968 h 6352810"/>
              <a:gd name="connsiteX508" fmla="*/ 767549 w 3294748"/>
              <a:gd name="connsiteY508" fmla="*/ 2125881 h 6352810"/>
              <a:gd name="connsiteX509" fmla="*/ 795008 w 3294748"/>
              <a:gd name="connsiteY509" fmla="*/ 2069355 h 6352810"/>
              <a:gd name="connsiteX510" fmla="*/ 789687 w 3294748"/>
              <a:gd name="connsiteY510" fmla="*/ 2024222 h 6352810"/>
              <a:gd name="connsiteX511" fmla="*/ 808910 w 3294748"/>
              <a:gd name="connsiteY511" fmla="*/ 1984653 h 6352810"/>
              <a:gd name="connsiteX512" fmla="*/ 828183 w 3294748"/>
              <a:gd name="connsiteY512" fmla="*/ 1928153 h 6352810"/>
              <a:gd name="connsiteX513" fmla="*/ 817389 w 3294748"/>
              <a:gd name="connsiteY513" fmla="*/ 1888680 h 6352810"/>
              <a:gd name="connsiteX514" fmla="*/ 800955 w 3294748"/>
              <a:gd name="connsiteY514" fmla="*/ 1908484 h 6352810"/>
              <a:gd name="connsiteX515" fmla="*/ 789945 w 3294748"/>
              <a:gd name="connsiteY515" fmla="*/ 1939561 h 6352810"/>
              <a:gd name="connsiteX516" fmla="*/ 768217 w 3294748"/>
              <a:gd name="connsiteY516" fmla="*/ 1905765 h 6352810"/>
              <a:gd name="connsiteX517" fmla="*/ 828526 w 3294748"/>
              <a:gd name="connsiteY517" fmla="*/ 1815274 h 6352810"/>
              <a:gd name="connsiteX518" fmla="*/ 822982 w 3294748"/>
              <a:gd name="connsiteY518" fmla="*/ 1843511 h 6352810"/>
              <a:gd name="connsiteX519" fmla="*/ 822880 w 3294748"/>
              <a:gd name="connsiteY519" fmla="*/ 1877374 h 6352810"/>
              <a:gd name="connsiteX520" fmla="*/ 910443 w 3294748"/>
              <a:gd name="connsiteY520" fmla="*/ 1798084 h 6352810"/>
              <a:gd name="connsiteX521" fmla="*/ 872256 w 3294748"/>
              <a:gd name="connsiteY521" fmla="*/ 1792561 h 6352810"/>
              <a:gd name="connsiteX522" fmla="*/ 872308 w 3294748"/>
              <a:gd name="connsiteY522" fmla="*/ 1775628 h 6352810"/>
              <a:gd name="connsiteX523" fmla="*/ 877919 w 3294748"/>
              <a:gd name="connsiteY523" fmla="*/ 1724816 h 6352810"/>
              <a:gd name="connsiteX524" fmla="*/ 807176 w 3294748"/>
              <a:gd name="connsiteY524" fmla="*/ 1657311 h 6352810"/>
              <a:gd name="connsiteX525" fmla="*/ 872788 w 3294748"/>
              <a:gd name="connsiteY525" fmla="*/ 1617598 h 6352810"/>
              <a:gd name="connsiteX526" fmla="*/ 894464 w 3294748"/>
              <a:gd name="connsiteY526" fmla="*/ 1668325 h 6352810"/>
              <a:gd name="connsiteX527" fmla="*/ 992890 w 3294748"/>
              <a:gd name="connsiteY527" fmla="*/ 1605932 h 6352810"/>
              <a:gd name="connsiteX528" fmla="*/ 1041907 w 3294748"/>
              <a:gd name="connsiteY528" fmla="*/ 1639641 h 6352810"/>
              <a:gd name="connsiteX529" fmla="*/ 1104893 w 3294748"/>
              <a:gd name="connsiteY529" fmla="*/ 1566073 h 6352810"/>
              <a:gd name="connsiteX530" fmla="*/ 1206014 w 3294748"/>
              <a:gd name="connsiteY530" fmla="*/ 1514960 h 6352810"/>
              <a:gd name="connsiteX531" fmla="*/ 1222370 w 3294748"/>
              <a:gd name="connsiteY531" fmla="*/ 1520552 h 6352810"/>
              <a:gd name="connsiteX532" fmla="*/ 1238726 w 3294748"/>
              <a:gd name="connsiteY532" fmla="*/ 1526145 h 6352810"/>
              <a:gd name="connsiteX533" fmla="*/ 1288016 w 3294748"/>
              <a:gd name="connsiteY533" fmla="*/ 1469550 h 6352810"/>
              <a:gd name="connsiteX534" fmla="*/ 1309831 w 3294748"/>
              <a:gd name="connsiteY534" fmla="*/ 1475126 h 6352810"/>
              <a:gd name="connsiteX535" fmla="*/ 1342559 w 3294748"/>
              <a:gd name="connsiteY535" fmla="*/ 1480667 h 6352810"/>
              <a:gd name="connsiteX536" fmla="*/ 1435459 w 3294748"/>
              <a:gd name="connsiteY536" fmla="*/ 1440867 h 6352810"/>
              <a:gd name="connsiteX537" fmla="*/ 1397308 w 3294748"/>
              <a:gd name="connsiteY537" fmla="*/ 1424055 h 6352810"/>
              <a:gd name="connsiteX538" fmla="*/ 1397479 w 3294748"/>
              <a:gd name="connsiteY538" fmla="*/ 1367616 h 6352810"/>
              <a:gd name="connsiteX539" fmla="*/ 1364921 w 3294748"/>
              <a:gd name="connsiteY539" fmla="*/ 1305634 h 6352810"/>
              <a:gd name="connsiteX540" fmla="*/ 1343022 w 3294748"/>
              <a:gd name="connsiteY540" fmla="*/ 1328280 h 6352810"/>
              <a:gd name="connsiteX541" fmla="*/ 1315767 w 3294748"/>
              <a:gd name="connsiteY541" fmla="*/ 1317077 h 6352810"/>
              <a:gd name="connsiteX542" fmla="*/ 1302055 w 3294748"/>
              <a:gd name="connsiteY542" fmla="*/ 1339696 h 6352810"/>
              <a:gd name="connsiteX543" fmla="*/ 1288343 w 3294748"/>
              <a:gd name="connsiteY543" fmla="*/ 1362315 h 6352810"/>
              <a:gd name="connsiteX544" fmla="*/ 1320899 w 3294748"/>
              <a:gd name="connsiteY544" fmla="*/ 1424296 h 6352810"/>
              <a:gd name="connsiteX545" fmla="*/ 1255614 w 3294748"/>
              <a:gd name="connsiteY545" fmla="*/ 1356773 h 6352810"/>
              <a:gd name="connsiteX546" fmla="*/ 1178966 w 3294748"/>
              <a:gd name="connsiteY546" fmla="*/ 1436030 h 6352810"/>
              <a:gd name="connsiteX547" fmla="*/ 1249847 w 3294748"/>
              <a:gd name="connsiteY547" fmla="*/ 1458383 h 6352810"/>
              <a:gd name="connsiteX548" fmla="*/ 1222456 w 3294748"/>
              <a:gd name="connsiteY548" fmla="*/ 1492333 h 6352810"/>
              <a:gd name="connsiteX549" fmla="*/ 1184339 w 3294748"/>
              <a:gd name="connsiteY549" fmla="*/ 1464233 h 6352810"/>
              <a:gd name="connsiteX550" fmla="*/ 1157033 w 3294748"/>
              <a:gd name="connsiteY550" fmla="*/ 1469962 h 6352810"/>
              <a:gd name="connsiteX551" fmla="*/ 1140641 w 3294748"/>
              <a:gd name="connsiteY551" fmla="*/ 1475659 h 6352810"/>
              <a:gd name="connsiteX552" fmla="*/ 1168016 w 3294748"/>
              <a:gd name="connsiteY552" fmla="*/ 1447352 h 6352810"/>
              <a:gd name="connsiteX553" fmla="*/ 1129881 w 3294748"/>
              <a:gd name="connsiteY553" fmla="*/ 1424896 h 6352810"/>
              <a:gd name="connsiteX554" fmla="*/ 1140857 w 3294748"/>
              <a:gd name="connsiteY554" fmla="*/ 1405109 h 6352810"/>
              <a:gd name="connsiteX555" fmla="*/ 1157289 w 3294748"/>
              <a:gd name="connsiteY555" fmla="*/ 1385303 h 6352810"/>
              <a:gd name="connsiteX556" fmla="*/ 1130018 w 3294748"/>
              <a:gd name="connsiteY556" fmla="*/ 1379744 h 6352810"/>
              <a:gd name="connsiteX557" fmla="*/ 1118076 w 3294748"/>
              <a:gd name="connsiteY557" fmla="*/ 1380840 h 6352810"/>
              <a:gd name="connsiteX558" fmla="*/ 1110553 w 3294748"/>
              <a:gd name="connsiteY558" fmla="*/ 1383662 h 6352810"/>
              <a:gd name="connsiteX559" fmla="*/ 1115032 w 3294748"/>
              <a:gd name="connsiteY559" fmla="*/ 1372383 h 6352810"/>
              <a:gd name="connsiteX560" fmla="*/ 1124664 w 3294748"/>
              <a:gd name="connsiteY560" fmla="*/ 1345898 h 6352810"/>
              <a:gd name="connsiteX561" fmla="*/ 1364955 w 3294748"/>
              <a:gd name="connsiteY561" fmla="*/ 1294347 h 6352810"/>
              <a:gd name="connsiteX562" fmla="*/ 1495862 w 3294748"/>
              <a:gd name="connsiteY562" fmla="*/ 1319334 h 6352810"/>
              <a:gd name="connsiteX563" fmla="*/ 1593955 w 3294748"/>
              <a:gd name="connsiteY563" fmla="*/ 1366999 h 6352810"/>
              <a:gd name="connsiteX564" fmla="*/ 1588634 w 3294748"/>
              <a:gd name="connsiteY564" fmla="*/ 1321864 h 6352810"/>
              <a:gd name="connsiteX565" fmla="*/ 1795683 w 3294748"/>
              <a:gd name="connsiteY565" fmla="*/ 1434092 h 6352810"/>
              <a:gd name="connsiteX566" fmla="*/ 1757393 w 3294748"/>
              <a:gd name="connsiteY566" fmla="*/ 1462431 h 6352810"/>
              <a:gd name="connsiteX567" fmla="*/ 1713955 w 3294748"/>
              <a:gd name="connsiteY567" fmla="*/ 1389197 h 6352810"/>
              <a:gd name="connsiteX568" fmla="*/ 1708395 w 3294748"/>
              <a:gd name="connsiteY568" fmla="*/ 1423078 h 6352810"/>
              <a:gd name="connsiteX569" fmla="*/ 1740891 w 3294748"/>
              <a:gd name="connsiteY569" fmla="*/ 1504813 h 6352810"/>
              <a:gd name="connsiteX570" fmla="*/ 1795289 w 3294748"/>
              <a:gd name="connsiteY570" fmla="*/ 1563903 h 6352810"/>
              <a:gd name="connsiteX571" fmla="*/ 1822594 w 3294748"/>
              <a:gd name="connsiteY571" fmla="*/ 1558174 h 6352810"/>
              <a:gd name="connsiteX572" fmla="*/ 1838984 w 3294748"/>
              <a:gd name="connsiteY572" fmla="*/ 1552479 h 6352810"/>
              <a:gd name="connsiteX573" fmla="*/ 1855151 w 3294748"/>
              <a:gd name="connsiteY573" fmla="*/ 1620155 h 6352810"/>
              <a:gd name="connsiteX574" fmla="*/ 1909555 w 3294748"/>
              <a:gd name="connsiteY574" fmla="*/ 1676423 h 6352810"/>
              <a:gd name="connsiteX575" fmla="*/ 1909285 w 3294748"/>
              <a:gd name="connsiteY575" fmla="*/ 1765470 h 6352810"/>
              <a:gd name="connsiteX576" fmla="*/ 1961211 w 3294748"/>
              <a:gd name="connsiteY576" fmla="*/ 1620853 h 6352810"/>
              <a:gd name="connsiteX577" fmla="*/ 1970659 w 3294748"/>
              <a:gd name="connsiteY577" fmla="*/ 1457314 h 6352810"/>
              <a:gd name="connsiteX578" fmla="*/ 2007365 w 3294748"/>
              <a:gd name="connsiteY578" fmla="*/ 1415312 h 6352810"/>
              <a:gd name="connsiteX579" fmla="*/ 2003984 w 3294748"/>
              <a:gd name="connsiteY579" fmla="*/ 1392327 h 6352810"/>
              <a:gd name="connsiteX580" fmla="*/ 1993630 w 3294748"/>
              <a:gd name="connsiteY580" fmla="*/ 1385713 h 6352810"/>
              <a:gd name="connsiteX581" fmla="*/ 1993236 w 3294748"/>
              <a:gd name="connsiteY581" fmla="*/ 1209938 h 6352810"/>
              <a:gd name="connsiteX582" fmla="*/ 1989251 w 3294748"/>
              <a:gd name="connsiteY582" fmla="*/ 1073518 h 6352810"/>
              <a:gd name="connsiteX583" fmla="*/ 1949375 w 3294748"/>
              <a:gd name="connsiteY583" fmla="*/ 1030196 h 6352810"/>
              <a:gd name="connsiteX584" fmla="*/ 1973372 w 3294748"/>
              <a:gd name="connsiteY584" fmla="*/ 947351 h 6352810"/>
              <a:gd name="connsiteX585" fmla="*/ 1887702 w 3294748"/>
              <a:gd name="connsiteY585" fmla="*/ 565377 h 6352810"/>
              <a:gd name="connsiteX586" fmla="*/ 1842329 w 3294748"/>
              <a:gd name="connsiteY586" fmla="*/ 102046 h 6352810"/>
              <a:gd name="connsiteX587" fmla="*/ 1920029 w 3294748"/>
              <a:gd name="connsiteY587" fmla="*/ 211180 h 6352810"/>
              <a:gd name="connsiteX588" fmla="*/ 1924875 w 3294748"/>
              <a:gd name="connsiteY588" fmla="*/ 203119 h 6352810"/>
              <a:gd name="connsiteX589" fmla="*/ 1935204 w 3294748"/>
              <a:gd name="connsiteY589" fmla="*/ 193223 h 6352810"/>
              <a:gd name="connsiteX590" fmla="*/ 1934435 w 3294748"/>
              <a:gd name="connsiteY590" fmla="*/ 188401 h 6352810"/>
              <a:gd name="connsiteX591" fmla="*/ 1937567 w 3294748"/>
              <a:gd name="connsiteY591" fmla="*/ 139083 h 6352810"/>
              <a:gd name="connsiteX592" fmla="*/ 2049407 w 3294748"/>
              <a:gd name="connsiteY592" fmla="*/ 234326 h 6352810"/>
              <a:gd name="connsiteX593" fmla="*/ 2062327 w 3294748"/>
              <a:gd name="connsiteY593" fmla="*/ 212829 h 6352810"/>
              <a:gd name="connsiteX594" fmla="*/ 2106097 w 3294748"/>
              <a:gd name="connsiteY594" fmla="*/ 273514 h 6352810"/>
              <a:gd name="connsiteX595" fmla="*/ 2121674 w 3294748"/>
              <a:gd name="connsiteY595" fmla="*/ 342964 h 6352810"/>
              <a:gd name="connsiteX596" fmla="*/ 2157143 w 3294748"/>
              <a:gd name="connsiteY596" fmla="*/ 374546 h 6352810"/>
              <a:gd name="connsiteX597" fmla="*/ 2193940 w 3294748"/>
              <a:gd name="connsiteY597" fmla="*/ 451602 h 6352810"/>
              <a:gd name="connsiteX598" fmla="*/ 2198136 w 3294748"/>
              <a:gd name="connsiteY598" fmla="*/ 525682 h 6352810"/>
              <a:gd name="connsiteX599" fmla="*/ 2223251 w 3294748"/>
              <a:gd name="connsiteY599" fmla="*/ 550650 h 6352810"/>
              <a:gd name="connsiteX600" fmla="*/ 2229318 w 3294748"/>
              <a:gd name="connsiteY600" fmla="*/ 364127 h 6352810"/>
              <a:gd name="connsiteX601" fmla="*/ 2208216 w 3294748"/>
              <a:gd name="connsiteY601" fmla="*/ 175123 h 6352810"/>
              <a:gd name="connsiteX602" fmla="*/ 2249843 w 3294748"/>
              <a:gd name="connsiteY602" fmla="*/ 139240 h 6352810"/>
              <a:gd name="connsiteX603" fmla="*/ 2315695 w 3294748"/>
              <a:gd name="connsiteY603" fmla="*/ 318155 h 6352810"/>
              <a:gd name="connsiteX604" fmla="*/ 2397335 w 3294748"/>
              <a:gd name="connsiteY604" fmla="*/ 504180 h 6352810"/>
              <a:gd name="connsiteX605" fmla="*/ 2404821 w 3294748"/>
              <a:gd name="connsiteY605" fmla="*/ 482187 h 6352810"/>
              <a:gd name="connsiteX606" fmla="*/ 2411794 w 3294748"/>
              <a:gd name="connsiteY606" fmla="*/ 465816 h 6352810"/>
              <a:gd name="connsiteX607" fmla="*/ 2435067 w 3294748"/>
              <a:gd name="connsiteY607" fmla="*/ 450933 h 6352810"/>
              <a:gd name="connsiteX608" fmla="*/ 2370498 w 3294748"/>
              <a:gd name="connsiteY608" fmla="*/ 257963 h 6352810"/>
              <a:gd name="connsiteX609" fmla="*/ 2397363 w 3294748"/>
              <a:gd name="connsiteY609" fmla="*/ 203725 h 6352810"/>
              <a:gd name="connsiteX610" fmla="*/ 2439594 w 3294748"/>
              <a:gd name="connsiteY610" fmla="*/ 281276 h 6352810"/>
              <a:gd name="connsiteX611" fmla="*/ 2453751 w 3294748"/>
              <a:gd name="connsiteY611" fmla="*/ 186195 h 6352810"/>
              <a:gd name="connsiteX612" fmla="*/ 2444121 w 3294748"/>
              <a:gd name="connsiteY612" fmla="*/ 111619 h 6352810"/>
              <a:gd name="connsiteX613" fmla="*/ 2481854 w 3294748"/>
              <a:gd name="connsiteY613" fmla="*/ 58373 h 6352810"/>
              <a:gd name="connsiteX614" fmla="*/ 2525533 w 3294748"/>
              <a:gd name="connsiteY614" fmla="*/ 0 h 635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</a:cxnLst>
            <a:rect l="l" t="t" r="r" b="b"/>
            <a:pathLst>
              <a:path w="3294748" h="6352810">
                <a:moveTo>
                  <a:pt x="267837" y="4932482"/>
                </a:moveTo>
                <a:cubicBezTo>
                  <a:pt x="282356" y="4943725"/>
                  <a:pt x="293254" y="4949335"/>
                  <a:pt x="300531" y="4949312"/>
                </a:cubicBezTo>
                <a:cubicBezTo>
                  <a:pt x="256836" y="4960737"/>
                  <a:pt x="222179" y="4990947"/>
                  <a:pt x="196560" y="5039941"/>
                </a:cubicBezTo>
                <a:cubicBezTo>
                  <a:pt x="141962" y="5047637"/>
                  <a:pt x="103637" y="5087266"/>
                  <a:pt x="81590" y="5158824"/>
                </a:cubicBezTo>
                <a:lnTo>
                  <a:pt x="37929" y="5158962"/>
                </a:lnTo>
                <a:cubicBezTo>
                  <a:pt x="12540" y="5132703"/>
                  <a:pt x="-104" y="5102641"/>
                  <a:pt x="0" y="5068778"/>
                </a:cubicBezTo>
                <a:cubicBezTo>
                  <a:pt x="29072" y="5079975"/>
                  <a:pt x="54605" y="5059200"/>
                  <a:pt x="76596" y="5006454"/>
                </a:cubicBezTo>
                <a:cubicBezTo>
                  <a:pt x="76596" y="5006454"/>
                  <a:pt x="77485" y="5013036"/>
                  <a:pt x="79264" y="5026200"/>
                </a:cubicBezTo>
                <a:cubicBezTo>
                  <a:pt x="81044" y="5039364"/>
                  <a:pt x="89210" y="5045922"/>
                  <a:pt x="103764" y="5045876"/>
                </a:cubicBezTo>
                <a:cubicBezTo>
                  <a:pt x="136509" y="5045774"/>
                  <a:pt x="162007" y="5036287"/>
                  <a:pt x="180257" y="5017416"/>
                </a:cubicBezTo>
                <a:cubicBezTo>
                  <a:pt x="213116" y="4979688"/>
                  <a:pt x="242311" y="4951375"/>
                  <a:pt x="267837" y="4932482"/>
                </a:cubicBezTo>
                <a:close/>
                <a:moveTo>
                  <a:pt x="60463" y="4927490"/>
                </a:moveTo>
                <a:lnTo>
                  <a:pt x="60394" y="4950066"/>
                </a:lnTo>
                <a:lnTo>
                  <a:pt x="27648" y="4950169"/>
                </a:lnTo>
                <a:lnTo>
                  <a:pt x="27716" y="4927593"/>
                </a:lnTo>
                <a:close/>
                <a:moveTo>
                  <a:pt x="1873962" y="4917922"/>
                </a:moveTo>
                <a:cubicBezTo>
                  <a:pt x="1873449" y="4923544"/>
                  <a:pt x="1870801" y="4927555"/>
                  <a:pt x="1866017" y="4929952"/>
                </a:cubicBezTo>
                <a:lnTo>
                  <a:pt x="1864974" y="4930236"/>
                </a:lnTo>
                <a:lnTo>
                  <a:pt x="1867887" y="4924455"/>
                </a:lnTo>
                <a:cubicBezTo>
                  <a:pt x="1872280" y="4916351"/>
                  <a:pt x="1874304" y="4914174"/>
                  <a:pt x="1873962" y="4917922"/>
                </a:cubicBezTo>
                <a:close/>
                <a:moveTo>
                  <a:pt x="1307548" y="4820874"/>
                </a:moveTo>
                <a:lnTo>
                  <a:pt x="1307493" y="4821479"/>
                </a:lnTo>
                <a:lnTo>
                  <a:pt x="1310491" y="4850191"/>
                </a:lnTo>
                <a:lnTo>
                  <a:pt x="1303988" y="4859882"/>
                </a:lnTo>
                <a:lnTo>
                  <a:pt x="1301904" y="4882718"/>
                </a:lnTo>
                <a:lnTo>
                  <a:pt x="1323638" y="4884701"/>
                </a:lnTo>
                <a:lnTo>
                  <a:pt x="1329282" y="4822858"/>
                </a:lnTo>
                <a:close/>
                <a:moveTo>
                  <a:pt x="1538019" y="4756874"/>
                </a:moveTo>
                <a:cubicBezTo>
                  <a:pt x="1537335" y="4764370"/>
                  <a:pt x="1531046" y="4773244"/>
                  <a:pt x="1519153" y="4783497"/>
                </a:cubicBezTo>
                <a:lnTo>
                  <a:pt x="1543242" y="4819710"/>
                </a:lnTo>
                <a:cubicBezTo>
                  <a:pt x="1562380" y="4810118"/>
                  <a:pt x="1584627" y="4806480"/>
                  <a:pt x="1609983" y="4808794"/>
                </a:cubicBezTo>
                <a:cubicBezTo>
                  <a:pt x="1611352" y="4793802"/>
                  <a:pt x="1605476" y="4778148"/>
                  <a:pt x="1592354" y="4761833"/>
                </a:cubicBezTo>
                <a:cubicBezTo>
                  <a:pt x="1556131" y="4758527"/>
                  <a:pt x="1538019" y="4756874"/>
                  <a:pt x="1538019" y="4756874"/>
                </a:cubicBezTo>
                <a:close/>
                <a:moveTo>
                  <a:pt x="263065" y="4706740"/>
                </a:moveTo>
                <a:cubicBezTo>
                  <a:pt x="263030" y="4718029"/>
                  <a:pt x="266618" y="4734948"/>
                  <a:pt x="273826" y="4757503"/>
                </a:cubicBezTo>
                <a:cubicBezTo>
                  <a:pt x="262945" y="4746249"/>
                  <a:pt x="250211" y="4746289"/>
                  <a:pt x="235622" y="4757622"/>
                </a:cubicBezTo>
                <a:lnTo>
                  <a:pt x="202979" y="4723861"/>
                </a:lnTo>
                <a:close/>
                <a:moveTo>
                  <a:pt x="978242" y="4631122"/>
                </a:moveTo>
                <a:lnTo>
                  <a:pt x="978139" y="4664987"/>
                </a:lnTo>
                <a:lnTo>
                  <a:pt x="961766" y="4665037"/>
                </a:lnTo>
                <a:lnTo>
                  <a:pt x="961869" y="4631174"/>
                </a:lnTo>
                <a:close/>
                <a:moveTo>
                  <a:pt x="416514" y="4497433"/>
                </a:moveTo>
                <a:lnTo>
                  <a:pt x="416411" y="4531297"/>
                </a:lnTo>
                <a:lnTo>
                  <a:pt x="394580" y="4531366"/>
                </a:lnTo>
                <a:lnTo>
                  <a:pt x="394683" y="4497501"/>
                </a:lnTo>
                <a:close/>
                <a:moveTo>
                  <a:pt x="2301425" y="4316339"/>
                </a:moveTo>
                <a:lnTo>
                  <a:pt x="2344894" y="4320306"/>
                </a:lnTo>
                <a:lnTo>
                  <a:pt x="2342841" y="4342794"/>
                </a:lnTo>
                <a:lnTo>
                  <a:pt x="2299373" y="4338827"/>
                </a:lnTo>
                <a:close/>
                <a:moveTo>
                  <a:pt x="415434" y="4316241"/>
                </a:moveTo>
                <a:lnTo>
                  <a:pt x="415355" y="4317536"/>
                </a:lnTo>
                <a:lnTo>
                  <a:pt x="413523" y="4330152"/>
                </a:lnTo>
                <a:lnTo>
                  <a:pt x="411571" y="4328131"/>
                </a:lnTo>
                <a:close/>
                <a:moveTo>
                  <a:pt x="417148" y="4288606"/>
                </a:moveTo>
                <a:cubicBezTo>
                  <a:pt x="417114" y="4299893"/>
                  <a:pt x="416631" y="4308832"/>
                  <a:pt x="415702" y="4315419"/>
                </a:cubicBezTo>
                <a:lnTo>
                  <a:pt x="415434" y="4316241"/>
                </a:lnTo>
                <a:close/>
                <a:moveTo>
                  <a:pt x="946628" y="4258723"/>
                </a:moveTo>
                <a:cubicBezTo>
                  <a:pt x="928310" y="4300168"/>
                  <a:pt x="919122" y="4330299"/>
                  <a:pt x="919066" y="4349112"/>
                </a:cubicBezTo>
                <a:cubicBezTo>
                  <a:pt x="918973" y="4379213"/>
                  <a:pt x="933459" y="4401743"/>
                  <a:pt x="962521" y="4416702"/>
                </a:cubicBezTo>
                <a:cubicBezTo>
                  <a:pt x="958870" y="4420477"/>
                  <a:pt x="957012" y="4433651"/>
                  <a:pt x="956943" y="4456227"/>
                </a:cubicBezTo>
                <a:lnTo>
                  <a:pt x="989775" y="4427904"/>
                </a:lnTo>
                <a:cubicBezTo>
                  <a:pt x="961010" y="4315117"/>
                  <a:pt x="946628" y="4258723"/>
                  <a:pt x="946628" y="4258723"/>
                </a:cubicBezTo>
                <a:close/>
                <a:moveTo>
                  <a:pt x="957954" y="4123233"/>
                </a:moveTo>
                <a:cubicBezTo>
                  <a:pt x="936056" y="4145877"/>
                  <a:pt x="928721" y="4164714"/>
                  <a:pt x="935952" y="4179741"/>
                </a:cubicBezTo>
                <a:cubicBezTo>
                  <a:pt x="939569" y="4187255"/>
                  <a:pt x="944997" y="4196645"/>
                  <a:pt x="952239" y="4207909"/>
                </a:cubicBezTo>
                <a:cubicBezTo>
                  <a:pt x="963293" y="4162724"/>
                  <a:pt x="965197" y="4134497"/>
                  <a:pt x="957954" y="4123233"/>
                </a:cubicBezTo>
                <a:close/>
                <a:moveTo>
                  <a:pt x="2694337" y="3995641"/>
                </a:moveTo>
                <a:lnTo>
                  <a:pt x="2695229" y="3997259"/>
                </a:lnTo>
                <a:cubicBezTo>
                  <a:pt x="2696515" y="4000683"/>
                  <a:pt x="2697029" y="4003801"/>
                  <a:pt x="2696772" y="4006612"/>
                </a:cubicBezTo>
                <a:close/>
                <a:moveTo>
                  <a:pt x="2224056" y="3963467"/>
                </a:moveTo>
                <a:lnTo>
                  <a:pt x="2194323" y="3989099"/>
                </a:lnTo>
                <a:lnTo>
                  <a:pt x="2203651" y="4006957"/>
                </a:lnTo>
                <a:lnTo>
                  <a:pt x="2239330" y="3976199"/>
                </a:lnTo>
                <a:close/>
                <a:moveTo>
                  <a:pt x="478743" y="3774816"/>
                </a:moveTo>
                <a:cubicBezTo>
                  <a:pt x="489636" y="3782306"/>
                  <a:pt x="495024" y="3804865"/>
                  <a:pt x="494910" y="3842491"/>
                </a:cubicBezTo>
                <a:cubicBezTo>
                  <a:pt x="458034" y="4004400"/>
                  <a:pt x="435780" y="4143686"/>
                  <a:pt x="428149" y="4260351"/>
                </a:cubicBezTo>
                <a:lnTo>
                  <a:pt x="411982" y="4192675"/>
                </a:lnTo>
                <a:cubicBezTo>
                  <a:pt x="412040" y="4173862"/>
                  <a:pt x="434292" y="4034576"/>
                  <a:pt x="478743" y="3774816"/>
                </a:cubicBezTo>
                <a:close/>
                <a:moveTo>
                  <a:pt x="2368224" y="3704513"/>
                </a:moveTo>
                <a:cubicBezTo>
                  <a:pt x="2350656" y="3736924"/>
                  <a:pt x="2341187" y="3760625"/>
                  <a:pt x="2339819" y="3775618"/>
                </a:cubicBezTo>
                <a:cubicBezTo>
                  <a:pt x="2347064" y="3776279"/>
                  <a:pt x="2359913" y="3775562"/>
                  <a:pt x="2378367" y="3773467"/>
                </a:cubicBezTo>
                <a:cubicBezTo>
                  <a:pt x="2396821" y="3771372"/>
                  <a:pt x="2406048" y="3770324"/>
                  <a:pt x="2406048" y="3770324"/>
                </a:cubicBezTo>
                <a:lnTo>
                  <a:pt x="2411692" y="3708480"/>
                </a:lnTo>
                <a:close/>
                <a:moveTo>
                  <a:pt x="2295618" y="3659621"/>
                </a:moveTo>
                <a:cubicBezTo>
                  <a:pt x="2288630" y="3656148"/>
                  <a:pt x="2284708" y="3659097"/>
                  <a:pt x="2283853" y="3668468"/>
                </a:cubicBezTo>
                <a:cubicBezTo>
                  <a:pt x="2287134" y="3672546"/>
                  <a:pt x="2267342" y="3729320"/>
                  <a:pt x="2224478" y="3838788"/>
                </a:cubicBezTo>
                <a:cubicBezTo>
                  <a:pt x="2244300" y="3821700"/>
                  <a:pt x="2280594" y="3804226"/>
                  <a:pt x="2333359" y="3786366"/>
                </a:cubicBezTo>
                <a:lnTo>
                  <a:pt x="2337464" y="3741389"/>
                </a:lnTo>
                <a:cubicBezTo>
                  <a:pt x="2322975" y="3740066"/>
                  <a:pt x="2316243" y="3733783"/>
                  <a:pt x="2317270" y="3722538"/>
                </a:cubicBezTo>
                <a:cubicBezTo>
                  <a:pt x="2341056" y="3702034"/>
                  <a:pt x="2353805" y="3682411"/>
                  <a:pt x="2355515" y="3663670"/>
                </a:cubicBezTo>
                <a:lnTo>
                  <a:pt x="2325782" y="3689301"/>
                </a:lnTo>
                <a:cubicBezTo>
                  <a:pt x="2312661" y="3672986"/>
                  <a:pt x="2302606" y="3663092"/>
                  <a:pt x="2295618" y="3659621"/>
                </a:cubicBezTo>
                <a:close/>
                <a:moveTo>
                  <a:pt x="2493766" y="3638377"/>
                </a:moveTo>
                <a:cubicBezTo>
                  <a:pt x="2494467" y="3638205"/>
                  <a:pt x="2494689" y="3639524"/>
                  <a:pt x="2494432" y="3642335"/>
                </a:cubicBezTo>
                <a:lnTo>
                  <a:pt x="2492104" y="3640722"/>
                </a:lnTo>
                <a:close/>
                <a:moveTo>
                  <a:pt x="2491803" y="3250933"/>
                </a:moveTo>
                <a:lnTo>
                  <a:pt x="2507591" y="3258043"/>
                </a:lnTo>
                <a:lnTo>
                  <a:pt x="2474266" y="3323030"/>
                </a:lnTo>
                <a:lnTo>
                  <a:pt x="2457965" y="3321542"/>
                </a:lnTo>
                <a:close/>
                <a:moveTo>
                  <a:pt x="1255361" y="3236203"/>
                </a:moveTo>
                <a:cubicBezTo>
                  <a:pt x="1222398" y="3307796"/>
                  <a:pt x="1165242" y="3558189"/>
                  <a:pt x="1083892" y="3987382"/>
                </a:cubicBezTo>
                <a:cubicBezTo>
                  <a:pt x="1076535" y="4013743"/>
                  <a:pt x="1061930" y="4030722"/>
                  <a:pt x="1040076" y="4038316"/>
                </a:cubicBezTo>
                <a:cubicBezTo>
                  <a:pt x="1039849" y="4113570"/>
                  <a:pt x="1034174" y="4185076"/>
                  <a:pt x="1023052" y="4252838"/>
                </a:cubicBezTo>
                <a:cubicBezTo>
                  <a:pt x="1019402" y="4256613"/>
                  <a:pt x="1019242" y="4309290"/>
                  <a:pt x="1022572" y="4410870"/>
                </a:cubicBezTo>
                <a:cubicBezTo>
                  <a:pt x="1022355" y="4482360"/>
                  <a:pt x="1009472" y="4531314"/>
                  <a:pt x="983922" y="4557733"/>
                </a:cubicBezTo>
                <a:cubicBezTo>
                  <a:pt x="980353" y="4535169"/>
                  <a:pt x="969528" y="4505103"/>
                  <a:pt x="951451" y="4467533"/>
                </a:cubicBezTo>
                <a:cubicBezTo>
                  <a:pt x="940512" y="4475093"/>
                  <a:pt x="933208" y="4484522"/>
                  <a:pt x="929535" y="4495821"/>
                </a:cubicBezTo>
                <a:cubicBezTo>
                  <a:pt x="925644" y="4578611"/>
                  <a:pt x="925308" y="4689610"/>
                  <a:pt x="928522" y="4828816"/>
                </a:cubicBezTo>
                <a:cubicBezTo>
                  <a:pt x="954026" y="4817447"/>
                  <a:pt x="979559" y="4796673"/>
                  <a:pt x="1005118" y="4766492"/>
                </a:cubicBezTo>
                <a:lnTo>
                  <a:pt x="1032321" y="4794626"/>
                </a:lnTo>
                <a:cubicBezTo>
                  <a:pt x="1032402" y="4768287"/>
                  <a:pt x="1031560" y="4745714"/>
                  <a:pt x="1029798" y="4726907"/>
                </a:cubicBezTo>
                <a:lnTo>
                  <a:pt x="1028236" y="4718152"/>
                </a:lnTo>
                <a:lnTo>
                  <a:pt x="1024655" y="4735741"/>
                </a:lnTo>
                <a:cubicBezTo>
                  <a:pt x="1022589" y="4742098"/>
                  <a:pt x="1019727" y="4748574"/>
                  <a:pt x="1016068" y="4755170"/>
                </a:cubicBezTo>
                <a:cubicBezTo>
                  <a:pt x="1001514" y="4755216"/>
                  <a:pt x="992431" y="4751481"/>
                  <a:pt x="988814" y="4743967"/>
                </a:cubicBezTo>
                <a:lnTo>
                  <a:pt x="989243" y="4602867"/>
                </a:lnTo>
                <a:cubicBezTo>
                  <a:pt x="996554" y="4591557"/>
                  <a:pt x="1011136" y="4582105"/>
                  <a:pt x="1032990" y="4574511"/>
                </a:cubicBezTo>
                <a:cubicBezTo>
                  <a:pt x="1058894" y="4431450"/>
                  <a:pt x="1082983" y="4286514"/>
                  <a:pt x="1105260" y="4139701"/>
                </a:cubicBezTo>
                <a:cubicBezTo>
                  <a:pt x="1105317" y="4120888"/>
                  <a:pt x="1103562" y="4100199"/>
                  <a:pt x="1099991" y="4077635"/>
                </a:cubicBezTo>
                <a:cubicBezTo>
                  <a:pt x="1103709" y="4051285"/>
                  <a:pt x="1125958" y="3913879"/>
                  <a:pt x="1166735" y="3665419"/>
                </a:cubicBezTo>
                <a:cubicBezTo>
                  <a:pt x="1181414" y="3623984"/>
                  <a:pt x="1196157" y="3561854"/>
                  <a:pt x="1210962" y="3479031"/>
                </a:cubicBezTo>
                <a:cubicBezTo>
                  <a:pt x="1222061" y="3418793"/>
                  <a:pt x="1236860" y="3337851"/>
                  <a:pt x="1255361" y="3236203"/>
                </a:cubicBezTo>
                <a:close/>
                <a:moveTo>
                  <a:pt x="661076" y="3040532"/>
                </a:moveTo>
                <a:lnTo>
                  <a:pt x="633564" y="3113989"/>
                </a:lnTo>
                <a:lnTo>
                  <a:pt x="617208" y="3108397"/>
                </a:lnTo>
                <a:lnTo>
                  <a:pt x="644702" y="3040583"/>
                </a:lnTo>
                <a:close/>
                <a:moveTo>
                  <a:pt x="596543" y="2724675"/>
                </a:moveTo>
                <a:lnTo>
                  <a:pt x="599005" y="2726061"/>
                </a:lnTo>
                <a:lnTo>
                  <a:pt x="597554" y="2728551"/>
                </a:lnTo>
                <a:cubicBezTo>
                  <a:pt x="596872" y="2728788"/>
                  <a:pt x="596534" y="2727497"/>
                  <a:pt x="596543" y="2724675"/>
                </a:cubicBezTo>
                <a:close/>
                <a:moveTo>
                  <a:pt x="738889" y="2577486"/>
                </a:moveTo>
                <a:cubicBezTo>
                  <a:pt x="731612" y="2577509"/>
                  <a:pt x="718872" y="2579429"/>
                  <a:pt x="700668" y="2583249"/>
                </a:cubicBezTo>
                <a:cubicBezTo>
                  <a:pt x="682465" y="2587069"/>
                  <a:pt x="673362" y="2588979"/>
                  <a:pt x="673362" y="2588979"/>
                </a:cubicBezTo>
                <a:lnTo>
                  <a:pt x="673174" y="2651062"/>
                </a:lnTo>
                <a:lnTo>
                  <a:pt x="716834" y="2650926"/>
                </a:lnTo>
                <a:cubicBezTo>
                  <a:pt x="731492" y="2617016"/>
                  <a:pt x="738843" y="2592536"/>
                  <a:pt x="738889" y="2577486"/>
                </a:cubicBezTo>
                <a:close/>
                <a:moveTo>
                  <a:pt x="848264" y="2503771"/>
                </a:moveTo>
                <a:cubicBezTo>
                  <a:pt x="830015" y="2522642"/>
                  <a:pt x="795388" y="2543444"/>
                  <a:pt x="744380" y="2566180"/>
                </a:cubicBezTo>
                <a:lnTo>
                  <a:pt x="744244" y="2611332"/>
                </a:lnTo>
                <a:cubicBezTo>
                  <a:pt x="758797" y="2611287"/>
                  <a:pt x="766057" y="2616908"/>
                  <a:pt x="766022" y="2628195"/>
                </a:cubicBezTo>
                <a:cubicBezTo>
                  <a:pt x="744124" y="2650841"/>
                  <a:pt x="733145" y="2671568"/>
                  <a:pt x="733088" y="2690382"/>
                </a:cubicBezTo>
                <a:lnTo>
                  <a:pt x="760462" y="2662076"/>
                </a:lnTo>
                <a:cubicBezTo>
                  <a:pt x="789479" y="2692086"/>
                  <a:pt x="804015" y="2697685"/>
                  <a:pt x="804073" y="2678870"/>
                </a:cubicBezTo>
                <a:cubicBezTo>
                  <a:pt x="800445" y="2675120"/>
                  <a:pt x="815176" y="2616753"/>
                  <a:pt x="848264" y="2503771"/>
                </a:cubicBezTo>
                <a:close/>
                <a:moveTo>
                  <a:pt x="362909" y="2381129"/>
                </a:moveTo>
                <a:lnTo>
                  <a:pt x="366301" y="2391820"/>
                </a:lnTo>
                <a:lnTo>
                  <a:pt x="365270" y="2390292"/>
                </a:lnTo>
                <a:cubicBezTo>
                  <a:pt x="363687" y="2387006"/>
                  <a:pt x="362901" y="2383950"/>
                  <a:pt x="362909" y="2381129"/>
                </a:cubicBezTo>
                <a:close/>
                <a:moveTo>
                  <a:pt x="854237" y="2334435"/>
                </a:moveTo>
                <a:lnTo>
                  <a:pt x="821388" y="2368401"/>
                </a:lnTo>
                <a:lnTo>
                  <a:pt x="837726" y="2379638"/>
                </a:lnTo>
                <a:lnTo>
                  <a:pt x="865101" y="2351332"/>
                </a:lnTo>
                <a:close/>
                <a:moveTo>
                  <a:pt x="2270774" y="2130972"/>
                </a:moveTo>
                <a:cubicBezTo>
                  <a:pt x="2255802" y="2174958"/>
                  <a:pt x="2251425" y="2202904"/>
                  <a:pt x="2257643" y="2214809"/>
                </a:cubicBezTo>
                <a:cubicBezTo>
                  <a:pt x="2281430" y="2194304"/>
                  <a:pt x="2290385" y="2176224"/>
                  <a:pt x="2284509" y="2160571"/>
                </a:cubicBezTo>
                <a:cubicBezTo>
                  <a:pt x="2281570" y="2152744"/>
                  <a:pt x="2276992" y="2142878"/>
                  <a:pt x="2270774" y="2130972"/>
                </a:cubicBezTo>
                <a:close/>
                <a:moveTo>
                  <a:pt x="2797009" y="2127981"/>
                </a:moveTo>
                <a:lnTo>
                  <a:pt x="2807152" y="2196934"/>
                </a:lnTo>
                <a:cubicBezTo>
                  <a:pt x="2805442" y="2215675"/>
                  <a:pt x="2771051" y="2352372"/>
                  <a:pt x="2703978" y="2607024"/>
                </a:cubicBezTo>
                <a:cubicBezTo>
                  <a:pt x="2693796" y="2598536"/>
                  <a:pt x="2690415" y="2575552"/>
                  <a:pt x="2693835" y="2538070"/>
                </a:cubicBezTo>
                <a:cubicBezTo>
                  <a:pt x="2744769" y="2380208"/>
                  <a:pt x="2779160" y="2243511"/>
                  <a:pt x="2797009" y="2127981"/>
                </a:cubicBezTo>
                <a:close/>
                <a:moveTo>
                  <a:pt x="2814577" y="2073486"/>
                </a:moveTo>
                <a:lnTo>
                  <a:pt x="2810442" y="2100861"/>
                </a:lnTo>
                <a:cubicBezTo>
                  <a:pt x="2811468" y="2089617"/>
                  <a:pt x="2812734" y="2080756"/>
                  <a:pt x="2814239" y="2074279"/>
                </a:cubicBezTo>
                <a:close/>
                <a:moveTo>
                  <a:pt x="2817702" y="2059805"/>
                </a:moveTo>
                <a:lnTo>
                  <a:pt x="2819468" y="2062002"/>
                </a:lnTo>
                <a:lnTo>
                  <a:pt x="2814577" y="2073486"/>
                </a:lnTo>
                <a:lnTo>
                  <a:pt x="2814770" y="2072203"/>
                </a:lnTo>
                <a:close/>
                <a:moveTo>
                  <a:pt x="729687" y="2013122"/>
                </a:moveTo>
                <a:lnTo>
                  <a:pt x="729620" y="2035697"/>
                </a:lnTo>
                <a:lnTo>
                  <a:pt x="685959" y="2035835"/>
                </a:lnTo>
                <a:lnTo>
                  <a:pt x="686027" y="2013259"/>
                </a:lnTo>
                <a:close/>
                <a:moveTo>
                  <a:pt x="2287918" y="1883101"/>
                </a:moveTo>
                <a:lnTo>
                  <a:pt x="2252751" y="1908236"/>
                </a:lnTo>
                <a:cubicBezTo>
                  <a:pt x="2271467" y="2023324"/>
                  <a:pt x="2280825" y="2080869"/>
                  <a:pt x="2280825" y="2080869"/>
                </a:cubicBezTo>
                <a:cubicBezTo>
                  <a:pt x="2302700" y="2041292"/>
                  <a:pt x="2314493" y="2012134"/>
                  <a:pt x="2316203" y="1993393"/>
                </a:cubicBezTo>
                <a:cubicBezTo>
                  <a:pt x="2318940" y="1963408"/>
                  <a:pt x="2306503" y="1939597"/>
                  <a:pt x="2278893" y="1921960"/>
                </a:cubicBezTo>
                <a:cubicBezTo>
                  <a:pt x="2282857" y="1918542"/>
                  <a:pt x="2285865" y="1905589"/>
                  <a:pt x="2287918" y="1883101"/>
                </a:cubicBezTo>
                <a:close/>
                <a:moveTo>
                  <a:pt x="2832507" y="1859108"/>
                </a:moveTo>
                <a:lnTo>
                  <a:pt x="2854241" y="1861091"/>
                </a:lnTo>
                <a:lnTo>
                  <a:pt x="2851162" y="1894824"/>
                </a:lnTo>
                <a:lnTo>
                  <a:pt x="2829428" y="1892841"/>
                </a:lnTo>
                <a:close/>
                <a:moveTo>
                  <a:pt x="2285170" y="1673096"/>
                </a:moveTo>
                <a:lnTo>
                  <a:pt x="2301470" y="1674584"/>
                </a:lnTo>
                <a:lnTo>
                  <a:pt x="2298392" y="1708317"/>
                </a:lnTo>
                <a:lnTo>
                  <a:pt x="2282091" y="1706829"/>
                </a:lnTo>
                <a:close/>
                <a:moveTo>
                  <a:pt x="2994304" y="1647114"/>
                </a:moveTo>
                <a:cubicBezTo>
                  <a:pt x="3004144" y="1659350"/>
                  <a:pt x="3016823" y="1660508"/>
                  <a:pt x="3032338" y="1650586"/>
                </a:cubicBezTo>
                <a:lnTo>
                  <a:pt x="3061861" y="1687294"/>
                </a:lnTo>
                <a:lnTo>
                  <a:pt x="3000552" y="1698706"/>
                </a:lnTo>
                <a:cubicBezTo>
                  <a:pt x="3001579" y="1687462"/>
                  <a:pt x="2999496" y="1670264"/>
                  <a:pt x="2994304" y="1647114"/>
                </a:cubicBezTo>
                <a:close/>
                <a:moveTo>
                  <a:pt x="2348952" y="1514517"/>
                </a:moveTo>
                <a:cubicBezTo>
                  <a:pt x="2322570" y="1523447"/>
                  <a:pt x="2295332" y="1541747"/>
                  <a:pt x="2267239" y="1569418"/>
                </a:cubicBezTo>
                <a:lnTo>
                  <a:pt x="2242637" y="1538827"/>
                </a:lnTo>
                <a:cubicBezTo>
                  <a:pt x="2240242" y="1565064"/>
                  <a:pt x="2239095" y="1587635"/>
                  <a:pt x="2239196" y="1606541"/>
                </a:cubicBezTo>
                <a:lnTo>
                  <a:pt x="2239981" y="1615413"/>
                </a:lnTo>
                <a:lnTo>
                  <a:pt x="2245092" y="1598222"/>
                </a:lnTo>
                <a:cubicBezTo>
                  <a:pt x="2247707" y="1592082"/>
                  <a:pt x="2251124" y="1585899"/>
                  <a:pt x="2255345" y="1579670"/>
                </a:cubicBezTo>
                <a:cubicBezTo>
                  <a:pt x="2269835" y="1580993"/>
                  <a:pt x="2278548" y="1585567"/>
                  <a:pt x="2281487" y="1593394"/>
                </a:cubicBezTo>
                <a:lnTo>
                  <a:pt x="2268658" y="1733948"/>
                </a:lnTo>
                <a:cubicBezTo>
                  <a:pt x="2260387" y="1744531"/>
                  <a:pt x="2245043" y="1752579"/>
                  <a:pt x="2222625" y="1758092"/>
                </a:cubicBezTo>
                <a:cubicBezTo>
                  <a:pt x="2184269" y="1898206"/>
                  <a:pt x="2147553" y="2040360"/>
                  <a:pt x="2112478" y="2184553"/>
                </a:cubicBezTo>
                <a:cubicBezTo>
                  <a:pt x="2110767" y="2203293"/>
                  <a:pt x="2110697" y="2224073"/>
                  <a:pt x="2112267" y="2246892"/>
                </a:cubicBezTo>
                <a:cubicBezTo>
                  <a:pt x="2106250" y="2272799"/>
                  <a:pt x="2072029" y="2407621"/>
                  <a:pt x="2009606" y="2651361"/>
                </a:cubicBezTo>
                <a:cubicBezTo>
                  <a:pt x="1991353" y="2691267"/>
                  <a:pt x="1971220" y="2751789"/>
                  <a:pt x="1949204" y="2832925"/>
                </a:cubicBezTo>
                <a:cubicBezTo>
                  <a:pt x="1932864" y="2891903"/>
                  <a:pt x="1911020" y="2971165"/>
                  <a:pt x="1883671" y="3070711"/>
                </a:cubicBezTo>
                <a:cubicBezTo>
                  <a:pt x="1922772" y="3002472"/>
                  <a:pt x="2001667" y="2758347"/>
                  <a:pt x="2120357" y="2338335"/>
                </a:cubicBezTo>
                <a:cubicBezTo>
                  <a:pt x="2129996" y="2312760"/>
                  <a:pt x="2146025" y="2297216"/>
                  <a:pt x="2168443" y="2291703"/>
                </a:cubicBezTo>
                <a:cubicBezTo>
                  <a:pt x="2175285" y="2216740"/>
                  <a:pt x="2187218" y="2146022"/>
                  <a:pt x="2204243" y="2079548"/>
                </a:cubicBezTo>
                <a:cubicBezTo>
                  <a:pt x="2208207" y="2076130"/>
                  <a:pt x="2212997" y="2023657"/>
                  <a:pt x="2218611" y="1922127"/>
                </a:cubicBezTo>
                <a:cubicBezTo>
                  <a:pt x="2225110" y="1850913"/>
                  <a:pt x="2242236" y="1803344"/>
                  <a:pt x="2269987" y="1779422"/>
                </a:cubicBezTo>
                <a:cubicBezTo>
                  <a:pt x="2271557" y="1802241"/>
                  <a:pt x="2279687" y="1833218"/>
                  <a:pt x="2294378" y="1872352"/>
                </a:cubicBezTo>
                <a:cubicBezTo>
                  <a:pt x="2305929" y="1865848"/>
                  <a:pt x="2314029" y="1857138"/>
                  <a:pt x="2318677" y="1846225"/>
                </a:cubicBezTo>
                <a:cubicBezTo>
                  <a:pt x="2329826" y="1764097"/>
                  <a:pt x="2339917" y="1653527"/>
                  <a:pt x="2348952" y="1514517"/>
                </a:cubicBezTo>
                <a:close/>
                <a:moveTo>
                  <a:pt x="3223657" y="1475301"/>
                </a:moveTo>
                <a:lnTo>
                  <a:pt x="3256258" y="1478277"/>
                </a:lnTo>
                <a:lnTo>
                  <a:pt x="3254206" y="1500765"/>
                </a:lnTo>
                <a:lnTo>
                  <a:pt x="3221605" y="1497789"/>
                </a:lnTo>
                <a:close/>
                <a:moveTo>
                  <a:pt x="1440848" y="1463427"/>
                </a:moveTo>
                <a:cubicBezTo>
                  <a:pt x="1422622" y="1474773"/>
                  <a:pt x="1400774" y="1480484"/>
                  <a:pt x="1375306" y="1480564"/>
                </a:cubicBezTo>
                <a:cubicBezTo>
                  <a:pt x="1375259" y="1495615"/>
                  <a:pt x="1382490" y="1510642"/>
                  <a:pt x="1396999" y="1525648"/>
                </a:cubicBezTo>
                <a:cubicBezTo>
                  <a:pt x="1433383" y="1525533"/>
                  <a:pt x="1451575" y="1525476"/>
                  <a:pt x="1451575" y="1525476"/>
                </a:cubicBezTo>
                <a:cubicBezTo>
                  <a:pt x="1451597" y="1517951"/>
                  <a:pt x="1457085" y="1508528"/>
                  <a:pt x="1468033" y="1497204"/>
                </a:cubicBezTo>
                <a:close/>
                <a:moveTo>
                  <a:pt x="1828377" y="1450921"/>
                </a:moveTo>
                <a:lnTo>
                  <a:pt x="1844648" y="1484734"/>
                </a:lnTo>
                <a:lnTo>
                  <a:pt x="1828274" y="1484786"/>
                </a:lnTo>
                <a:lnTo>
                  <a:pt x="1811987" y="1456616"/>
                </a:lnTo>
                <a:close/>
                <a:moveTo>
                  <a:pt x="1110553" y="1383662"/>
                </a:moveTo>
                <a:lnTo>
                  <a:pt x="1108157" y="1389690"/>
                </a:lnTo>
                <a:cubicBezTo>
                  <a:pt x="1104493" y="1398168"/>
                  <a:pt x="1102666" y="1400525"/>
                  <a:pt x="1102679" y="1396762"/>
                </a:cubicBezTo>
                <a:cubicBezTo>
                  <a:pt x="1102695" y="1391118"/>
                  <a:pt x="1104982" y="1386877"/>
                  <a:pt x="1109539" y="1384042"/>
                </a:cubicBezTo>
                <a:close/>
                <a:moveTo>
                  <a:pt x="1675786" y="1378029"/>
                </a:moveTo>
                <a:lnTo>
                  <a:pt x="1653955" y="1378098"/>
                </a:lnTo>
                <a:lnTo>
                  <a:pt x="1653766" y="1440182"/>
                </a:lnTo>
                <a:lnTo>
                  <a:pt x="1675597" y="1440113"/>
                </a:lnTo>
                <a:close/>
                <a:moveTo>
                  <a:pt x="3220909" y="1265297"/>
                </a:moveTo>
                <a:lnTo>
                  <a:pt x="3264377" y="1269264"/>
                </a:lnTo>
                <a:cubicBezTo>
                  <a:pt x="3287339" y="1297815"/>
                  <a:pt x="3297281" y="1328958"/>
                  <a:pt x="3294202" y="1362690"/>
                </a:cubicBezTo>
                <a:cubicBezTo>
                  <a:pt x="3266249" y="1348801"/>
                  <a:pt x="3239011" y="1367102"/>
                  <a:pt x="3212488" y="1417592"/>
                </a:cubicBezTo>
                <a:cubicBezTo>
                  <a:pt x="3212488" y="1417592"/>
                  <a:pt x="3212181" y="1410950"/>
                  <a:pt x="3211567" y="1397666"/>
                </a:cubicBezTo>
                <a:cubicBezTo>
                  <a:pt x="3210953" y="1384382"/>
                  <a:pt x="3203402" y="1377079"/>
                  <a:pt x="3188912" y="1375756"/>
                </a:cubicBezTo>
                <a:cubicBezTo>
                  <a:pt x="3156311" y="1372781"/>
                  <a:pt x="3130100" y="1379837"/>
                  <a:pt x="3110277" y="1396925"/>
                </a:cubicBezTo>
                <a:cubicBezTo>
                  <a:pt x="3074255" y="1431431"/>
                  <a:pt x="3042711" y="1456896"/>
                  <a:pt x="3015644" y="1473323"/>
                </a:cubicBezTo>
                <a:cubicBezTo>
                  <a:pt x="3002181" y="1460756"/>
                  <a:pt x="2991827" y="1454142"/>
                  <a:pt x="2984583" y="1453481"/>
                </a:cubicBezTo>
                <a:cubicBezTo>
                  <a:pt x="3029077" y="1446204"/>
                  <a:pt x="3066226" y="1419360"/>
                  <a:pt x="3096029" y="1372949"/>
                </a:cubicBezTo>
                <a:cubicBezTo>
                  <a:pt x="3151049" y="1370411"/>
                  <a:pt x="3192675" y="1334527"/>
                  <a:pt x="3220909" y="1265297"/>
                </a:cubicBezTo>
                <a:close/>
                <a:moveTo>
                  <a:pt x="2525533" y="0"/>
                </a:moveTo>
                <a:cubicBezTo>
                  <a:pt x="2536943" y="35056"/>
                  <a:pt x="2568206" y="92710"/>
                  <a:pt x="2619322" y="172962"/>
                </a:cubicBezTo>
                <a:cubicBezTo>
                  <a:pt x="2631014" y="124897"/>
                  <a:pt x="2627975" y="98165"/>
                  <a:pt x="2610205" y="92763"/>
                </a:cubicBezTo>
                <a:cubicBezTo>
                  <a:pt x="2651963" y="115471"/>
                  <a:pt x="2671645" y="139944"/>
                  <a:pt x="2669250" y="166180"/>
                </a:cubicBezTo>
                <a:cubicBezTo>
                  <a:pt x="2670960" y="147440"/>
                  <a:pt x="2659510" y="172850"/>
                  <a:pt x="2634899" y="242412"/>
                </a:cubicBezTo>
                <a:cubicBezTo>
                  <a:pt x="2630250" y="253325"/>
                  <a:pt x="2630351" y="272231"/>
                  <a:pt x="2635201" y="299129"/>
                </a:cubicBezTo>
                <a:cubicBezTo>
                  <a:pt x="2651059" y="285459"/>
                  <a:pt x="2669854" y="279616"/>
                  <a:pt x="2691588" y="281600"/>
                </a:cubicBezTo>
                <a:cubicBezTo>
                  <a:pt x="2692957" y="266607"/>
                  <a:pt x="2695266" y="241307"/>
                  <a:pt x="2698516" y="205700"/>
                </a:cubicBezTo>
                <a:cubicBezTo>
                  <a:pt x="2701766" y="170093"/>
                  <a:pt x="2704246" y="142919"/>
                  <a:pt x="2705956" y="124179"/>
                </a:cubicBezTo>
                <a:cubicBezTo>
                  <a:pt x="2721130" y="118005"/>
                  <a:pt x="2734150" y="115414"/>
                  <a:pt x="2745017" y="116405"/>
                </a:cubicBezTo>
                <a:cubicBezTo>
                  <a:pt x="2781241" y="119712"/>
                  <a:pt x="2812348" y="199082"/>
                  <a:pt x="2838339" y="354518"/>
                </a:cubicBezTo>
                <a:cubicBezTo>
                  <a:pt x="2864330" y="509953"/>
                  <a:pt x="2902682" y="589986"/>
                  <a:pt x="2953395" y="594614"/>
                </a:cubicBezTo>
                <a:cubicBezTo>
                  <a:pt x="2967885" y="595937"/>
                  <a:pt x="2979094" y="593180"/>
                  <a:pt x="2987023" y="586345"/>
                </a:cubicBezTo>
                <a:cubicBezTo>
                  <a:pt x="2978409" y="600676"/>
                  <a:pt x="2973761" y="611590"/>
                  <a:pt x="2973077" y="619086"/>
                </a:cubicBezTo>
                <a:cubicBezTo>
                  <a:pt x="2954965" y="617433"/>
                  <a:pt x="2930293" y="607623"/>
                  <a:pt x="2899060" y="589655"/>
                </a:cubicBezTo>
                <a:cubicBezTo>
                  <a:pt x="2895096" y="593072"/>
                  <a:pt x="2892087" y="606026"/>
                  <a:pt x="2890035" y="628514"/>
                </a:cubicBezTo>
                <a:cubicBezTo>
                  <a:pt x="2893113" y="594781"/>
                  <a:pt x="2907050" y="662191"/>
                  <a:pt x="2931844" y="830745"/>
                </a:cubicBezTo>
                <a:cubicBezTo>
                  <a:pt x="2944060" y="1017048"/>
                  <a:pt x="2935669" y="1209029"/>
                  <a:pt x="2906672" y="1406687"/>
                </a:cubicBezTo>
                <a:cubicBezTo>
                  <a:pt x="2896208" y="1481318"/>
                  <a:pt x="2892787" y="1518800"/>
                  <a:pt x="2896409" y="1519130"/>
                </a:cubicBezTo>
                <a:lnTo>
                  <a:pt x="2866676" y="1544762"/>
                </a:lnTo>
                <a:cubicBezTo>
                  <a:pt x="2878771" y="1572321"/>
                  <a:pt x="2883621" y="1599219"/>
                  <a:pt x="2881226" y="1625456"/>
                </a:cubicBezTo>
                <a:cubicBezTo>
                  <a:pt x="2894347" y="1641770"/>
                  <a:pt x="2908152" y="1650589"/>
                  <a:pt x="2922642" y="1651912"/>
                </a:cubicBezTo>
                <a:cubicBezTo>
                  <a:pt x="2922984" y="1648164"/>
                  <a:pt x="2925821" y="1637085"/>
                  <a:pt x="2931154" y="1618675"/>
                </a:cubicBezTo>
                <a:cubicBezTo>
                  <a:pt x="2936487" y="1600265"/>
                  <a:pt x="2944587" y="1591556"/>
                  <a:pt x="2955454" y="1592547"/>
                </a:cubicBezTo>
                <a:cubicBezTo>
                  <a:pt x="2962698" y="1593209"/>
                  <a:pt x="2965244" y="1595331"/>
                  <a:pt x="2963091" y="1598913"/>
                </a:cubicBezTo>
                <a:cubicBezTo>
                  <a:pt x="2960938" y="1602497"/>
                  <a:pt x="2965294" y="1604784"/>
                  <a:pt x="2976161" y="1605775"/>
                </a:cubicBezTo>
                <a:cubicBezTo>
                  <a:pt x="2983406" y="1606436"/>
                  <a:pt x="2987371" y="1603019"/>
                  <a:pt x="2988055" y="1595523"/>
                </a:cubicBezTo>
                <a:cubicBezTo>
                  <a:pt x="2967408" y="1661667"/>
                  <a:pt x="2940784" y="1693251"/>
                  <a:pt x="2908183" y="1690275"/>
                </a:cubicBezTo>
                <a:cubicBezTo>
                  <a:pt x="2897316" y="1689284"/>
                  <a:pt x="2890328" y="1685811"/>
                  <a:pt x="2887218" y="1679858"/>
                </a:cubicBezTo>
                <a:cubicBezTo>
                  <a:pt x="2884109" y="1673906"/>
                  <a:pt x="2880743" y="1670764"/>
                  <a:pt x="2877121" y="1670433"/>
                </a:cubicBezTo>
                <a:cubicBezTo>
                  <a:pt x="2865228" y="1680686"/>
                  <a:pt x="2858527" y="1714088"/>
                  <a:pt x="2857018" y="1770640"/>
                </a:cubicBezTo>
                <a:cubicBezTo>
                  <a:pt x="2852912" y="1815618"/>
                  <a:pt x="2832577" y="1838328"/>
                  <a:pt x="2796012" y="1838769"/>
                </a:cubicBezTo>
                <a:cubicBezTo>
                  <a:pt x="2792389" y="1838439"/>
                  <a:pt x="2783847" y="1831990"/>
                  <a:pt x="2770383" y="1819424"/>
                </a:cubicBezTo>
                <a:cubicBezTo>
                  <a:pt x="2779339" y="1801344"/>
                  <a:pt x="2801485" y="1778800"/>
                  <a:pt x="2836823" y="1751791"/>
                </a:cubicBezTo>
                <a:cubicBezTo>
                  <a:pt x="2833885" y="1743964"/>
                  <a:pt x="2825925" y="1711113"/>
                  <a:pt x="2812945" y="1653238"/>
                </a:cubicBezTo>
                <a:cubicBezTo>
                  <a:pt x="2804332" y="1667569"/>
                  <a:pt x="2792268" y="1679696"/>
                  <a:pt x="2776752" y="1689618"/>
                </a:cubicBezTo>
                <a:cubicBezTo>
                  <a:pt x="2772445" y="1696783"/>
                  <a:pt x="2768240" y="1722855"/>
                  <a:pt x="2764135" y="1767832"/>
                </a:cubicBezTo>
                <a:cubicBezTo>
                  <a:pt x="2766187" y="1745344"/>
                  <a:pt x="2769156" y="1792856"/>
                  <a:pt x="2773040" y="1910370"/>
                </a:cubicBezTo>
                <a:cubicBezTo>
                  <a:pt x="2769076" y="1913788"/>
                  <a:pt x="2770374" y="1919575"/>
                  <a:pt x="2776934" y="1927733"/>
                </a:cubicBezTo>
                <a:cubicBezTo>
                  <a:pt x="2785205" y="1917149"/>
                  <a:pt x="2801234" y="1901606"/>
                  <a:pt x="2825021" y="1881100"/>
                </a:cubicBezTo>
                <a:cubicBezTo>
                  <a:pt x="2802120" y="1931921"/>
                  <a:pt x="2796546" y="1972985"/>
                  <a:pt x="2808298" y="2004292"/>
                </a:cubicBezTo>
                <a:cubicBezTo>
                  <a:pt x="2819850" y="1997788"/>
                  <a:pt x="2834409" y="1978330"/>
                  <a:pt x="2851977" y="1945920"/>
                </a:cubicBezTo>
                <a:cubicBezTo>
                  <a:pt x="2839672" y="1980701"/>
                  <a:pt x="2830058" y="2011002"/>
                  <a:pt x="2823136" y="2036826"/>
                </a:cubicBezTo>
                <a:lnTo>
                  <a:pt x="2817702" y="2059805"/>
                </a:lnTo>
                <a:lnTo>
                  <a:pt x="2794866" y="2031411"/>
                </a:lnTo>
                <a:cubicBezTo>
                  <a:pt x="2782288" y="2049160"/>
                  <a:pt x="2770767" y="2095351"/>
                  <a:pt x="2760303" y="2169982"/>
                </a:cubicBezTo>
                <a:cubicBezTo>
                  <a:pt x="2749094" y="2172739"/>
                  <a:pt x="2733750" y="2180787"/>
                  <a:pt x="2714270" y="2194126"/>
                </a:cubicBezTo>
                <a:cubicBezTo>
                  <a:pt x="2701209" y="2257182"/>
                  <a:pt x="2681448" y="2353642"/>
                  <a:pt x="2654986" y="2483504"/>
                </a:cubicBezTo>
                <a:cubicBezTo>
                  <a:pt x="2632689" y="2647759"/>
                  <a:pt x="2584281" y="2837977"/>
                  <a:pt x="2509763" y="3054157"/>
                </a:cubicBezTo>
                <a:cubicBezTo>
                  <a:pt x="2445910" y="3233517"/>
                  <a:pt x="2382057" y="3412877"/>
                  <a:pt x="2318205" y="3592237"/>
                </a:cubicBezTo>
                <a:cubicBezTo>
                  <a:pt x="2324765" y="3600394"/>
                  <a:pt x="2342057" y="3601027"/>
                  <a:pt x="2370080" y="3594137"/>
                </a:cubicBezTo>
                <a:cubicBezTo>
                  <a:pt x="2398103" y="3587246"/>
                  <a:pt x="2416078" y="3580383"/>
                  <a:pt x="2424007" y="3573548"/>
                </a:cubicBezTo>
                <a:cubicBezTo>
                  <a:pt x="2428158" y="3588100"/>
                  <a:pt x="2442401" y="3604634"/>
                  <a:pt x="2466734" y="3623154"/>
                </a:cubicBezTo>
                <a:lnTo>
                  <a:pt x="2492104" y="3640722"/>
                </a:lnTo>
                <a:lnTo>
                  <a:pt x="2490229" y="3643368"/>
                </a:lnTo>
                <a:cubicBezTo>
                  <a:pt x="2486914" y="3649679"/>
                  <a:pt x="2481683" y="3661958"/>
                  <a:pt x="2474540" y="3680202"/>
                </a:cubicBezTo>
                <a:cubicBezTo>
                  <a:pt x="2477136" y="3691777"/>
                  <a:pt x="2468694" y="3704235"/>
                  <a:pt x="2449213" y="3717574"/>
                </a:cubicBezTo>
                <a:cubicBezTo>
                  <a:pt x="2463019" y="3726393"/>
                  <a:pt x="2475013" y="3735046"/>
                  <a:pt x="2485196" y="3743534"/>
                </a:cubicBezTo>
                <a:cubicBezTo>
                  <a:pt x="2505561" y="3760510"/>
                  <a:pt x="2526953" y="3766242"/>
                  <a:pt x="2549372" y="3760729"/>
                </a:cubicBezTo>
                <a:lnTo>
                  <a:pt x="2590274" y="3792808"/>
                </a:lnTo>
                <a:cubicBezTo>
                  <a:pt x="2589590" y="3800304"/>
                  <a:pt x="2588906" y="3807800"/>
                  <a:pt x="2588222" y="3815296"/>
                </a:cubicBezTo>
                <a:lnTo>
                  <a:pt x="2669724" y="3822735"/>
                </a:lnTo>
                <a:cubicBezTo>
                  <a:pt x="2669382" y="3826483"/>
                  <a:pt x="2661282" y="3835192"/>
                  <a:pt x="2645425" y="3848862"/>
                </a:cubicBezTo>
                <a:cubicBezTo>
                  <a:pt x="2640434" y="3863524"/>
                  <a:pt x="2651744" y="3879674"/>
                  <a:pt x="2679354" y="3897311"/>
                </a:cubicBezTo>
                <a:cubicBezTo>
                  <a:pt x="2707105" y="3873388"/>
                  <a:pt x="2720981" y="3861427"/>
                  <a:pt x="2720981" y="3861427"/>
                </a:cubicBezTo>
                <a:cubicBezTo>
                  <a:pt x="2728225" y="3862088"/>
                  <a:pt x="2736939" y="3866663"/>
                  <a:pt x="2747122" y="3875151"/>
                </a:cubicBezTo>
                <a:cubicBezTo>
                  <a:pt x="2762980" y="3861481"/>
                  <a:pt x="2772106" y="3841527"/>
                  <a:pt x="2774500" y="3815291"/>
                </a:cubicBezTo>
                <a:cubicBezTo>
                  <a:pt x="2782631" y="3846267"/>
                  <a:pt x="2776956" y="3868426"/>
                  <a:pt x="2757476" y="3881765"/>
                </a:cubicBezTo>
                <a:cubicBezTo>
                  <a:pt x="2760414" y="3889592"/>
                  <a:pt x="2765505" y="3893836"/>
                  <a:pt x="2772750" y="3894497"/>
                </a:cubicBezTo>
                <a:cubicBezTo>
                  <a:pt x="2718146" y="3932503"/>
                  <a:pt x="2691931" y="3965867"/>
                  <a:pt x="2694104" y="3994587"/>
                </a:cubicBezTo>
                <a:lnTo>
                  <a:pt x="2694337" y="3995641"/>
                </a:lnTo>
                <a:lnTo>
                  <a:pt x="2689060" y="3986066"/>
                </a:lnTo>
                <a:cubicBezTo>
                  <a:pt x="2683405" y="3977992"/>
                  <a:pt x="2674666" y="3968691"/>
                  <a:pt x="2662843" y="3958163"/>
                </a:cubicBezTo>
                <a:cubicBezTo>
                  <a:pt x="2574397" y="4006781"/>
                  <a:pt x="2531986" y="4031255"/>
                  <a:pt x="2535608" y="4031586"/>
                </a:cubicBezTo>
                <a:cubicBezTo>
                  <a:pt x="2474028" y="4025965"/>
                  <a:pt x="2427622" y="4014171"/>
                  <a:pt x="2396389" y="3996203"/>
                </a:cubicBezTo>
                <a:cubicBezTo>
                  <a:pt x="2365016" y="4019795"/>
                  <a:pt x="2348132" y="4044710"/>
                  <a:pt x="2345737" y="4070946"/>
                </a:cubicBezTo>
                <a:cubicBezTo>
                  <a:pt x="2345053" y="4078443"/>
                  <a:pt x="2361112" y="4102584"/>
                  <a:pt x="2393915" y="4143372"/>
                </a:cubicBezTo>
                <a:cubicBezTo>
                  <a:pt x="2417359" y="4126615"/>
                  <a:pt x="2448904" y="4101149"/>
                  <a:pt x="2488548" y="4066974"/>
                </a:cubicBezTo>
                <a:cubicBezTo>
                  <a:pt x="2501327" y="4087037"/>
                  <a:pt x="2513150" y="4097564"/>
                  <a:pt x="2524017" y="4098556"/>
                </a:cubicBezTo>
                <a:cubicBezTo>
                  <a:pt x="2504396" y="4153455"/>
                  <a:pt x="2482693" y="4191157"/>
                  <a:pt x="2458906" y="4211662"/>
                </a:cubicBezTo>
                <a:cubicBezTo>
                  <a:pt x="2454942" y="4215080"/>
                  <a:pt x="2448995" y="4220206"/>
                  <a:pt x="2441066" y="4227041"/>
                </a:cubicBezTo>
                <a:cubicBezTo>
                  <a:pt x="2450565" y="4243026"/>
                  <a:pt x="2454972" y="4254766"/>
                  <a:pt x="2454288" y="4262262"/>
                </a:cubicBezTo>
                <a:cubicBezTo>
                  <a:pt x="2447727" y="4254105"/>
                  <a:pt x="2432966" y="4235750"/>
                  <a:pt x="2410005" y="4207199"/>
                </a:cubicBezTo>
                <a:cubicBezTo>
                  <a:pt x="2375693" y="4222964"/>
                  <a:pt x="2338614" y="4229029"/>
                  <a:pt x="2298768" y="4225392"/>
                </a:cubicBezTo>
                <a:lnTo>
                  <a:pt x="2271601" y="4222912"/>
                </a:lnTo>
                <a:cubicBezTo>
                  <a:pt x="2259023" y="4240661"/>
                  <a:pt x="2248257" y="4258575"/>
                  <a:pt x="2239302" y="4276655"/>
                </a:cubicBezTo>
                <a:cubicBezTo>
                  <a:pt x="2225698" y="4305648"/>
                  <a:pt x="2226141" y="4320805"/>
                  <a:pt x="2240630" y="4322128"/>
                </a:cubicBezTo>
                <a:cubicBezTo>
                  <a:pt x="2240288" y="4325876"/>
                  <a:pt x="2232752" y="4338416"/>
                  <a:pt x="2218021" y="4359747"/>
                </a:cubicBezTo>
                <a:cubicBezTo>
                  <a:pt x="2203291" y="4381079"/>
                  <a:pt x="2195241" y="4399241"/>
                  <a:pt x="2193873" y="4414233"/>
                </a:cubicBezTo>
                <a:cubicBezTo>
                  <a:pt x="2192162" y="4432974"/>
                  <a:pt x="2194587" y="4446423"/>
                  <a:pt x="2201148" y="4454581"/>
                </a:cubicBezTo>
                <a:cubicBezTo>
                  <a:pt x="2204770" y="4454911"/>
                  <a:pt x="2210802" y="4448848"/>
                  <a:pt x="2219244" y="4436391"/>
                </a:cubicBezTo>
                <a:cubicBezTo>
                  <a:pt x="2227686" y="4423933"/>
                  <a:pt x="2232249" y="4413957"/>
                  <a:pt x="2232933" y="4406461"/>
                </a:cubicBezTo>
                <a:cubicBezTo>
                  <a:pt x="2246055" y="4422775"/>
                  <a:pt x="2252273" y="4434681"/>
                  <a:pt x="2251589" y="4442177"/>
                </a:cubicBezTo>
                <a:cubicBezTo>
                  <a:pt x="2249194" y="4468414"/>
                  <a:pt x="2226535" y="4496581"/>
                  <a:pt x="2183610" y="4526677"/>
                </a:cubicBezTo>
                <a:cubicBezTo>
                  <a:pt x="2180330" y="4522598"/>
                  <a:pt x="2182996" y="4513393"/>
                  <a:pt x="2191609" y="4499062"/>
                </a:cubicBezTo>
                <a:cubicBezTo>
                  <a:pt x="2196600" y="4484400"/>
                  <a:pt x="2197626" y="4473156"/>
                  <a:pt x="2194688" y="4465329"/>
                </a:cubicBezTo>
                <a:cubicBezTo>
                  <a:pt x="2171928" y="4474590"/>
                  <a:pt x="2140554" y="4498182"/>
                  <a:pt x="2100568" y="4536105"/>
                </a:cubicBezTo>
                <a:lnTo>
                  <a:pt x="2138089" y="4545198"/>
                </a:lnTo>
                <a:lnTo>
                  <a:pt x="2136550" y="4562065"/>
                </a:lnTo>
                <a:cubicBezTo>
                  <a:pt x="2130533" y="4587971"/>
                  <a:pt x="2127182" y="4604672"/>
                  <a:pt x="2126498" y="4612169"/>
                </a:cubicBezTo>
                <a:cubicBezTo>
                  <a:pt x="2124104" y="4638405"/>
                  <a:pt x="2145596" y="4663043"/>
                  <a:pt x="2190976" y="4686081"/>
                </a:cubicBezTo>
                <a:cubicBezTo>
                  <a:pt x="2175803" y="4692255"/>
                  <a:pt x="2152871" y="4703390"/>
                  <a:pt x="2122182" y="4719486"/>
                </a:cubicBezTo>
                <a:cubicBezTo>
                  <a:pt x="2123893" y="4700745"/>
                  <a:pt x="2118187" y="4683217"/>
                  <a:pt x="2105066" y="4666902"/>
                </a:cubicBezTo>
                <a:cubicBezTo>
                  <a:pt x="2083192" y="4706479"/>
                  <a:pt x="2048709" y="4724118"/>
                  <a:pt x="2001619" y="4719820"/>
                </a:cubicBezTo>
                <a:cubicBezTo>
                  <a:pt x="1994374" y="4719159"/>
                  <a:pt x="1979100" y="4706427"/>
                  <a:pt x="1955796" y="4681624"/>
                </a:cubicBezTo>
                <a:cubicBezTo>
                  <a:pt x="1943560" y="4695624"/>
                  <a:pt x="1920508" y="4718086"/>
                  <a:pt x="1886640" y="4749009"/>
                </a:cubicBezTo>
                <a:cubicBezTo>
                  <a:pt x="1852771" y="4779932"/>
                  <a:pt x="1817725" y="4793740"/>
                  <a:pt x="1781501" y="4790434"/>
                </a:cubicBezTo>
                <a:cubicBezTo>
                  <a:pt x="1770634" y="4789442"/>
                  <a:pt x="1765372" y="4787072"/>
                  <a:pt x="1765714" y="4783324"/>
                </a:cubicBezTo>
                <a:cubicBezTo>
                  <a:pt x="1766056" y="4779576"/>
                  <a:pt x="1760793" y="4777206"/>
                  <a:pt x="1749926" y="4776214"/>
                </a:cubicBezTo>
                <a:cubicBezTo>
                  <a:pt x="1735437" y="4774892"/>
                  <a:pt x="1717426" y="4792145"/>
                  <a:pt x="1695893" y="4827973"/>
                </a:cubicBezTo>
                <a:cubicBezTo>
                  <a:pt x="1692271" y="4827642"/>
                  <a:pt x="1685197" y="4825107"/>
                  <a:pt x="1674673" y="4820367"/>
                </a:cubicBezTo>
                <a:cubicBezTo>
                  <a:pt x="1664148" y="4815627"/>
                  <a:pt x="1653452" y="4812761"/>
                  <a:pt x="1642585" y="4811769"/>
                </a:cubicBezTo>
                <a:cubicBezTo>
                  <a:pt x="1649829" y="4812431"/>
                  <a:pt x="1617842" y="4822739"/>
                  <a:pt x="1546623" y="4842694"/>
                </a:cubicBezTo>
                <a:cubicBezTo>
                  <a:pt x="1545597" y="4853938"/>
                  <a:pt x="1557762" y="4860718"/>
                  <a:pt x="1583118" y="4863032"/>
                </a:cubicBezTo>
                <a:cubicBezTo>
                  <a:pt x="1575189" y="4869867"/>
                  <a:pt x="1573479" y="4888608"/>
                  <a:pt x="1577987" y="4919254"/>
                </a:cubicBezTo>
                <a:cubicBezTo>
                  <a:pt x="1578872" y="4949569"/>
                  <a:pt x="1587858" y="4971176"/>
                  <a:pt x="1604943" y="4984073"/>
                </a:cubicBezTo>
                <a:cubicBezTo>
                  <a:pt x="1620801" y="4970403"/>
                  <a:pt x="1628730" y="4963568"/>
                  <a:pt x="1628730" y="4963568"/>
                </a:cubicBezTo>
                <a:cubicBezTo>
                  <a:pt x="1635975" y="4964229"/>
                  <a:pt x="1644688" y="4968804"/>
                  <a:pt x="1654871" y="4977292"/>
                </a:cubicBezTo>
                <a:cubicBezTo>
                  <a:pt x="1658836" y="4973875"/>
                  <a:pt x="1664048" y="4966792"/>
                  <a:pt x="1670508" y="4956043"/>
                </a:cubicBezTo>
                <a:cubicBezTo>
                  <a:pt x="1676967" y="4945295"/>
                  <a:pt x="1682180" y="4938212"/>
                  <a:pt x="1686144" y="4934794"/>
                </a:cubicBezTo>
                <a:cubicBezTo>
                  <a:pt x="1666462" y="4910322"/>
                  <a:pt x="1657477" y="4888715"/>
                  <a:pt x="1659187" y="4869975"/>
                </a:cubicBezTo>
                <a:cubicBezTo>
                  <a:pt x="1671966" y="4890038"/>
                  <a:pt x="1691648" y="4914510"/>
                  <a:pt x="1718232" y="4943392"/>
                </a:cubicBezTo>
                <a:cubicBezTo>
                  <a:pt x="1731151" y="4921895"/>
                  <a:pt x="1758903" y="4897972"/>
                  <a:pt x="1801485" y="4871624"/>
                </a:cubicBezTo>
                <a:cubicBezTo>
                  <a:pt x="1770594" y="4849908"/>
                  <a:pt x="1747733" y="4840263"/>
                  <a:pt x="1732902" y="4842689"/>
                </a:cubicBezTo>
                <a:cubicBezTo>
                  <a:pt x="1751014" y="4844342"/>
                  <a:pt x="1761096" y="4833924"/>
                  <a:pt x="1763148" y="4811435"/>
                </a:cubicBezTo>
                <a:cubicBezTo>
                  <a:pt x="1775927" y="4831498"/>
                  <a:pt x="1787750" y="4842026"/>
                  <a:pt x="1798617" y="4843017"/>
                </a:cubicBezTo>
                <a:cubicBezTo>
                  <a:pt x="1809484" y="4844009"/>
                  <a:pt x="1818711" y="4842962"/>
                  <a:pt x="1826298" y="4839875"/>
                </a:cubicBezTo>
                <a:cubicBezTo>
                  <a:pt x="1833885" y="4836788"/>
                  <a:pt x="1839489" y="4835410"/>
                  <a:pt x="1843112" y="4835740"/>
                </a:cubicBezTo>
                <a:lnTo>
                  <a:pt x="1813378" y="4861372"/>
                </a:lnTo>
                <a:cubicBezTo>
                  <a:pt x="1812010" y="4876364"/>
                  <a:pt x="1824004" y="4885018"/>
                  <a:pt x="1849360" y="4887332"/>
                </a:cubicBezTo>
                <a:cubicBezTo>
                  <a:pt x="1845396" y="4890749"/>
                  <a:pt x="1841175" y="4896978"/>
                  <a:pt x="1836697" y="4906018"/>
                </a:cubicBezTo>
                <a:cubicBezTo>
                  <a:pt x="1832220" y="4915057"/>
                  <a:pt x="1826188" y="4921121"/>
                  <a:pt x="1818601" y="4924207"/>
                </a:cubicBezTo>
                <a:cubicBezTo>
                  <a:pt x="1825504" y="4928617"/>
                  <a:pt x="1834388" y="4931317"/>
                  <a:pt x="1845255" y="4932309"/>
                </a:cubicBezTo>
                <a:cubicBezTo>
                  <a:pt x="1849783" y="4932722"/>
                  <a:pt x="1853777" y="4932733"/>
                  <a:pt x="1857237" y="4932340"/>
                </a:cubicBezTo>
                <a:lnTo>
                  <a:pt x="1864974" y="4930236"/>
                </a:lnTo>
                <a:lnTo>
                  <a:pt x="1859525" y="4941053"/>
                </a:lnTo>
                <a:cubicBezTo>
                  <a:pt x="1856144" y="4948066"/>
                  <a:pt x="1852173" y="4956561"/>
                  <a:pt x="1847610" y="4966538"/>
                </a:cubicBezTo>
                <a:cubicBezTo>
                  <a:pt x="1696015" y="4986716"/>
                  <a:pt x="1614784" y="4996309"/>
                  <a:pt x="1603917" y="4995318"/>
                </a:cubicBezTo>
                <a:cubicBezTo>
                  <a:pt x="1574938" y="4992673"/>
                  <a:pt x="1532240" y="4980272"/>
                  <a:pt x="1475822" y="4958116"/>
                </a:cubicBezTo>
                <a:cubicBezTo>
                  <a:pt x="1419404" y="4935960"/>
                  <a:pt x="1388256" y="4917055"/>
                  <a:pt x="1382380" y="4901401"/>
                </a:cubicBezTo>
                <a:cubicBezTo>
                  <a:pt x="1366522" y="4915071"/>
                  <a:pt x="1366965" y="4930229"/>
                  <a:pt x="1383709" y="4946874"/>
                </a:cubicBezTo>
                <a:lnTo>
                  <a:pt x="1277742" y="4895307"/>
                </a:lnTo>
                <a:lnTo>
                  <a:pt x="1277607" y="4895447"/>
                </a:lnTo>
                <a:cubicBezTo>
                  <a:pt x="1277562" y="4910497"/>
                  <a:pt x="1279358" y="4918016"/>
                  <a:pt x="1282997" y="4918005"/>
                </a:cubicBezTo>
                <a:cubicBezTo>
                  <a:pt x="1286635" y="4917993"/>
                  <a:pt x="1290268" y="4919863"/>
                  <a:pt x="1293896" y="4923615"/>
                </a:cubicBezTo>
                <a:cubicBezTo>
                  <a:pt x="1293781" y="4961241"/>
                  <a:pt x="1299062" y="5019546"/>
                  <a:pt x="1309737" y="5098526"/>
                </a:cubicBezTo>
                <a:cubicBezTo>
                  <a:pt x="1309645" y="5128628"/>
                  <a:pt x="1314966" y="5173763"/>
                  <a:pt x="1325698" y="5233931"/>
                </a:cubicBezTo>
                <a:cubicBezTo>
                  <a:pt x="1336602" y="5237659"/>
                  <a:pt x="1351116" y="5250782"/>
                  <a:pt x="1369239" y="5273301"/>
                </a:cubicBezTo>
                <a:cubicBezTo>
                  <a:pt x="1365544" y="5292126"/>
                  <a:pt x="1360000" y="5320363"/>
                  <a:pt x="1352609" y="5358012"/>
                </a:cubicBezTo>
                <a:cubicBezTo>
                  <a:pt x="1377826" y="5440711"/>
                  <a:pt x="1417472" y="5564753"/>
                  <a:pt x="1471547" y="5730138"/>
                </a:cubicBezTo>
                <a:cubicBezTo>
                  <a:pt x="1471077" y="5884407"/>
                  <a:pt x="1499722" y="6036702"/>
                  <a:pt x="1557479" y="6187026"/>
                </a:cubicBezTo>
                <a:cubicBezTo>
                  <a:pt x="1517571" y="6149524"/>
                  <a:pt x="1488567" y="6115753"/>
                  <a:pt x="1470465" y="6085708"/>
                </a:cubicBezTo>
                <a:cubicBezTo>
                  <a:pt x="1470460" y="6087590"/>
                  <a:pt x="1469088" y="6090416"/>
                  <a:pt x="1466347" y="6094188"/>
                </a:cubicBezTo>
                <a:lnTo>
                  <a:pt x="1456924" y="6105007"/>
                </a:lnTo>
                <a:lnTo>
                  <a:pt x="1458114" y="6109735"/>
                </a:lnTo>
                <a:cubicBezTo>
                  <a:pt x="1458997" y="6118197"/>
                  <a:pt x="1459402" y="6134657"/>
                  <a:pt x="1459328" y="6159114"/>
                </a:cubicBezTo>
                <a:cubicBezTo>
                  <a:pt x="1419442" y="6114089"/>
                  <a:pt x="1379504" y="6085994"/>
                  <a:pt x="1339516" y="6074832"/>
                </a:cubicBezTo>
                <a:cubicBezTo>
                  <a:pt x="1332216" y="6082380"/>
                  <a:pt x="1328555" y="6089917"/>
                  <a:pt x="1328532" y="6097443"/>
                </a:cubicBezTo>
                <a:cubicBezTo>
                  <a:pt x="1328521" y="6101205"/>
                  <a:pt x="1312205" y="6082444"/>
                  <a:pt x="1279585" y="6041157"/>
                </a:cubicBezTo>
                <a:cubicBezTo>
                  <a:pt x="1272330" y="6033655"/>
                  <a:pt x="1265122" y="6011102"/>
                  <a:pt x="1257959" y="5973497"/>
                </a:cubicBezTo>
                <a:cubicBezTo>
                  <a:pt x="1250717" y="5962233"/>
                  <a:pt x="1238012" y="5952866"/>
                  <a:pt x="1219841" y="5945397"/>
                </a:cubicBezTo>
                <a:cubicBezTo>
                  <a:pt x="1219841" y="5945397"/>
                  <a:pt x="1205363" y="5920986"/>
                  <a:pt x="1176404" y="5872164"/>
                </a:cubicBezTo>
                <a:cubicBezTo>
                  <a:pt x="1158302" y="5842119"/>
                  <a:pt x="1154738" y="5817673"/>
                  <a:pt x="1165711" y="5798825"/>
                </a:cubicBezTo>
                <a:cubicBezTo>
                  <a:pt x="1151203" y="5783821"/>
                  <a:pt x="1142131" y="5776324"/>
                  <a:pt x="1138491" y="5776336"/>
                </a:cubicBezTo>
                <a:cubicBezTo>
                  <a:pt x="1131065" y="5825273"/>
                  <a:pt x="1134515" y="5887346"/>
                  <a:pt x="1148840" y="5962553"/>
                </a:cubicBezTo>
                <a:cubicBezTo>
                  <a:pt x="1173944" y="6082877"/>
                  <a:pt x="1186490" y="6144921"/>
                  <a:pt x="1186479" y="6148683"/>
                </a:cubicBezTo>
                <a:lnTo>
                  <a:pt x="1148155" y="6188312"/>
                </a:lnTo>
                <a:cubicBezTo>
                  <a:pt x="1111861" y="6158325"/>
                  <a:pt x="1084748" y="6101031"/>
                  <a:pt x="1066813" y="6016428"/>
                </a:cubicBezTo>
                <a:cubicBezTo>
                  <a:pt x="1048878" y="5931825"/>
                  <a:pt x="1016311" y="5872666"/>
                  <a:pt x="969114" y="5838951"/>
                </a:cubicBezTo>
                <a:cubicBezTo>
                  <a:pt x="965465" y="5842725"/>
                  <a:pt x="963623" y="5850256"/>
                  <a:pt x="963588" y="5861544"/>
                </a:cubicBezTo>
                <a:cubicBezTo>
                  <a:pt x="963554" y="5872832"/>
                  <a:pt x="961717" y="5878482"/>
                  <a:pt x="958080" y="5878493"/>
                </a:cubicBezTo>
                <a:lnTo>
                  <a:pt x="936197" y="5895494"/>
                </a:lnTo>
                <a:cubicBezTo>
                  <a:pt x="990545" y="5970574"/>
                  <a:pt x="1017645" y="6032574"/>
                  <a:pt x="1017496" y="6081488"/>
                </a:cubicBezTo>
                <a:cubicBezTo>
                  <a:pt x="1002885" y="6100347"/>
                  <a:pt x="995552" y="6119183"/>
                  <a:pt x="995494" y="6137996"/>
                </a:cubicBezTo>
                <a:cubicBezTo>
                  <a:pt x="991901" y="6122957"/>
                  <a:pt x="975603" y="6098550"/>
                  <a:pt x="946598" y="6064779"/>
                </a:cubicBezTo>
                <a:cubicBezTo>
                  <a:pt x="931941" y="6098689"/>
                  <a:pt x="930026" y="6130677"/>
                  <a:pt x="940849" y="6160743"/>
                </a:cubicBezTo>
                <a:cubicBezTo>
                  <a:pt x="951639" y="6202098"/>
                  <a:pt x="957022" y="6226538"/>
                  <a:pt x="957000" y="6234063"/>
                </a:cubicBezTo>
                <a:cubicBezTo>
                  <a:pt x="956976" y="6241589"/>
                  <a:pt x="946004" y="6260436"/>
                  <a:pt x="924081" y="6290606"/>
                </a:cubicBezTo>
                <a:cubicBezTo>
                  <a:pt x="902159" y="6320776"/>
                  <a:pt x="889362" y="6341511"/>
                  <a:pt x="885690" y="6352810"/>
                </a:cubicBezTo>
                <a:cubicBezTo>
                  <a:pt x="871238" y="6318992"/>
                  <a:pt x="835020" y="6264548"/>
                  <a:pt x="777034" y="6189477"/>
                </a:cubicBezTo>
                <a:cubicBezTo>
                  <a:pt x="769608" y="6238415"/>
                  <a:pt x="774985" y="6264736"/>
                  <a:pt x="793165" y="6268443"/>
                </a:cubicBezTo>
                <a:cubicBezTo>
                  <a:pt x="749561" y="6249767"/>
                  <a:pt x="727800" y="6227259"/>
                  <a:pt x="727880" y="6200919"/>
                </a:cubicBezTo>
                <a:cubicBezTo>
                  <a:pt x="727822" y="6219734"/>
                  <a:pt x="736999" y="6193366"/>
                  <a:pt x="755408" y="6121819"/>
                </a:cubicBezTo>
                <a:cubicBezTo>
                  <a:pt x="759081" y="6110519"/>
                  <a:pt x="757319" y="6091711"/>
                  <a:pt x="750122" y="6065396"/>
                </a:cubicBezTo>
                <a:cubicBezTo>
                  <a:pt x="735522" y="6080492"/>
                  <a:pt x="717308" y="6088074"/>
                  <a:pt x="695477" y="6088144"/>
                </a:cubicBezTo>
                <a:cubicBezTo>
                  <a:pt x="695431" y="6103195"/>
                  <a:pt x="695355" y="6128593"/>
                  <a:pt x="695246" y="6164338"/>
                </a:cubicBezTo>
                <a:cubicBezTo>
                  <a:pt x="695137" y="6200083"/>
                  <a:pt x="695054" y="6227362"/>
                  <a:pt x="694997" y="6246175"/>
                </a:cubicBezTo>
                <a:cubicBezTo>
                  <a:pt x="680420" y="6253745"/>
                  <a:pt x="667675" y="6257549"/>
                  <a:pt x="656759" y="6257583"/>
                </a:cubicBezTo>
                <a:cubicBezTo>
                  <a:pt x="620374" y="6257697"/>
                  <a:pt x="582403" y="6181623"/>
                  <a:pt x="542842" y="6029362"/>
                </a:cubicBezTo>
                <a:cubicBezTo>
                  <a:pt x="503283" y="5877100"/>
                  <a:pt x="458033" y="5801050"/>
                  <a:pt x="407094" y="5801210"/>
                </a:cubicBezTo>
                <a:cubicBezTo>
                  <a:pt x="392542" y="5801255"/>
                  <a:pt x="381615" y="5805052"/>
                  <a:pt x="374315" y="5812600"/>
                </a:cubicBezTo>
                <a:cubicBezTo>
                  <a:pt x="381637" y="5797526"/>
                  <a:pt x="385310" y="5786227"/>
                  <a:pt x="385332" y="5778702"/>
                </a:cubicBezTo>
                <a:cubicBezTo>
                  <a:pt x="403525" y="5778645"/>
                  <a:pt x="428972" y="5786089"/>
                  <a:pt x="461672" y="5801038"/>
                </a:cubicBezTo>
                <a:cubicBezTo>
                  <a:pt x="465321" y="5797263"/>
                  <a:pt x="467181" y="5784089"/>
                  <a:pt x="467250" y="5761513"/>
                </a:cubicBezTo>
                <a:cubicBezTo>
                  <a:pt x="467147" y="5795377"/>
                  <a:pt x="447335" y="5729593"/>
                  <a:pt x="407815" y="5564162"/>
                </a:cubicBezTo>
                <a:cubicBezTo>
                  <a:pt x="379268" y="5379884"/>
                  <a:pt x="370755" y="5188016"/>
                  <a:pt x="382277" y="4988562"/>
                </a:cubicBezTo>
                <a:cubicBezTo>
                  <a:pt x="386144" y="4913297"/>
                  <a:pt x="386257" y="4875672"/>
                  <a:pt x="382620" y="4875682"/>
                </a:cubicBezTo>
                <a:lnTo>
                  <a:pt x="409993" y="4847377"/>
                </a:lnTo>
                <a:cubicBezTo>
                  <a:pt x="395519" y="4821084"/>
                  <a:pt x="388322" y="4794768"/>
                  <a:pt x="388402" y="4768430"/>
                </a:cubicBezTo>
                <a:cubicBezTo>
                  <a:pt x="373895" y="4753424"/>
                  <a:pt x="359363" y="4745946"/>
                  <a:pt x="344809" y="4745991"/>
                </a:cubicBezTo>
                <a:cubicBezTo>
                  <a:pt x="344798" y="4749754"/>
                  <a:pt x="342945" y="4761048"/>
                  <a:pt x="339249" y="4779872"/>
                </a:cubicBezTo>
                <a:cubicBezTo>
                  <a:pt x="335554" y="4798696"/>
                  <a:pt x="328248" y="4808127"/>
                  <a:pt x="317332" y="4808160"/>
                </a:cubicBezTo>
                <a:cubicBezTo>
                  <a:pt x="310055" y="4808183"/>
                  <a:pt x="307333" y="4806310"/>
                  <a:pt x="309164" y="4802542"/>
                </a:cubicBezTo>
                <a:cubicBezTo>
                  <a:pt x="310995" y="4798775"/>
                  <a:pt x="306451" y="4796906"/>
                  <a:pt x="295537" y="4796941"/>
                </a:cubicBezTo>
                <a:cubicBezTo>
                  <a:pt x="288260" y="4796964"/>
                  <a:pt x="284609" y="4800738"/>
                  <a:pt x="284587" y="4808263"/>
                </a:cubicBezTo>
                <a:cubicBezTo>
                  <a:pt x="299346" y="4740490"/>
                  <a:pt x="323099" y="4706552"/>
                  <a:pt x="355846" y="4706449"/>
                </a:cubicBezTo>
                <a:cubicBezTo>
                  <a:pt x="366760" y="4706414"/>
                  <a:pt x="374028" y="4709214"/>
                  <a:pt x="377650" y="4714846"/>
                </a:cubicBezTo>
                <a:cubicBezTo>
                  <a:pt x="381272" y="4720479"/>
                  <a:pt x="384901" y="4723290"/>
                  <a:pt x="388540" y="4723278"/>
                </a:cubicBezTo>
                <a:cubicBezTo>
                  <a:pt x="399489" y="4711956"/>
                  <a:pt x="403230" y="4678081"/>
                  <a:pt x="399764" y="4621652"/>
                </a:cubicBezTo>
                <a:cubicBezTo>
                  <a:pt x="399901" y="4576500"/>
                  <a:pt x="418167" y="4551985"/>
                  <a:pt x="454563" y="4548108"/>
                </a:cubicBezTo>
                <a:cubicBezTo>
                  <a:pt x="458202" y="4548097"/>
                  <a:pt x="467281" y="4553712"/>
                  <a:pt x="481799" y="4564954"/>
                </a:cubicBezTo>
                <a:cubicBezTo>
                  <a:pt x="474466" y="4583792"/>
                  <a:pt x="454380" y="4608311"/>
                  <a:pt x="421543" y="4638516"/>
                </a:cubicBezTo>
                <a:cubicBezTo>
                  <a:pt x="425158" y="4646029"/>
                  <a:pt x="435977" y="4677978"/>
                  <a:pt x="453997" y="4734360"/>
                </a:cubicBezTo>
                <a:cubicBezTo>
                  <a:pt x="461320" y="4719286"/>
                  <a:pt x="472275" y="4706083"/>
                  <a:pt x="486863" y="4694749"/>
                </a:cubicBezTo>
                <a:cubicBezTo>
                  <a:pt x="490524" y="4687213"/>
                  <a:pt x="492424" y="4660869"/>
                  <a:pt x="492562" y="4615717"/>
                </a:cubicBezTo>
                <a:cubicBezTo>
                  <a:pt x="492493" y="4638293"/>
                  <a:pt x="485358" y="4591282"/>
                  <a:pt x="471159" y="4474685"/>
                </a:cubicBezTo>
                <a:cubicBezTo>
                  <a:pt x="474809" y="4470912"/>
                  <a:pt x="473007" y="4465273"/>
                  <a:pt x="465753" y="4457771"/>
                </a:cubicBezTo>
                <a:cubicBezTo>
                  <a:pt x="458442" y="4469081"/>
                  <a:pt x="443837" y="4486059"/>
                  <a:pt x="421937" y="4508703"/>
                </a:cubicBezTo>
                <a:cubicBezTo>
                  <a:pt x="440289" y="4455969"/>
                  <a:pt x="442235" y="4414574"/>
                  <a:pt x="427773" y="4384519"/>
                </a:cubicBezTo>
                <a:cubicBezTo>
                  <a:pt x="416834" y="4392079"/>
                  <a:pt x="404036" y="4412813"/>
                  <a:pt x="389379" y="4446723"/>
                </a:cubicBezTo>
                <a:cubicBezTo>
                  <a:pt x="398585" y="4410949"/>
                  <a:pt x="405500" y="4379885"/>
                  <a:pt x="410128" y="4353532"/>
                </a:cubicBezTo>
                <a:lnTo>
                  <a:pt x="413523" y="4330152"/>
                </a:lnTo>
                <a:lnTo>
                  <a:pt x="438774" y="4356264"/>
                </a:lnTo>
                <a:cubicBezTo>
                  <a:pt x="449746" y="4337417"/>
                  <a:pt x="457166" y="4290361"/>
                  <a:pt x="461032" y="4215096"/>
                </a:cubicBezTo>
                <a:cubicBezTo>
                  <a:pt x="471960" y="4211299"/>
                  <a:pt x="486541" y="4201847"/>
                  <a:pt x="504779" y="4186740"/>
                </a:cubicBezTo>
                <a:cubicBezTo>
                  <a:pt x="512251" y="4122752"/>
                  <a:pt x="523464" y="4024889"/>
                  <a:pt x="538417" y="3893150"/>
                </a:cubicBezTo>
                <a:cubicBezTo>
                  <a:pt x="546197" y="3727570"/>
                  <a:pt x="577712" y="3533696"/>
                  <a:pt x="632964" y="3311528"/>
                </a:cubicBezTo>
                <a:cubicBezTo>
                  <a:pt x="680824" y="3127009"/>
                  <a:pt x="728684" y="2942491"/>
                  <a:pt x="776544" y="2757972"/>
                </a:cubicBezTo>
                <a:cubicBezTo>
                  <a:pt x="769290" y="2750471"/>
                  <a:pt x="752005" y="2751465"/>
                  <a:pt x="724688" y="2760958"/>
                </a:cubicBezTo>
                <a:cubicBezTo>
                  <a:pt x="697371" y="2770449"/>
                  <a:pt x="680062" y="2778970"/>
                  <a:pt x="672763" y="2786519"/>
                </a:cubicBezTo>
                <a:cubicBezTo>
                  <a:pt x="667348" y="2772426"/>
                  <a:pt x="651701" y="2757308"/>
                  <a:pt x="625829" y="2741162"/>
                </a:cubicBezTo>
                <a:lnTo>
                  <a:pt x="599005" y="2726061"/>
                </a:lnTo>
                <a:lnTo>
                  <a:pt x="600640" y="2723252"/>
                </a:lnTo>
                <a:cubicBezTo>
                  <a:pt x="603389" y="2716658"/>
                  <a:pt x="607522" y="2703946"/>
                  <a:pt x="613037" y="2685115"/>
                </a:cubicBezTo>
                <a:cubicBezTo>
                  <a:pt x="609433" y="2673838"/>
                  <a:pt x="616750" y="2660647"/>
                  <a:pt x="634988" y="2645539"/>
                </a:cubicBezTo>
                <a:cubicBezTo>
                  <a:pt x="620456" y="2638060"/>
                  <a:pt x="607745" y="2630574"/>
                  <a:pt x="596852" y="2623082"/>
                </a:cubicBezTo>
                <a:cubicBezTo>
                  <a:pt x="575068" y="2608101"/>
                  <a:pt x="553248" y="2604406"/>
                  <a:pt x="531395" y="2612002"/>
                </a:cubicBezTo>
                <a:lnTo>
                  <a:pt x="487818" y="2583918"/>
                </a:lnTo>
                <a:cubicBezTo>
                  <a:pt x="487842" y="2576393"/>
                  <a:pt x="487865" y="2568868"/>
                  <a:pt x="487887" y="2561342"/>
                </a:cubicBezTo>
                <a:lnTo>
                  <a:pt x="406023" y="2561599"/>
                </a:lnTo>
                <a:cubicBezTo>
                  <a:pt x="406034" y="2557837"/>
                  <a:pt x="413340" y="2548407"/>
                  <a:pt x="427939" y="2533311"/>
                </a:cubicBezTo>
                <a:cubicBezTo>
                  <a:pt x="431623" y="2518249"/>
                  <a:pt x="418934" y="2503238"/>
                  <a:pt x="389872" y="2488279"/>
                </a:cubicBezTo>
                <a:cubicBezTo>
                  <a:pt x="364324" y="2514698"/>
                  <a:pt x="351549" y="2527907"/>
                  <a:pt x="351549" y="2527907"/>
                </a:cubicBezTo>
                <a:cubicBezTo>
                  <a:pt x="344272" y="2527931"/>
                  <a:pt x="335187" y="2524195"/>
                  <a:pt x="324295" y="2516705"/>
                </a:cubicBezTo>
                <a:cubicBezTo>
                  <a:pt x="309695" y="2531801"/>
                  <a:pt x="302355" y="2552518"/>
                  <a:pt x="302275" y="2578858"/>
                </a:cubicBezTo>
                <a:cubicBezTo>
                  <a:pt x="291452" y="2548790"/>
                  <a:pt x="295158" y="2526204"/>
                  <a:pt x="313396" y="2511095"/>
                </a:cubicBezTo>
                <a:cubicBezTo>
                  <a:pt x="309781" y="2503581"/>
                  <a:pt x="304335" y="2499836"/>
                  <a:pt x="297058" y="2499859"/>
                </a:cubicBezTo>
                <a:cubicBezTo>
                  <a:pt x="348127" y="2456899"/>
                  <a:pt x="371316" y="2421228"/>
                  <a:pt x="366626" y="2392848"/>
                </a:cubicBezTo>
                <a:lnTo>
                  <a:pt x="366301" y="2391820"/>
                </a:lnTo>
                <a:lnTo>
                  <a:pt x="372400" y="2400853"/>
                </a:lnTo>
                <a:cubicBezTo>
                  <a:pt x="378744" y="2408358"/>
                  <a:pt x="388270" y="2416794"/>
                  <a:pt x="400976" y="2426161"/>
                </a:cubicBezTo>
                <a:cubicBezTo>
                  <a:pt x="484831" y="2369458"/>
                  <a:pt x="524940" y="2341113"/>
                  <a:pt x="521302" y="2341124"/>
                </a:cubicBezTo>
                <a:cubicBezTo>
                  <a:pt x="583156" y="2340929"/>
                  <a:pt x="630432" y="2348306"/>
                  <a:pt x="663133" y="2363254"/>
                </a:cubicBezTo>
                <a:cubicBezTo>
                  <a:pt x="692321" y="2336824"/>
                  <a:pt x="706955" y="2310440"/>
                  <a:pt x="707035" y="2284102"/>
                </a:cubicBezTo>
                <a:cubicBezTo>
                  <a:pt x="707057" y="2276576"/>
                  <a:pt x="688933" y="2254057"/>
                  <a:pt x="652664" y="2216545"/>
                </a:cubicBezTo>
                <a:cubicBezTo>
                  <a:pt x="630775" y="2235427"/>
                  <a:pt x="601583" y="2263739"/>
                  <a:pt x="565084" y="2301479"/>
                </a:cubicBezTo>
                <a:cubicBezTo>
                  <a:pt x="550586" y="2282711"/>
                  <a:pt x="537881" y="2273344"/>
                  <a:pt x="526966" y="2273379"/>
                </a:cubicBezTo>
                <a:cubicBezTo>
                  <a:pt x="541692" y="2216893"/>
                  <a:pt x="560003" y="2177328"/>
                  <a:pt x="581903" y="2154684"/>
                </a:cubicBezTo>
                <a:cubicBezTo>
                  <a:pt x="585552" y="2150910"/>
                  <a:pt x="591027" y="2145249"/>
                  <a:pt x="598326" y="2137701"/>
                </a:cubicBezTo>
                <a:cubicBezTo>
                  <a:pt x="587456" y="2122684"/>
                  <a:pt x="582034" y="2111413"/>
                  <a:pt x="582057" y="2103888"/>
                </a:cubicBezTo>
                <a:cubicBezTo>
                  <a:pt x="589311" y="2111391"/>
                  <a:pt x="605632" y="2128271"/>
                  <a:pt x="631022" y="2154530"/>
                </a:cubicBezTo>
                <a:cubicBezTo>
                  <a:pt x="663825" y="2135613"/>
                  <a:pt x="700237" y="2126093"/>
                  <a:pt x="740261" y="2125968"/>
                </a:cubicBezTo>
                <a:lnTo>
                  <a:pt x="767549" y="2125881"/>
                </a:lnTo>
                <a:cubicBezTo>
                  <a:pt x="778521" y="2107034"/>
                  <a:pt x="787674" y="2088191"/>
                  <a:pt x="795008" y="2069355"/>
                </a:cubicBezTo>
                <a:cubicBezTo>
                  <a:pt x="806016" y="2039221"/>
                  <a:pt x="804241" y="2024175"/>
                  <a:pt x="789687" y="2024222"/>
                </a:cubicBezTo>
                <a:cubicBezTo>
                  <a:pt x="789700" y="2020458"/>
                  <a:pt x="796107" y="2007269"/>
                  <a:pt x="808910" y="1984653"/>
                </a:cubicBezTo>
                <a:cubicBezTo>
                  <a:pt x="821713" y="1962037"/>
                  <a:pt x="828138" y="1943204"/>
                  <a:pt x="828183" y="1928153"/>
                </a:cubicBezTo>
                <a:cubicBezTo>
                  <a:pt x="828241" y="1909339"/>
                  <a:pt x="824642" y="1896182"/>
                  <a:pt x="817389" y="1888680"/>
                </a:cubicBezTo>
                <a:cubicBezTo>
                  <a:pt x="813749" y="1888692"/>
                  <a:pt x="808272" y="1895292"/>
                  <a:pt x="800955" y="1908484"/>
                </a:cubicBezTo>
                <a:cubicBezTo>
                  <a:pt x="793638" y="1921677"/>
                  <a:pt x="789968" y="1932035"/>
                  <a:pt x="789945" y="1939561"/>
                </a:cubicBezTo>
                <a:cubicBezTo>
                  <a:pt x="775438" y="1924557"/>
                  <a:pt x="768195" y="1913291"/>
                  <a:pt x="768217" y="1905765"/>
                </a:cubicBezTo>
                <a:cubicBezTo>
                  <a:pt x="768297" y="1879428"/>
                  <a:pt x="788401" y="1849263"/>
                  <a:pt x="828526" y="1815274"/>
                </a:cubicBezTo>
                <a:cubicBezTo>
                  <a:pt x="832153" y="1819025"/>
                  <a:pt x="830305" y="1828437"/>
                  <a:pt x="822982" y="1843511"/>
                </a:cubicBezTo>
                <a:cubicBezTo>
                  <a:pt x="819298" y="1858572"/>
                  <a:pt x="819264" y="1869861"/>
                  <a:pt x="822880" y="1877374"/>
                </a:cubicBezTo>
                <a:cubicBezTo>
                  <a:pt x="844744" y="1866018"/>
                  <a:pt x="873932" y="1839588"/>
                  <a:pt x="910443" y="1798084"/>
                </a:cubicBezTo>
                <a:lnTo>
                  <a:pt x="872256" y="1792561"/>
                </a:lnTo>
                <a:lnTo>
                  <a:pt x="872308" y="1775628"/>
                </a:lnTo>
                <a:cubicBezTo>
                  <a:pt x="876026" y="1749279"/>
                  <a:pt x="877897" y="1732341"/>
                  <a:pt x="877919" y="1724816"/>
                </a:cubicBezTo>
                <a:cubicBezTo>
                  <a:pt x="877999" y="1698476"/>
                  <a:pt x="854419" y="1675975"/>
                  <a:pt x="807176" y="1657311"/>
                </a:cubicBezTo>
                <a:cubicBezTo>
                  <a:pt x="821752" y="1649741"/>
                  <a:pt x="843623" y="1636502"/>
                  <a:pt x="872788" y="1617598"/>
                </a:cubicBezTo>
                <a:cubicBezTo>
                  <a:pt x="872731" y="1636410"/>
                  <a:pt x="879956" y="1653319"/>
                  <a:pt x="894464" y="1668325"/>
                </a:cubicBezTo>
                <a:cubicBezTo>
                  <a:pt x="912782" y="1626878"/>
                  <a:pt x="945591" y="1606081"/>
                  <a:pt x="992890" y="1605932"/>
                </a:cubicBezTo>
                <a:cubicBezTo>
                  <a:pt x="1000167" y="1605909"/>
                  <a:pt x="1016506" y="1617146"/>
                  <a:pt x="1041907" y="1639641"/>
                </a:cubicBezTo>
                <a:cubicBezTo>
                  <a:pt x="1052868" y="1624557"/>
                  <a:pt x="1073863" y="1600034"/>
                  <a:pt x="1104893" y="1566073"/>
                </a:cubicBezTo>
                <a:cubicBezTo>
                  <a:pt x="1135923" y="1532111"/>
                  <a:pt x="1169630" y="1515074"/>
                  <a:pt x="1206014" y="1514960"/>
                </a:cubicBezTo>
                <a:cubicBezTo>
                  <a:pt x="1216930" y="1514926"/>
                  <a:pt x="1222381" y="1516789"/>
                  <a:pt x="1222370" y="1520552"/>
                </a:cubicBezTo>
                <a:cubicBezTo>
                  <a:pt x="1222359" y="1524314"/>
                  <a:pt x="1227811" y="1526179"/>
                  <a:pt x="1238726" y="1526145"/>
                </a:cubicBezTo>
                <a:cubicBezTo>
                  <a:pt x="1253280" y="1526100"/>
                  <a:pt x="1269711" y="1507234"/>
                  <a:pt x="1288016" y="1469550"/>
                </a:cubicBezTo>
                <a:cubicBezTo>
                  <a:pt x="1291655" y="1469539"/>
                  <a:pt x="1298926" y="1471397"/>
                  <a:pt x="1309831" y="1475126"/>
                </a:cubicBezTo>
                <a:cubicBezTo>
                  <a:pt x="1320734" y="1478854"/>
                  <a:pt x="1331644" y="1480701"/>
                  <a:pt x="1342559" y="1480667"/>
                </a:cubicBezTo>
                <a:cubicBezTo>
                  <a:pt x="1335282" y="1480690"/>
                  <a:pt x="1366249" y="1467424"/>
                  <a:pt x="1435459" y="1440867"/>
                </a:cubicBezTo>
                <a:cubicBezTo>
                  <a:pt x="1435493" y="1429580"/>
                  <a:pt x="1422776" y="1423975"/>
                  <a:pt x="1397308" y="1424055"/>
                </a:cubicBezTo>
                <a:cubicBezTo>
                  <a:pt x="1404607" y="1416508"/>
                  <a:pt x="1404663" y="1397694"/>
                  <a:pt x="1397479" y="1367616"/>
                </a:cubicBezTo>
                <a:cubicBezTo>
                  <a:pt x="1393931" y="1337526"/>
                  <a:pt x="1383079" y="1316865"/>
                  <a:pt x="1364921" y="1305634"/>
                </a:cubicBezTo>
                <a:cubicBezTo>
                  <a:pt x="1350321" y="1320732"/>
                  <a:pt x="1343022" y="1328280"/>
                  <a:pt x="1343022" y="1328280"/>
                </a:cubicBezTo>
                <a:cubicBezTo>
                  <a:pt x="1335745" y="1328302"/>
                  <a:pt x="1326661" y="1324569"/>
                  <a:pt x="1315767" y="1317077"/>
                </a:cubicBezTo>
                <a:cubicBezTo>
                  <a:pt x="1312118" y="1320852"/>
                  <a:pt x="1307548" y="1328391"/>
                  <a:pt x="1302055" y="1339696"/>
                </a:cubicBezTo>
                <a:cubicBezTo>
                  <a:pt x="1296563" y="1351001"/>
                  <a:pt x="1291992" y="1358542"/>
                  <a:pt x="1288343" y="1362315"/>
                </a:cubicBezTo>
                <a:cubicBezTo>
                  <a:pt x="1310105" y="1384823"/>
                  <a:pt x="1320957" y="1405482"/>
                  <a:pt x="1320899" y="1424296"/>
                </a:cubicBezTo>
                <a:cubicBezTo>
                  <a:pt x="1306403" y="1405529"/>
                  <a:pt x="1284641" y="1383021"/>
                  <a:pt x="1255614" y="1356773"/>
                </a:cubicBezTo>
                <a:cubicBezTo>
                  <a:pt x="1244630" y="1379384"/>
                  <a:pt x="1219080" y="1405802"/>
                  <a:pt x="1178966" y="1436030"/>
                </a:cubicBezTo>
                <a:cubicBezTo>
                  <a:pt x="1211656" y="1454740"/>
                  <a:pt x="1235282" y="1462191"/>
                  <a:pt x="1249847" y="1458383"/>
                </a:cubicBezTo>
                <a:cubicBezTo>
                  <a:pt x="1231656" y="1458440"/>
                  <a:pt x="1222525" y="1469757"/>
                  <a:pt x="1222456" y="1492333"/>
                </a:cubicBezTo>
                <a:cubicBezTo>
                  <a:pt x="1207959" y="1473565"/>
                  <a:pt x="1195253" y="1464198"/>
                  <a:pt x="1184339" y="1464233"/>
                </a:cubicBezTo>
                <a:cubicBezTo>
                  <a:pt x="1173422" y="1464266"/>
                  <a:pt x="1164321" y="1466177"/>
                  <a:pt x="1157033" y="1469962"/>
                </a:cubicBezTo>
                <a:cubicBezTo>
                  <a:pt x="1149745" y="1473747"/>
                  <a:pt x="1144281" y="1475647"/>
                  <a:pt x="1140641" y="1475659"/>
                </a:cubicBezTo>
                <a:lnTo>
                  <a:pt x="1168016" y="1447352"/>
                </a:lnTo>
                <a:cubicBezTo>
                  <a:pt x="1168063" y="1432301"/>
                  <a:pt x="1155351" y="1424816"/>
                  <a:pt x="1129881" y="1424896"/>
                </a:cubicBezTo>
                <a:cubicBezTo>
                  <a:pt x="1133531" y="1421123"/>
                  <a:pt x="1137189" y="1414526"/>
                  <a:pt x="1140857" y="1405109"/>
                </a:cubicBezTo>
                <a:cubicBezTo>
                  <a:pt x="1144524" y="1395690"/>
                  <a:pt x="1150001" y="1389088"/>
                  <a:pt x="1157289" y="1385303"/>
                </a:cubicBezTo>
                <a:cubicBezTo>
                  <a:pt x="1150024" y="1381562"/>
                  <a:pt x="1140933" y="1379709"/>
                  <a:pt x="1130018" y="1379744"/>
                </a:cubicBezTo>
                <a:cubicBezTo>
                  <a:pt x="1125470" y="1379759"/>
                  <a:pt x="1121489" y="1380123"/>
                  <a:pt x="1118076" y="1380840"/>
                </a:cubicBezTo>
                <a:lnTo>
                  <a:pt x="1110553" y="1383662"/>
                </a:lnTo>
                <a:lnTo>
                  <a:pt x="1115032" y="1372383"/>
                </a:lnTo>
                <a:cubicBezTo>
                  <a:pt x="1117785" y="1365084"/>
                  <a:pt x="1120993" y="1356256"/>
                  <a:pt x="1124664" y="1345898"/>
                </a:cubicBezTo>
                <a:cubicBezTo>
                  <a:pt x="1273943" y="1311565"/>
                  <a:pt x="1354040" y="1294382"/>
                  <a:pt x="1364955" y="1294347"/>
                </a:cubicBezTo>
                <a:cubicBezTo>
                  <a:pt x="1394063" y="1294256"/>
                  <a:pt x="1437698" y="1302585"/>
                  <a:pt x="1495862" y="1319334"/>
                </a:cubicBezTo>
                <a:cubicBezTo>
                  <a:pt x="1554026" y="1336083"/>
                  <a:pt x="1586723" y="1351970"/>
                  <a:pt x="1593955" y="1366999"/>
                </a:cubicBezTo>
                <a:cubicBezTo>
                  <a:pt x="1608554" y="1351903"/>
                  <a:pt x="1606780" y="1336858"/>
                  <a:pt x="1588634" y="1321864"/>
                </a:cubicBezTo>
                <a:cubicBezTo>
                  <a:pt x="1668622" y="1340425"/>
                  <a:pt x="1737639" y="1377836"/>
                  <a:pt x="1795683" y="1434092"/>
                </a:cubicBezTo>
                <a:lnTo>
                  <a:pt x="1757393" y="1462431"/>
                </a:lnTo>
                <a:cubicBezTo>
                  <a:pt x="1764762" y="1432308"/>
                  <a:pt x="1750282" y="1407897"/>
                  <a:pt x="1713955" y="1389197"/>
                </a:cubicBezTo>
                <a:cubicBezTo>
                  <a:pt x="1710304" y="1392971"/>
                  <a:pt x="1708451" y="1404265"/>
                  <a:pt x="1708395" y="1423078"/>
                </a:cubicBezTo>
                <a:cubicBezTo>
                  <a:pt x="1708348" y="1438128"/>
                  <a:pt x="1719180" y="1465374"/>
                  <a:pt x="1740891" y="1504813"/>
                </a:cubicBezTo>
                <a:cubicBezTo>
                  <a:pt x="1762602" y="1544252"/>
                  <a:pt x="1780735" y="1563950"/>
                  <a:pt x="1795289" y="1563903"/>
                </a:cubicBezTo>
                <a:cubicBezTo>
                  <a:pt x="1806203" y="1563869"/>
                  <a:pt x="1815305" y="1561959"/>
                  <a:pt x="1822594" y="1558174"/>
                </a:cubicBezTo>
                <a:cubicBezTo>
                  <a:pt x="1829882" y="1554389"/>
                  <a:pt x="1835344" y="1552491"/>
                  <a:pt x="1838984" y="1552479"/>
                </a:cubicBezTo>
                <a:cubicBezTo>
                  <a:pt x="1835300" y="1567541"/>
                  <a:pt x="1840688" y="1590099"/>
                  <a:pt x="1855151" y="1620155"/>
                </a:cubicBezTo>
                <a:cubicBezTo>
                  <a:pt x="1869613" y="1650210"/>
                  <a:pt x="1887749" y="1668966"/>
                  <a:pt x="1909555" y="1676423"/>
                </a:cubicBezTo>
                <a:lnTo>
                  <a:pt x="1909285" y="1765470"/>
                </a:lnTo>
                <a:lnTo>
                  <a:pt x="1961211" y="1620853"/>
                </a:lnTo>
                <a:cubicBezTo>
                  <a:pt x="1972561" y="1576537"/>
                  <a:pt x="1975710" y="1522024"/>
                  <a:pt x="1970659" y="1457314"/>
                </a:cubicBezTo>
                <a:cubicBezTo>
                  <a:pt x="1995471" y="1425564"/>
                  <a:pt x="2007707" y="1411564"/>
                  <a:pt x="2007365" y="1415312"/>
                </a:cubicBezTo>
                <a:cubicBezTo>
                  <a:pt x="2008733" y="1400319"/>
                  <a:pt x="2007606" y="1392658"/>
                  <a:pt x="2003984" y="1392327"/>
                </a:cubicBezTo>
                <a:cubicBezTo>
                  <a:pt x="2000361" y="1391997"/>
                  <a:pt x="1996910" y="1389792"/>
                  <a:pt x="1993630" y="1385713"/>
                </a:cubicBezTo>
                <a:cubicBezTo>
                  <a:pt x="1997051" y="1348232"/>
                  <a:pt x="1996920" y="1289640"/>
                  <a:pt x="1993236" y="1209938"/>
                </a:cubicBezTo>
                <a:cubicBezTo>
                  <a:pt x="1995973" y="1179953"/>
                  <a:pt x="1994645" y="1134480"/>
                  <a:pt x="1989251" y="1073518"/>
                </a:cubicBezTo>
                <a:cubicBezTo>
                  <a:pt x="1978726" y="1068778"/>
                  <a:pt x="1965434" y="1054337"/>
                  <a:pt x="1949375" y="1030196"/>
                </a:cubicBezTo>
                <a:cubicBezTo>
                  <a:pt x="1954708" y="1011786"/>
                  <a:pt x="1962707" y="984170"/>
                  <a:pt x="1973372" y="947351"/>
                </a:cubicBezTo>
                <a:cubicBezTo>
                  <a:pt x="1955542" y="862578"/>
                  <a:pt x="1926985" y="735253"/>
                  <a:pt x="1887702" y="565377"/>
                </a:cubicBezTo>
                <a:cubicBezTo>
                  <a:pt x="1901727" y="411704"/>
                  <a:pt x="1886603" y="257260"/>
                  <a:pt x="1842329" y="102046"/>
                </a:cubicBezTo>
                <a:cubicBezTo>
                  <a:pt x="1878754" y="143164"/>
                  <a:pt x="1904654" y="179542"/>
                  <a:pt x="1920029" y="211180"/>
                </a:cubicBezTo>
                <a:cubicBezTo>
                  <a:pt x="1920200" y="209306"/>
                  <a:pt x="1921814" y="206619"/>
                  <a:pt x="1924875" y="203119"/>
                </a:cubicBezTo>
                <a:lnTo>
                  <a:pt x="1935204" y="193223"/>
                </a:lnTo>
                <a:lnTo>
                  <a:pt x="1934435" y="188401"/>
                </a:lnTo>
                <a:cubicBezTo>
                  <a:pt x="1934300" y="179885"/>
                  <a:pt x="1935343" y="163446"/>
                  <a:pt x="1937567" y="139083"/>
                </a:cubicBezTo>
                <a:cubicBezTo>
                  <a:pt x="1973308" y="187698"/>
                  <a:pt x="2010588" y="219445"/>
                  <a:pt x="2049407" y="234326"/>
                </a:cubicBezTo>
                <a:cubicBezTo>
                  <a:pt x="2057336" y="227491"/>
                  <a:pt x="2061643" y="220326"/>
                  <a:pt x="2062327" y="212829"/>
                </a:cubicBezTo>
                <a:cubicBezTo>
                  <a:pt x="2062669" y="209081"/>
                  <a:pt x="2077259" y="229310"/>
                  <a:pt x="2106097" y="273514"/>
                </a:cubicBezTo>
                <a:cubicBezTo>
                  <a:pt x="2112658" y="281672"/>
                  <a:pt x="2117850" y="304822"/>
                  <a:pt x="2121674" y="342964"/>
                </a:cubicBezTo>
                <a:cubicBezTo>
                  <a:pt x="2127892" y="354869"/>
                  <a:pt x="2139715" y="365397"/>
                  <a:pt x="2157143" y="374546"/>
                </a:cubicBezTo>
                <a:cubicBezTo>
                  <a:pt x="2157143" y="374546"/>
                  <a:pt x="2169408" y="400231"/>
                  <a:pt x="2193940" y="451602"/>
                </a:cubicBezTo>
                <a:cubicBezTo>
                  <a:pt x="2209315" y="483240"/>
                  <a:pt x="2210714" y="507933"/>
                  <a:pt x="2198136" y="525682"/>
                </a:cubicBezTo>
                <a:cubicBezTo>
                  <a:pt x="2211257" y="541997"/>
                  <a:pt x="2219629" y="550320"/>
                  <a:pt x="2223251" y="550650"/>
                </a:cubicBezTo>
                <a:cubicBezTo>
                  <a:pt x="2234943" y="502586"/>
                  <a:pt x="2236965" y="440411"/>
                  <a:pt x="2229318" y="364127"/>
                </a:cubicBezTo>
                <a:cubicBezTo>
                  <a:pt x="2214908" y="241873"/>
                  <a:pt x="2207874" y="178872"/>
                  <a:pt x="2208216" y="175123"/>
                </a:cubicBezTo>
                <a:lnTo>
                  <a:pt x="2249843" y="139240"/>
                </a:lnTo>
                <a:cubicBezTo>
                  <a:pt x="2283330" y="172531"/>
                  <a:pt x="2305281" y="232169"/>
                  <a:pt x="2315695" y="318155"/>
                </a:cubicBezTo>
                <a:cubicBezTo>
                  <a:pt x="2326110" y="404140"/>
                  <a:pt x="2353323" y="466148"/>
                  <a:pt x="2397335" y="504180"/>
                </a:cubicBezTo>
                <a:cubicBezTo>
                  <a:pt x="2401299" y="500762"/>
                  <a:pt x="2403795" y="493431"/>
                  <a:pt x="2404821" y="482187"/>
                </a:cubicBezTo>
                <a:cubicBezTo>
                  <a:pt x="2405847" y="470942"/>
                  <a:pt x="2408171" y="465485"/>
                  <a:pt x="2411794" y="465816"/>
                </a:cubicBezTo>
                <a:lnTo>
                  <a:pt x="2435067" y="450933"/>
                </a:lnTo>
                <a:cubicBezTo>
                  <a:pt x="2387574" y="371012"/>
                  <a:pt x="2366051" y="306688"/>
                  <a:pt x="2370498" y="257963"/>
                </a:cubicBezTo>
                <a:cubicBezTo>
                  <a:pt x="2386698" y="240545"/>
                  <a:pt x="2395653" y="222465"/>
                  <a:pt x="2397363" y="203725"/>
                </a:cubicBezTo>
                <a:cubicBezTo>
                  <a:pt x="2399617" y="219048"/>
                  <a:pt x="2413694" y="244898"/>
                  <a:pt x="2439594" y="281276"/>
                </a:cubicBezTo>
                <a:cubicBezTo>
                  <a:pt x="2457162" y="248866"/>
                  <a:pt x="2461881" y="217172"/>
                  <a:pt x="2453751" y="186195"/>
                </a:cubicBezTo>
                <a:cubicBezTo>
                  <a:pt x="2446647" y="143974"/>
                  <a:pt x="2443437" y="119116"/>
                  <a:pt x="2444121" y="111619"/>
                </a:cubicBezTo>
                <a:cubicBezTo>
                  <a:pt x="2444805" y="104123"/>
                  <a:pt x="2457383" y="86374"/>
                  <a:pt x="2481854" y="58373"/>
                </a:cubicBezTo>
                <a:cubicBezTo>
                  <a:pt x="2506324" y="30372"/>
                  <a:pt x="2520884" y="10914"/>
                  <a:pt x="25255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15900" y="433317"/>
            <a:ext cx="2620846" cy="6249897"/>
          </a:xfrm>
          <a:custGeom>
            <a:avLst/>
            <a:gdLst>
              <a:gd name="connsiteX0" fmla="*/ 1772718 w 2620846"/>
              <a:gd name="connsiteY0" fmla="*/ 5883634 h 6249897"/>
              <a:gd name="connsiteX1" fmla="*/ 1799488 w 2620846"/>
              <a:gd name="connsiteY1" fmla="*/ 5924445 h 6249897"/>
              <a:gd name="connsiteX2" fmla="*/ 1778094 w 2620846"/>
              <a:gd name="connsiteY2" fmla="*/ 5932144 h 6249897"/>
              <a:gd name="connsiteX3" fmla="*/ 1740626 w 2620846"/>
              <a:gd name="connsiteY3" fmla="*/ 5895184 h 6249897"/>
              <a:gd name="connsiteX4" fmla="*/ 1707577 w 2620846"/>
              <a:gd name="connsiteY4" fmla="*/ 5814063 h 6249897"/>
              <a:gd name="connsiteX5" fmla="*/ 1713842 w 2620846"/>
              <a:gd name="connsiteY5" fmla="*/ 5820752 h 6249897"/>
              <a:gd name="connsiteX6" fmla="*/ 1707149 w 2620846"/>
              <a:gd name="connsiteY6" fmla="*/ 5814753 h 6249897"/>
              <a:gd name="connsiteX7" fmla="*/ 2174207 w 2620846"/>
              <a:gd name="connsiteY7" fmla="*/ 5778624 h 6249897"/>
              <a:gd name="connsiteX8" fmla="*/ 2174209 w 2620846"/>
              <a:gd name="connsiteY8" fmla="*/ 5778630 h 6249897"/>
              <a:gd name="connsiteX9" fmla="*/ 2192642 w 2620846"/>
              <a:gd name="connsiteY9" fmla="*/ 5808175 h 6249897"/>
              <a:gd name="connsiteX10" fmla="*/ 2223430 w 2620846"/>
              <a:gd name="connsiteY10" fmla="*/ 5860150 h 6249897"/>
              <a:gd name="connsiteX11" fmla="*/ 2243496 w 2620846"/>
              <a:gd name="connsiteY11" fmla="*/ 5865540 h 6249897"/>
              <a:gd name="connsiteX12" fmla="*/ 2264898 w 2620846"/>
              <a:gd name="connsiteY12" fmla="*/ 5874652 h 6249897"/>
              <a:gd name="connsiteX13" fmla="*/ 2264898 w 2620846"/>
              <a:gd name="connsiteY13" fmla="*/ 5874650 h 6249897"/>
              <a:gd name="connsiteX14" fmla="*/ 2243495 w 2620846"/>
              <a:gd name="connsiteY14" fmla="*/ 5865538 h 6249897"/>
              <a:gd name="connsiteX15" fmla="*/ 2223430 w 2620846"/>
              <a:gd name="connsiteY15" fmla="*/ 5860148 h 6249897"/>
              <a:gd name="connsiteX16" fmla="*/ 2192642 w 2620846"/>
              <a:gd name="connsiteY16" fmla="*/ 5808173 h 6249897"/>
              <a:gd name="connsiteX17" fmla="*/ 1644242 w 2620846"/>
              <a:gd name="connsiteY17" fmla="*/ 5728096 h 6249897"/>
              <a:gd name="connsiteX18" fmla="*/ 1721839 w 2620846"/>
              <a:gd name="connsiteY18" fmla="*/ 5775836 h 6249897"/>
              <a:gd name="connsiteX19" fmla="*/ 1713829 w 2620846"/>
              <a:gd name="connsiteY19" fmla="*/ 5803941 h 6249897"/>
              <a:gd name="connsiteX20" fmla="*/ 1707573 w 2620846"/>
              <a:gd name="connsiteY20" fmla="*/ 5814064 h 6249897"/>
              <a:gd name="connsiteX21" fmla="*/ 1669675 w 2620846"/>
              <a:gd name="connsiteY21" fmla="*/ 5773591 h 6249897"/>
              <a:gd name="connsiteX22" fmla="*/ 1644242 w 2620846"/>
              <a:gd name="connsiteY22" fmla="*/ 5728096 h 6249897"/>
              <a:gd name="connsiteX23" fmla="*/ 1558536 w 2620846"/>
              <a:gd name="connsiteY23" fmla="*/ 5523531 h 6249897"/>
              <a:gd name="connsiteX24" fmla="*/ 1604058 w 2620846"/>
              <a:gd name="connsiteY24" fmla="*/ 5616445 h 6249897"/>
              <a:gd name="connsiteX25" fmla="*/ 1582664 w 2620846"/>
              <a:gd name="connsiteY25" fmla="*/ 5624144 h 6249897"/>
              <a:gd name="connsiteX26" fmla="*/ 1537140 w 2620846"/>
              <a:gd name="connsiteY26" fmla="*/ 5531231 h 6249897"/>
              <a:gd name="connsiteX27" fmla="*/ 1515693 w 2620846"/>
              <a:gd name="connsiteY27" fmla="*/ 5438061 h 6249897"/>
              <a:gd name="connsiteX28" fmla="*/ 1523765 w 2620846"/>
              <a:gd name="connsiteY28" fmla="*/ 5527638 h 6249897"/>
              <a:gd name="connsiteX29" fmla="*/ 1502370 w 2620846"/>
              <a:gd name="connsiteY29" fmla="*/ 5535338 h 6249897"/>
              <a:gd name="connsiteX30" fmla="*/ 1483599 w 2620846"/>
              <a:gd name="connsiteY30" fmla="*/ 5449611 h 6249897"/>
              <a:gd name="connsiteX31" fmla="*/ 1472867 w 2620846"/>
              <a:gd name="connsiteY31" fmla="*/ 5386214 h 6249897"/>
              <a:gd name="connsiteX32" fmla="*/ 1491601 w 2620846"/>
              <a:gd name="connsiteY32" fmla="*/ 5404695 h 6249897"/>
              <a:gd name="connsiteX33" fmla="*/ 1499637 w 2620846"/>
              <a:gd name="connsiteY33" fmla="*/ 5427024 h 6249897"/>
              <a:gd name="connsiteX34" fmla="*/ 1440792 w 2620846"/>
              <a:gd name="connsiteY34" fmla="*/ 5431388 h 6249897"/>
              <a:gd name="connsiteX35" fmla="*/ 1472867 w 2620846"/>
              <a:gd name="connsiteY35" fmla="*/ 5386214 h 6249897"/>
              <a:gd name="connsiteX36" fmla="*/ 1034125 w 2620846"/>
              <a:gd name="connsiteY36" fmla="*/ 5275078 h 6249897"/>
              <a:gd name="connsiteX37" fmla="*/ 1090327 w 2620846"/>
              <a:gd name="connsiteY37" fmla="*/ 5330518 h 6249897"/>
              <a:gd name="connsiteX38" fmla="*/ 1068931 w 2620846"/>
              <a:gd name="connsiteY38" fmla="*/ 5338218 h 6249897"/>
              <a:gd name="connsiteX39" fmla="*/ 1012729 w 2620846"/>
              <a:gd name="connsiteY39" fmla="*/ 5282778 h 6249897"/>
              <a:gd name="connsiteX40" fmla="*/ 985906 w 2620846"/>
              <a:gd name="connsiteY40" fmla="*/ 5141098 h 6249897"/>
              <a:gd name="connsiteX41" fmla="*/ 1028767 w 2620846"/>
              <a:gd name="connsiteY41" fmla="*/ 5260191 h 6249897"/>
              <a:gd name="connsiteX42" fmla="*/ 996673 w 2620846"/>
              <a:gd name="connsiteY42" fmla="*/ 5271742 h 6249897"/>
              <a:gd name="connsiteX43" fmla="*/ 953812 w 2620846"/>
              <a:gd name="connsiteY43" fmla="*/ 5152648 h 6249897"/>
              <a:gd name="connsiteX44" fmla="*/ 2186908 w 2620846"/>
              <a:gd name="connsiteY44" fmla="*/ 5087197 h 6249897"/>
              <a:gd name="connsiteX45" fmla="*/ 2216375 w 2620846"/>
              <a:gd name="connsiteY45" fmla="*/ 5169073 h 6249897"/>
              <a:gd name="connsiteX46" fmla="*/ 2194980 w 2620846"/>
              <a:gd name="connsiteY46" fmla="*/ 5176773 h 6249897"/>
              <a:gd name="connsiteX47" fmla="*/ 2165513 w 2620846"/>
              <a:gd name="connsiteY47" fmla="*/ 5094897 h 6249897"/>
              <a:gd name="connsiteX48" fmla="*/ 1210557 w 2620846"/>
              <a:gd name="connsiteY48" fmla="*/ 5060247 h 6249897"/>
              <a:gd name="connsiteX49" fmla="*/ 1210558 w 2620846"/>
              <a:gd name="connsiteY49" fmla="*/ 5060249 h 6249897"/>
              <a:gd name="connsiteX50" fmla="*/ 1269402 w 2620846"/>
              <a:gd name="connsiteY50" fmla="*/ 5064291 h 6249897"/>
              <a:gd name="connsiteX51" fmla="*/ 1301511 w 2620846"/>
              <a:gd name="connsiteY51" fmla="*/ 5077957 h 6249897"/>
              <a:gd name="connsiteX52" fmla="*/ 1301513 w 2620846"/>
              <a:gd name="connsiteY52" fmla="*/ 5077957 h 6249897"/>
              <a:gd name="connsiteX53" fmla="*/ 1210557 w 2620846"/>
              <a:gd name="connsiteY53" fmla="*/ 5060247 h 6249897"/>
              <a:gd name="connsiteX54" fmla="*/ 889485 w 2620846"/>
              <a:gd name="connsiteY54" fmla="*/ 4906761 h 6249897"/>
              <a:gd name="connsiteX55" fmla="*/ 897522 w 2620846"/>
              <a:gd name="connsiteY55" fmla="*/ 4929091 h 6249897"/>
              <a:gd name="connsiteX56" fmla="*/ 865429 w 2620846"/>
              <a:gd name="connsiteY56" fmla="*/ 4940641 h 6249897"/>
              <a:gd name="connsiteX57" fmla="*/ 857393 w 2620846"/>
              <a:gd name="connsiteY57" fmla="*/ 4918311 h 6249897"/>
              <a:gd name="connsiteX58" fmla="*/ 1710666 w 2620846"/>
              <a:gd name="connsiteY58" fmla="*/ 4871852 h 6249897"/>
              <a:gd name="connsiteX59" fmla="*/ 1710663 w 2620846"/>
              <a:gd name="connsiteY59" fmla="*/ 4871855 h 6249897"/>
              <a:gd name="connsiteX60" fmla="*/ 1724038 w 2620846"/>
              <a:gd name="connsiteY60" fmla="*/ 4875447 h 6249897"/>
              <a:gd name="connsiteX61" fmla="*/ 1702661 w 2620846"/>
              <a:gd name="connsiteY61" fmla="*/ 4916770 h 6249897"/>
              <a:gd name="connsiteX62" fmla="*/ 1702663 w 2620846"/>
              <a:gd name="connsiteY62" fmla="*/ 4916770 h 6249897"/>
              <a:gd name="connsiteX63" fmla="*/ 1724042 w 2620846"/>
              <a:gd name="connsiteY63" fmla="*/ 4875446 h 6249897"/>
              <a:gd name="connsiteX64" fmla="*/ 862697 w 2620846"/>
              <a:gd name="connsiteY64" fmla="*/ 4832328 h 6249897"/>
              <a:gd name="connsiteX65" fmla="*/ 876091 w 2620846"/>
              <a:gd name="connsiteY65" fmla="*/ 4869544 h 6249897"/>
              <a:gd name="connsiteX66" fmla="*/ 843999 w 2620846"/>
              <a:gd name="connsiteY66" fmla="*/ 4881094 h 6249897"/>
              <a:gd name="connsiteX67" fmla="*/ 830604 w 2620846"/>
              <a:gd name="connsiteY67" fmla="*/ 4843878 h 6249897"/>
              <a:gd name="connsiteX68" fmla="*/ 1659785 w 2620846"/>
              <a:gd name="connsiteY68" fmla="*/ 4764052 h 6249897"/>
              <a:gd name="connsiteX69" fmla="*/ 1659781 w 2620846"/>
              <a:gd name="connsiteY69" fmla="*/ 4764054 h 6249897"/>
              <a:gd name="connsiteX70" fmla="*/ 1697285 w 2620846"/>
              <a:gd name="connsiteY70" fmla="*/ 4868260 h 6249897"/>
              <a:gd name="connsiteX71" fmla="*/ 1697289 w 2620846"/>
              <a:gd name="connsiteY71" fmla="*/ 4868259 h 6249897"/>
              <a:gd name="connsiteX72" fmla="*/ 817157 w 2620846"/>
              <a:gd name="connsiteY72" fmla="*/ 4705791 h 6249897"/>
              <a:gd name="connsiteX73" fmla="*/ 835909 w 2620846"/>
              <a:gd name="connsiteY73" fmla="*/ 4757894 h 6249897"/>
              <a:gd name="connsiteX74" fmla="*/ 803816 w 2620846"/>
              <a:gd name="connsiteY74" fmla="*/ 4769444 h 6249897"/>
              <a:gd name="connsiteX75" fmla="*/ 785064 w 2620846"/>
              <a:gd name="connsiteY75" fmla="*/ 4717341 h 6249897"/>
              <a:gd name="connsiteX76" fmla="*/ 1081973 w 2620846"/>
              <a:gd name="connsiteY76" fmla="*/ 4702967 h 6249897"/>
              <a:gd name="connsiteX77" fmla="*/ 1081972 w 2620846"/>
              <a:gd name="connsiteY77" fmla="*/ 4702967 h 6249897"/>
              <a:gd name="connsiteX78" fmla="*/ 1146263 w 2620846"/>
              <a:gd name="connsiteY78" fmla="*/ 4881607 h 6249897"/>
              <a:gd name="connsiteX79" fmla="*/ 1146265 w 2620846"/>
              <a:gd name="connsiteY79" fmla="*/ 4881607 h 6249897"/>
              <a:gd name="connsiteX80" fmla="*/ 786384 w 2620846"/>
              <a:gd name="connsiteY80" fmla="*/ 4679033 h 6249897"/>
              <a:gd name="connsiteX81" fmla="*/ 793963 w 2620846"/>
              <a:gd name="connsiteY81" fmla="*/ 4680508 h 6249897"/>
              <a:gd name="connsiteX82" fmla="*/ 774351 w 2620846"/>
              <a:gd name="connsiteY82" fmla="*/ 4687567 h 6249897"/>
              <a:gd name="connsiteX83" fmla="*/ 771674 w 2620846"/>
              <a:gd name="connsiteY83" fmla="*/ 4680123 h 6249897"/>
              <a:gd name="connsiteX84" fmla="*/ 786384 w 2620846"/>
              <a:gd name="connsiteY84" fmla="*/ 4679033 h 6249897"/>
              <a:gd name="connsiteX85" fmla="*/ 2470645 w 2620846"/>
              <a:gd name="connsiteY85" fmla="*/ 4655150 h 6249897"/>
              <a:gd name="connsiteX86" fmla="*/ 2471775 w 2620846"/>
              <a:gd name="connsiteY86" fmla="*/ 4682777 h 6249897"/>
              <a:gd name="connsiteX87" fmla="*/ 2469401 w 2620846"/>
              <a:gd name="connsiteY87" fmla="*/ 4677839 h 6249897"/>
              <a:gd name="connsiteX88" fmla="*/ 2470645 w 2620846"/>
              <a:gd name="connsiteY88" fmla="*/ 4655150 h 6249897"/>
              <a:gd name="connsiteX89" fmla="*/ 2375414 w 2620846"/>
              <a:gd name="connsiteY89" fmla="*/ 4622332 h 6249897"/>
              <a:gd name="connsiteX90" fmla="*/ 2375719 w 2620846"/>
              <a:gd name="connsiteY90" fmla="*/ 4629753 h 6249897"/>
              <a:gd name="connsiteX91" fmla="*/ 2374677 w 2620846"/>
              <a:gd name="connsiteY91" fmla="*/ 4622888 h 6249897"/>
              <a:gd name="connsiteX92" fmla="*/ 1568723 w 2620846"/>
              <a:gd name="connsiteY92" fmla="*/ 4544602 h 6249897"/>
              <a:gd name="connsiteX93" fmla="*/ 1512555 w 2620846"/>
              <a:gd name="connsiteY93" fmla="*/ 4556409 h 6249897"/>
              <a:gd name="connsiteX94" fmla="*/ 1512559 w 2620846"/>
              <a:gd name="connsiteY94" fmla="*/ 4556410 h 6249897"/>
              <a:gd name="connsiteX95" fmla="*/ 1527933 w 2620846"/>
              <a:gd name="connsiteY95" fmla="*/ 4557182 h 6249897"/>
              <a:gd name="connsiteX96" fmla="*/ 1568720 w 2620846"/>
              <a:gd name="connsiteY96" fmla="*/ 4544603 h 6249897"/>
              <a:gd name="connsiteX97" fmla="*/ 1568718 w 2620846"/>
              <a:gd name="connsiteY97" fmla="*/ 4544629 h 6249897"/>
              <a:gd name="connsiteX98" fmla="*/ 1562057 w 2620846"/>
              <a:gd name="connsiteY98" fmla="*/ 4584835 h 6249897"/>
              <a:gd name="connsiteX99" fmla="*/ 1563417 w 2620846"/>
              <a:gd name="connsiteY99" fmla="*/ 4630560 h 6249897"/>
              <a:gd name="connsiteX100" fmla="*/ 1563416 w 2620846"/>
              <a:gd name="connsiteY100" fmla="*/ 4630580 h 6249897"/>
              <a:gd name="connsiteX101" fmla="*/ 1563418 w 2620846"/>
              <a:gd name="connsiteY101" fmla="*/ 4630586 h 6249897"/>
              <a:gd name="connsiteX102" fmla="*/ 1563417 w 2620846"/>
              <a:gd name="connsiteY102" fmla="*/ 4630560 h 6249897"/>
              <a:gd name="connsiteX103" fmla="*/ 1568718 w 2620846"/>
              <a:gd name="connsiteY103" fmla="*/ 4544629 h 6249897"/>
              <a:gd name="connsiteX104" fmla="*/ 2002360 w 2620846"/>
              <a:gd name="connsiteY104" fmla="*/ 4477695 h 6249897"/>
              <a:gd name="connsiteX105" fmla="*/ 2002364 w 2620846"/>
              <a:gd name="connsiteY105" fmla="*/ 4477708 h 6249897"/>
              <a:gd name="connsiteX106" fmla="*/ 2029051 w 2620846"/>
              <a:gd name="connsiteY106" fmla="*/ 4528150 h 6249897"/>
              <a:gd name="connsiteX107" fmla="*/ 2029053 w 2620846"/>
              <a:gd name="connsiteY107" fmla="*/ 4528149 h 6249897"/>
              <a:gd name="connsiteX108" fmla="*/ 2497447 w 2620846"/>
              <a:gd name="connsiteY108" fmla="*/ 4327270 h 6249897"/>
              <a:gd name="connsiteX109" fmla="*/ 2500825 w 2620846"/>
              <a:gd name="connsiteY109" fmla="*/ 4330248 h 6249897"/>
              <a:gd name="connsiteX110" fmla="*/ 2496479 w 2620846"/>
              <a:gd name="connsiteY110" fmla="*/ 4334336 h 6249897"/>
              <a:gd name="connsiteX111" fmla="*/ 2263882 w 2620846"/>
              <a:gd name="connsiteY111" fmla="*/ 3298030 h 6249897"/>
              <a:gd name="connsiteX112" fmla="*/ 2242347 w 2620846"/>
              <a:gd name="connsiteY112" fmla="*/ 3409166 h 6249897"/>
              <a:gd name="connsiteX113" fmla="*/ 2242349 w 2620846"/>
              <a:gd name="connsiteY113" fmla="*/ 3409160 h 6249897"/>
              <a:gd name="connsiteX114" fmla="*/ 2242607 w 2620846"/>
              <a:gd name="connsiteY114" fmla="*/ 3362297 h 6249897"/>
              <a:gd name="connsiteX115" fmla="*/ 2263883 w 2620846"/>
              <a:gd name="connsiteY115" fmla="*/ 3298032 h 6249897"/>
              <a:gd name="connsiteX116" fmla="*/ 340187 w 2620846"/>
              <a:gd name="connsiteY116" fmla="*/ 3111889 h 6249897"/>
              <a:gd name="connsiteX117" fmla="*/ 340183 w 2620846"/>
              <a:gd name="connsiteY117" fmla="*/ 3111895 h 6249897"/>
              <a:gd name="connsiteX118" fmla="*/ 336866 w 2620846"/>
              <a:gd name="connsiteY118" fmla="*/ 3161428 h 6249897"/>
              <a:gd name="connsiteX119" fmla="*/ 300128 w 2620846"/>
              <a:gd name="connsiteY119" fmla="*/ 3235600 h 6249897"/>
              <a:gd name="connsiteX120" fmla="*/ 300128 w 2620846"/>
              <a:gd name="connsiteY120" fmla="*/ 3235602 h 6249897"/>
              <a:gd name="connsiteX121" fmla="*/ 340187 w 2620846"/>
              <a:gd name="connsiteY121" fmla="*/ 3111889 h 6249897"/>
              <a:gd name="connsiteX122" fmla="*/ 6942 w 2620846"/>
              <a:gd name="connsiteY122" fmla="*/ 2211406 h 6249897"/>
              <a:gd name="connsiteX123" fmla="*/ 5011 w 2620846"/>
              <a:gd name="connsiteY123" fmla="*/ 2219154 h 6249897"/>
              <a:gd name="connsiteX124" fmla="*/ 0 w 2620846"/>
              <a:gd name="connsiteY124" fmla="*/ 2217021 h 6249897"/>
              <a:gd name="connsiteX125" fmla="*/ 925396 w 2620846"/>
              <a:gd name="connsiteY125" fmla="*/ 1984864 h 6249897"/>
              <a:gd name="connsiteX126" fmla="*/ 925395 w 2620846"/>
              <a:gd name="connsiteY126" fmla="*/ 1984867 h 6249897"/>
              <a:gd name="connsiteX127" fmla="*/ 949504 w 2620846"/>
              <a:gd name="connsiteY127" fmla="*/ 2051855 h 6249897"/>
              <a:gd name="connsiteX128" fmla="*/ 949506 w 2620846"/>
              <a:gd name="connsiteY128" fmla="*/ 2051854 h 6249897"/>
              <a:gd name="connsiteX129" fmla="*/ 738092 w 2620846"/>
              <a:gd name="connsiteY129" fmla="*/ 1867310 h 6249897"/>
              <a:gd name="connsiteX130" fmla="*/ 738090 w 2620846"/>
              <a:gd name="connsiteY130" fmla="*/ 1867311 h 6249897"/>
              <a:gd name="connsiteX131" fmla="*/ 842492 w 2620846"/>
              <a:gd name="connsiteY131" fmla="*/ 2023108 h 6249897"/>
              <a:gd name="connsiteX132" fmla="*/ 842495 w 2620846"/>
              <a:gd name="connsiteY132" fmla="*/ 2023107 h 6249897"/>
              <a:gd name="connsiteX133" fmla="*/ 898660 w 2620846"/>
              <a:gd name="connsiteY133" fmla="*/ 2011301 h 6249897"/>
              <a:gd name="connsiteX134" fmla="*/ 877929 w 2620846"/>
              <a:gd name="connsiteY134" fmla="*/ 2012458 h 6249897"/>
              <a:gd name="connsiteX135" fmla="*/ 842495 w 2620846"/>
              <a:gd name="connsiteY135" fmla="*/ 2023107 h 6249897"/>
              <a:gd name="connsiteX136" fmla="*/ 738092 w 2620846"/>
              <a:gd name="connsiteY136" fmla="*/ 1867310 h 6249897"/>
              <a:gd name="connsiteX137" fmla="*/ 211135 w 2620846"/>
              <a:gd name="connsiteY137" fmla="*/ 1863591 h 6249897"/>
              <a:gd name="connsiteX138" fmla="*/ 212307 w 2620846"/>
              <a:gd name="connsiteY138" fmla="*/ 1870526 h 6249897"/>
              <a:gd name="connsiteX139" fmla="*/ 211139 w 2620846"/>
              <a:gd name="connsiteY139" fmla="*/ 1871333 h 6249897"/>
              <a:gd name="connsiteX140" fmla="*/ 1215611 w 2620846"/>
              <a:gd name="connsiteY140" fmla="*/ 1855691 h 6249897"/>
              <a:gd name="connsiteX141" fmla="*/ 1209201 w 2620846"/>
              <a:gd name="connsiteY141" fmla="*/ 1866829 h 6249897"/>
              <a:gd name="connsiteX142" fmla="*/ 1209201 w 2620846"/>
              <a:gd name="connsiteY142" fmla="*/ 1866831 h 6249897"/>
              <a:gd name="connsiteX143" fmla="*/ 1215611 w 2620846"/>
              <a:gd name="connsiteY143" fmla="*/ 1855693 h 6249897"/>
              <a:gd name="connsiteX144" fmla="*/ 66673 w 2620846"/>
              <a:gd name="connsiteY144" fmla="*/ 1836312 h 6249897"/>
              <a:gd name="connsiteX145" fmla="*/ 70019 w 2620846"/>
              <a:gd name="connsiteY145" fmla="*/ 1840814 h 6249897"/>
              <a:gd name="connsiteX146" fmla="*/ 66688 w 2620846"/>
              <a:gd name="connsiteY146" fmla="*/ 1865132 h 6249897"/>
              <a:gd name="connsiteX147" fmla="*/ 1895616 w 2620846"/>
              <a:gd name="connsiteY147" fmla="*/ 1817999 h 6249897"/>
              <a:gd name="connsiteX148" fmla="*/ 1897667 w 2620846"/>
              <a:gd name="connsiteY148" fmla="*/ 1825631 h 6249897"/>
              <a:gd name="connsiteX149" fmla="*/ 1888035 w 2620846"/>
              <a:gd name="connsiteY149" fmla="*/ 1823940 h 6249897"/>
              <a:gd name="connsiteX150" fmla="*/ 1882994 w 2620846"/>
              <a:gd name="connsiteY150" fmla="*/ 1821117 h 6249897"/>
              <a:gd name="connsiteX151" fmla="*/ 1179283 w 2620846"/>
              <a:gd name="connsiteY151" fmla="*/ 1775125 h 6249897"/>
              <a:gd name="connsiteX152" fmla="*/ 1179282 w 2620846"/>
              <a:gd name="connsiteY152" fmla="*/ 1775126 h 6249897"/>
              <a:gd name="connsiteX153" fmla="*/ 1191585 w 2620846"/>
              <a:gd name="connsiteY153" fmla="*/ 1820926 h 6249897"/>
              <a:gd name="connsiteX154" fmla="*/ 1191587 w 2620846"/>
              <a:gd name="connsiteY154" fmla="*/ 1820925 h 6249897"/>
              <a:gd name="connsiteX155" fmla="*/ 1873060 w 2620846"/>
              <a:gd name="connsiteY155" fmla="*/ 1734033 h 6249897"/>
              <a:gd name="connsiteX156" fmla="*/ 1887415 w 2620846"/>
              <a:gd name="connsiteY156" fmla="*/ 1787464 h 6249897"/>
              <a:gd name="connsiteX157" fmla="*/ 1866760 w 2620846"/>
              <a:gd name="connsiteY157" fmla="*/ 1792566 h 6249897"/>
              <a:gd name="connsiteX158" fmla="*/ 1852403 w 2620846"/>
              <a:gd name="connsiteY158" fmla="*/ 1739132 h 6249897"/>
              <a:gd name="connsiteX159" fmla="*/ 1378947 w 2620846"/>
              <a:gd name="connsiteY159" fmla="*/ 1725817 h 6249897"/>
              <a:gd name="connsiteX160" fmla="*/ 1378800 w 2620846"/>
              <a:gd name="connsiteY160" fmla="*/ 1807252 h 6249897"/>
              <a:gd name="connsiteX161" fmla="*/ 1415276 w 2620846"/>
              <a:gd name="connsiteY161" fmla="*/ 1806384 h 6249897"/>
              <a:gd name="connsiteX162" fmla="*/ 1415273 w 2620846"/>
              <a:gd name="connsiteY162" fmla="*/ 1806381 h 6249897"/>
              <a:gd name="connsiteX163" fmla="*/ 1405135 w 2620846"/>
              <a:gd name="connsiteY163" fmla="*/ 1802783 h 6249897"/>
              <a:gd name="connsiteX164" fmla="*/ 1378802 w 2620846"/>
              <a:gd name="connsiteY164" fmla="*/ 1807252 h 6249897"/>
              <a:gd name="connsiteX165" fmla="*/ 1378949 w 2620846"/>
              <a:gd name="connsiteY165" fmla="*/ 1725823 h 6249897"/>
              <a:gd name="connsiteX166" fmla="*/ 1842296 w 2620846"/>
              <a:gd name="connsiteY166" fmla="*/ 1619531 h 6249897"/>
              <a:gd name="connsiteX167" fmla="*/ 1852550 w 2620846"/>
              <a:gd name="connsiteY167" fmla="*/ 1657699 h 6249897"/>
              <a:gd name="connsiteX168" fmla="*/ 1831897 w 2620846"/>
              <a:gd name="connsiteY168" fmla="*/ 1662800 h 6249897"/>
              <a:gd name="connsiteX169" fmla="*/ 1821641 w 2620846"/>
              <a:gd name="connsiteY169" fmla="*/ 1624633 h 6249897"/>
              <a:gd name="connsiteX170" fmla="*/ 1643511 w 2620846"/>
              <a:gd name="connsiteY170" fmla="*/ 1562806 h 6249897"/>
              <a:gd name="connsiteX171" fmla="*/ 1643509 w 2620846"/>
              <a:gd name="connsiteY171" fmla="*/ 1562806 h 6249897"/>
              <a:gd name="connsiteX172" fmla="*/ 1692728 w 2620846"/>
              <a:gd name="connsiteY172" fmla="*/ 1746006 h 6249897"/>
              <a:gd name="connsiteX173" fmla="*/ 1692729 w 2620846"/>
              <a:gd name="connsiteY173" fmla="*/ 1746006 h 6249897"/>
              <a:gd name="connsiteX174" fmla="*/ 1825891 w 2620846"/>
              <a:gd name="connsiteY174" fmla="*/ 1558465 h 6249897"/>
              <a:gd name="connsiteX175" fmla="*/ 1832042 w 2620846"/>
              <a:gd name="connsiteY175" fmla="*/ 1581366 h 6249897"/>
              <a:gd name="connsiteX176" fmla="*/ 1811387 w 2620846"/>
              <a:gd name="connsiteY176" fmla="*/ 1586467 h 6249897"/>
              <a:gd name="connsiteX177" fmla="*/ 1805236 w 2620846"/>
              <a:gd name="connsiteY177" fmla="*/ 1563566 h 6249897"/>
              <a:gd name="connsiteX178" fmla="*/ 1281682 w 2620846"/>
              <a:gd name="connsiteY178" fmla="*/ 1473085 h 6249897"/>
              <a:gd name="connsiteX179" fmla="*/ 1281680 w 2620846"/>
              <a:gd name="connsiteY179" fmla="*/ 1473086 h 6249897"/>
              <a:gd name="connsiteX180" fmla="*/ 1310391 w 2620846"/>
              <a:gd name="connsiteY180" fmla="*/ 1579954 h 6249897"/>
              <a:gd name="connsiteX181" fmla="*/ 1310393 w 2620846"/>
              <a:gd name="connsiteY181" fmla="*/ 1579953 h 6249897"/>
              <a:gd name="connsiteX182" fmla="*/ 1276262 w 2620846"/>
              <a:gd name="connsiteY182" fmla="*/ 1425586 h 6249897"/>
              <a:gd name="connsiteX183" fmla="*/ 1276260 w 2620846"/>
              <a:gd name="connsiteY183" fmla="*/ 1425587 h 6249897"/>
              <a:gd name="connsiteX184" fmla="*/ 1263807 w 2620846"/>
              <a:gd name="connsiteY184" fmla="*/ 1461220 h 6249897"/>
              <a:gd name="connsiteX185" fmla="*/ 1272743 w 2620846"/>
              <a:gd name="connsiteY185" fmla="*/ 1467153 h 6249897"/>
              <a:gd name="connsiteX186" fmla="*/ 1272746 w 2620846"/>
              <a:gd name="connsiteY186" fmla="*/ 1467150 h 6249897"/>
              <a:gd name="connsiteX187" fmla="*/ 1263809 w 2620846"/>
              <a:gd name="connsiteY187" fmla="*/ 1461219 h 6249897"/>
              <a:gd name="connsiteX188" fmla="*/ 1533791 w 2620846"/>
              <a:gd name="connsiteY188" fmla="*/ 1345708 h 6249897"/>
              <a:gd name="connsiteX189" fmla="*/ 1533789 w 2620846"/>
              <a:gd name="connsiteY189" fmla="*/ 1345708 h 6249897"/>
              <a:gd name="connsiteX190" fmla="*/ 1594289 w 2620846"/>
              <a:gd name="connsiteY190" fmla="*/ 1379607 h 6249897"/>
              <a:gd name="connsiteX191" fmla="*/ 1594288 w 2620846"/>
              <a:gd name="connsiteY191" fmla="*/ 1379605 h 6249897"/>
              <a:gd name="connsiteX192" fmla="*/ 1555436 w 2620846"/>
              <a:gd name="connsiteY192" fmla="*/ 1364782 h 6249897"/>
              <a:gd name="connsiteX193" fmla="*/ 1533791 w 2620846"/>
              <a:gd name="connsiteY193" fmla="*/ 1345708 h 6249897"/>
              <a:gd name="connsiteX194" fmla="*/ 1726720 w 2620846"/>
              <a:gd name="connsiteY194" fmla="*/ 1216667 h 6249897"/>
              <a:gd name="connsiteX195" fmla="*/ 1759531 w 2620846"/>
              <a:gd name="connsiteY195" fmla="*/ 1338799 h 6249897"/>
              <a:gd name="connsiteX196" fmla="*/ 1738876 w 2620846"/>
              <a:gd name="connsiteY196" fmla="*/ 1343900 h 6249897"/>
              <a:gd name="connsiteX197" fmla="*/ 1706065 w 2620846"/>
              <a:gd name="connsiteY197" fmla="*/ 1221768 h 6249897"/>
              <a:gd name="connsiteX198" fmla="*/ 1676620 w 2620846"/>
              <a:gd name="connsiteY198" fmla="*/ 1139502 h 6249897"/>
              <a:gd name="connsiteX199" fmla="*/ 1715733 w 2620846"/>
              <a:gd name="connsiteY199" fmla="*/ 1203100 h 6249897"/>
              <a:gd name="connsiteX200" fmla="*/ 1701962 w 2620846"/>
              <a:gd name="connsiteY200" fmla="*/ 1206501 h 6249897"/>
              <a:gd name="connsiteX201" fmla="*/ 1662850 w 2620846"/>
              <a:gd name="connsiteY201" fmla="*/ 1142902 h 6249897"/>
              <a:gd name="connsiteX202" fmla="*/ 942413 w 2620846"/>
              <a:gd name="connsiteY202" fmla="*/ 1084762 h 6249897"/>
              <a:gd name="connsiteX203" fmla="*/ 964972 w 2620846"/>
              <a:gd name="connsiteY203" fmla="*/ 1168728 h 6249897"/>
              <a:gd name="connsiteX204" fmla="*/ 951202 w 2620846"/>
              <a:gd name="connsiteY204" fmla="*/ 1172130 h 6249897"/>
              <a:gd name="connsiteX205" fmla="*/ 928644 w 2620846"/>
              <a:gd name="connsiteY205" fmla="*/ 1088162 h 6249897"/>
              <a:gd name="connsiteX206" fmla="*/ 1389941 w 2620846"/>
              <a:gd name="connsiteY206" fmla="*/ 974243 h 6249897"/>
              <a:gd name="connsiteX207" fmla="*/ 1428467 w 2620846"/>
              <a:gd name="connsiteY207" fmla="*/ 981010 h 6249897"/>
              <a:gd name="connsiteX208" fmla="*/ 1409131 w 2620846"/>
              <a:gd name="connsiteY208" fmla="*/ 1018344 h 6249897"/>
              <a:gd name="connsiteX209" fmla="*/ 1396093 w 2620846"/>
              <a:gd name="connsiteY209" fmla="*/ 997145 h 6249897"/>
              <a:gd name="connsiteX210" fmla="*/ 1389941 w 2620846"/>
              <a:gd name="connsiteY210" fmla="*/ 974243 h 6249897"/>
              <a:gd name="connsiteX211" fmla="*/ 1383936 w 2620846"/>
              <a:gd name="connsiteY211" fmla="*/ 869910 h 6249897"/>
              <a:gd name="connsiteX212" fmla="*/ 1399610 w 2620846"/>
              <a:gd name="connsiteY212" fmla="*/ 955577 h 6249897"/>
              <a:gd name="connsiteX213" fmla="*/ 1378953 w 2620846"/>
              <a:gd name="connsiteY213" fmla="*/ 960679 h 6249897"/>
              <a:gd name="connsiteX214" fmla="*/ 1370164 w 2620846"/>
              <a:gd name="connsiteY214" fmla="*/ 873310 h 6249897"/>
              <a:gd name="connsiteX215" fmla="*/ 1327685 w 2620846"/>
              <a:gd name="connsiteY215" fmla="*/ 769844 h 6249897"/>
              <a:gd name="connsiteX216" fmla="*/ 1361229 w 2620846"/>
              <a:gd name="connsiteY216" fmla="*/ 867377 h 6249897"/>
              <a:gd name="connsiteX217" fmla="*/ 1347459 w 2620846"/>
              <a:gd name="connsiteY217" fmla="*/ 870777 h 6249897"/>
              <a:gd name="connsiteX218" fmla="*/ 1313913 w 2620846"/>
              <a:gd name="connsiteY218" fmla="*/ 773245 h 6249897"/>
              <a:gd name="connsiteX219" fmla="*/ 1238163 w 2620846"/>
              <a:gd name="connsiteY219" fmla="*/ 564556 h 6249897"/>
              <a:gd name="connsiteX220" fmla="*/ 1264658 w 2620846"/>
              <a:gd name="connsiteY220" fmla="*/ 610401 h 6249897"/>
              <a:gd name="connsiteX221" fmla="*/ 1283151 w 2620846"/>
              <a:gd name="connsiteY221" fmla="*/ 658743 h 6249897"/>
              <a:gd name="connsiteX222" fmla="*/ 1230268 w 2620846"/>
              <a:gd name="connsiteY222" fmla="*/ 598545 h 6249897"/>
              <a:gd name="connsiteX223" fmla="*/ 1234444 w 2620846"/>
              <a:gd name="connsiteY223" fmla="*/ 573095 h 6249897"/>
              <a:gd name="connsiteX224" fmla="*/ 1233782 w 2620846"/>
              <a:gd name="connsiteY224" fmla="*/ 556979 h 6249897"/>
              <a:gd name="connsiteX225" fmla="*/ 1238415 w 2620846"/>
              <a:gd name="connsiteY225" fmla="*/ 563973 h 6249897"/>
              <a:gd name="connsiteX226" fmla="*/ 1238161 w 2620846"/>
              <a:gd name="connsiteY226" fmla="*/ 564557 h 6249897"/>
              <a:gd name="connsiteX227" fmla="*/ 1187201 w 2620846"/>
              <a:gd name="connsiteY227" fmla="*/ 438247 h 6249897"/>
              <a:gd name="connsiteX228" fmla="*/ 1213276 w 2620846"/>
              <a:gd name="connsiteY228" fmla="*/ 480647 h 6249897"/>
              <a:gd name="connsiteX229" fmla="*/ 1192621 w 2620846"/>
              <a:gd name="connsiteY229" fmla="*/ 485748 h 6249897"/>
              <a:gd name="connsiteX230" fmla="*/ 1173431 w 2620846"/>
              <a:gd name="connsiteY230" fmla="*/ 441647 h 6249897"/>
              <a:gd name="connsiteX231" fmla="*/ 869317 w 2620846"/>
              <a:gd name="connsiteY231" fmla="*/ 402790 h 6249897"/>
              <a:gd name="connsiteX232" fmla="*/ 869317 w 2620846"/>
              <a:gd name="connsiteY232" fmla="*/ 402792 h 6249897"/>
              <a:gd name="connsiteX233" fmla="*/ 883747 w 2620846"/>
              <a:gd name="connsiteY233" fmla="*/ 415508 h 6249897"/>
              <a:gd name="connsiteX234" fmla="*/ 897149 w 2620846"/>
              <a:gd name="connsiteY234" fmla="*/ 424408 h 6249897"/>
              <a:gd name="connsiteX235" fmla="*/ 903009 w 2620846"/>
              <a:gd name="connsiteY235" fmla="*/ 440582 h 6249897"/>
              <a:gd name="connsiteX236" fmla="*/ 904254 w 2620846"/>
              <a:gd name="connsiteY236" fmla="*/ 444019 h 6249897"/>
              <a:gd name="connsiteX237" fmla="*/ 919415 w 2620846"/>
              <a:gd name="connsiteY237" fmla="*/ 479956 h 6249897"/>
              <a:gd name="connsiteX238" fmla="*/ 922623 w 2620846"/>
              <a:gd name="connsiteY238" fmla="*/ 487632 h 6249897"/>
              <a:gd name="connsiteX239" fmla="*/ 932686 w 2620846"/>
              <a:gd name="connsiteY239" fmla="*/ 511712 h 6249897"/>
              <a:gd name="connsiteX240" fmla="*/ 932684 w 2620846"/>
              <a:gd name="connsiteY240" fmla="*/ 511706 h 6249897"/>
              <a:gd name="connsiteX241" fmla="*/ 922623 w 2620846"/>
              <a:gd name="connsiteY241" fmla="*/ 487632 h 6249897"/>
              <a:gd name="connsiteX242" fmla="*/ 919416 w 2620846"/>
              <a:gd name="connsiteY242" fmla="*/ 479958 h 6249897"/>
              <a:gd name="connsiteX243" fmla="*/ 904255 w 2620846"/>
              <a:gd name="connsiteY243" fmla="*/ 444021 h 6249897"/>
              <a:gd name="connsiteX244" fmla="*/ 903009 w 2620846"/>
              <a:gd name="connsiteY244" fmla="*/ 440582 h 6249897"/>
              <a:gd name="connsiteX245" fmla="*/ 897149 w 2620846"/>
              <a:gd name="connsiteY245" fmla="*/ 424406 h 6249897"/>
              <a:gd name="connsiteX246" fmla="*/ 883746 w 2620846"/>
              <a:gd name="connsiteY246" fmla="*/ 415506 h 6249897"/>
              <a:gd name="connsiteX247" fmla="*/ 621605 w 2620846"/>
              <a:gd name="connsiteY247" fmla="*/ 0 h 6249897"/>
              <a:gd name="connsiteX248" fmla="*/ 719899 w 2620846"/>
              <a:gd name="connsiteY248" fmla="*/ 65262 h 6249897"/>
              <a:gd name="connsiteX249" fmla="*/ 813214 w 2620846"/>
              <a:gd name="connsiteY249" fmla="*/ 221293 h 6249897"/>
              <a:gd name="connsiteX250" fmla="*/ 827716 w 2620846"/>
              <a:gd name="connsiteY250" fmla="*/ 193292 h 6249897"/>
              <a:gd name="connsiteX251" fmla="*/ 837970 w 2620846"/>
              <a:gd name="connsiteY251" fmla="*/ 231458 h 6249897"/>
              <a:gd name="connsiteX252" fmla="*/ 837933 w 2620846"/>
              <a:gd name="connsiteY252" fmla="*/ 251365 h 6249897"/>
              <a:gd name="connsiteX253" fmla="*/ 843609 w 2620846"/>
              <a:gd name="connsiteY253" fmla="*/ 252449 h 6249897"/>
              <a:gd name="connsiteX254" fmla="*/ 877082 w 2620846"/>
              <a:gd name="connsiteY254" fmla="*/ 295059 h 6249897"/>
              <a:gd name="connsiteX255" fmla="*/ 897737 w 2620846"/>
              <a:gd name="connsiteY255" fmla="*/ 289958 h 6249897"/>
              <a:gd name="connsiteX256" fmla="*/ 866975 w 2620846"/>
              <a:gd name="connsiteY256" fmla="*/ 175458 h 6249897"/>
              <a:gd name="connsiteX257" fmla="*/ 882210 w 2620846"/>
              <a:gd name="connsiteY257" fmla="*/ 122856 h 6249897"/>
              <a:gd name="connsiteX258" fmla="*/ 1017272 w 2620846"/>
              <a:gd name="connsiteY258" fmla="*/ 406955 h 6249897"/>
              <a:gd name="connsiteX259" fmla="*/ 1003649 w 2620846"/>
              <a:gd name="connsiteY259" fmla="*/ 328920 h 6249897"/>
              <a:gd name="connsiteX260" fmla="*/ 1067517 w 2620846"/>
              <a:gd name="connsiteY260" fmla="*/ 402686 h 6249897"/>
              <a:gd name="connsiteX261" fmla="*/ 1073084 w 2620846"/>
              <a:gd name="connsiteY261" fmla="*/ 368752 h 6249897"/>
              <a:gd name="connsiteX262" fmla="*/ 956628 w 2620846"/>
              <a:gd name="connsiteY262" fmla="*/ 71919 h 6249897"/>
              <a:gd name="connsiteX263" fmla="*/ 1241106 w 2620846"/>
              <a:gd name="connsiteY263" fmla="*/ 693547 h 6249897"/>
              <a:gd name="connsiteX264" fmla="*/ 1328119 w 2620846"/>
              <a:gd name="connsiteY264" fmla="*/ 908113 h 6249897"/>
              <a:gd name="connsiteX265" fmla="*/ 1415867 w 2620846"/>
              <a:gd name="connsiteY265" fmla="*/ 1098078 h 6249897"/>
              <a:gd name="connsiteX266" fmla="*/ 1399460 w 2620846"/>
              <a:gd name="connsiteY266" fmla="*/ 1037010 h 6249897"/>
              <a:gd name="connsiteX267" fmla="*/ 1434618 w 2620846"/>
              <a:gd name="connsiteY267" fmla="*/ 1003910 h 6249897"/>
              <a:gd name="connsiteX268" fmla="*/ 1427585 w 2620846"/>
              <a:gd name="connsiteY268" fmla="*/ 1087045 h 6249897"/>
              <a:gd name="connsiteX269" fmla="*/ 1454393 w 2620846"/>
              <a:gd name="connsiteY269" fmla="*/ 1104843 h 6249897"/>
              <a:gd name="connsiteX270" fmla="*/ 1475048 w 2620846"/>
              <a:gd name="connsiteY270" fmla="*/ 1099742 h 6249897"/>
              <a:gd name="connsiteX271" fmla="*/ 1467577 w 2620846"/>
              <a:gd name="connsiteY271" fmla="*/ 1044609 h 6249897"/>
              <a:gd name="connsiteX272" fmla="*/ 1446338 w 2620846"/>
              <a:gd name="connsiteY272" fmla="*/ 992876 h 6249897"/>
              <a:gd name="connsiteX273" fmla="*/ 1429931 w 2620846"/>
              <a:gd name="connsiteY273" fmla="*/ 931808 h 6249897"/>
              <a:gd name="connsiteX274" fmla="*/ 1430004 w 2620846"/>
              <a:gd name="connsiteY274" fmla="*/ 891093 h 6249897"/>
              <a:gd name="connsiteX275" fmla="*/ 1428027 w 2620846"/>
              <a:gd name="connsiteY275" fmla="*/ 842741 h 6249897"/>
              <a:gd name="connsiteX276" fmla="*/ 1378661 w 2620846"/>
              <a:gd name="connsiteY276" fmla="*/ 740976 h 6249897"/>
              <a:gd name="connsiteX277" fmla="*/ 1329294 w 2620846"/>
              <a:gd name="connsiteY277" fmla="*/ 639210 h 6249897"/>
              <a:gd name="connsiteX278" fmla="*/ 1327975 w 2620846"/>
              <a:gd name="connsiteY278" fmla="*/ 606977 h 6249897"/>
              <a:gd name="connsiteX279" fmla="*/ 1296480 w 2620846"/>
              <a:gd name="connsiteY279" fmla="*/ 517077 h 6249897"/>
              <a:gd name="connsiteX280" fmla="*/ 1461720 w 2620846"/>
              <a:gd name="connsiteY280" fmla="*/ 858841 h 6249897"/>
              <a:gd name="connsiteX281" fmla="*/ 1475490 w 2620846"/>
              <a:gd name="connsiteY281" fmla="*/ 855441 h 6249897"/>
              <a:gd name="connsiteX282" fmla="*/ 1470070 w 2620846"/>
              <a:gd name="connsiteY282" fmla="*/ 807940 h 6249897"/>
              <a:gd name="connsiteX283" fmla="*/ 1308347 w 2620846"/>
              <a:gd name="connsiteY283" fmla="*/ 424609 h 6249897"/>
              <a:gd name="connsiteX284" fmla="*/ 1528520 w 2620846"/>
              <a:gd name="connsiteY284" fmla="*/ 834204 h 6249897"/>
              <a:gd name="connsiteX285" fmla="*/ 1698445 w 2620846"/>
              <a:gd name="connsiteY285" fmla="*/ 1248069 h 6249897"/>
              <a:gd name="connsiteX286" fmla="*/ 1872911 w 2620846"/>
              <a:gd name="connsiteY286" fmla="*/ 1815466 h 6249897"/>
              <a:gd name="connsiteX287" fmla="*/ 1882994 w 2620846"/>
              <a:gd name="connsiteY287" fmla="*/ 1821117 h 6249897"/>
              <a:gd name="connsiteX288" fmla="*/ 1874961 w 2620846"/>
              <a:gd name="connsiteY288" fmla="*/ 1823100 h 6249897"/>
              <a:gd name="connsiteX289" fmla="*/ 1883165 w 2620846"/>
              <a:gd name="connsiteY289" fmla="*/ 1853632 h 6249897"/>
              <a:gd name="connsiteX290" fmla="*/ 1903820 w 2620846"/>
              <a:gd name="connsiteY290" fmla="*/ 1848533 h 6249897"/>
              <a:gd name="connsiteX291" fmla="*/ 1930481 w 2620846"/>
              <a:gd name="connsiteY291" fmla="*/ 1947765 h 6249897"/>
              <a:gd name="connsiteX292" fmla="*/ 1926964 w 2620846"/>
              <a:gd name="connsiteY292" fmla="*/ 1989333 h 6249897"/>
              <a:gd name="connsiteX293" fmla="*/ 1953771 w 2620846"/>
              <a:gd name="connsiteY293" fmla="*/ 2007132 h 6249897"/>
              <a:gd name="connsiteX294" fmla="*/ 1986072 w 2620846"/>
              <a:gd name="connsiteY294" fmla="*/ 2127356 h 6249897"/>
              <a:gd name="connsiteX295" fmla="*/ 1986584 w 2620846"/>
              <a:gd name="connsiteY295" fmla="*/ 2129263 h 6249897"/>
              <a:gd name="connsiteX296" fmla="*/ 1951427 w 2620846"/>
              <a:gd name="connsiteY296" fmla="*/ 2162365 h 6249897"/>
              <a:gd name="connsiteX297" fmla="*/ 1982337 w 2620846"/>
              <a:gd name="connsiteY297" fmla="*/ 2195432 h 6249897"/>
              <a:gd name="connsiteX298" fmla="*/ 1975085 w 2620846"/>
              <a:gd name="connsiteY298" fmla="*/ 2209433 h 6249897"/>
              <a:gd name="connsiteX299" fmla="*/ 1969884 w 2620846"/>
              <a:gd name="connsiteY299" fmla="*/ 2231066 h 6249897"/>
              <a:gd name="connsiteX300" fmla="*/ 1988414 w 2620846"/>
              <a:gd name="connsiteY300" fmla="*/ 2259048 h 6249897"/>
              <a:gd name="connsiteX301" fmla="*/ 2004894 w 2620846"/>
              <a:gd name="connsiteY301" fmla="*/ 2279399 h 6249897"/>
              <a:gd name="connsiteX302" fmla="*/ 2029358 w 2620846"/>
              <a:gd name="connsiteY302" fmla="*/ 2452433 h 6249897"/>
              <a:gd name="connsiteX303" fmla="*/ 2053820 w 2620846"/>
              <a:gd name="connsiteY303" fmla="*/ 2625466 h 6249897"/>
              <a:gd name="connsiteX304" fmla="*/ 2090442 w 2620846"/>
              <a:gd name="connsiteY304" fmla="*/ 2734449 h 6249897"/>
              <a:gd name="connsiteX305" fmla="*/ 2102454 w 2620846"/>
              <a:gd name="connsiteY305" fmla="*/ 2751831 h 6249897"/>
              <a:gd name="connsiteX306" fmla="*/ 2012513 w 2620846"/>
              <a:gd name="connsiteY306" fmla="*/ 2253098 h 6249897"/>
              <a:gd name="connsiteX307" fmla="*/ 2041663 w 2620846"/>
              <a:gd name="connsiteY307" fmla="*/ 2306947 h 6249897"/>
              <a:gd name="connsiteX308" fmla="*/ 2068764 w 2620846"/>
              <a:gd name="connsiteY308" fmla="*/ 2353164 h 6249897"/>
              <a:gd name="connsiteX309" fmla="*/ 2209684 w 2620846"/>
              <a:gd name="connsiteY309" fmla="*/ 2823029 h 6249897"/>
              <a:gd name="connsiteX310" fmla="*/ 2222424 w 2620846"/>
              <a:gd name="connsiteY310" fmla="*/ 2795540 h 6249897"/>
              <a:gd name="connsiteX311" fmla="*/ 2230997 w 2620846"/>
              <a:gd name="connsiteY311" fmla="*/ 2834044 h 6249897"/>
              <a:gd name="connsiteX312" fmla="*/ 2262337 w 2620846"/>
              <a:gd name="connsiteY312" fmla="*/ 2962646 h 6249897"/>
              <a:gd name="connsiteX313" fmla="*/ 2278683 w 2620846"/>
              <a:gd name="connsiteY313" fmla="*/ 3030167 h 6249897"/>
              <a:gd name="connsiteX314" fmla="*/ 2283256 w 2620846"/>
              <a:gd name="connsiteY314" fmla="*/ 3049052 h 6249897"/>
              <a:gd name="connsiteX315" fmla="*/ 2286154 w 2620846"/>
              <a:gd name="connsiteY315" fmla="*/ 3061249 h 6249897"/>
              <a:gd name="connsiteX316" fmla="*/ 2267693 w 2620846"/>
              <a:gd name="connsiteY316" fmla="*/ 3093592 h 6249897"/>
              <a:gd name="connsiteX317" fmla="*/ 2267692 w 2620846"/>
              <a:gd name="connsiteY317" fmla="*/ 3093596 h 6249897"/>
              <a:gd name="connsiteX318" fmla="*/ 2286155 w 2620846"/>
              <a:gd name="connsiteY318" fmla="*/ 3061251 h 6249897"/>
              <a:gd name="connsiteX319" fmla="*/ 2293759 w 2620846"/>
              <a:gd name="connsiteY319" fmla="*/ 3093262 h 6249897"/>
              <a:gd name="connsiteX320" fmla="*/ 2293842 w 2620846"/>
              <a:gd name="connsiteY320" fmla="*/ 3095278 h 6249897"/>
              <a:gd name="connsiteX321" fmla="*/ 2466107 w 2620846"/>
              <a:gd name="connsiteY321" fmla="*/ 4119047 h 6249897"/>
              <a:gd name="connsiteX322" fmla="*/ 2483097 w 2620846"/>
              <a:gd name="connsiteY322" fmla="*/ 4236947 h 6249897"/>
              <a:gd name="connsiteX323" fmla="*/ 2469914 w 2620846"/>
              <a:gd name="connsiteY323" fmla="*/ 4297182 h 6249897"/>
              <a:gd name="connsiteX324" fmla="*/ 2486393 w 2620846"/>
              <a:gd name="connsiteY324" fmla="*/ 4317532 h 6249897"/>
              <a:gd name="connsiteX325" fmla="*/ 2497446 w 2620846"/>
              <a:gd name="connsiteY325" fmla="*/ 4327271 h 6249897"/>
              <a:gd name="connsiteX326" fmla="*/ 2496477 w 2620846"/>
              <a:gd name="connsiteY326" fmla="*/ 4334337 h 6249897"/>
              <a:gd name="connsiteX327" fmla="*/ 2492035 w 2620846"/>
              <a:gd name="connsiteY327" fmla="*/ 4338522 h 6249897"/>
              <a:gd name="connsiteX328" fmla="*/ 2496479 w 2620846"/>
              <a:gd name="connsiteY328" fmla="*/ 4334336 h 6249897"/>
              <a:gd name="connsiteX329" fmla="*/ 2494599 w 2620846"/>
              <a:gd name="connsiteY329" fmla="*/ 4348063 h 6249897"/>
              <a:gd name="connsiteX330" fmla="*/ 2478764 w 2620846"/>
              <a:gd name="connsiteY330" fmla="*/ 4351974 h 6249897"/>
              <a:gd name="connsiteX331" fmla="*/ 2485002 w 2620846"/>
              <a:gd name="connsiteY331" fmla="*/ 4326016 h 6249897"/>
              <a:gd name="connsiteX332" fmla="*/ 2485002 w 2620846"/>
              <a:gd name="connsiteY332" fmla="*/ 4326014 h 6249897"/>
              <a:gd name="connsiteX333" fmla="*/ 2478761 w 2620846"/>
              <a:gd name="connsiteY333" fmla="*/ 4351975 h 6249897"/>
              <a:gd name="connsiteX334" fmla="*/ 2411977 w 2620846"/>
              <a:gd name="connsiteY334" fmla="*/ 4368468 h 6249897"/>
              <a:gd name="connsiteX335" fmla="*/ 2384436 w 2620846"/>
              <a:gd name="connsiteY335" fmla="*/ 4375268 h 6249897"/>
              <a:gd name="connsiteX336" fmla="*/ 2311923 w 2620846"/>
              <a:gd name="connsiteY336" fmla="*/ 4515273 h 6249897"/>
              <a:gd name="connsiteX337" fmla="*/ 2277498 w 2620846"/>
              <a:gd name="connsiteY337" fmla="*/ 4523774 h 6249897"/>
              <a:gd name="connsiteX338" fmla="*/ 2241023 w 2620846"/>
              <a:gd name="connsiteY338" fmla="*/ 4524643 h 6249897"/>
              <a:gd name="connsiteX339" fmla="*/ 2106399 w 2620846"/>
              <a:gd name="connsiteY339" fmla="*/ 4378813 h 6249897"/>
              <a:gd name="connsiteX340" fmla="*/ 2110353 w 2620846"/>
              <a:gd name="connsiteY340" fmla="*/ 4475514 h 6249897"/>
              <a:gd name="connsiteX341" fmla="*/ 2134964 w 2620846"/>
              <a:gd name="connsiteY341" fmla="*/ 4567113 h 6249897"/>
              <a:gd name="connsiteX342" fmla="*/ 2084131 w 2620846"/>
              <a:gd name="connsiteY342" fmla="*/ 4514547 h 6249897"/>
              <a:gd name="connsiteX343" fmla="*/ 2040165 w 2620846"/>
              <a:gd name="connsiteY343" fmla="*/ 4572132 h 6249897"/>
              <a:gd name="connsiteX344" fmla="*/ 2075668 w 2620846"/>
              <a:gd name="connsiteY344" fmla="*/ 4643804 h 6249897"/>
              <a:gd name="connsiteX345" fmla="*/ 2111816 w 2620846"/>
              <a:gd name="connsiteY345" fmla="*/ 4710665 h 6249897"/>
              <a:gd name="connsiteX346" fmla="*/ 2119869 w 2620846"/>
              <a:gd name="connsiteY346" fmla="*/ 4766619 h 6249897"/>
              <a:gd name="connsiteX347" fmla="*/ 2127924 w 2620846"/>
              <a:gd name="connsiteY347" fmla="*/ 4822572 h 6249897"/>
              <a:gd name="connsiteX348" fmla="*/ 2168106 w 2620846"/>
              <a:gd name="connsiteY348" fmla="*/ 4934222 h 6249897"/>
              <a:gd name="connsiteX349" fmla="*/ 2229719 w 2620846"/>
              <a:gd name="connsiteY349" fmla="*/ 5105419 h 6249897"/>
              <a:gd name="connsiteX350" fmla="*/ 2190921 w 2620846"/>
              <a:gd name="connsiteY350" fmla="*/ 5081549 h 6249897"/>
              <a:gd name="connsiteX351" fmla="*/ 2152122 w 2620846"/>
              <a:gd name="connsiteY351" fmla="*/ 5057679 h 6249897"/>
              <a:gd name="connsiteX352" fmla="*/ 2050362 w 2620846"/>
              <a:gd name="connsiteY352" fmla="*/ 4842079 h 6249897"/>
              <a:gd name="connsiteX353" fmla="*/ 1983418 w 2620846"/>
              <a:gd name="connsiteY353" fmla="*/ 4706430 h 6249897"/>
              <a:gd name="connsiteX354" fmla="*/ 1954031 w 2620846"/>
              <a:gd name="connsiteY354" fmla="*/ 4648130 h 6249897"/>
              <a:gd name="connsiteX355" fmla="*/ 1920795 w 2620846"/>
              <a:gd name="connsiteY355" fmla="*/ 4644422 h 6249897"/>
              <a:gd name="connsiteX356" fmla="*/ 1888248 w 2620846"/>
              <a:gd name="connsiteY356" fmla="*/ 4613251 h 6249897"/>
              <a:gd name="connsiteX357" fmla="*/ 2043057 w 2620846"/>
              <a:gd name="connsiteY357" fmla="*/ 4939292 h 6249897"/>
              <a:gd name="connsiteX358" fmla="*/ 2270007 w 2620846"/>
              <a:gd name="connsiteY358" fmla="*/ 5418810 h 6249897"/>
              <a:gd name="connsiteX359" fmla="*/ 2259346 w 2620846"/>
              <a:gd name="connsiteY359" fmla="*/ 5489906 h 6249897"/>
              <a:gd name="connsiteX360" fmla="*/ 2288787 w 2620846"/>
              <a:gd name="connsiteY360" fmla="*/ 5521347 h 6249897"/>
              <a:gd name="connsiteX361" fmla="*/ 2326246 w 2620846"/>
              <a:gd name="connsiteY361" fmla="*/ 5541496 h 6249897"/>
              <a:gd name="connsiteX362" fmla="*/ 2310243 w 2620846"/>
              <a:gd name="connsiteY362" fmla="*/ 5631329 h 6249897"/>
              <a:gd name="connsiteX363" fmla="*/ 2345042 w 2620846"/>
              <a:gd name="connsiteY363" fmla="*/ 5677657 h 6249897"/>
              <a:gd name="connsiteX364" fmla="*/ 2379839 w 2620846"/>
              <a:gd name="connsiteY364" fmla="*/ 5723986 h 6249897"/>
              <a:gd name="connsiteX365" fmla="*/ 2620846 w 2620846"/>
              <a:gd name="connsiteY365" fmla="*/ 6225769 h 6249897"/>
              <a:gd name="connsiteX366" fmla="*/ 2473705 w 2620846"/>
              <a:gd name="connsiteY366" fmla="*/ 6186243 h 6249897"/>
              <a:gd name="connsiteX367" fmla="*/ 2339888 w 2620846"/>
              <a:gd name="connsiteY367" fmla="*/ 6049440 h 6249897"/>
              <a:gd name="connsiteX368" fmla="*/ 2315831 w 2620846"/>
              <a:gd name="connsiteY368" fmla="*/ 6083320 h 6249897"/>
              <a:gd name="connsiteX369" fmla="*/ 2302437 w 2620846"/>
              <a:gd name="connsiteY369" fmla="*/ 6046103 h 6249897"/>
              <a:gd name="connsiteX370" fmla="*/ 2303734 w 2620846"/>
              <a:gd name="connsiteY370" fmla="*/ 6025086 h 6249897"/>
              <a:gd name="connsiteX371" fmla="*/ 2295072 w 2620846"/>
              <a:gd name="connsiteY371" fmla="*/ 6025634 h 6249897"/>
              <a:gd name="connsiteX372" fmla="*/ 2246235 w 2620846"/>
              <a:gd name="connsiteY372" fmla="*/ 5990663 h 6249897"/>
              <a:gd name="connsiteX373" fmla="*/ 2214143 w 2620846"/>
              <a:gd name="connsiteY373" fmla="*/ 6002213 h 6249897"/>
              <a:gd name="connsiteX374" fmla="*/ 2254325 w 2620846"/>
              <a:gd name="connsiteY374" fmla="*/ 6113863 h 6249897"/>
              <a:gd name="connsiteX375" fmla="*/ 2227607 w 2620846"/>
              <a:gd name="connsiteY375" fmla="*/ 6173923 h 6249897"/>
              <a:gd name="connsiteX376" fmla="*/ 2037553 w 2620846"/>
              <a:gd name="connsiteY376" fmla="*/ 5914433 h 6249897"/>
              <a:gd name="connsiteX377" fmla="*/ 2053643 w 2620846"/>
              <a:gd name="connsiteY377" fmla="*/ 5992717 h 6249897"/>
              <a:gd name="connsiteX378" fmla="*/ 1959991 w 2620846"/>
              <a:gd name="connsiteY378" fmla="*/ 5933940 h 6249897"/>
              <a:gd name="connsiteX379" fmla="*/ 1949311 w 2620846"/>
              <a:gd name="connsiteY379" fmla="*/ 5971413 h 6249897"/>
              <a:gd name="connsiteX380" fmla="*/ 2109952 w 2620846"/>
              <a:gd name="connsiteY380" fmla="*/ 6249897 h 6249897"/>
              <a:gd name="connsiteX381" fmla="*/ 1711090 w 2620846"/>
              <a:gd name="connsiteY381" fmla="*/ 5678814 h 6249897"/>
              <a:gd name="connsiteX382" fmla="*/ 1590613 w 2620846"/>
              <a:gd name="connsiteY382" fmla="*/ 5478357 h 6249897"/>
              <a:gd name="connsiteX383" fmla="*/ 1467476 w 2620846"/>
              <a:gd name="connsiteY383" fmla="*/ 5304080 h 6249897"/>
              <a:gd name="connsiteX384" fmla="*/ 1488907 w 2620846"/>
              <a:gd name="connsiteY384" fmla="*/ 5363627 h 6249897"/>
              <a:gd name="connsiteX385" fmla="*/ 1432759 w 2620846"/>
              <a:gd name="connsiteY385" fmla="*/ 5409057 h 6249897"/>
              <a:gd name="connsiteX386" fmla="*/ 1448760 w 2620846"/>
              <a:gd name="connsiteY386" fmla="*/ 5319224 h 6249897"/>
              <a:gd name="connsiteX387" fmla="*/ 1408631 w 2620846"/>
              <a:gd name="connsiteY387" fmla="*/ 5308443 h 6249897"/>
              <a:gd name="connsiteX388" fmla="*/ 1376538 w 2620846"/>
              <a:gd name="connsiteY388" fmla="*/ 5319993 h 6249897"/>
              <a:gd name="connsiteX389" fmla="*/ 1384592 w 2620846"/>
              <a:gd name="connsiteY389" fmla="*/ 5375947 h 6249897"/>
              <a:gd name="connsiteX390" fmla="*/ 1414042 w 2620846"/>
              <a:gd name="connsiteY390" fmla="*/ 5424200 h 6249897"/>
              <a:gd name="connsiteX391" fmla="*/ 1435473 w 2620846"/>
              <a:gd name="connsiteY391" fmla="*/ 5483747 h 6249897"/>
              <a:gd name="connsiteX392" fmla="*/ 1432820 w 2620846"/>
              <a:gd name="connsiteY392" fmla="*/ 5526739 h 6249897"/>
              <a:gd name="connsiteX393" fmla="*/ 1432846 w 2620846"/>
              <a:gd name="connsiteY393" fmla="*/ 5577174 h 6249897"/>
              <a:gd name="connsiteX394" fmla="*/ 1502443 w 2620846"/>
              <a:gd name="connsiteY394" fmla="*/ 5669830 h 6249897"/>
              <a:gd name="connsiteX395" fmla="*/ 1572039 w 2620846"/>
              <a:gd name="connsiteY395" fmla="*/ 5762487 h 6249897"/>
              <a:gd name="connsiteX396" fmla="*/ 1572058 w 2620846"/>
              <a:gd name="connsiteY396" fmla="*/ 5796110 h 6249897"/>
              <a:gd name="connsiteX397" fmla="*/ 1614900 w 2620846"/>
              <a:gd name="connsiteY397" fmla="*/ 5881580 h 6249897"/>
              <a:gd name="connsiteX398" fmla="*/ 1382020 w 2620846"/>
              <a:gd name="connsiteY398" fmla="*/ 5570243 h 6249897"/>
              <a:gd name="connsiteX399" fmla="*/ 1360625 w 2620846"/>
              <a:gd name="connsiteY399" fmla="*/ 5577943 h 6249897"/>
              <a:gd name="connsiteX400" fmla="*/ 1366001 w 2620846"/>
              <a:gd name="connsiteY400" fmla="*/ 5626453 h 6249897"/>
              <a:gd name="connsiteX401" fmla="*/ 1590880 w 2620846"/>
              <a:gd name="connsiteY401" fmla="*/ 5982707 h 6249897"/>
              <a:gd name="connsiteX402" fmla="*/ 1277722 w 2620846"/>
              <a:gd name="connsiteY402" fmla="*/ 5616188 h 6249897"/>
              <a:gd name="connsiteX403" fmla="*/ 1042128 w 2620846"/>
              <a:gd name="connsiteY403" fmla="*/ 5230160 h 6249897"/>
              <a:gd name="connsiteX404" fmla="*/ 809124 w 2620846"/>
              <a:gd name="connsiteY404" fmla="*/ 4683460 h 6249897"/>
              <a:gd name="connsiteX405" fmla="*/ 793963 w 2620846"/>
              <a:gd name="connsiteY405" fmla="*/ 4680508 h 6249897"/>
              <a:gd name="connsiteX406" fmla="*/ 806445 w 2620846"/>
              <a:gd name="connsiteY406" fmla="*/ 4676016 h 6249897"/>
              <a:gd name="connsiteX407" fmla="*/ 795730 w 2620846"/>
              <a:gd name="connsiteY407" fmla="*/ 4646243 h 6249897"/>
              <a:gd name="connsiteX408" fmla="*/ 763636 w 2620846"/>
              <a:gd name="connsiteY408" fmla="*/ 4657794 h 6249897"/>
              <a:gd name="connsiteX409" fmla="*/ 728813 w 2620846"/>
              <a:gd name="connsiteY409" fmla="*/ 4561030 h 6249897"/>
              <a:gd name="connsiteX410" fmla="*/ 736812 w 2620846"/>
              <a:gd name="connsiteY410" fmla="*/ 4516113 h 6249897"/>
              <a:gd name="connsiteX411" fmla="*/ 696684 w 2620846"/>
              <a:gd name="connsiteY411" fmla="*/ 4505333 h 6249897"/>
              <a:gd name="connsiteX412" fmla="*/ 654492 w 2620846"/>
              <a:gd name="connsiteY412" fmla="*/ 4388102 h 6249897"/>
              <a:gd name="connsiteX413" fmla="*/ 653822 w 2620846"/>
              <a:gd name="connsiteY413" fmla="*/ 4386240 h 6249897"/>
              <a:gd name="connsiteX414" fmla="*/ 709972 w 2620846"/>
              <a:gd name="connsiteY414" fmla="*/ 4340809 h 6249897"/>
              <a:gd name="connsiteX415" fmla="*/ 664484 w 2620846"/>
              <a:gd name="connsiteY415" fmla="*/ 4315143 h 6249897"/>
              <a:gd name="connsiteX416" fmla="*/ 676513 w 2620846"/>
              <a:gd name="connsiteY416" fmla="*/ 4298203 h 6249897"/>
              <a:gd name="connsiteX417" fmla="*/ 685863 w 2620846"/>
              <a:gd name="connsiteY417" fmla="*/ 4273819 h 6249897"/>
              <a:gd name="connsiteX418" fmla="*/ 659100 w 2620846"/>
              <a:gd name="connsiteY418" fmla="*/ 4249821 h 6249897"/>
              <a:gd name="connsiteX419" fmla="*/ 635017 w 2620846"/>
              <a:gd name="connsiteY419" fmla="*/ 4233266 h 6249897"/>
              <a:gd name="connsiteX420" fmla="*/ 608177 w 2620846"/>
              <a:gd name="connsiteY420" fmla="*/ 4057962 h 6249897"/>
              <a:gd name="connsiteX421" fmla="*/ 581335 w 2620846"/>
              <a:gd name="connsiteY421" fmla="*/ 3882659 h 6249897"/>
              <a:gd name="connsiteX422" fmla="*/ 531793 w 2620846"/>
              <a:gd name="connsiteY422" fmla="*/ 3778581 h 6249897"/>
              <a:gd name="connsiteX423" fmla="*/ 514399 w 2620846"/>
              <a:gd name="connsiteY423" fmla="*/ 3763823 h 6249897"/>
              <a:gd name="connsiteX424" fmla="*/ 621658 w 2620846"/>
              <a:gd name="connsiteY424" fmla="*/ 4263297 h 6249897"/>
              <a:gd name="connsiteX425" fmla="*/ 580173 w 2620846"/>
              <a:gd name="connsiteY425" fmla="*/ 4215171 h 6249897"/>
              <a:gd name="connsiteX426" fmla="*/ 541365 w 2620846"/>
              <a:gd name="connsiteY426" fmla="*/ 4174490 h 6249897"/>
              <a:gd name="connsiteX427" fmla="*/ 353882 w 2620846"/>
              <a:gd name="connsiteY427" fmla="*/ 3720703 h 6249897"/>
              <a:gd name="connsiteX428" fmla="*/ 332569 w 2620846"/>
              <a:gd name="connsiteY428" fmla="*/ 3753516 h 6249897"/>
              <a:gd name="connsiteX429" fmla="*/ 321781 w 2620846"/>
              <a:gd name="connsiteY429" fmla="*/ 3715441 h 6249897"/>
              <a:gd name="connsiteX430" fmla="*/ 281591 w 2620846"/>
              <a:gd name="connsiteY430" fmla="*/ 3589082 h 6249897"/>
              <a:gd name="connsiteX431" fmla="*/ 260655 w 2620846"/>
              <a:gd name="connsiteY431" fmla="*/ 3522706 h 6249897"/>
              <a:gd name="connsiteX432" fmla="*/ 254798 w 2620846"/>
              <a:gd name="connsiteY432" fmla="*/ 3504142 h 6249897"/>
              <a:gd name="connsiteX433" fmla="*/ 251103 w 2620846"/>
              <a:gd name="connsiteY433" fmla="*/ 3492134 h 6249897"/>
              <a:gd name="connsiteX434" fmla="*/ 281517 w 2620846"/>
              <a:gd name="connsiteY434" fmla="*/ 3452491 h 6249897"/>
              <a:gd name="connsiteX435" fmla="*/ 281519 w 2620846"/>
              <a:gd name="connsiteY435" fmla="*/ 3452486 h 6249897"/>
              <a:gd name="connsiteX436" fmla="*/ 251102 w 2620846"/>
              <a:gd name="connsiteY436" fmla="*/ 3492132 h 6249897"/>
              <a:gd name="connsiteX437" fmla="*/ 241399 w 2620846"/>
              <a:gd name="connsiteY437" fmla="*/ 3460620 h 6249897"/>
              <a:gd name="connsiteX438" fmla="*/ 241398 w 2620846"/>
              <a:gd name="connsiteY438" fmla="*/ 3458518 h 6249897"/>
              <a:gd name="connsiteX439" fmla="*/ 40238 w 2620846"/>
              <a:gd name="connsiteY439" fmla="*/ 2429540 h 6249897"/>
              <a:gd name="connsiteX440" fmla="*/ 21451 w 2620846"/>
              <a:gd name="connsiteY440" fmla="*/ 2310190 h 6249897"/>
              <a:gd name="connsiteX441" fmla="*/ 45490 w 2620846"/>
              <a:gd name="connsiteY441" fmla="*/ 2242686 h 6249897"/>
              <a:gd name="connsiteX442" fmla="*/ 21406 w 2620846"/>
              <a:gd name="connsiteY442" fmla="*/ 2226132 h 6249897"/>
              <a:gd name="connsiteX443" fmla="*/ 5014 w 2620846"/>
              <a:gd name="connsiteY443" fmla="*/ 2219153 h 6249897"/>
              <a:gd name="connsiteX444" fmla="*/ 6945 w 2620846"/>
              <a:gd name="connsiteY444" fmla="*/ 2211405 h 6249897"/>
              <a:gd name="connsiteX445" fmla="*/ 14038 w 2620846"/>
              <a:gd name="connsiteY445" fmla="*/ 2205664 h 6249897"/>
              <a:gd name="connsiteX446" fmla="*/ 6942 w 2620846"/>
              <a:gd name="connsiteY446" fmla="*/ 2211406 h 6249897"/>
              <a:gd name="connsiteX447" fmla="*/ 10689 w 2620846"/>
              <a:gd name="connsiteY447" fmla="*/ 2196359 h 6249897"/>
              <a:gd name="connsiteX448" fmla="*/ 35293 w 2620846"/>
              <a:gd name="connsiteY448" fmla="*/ 2187504 h 6249897"/>
              <a:gd name="connsiteX449" fmla="*/ 24405 w 2620846"/>
              <a:gd name="connsiteY449" fmla="*/ 2215907 h 6249897"/>
              <a:gd name="connsiteX450" fmla="*/ 24076 w 2620846"/>
              <a:gd name="connsiteY450" fmla="*/ 2216763 h 6249897"/>
              <a:gd name="connsiteX451" fmla="*/ 24077 w 2620846"/>
              <a:gd name="connsiteY451" fmla="*/ 2216761 h 6249897"/>
              <a:gd name="connsiteX452" fmla="*/ 24405 w 2620846"/>
              <a:gd name="connsiteY452" fmla="*/ 2215907 h 6249897"/>
              <a:gd name="connsiteX453" fmla="*/ 35295 w 2620846"/>
              <a:gd name="connsiteY453" fmla="*/ 2187503 h 6249897"/>
              <a:gd name="connsiteX454" fmla="*/ 139062 w 2620846"/>
              <a:gd name="connsiteY454" fmla="*/ 2150158 h 6249897"/>
              <a:gd name="connsiteX455" fmla="*/ 181853 w 2620846"/>
              <a:gd name="connsiteY455" fmla="*/ 2134758 h 6249897"/>
              <a:gd name="connsiteX456" fmla="*/ 302133 w 2620846"/>
              <a:gd name="connsiteY456" fmla="*/ 1965358 h 6249897"/>
              <a:gd name="connsiteX457" fmla="*/ 355623 w 2620846"/>
              <a:gd name="connsiteY457" fmla="*/ 1946107 h 6249897"/>
              <a:gd name="connsiteX458" fmla="*/ 411789 w 2620846"/>
              <a:gd name="connsiteY458" fmla="*/ 1934300 h 6249897"/>
              <a:gd name="connsiteX459" fmla="*/ 609791 w 2620846"/>
              <a:gd name="connsiteY459" fmla="*/ 2048004 h 6249897"/>
              <a:gd name="connsiteX460" fmla="*/ 609739 w 2620846"/>
              <a:gd name="connsiteY460" fmla="*/ 1947134 h 6249897"/>
              <a:gd name="connsiteX461" fmla="*/ 577593 w 2620846"/>
              <a:gd name="connsiteY461" fmla="*/ 1857813 h 6249897"/>
              <a:gd name="connsiteX462" fmla="*/ 652512 w 2620846"/>
              <a:gd name="connsiteY462" fmla="*/ 1898110 h 6249897"/>
              <a:gd name="connsiteX463" fmla="*/ 842336 w 2620846"/>
              <a:gd name="connsiteY463" fmla="*/ 1720497 h 6249897"/>
              <a:gd name="connsiteX464" fmla="*/ 911878 w 2620846"/>
              <a:gd name="connsiteY464" fmla="*/ 1712284 h 6249897"/>
              <a:gd name="connsiteX465" fmla="*/ 1018733 w 2620846"/>
              <a:gd name="connsiteY465" fmla="*/ 1761580 h 6249897"/>
              <a:gd name="connsiteX466" fmla="*/ 1099518 w 2620846"/>
              <a:gd name="connsiteY466" fmla="*/ 1802418 h 6249897"/>
              <a:gd name="connsiteX467" fmla="*/ 1074102 w 2620846"/>
              <a:gd name="connsiteY467" fmla="*/ 1711563 h 6249897"/>
              <a:gd name="connsiteX468" fmla="*/ 1041582 w 2620846"/>
              <a:gd name="connsiteY468" fmla="*/ 1617847 h 6249897"/>
              <a:gd name="connsiteX469" fmla="*/ 1015214 w 2620846"/>
              <a:gd name="connsiteY469" fmla="*/ 1547031 h 6249897"/>
              <a:gd name="connsiteX470" fmla="*/ 1007744 w 2620846"/>
              <a:gd name="connsiteY470" fmla="*/ 1491896 h 6249897"/>
              <a:gd name="connsiteX471" fmla="*/ 1000273 w 2620846"/>
              <a:gd name="connsiteY471" fmla="*/ 1436763 h 6249897"/>
              <a:gd name="connsiteX472" fmla="*/ 969511 w 2620846"/>
              <a:gd name="connsiteY472" fmla="*/ 1322263 h 6249897"/>
              <a:gd name="connsiteX473" fmla="*/ 922342 w 2620846"/>
              <a:gd name="connsiteY473" fmla="*/ 1146698 h 6249897"/>
              <a:gd name="connsiteX474" fmla="*/ 948783 w 2620846"/>
              <a:gd name="connsiteY474" fmla="*/ 1176796 h 6249897"/>
              <a:gd name="connsiteX475" fmla="*/ 975224 w 2620846"/>
              <a:gd name="connsiteY475" fmla="*/ 1206894 h 6249897"/>
              <a:gd name="connsiteX476" fmla="*/ 1050519 w 2620846"/>
              <a:gd name="connsiteY476" fmla="*/ 1432496 h 6249897"/>
              <a:gd name="connsiteX477" fmla="*/ 1099811 w 2620846"/>
              <a:gd name="connsiteY477" fmla="*/ 1574978 h 6249897"/>
              <a:gd name="connsiteX478" fmla="*/ 1149104 w 2620846"/>
              <a:gd name="connsiteY478" fmla="*/ 1717460 h 6249897"/>
              <a:gd name="connsiteX479" fmla="*/ 1173129 w 2620846"/>
              <a:gd name="connsiteY479" fmla="*/ 1752226 h 6249897"/>
              <a:gd name="connsiteX480" fmla="*/ 1180746 w 2620846"/>
              <a:gd name="connsiteY480" fmla="*/ 1725926 h 6249897"/>
              <a:gd name="connsiteX481" fmla="*/ 883670 w 2620846"/>
              <a:gd name="connsiteY481" fmla="*/ 838796 h 6249897"/>
              <a:gd name="connsiteX482" fmla="*/ 887920 w 2620846"/>
              <a:gd name="connsiteY482" fmla="*/ 772629 h 6249897"/>
              <a:gd name="connsiteX483" fmla="*/ 867338 w 2620846"/>
              <a:gd name="connsiteY483" fmla="*/ 737013 h 6249897"/>
              <a:gd name="connsiteX484" fmla="*/ 841921 w 2620846"/>
              <a:gd name="connsiteY484" fmla="*/ 710730 h 6249897"/>
              <a:gd name="connsiteX485" fmla="*/ 848954 w 2620846"/>
              <a:gd name="connsiteY485" fmla="*/ 627595 h 6249897"/>
              <a:gd name="connsiteX486" fmla="*/ 824271 w 2620846"/>
              <a:gd name="connsiteY486" fmla="*/ 576713 h 6249897"/>
              <a:gd name="connsiteX487" fmla="*/ 799586 w 2620846"/>
              <a:gd name="connsiteY487" fmla="*/ 525829 h 6249897"/>
              <a:gd name="connsiteX488" fmla="*/ 621605 w 2620846"/>
              <a:gd name="connsiteY488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620846" h="6249897">
                <a:moveTo>
                  <a:pt x="1772718" y="5883634"/>
                </a:moveTo>
                <a:lnTo>
                  <a:pt x="1799488" y="5924445"/>
                </a:lnTo>
                <a:lnTo>
                  <a:pt x="1778094" y="5932144"/>
                </a:lnTo>
                <a:lnTo>
                  <a:pt x="1740626" y="5895184"/>
                </a:lnTo>
                <a:close/>
                <a:moveTo>
                  <a:pt x="1707577" y="5814063"/>
                </a:moveTo>
                <a:lnTo>
                  <a:pt x="1713842" y="5820752"/>
                </a:lnTo>
                <a:cubicBezTo>
                  <a:pt x="1709381" y="5819554"/>
                  <a:pt x="1707152" y="5817554"/>
                  <a:pt x="1707149" y="5814753"/>
                </a:cubicBezTo>
                <a:close/>
                <a:moveTo>
                  <a:pt x="2174207" y="5778624"/>
                </a:moveTo>
                <a:lnTo>
                  <a:pt x="2174209" y="5778630"/>
                </a:lnTo>
                <a:lnTo>
                  <a:pt x="2192642" y="5808175"/>
                </a:lnTo>
                <a:cubicBezTo>
                  <a:pt x="2210489" y="5835382"/>
                  <a:pt x="2220751" y="5852706"/>
                  <a:pt x="2223430" y="5860150"/>
                </a:cubicBezTo>
                <a:cubicBezTo>
                  <a:pt x="2226109" y="5867593"/>
                  <a:pt x="2232797" y="5869390"/>
                  <a:pt x="2243496" y="5865540"/>
                </a:cubicBezTo>
                <a:lnTo>
                  <a:pt x="2264898" y="5874652"/>
                </a:lnTo>
                <a:lnTo>
                  <a:pt x="2264898" y="5874650"/>
                </a:lnTo>
                <a:cubicBezTo>
                  <a:pt x="2261326" y="5864725"/>
                  <a:pt x="2254192" y="5861688"/>
                  <a:pt x="2243495" y="5865538"/>
                </a:cubicBezTo>
                <a:cubicBezTo>
                  <a:pt x="2232796" y="5869388"/>
                  <a:pt x="2226108" y="5867591"/>
                  <a:pt x="2223430" y="5860148"/>
                </a:cubicBezTo>
                <a:cubicBezTo>
                  <a:pt x="2220751" y="5852705"/>
                  <a:pt x="2210488" y="5835380"/>
                  <a:pt x="2192642" y="5808173"/>
                </a:cubicBezTo>
                <a:close/>
                <a:moveTo>
                  <a:pt x="1644242" y="5728096"/>
                </a:moveTo>
                <a:cubicBezTo>
                  <a:pt x="1688830" y="5740074"/>
                  <a:pt x="1714696" y="5755987"/>
                  <a:pt x="1721839" y="5775836"/>
                </a:cubicBezTo>
                <a:cubicBezTo>
                  <a:pt x="1725411" y="5785761"/>
                  <a:pt x="1722742" y="5795129"/>
                  <a:pt x="1713829" y="5803941"/>
                </a:cubicBezTo>
                <a:lnTo>
                  <a:pt x="1707573" y="5814064"/>
                </a:lnTo>
                <a:lnTo>
                  <a:pt x="1669675" y="5773591"/>
                </a:lnTo>
                <a:cubicBezTo>
                  <a:pt x="1658076" y="5758149"/>
                  <a:pt x="1649598" y="5742983"/>
                  <a:pt x="1644242" y="5728096"/>
                </a:cubicBezTo>
                <a:close/>
                <a:moveTo>
                  <a:pt x="1558536" y="5523531"/>
                </a:moveTo>
                <a:lnTo>
                  <a:pt x="1604058" y="5616445"/>
                </a:lnTo>
                <a:lnTo>
                  <a:pt x="1582664" y="5624144"/>
                </a:lnTo>
                <a:lnTo>
                  <a:pt x="1537140" y="5531231"/>
                </a:lnTo>
                <a:close/>
                <a:moveTo>
                  <a:pt x="1515693" y="5438061"/>
                </a:moveTo>
                <a:lnTo>
                  <a:pt x="1523765" y="5527638"/>
                </a:lnTo>
                <a:lnTo>
                  <a:pt x="1502370" y="5535338"/>
                </a:lnTo>
                <a:lnTo>
                  <a:pt x="1483599" y="5449611"/>
                </a:lnTo>
                <a:close/>
                <a:moveTo>
                  <a:pt x="1472867" y="5386214"/>
                </a:moveTo>
                <a:cubicBezTo>
                  <a:pt x="1474653" y="5391176"/>
                  <a:pt x="1480897" y="5397336"/>
                  <a:pt x="1491601" y="5404695"/>
                </a:cubicBezTo>
                <a:cubicBezTo>
                  <a:pt x="1496958" y="5419581"/>
                  <a:pt x="1499637" y="5427024"/>
                  <a:pt x="1499637" y="5427024"/>
                </a:cubicBezTo>
                <a:lnTo>
                  <a:pt x="1440792" y="5431388"/>
                </a:lnTo>
                <a:cubicBezTo>
                  <a:pt x="1462175" y="5401272"/>
                  <a:pt x="1472867" y="5386214"/>
                  <a:pt x="1472867" y="5386214"/>
                </a:cubicBezTo>
                <a:close/>
                <a:moveTo>
                  <a:pt x="1034125" y="5275078"/>
                </a:moveTo>
                <a:lnTo>
                  <a:pt x="1090327" y="5330518"/>
                </a:lnTo>
                <a:lnTo>
                  <a:pt x="1068931" y="5338218"/>
                </a:lnTo>
                <a:lnTo>
                  <a:pt x="1012729" y="5282778"/>
                </a:lnTo>
                <a:close/>
                <a:moveTo>
                  <a:pt x="985906" y="5141098"/>
                </a:moveTo>
                <a:lnTo>
                  <a:pt x="1028767" y="5260191"/>
                </a:lnTo>
                <a:lnTo>
                  <a:pt x="996673" y="5271742"/>
                </a:lnTo>
                <a:lnTo>
                  <a:pt x="953812" y="5152648"/>
                </a:lnTo>
                <a:close/>
                <a:moveTo>
                  <a:pt x="2186908" y="5087197"/>
                </a:moveTo>
                <a:lnTo>
                  <a:pt x="2216375" y="5169073"/>
                </a:lnTo>
                <a:lnTo>
                  <a:pt x="2194980" y="5176773"/>
                </a:lnTo>
                <a:lnTo>
                  <a:pt x="2165513" y="5094897"/>
                </a:lnTo>
                <a:close/>
                <a:moveTo>
                  <a:pt x="1210557" y="5060247"/>
                </a:moveTo>
                <a:lnTo>
                  <a:pt x="1210558" y="5060249"/>
                </a:lnTo>
                <a:lnTo>
                  <a:pt x="1269402" y="5064291"/>
                </a:lnTo>
                <a:cubicBezTo>
                  <a:pt x="1284563" y="5067242"/>
                  <a:pt x="1295265" y="5071798"/>
                  <a:pt x="1301511" y="5077957"/>
                </a:cubicBezTo>
                <a:lnTo>
                  <a:pt x="1301513" y="5077957"/>
                </a:lnTo>
                <a:cubicBezTo>
                  <a:pt x="1289024" y="5065637"/>
                  <a:pt x="1258705" y="5059733"/>
                  <a:pt x="1210557" y="5060247"/>
                </a:cubicBezTo>
                <a:close/>
                <a:moveTo>
                  <a:pt x="889485" y="4906761"/>
                </a:moveTo>
                <a:lnTo>
                  <a:pt x="897522" y="4929091"/>
                </a:lnTo>
                <a:lnTo>
                  <a:pt x="865429" y="4940641"/>
                </a:lnTo>
                <a:lnTo>
                  <a:pt x="857393" y="4918311"/>
                </a:lnTo>
                <a:close/>
                <a:moveTo>
                  <a:pt x="1710666" y="4871852"/>
                </a:moveTo>
                <a:lnTo>
                  <a:pt x="1710663" y="4871855"/>
                </a:lnTo>
                <a:lnTo>
                  <a:pt x="1724038" y="4875447"/>
                </a:lnTo>
                <a:lnTo>
                  <a:pt x="1702661" y="4916770"/>
                </a:lnTo>
                <a:lnTo>
                  <a:pt x="1702663" y="4916770"/>
                </a:lnTo>
                <a:lnTo>
                  <a:pt x="1724042" y="4875446"/>
                </a:lnTo>
                <a:close/>
                <a:moveTo>
                  <a:pt x="862697" y="4832328"/>
                </a:moveTo>
                <a:lnTo>
                  <a:pt x="876091" y="4869544"/>
                </a:lnTo>
                <a:lnTo>
                  <a:pt x="843999" y="4881094"/>
                </a:lnTo>
                <a:lnTo>
                  <a:pt x="830604" y="4843878"/>
                </a:lnTo>
                <a:close/>
                <a:moveTo>
                  <a:pt x="1659785" y="4764052"/>
                </a:moveTo>
                <a:lnTo>
                  <a:pt x="1659781" y="4764054"/>
                </a:lnTo>
                <a:lnTo>
                  <a:pt x="1697285" y="4868260"/>
                </a:lnTo>
                <a:lnTo>
                  <a:pt x="1697289" y="4868259"/>
                </a:lnTo>
                <a:close/>
                <a:moveTo>
                  <a:pt x="817157" y="4705791"/>
                </a:moveTo>
                <a:lnTo>
                  <a:pt x="835909" y="4757894"/>
                </a:lnTo>
                <a:lnTo>
                  <a:pt x="803816" y="4769444"/>
                </a:lnTo>
                <a:lnTo>
                  <a:pt x="785064" y="4717341"/>
                </a:lnTo>
                <a:close/>
                <a:moveTo>
                  <a:pt x="1081973" y="4702967"/>
                </a:moveTo>
                <a:lnTo>
                  <a:pt x="1081972" y="4702967"/>
                </a:lnTo>
                <a:lnTo>
                  <a:pt x="1146263" y="4881607"/>
                </a:lnTo>
                <a:lnTo>
                  <a:pt x="1146265" y="4881607"/>
                </a:lnTo>
                <a:close/>
                <a:moveTo>
                  <a:pt x="786384" y="4679033"/>
                </a:moveTo>
                <a:lnTo>
                  <a:pt x="793963" y="4680508"/>
                </a:lnTo>
                <a:lnTo>
                  <a:pt x="774351" y="4687567"/>
                </a:lnTo>
                <a:lnTo>
                  <a:pt x="771674" y="4680123"/>
                </a:lnTo>
                <a:cubicBezTo>
                  <a:pt x="775239" y="4678840"/>
                  <a:pt x="780140" y="4678477"/>
                  <a:pt x="786384" y="4679033"/>
                </a:cubicBezTo>
                <a:close/>
                <a:moveTo>
                  <a:pt x="2470645" y="4655150"/>
                </a:moveTo>
                <a:lnTo>
                  <a:pt x="2471775" y="4682777"/>
                </a:lnTo>
                <a:lnTo>
                  <a:pt x="2469401" y="4677839"/>
                </a:lnTo>
                <a:cubicBezTo>
                  <a:pt x="2467691" y="4671479"/>
                  <a:pt x="2468106" y="4663915"/>
                  <a:pt x="2470645" y="4655150"/>
                </a:cubicBezTo>
                <a:close/>
                <a:moveTo>
                  <a:pt x="2375414" y="4622332"/>
                </a:moveTo>
                <a:lnTo>
                  <a:pt x="2375719" y="4629753"/>
                </a:lnTo>
                <a:cubicBezTo>
                  <a:pt x="2374864" y="4626570"/>
                  <a:pt x="2374517" y="4624282"/>
                  <a:pt x="2374677" y="4622888"/>
                </a:cubicBezTo>
                <a:close/>
                <a:moveTo>
                  <a:pt x="1568723" y="4544602"/>
                </a:moveTo>
                <a:cubicBezTo>
                  <a:pt x="1533064" y="4557436"/>
                  <a:pt x="1514341" y="4561372"/>
                  <a:pt x="1512555" y="4556409"/>
                </a:cubicBezTo>
                <a:lnTo>
                  <a:pt x="1512559" y="4556410"/>
                </a:lnTo>
                <a:lnTo>
                  <a:pt x="1527933" y="4557182"/>
                </a:lnTo>
                <a:cubicBezTo>
                  <a:pt x="1537294" y="4555214"/>
                  <a:pt x="1550890" y="4551020"/>
                  <a:pt x="1568720" y="4544603"/>
                </a:cubicBezTo>
                <a:lnTo>
                  <a:pt x="1568718" y="4544629"/>
                </a:lnTo>
                <a:lnTo>
                  <a:pt x="1562057" y="4584835"/>
                </a:lnTo>
                <a:lnTo>
                  <a:pt x="1563417" y="4630560"/>
                </a:lnTo>
                <a:lnTo>
                  <a:pt x="1563416" y="4630580"/>
                </a:lnTo>
                <a:lnTo>
                  <a:pt x="1563418" y="4630586"/>
                </a:lnTo>
                <a:lnTo>
                  <a:pt x="1563417" y="4630560"/>
                </a:lnTo>
                <a:lnTo>
                  <a:pt x="1568718" y="4544629"/>
                </a:lnTo>
                <a:close/>
                <a:moveTo>
                  <a:pt x="2002360" y="4477695"/>
                </a:moveTo>
                <a:lnTo>
                  <a:pt x="2002364" y="4477708"/>
                </a:lnTo>
                <a:lnTo>
                  <a:pt x="2029051" y="4528150"/>
                </a:lnTo>
                <a:lnTo>
                  <a:pt x="2029053" y="4528149"/>
                </a:lnTo>
                <a:close/>
                <a:moveTo>
                  <a:pt x="2497447" y="4327270"/>
                </a:moveTo>
                <a:lnTo>
                  <a:pt x="2500825" y="4330248"/>
                </a:lnTo>
                <a:lnTo>
                  <a:pt x="2496479" y="4334336"/>
                </a:lnTo>
                <a:close/>
                <a:moveTo>
                  <a:pt x="2263882" y="3298030"/>
                </a:moveTo>
                <a:cubicBezTo>
                  <a:pt x="2242691" y="3346677"/>
                  <a:pt x="2235512" y="3383722"/>
                  <a:pt x="2242347" y="3409166"/>
                </a:cubicBezTo>
                <a:lnTo>
                  <a:pt x="2242349" y="3409160"/>
                </a:lnTo>
                <a:lnTo>
                  <a:pt x="2242607" y="3362297"/>
                </a:lnTo>
                <a:lnTo>
                  <a:pt x="2263883" y="3298032"/>
                </a:lnTo>
                <a:close/>
                <a:moveTo>
                  <a:pt x="340187" y="3111889"/>
                </a:moveTo>
                <a:lnTo>
                  <a:pt x="340183" y="3111895"/>
                </a:lnTo>
                <a:lnTo>
                  <a:pt x="336866" y="3161428"/>
                </a:lnTo>
                <a:lnTo>
                  <a:pt x="300128" y="3235600"/>
                </a:lnTo>
                <a:lnTo>
                  <a:pt x="300128" y="3235602"/>
                </a:lnTo>
                <a:cubicBezTo>
                  <a:pt x="335763" y="3177938"/>
                  <a:pt x="349116" y="3136700"/>
                  <a:pt x="340187" y="3111889"/>
                </a:cubicBezTo>
                <a:close/>
                <a:moveTo>
                  <a:pt x="6942" y="2211406"/>
                </a:moveTo>
                <a:lnTo>
                  <a:pt x="5011" y="2219154"/>
                </a:lnTo>
                <a:lnTo>
                  <a:pt x="0" y="2217021"/>
                </a:lnTo>
                <a:close/>
                <a:moveTo>
                  <a:pt x="925396" y="1984864"/>
                </a:moveTo>
                <a:lnTo>
                  <a:pt x="925395" y="1984867"/>
                </a:lnTo>
                <a:lnTo>
                  <a:pt x="949504" y="2051855"/>
                </a:lnTo>
                <a:lnTo>
                  <a:pt x="949506" y="2051854"/>
                </a:lnTo>
                <a:close/>
                <a:moveTo>
                  <a:pt x="738092" y="1867310"/>
                </a:moveTo>
                <a:lnTo>
                  <a:pt x="738090" y="1867311"/>
                </a:lnTo>
                <a:cubicBezTo>
                  <a:pt x="788047" y="1916591"/>
                  <a:pt x="822847" y="1968524"/>
                  <a:pt x="842492" y="2023108"/>
                </a:cubicBezTo>
                <a:lnTo>
                  <a:pt x="842495" y="2023107"/>
                </a:lnTo>
                <a:lnTo>
                  <a:pt x="898660" y="2011301"/>
                </a:lnTo>
                <a:cubicBezTo>
                  <a:pt x="894200" y="2010104"/>
                  <a:pt x="887291" y="2010489"/>
                  <a:pt x="877929" y="2012458"/>
                </a:cubicBezTo>
                <a:lnTo>
                  <a:pt x="842495" y="2023107"/>
                </a:lnTo>
                <a:cubicBezTo>
                  <a:pt x="822851" y="1968522"/>
                  <a:pt x="788049" y="1916590"/>
                  <a:pt x="738092" y="1867310"/>
                </a:cubicBezTo>
                <a:close/>
                <a:moveTo>
                  <a:pt x="211135" y="1863591"/>
                </a:moveTo>
                <a:cubicBezTo>
                  <a:pt x="212252" y="1866693"/>
                  <a:pt x="212643" y="1869004"/>
                  <a:pt x="212307" y="1870526"/>
                </a:cubicBezTo>
                <a:lnTo>
                  <a:pt x="211139" y="1871333"/>
                </a:lnTo>
                <a:close/>
                <a:moveTo>
                  <a:pt x="1215611" y="1855691"/>
                </a:moveTo>
                <a:lnTo>
                  <a:pt x="1209201" y="1866829"/>
                </a:lnTo>
                <a:lnTo>
                  <a:pt x="1209201" y="1866831"/>
                </a:lnTo>
                <a:lnTo>
                  <a:pt x="1215611" y="1855693"/>
                </a:lnTo>
                <a:close/>
                <a:moveTo>
                  <a:pt x="66673" y="1836312"/>
                </a:moveTo>
                <a:lnTo>
                  <a:pt x="70019" y="1840814"/>
                </a:lnTo>
                <a:cubicBezTo>
                  <a:pt x="72251" y="1847017"/>
                  <a:pt x="71141" y="1855122"/>
                  <a:pt x="66688" y="1865132"/>
                </a:cubicBezTo>
                <a:close/>
                <a:moveTo>
                  <a:pt x="1895616" y="1817999"/>
                </a:moveTo>
                <a:lnTo>
                  <a:pt x="1897667" y="1825631"/>
                </a:lnTo>
                <a:cubicBezTo>
                  <a:pt x="1895371" y="1826199"/>
                  <a:pt x="1892163" y="1825635"/>
                  <a:pt x="1888035" y="1823940"/>
                </a:cubicBezTo>
                <a:lnTo>
                  <a:pt x="1882994" y="1821117"/>
                </a:lnTo>
                <a:close/>
                <a:moveTo>
                  <a:pt x="1179283" y="1775125"/>
                </a:moveTo>
                <a:lnTo>
                  <a:pt x="1179282" y="1775126"/>
                </a:lnTo>
                <a:lnTo>
                  <a:pt x="1191585" y="1820926"/>
                </a:lnTo>
                <a:lnTo>
                  <a:pt x="1191587" y="1820925"/>
                </a:lnTo>
                <a:close/>
                <a:moveTo>
                  <a:pt x="1873060" y="1734033"/>
                </a:moveTo>
                <a:lnTo>
                  <a:pt x="1887415" y="1787464"/>
                </a:lnTo>
                <a:lnTo>
                  <a:pt x="1866760" y="1792566"/>
                </a:lnTo>
                <a:lnTo>
                  <a:pt x="1852403" y="1739132"/>
                </a:lnTo>
                <a:close/>
                <a:moveTo>
                  <a:pt x="1378947" y="1725817"/>
                </a:moveTo>
                <a:cubicBezTo>
                  <a:pt x="1382560" y="1757485"/>
                  <a:pt x="1382511" y="1784629"/>
                  <a:pt x="1378800" y="1807252"/>
                </a:cubicBezTo>
                <a:cubicBezTo>
                  <a:pt x="1401751" y="1801585"/>
                  <a:pt x="1413909" y="1801294"/>
                  <a:pt x="1415276" y="1806384"/>
                </a:cubicBezTo>
                <a:lnTo>
                  <a:pt x="1415273" y="1806381"/>
                </a:lnTo>
                <a:lnTo>
                  <a:pt x="1405135" y="1802783"/>
                </a:lnTo>
                <a:cubicBezTo>
                  <a:pt x="1399054" y="1802926"/>
                  <a:pt x="1390278" y="1804419"/>
                  <a:pt x="1378802" y="1807252"/>
                </a:cubicBezTo>
                <a:lnTo>
                  <a:pt x="1378949" y="1725823"/>
                </a:lnTo>
                <a:close/>
                <a:moveTo>
                  <a:pt x="1842296" y="1619531"/>
                </a:moveTo>
                <a:lnTo>
                  <a:pt x="1852550" y="1657699"/>
                </a:lnTo>
                <a:lnTo>
                  <a:pt x="1831897" y="1662800"/>
                </a:lnTo>
                <a:lnTo>
                  <a:pt x="1821641" y="1624633"/>
                </a:lnTo>
                <a:close/>
                <a:moveTo>
                  <a:pt x="1643511" y="1562806"/>
                </a:moveTo>
                <a:lnTo>
                  <a:pt x="1643509" y="1562806"/>
                </a:lnTo>
                <a:lnTo>
                  <a:pt x="1692728" y="1746006"/>
                </a:lnTo>
                <a:lnTo>
                  <a:pt x="1692729" y="1746006"/>
                </a:lnTo>
                <a:close/>
                <a:moveTo>
                  <a:pt x="1825891" y="1558465"/>
                </a:moveTo>
                <a:lnTo>
                  <a:pt x="1832042" y="1581366"/>
                </a:lnTo>
                <a:lnTo>
                  <a:pt x="1811387" y="1586467"/>
                </a:lnTo>
                <a:lnTo>
                  <a:pt x="1805236" y="1563566"/>
                </a:lnTo>
                <a:close/>
                <a:moveTo>
                  <a:pt x="1281682" y="1473085"/>
                </a:moveTo>
                <a:lnTo>
                  <a:pt x="1281680" y="1473086"/>
                </a:lnTo>
                <a:lnTo>
                  <a:pt x="1310391" y="1579954"/>
                </a:lnTo>
                <a:lnTo>
                  <a:pt x="1310393" y="1579953"/>
                </a:lnTo>
                <a:close/>
                <a:moveTo>
                  <a:pt x="1276262" y="1425586"/>
                </a:moveTo>
                <a:lnTo>
                  <a:pt x="1276260" y="1425587"/>
                </a:lnTo>
                <a:lnTo>
                  <a:pt x="1263807" y="1461220"/>
                </a:lnTo>
                <a:lnTo>
                  <a:pt x="1272743" y="1467153"/>
                </a:lnTo>
                <a:lnTo>
                  <a:pt x="1272746" y="1467150"/>
                </a:lnTo>
                <a:lnTo>
                  <a:pt x="1263809" y="1461219"/>
                </a:lnTo>
                <a:close/>
                <a:moveTo>
                  <a:pt x="1533791" y="1345708"/>
                </a:moveTo>
                <a:lnTo>
                  <a:pt x="1533789" y="1345708"/>
                </a:lnTo>
                <a:cubicBezTo>
                  <a:pt x="1542481" y="1359843"/>
                  <a:pt x="1562647" y="1371142"/>
                  <a:pt x="1594289" y="1379607"/>
                </a:cubicBezTo>
                <a:lnTo>
                  <a:pt x="1594288" y="1379605"/>
                </a:lnTo>
                <a:lnTo>
                  <a:pt x="1555436" y="1364782"/>
                </a:lnTo>
                <a:cubicBezTo>
                  <a:pt x="1545351" y="1359132"/>
                  <a:pt x="1538137" y="1352774"/>
                  <a:pt x="1533791" y="1345708"/>
                </a:cubicBezTo>
                <a:close/>
                <a:moveTo>
                  <a:pt x="1726720" y="1216667"/>
                </a:moveTo>
                <a:lnTo>
                  <a:pt x="1759531" y="1338799"/>
                </a:lnTo>
                <a:lnTo>
                  <a:pt x="1738876" y="1343900"/>
                </a:lnTo>
                <a:lnTo>
                  <a:pt x="1706065" y="1221768"/>
                </a:lnTo>
                <a:close/>
                <a:moveTo>
                  <a:pt x="1676620" y="1139502"/>
                </a:moveTo>
                <a:lnTo>
                  <a:pt x="1715733" y="1203100"/>
                </a:lnTo>
                <a:lnTo>
                  <a:pt x="1701962" y="1206501"/>
                </a:lnTo>
                <a:lnTo>
                  <a:pt x="1662850" y="1142902"/>
                </a:lnTo>
                <a:close/>
                <a:moveTo>
                  <a:pt x="942413" y="1084762"/>
                </a:moveTo>
                <a:lnTo>
                  <a:pt x="964972" y="1168728"/>
                </a:lnTo>
                <a:lnTo>
                  <a:pt x="951202" y="1172130"/>
                </a:lnTo>
                <a:lnTo>
                  <a:pt x="928644" y="1088162"/>
                </a:lnTo>
                <a:close/>
                <a:moveTo>
                  <a:pt x="1389941" y="974243"/>
                </a:moveTo>
                <a:lnTo>
                  <a:pt x="1428467" y="981010"/>
                </a:lnTo>
                <a:cubicBezTo>
                  <a:pt x="1415576" y="1005900"/>
                  <a:pt x="1409131" y="1018344"/>
                  <a:pt x="1409131" y="1018344"/>
                </a:cubicBezTo>
                <a:cubicBezTo>
                  <a:pt x="1407764" y="1013255"/>
                  <a:pt x="1403418" y="1006189"/>
                  <a:pt x="1396093" y="997145"/>
                </a:cubicBezTo>
                <a:cubicBezTo>
                  <a:pt x="1391991" y="981877"/>
                  <a:pt x="1389941" y="974243"/>
                  <a:pt x="1389941" y="974243"/>
                </a:cubicBezTo>
                <a:close/>
                <a:moveTo>
                  <a:pt x="1383936" y="869910"/>
                </a:moveTo>
                <a:lnTo>
                  <a:pt x="1399610" y="955577"/>
                </a:lnTo>
                <a:lnTo>
                  <a:pt x="1378953" y="960679"/>
                </a:lnTo>
                <a:lnTo>
                  <a:pt x="1370164" y="873310"/>
                </a:lnTo>
                <a:close/>
                <a:moveTo>
                  <a:pt x="1327685" y="769844"/>
                </a:moveTo>
                <a:lnTo>
                  <a:pt x="1361229" y="867377"/>
                </a:lnTo>
                <a:lnTo>
                  <a:pt x="1347459" y="870777"/>
                </a:lnTo>
                <a:lnTo>
                  <a:pt x="1313913" y="773245"/>
                </a:lnTo>
                <a:close/>
                <a:moveTo>
                  <a:pt x="1238163" y="564556"/>
                </a:moveTo>
                <a:lnTo>
                  <a:pt x="1264658" y="610401"/>
                </a:lnTo>
                <a:cubicBezTo>
                  <a:pt x="1272884" y="627363"/>
                  <a:pt x="1279050" y="643477"/>
                  <a:pt x="1283151" y="658743"/>
                </a:cubicBezTo>
                <a:cubicBezTo>
                  <a:pt x="1253364" y="638967"/>
                  <a:pt x="1235736" y="618901"/>
                  <a:pt x="1230268" y="598545"/>
                </a:cubicBezTo>
                <a:cubicBezTo>
                  <a:pt x="1227534" y="588367"/>
                  <a:pt x="1228925" y="579883"/>
                  <a:pt x="1234444" y="573095"/>
                </a:cubicBezTo>
                <a:close/>
                <a:moveTo>
                  <a:pt x="1233782" y="556979"/>
                </a:moveTo>
                <a:cubicBezTo>
                  <a:pt x="1236762" y="558956"/>
                  <a:pt x="1238305" y="561288"/>
                  <a:pt x="1238415" y="563973"/>
                </a:cubicBezTo>
                <a:lnTo>
                  <a:pt x="1238161" y="564557"/>
                </a:lnTo>
                <a:close/>
                <a:moveTo>
                  <a:pt x="1187201" y="438247"/>
                </a:moveTo>
                <a:lnTo>
                  <a:pt x="1213276" y="480647"/>
                </a:lnTo>
                <a:lnTo>
                  <a:pt x="1192621" y="485748"/>
                </a:lnTo>
                <a:lnTo>
                  <a:pt x="1173431" y="441647"/>
                </a:lnTo>
                <a:close/>
                <a:moveTo>
                  <a:pt x="869317" y="402790"/>
                </a:moveTo>
                <a:lnTo>
                  <a:pt x="869317" y="402792"/>
                </a:lnTo>
                <a:cubicBezTo>
                  <a:pt x="872051" y="412970"/>
                  <a:pt x="876862" y="417210"/>
                  <a:pt x="883747" y="415508"/>
                </a:cubicBezTo>
                <a:cubicBezTo>
                  <a:pt x="890631" y="413808"/>
                  <a:pt x="895100" y="416776"/>
                  <a:pt x="897149" y="424408"/>
                </a:cubicBezTo>
                <a:lnTo>
                  <a:pt x="903009" y="440582"/>
                </a:lnTo>
                <a:lnTo>
                  <a:pt x="904254" y="444019"/>
                </a:lnTo>
                <a:cubicBezTo>
                  <a:pt x="907965" y="453277"/>
                  <a:pt x="913019" y="465256"/>
                  <a:pt x="919415" y="479956"/>
                </a:cubicBezTo>
                <a:lnTo>
                  <a:pt x="922623" y="487632"/>
                </a:lnTo>
                <a:lnTo>
                  <a:pt x="932686" y="511712"/>
                </a:lnTo>
                <a:lnTo>
                  <a:pt x="932684" y="511706"/>
                </a:lnTo>
                <a:lnTo>
                  <a:pt x="922623" y="487632"/>
                </a:lnTo>
                <a:lnTo>
                  <a:pt x="919416" y="479958"/>
                </a:lnTo>
                <a:cubicBezTo>
                  <a:pt x="913020" y="465258"/>
                  <a:pt x="907966" y="453280"/>
                  <a:pt x="904255" y="444021"/>
                </a:cubicBezTo>
                <a:lnTo>
                  <a:pt x="903009" y="440582"/>
                </a:lnTo>
                <a:lnTo>
                  <a:pt x="897149" y="424406"/>
                </a:lnTo>
                <a:cubicBezTo>
                  <a:pt x="895099" y="416774"/>
                  <a:pt x="890631" y="413808"/>
                  <a:pt x="883746" y="415506"/>
                </a:cubicBezTo>
                <a:close/>
                <a:moveTo>
                  <a:pt x="621605" y="0"/>
                </a:moveTo>
                <a:cubicBezTo>
                  <a:pt x="687134" y="43508"/>
                  <a:pt x="719899" y="65262"/>
                  <a:pt x="719899" y="65262"/>
                </a:cubicBezTo>
                <a:cubicBezTo>
                  <a:pt x="766971" y="167596"/>
                  <a:pt x="798075" y="219605"/>
                  <a:pt x="813214" y="221293"/>
                </a:cubicBezTo>
                <a:lnTo>
                  <a:pt x="827716" y="193292"/>
                </a:lnTo>
                <a:cubicBezTo>
                  <a:pt x="831817" y="208558"/>
                  <a:pt x="835236" y="221281"/>
                  <a:pt x="837970" y="231458"/>
                </a:cubicBezTo>
                <a:lnTo>
                  <a:pt x="837933" y="251365"/>
                </a:lnTo>
                <a:lnTo>
                  <a:pt x="843609" y="252449"/>
                </a:lnTo>
                <a:cubicBezTo>
                  <a:pt x="849908" y="257678"/>
                  <a:pt x="861066" y="271880"/>
                  <a:pt x="877082" y="295059"/>
                </a:cubicBezTo>
                <a:lnTo>
                  <a:pt x="897737" y="289958"/>
                </a:lnTo>
                <a:cubicBezTo>
                  <a:pt x="899104" y="295047"/>
                  <a:pt x="888849" y="256879"/>
                  <a:pt x="866975" y="175458"/>
                </a:cubicBezTo>
                <a:cubicBezTo>
                  <a:pt x="866975" y="175458"/>
                  <a:pt x="872053" y="157924"/>
                  <a:pt x="882210" y="122856"/>
                </a:cubicBezTo>
                <a:cubicBezTo>
                  <a:pt x="920101" y="227455"/>
                  <a:pt x="965122" y="322156"/>
                  <a:pt x="1017272" y="406955"/>
                </a:cubicBezTo>
                <a:cubicBezTo>
                  <a:pt x="1018249" y="374154"/>
                  <a:pt x="1013708" y="348143"/>
                  <a:pt x="1003649" y="328920"/>
                </a:cubicBezTo>
                <a:cubicBezTo>
                  <a:pt x="1028357" y="366231"/>
                  <a:pt x="1049647" y="390820"/>
                  <a:pt x="1067517" y="402686"/>
                </a:cubicBezTo>
                <a:cubicBezTo>
                  <a:pt x="1073965" y="390241"/>
                  <a:pt x="1075820" y="378928"/>
                  <a:pt x="1073084" y="368752"/>
                </a:cubicBezTo>
                <a:cubicBezTo>
                  <a:pt x="1075820" y="378928"/>
                  <a:pt x="1037000" y="279986"/>
                  <a:pt x="956628" y="71919"/>
                </a:cubicBezTo>
                <a:cubicBezTo>
                  <a:pt x="1089638" y="348384"/>
                  <a:pt x="1184466" y="555594"/>
                  <a:pt x="1241106" y="693547"/>
                </a:cubicBezTo>
                <a:cubicBezTo>
                  <a:pt x="1259857" y="726903"/>
                  <a:pt x="1288862" y="798424"/>
                  <a:pt x="1328119" y="908113"/>
                </a:cubicBezTo>
                <a:cubicBezTo>
                  <a:pt x="1367379" y="1017802"/>
                  <a:pt x="1396627" y="1081122"/>
                  <a:pt x="1415867" y="1098078"/>
                </a:cubicBezTo>
                <a:cubicBezTo>
                  <a:pt x="1420946" y="1080544"/>
                  <a:pt x="1415476" y="1060189"/>
                  <a:pt x="1399460" y="1037010"/>
                </a:cubicBezTo>
                <a:cubicBezTo>
                  <a:pt x="1413230" y="1033611"/>
                  <a:pt x="1424950" y="1022576"/>
                  <a:pt x="1434618" y="1003910"/>
                </a:cubicBezTo>
                <a:cubicBezTo>
                  <a:pt x="1435496" y="1025398"/>
                  <a:pt x="1433152" y="1053110"/>
                  <a:pt x="1427585" y="1087045"/>
                </a:cubicBezTo>
                <a:lnTo>
                  <a:pt x="1454393" y="1104843"/>
                </a:lnTo>
                <a:lnTo>
                  <a:pt x="1475048" y="1099742"/>
                </a:lnTo>
                <a:cubicBezTo>
                  <a:pt x="1476904" y="1088431"/>
                  <a:pt x="1474414" y="1070052"/>
                  <a:pt x="1467577" y="1044609"/>
                </a:cubicBezTo>
                <a:cubicBezTo>
                  <a:pt x="1466212" y="1039520"/>
                  <a:pt x="1459130" y="1022275"/>
                  <a:pt x="1446338" y="992876"/>
                </a:cubicBezTo>
                <a:cubicBezTo>
                  <a:pt x="1438133" y="962342"/>
                  <a:pt x="1432665" y="941988"/>
                  <a:pt x="1429931" y="931808"/>
                </a:cubicBezTo>
                <a:cubicBezTo>
                  <a:pt x="1428564" y="926720"/>
                  <a:pt x="1428588" y="913148"/>
                  <a:pt x="1430004" y="891093"/>
                </a:cubicBezTo>
                <a:cubicBezTo>
                  <a:pt x="1431421" y="869037"/>
                  <a:pt x="1430760" y="852919"/>
                  <a:pt x="1428027" y="842741"/>
                </a:cubicBezTo>
                <a:cubicBezTo>
                  <a:pt x="1425292" y="832564"/>
                  <a:pt x="1408837" y="798642"/>
                  <a:pt x="1378661" y="740976"/>
                </a:cubicBezTo>
                <a:cubicBezTo>
                  <a:pt x="1348483" y="683311"/>
                  <a:pt x="1332028" y="649387"/>
                  <a:pt x="1329294" y="639210"/>
                </a:cubicBezTo>
                <a:lnTo>
                  <a:pt x="1327975" y="606977"/>
                </a:lnTo>
                <a:cubicBezTo>
                  <a:pt x="1318406" y="571354"/>
                  <a:pt x="1307907" y="541388"/>
                  <a:pt x="1296480" y="517077"/>
                </a:cubicBezTo>
                <a:cubicBezTo>
                  <a:pt x="1368748" y="640320"/>
                  <a:pt x="1423829" y="754242"/>
                  <a:pt x="1461720" y="858841"/>
                </a:cubicBezTo>
                <a:lnTo>
                  <a:pt x="1475490" y="855441"/>
                </a:lnTo>
                <a:cubicBezTo>
                  <a:pt x="1478712" y="849217"/>
                  <a:pt x="1476905" y="833385"/>
                  <a:pt x="1470070" y="807940"/>
                </a:cubicBezTo>
                <a:cubicBezTo>
                  <a:pt x="1448195" y="726517"/>
                  <a:pt x="1394288" y="598742"/>
                  <a:pt x="1308347" y="424609"/>
                </a:cubicBezTo>
                <a:cubicBezTo>
                  <a:pt x="1387061" y="535407"/>
                  <a:pt x="1460452" y="671939"/>
                  <a:pt x="1528520" y="834204"/>
                </a:cubicBezTo>
                <a:cubicBezTo>
                  <a:pt x="1585161" y="972159"/>
                  <a:pt x="1641803" y="1110114"/>
                  <a:pt x="1698445" y="1248069"/>
                </a:cubicBezTo>
                <a:cubicBezTo>
                  <a:pt x="1780575" y="1499112"/>
                  <a:pt x="1838730" y="1688244"/>
                  <a:pt x="1872911" y="1815466"/>
                </a:cubicBezTo>
                <a:lnTo>
                  <a:pt x="1882994" y="1821117"/>
                </a:lnTo>
                <a:lnTo>
                  <a:pt x="1874961" y="1823100"/>
                </a:lnTo>
                <a:lnTo>
                  <a:pt x="1883165" y="1853632"/>
                </a:lnTo>
                <a:lnTo>
                  <a:pt x="1903820" y="1848533"/>
                </a:lnTo>
                <a:lnTo>
                  <a:pt x="1930481" y="1947765"/>
                </a:lnTo>
                <a:cubicBezTo>
                  <a:pt x="1928137" y="1975477"/>
                  <a:pt x="1926964" y="1989333"/>
                  <a:pt x="1926964" y="1989333"/>
                </a:cubicBezTo>
                <a:cubicBezTo>
                  <a:pt x="1940734" y="1985931"/>
                  <a:pt x="1949670" y="1991865"/>
                  <a:pt x="1953771" y="2007132"/>
                </a:cubicBezTo>
                <a:cubicBezTo>
                  <a:pt x="1972230" y="2075831"/>
                  <a:pt x="1982996" y="2115905"/>
                  <a:pt x="1986072" y="2127356"/>
                </a:cubicBezTo>
                <a:lnTo>
                  <a:pt x="1986584" y="2129263"/>
                </a:lnTo>
                <a:cubicBezTo>
                  <a:pt x="1963634" y="2134933"/>
                  <a:pt x="1951916" y="2145966"/>
                  <a:pt x="1951427" y="2162365"/>
                </a:cubicBezTo>
                <a:cubicBezTo>
                  <a:pt x="1967931" y="2169143"/>
                  <a:pt x="1978233" y="2180165"/>
                  <a:pt x="1982337" y="2195432"/>
                </a:cubicBezTo>
                <a:cubicBezTo>
                  <a:pt x="1983703" y="2200521"/>
                  <a:pt x="1981287" y="2205188"/>
                  <a:pt x="1975085" y="2209433"/>
                </a:cubicBezTo>
                <a:cubicBezTo>
                  <a:pt x="1968884" y="2213677"/>
                  <a:pt x="1967149" y="2220888"/>
                  <a:pt x="1969884" y="2231066"/>
                </a:cubicBezTo>
                <a:cubicBezTo>
                  <a:pt x="1972618" y="2241245"/>
                  <a:pt x="1978795" y="2250572"/>
                  <a:pt x="1988414" y="2259048"/>
                </a:cubicBezTo>
                <a:cubicBezTo>
                  <a:pt x="1998034" y="2267526"/>
                  <a:pt x="2003527" y="2274310"/>
                  <a:pt x="2004894" y="2279399"/>
                </a:cubicBezTo>
                <a:cubicBezTo>
                  <a:pt x="2007630" y="2289576"/>
                  <a:pt x="2015784" y="2347254"/>
                  <a:pt x="2029358" y="2452433"/>
                </a:cubicBezTo>
                <a:cubicBezTo>
                  <a:pt x="2042932" y="2557610"/>
                  <a:pt x="2051086" y="2615289"/>
                  <a:pt x="2053820" y="2625466"/>
                </a:cubicBezTo>
                <a:cubicBezTo>
                  <a:pt x="2071594" y="2691622"/>
                  <a:pt x="2083802" y="2727949"/>
                  <a:pt x="2090442" y="2734449"/>
                </a:cubicBezTo>
                <a:cubicBezTo>
                  <a:pt x="2097083" y="2740948"/>
                  <a:pt x="2101087" y="2746743"/>
                  <a:pt x="2102454" y="2751831"/>
                </a:cubicBezTo>
                <a:lnTo>
                  <a:pt x="2012513" y="2253098"/>
                </a:lnTo>
                <a:cubicBezTo>
                  <a:pt x="2015247" y="2263275"/>
                  <a:pt x="2024963" y="2281225"/>
                  <a:pt x="2041663" y="2306947"/>
                </a:cubicBezTo>
                <a:cubicBezTo>
                  <a:pt x="2058362" y="2332669"/>
                  <a:pt x="2067397" y="2348075"/>
                  <a:pt x="2068764" y="2353164"/>
                </a:cubicBezTo>
                <a:cubicBezTo>
                  <a:pt x="2103043" y="2426095"/>
                  <a:pt x="2150016" y="2582719"/>
                  <a:pt x="2209684" y="2823029"/>
                </a:cubicBezTo>
                <a:lnTo>
                  <a:pt x="2222424" y="2795540"/>
                </a:lnTo>
                <a:lnTo>
                  <a:pt x="2230997" y="2834044"/>
                </a:lnTo>
                <a:cubicBezTo>
                  <a:pt x="2243182" y="2883945"/>
                  <a:pt x="2253627" y="2926811"/>
                  <a:pt x="2262337" y="2962646"/>
                </a:cubicBezTo>
                <a:lnTo>
                  <a:pt x="2278683" y="3030167"/>
                </a:lnTo>
                <a:lnTo>
                  <a:pt x="2283256" y="3049052"/>
                </a:lnTo>
                <a:lnTo>
                  <a:pt x="2286154" y="3061249"/>
                </a:lnTo>
                <a:lnTo>
                  <a:pt x="2267693" y="3093592"/>
                </a:lnTo>
                <a:lnTo>
                  <a:pt x="2267692" y="3093596"/>
                </a:lnTo>
                <a:lnTo>
                  <a:pt x="2286155" y="3061251"/>
                </a:lnTo>
                <a:lnTo>
                  <a:pt x="2293759" y="3093262"/>
                </a:lnTo>
                <a:cubicBezTo>
                  <a:pt x="2295522" y="3100967"/>
                  <a:pt x="2295550" y="3101639"/>
                  <a:pt x="2293842" y="3095278"/>
                </a:cubicBezTo>
                <a:lnTo>
                  <a:pt x="2466107" y="4119047"/>
                </a:lnTo>
                <a:cubicBezTo>
                  <a:pt x="2479779" y="4169935"/>
                  <a:pt x="2485442" y="4209235"/>
                  <a:pt x="2483097" y="4236947"/>
                </a:cubicBezTo>
                <a:cubicBezTo>
                  <a:pt x="2477043" y="4287280"/>
                  <a:pt x="2472648" y="4307359"/>
                  <a:pt x="2469914" y="4297182"/>
                </a:cubicBezTo>
                <a:cubicBezTo>
                  <a:pt x="2472648" y="4307359"/>
                  <a:pt x="2478142" y="4314142"/>
                  <a:pt x="2486393" y="4317532"/>
                </a:cubicBezTo>
                <a:lnTo>
                  <a:pt x="2497446" y="4327271"/>
                </a:lnTo>
                <a:lnTo>
                  <a:pt x="2496477" y="4334337"/>
                </a:lnTo>
                <a:lnTo>
                  <a:pt x="2492035" y="4338522"/>
                </a:lnTo>
                <a:lnTo>
                  <a:pt x="2496479" y="4334336"/>
                </a:lnTo>
                <a:lnTo>
                  <a:pt x="2494599" y="4348063"/>
                </a:lnTo>
                <a:lnTo>
                  <a:pt x="2478764" y="4351974"/>
                </a:lnTo>
                <a:lnTo>
                  <a:pt x="2485002" y="4326016"/>
                </a:lnTo>
                <a:lnTo>
                  <a:pt x="2485002" y="4326014"/>
                </a:lnTo>
                <a:lnTo>
                  <a:pt x="2478761" y="4351975"/>
                </a:lnTo>
                <a:lnTo>
                  <a:pt x="2411977" y="4368468"/>
                </a:lnTo>
                <a:cubicBezTo>
                  <a:pt x="2393616" y="4373002"/>
                  <a:pt x="2384436" y="4375268"/>
                  <a:pt x="2384436" y="4375268"/>
                </a:cubicBezTo>
                <a:cubicBezTo>
                  <a:pt x="2340685" y="4467471"/>
                  <a:pt x="2316513" y="4514139"/>
                  <a:pt x="2311923" y="4515273"/>
                </a:cubicBezTo>
                <a:cubicBezTo>
                  <a:pt x="2302744" y="4517541"/>
                  <a:pt x="2291268" y="4520373"/>
                  <a:pt x="2277498" y="4523774"/>
                </a:cubicBezTo>
                <a:cubicBezTo>
                  <a:pt x="2257771" y="4523221"/>
                  <a:pt x="2245612" y="4523510"/>
                  <a:pt x="2241023" y="4524643"/>
                </a:cubicBezTo>
                <a:cubicBezTo>
                  <a:pt x="2185649" y="4446065"/>
                  <a:pt x="2140775" y="4397456"/>
                  <a:pt x="2106399" y="4378813"/>
                </a:cubicBezTo>
                <a:cubicBezTo>
                  <a:pt x="2106399" y="4378813"/>
                  <a:pt x="2107718" y="4411046"/>
                  <a:pt x="2110353" y="4475514"/>
                </a:cubicBezTo>
                <a:cubicBezTo>
                  <a:pt x="2107520" y="4519625"/>
                  <a:pt x="2115725" y="4550159"/>
                  <a:pt x="2134964" y="4567113"/>
                </a:cubicBezTo>
                <a:cubicBezTo>
                  <a:pt x="2105665" y="4530936"/>
                  <a:pt x="2088721" y="4513414"/>
                  <a:pt x="2084131" y="4514547"/>
                </a:cubicBezTo>
                <a:lnTo>
                  <a:pt x="2040165" y="4572132"/>
                </a:lnTo>
                <a:lnTo>
                  <a:pt x="2075668" y="4643804"/>
                </a:lnTo>
                <a:cubicBezTo>
                  <a:pt x="2097982" y="4683416"/>
                  <a:pt x="2110030" y="4705703"/>
                  <a:pt x="2111816" y="4710665"/>
                </a:cubicBezTo>
                <a:cubicBezTo>
                  <a:pt x="2115388" y="4720590"/>
                  <a:pt x="2118071" y="4739241"/>
                  <a:pt x="2119869" y="4766619"/>
                </a:cubicBezTo>
                <a:cubicBezTo>
                  <a:pt x="2121667" y="4793997"/>
                  <a:pt x="2124352" y="4812648"/>
                  <a:pt x="2127924" y="4822572"/>
                </a:cubicBezTo>
                <a:cubicBezTo>
                  <a:pt x="2127924" y="4822572"/>
                  <a:pt x="2141318" y="4859789"/>
                  <a:pt x="2168106" y="4934222"/>
                </a:cubicBezTo>
                <a:cubicBezTo>
                  <a:pt x="2194895" y="5008655"/>
                  <a:pt x="2215432" y="5065721"/>
                  <a:pt x="2229719" y="5105419"/>
                </a:cubicBezTo>
                <a:cubicBezTo>
                  <a:pt x="2226148" y="5095495"/>
                  <a:pt x="2213214" y="5087538"/>
                  <a:pt x="2190921" y="5081549"/>
                </a:cubicBezTo>
                <a:cubicBezTo>
                  <a:pt x="2168626" y="5075560"/>
                  <a:pt x="2155694" y="5067603"/>
                  <a:pt x="2152122" y="5057679"/>
                </a:cubicBezTo>
                <a:cubicBezTo>
                  <a:pt x="2096783" y="4948681"/>
                  <a:pt x="2062863" y="4876815"/>
                  <a:pt x="2050362" y="4842079"/>
                </a:cubicBezTo>
                <a:cubicBezTo>
                  <a:pt x="2046790" y="4832154"/>
                  <a:pt x="2024476" y="4786938"/>
                  <a:pt x="1983418" y="4706430"/>
                </a:cubicBezTo>
                <a:lnTo>
                  <a:pt x="1954031" y="4648130"/>
                </a:lnTo>
                <a:lnTo>
                  <a:pt x="1920795" y="4644422"/>
                </a:lnTo>
                <a:lnTo>
                  <a:pt x="1888248" y="4613251"/>
                </a:lnTo>
                <a:lnTo>
                  <a:pt x="2043057" y="4939292"/>
                </a:lnTo>
                <a:cubicBezTo>
                  <a:pt x="2193017" y="5255250"/>
                  <a:pt x="2268668" y="5415088"/>
                  <a:pt x="2270007" y="5418810"/>
                </a:cubicBezTo>
                <a:cubicBezTo>
                  <a:pt x="2273579" y="5428734"/>
                  <a:pt x="2270026" y="5452432"/>
                  <a:pt x="2259346" y="5489906"/>
                </a:cubicBezTo>
                <a:cubicBezTo>
                  <a:pt x="2257572" y="5507359"/>
                  <a:pt x="2267385" y="5517840"/>
                  <a:pt x="2288787" y="5521347"/>
                </a:cubicBezTo>
                <a:cubicBezTo>
                  <a:pt x="2310187" y="5524855"/>
                  <a:pt x="2322674" y="5531572"/>
                  <a:pt x="2326246" y="5541496"/>
                </a:cubicBezTo>
                <a:cubicBezTo>
                  <a:pt x="2308433" y="5581537"/>
                  <a:pt x="2303100" y="5611481"/>
                  <a:pt x="2310243" y="5631329"/>
                </a:cubicBezTo>
                <a:cubicBezTo>
                  <a:pt x="2313815" y="5641254"/>
                  <a:pt x="2325414" y="5656697"/>
                  <a:pt x="2345042" y="5677657"/>
                </a:cubicBezTo>
                <a:cubicBezTo>
                  <a:pt x="2364668" y="5698619"/>
                  <a:pt x="2376267" y="5714062"/>
                  <a:pt x="2379839" y="5723986"/>
                </a:cubicBezTo>
                <a:cubicBezTo>
                  <a:pt x="2492315" y="5969360"/>
                  <a:pt x="2572650" y="6136621"/>
                  <a:pt x="2620846" y="6225769"/>
                </a:cubicBezTo>
                <a:cubicBezTo>
                  <a:pt x="2522751" y="6199419"/>
                  <a:pt x="2473705" y="6186243"/>
                  <a:pt x="2473705" y="6186243"/>
                </a:cubicBezTo>
                <a:cubicBezTo>
                  <a:pt x="2407675" y="6092303"/>
                  <a:pt x="2363070" y="6046702"/>
                  <a:pt x="2339888" y="6049440"/>
                </a:cubicBezTo>
                <a:lnTo>
                  <a:pt x="2315831" y="6083320"/>
                </a:lnTo>
                <a:cubicBezTo>
                  <a:pt x="2310473" y="6068433"/>
                  <a:pt x="2306008" y="6056028"/>
                  <a:pt x="2302437" y="6046103"/>
                </a:cubicBezTo>
                <a:lnTo>
                  <a:pt x="2303734" y="6025086"/>
                </a:lnTo>
                <a:lnTo>
                  <a:pt x="2295072" y="6025634"/>
                </a:lnTo>
                <a:cubicBezTo>
                  <a:pt x="2285707" y="6021999"/>
                  <a:pt x="2269428" y="6010341"/>
                  <a:pt x="2246235" y="5990663"/>
                </a:cubicBezTo>
                <a:lnTo>
                  <a:pt x="2214143" y="6002213"/>
                </a:lnTo>
                <a:cubicBezTo>
                  <a:pt x="2212357" y="5997251"/>
                  <a:pt x="2225751" y="6034468"/>
                  <a:pt x="2254325" y="6113863"/>
                </a:cubicBezTo>
                <a:cubicBezTo>
                  <a:pt x="2254325" y="6113863"/>
                  <a:pt x="2245418" y="6133883"/>
                  <a:pt x="2227607" y="6173923"/>
                </a:cubicBezTo>
                <a:cubicBezTo>
                  <a:pt x="2175841" y="6074850"/>
                  <a:pt x="2112488" y="5988354"/>
                  <a:pt x="2037553" y="5914433"/>
                </a:cubicBezTo>
                <a:cubicBezTo>
                  <a:pt x="2034004" y="5949340"/>
                  <a:pt x="2039368" y="5975434"/>
                  <a:pt x="2053643" y="5992717"/>
                </a:cubicBezTo>
                <a:cubicBezTo>
                  <a:pt x="2017960" y="5960719"/>
                  <a:pt x="1986744" y="5941126"/>
                  <a:pt x="1959991" y="5933940"/>
                </a:cubicBezTo>
                <a:cubicBezTo>
                  <a:pt x="1949299" y="5948998"/>
                  <a:pt x="1945739" y="5961489"/>
                  <a:pt x="1949311" y="5971413"/>
                </a:cubicBezTo>
                <a:cubicBezTo>
                  <a:pt x="1945739" y="5961489"/>
                  <a:pt x="1999287" y="6054317"/>
                  <a:pt x="2109952" y="6249897"/>
                </a:cubicBezTo>
                <a:cubicBezTo>
                  <a:pt x="1922576" y="5997850"/>
                  <a:pt x="1789621" y="5807489"/>
                  <a:pt x="1711090" y="5678814"/>
                </a:cubicBezTo>
                <a:cubicBezTo>
                  <a:pt x="1684325" y="5649211"/>
                  <a:pt x="1644167" y="5582392"/>
                  <a:pt x="1590613" y="5478357"/>
                </a:cubicBezTo>
                <a:cubicBezTo>
                  <a:pt x="1537061" y="5374321"/>
                  <a:pt x="1496015" y="5316229"/>
                  <a:pt x="1467476" y="5304080"/>
                </a:cubicBezTo>
                <a:cubicBezTo>
                  <a:pt x="1458571" y="5324100"/>
                  <a:pt x="1465715" y="5343948"/>
                  <a:pt x="1488907" y="5363627"/>
                </a:cubicBezTo>
                <a:cubicBezTo>
                  <a:pt x="1467511" y="5371327"/>
                  <a:pt x="1448796" y="5386470"/>
                  <a:pt x="1432759" y="5409057"/>
                </a:cubicBezTo>
                <a:cubicBezTo>
                  <a:pt x="1432746" y="5386641"/>
                  <a:pt x="1438081" y="5356696"/>
                  <a:pt x="1448760" y="5319224"/>
                </a:cubicBezTo>
                <a:lnTo>
                  <a:pt x="1408631" y="5308443"/>
                </a:lnTo>
                <a:lnTo>
                  <a:pt x="1376538" y="5319993"/>
                </a:lnTo>
                <a:cubicBezTo>
                  <a:pt x="1372979" y="5332484"/>
                  <a:pt x="1375662" y="5351136"/>
                  <a:pt x="1384592" y="5375947"/>
                </a:cubicBezTo>
                <a:cubicBezTo>
                  <a:pt x="1386378" y="5380909"/>
                  <a:pt x="1396194" y="5396994"/>
                  <a:pt x="1414042" y="5424200"/>
                </a:cubicBezTo>
                <a:cubicBezTo>
                  <a:pt x="1424757" y="5453973"/>
                  <a:pt x="1431901" y="5473822"/>
                  <a:pt x="1435473" y="5483747"/>
                </a:cubicBezTo>
                <a:cubicBezTo>
                  <a:pt x="1437258" y="5488709"/>
                  <a:pt x="1436375" y="5503039"/>
                  <a:pt x="1432820" y="5526739"/>
                </a:cubicBezTo>
                <a:cubicBezTo>
                  <a:pt x="1429266" y="5550437"/>
                  <a:pt x="1429274" y="5567249"/>
                  <a:pt x="1432846" y="5577174"/>
                </a:cubicBezTo>
                <a:cubicBezTo>
                  <a:pt x="1436419" y="5587098"/>
                  <a:pt x="1459617" y="5617984"/>
                  <a:pt x="1502443" y="5669830"/>
                </a:cubicBezTo>
                <a:cubicBezTo>
                  <a:pt x="1545269" y="5721677"/>
                  <a:pt x="1568467" y="5752562"/>
                  <a:pt x="1572039" y="5762487"/>
                </a:cubicBezTo>
                <a:lnTo>
                  <a:pt x="1572058" y="5796110"/>
                </a:lnTo>
                <a:cubicBezTo>
                  <a:pt x="1584559" y="5830845"/>
                  <a:pt x="1598840" y="5859336"/>
                  <a:pt x="1614900" y="5881580"/>
                </a:cubicBezTo>
                <a:cubicBezTo>
                  <a:pt x="1511414" y="5773096"/>
                  <a:pt x="1433786" y="5669317"/>
                  <a:pt x="1382020" y="5570243"/>
                </a:cubicBezTo>
                <a:lnTo>
                  <a:pt x="1360625" y="5577943"/>
                </a:lnTo>
                <a:cubicBezTo>
                  <a:pt x="1355279" y="5585472"/>
                  <a:pt x="1357070" y="5601643"/>
                  <a:pt x="1366001" y="5626453"/>
                </a:cubicBezTo>
                <a:cubicBezTo>
                  <a:pt x="1394575" y="5705849"/>
                  <a:pt x="1469535" y="5824600"/>
                  <a:pt x="1590880" y="5982707"/>
                </a:cubicBezTo>
                <a:cubicBezTo>
                  <a:pt x="1476701" y="5889280"/>
                  <a:pt x="1372316" y="5767107"/>
                  <a:pt x="1277722" y="5616188"/>
                </a:cubicBezTo>
                <a:cubicBezTo>
                  <a:pt x="1199191" y="5487512"/>
                  <a:pt x="1120659" y="5358836"/>
                  <a:pt x="1042128" y="5230160"/>
                </a:cubicBezTo>
                <a:cubicBezTo>
                  <a:pt x="931438" y="4989749"/>
                  <a:pt x="853771" y="4807515"/>
                  <a:pt x="809124" y="4683460"/>
                </a:cubicBezTo>
                <a:lnTo>
                  <a:pt x="793963" y="4680508"/>
                </a:lnTo>
                <a:lnTo>
                  <a:pt x="806445" y="4676016"/>
                </a:lnTo>
                <a:lnTo>
                  <a:pt x="795730" y="4646243"/>
                </a:lnTo>
                <a:lnTo>
                  <a:pt x="763636" y="4657794"/>
                </a:lnTo>
                <a:lnTo>
                  <a:pt x="728813" y="4561030"/>
                </a:lnTo>
                <a:cubicBezTo>
                  <a:pt x="734146" y="4531085"/>
                  <a:pt x="736812" y="4516113"/>
                  <a:pt x="736812" y="4516113"/>
                </a:cubicBezTo>
                <a:cubicBezTo>
                  <a:pt x="715419" y="4523813"/>
                  <a:pt x="702041" y="4520220"/>
                  <a:pt x="696684" y="4505333"/>
                </a:cubicBezTo>
                <a:cubicBezTo>
                  <a:pt x="672574" y="4438343"/>
                  <a:pt x="658511" y="4399267"/>
                  <a:pt x="654492" y="4388102"/>
                </a:cubicBezTo>
                <a:lnTo>
                  <a:pt x="653822" y="4386240"/>
                </a:lnTo>
                <a:cubicBezTo>
                  <a:pt x="689482" y="4373406"/>
                  <a:pt x="708197" y="4358263"/>
                  <a:pt x="709972" y="4340809"/>
                </a:cubicBezTo>
                <a:cubicBezTo>
                  <a:pt x="685005" y="4338585"/>
                  <a:pt x="669842" y="4330030"/>
                  <a:pt x="664484" y="4315143"/>
                </a:cubicBezTo>
                <a:cubicBezTo>
                  <a:pt x="662698" y="4310181"/>
                  <a:pt x="666709" y="4304534"/>
                  <a:pt x="676513" y="4298203"/>
                </a:cubicBezTo>
                <a:cubicBezTo>
                  <a:pt x="686317" y="4291872"/>
                  <a:pt x="689434" y="4283744"/>
                  <a:pt x="685863" y="4273819"/>
                </a:cubicBezTo>
                <a:cubicBezTo>
                  <a:pt x="682291" y="4263895"/>
                  <a:pt x="673369" y="4255896"/>
                  <a:pt x="659100" y="4249821"/>
                </a:cubicBezTo>
                <a:cubicBezTo>
                  <a:pt x="644832" y="4243746"/>
                  <a:pt x="636803" y="4238229"/>
                  <a:pt x="635017" y="4233266"/>
                </a:cubicBezTo>
                <a:cubicBezTo>
                  <a:pt x="631445" y="4223342"/>
                  <a:pt x="622499" y="4164907"/>
                  <a:pt x="608177" y="4057962"/>
                </a:cubicBezTo>
                <a:cubicBezTo>
                  <a:pt x="593854" y="3951018"/>
                  <a:pt x="584907" y="3892584"/>
                  <a:pt x="581335" y="3882659"/>
                </a:cubicBezTo>
                <a:cubicBezTo>
                  <a:pt x="558118" y="3818150"/>
                  <a:pt x="541605" y="3783457"/>
                  <a:pt x="531793" y="3778581"/>
                </a:cubicBezTo>
                <a:cubicBezTo>
                  <a:pt x="521983" y="3773704"/>
                  <a:pt x="516185" y="3768785"/>
                  <a:pt x="514399" y="3763823"/>
                </a:cubicBezTo>
                <a:lnTo>
                  <a:pt x="621658" y="4263297"/>
                </a:lnTo>
                <a:cubicBezTo>
                  <a:pt x="618086" y="4253372"/>
                  <a:pt x="604258" y="4237330"/>
                  <a:pt x="580173" y="4215171"/>
                </a:cubicBezTo>
                <a:cubicBezTo>
                  <a:pt x="556087" y="4193013"/>
                  <a:pt x="543151" y="4179452"/>
                  <a:pt x="541365" y="4174490"/>
                </a:cubicBezTo>
                <a:cubicBezTo>
                  <a:pt x="493182" y="4107756"/>
                  <a:pt x="430688" y="3956494"/>
                  <a:pt x="353882" y="3720703"/>
                </a:cubicBezTo>
                <a:lnTo>
                  <a:pt x="332569" y="3753516"/>
                </a:lnTo>
                <a:lnTo>
                  <a:pt x="321781" y="3715441"/>
                </a:lnTo>
                <a:cubicBezTo>
                  <a:pt x="306151" y="3666418"/>
                  <a:pt x="292756" y="3624298"/>
                  <a:pt x="281591" y="3589082"/>
                </a:cubicBezTo>
                <a:lnTo>
                  <a:pt x="260655" y="3522706"/>
                </a:lnTo>
                <a:lnTo>
                  <a:pt x="254798" y="3504142"/>
                </a:lnTo>
                <a:lnTo>
                  <a:pt x="251103" y="3492134"/>
                </a:lnTo>
                <a:lnTo>
                  <a:pt x="281517" y="3452491"/>
                </a:lnTo>
                <a:lnTo>
                  <a:pt x="281519" y="3452486"/>
                </a:lnTo>
                <a:lnTo>
                  <a:pt x="251102" y="3492132"/>
                </a:lnTo>
                <a:lnTo>
                  <a:pt x="241399" y="3460620"/>
                </a:lnTo>
                <a:cubicBezTo>
                  <a:pt x="239169" y="3453015"/>
                  <a:pt x="239165" y="3452315"/>
                  <a:pt x="241398" y="3458518"/>
                </a:cubicBezTo>
                <a:lnTo>
                  <a:pt x="40238" y="2429540"/>
                </a:lnTo>
                <a:cubicBezTo>
                  <a:pt x="22379" y="2379918"/>
                  <a:pt x="16118" y="2340134"/>
                  <a:pt x="21451" y="2310190"/>
                </a:cubicBezTo>
                <a:cubicBezTo>
                  <a:pt x="33905" y="2255263"/>
                  <a:pt x="41918" y="2232762"/>
                  <a:pt x="45490" y="2242686"/>
                </a:cubicBezTo>
                <a:cubicBezTo>
                  <a:pt x="41918" y="2232762"/>
                  <a:pt x="33891" y="2227243"/>
                  <a:pt x="21406" y="2226132"/>
                </a:cubicBezTo>
                <a:lnTo>
                  <a:pt x="5014" y="2219153"/>
                </a:lnTo>
                <a:lnTo>
                  <a:pt x="6945" y="2211405"/>
                </a:lnTo>
                <a:lnTo>
                  <a:pt x="14038" y="2205664"/>
                </a:lnTo>
                <a:lnTo>
                  <a:pt x="6942" y="2211406"/>
                </a:lnTo>
                <a:lnTo>
                  <a:pt x="10689" y="2196359"/>
                </a:lnTo>
                <a:lnTo>
                  <a:pt x="35293" y="2187504"/>
                </a:lnTo>
                <a:lnTo>
                  <a:pt x="24405" y="2215907"/>
                </a:lnTo>
                <a:lnTo>
                  <a:pt x="24076" y="2216763"/>
                </a:lnTo>
                <a:lnTo>
                  <a:pt x="24077" y="2216761"/>
                </a:lnTo>
                <a:lnTo>
                  <a:pt x="24405" y="2215907"/>
                </a:lnTo>
                <a:lnTo>
                  <a:pt x="35295" y="2187503"/>
                </a:lnTo>
                <a:lnTo>
                  <a:pt x="139062" y="2150158"/>
                </a:lnTo>
                <a:cubicBezTo>
                  <a:pt x="167588" y="2139891"/>
                  <a:pt x="181853" y="2134758"/>
                  <a:pt x="181853" y="2134758"/>
                </a:cubicBezTo>
                <a:cubicBezTo>
                  <a:pt x="254909" y="2024391"/>
                  <a:pt x="295002" y="1967924"/>
                  <a:pt x="302133" y="1965358"/>
                </a:cubicBezTo>
                <a:cubicBezTo>
                  <a:pt x="316398" y="1960224"/>
                  <a:pt x="334227" y="1953807"/>
                  <a:pt x="355623" y="1946107"/>
                </a:cubicBezTo>
                <a:cubicBezTo>
                  <a:pt x="385935" y="1940803"/>
                  <a:pt x="404658" y="1936867"/>
                  <a:pt x="411789" y="1934300"/>
                </a:cubicBezTo>
                <a:cubicBezTo>
                  <a:pt x="492071" y="2000691"/>
                  <a:pt x="558073" y="2038593"/>
                  <a:pt x="609791" y="2048004"/>
                </a:cubicBezTo>
                <a:cubicBezTo>
                  <a:pt x="609791" y="2048004"/>
                  <a:pt x="609774" y="2014380"/>
                  <a:pt x="609739" y="1947134"/>
                </a:cubicBezTo>
                <a:cubicBezTo>
                  <a:pt x="616848" y="1899736"/>
                  <a:pt x="606132" y="1869962"/>
                  <a:pt x="577593" y="1857813"/>
                </a:cubicBezTo>
                <a:cubicBezTo>
                  <a:pt x="620407" y="1887245"/>
                  <a:pt x="645380" y="1900677"/>
                  <a:pt x="652512" y="1898110"/>
                </a:cubicBezTo>
                <a:cubicBezTo>
                  <a:pt x="750535" y="1789968"/>
                  <a:pt x="813809" y="1730763"/>
                  <a:pt x="842336" y="1720497"/>
                </a:cubicBezTo>
                <a:cubicBezTo>
                  <a:pt x="863732" y="1712796"/>
                  <a:pt x="886913" y="1710058"/>
                  <a:pt x="911878" y="1712284"/>
                </a:cubicBezTo>
                <a:cubicBezTo>
                  <a:pt x="950227" y="1729309"/>
                  <a:pt x="985847" y="1745741"/>
                  <a:pt x="1018733" y="1761580"/>
                </a:cubicBezTo>
                <a:lnTo>
                  <a:pt x="1099518" y="1802418"/>
                </a:lnTo>
                <a:lnTo>
                  <a:pt x="1074102" y="1711563"/>
                </a:lnTo>
                <a:cubicBezTo>
                  <a:pt x="1068634" y="1691208"/>
                  <a:pt x="1057792" y="1659968"/>
                  <a:pt x="1041582" y="1617847"/>
                </a:cubicBezTo>
                <a:cubicBezTo>
                  <a:pt x="1025371" y="1575726"/>
                  <a:pt x="1016581" y="1552120"/>
                  <a:pt x="1015214" y="1547031"/>
                </a:cubicBezTo>
                <a:cubicBezTo>
                  <a:pt x="1012479" y="1536852"/>
                  <a:pt x="1009990" y="1518475"/>
                  <a:pt x="1007744" y="1491896"/>
                </a:cubicBezTo>
                <a:cubicBezTo>
                  <a:pt x="1005497" y="1465320"/>
                  <a:pt x="1003007" y="1446941"/>
                  <a:pt x="1000273" y="1436763"/>
                </a:cubicBezTo>
                <a:cubicBezTo>
                  <a:pt x="1000273" y="1436763"/>
                  <a:pt x="990019" y="1398597"/>
                  <a:pt x="969511" y="1322263"/>
                </a:cubicBezTo>
                <a:cubicBezTo>
                  <a:pt x="949003" y="1245930"/>
                  <a:pt x="933278" y="1187408"/>
                  <a:pt x="922342" y="1146698"/>
                </a:cubicBezTo>
                <a:cubicBezTo>
                  <a:pt x="925076" y="1156875"/>
                  <a:pt x="933890" y="1166908"/>
                  <a:pt x="948783" y="1176796"/>
                </a:cubicBezTo>
                <a:cubicBezTo>
                  <a:pt x="963676" y="1186684"/>
                  <a:pt x="972490" y="1196717"/>
                  <a:pt x="975224" y="1206894"/>
                </a:cubicBezTo>
                <a:cubicBezTo>
                  <a:pt x="1015851" y="1321673"/>
                  <a:pt x="1040949" y="1396873"/>
                  <a:pt x="1050519" y="1432496"/>
                </a:cubicBezTo>
                <a:cubicBezTo>
                  <a:pt x="1053253" y="1442673"/>
                  <a:pt x="1069685" y="1490168"/>
                  <a:pt x="1099811" y="1574978"/>
                </a:cubicBezTo>
                <a:cubicBezTo>
                  <a:pt x="1129939" y="1659788"/>
                  <a:pt x="1146370" y="1707283"/>
                  <a:pt x="1149104" y="1717460"/>
                </a:cubicBezTo>
                <a:cubicBezTo>
                  <a:pt x="1151840" y="1727637"/>
                  <a:pt x="1159846" y="1739227"/>
                  <a:pt x="1173129" y="1752226"/>
                </a:cubicBezTo>
                <a:lnTo>
                  <a:pt x="1180746" y="1725926"/>
                </a:lnTo>
                <a:cubicBezTo>
                  <a:pt x="984063" y="1139594"/>
                  <a:pt x="885037" y="843885"/>
                  <a:pt x="883670" y="838796"/>
                </a:cubicBezTo>
                <a:cubicBezTo>
                  <a:pt x="880936" y="828619"/>
                  <a:pt x="882352" y="806563"/>
                  <a:pt x="887920" y="772629"/>
                </a:cubicBezTo>
                <a:cubicBezTo>
                  <a:pt x="888407" y="756228"/>
                  <a:pt x="881547" y="744355"/>
                  <a:pt x="867338" y="737013"/>
                </a:cubicBezTo>
                <a:cubicBezTo>
                  <a:pt x="853128" y="729668"/>
                  <a:pt x="844655" y="720907"/>
                  <a:pt x="841921" y="710730"/>
                </a:cubicBezTo>
                <a:cubicBezTo>
                  <a:pt x="852078" y="675662"/>
                  <a:pt x="854422" y="647950"/>
                  <a:pt x="848954" y="627595"/>
                </a:cubicBezTo>
                <a:cubicBezTo>
                  <a:pt x="846220" y="617418"/>
                  <a:pt x="837992" y="600457"/>
                  <a:pt x="824271" y="576713"/>
                </a:cubicBezTo>
                <a:cubicBezTo>
                  <a:pt x="810550" y="552969"/>
                  <a:pt x="802323" y="536008"/>
                  <a:pt x="799586" y="525829"/>
                </a:cubicBezTo>
                <a:cubicBezTo>
                  <a:pt x="716089" y="269698"/>
                  <a:pt x="656763" y="94421"/>
                  <a:pt x="6216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icture Placeholder 128"/>
          <p:cNvSpPr>
            <a:spLocks noGrp="1"/>
          </p:cNvSpPr>
          <p:nvPr>
            <p:ph type="pic" sz="quarter" idx="10"/>
          </p:nvPr>
        </p:nvSpPr>
        <p:spPr>
          <a:xfrm>
            <a:off x="0" y="393205"/>
            <a:ext cx="5162842" cy="6464794"/>
          </a:xfrm>
          <a:custGeom>
            <a:avLst/>
            <a:gdLst>
              <a:gd name="connsiteX0" fmla="*/ 427044 w 5162842"/>
              <a:gd name="connsiteY0" fmla="*/ 5295345 h 6464794"/>
              <a:gd name="connsiteX1" fmla="*/ 453385 w 5162842"/>
              <a:gd name="connsiteY1" fmla="*/ 5306689 h 6464794"/>
              <a:gd name="connsiteX2" fmla="*/ 400705 w 5162842"/>
              <a:gd name="connsiteY2" fmla="*/ 5352067 h 6464794"/>
              <a:gd name="connsiteX3" fmla="*/ 387537 w 5162842"/>
              <a:gd name="connsiteY3" fmla="*/ 5340724 h 6464794"/>
              <a:gd name="connsiteX4" fmla="*/ 650928 w 5162842"/>
              <a:gd name="connsiteY4" fmla="*/ 4989048 h 6464794"/>
              <a:gd name="connsiteX5" fmla="*/ 624590 w 5162842"/>
              <a:gd name="connsiteY5" fmla="*/ 5034426 h 6464794"/>
              <a:gd name="connsiteX6" fmla="*/ 598254 w 5162842"/>
              <a:gd name="connsiteY6" fmla="*/ 5068456 h 6464794"/>
              <a:gd name="connsiteX7" fmla="*/ 545574 w 5162842"/>
              <a:gd name="connsiteY7" fmla="*/ 5045770 h 6464794"/>
              <a:gd name="connsiteX8" fmla="*/ 650928 w 5162842"/>
              <a:gd name="connsiteY8" fmla="*/ 4989048 h 6464794"/>
              <a:gd name="connsiteX9" fmla="*/ 751162 w 5162842"/>
              <a:gd name="connsiteY9" fmla="*/ 4979985 h 6464794"/>
              <a:gd name="connsiteX10" fmla="*/ 751073 w 5162842"/>
              <a:gd name="connsiteY10" fmla="*/ 4980148 h 6464794"/>
              <a:gd name="connsiteX11" fmla="*/ 751073 w 5162842"/>
              <a:gd name="connsiteY11" fmla="*/ 4980157 h 6464794"/>
              <a:gd name="connsiteX12" fmla="*/ 803748 w 5162842"/>
              <a:gd name="connsiteY12" fmla="*/ 4883730 h 6464794"/>
              <a:gd name="connsiteX13" fmla="*/ 803685 w 5162842"/>
              <a:gd name="connsiteY13" fmla="*/ 4883845 h 6464794"/>
              <a:gd name="connsiteX14" fmla="*/ 803680 w 5162842"/>
              <a:gd name="connsiteY14" fmla="*/ 4883853 h 6464794"/>
              <a:gd name="connsiteX15" fmla="*/ 770827 w 5162842"/>
              <a:gd name="connsiteY15" fmla="*/ 4941870 h 6464794"/>
              <a:gd name="connsiteX16" fmla="*/ 803685 w 5162842"/>
              <a:gd name="connsiteY16" fmla="*/ 4883845 h 6464794"/>
              <a:gd name="connsiteX17" fmla="*/ 803689 w 5162842"/>
              <a:gd name="connsiteY17" fmla="*/ 4883838 h 6464794"/>
              <a:gd name="connsiteX18" fmla="*/ 3701028 w 5162842"/>
              <a:gd name="connsiteY18" fmla="*/ 1837777 h 6464794"/>
              <a:gd name="connsiteX19" fmla="*/ 3727365 w 5162842"/>
              <a:gd name="connsiteY19" fmla="*/ 1849121 h 6464794"/>
              <a:gd name="connsiteX20" fmla="*/ 3701028 w 5162842"/>
              <a:gd name="connsiteY20" fmla="*/ 1894500 h 6464794"/>
              <a:gd name="connsiteX21" fmla="*/ 3674690 w 5162842"/>
              <a:gd name="connsiteY21" fmla="*/ 1883156 h 6464794"/>
              <a:gd name="connsiteX22" fmla="*/ 3732636 w 5162842"/>
              <a:gd name="connsiteY22" fmla="*/ 1808287 h 6464794"/>
              <a:gd name="connsiteX23" fmla="*/ 3737245 w 5162842"/>
              <a:gd name="connsiteY23" fmla="*/ 1815094 h 6464794"/>
              <a:gd name="connsiteX24" fmla="*/ 3727365 w 5162842"/>
              <a:gd name="connsiteY24" fmla="*/ 1826438 h 6464794"/>
              <a:gd name="connsiteX25" fmla="*/ 3729012 w 5162842"/>
              <a:gd name="connsiteY25" fmla="*/ 1812967 h 6464794"/>
              <a:gd name="connsiteX26" fmla="*/ 4662400 w 5162842"/>
              <a:gd name="connsiteY26" fmla="*/ 1633585 h 6464794"/>
              <a:gd name="connsiteX27" fmla="*/ 4688738 w 5162842"/>
              <a:gd name="connsiteY27" fmla="*/ 1633585 h 6464794"/>
              <a:gd name="connsiteX28" fmla="*/ 4715075 w 5162842"/>
              <a:gd name="connsiteY28" fmla="*/ 1678964 h 6464794"/>
              <a:gd name="connsiteX29" fmla="*/ 4688738 w 5162842"/>
              <a:gd name="connsiteY29" fmla="*/ 1678964 h 6464794"/>
              <a:gd name="connsiteX30" fmla="*/ 2858188 w 5162842"/>
              <a:gd name="connsiteY30" fmla="*/ 1474762 h 6464794"/>
              <a:gd name="connsiteX31" fmla="*/ 2884525 w 5162842"/>
              <a:gd name="connsiteY31" fmla="*/ 1474762 h 6464794"/>
              <a:gd name="connsiteX32" fmla="*/ 2858188 w 5162842"/>
              <a:gd name="connsiteY32" fmla="*/ 1542828 h 6464794"/>
              <a:gd name="connsiteX33" fmla="*/ 2831845 w 5162842"/>
              <a:gd name="connsiteY33" fmla="*/ 1531484 h 6464794"/>
              <a:gd name="connsiteX34" fmla="*/ 4662400 w 5162842"/>
              <a:gd name="connsiteY34" fmla="*/ 1474757 h 6464794"/>
              <a:gd name="connsiteX35" fmla="*/ 4688738 w 5162842"/>
              <a:gd name="connsiteY35" fmla="*/ 1486106 h 6464794"/>
              <a:gd name="connsiteX36" fmla="*/ 4649232 w 5162842"/>
              <a:gd name="connsiteY36" fmla="*/ 1565514 h 6464794"/>
              <a:gd name="connsiteX37" fmla="*/ 4622890 w 5162842"/>
              <a:gd name="connsiteY37" fmla="*/ 1554170 h 6464794"/>
              <a:gd name="connsiteX38" fmla="*/ 3003052 w 5162842"/>
              <a:gd name="connsiteY38" fmla="*/ 1281905 h 6464794"/>
              <a:gd name="connsiteX39" fmla="*/ 3029389 w 5162842"/>
              <a:gd name="connsiteY39" fmla="*/ 1293253 h 6464794"/>
              <a:gd name="connsiteX40" fmla="*/ 2937204 w 5162842"/>
              <a:gd name="connsiteY40" fmla="*/ 1395350 h 6464794"/>
              <a:gd name="connsiteX41" fmla="*/ 2910862 w 5162842"/>
              <a:gd name="connsiteY41" fmla="*/ 1372663 h 6464794"/>
              <a:gd name="connsiteX42" fmla="*/ 4925792 w 5162842"/>
              <a:gd name="connsiteY42" fmla="*/ 1145774 h 6464794"/>
              <a:gd name="connsiteX43" fmla="*/ 4859945 w 5162842"/>
              <a:gd name="connsiteY43" fmla="*/ 1315940 h 6464794"/>
              <a:gd name="connsiteX44" fmla="*/ 4807271 w 5162842"/>
              <a:gd name="connsiteY44" fmla="*/ 1327284 h 6464794"/>
              <a:gd name="connsiteX45" fmla="*/ 4780929 w 5162842"/>
              <a:gd name="connsiteY45" fmla="*/ 1474758 h 6464794"/>
              <a:gd name="connsiteX46" fmla="*/ 4728254 w 5162842"/>
              <a:gd name="connsiteY46" fmla="*/ 1452071 h 6464794"/>
              <a:gd name="connsiteX47" fmla="*/ 4925792 w 5162842"/>
              <a:gd name="connsiteY47" fmla="*/ 1145774 h 6464794"/>
              <a:gd name="connsiteX48" fmla="*/ 3622011 w 5162842"/>
              <a:gd name="connsiteY48" fmla="*/ 1009646 h 6464794"/>
              <a:gd name="connsiteX49" fmla="*/ 3648348 w 5162842"/>
              <a:gd name="connsiteY49" fmla="*/ 1009646 h 6464794"/>
              <a:gd name="connsiteX50" fmla="*/ 3622011 w 5162842"/>
              <a:gd name="connsiteY50" fmla="*/ 1077712 h 6464794"/>
              <a:gd name="connsiteX51" fmla="*/ 3595674 w 5162842"/>
              <a:gd name="connsiteY51" fmla="*/ 1066368 h 6464794"/>
              <a:gd name="connsiteX52" fmla="*/ 4609721 w 5162842"/>
              <a:gd name="connsiteY52" fmla="*/ 816793 h 6464794"/>
              <a:gd name="connsiteX53" fmla="*/ 4688738 w 5162842"/>
              <a:gd name="connsiteY53" fmla="*/ 839485 h 6464794"/>
              <a:gd name="connsiteX54" fmla="*/ 4372672 w 5162842"/>
              <a:gd name="connsiteY54" fmla="*/ 1247879 h 6464794"/>
              <a:gd name="connsiteX55" fmla="*/ 4280487 w 5162842"/>
              <a:gd name="connsiteY55" fmla="*/ 1145778 h 6464794"/>
              <a:gd name="connsiteX56" fmla="*/ 4359503 w 5162842"/>
              <a:gd name="connsiteY56" fmla="*/ 1123090 h 6464794"/>
              <a:gd name="connsiteX57" fmla="*/ 4372672 w 5162842"/>
              <a:gd name="connsiteY57" fmla="*/ 1145778 h 6464794"/>
              <a:gd name="connsiteX58" fmla="*/ 4372672 w 5162842"/>
              <a:gd name="connsiteY58" fmla="*/ 1179813 h 6464794"/>
              <a:gd name="connsiteX59" fmla="*/ 4451688 w 5162842"/>
              <a:gd name="connsiteY59" fmla="*/ 1134434 h 6464794"/>
              <a:gd name="connsiteX60" fmla="*/ 4471444 w 5162842"/>
              <a:gd name="connsiteY60" fmla="*/ 1106073 h 6464794"/>
              <a:gd name="connsiteX61" fmla="*/ 4491199 w 5162842"/>
              <a:gd name="connsiteY61" fmla="*/ 1055025 h 6464794"/>
              <a:gd name="connsiteX62" fmla="*/ 4412178 w 5162842"/>
              <a:gd name="connsiteY62" fmla="*/ 975616 h 6464794"/>
              <a:gd name="connsiteX63" fmla="*/ 4431731 w 5162842"/>
              <a:gd name="connsiteY63" fmla="*/ 975616 h 6464794"/>
              <a:gd name="connsiteX64" fmla="*/ 4557042 w 5162842"/>
              <a:gd name="connsiteY64" fmla="*/ 975616 h 6464794"/>
              <a:gd name="connsiteX65" fmla="*/ 4609721 w 5162842"/>
              <a:gd name="connsiteY65" fmla="*/ 816793 h 6464794"/>
              <a:gd name="connsiteX66" fmla="*/ 4760913 w 5162842"/>
              <a:gd name="connsiteY66" fmla="*/ 716164 h 6464794"/>
              <a:gd name="connsiteX67" fmla="*/ 4751293 w 5162842"/>
              <a:gd name="connsiteY67" fmla="*/ 728873 h 6464794"/>
              <a:gd name="connsiteX68" fmla="*/ 4701906 w 5162842"/>
              <a:gd name="connsiteY68" fmla="*/ 816788 h 6464794"/>
              <a:gd name="connsiteX69" fmla="*/ 4662400 w 5162842"/>
              <a:gd name="connsiteY69" fmla="*/ 760067 h 6464794"/>
              <a:gd name="connsiteX70" fmla="*/ 4715080 w 5162842"/>
              <a:gd name="connsiteY70" fmla="*/ 726036 h 6464794"/>
              <a:gd name="connsiteX71" fmla="*/ 4763643 w 5162842"/>
              <a:gd name="connsiteY71" fmla="*/ 712569 h 6464794"/>
              <a:gd name="connsiteX72" fmla="*/ 4767759 w 5162842"/>
              <a:gd name="connsiteY72" fmla="*/ 714696 h 6464794"/>
              <a:gd name="connsiteX73" fmla="*/ 4760919 w 5162842"/>
              <a:gd name="connsiteY73" fmla="*/ 716168 h 6464794"/>
              <a:gd name="connsiteX74" fmla="*/ 3766875 w 5162842"/>
              <a:gd name="connsiteY74" fmla="*/ 544530 h 6464794"/>
              <a:gd name="connsiteX75" fmla="*/ 3760574 w 5162842"/>
              <a:gd name="connsiteY75" fmla="*/ 554392 h 6464794"/>
              <a:gd name="connsiteX76" fmla="*/ 3756178 w 5162842"/>
              <a:gd name="connsiteY76" fmla="*/ 548077 h 6464794"/>
              <a:gd name="connsiteX77" fmla="*/ 3766875 w 5162842"/>
              <a:gd name="connsiteY77" fmla="*/ 544530 h 6464794"/>
              <a:gd name="connsiteX78" fmla="*/ 4517536 w 5162842"/>
              <a:gd name="connsiteY78" fmla="*/ 499147 h 6464794"/>
              <a:gd name="connsiteX79" fmla="*/ 4445583 w 5162842"/>
              <a:gd name="connsiteY79" fmla="*/ 581366 h 6464794"/>
              <a:gd name="connsiteX80" fmla="*/ 4445102 w 5162842"/>
              <a:gd name="connsiteY80" fmla="*/ 578561 h 6464794"/>
              <a:gd name="connsiteX81" fmla="*/ 4517536 w 5162842"/>
              <a:gd name="connsiteY81" fmla="*/ 499147 h 6464794"/>
              <a:gd name="connsiteX82" fmla="*/ 4912620 w 5162842"/>
              <a:gd name="connsiteY82" fmla="*/ 431085 h 6464794"/>
              <a:gd name="connsiteX83" fmla="*/ 4965298 w 5162842"/>
              <a:gd name="connsiteY83" fmla="*/ 453778 h 6464794"/>
              <a:gd name="connsiteX84" fmla="*/ 4866526 w 5162842"/>
              <a:gd name="connsiteY84" fmla="*/ 572891 h 6464794"/>
              <a:gd name="connsiteX85" fmla="*/ 4767755 w 5162842"/>
              <a:gd name="connsiteY85" fmla="*/ 692005 h 6464794"/>
              <a:gd name="connsiteX86" fmla="*/ 4912620 w 5162842"/>
              <a:gd name="connsiteY86" fmla="*/ 431085 h 6464794"/>
              <a:gd name="connsiteX87" fmla="*/ 4543873 w 5162842"/>
              <a:gd name="connsiteY87" fmla="*/ 397050 h 6464794"/>
              <a:gd name="connsiteX88" fmla="*/ 4570215 w 5162842"/>
              <a:gd name="connsiteY88" fmla="*/ 408394 h 6464794"/>
              <a:gd name="connsiteX89" fmla="*/ 4530705 w 5162842"/>
              <a:gd name="connsiteY89" fmla="*/ 476460 h 6464794"/>
              <a:gd name="connsiteX90" fmla="*/ 4504367 w 5162842"/>
              <a:gd name="connsiteY90" fmla="*/ 453772 h 6464794"/>
              <a:gd name="connsiteX91" fmla="*/ 4794101 w 5162842"/>
              <a:gd name="connsiteY91" fmla="*/ 0 h 6464794"/>
              <a:gd name="connsiteX92" fmla="*/ 4794101 w 5162842"/>
              <a:gd name="connsiteY92" fmla="*/ 45375 h 6464794"/>
              <a:gd name="connsiteX93" fmla="*/ 4109284 w 5162842"/>
              <a:gd name="connsiteY93" fmla="*/ 907548 h 6464794"/>
              <a:gd name="connsiteX94" fmla="*/ 3911746 w 5162842"/>
              <a:gd name="connsiteY94" fmla="*/ 1157119 h 6464794"/>
              <a:gd name="connsiteX95" fmla="*/ 3727370 w 5162842"/>
              <a:gd name="connsiteY95" fmla="*/ 1463416 h 6464794"/>
              <a:gd name="connsiteX96" fmla="*/ 3727370 w 5162842"/>
              <a:gd name="connsiteY96" fmla="*/ 1486108 h 6464794"/>
              <a:gd name="connsiteX97" fmla="*/ 3990762 w 5162842"/>
              <a:gd name="connsiteY97" fmla="*/ 1202497 h 6464794"/>
              <a:gd name="connsiteX98" fmla="*/ 3977594 w 5162842"/>
              <a:gd name="connsiteY98" fmla="*/ 1191154 h 6464794"/>
              <a:gd name="connsiteX99" fmla="*/ 4188302 w 5162842"/>
              <a:gd name="connsiteY99" fmla="*/ 862166 h 6464794"/>
              <a:gd name="connsiteX100" fmla="*/ 4254149 w 5162842"/>
              <a:gd name="connsiteY100" fmla="*/ 816789 h 6464794"/>
              <a:gd name="connsiteX101" fmla="*/ 4436879 w 5162842"/>
              <a:gd name="connsiteY101" fmla="*/ 591323 h 6464794"/>
              <a:gd name="connsiteX102" fmla="*/ 4445588 w 5162842"/>
              <a:gd name="connsiteY102" fmla="*/ 581366 h 6464794"/>
              <a:gd name="connsiteX103" fmla="*/ 4453340 w 5162842"/>
              <a:gd name="connsiteY103" fmla="*/ 626772 h 6464794"/>
              <a:gd name="connsiteX104" fmla="*/ 4491204 w 5162842"/>
              <a:gd name="connsiteY104" fmla="*/ 680659 h 6464794"/>
              <a:gd name="connsiteX105" fmla="*/ 3714202 w 5162842"/>
              <a:gd name="connsiteY105" fmla="*/ 1769713 h 6464794"/>
              <a:gd name="connsiteX106" fmla="*/ 3911746 w 5162842"/>
              <a:gd name="connsiteY106" fmla="*/ 1610894 h 6464794"/>
              <a:gd name="connsiteX107" fmla="*/ 3760294 w 5162842"/>
              <a:gd name="connsiteY107" fmla="*/ 1772550 h 6464794"/>
              <a:gd name="connsiteX108" fmla="*/ 3732642 w 5162842"/>
              <a:gd name="connsiteY108" fmla="*/ 1808286 h 6464794"/>
              <a:gd name="connsiteX109" fmla="*/ 3714202 w 5162842"/>
              <a:gd name="connsiteY109" fmla="*/ 1781056 h 6464794"/>
              <a:gd name="connsiteX110" fmla="*/ 3635185 w 5162842"/>
              <a:gd name="connsiteY110" fmla="*/ 1905846 h 6464794"/>
              <a:gd name="connsiteX111" fmla="*/ 3595679 w 5162842"/>
              <a:gd name="connsiteY111" fmla="*/ 2041976 h 6464794"/>
              <a:gd name="connsiteX112" fmla="*/ 3635185 w 5162842"/>
              <a:gd name="connsiteY112" fmla="*/ 2041976 h 6464794"/>
              <a:gd name="connsiteX113" fmla="*/ 3714202 w 5162842"/>
              <a:gd name="connsiteY113" fmla="*/ 1985254 h 6464794"/>
              <a:gd name="connsiteX114" fmla="*/ 3727370 w 5162842"/>
              <a:gd name="connsiteY114" fmla="*/ 1917188 h 6464794"/>
              <a:gd name="connsiteX115" fmla="*/ 3938082 w 5162842"/>
              <a:gd name="connsiteY115" fmla="*/ 1747027 h 6464794"/>
              <a:gd name="connsiteX116" fmla="*/ 4003931 w 5162842"/>
              <a:gd name="connsiteY116" fmla="*/ 1735678 h 6464794"/>
              <a:gd name="connsiteX117" fmla="*/ 4082947 w 5162842"/>
              <a:gd name="connsiteY117" fmla="*/ 1565515 h 6464794"/>
              <a:gd name="connsiteX118" fmla="*/ 4175132 w 5162842"/>
              <a:gd name="connsiteY118" fmla="*/ 1576860 h 6464794"/>
              <a:gd name="connsiteX119" fmla="*/ 4201474 w 5162842"/>
              <a:gd name="connsiteY119" fmla="*/ 1559842 h 6464794"/>
              <a:gd name="connsiteX120" fmla="*/ 4227812 w 5162842"/>
              <a:gd name="connsiteY120" fmla="*/ 1554173 h 6464794"/>
              <a:gd name="connsiteX121" fmla="*/ 4148796 w 5162842"/>
              <a:gd name="connsiteY121" fmla="*/ 1486108 h 6464794"/>
              <a:gd name="connsiteX122" fmla="*/ 4102703 w 5162842"/>
              <a:gd name="connsiteY122" fmla="*/ 1497449 h 6464794"/>
              <a:gd name="connsiteX123" fmla="*/ 4082947 w 5162842"/>
              <a:gd name="connsiteY123" fmla="*/ 1508794 h 6464794"/>
              <a:gd name="connsiteX124" fmla="*/ 4161964 w 5162842"/>
              <a:gd name="connsiteY124" fmla="*/ 1372664 h 6464794"/>
              <a:gd name="connsiteX125" fmla="*/ 4254149 w 5162842"/>
              <a:gd name="connsiteY125" fmla="*/ 1213841 h 6464794"/>
              <a:gd name="connsiteX126" fmla="*/ 4306829 w 5162842"/>
              <a:gd name="connsiteY126" fmla="*/ 1236532 h 6464794"/>
              <a:gd name="connsiteX127" fmla="*/ 4227812 w 5162842"/>
              <a:gd name="connsiteY127" fmla="*/ 1406695 h 6464794"/>
              <a:gd name="connsiteX128" fmla="*/ 4254149 w 5162842"/>
              <a:gd name="connsiteY128" fmla="*/ 1418043 h 6464794"/>
              <a:gd name="connsiteX129" fmla="*/ 4359508 w 5162842"/>
              <a:gd name="connsiteY129" fmla="*/ 1281907 h 6464794"/>
              <a:gd name="connsiteX130" fmla="*/ 4372677 w 5162842"/>
              <a:gd name="connsiteY130" fmla="*/ 1338629 h 6464794"/>
              <a:gd name="connsiteX131" fmla="*/ 5162842 w 5162842"/>
              <a:gd name="connsiteY131" fmla="*/ 419737 h 6464794"/>
              <a:gd name="connsiteX132" fmla="*/ 4925792 w 5162842"/>
              <a:gd name="connsiteY132" fmla="*/ 726036 h 6464794"/>
              <a:gd name="connsiteX133" fmla="*/ 4991641 w 5162842"/>
              <a:gd name="connsiteY133" fmla="*/ 748725 h 6464794"/>
              <a:gd name="connsiteX134" fmla="*/ 4780929 w 5162842"/>
              <a:gd name="connsiteY134" fmla="*/ 1032334 h 6464794"/>
              <a:gd name="connsiteX135" fmla="*/ 4728254 w 5162842"/>
              <a:gd name="connsiteY135" fmla="*/ 1055022 h 6464794"/>
              <a:gd name="connsiteX136" fmla="*/ 4491204 w 5162842"/>
              <a:gd name="connsiteY136" fmla="*/ 1418043 h 6464794"/>
              <a:gd name="connsiteX137" fmla="*/ 4530709 w 5162842"/>
              <a:gd name="connsiteY137" fmla="*/ 1429386 h 6464794"/>
              <a:gd name="connsiteX138" fmla="*/ 4491204 w 5162842"/>
              <a:gd name="connsiteY138" fmla="*/ 1463416 h 6464794"/>
              <a:gd name="connsiteX139" fmla="*/ 4478030 w 5162842"/>
              <a:gd name="connsiteY139" fmla="*/ 1418043 h 6464794"/>
              <a:gd name="connsiteX140" fmla="*/ 4491204 w 5162842"/>
              <a:gd name="connsiteY140" fmla="*/ 1531481 h 6464794"/>
              <a:gd name="connsiteX141" fmla="*/ 3845897 w 5162842"/>
              <a:gd name="connsiteY141" fmla="*/ 2541126 h 6464794"/>
              <a:gd name="connsiteX142" fmla="*/ 3872235 w 5162842"/>
              <a:gd name="connsiteY142" fmla="*/ 2552470 h 6464794"/>
              <a:gd name="connsiteX143" fmla="*/ 4096116 w 5162842"/>
              <a:gd name="connsiteY143" fmla="*/ 2280208 h 6464794"/>
              <a:gd name="connsiteX144" fmla="*/ 4385845 w 5162842"/>
              <a:gd name="connsiteY144" fmla="*/ 1837779 h 6464794"/>
              <a:gd name="connsiteX145" fmla="*/ 4530709 w 5162842"/>
              <a:gd name="connsiteY145" fmla="*/ 1701647 h 6464794"/>
              <a:gd name="connsiteX146" fmla="*/ 4412182 w 5162842"/>
              <a:gd name="connsiteY146" fmla="*/ 1917188 h 6464794"/>
              <a:gd name="connsiteX147" fmla="*/ 4412182 w 5162842"/>
              <a:gd name="connsiteY147" fmla="*/ 1985254 h 6464794"/>
              <a:gd name="connsiteX148" fmla="*/ 4465370 w 5162842"/>
              <a:gd name="connsiteY148" fmla="*/ 2003583 h 6464794"/>
              <a:gd name="connsiteX149" fmla="*/ 4471241 w 5162842"/>
              <a:gd name="connsiteY149" fmla="*/ 1999970 h 6464794"/>
              <a:gd name="connsiteX150" fmla="*/ 4649238 w 5162842"/>
              <a:gd name="connsiteY150" fmla="*/ 1951223 h 6464794"/>
              <a:gd name="connsiteX151" fmla="*/ 4319997 w 5162842"/>
              <a:gd name="connsiteY151" fmla="*/ 2450369 h 6464794"/>
              <a:gd name="connsiteX152" fmla="*/ 4148796 w 5162842"/>
              <a:gd name="connsiteY152" fmla="*/ 2733980 h 6464794"/>
              <a:gd name="connsiteX153" fmla="*/ 4082947 w 5162842"/>
              <a:gd name="connsiteY153" fmla="*/ 2768010 h 6464794"/>
              <a:gd name="connsiteX154" fmla="*/ 4122458 w 5162842"/>
              <a:gd name="connsiteY154" fmla="*/ 2790701 h 6464794"/>
              <a:gd name="connsiteX155" fmla="*/ 3319119 w 5162842"/>
              <a:gd name="connsiteY155" fmla="*/ 4152020 h 6464794"/>
              <a:gd name="connsiteX156" fmla="*/ 3358624 w 5162842"/>
              <a:gd name="connsiteY156" fmla="*/ 4152020 h 6464794"/>
              <a:gd name="connsiteX157" fmla="*/ 3220346 w 5162842"/>
              <a:gd name="connsiteY157" fmla="*/ 4220086 h 6464794"/>
              <a:gd name="connsiteX158" fmla="*/ 3200592 w 5162842"/>
              <a:gd name="connsiteY158" fmla="*/ 4333531 h 6464794"/>
              <a:gd name="connsiteX159" fmla="*/ 3240102 w 5162842"/>
              <a:gd name="connsiteY159" fmla="*/ 4356218 h 6464794"/>
              <a:gd name="connsiteX160" fmla="*/ 3266439 w 5162842"/>
              <a:gd name="connsiteY160" fmla="*/ 4316513 h 6464794"/>
              <a:gd name="connsiteX161" fmla="*/ 3292777 w 5162842"/>
              <a:gd name="connsiteY161" fmla="*/ 4288152 h 6464794"/>
              <a:gd name="connsiteX162" fmla="*/ 3017041 w 5162842"/>
              <a:gd name="connsiteY162" fmla="*/ 4877348 h 6464794"/>
              <a:gd name="connsiteX163" fmla="*/ 2971349 w 5162842"/>
              <a:gd name="connsiteY163" fmla="*/ 4976546 h 6464794"/>
              <a:gd name="connsiteX164" fmla="*/ 2802318 w 5162842"/>
              <a:gd name="connsiteY164" fmla="*/ 4961203 h 6464794"/>
              <a:gd name="connsiteX165" fmla="*/ 2628867 w 5162842"/>
              <a:gd name="connsiteY165" fmla="*/ 4955967 h 6464794"/>
              <a:gd name="connsiteX166" fmla="*/ 27956 w 5162842"/>
              <a:gd name="connsiteY166" fmla="*/ 6420168 h 6464794"/>
              <a:gd name="connsiteX167" fmla="*/ 0 w 5162842"/>
              <a:gd name="connsiteY167" fmla="*/ 6464794 h 6464794"/>
              <a:gd name="connsiteX168" fmla="*/ 140611 w 5162842"/>
              <a:gd name="connsiteY168" fmla="*/ 6154677 h 6464794"/>
              <a:gd name="connsiteX169" fmla="*/ 467377 w 5162842"/>
              <a:gd name="connsiteY169" fmla="*/ 5442110 h 6464794"/>
              <a:gd name="connsiteX170" fmla="*/ 733405 w 5162842"/>
              <a:gd name="connsiteY170" fmla="*/ 4873662 h 6464794"/>
              <a:gd name="connsiteX171" fmla="*/ 733405 w 5162842"/>
              <a:gd name="connsiteY171" fmla="*/ 4873654 h 6464794"/>
              <a:gd name="connsiteX172" fmla="*/ 743109 w 5162842"/>
              <a:gd name="connsiteY172" fmla="*/ 4852916 h 6464794"/>
              <a:gd name="connsiteX173" fmla="*/ 731960 w 5162842"/>
              <a:gd name="connsiteY173" fmla="*/ 4864924 h 6464794"/>
              <a:gd name="connsiteX174" fmla="*/ 714852 w 5162842"/>
              <a:gd name="connsiteY174" fmla="*/ 4761779 h 6464794"/>
              <a:gd name="connsiteX175" fmla="*/ 711940 w 5162842"/>
              <a:gd name="connsiteY175" fmla="*/ 4744231 h 6464794"/>
              <a:gd name="connsiteX176" fmla="*/ 728293 w 5162842"/>
              <a:gd name="connsiteY176" fmla="*/ 4728128 h 6464794"/>
              <a:gd name="connsiteX177" fmla="*/ 808957 w 5162842"/>
              <a:gd name="connsiteY177" fmla="*/ 4716784 h 6464794"/>
              <a:gd name="connsiteX178" fmla="*/ 769452 w 5162842"/>
              <a:gd name="connsiteY178" fmla="*/ 4716784 h 6464794"/>
              <a:gd name="connsiteX179" fmla="*/ 803742 w 5162842"/>
              <a:gd name="connsiteY179" fmla="*/ 4658675 h 6464794"/>
              <a:gd name="connsiteX180" fmla="*/ 803742 w 5162842"/>
              <a:gd name="connsiteY180" fmla="*/ 4685203 h 6464794"/>
              <a:gd name="connsiteX181" fmla="*/ 843253 w 5162842"/>
              <a:gd name="connsiteY181" fmla="*/ 4719238 h 6464794"/>
              <a:gd name="connsiteX182" fmla="*/ 843258 w 5162842"/>
              <a:gd name="connsiteY182" fmla="*/ 4719238 h 6464794"/>
              <a:gd name="connsiteX183" fmla="*/ 803748 w 5162842"/>
              <a:gd name="connsiteY183" fmla="*/ 4685203 h 6464794"/>
              <a:gd name="connsiteX184" fmla="*/ 803748 w 5162842"/>
              <a:gd name="connsiteY184" fmla="*/ 4658675 h 6464794"/>
              <a:gd name="connsiteX185" fmla="*/ 853511 w 5162842"/>
              <a:gd name="connsiteY185" fmla="*/ 4574351 h 6464794"/>
              <a:gd name="connsiteX186" fmla="*/ 856426 w 5162842"/>
              <a:gd name="connsiteY186" fmla="*/ 4594449 h 6464794"/>
              <a:gd name="connsiteX187" fmla="*/ 856426 w 5162842"/>
              <a:gd name="connsiteY187" fmla="*/ 4662515 h 6464794"/>
              <a:gd name="connsiteX188" fmla="*/ 922275 w 5162842"/>
              <a:gd name="connsiteY188" fmla="*/ 4673859 h 6464794"/>
              <a:gd name="connsiteX189" fmla="*/ 1132988 w 5162842"/>
              <a:gd name="connsiteY189" fmla="*/ 4288152 h 6464794"/>
              <a:gd name="connsiteX190" fmla="*/ 1132988 w 5162842"/>
              <a:gd name="connsiteY190" fmla="*/ 4208743 h 6464794"/>
              <a:gd name="connsiteX191" fmla="*/ 1251510 w 5162842"/>
              <a:gd name="connsiteY191" fmla="*/ 4061267 h 6464794"/>
              <a:gd name="connsiteX192" fmla="*/ 1620256 w 5162842"/>
              <a:gd name="connsiteY192" fmla="*/ 3391949 h 6464794"/>
              <a:gd name="connsiteX193" fmla="*/ 1699271 w 5162842"/>
              <a:gd name="connsiteY193" fmla="*/ 3380605 h 6464794"/>
              <a:gd name="connsiteX194" fmla="*/ 1686102 w 5162842"/>
              <a:gd name="connsiteY194" fmla="*/ 3323883 h 6464794"/>
              <a:gd name="connsiteX195" fmla="*/ 1896815 w 5162842"/>
              <a:gd name="connsiteY195" fmla="*/ 2949520 h 6464794"/>
              <a:gd name="connsiteX196" fmla="*/ 2015337 w 5162842"/>
              <a:gd name="connsiteY196" fmla="*/ 2904141 h 6464794"/>
              <a:gd name="connsiteX197" fmla="*/ 1949494 w 5162842"/>
              <a:gd name="connsiteY197" fmla="*/ 2881454 h 6464794"/>
              <a:gd name="connsiteX198" fmla="*/ 1969245 w 5162842"/>
              <a:gd name="connsiteY198" fmla="*/ 2841749 h 6464794"/>
              <a:gd name="connsiteX199" fmla="*/ 1989000 w 5162842"/>
              <a:gd name="connsiteY199" fmla="*/ 2790701 h 6464794"/>
              <a:gd name="connsiteX200" fmla="*/ 2035093 w 5162842"/>
              <a:gd name="connsiteY200" fmla="*/ 2802045 h 6464794"/>
              <a:gd name="connsiteX201" fmla="*/ 2081185 w 5162842"/>
              <a:gd name="connsiteY201" fmla="*/ 2813388 h 6464794"/>
              <a:gd name="connsiteX202" fmla="*/ 2107528 w 5162842"/>
              <a:gd name="connsiteY202" fmla="*/ 2779359 h 6464794"/>
              <a:gd name="connsiteX203" fmla="*/ 2054849 w 5162842"/>
              <a:gd name="connsiteY203" fmla="*/ 2733980 h 6464794"/>
              <a:gd name="connsiteX204" fmla="*/ 2186544 w 5162842"/>
              <a:gd name="connsiteY204" fmla="*/ 2552470 h 6464794"/>
              <a:gd name="connsiteX205" fmla="*/ 2291898 w 5162842"/>
              <a:gd name="connsiteY205" fmla="*/ 2404994 h 6464794"/>
              <a:gd name="connsiteX206" fmla="*/ 2410426 w 5162842"/>
              <a:gd name="connsiteY206" fmla="*/ 2280208 h 6464794"/>
              <a:gd name="connsiteX207" fmla="*/ 2496024 w 5162842"/>
              <a:gd name="connsiteY207" fmla="*/ 2104372 h 6464794"/>
              <a:gd name="connsiteX208" fmla="*/ 2700154 w 5162842"/>
              <a:gd name="connsiteY208" fmla="*/ 1781056 h 6464794"/>
              <a:gd name="connsiteX209" fmla="*/ 2937204 w 5162842"/>
              <a:gd name="connsiteY209" fmla="*/ 1576860 h 6464794"/>
              <a:gd name="connsiteX210" fmla="*/ 3121575 w 5162842"/>
              <a:gd name="connsiteY210" fmla="*/ 1281907 h 6464794"/>
              <a:gd name="connsiteX211" fmla="*/ 3740539 w 5162842"/>
              <a:gd name="connsiteY211" fmla="*/ 465116 h 6464794"/>
              <a:gd name="connsiteX212" fmla="*/ 3714202 w 5162842"/>
              <a:gd name="connsiteY212" fmla="*/ 567213 h 6464794"/>
              <a:gd name="connsiteX213" fmla="*/ 3029389 w 5162842"/>
              <a:gd name="connsiteY213" fmla="*/ 1542825 h 6464794"/>
              <a:gd name="connsiteX214" fmla="*/ 3029389 w 5162842"/>
              <a:gd name="connsiteY214" fmla="*/ 1565515 h 6464794"/>
              <a:gd name="connsiteX215" fmla="*/ 3134743 w 5162842"/>
              <a:gd name="connsiteY215" fmla="*/ 1474759 h 6464794"/>
              <a:gd name="connsiteX216" fmla="*/ 3240102 w 5162842"/>
              <a:gd name="connsiteY216" fmla="*/ 1327285 h 6464794"/>
              <a:gd name="connsiteX217" fmla="*/ 3477152 w 5162842"/>
              <a:gd name="connsiteY217" fmla="*/ 1032334 h 6464794"/>
              <a:gd name="connsiteX218" fmla="*/ 3556169 w 5162842"/>
              <a:gd name="connsiteY218" fmla="*/ 873510 h 6464794"/>
              <a:gd name="connsiteX219" fmla="*/ 3699387 w 5162842"/>
              <a:gd name="connsiteY219" fmla="*/ 650168 h 6464794"/>
              <a:gd name="connsiteX220" fmla="*/ 3760578 w 5162842"/>
              <a:gd name="connsiteY220" fmla="*/ 554388 h 6464794"/>
              <a:gd name="connsiteX221" fmla="*/ 3763587 w 5162842"/>
              <a:gd name="connsiteY221" fmla="*/ 558706 h 6464794"/>
              <a:gd name="connsiteX222" fmla="*/ 3832729 w 5162842"/>
              <a:gd name="connsiteY222" fmla="*/ 601248 h 6464794"/>
              <a:gd name="connsiteX223" fmla="*/ 3542999 w 5162842"/>
              <a:gd name="connsiteY223" fmla="*/ 998299 h 6464794"/>
              <a:gd name="connsiteX224" fmla="*/ 3490320 w 5162842"/>
              <a:gd name="connsiteY224" fmla="*/ 1134431 h 6464794"/>
              <a:gd name="connsiteX225" fmla="*/ 3437646 w 5162842"/>
              <a:gd name="connsiteY225" fmla="*/ 1179810 h 6464794"/>
              <a:gd name="connsiteX226" fmla="*/ 3253271 w 5162842"/>
              <a:gd name="connsiteY226" fmla="*/ 1497449 h 6464794"/>
              <a:gd name="connsiteX227" fmla="*/ 3437646 w 5162842"/>
              <a:gd name="connsiteY227" fmla="*/ 1259219 h 6464794"/>
              <a:gd name="connsiteX228" fmla="*/ 3648354 w 5162842"/>
              <a:gd name="connsiteY228" fmla="*/ 1111744 h 6464794"/>
              <a:gd name="connsiteX229" fmla="*/ 3516663 w 5162842"/>
              <a:gd name="connsiteY229" fmla="*/ 1457747 h 6464794"/>
              <a:gd name="connsiteX230" fmla="*/ 3477152 w 5162842"/>
              <a:gd name="connsiteY230" fmla="*/ 1588203 h 6464794"/>
              <a:gd name="connsiteX231" fmla="*/ 3345456 w 5162842"/>
              <a:gd name="connsiteY231" fmla="*/ 1690305 h 6464794"/>
              <a:gd name="connsiteX232" fmla="*/ 2568459 w 5162842"/>
              <a:gd name="connsiteY232" fmla="*/ 2904141 h 6464794"/>
              <a:gd name="connsiteX233" fmla="*/ 2621138 w 5162842"/>
              <a:gd name="connsiteY233" fmla="*/ 2915489 h 6464794"/>
              <a:gd name="connsiteX234" fmla="*/ 2798921 w 5162842"/>
              <a:gd name="connsiteY234" fmla="*/ 2671583 h 6464794"/>
              <a:gd name="connsiteX235" fmla="*/ 3332287 w 5162842"/>
              <a:gd name="connsiteY235" fmla="*/ 1973912 h 6464794"/>
              <a:gd name="connsiteX236" fmla="*/ 3622016 w 5162842"/>
              <a:gd name="connsiteY236" fmla="*/ 1656269 h 6464794"/>
              <a:gd name="connsiteX237" fmla="*/ 3516663 w 5162842"/>
              <a:gd name="connsiteY237" fmla="*/ 1644925 h 6464794"/>
              <a:gd name="connsiteX238" fmla="*/ 3872235 w 5162842"/>
              <a:gd name="connsiteY238" fmla="*/ 1055022 h 6464794"/>
              <a:gd name="connsiteX239" fmla="*/ 4175132 w 5162842"/>
              <a:gd name="connsiteY239" fmla="*/ 635279 h 6464794"/>
              <a:gd name="connsiteX240" fmla="*/ 4794101 w 5162842"/>
              <a:gd name="connsiteY240" fmla="*/ 0 h 646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162842" h="6464794">
                <a:moveTo>
                  <a:pt x="427044" y="5295345"/>
                </a:moveTo>
                <a:lnTo>
                  <a:pt x="453385" y="5306689"/>
                </a:lnTo>
                <a:lnTo>
                  <a:pt x="400705" y="5352067"/>
                </a:lnTo>
                <a:lnTo>
                  <a:pt x="387537" y="5340724"/>
                </a:lnTo>
                <a:close/>
                <a:moveTo>
                  <a:pt x="650928" y="4989048"/>
                </a:moveTo>
                <a:cubicBezTo>
                  <a:pt x="642150" y="4996612"/>
                  <a:pt x="633368" y="5011739"/>
                  <a:pt x="624590" y="5034426"/>
                </a:cubicBezTo>
                <a:cubicBezTo>
                  <a:pt x="615808" y="5057112"/>
                  <a:pt x="607030" y="5068456"/>
                  <a:pt x="598254" y="5068456"/>
                </a:cubicBezTo>
                <a:cubicBezTo>
                  <a:pt x="580694" y="5068456"/>
                  <a:pt x="563134" y="5060895"/>
                  <a:pt x="545574" y="5045770"/>
                </a:cubicBezTo>
                <a:cubicBezTo>
                  <a:pt x="545574" y="5038208"/>
                  <a:pt x="580694" y="5019300"/>
                  <a:pt x="650928" y="4989048"/>
                </a:cubicBezTo>
                <a:close/>
                <a:moveTo>
                  <a:pt x="751162" y="4979985"/>
                </a:moveTo>
                <a:lnTo>
                  <a:pt x="751073" y="4980148"/>
                </a:lnTo>
                <a:lnTo>
                  <a:pt x="751073" y="4980157"/>
                </a:lnTo>
                <a:close/>
                <a:moveTo>
                  <a:pt x="803748" y="4883730"/>
                </a:moveTo>
                <a:lnTo>
                  <a:pt x="803685" y="4883845"/>
                </a:lnTo>
                <a:lnTo>
                  <a:pt x="803680" y="4883853"/>
                </a:lnTo>
                <a:lnTo>
                  <a:pt x="770827" y="4941870"/>
                </a:lnTo>
                <a:lnTo>
                  <a:pt x="803685" y="4883845"/>
                </a:lnTo>
                <a:lnTo>
                  <a:pt x="803689" y="4883838"/>
                </a:lnTo>
                <a:close/>
                <a:moveTo>
                  <a:pt x="3701028" y="1837777"/>
                </a:moveTo>
                <a:lnTo>
                  <a:pt x="3727365" y="1849121"/>
                </a:lnTo>
                <a:lnTo>
                  <a:pt x="3701028" y="1894500"/>
                </a:lnTo>
                <a:lnTo>
                  <a:pt x="3674690" y="1883156"/>
                </a:lnTo>
                <a:close/>
                <a:moveTo>
                  <a:pt x="3732636" y="1808287"/>
                </a:moveTo>
                <a:lnTo>
                  <a:pt x="3737245" y="1815094"/>
                </a:lnTo>
                <a:cubicBezTo>
                  <a:pt x="3739441" y="1822655"/>
                  <a:pt x="3736147" y="1826438"/>
                  <a:pt x="3727365" y="1826438"/>
                </a:cubicBezTo>
                <a:cubicBezTo>
                  <a:pt x="3722979" y="1826438"/>
                  <a:pt x="3723528" y="1821946"/>
                  <a:pt x="3729012" y="1812967"/>
                </a:cubicBezTo>
                <a:close/>
                <a:moveTo>
                  <a:pt x="4662400" y="1633585"/>
                </a:moveTo>
                <a:lnTo>
                  <a:pt x="4688738" y="1633585"/>
                </a:lnTo>
                <a:lnTo>
                  <a:pt x="4715075" y="1678964"/>
                </a:lnTo>
                <a:lnTo>
                  <a:pt x="4688738" y="1678964"/>
                </a:lnTo>
                <a:close/>
                <a:moveTo>
                  <a:pt x="2858188" y="1474762"/>
                </a:moveTo>
                <a:lnTo>
                  <a:pt x="2884525" y="1474762"/>
                </a:lnTo>
                <a:lnTo>
                  <a:pt x="2858188" y="1542828"/>
                </a:lnTo>
                <a:lnTo>
                  <a:pt x="2831845" y="1531484"/>
                </a:lnTo>
                <a:close/>
                <a:moveTo>
                  <a:pt x="4662400" y="1474757"/>
                </a:moveTo>
                <a:lnTo>
                  <a:pt x="4688738" y="1486106"/>
                </a:lnTo>
                <a:lnTo>
                  <a:pt x="4649232" y="1565514"/>
                </a:lnTo>
                <a:lnTo>
                  <a:pt x="4622890" y="1554170"/>
                </a:lnTo>
                <a:close/>
                <a:moveTo>
                  <a:pt x="3003052" y="1281905"/>
                </a:moveTo>
                <a:lnTo>
                  <a:pt x="3029389" y="1293253"/>
                </a:lnTo>
                <a:lnTo>
                  <a:pt x="2937204" y="1395350"/>
                </a:lnTo>
                <a:lnTo>
                  <a:pt x="2910862" y="1372663"/>
                </a:lnTo>
                <a:close/>
                <a:moveTo>
                  <a:pt x="4925792" y="1145774"/>
                </a:moveTo>
                <a:cubicBezTo>
                  <a:pt x="4908232" y="1183592"/>
                  <a:pt x="4886287" y="1240308"/>
                  <a:pt x="4859945" y="1315940"/>
                </a:cubicBezTo>
                <a:cubicBezTo>
                  <a:pt x="4851167" y="1315940"/>
                  <a:pt x="4833607" y="1319723"/>
                  <a:pt x="4807271" y="1327284"/>
                </a:cubicBezTo>
                <a:cubicBezTo>
                  <a:pt x="4780929" y="1410475"/>
                  <a:pt x="4772151" y="1459633"/>
                  <a:pt x="4780929" y="1474758"/>
                </a:cubicBezTo>
                <a:cubicBezTo>
                  <a:pt x="4780929" y="1459633"/>
                  <a:pt x="4763373" y="1452071"/>
                  <a:pt x="4728254" y="1452071"/>
                </a:cubicBezTo>
                <a:cubicBezTo>
                  <a:pt x="4763373" y="1376444"/>
                  <a:pt x="4829217" y="1274345"/>
                  <a:pt x="4925792" y="1145774"/>
                </a:cubicBezTo>
                <a:close/>
                <a:moveTo>
                  <a:pt x="3622011" y="1009646"/>
                </a:moveTo>
                <a:lnTo>
                  <a:pt x="3648348" y="1009646"/>
                </a:lnTo>
                <a:lnTo>
                  <a:pt x="3622011" y="1077712"/>
                </a:lnTo>
                <a:lnTo>
                  <a:pt x="3595674" y="1066368"/>
                </a:lnTo>
                <a:close/>
                <a:moveTo>
                  <a:pt x="4609721" y="816793"/>
                </a:moveTo>
                <a:cubicBezTo>
                  <a:pt x="4644840" y="816793"/>
                  <a:pt x="4671178" y="824358"/>
                  <a:pt x="4688738" y="839485"/>
                </a:cubicBezTo>
                <a:cubicBezTo>
                  <a:pt x="4627281" y="930238"/>
                  <a:pt x="4521923" y="1066368"/>
                  <a:pt x="4372672" y="1247879"/>
                </a:cubicBezTo>
                <a:cubicBezTo>
                  <a:pt x="4372672" y="1247879"/>
                  <a:pt x="4341943" y="1213844"/>
                  <a:pt x="4280487" y="1145778"/>
                </a:cubicBezTo>
                <a:cubicBezTo>
                  <a:pt x="4306823" y="1130652"/>
                  <a:pt x="4333161" y="1123090"/>
                  <a:pt x="4359503" y="1123090"/>
                </a:cubicBezTo>
                <a:cubicBezTo>
                  <a:pt x="4377063" y="1123090"/>
                  <a:pt x="4381449" y="1130652"/>
                  <a:pt x="4372672" y="1145778"/>
                </a:cubicBezTo>
                <a:cubicBezTo>
                  <a:pt x="4372672" y="1160904"/>
                  <a:pt x="4372672" y="1172248"/>
                  <a:pt x="4372672" y="1179813"/>
                </a:cubicBezTo>
                <a:cubicBezTo>
                  <a:pt x="4390232" y="1172248"/>
                  <a:pt x="4416568" y="1157121"/>
                  <a:pt x="4451688" y="1134434"/>
                </a:cubicBezTo>
                <a:cubicBezTo>
                  <a:pt x="4451688" y="1134434"/>
                  <a:pt x="4458275" y="1124983"/>
                  <a:pt x="4471444" y="1106073"/>
                </a:cubicBezTo>
                <a:cubicBezTo>
                  <a:pt x="4484612" y="1087169"/>
                  <a:pt x="4491199" y="1070151"/>
                  <a:pt x="4491199" y="1055025"/>
                </a:cubicBezTo>
                <a:cubicBezTo>
                  <a:pt x="4491199" y="1047464"/>
                  <a:pt x="4464857" y="1020990"/>
                  <a:pt x="4412178" y="975616"/>
                </a:cubicBezTo>
                <a:lnTo>
                  <a:pt x="4431731" y="975616"/>
                </a:lnTo>
                <a:cubicBezTo>
                  <a:pt x="4459300" y="975616"/>
                  <a:pt x="4501074" y="975616"/>
                  <a:pt x="4557042" y="975616"/>
                </a:cubicBezTo>
                <a:cubicBezTo>
                  <a:pt x="4565825" y="937802"/>
                  <a:pt x="4583384" y="884858"/>
                  <a:pt x="4609721" y="816793"/>
                </a:cubicBezTo>
                <a:close/>
                <a:moveTo>
                  <a:pt x="4760913" y="716164"/>
                </a:moveTo>
                <a:lnTo>
                  <a:pt x="4751293" y="728873"/>
                </a:lnTo>
                <a:cubicBezTo>
                  <a:pt x="4740319" y="745886"/>
                  <a:pt x="4723858" y="775192"/>
                  <a:pt x="4701906" y="816788"/>
                </a:cubicBezTo>
                <a:cubicBezTo>
                  <a:pt x="4701906" y="794102"/>
                  <a:pt x="4688738" y="775192"/>
                  <a:pt x="4662400" y="760067"/>
                </a:cubicBezTo>
                <a:cubicBezTo>
                  <a:pt x="4679960" y="744944"/>
                  <a:pt x="4697520" y="733597"/>
                  <a:pt x="4715080" y="726036"/>
                </a:cubicBezTo>
                <a:close/>
                <a:moveTo>
                  <a:pt x="4763643" y="712569"/>
                </a:moveTo>
                <a:cubicBezTo>
                  <a:pt x="4766387" y="710205"/>
                  <a:pt x="4767759" y="710913"/>
                  <a:pt x="4767759" y="714696"/>
                </a:cubicBezTo>
                <a:lnTo>
                  <a:pt x="4760919" y="716168"/>
                </a:lnTo>
                <a:close/>
                <a:moveTo>
                  <a:pt x="3766875" y="544530"/>
                </a:moveTo>
                <a:lnTo>
                  <a:pt x="3760574" y="554392"/>
                </a:lnTo>
                <a:lnTo>
                  <a:pt x="3756178" y="548077"/>
                </a:lnTo>
                <a:cubicBezTo>
                  <a:pt x="3756721" y="545712"/>
                  <a:pt x="3760289" y="544530"/>
                  <a:pt x="3766875" y="544530"/>
                </a:cubicBezTo>
                <a:close/>
                <a:moveTo>
                  <a:pt x="4517536" y="499147"/>
                </a:moveTo>
                <a:lnTo>
                  <a:pt x="4445583" y="581366"/>
                </a:lnTo>
                <a:lnTo>
                  <a:pt x="4445102" y="578561"/>
                </a:lnTo>
                <a:cubicBezTo>
                  <a:pt x="4449492" y="548309"/>
                  <a:pt x="4473639" y="521838"/>
                  <a:pt x="4517536" y="499147"/>
                </a:cubicBezTo>
                <a:close/>
                <a:moveTo>
                  <a:pt x="4912620" y="431085"/>
                </a:moveTo>
                <a:cubicBezTo>
                  <a:pt x="4938956" y="446212"/>
                  <a:pt x="4956516" y="453778"/>
                  <a:pt x="4965298" y="453778"/>
                </a:cubicBezTo>
                <a:cubicBezTo>
                  <a:pt x="4938956" y="476464"/>
                  <a:pt x="4906032" y="516169"/>
                  <a:pt x="4866526" y="572891"/>
                </a:cubicBezTo>
                <a:cubicBezTo>
                  <a:pt x="4827015" y="629613"/>
                  <a:pt x="4794097" y="669318"/>
                  <a:pt x="4767755" y="692005"/>
                </a:cubicBezTo>
                <a:cubicBezTo>
                  <a:pt x="4794097" y="631505"/>
                  <a:pt x="4842385" y="544530"/>
                  <a:pt x="4912620" y="431085"/>
                </a:cubicBezTo>
                <a:close/>
                <a:moveTo>
                  <a:pt x="4543873" y="397050"/>
                </a:moveTo>
                <a:lnTo>
                  <a:pt x="4570215" y="408394"/>
                </a:lnTo>
                <a:lnTo>
                  <a:pt x="4530705" y="476460"/>
                </a:lnTo>
                <a:lnTo>
                  <a:pt x="4504367" y="453772"/>
                </a:lnTo>
                <a:close/>
                <a:moveTo>
                  <a:pt x="4794101" y="0"/>
                </a:moveTo>
                <a:cubicBezTo>
                  <a:pt x="4794101" y="7561"/>
                  <a:pt x="4794101" y="22687"/>
                  <a:pt x="4794101" y="45375"/>
                </a:cubicBezTo>
                <a:cubicBezTo>
                  <a:pt x="4609727" y="257137"/>
                  <a:pt x="4381454" y="544526"/>
                  <a:pt x="4109284" y="907548"/>
                </a:cubicBezTo>
                <a:cubicBezTo>
                  <a:pt x="4056611" y="937800"/>
                  <a:pt x="3990762" y="1020987"/>
                  <a:pt x="3911746" y="1157119"/>
                </a:cubicBezTo>
                <a:cubicBezTo>
                  <a:pt x="3806387" y="1338629"/>
                  <a:pt x="3744930" y="1440730"/>
                  <a:pt x="3727370" y="1463416"/>
                </a:cubicBezTo>
                <a:cubicBezTo>
                  <a:pt x="3718593" y="1470980"/>
                  <a:pt x="3718593" y="1478541"/>
                  <a:pt x="3727370" y="1486108"/>
                </a:cubicBezTo>
                <a:cubicBezTo>
                  <a:pt x="3780049" y="1425603"/>
                  <a:pt x="3867849" y="1331067"/>
                  <a:pt x="3990762" y="1202497"/>
                </a:cubicBezTo>
                <a:cubicBezTo>
                  <a:pt x="3990762" y="1202497"/>
                  <a:pt x="3986371" y="1198714"/>
                  <a:pt x="3977594" y="1191154"/>
                </a:cubicBezTo>
                <a:cubicBezTo>
                  <a:pt x="4039051" y="1115527"/>
                  <a:pt x="4109284" y="1005866"/>
                  <a:pt x="4188302" y="862166"/>
                </a:cubicBezTo>
                <a:cubicBezTo>
                  <a:pt x="4205861" y="854607"/>
                  <a:pt x="4227812" y="839480"/>
                  <a:pt x="4254149" y="816789"/>
                </a:cubicBezTo>
                <a:cubicBezTo>
                  <a:pt x="4300241" y="754397"/>
                  <a:pt x="4361155" y="679239"/>
                  <a:pt x="4436879" y="591323"/>
                </a:cubicBezTo>
                <a:lnTo>
                  <a:pt x="4445588" y="581366"/>
                </a:lnTo>
                <a:lnTo>
                  <a:pt x="4453340" y="626772"/>
                </a:lnTo>
                <a:cubicBezTo>
                  <a:pt x="4461019" y="643790"/>
                  <a:pt x="4473644" y="661753"/>
                  <a:pt x="4491204" y="680659"/>
                </a:cubicBezTo>
                <a:lnTo>
                  <a:pt x="3714202" y="1769713"/>
                </a:lnTo>
                <a:cubicBezTo>
                  <a:pt x="3758099" y="1739462"/>
                  <a:pt x="3823947" y="1686522"/>
                  <a:pt x="3911746" y="1610894"/>
                </a:cubicBezTo>
                <a:cubicBezTo>
                  <a:pt x="3841507" y="1682739"/>
                  <a:pt x="3791023" y="1736624"/>
                  <a:pt x="3760294" y="1772550"/>
                </a:cubicBezTo>
                <a:lnTo>
                  <a:pt x="3732642" y="1808286"/>
                </a:lnTo>
                <a:lnTo>
                  <a:pt x="3714202" y="1781056"/>
                </a:lnTo>
                <a:cubicBezTo>
                  <a:pt x="3670304" y="1803744"/>
                  <a:pt x="3643968" y="1845344"/>
                  <a:pt x="3635185" y="1905846"/>
                </a:cubicBezTo>
                <a:cubicBezTo>
                  <a:pt x="3626408" y="1966350"/>
                  <a:pt x="3613234" y="2011723"/>
                  <a:pt x="3595679" y="2041976"/>
                </a:cubicBezTo>
                <a:cubicBezTo>
                  <a:pt x="3604457" y="2041976"/>
                  <a:pt x="3617625" y="2041976"/>
                  <a:pt x="3635185" y="2041976"/>
                </a:cubicBezTo>
                <a:cubicBezTo>
                  <a:pt x="3643968" y="2041976"/>
                  <a:pt x="3670304" y="2023071"/>
                  <a:pt x="3714202" y="1985254"/>
                </a:cubicBezTo>
                <a:cubicBezTo>
                  <a:pt x="3714202" y="1962567"/>
                  <a:pt x="3718593" y="1939880"/>
                  <a:pt x="3727370" y="1917188"/>
                </a:cubicBezTo>
                <a:cubicBezTo>
                  <a:pt x="3771272" y="1871814"/>
                  <a:pt x="3841507" y="1815092"/>
                  <a:pt x="3938082" y="1747027"/>
                </a:cubicBezTo>
                <a:cubicBezTo>
                  <a:pt x="3946866" y="1739462"/>
                  <a:pt x="3968811" y="1735678"/>
                  <a:pt x="4003931" y="1735678"/>
                </a:cubicBezTo>
                <a:cubicBezTo>
                  <a:pt x="4003931" y="1765930"/>
                  <a:pt x="4030267" y="1709207"/>
                  <a:pt x="4082947" y="1565515"/>
                </a:cubicBezTo>
                <a:lnTo>
                  <a:pt x="4175132" y="1576860"/>
                </a:lnTo>
                <a:cubicBezTo>
                  <a:pt x="4183914" y="1569300"/>
                  <a:pt x="4192692" y="1563625"/>
                  <a:pt x="4201474" y="1559842"/>
                </a:cubicBezTo>
                <a:cubicBezTo>
                  <a:pt x="4210252" y="1556064"/>
                  <a:pt x="4219034" y="1554173"/>
                  <a:pt x="4227812" y="1554173"/>
                </a:cubicBezTo>
                <a:cubicBezTo>
                  <a:pt x="4201474" y="1508794"/>
                  <a:pt x="4175132" y="1486108"/>
                  <a:pt x="4148796" y="1486108"/>
                </a:cubicBezTo>
                <a:cubicBezTo>
                  <a:pt x="4122458" y="1486108"/>
                  <a:pt x="4107094" y="1489885"/>
                  <a:pt x="4102703" y="1497449"/>
                </a:cubicBezTo>
                <a:cubicBezTo>
                  <a:pt x="4098311" y="1505013"/>
                  <a:pt x="4091730" y="1508794"/>
                  <a:pt x="4082947" y="1508794"/>
                </a:cubicBezTo>
                <a:cubicBezTo>
                  <a:pt x="4100507" y="1486108"/>
                  <a:pt x="4126844" y="1440730"/>
                  <a:pt x="4161964" y="1372664"/>
                </a:cubicBezTo>
                <a:cubicBezTo>
                  <a:pt x="4197084" y="1304598"/>
                  <a:pt x="4227812" y="1251659"/>
                  <a:pt x="4254149" y="1213841"/>
                </a:cubicBezTo>
                <a:cubicBezTo>
                  <a:pt x="4271709" y="1228967"/>
                  <a:pt x="4289269" y="1236532"/>
                  <a:pt x="4306829" y="1236532"/>
                </a:cubicBezTo>
                <a:cubicBezTo>
                  <a:pt x="4289269" y="1281907"/>
                  <a:pt x="4262932" y="1338629"/>
                  <a:pt x="4227812" y="1406695"/>
                </a:cubicBezTo>
                <a:cubicBezTo>
                  <a:pt x="4219034" y="1414260"/>
                  <a:pt x="4227812" y="1418043"/>
                  <a:pt x="4254149" y="1418043"/>
                </a:cubicBezTo>
                <a:cubicBezTo>
                  <a:pt x="4333166" y="1418043"/>
                  <a:pt x="4368286" y="1372664"/>
                  <a:pt x="4359508" y="1281907"/>
                </a:cubicBezTo>
                <a:cubicBezTo>
                  <a:pt x="4359508" y="1304598"/>
                  <a:pt x="4363894" y="1323502"/>
                  <a:pt x="4372677" y="1338629"/>
                </a:cubicBezTo>
                <a:lnTo>
                  <a:pt x="5162842" y="419737"/>
                </a:lnTo>
                <a:cubicBezTo>
                  <a:pt x="5110168" y="487803"/>
                  <a:pt x="5031151" y="589904"/>
                  <a:pt x="4925792" y="726036"/>
                </a:cubicBezTo>
                <a:cubicBezTo>
                  <a:pt x="4925792" y="741163"/>
                  <a:pt x="4947744" y="748725"/>
                  <a:pt x="4991641" y="748725"/>
                </a:cubicBezTo>
                <a:cubicBezTo>
                  <a:pt x="4938962" y="816789"/>
                  <a:pt x="4868727" y="911325"/>
                  <a:pt x="4780929" y="1032334"/>
                </a:cubicBezTo>
                <a:cubicBezTo>
                  <a:pt x="4772151" y="1032334"/>
                  <a:pt x="4754591" y="1039896"/>
                  <a:pt x="4728254" y="1055022"/>
                </a:cubicBezTo>
                <a:cubicBezTo>
                  <a:pt x="4675574" y="1130648"/>
                  <a:pt x="4596558" y="1251659"/>
                  <a:pt x="4491204" y="1418043"/>
                </a:cubicBezTo>
                <a:cubicBezTo>
                  <a:pt x="4499981" y="1425603"/>
                  <a:pt x="4513150" y="1429386"/>
                  <a:pt x="4530709" y="1429386"/>
                </a:cubicBezTo>
                <a:cubicBezTo>
                  <a:pt x="4504373" y="1429386"/>
                  <a:pt x="4491204" y="1440730"/>
                  <a:pt x="4491204" y="1463416"/>
                </a:cubicBezTo>
                <a:cubicBezTo>
                  <a:pt x="4491204" y="1448290"/>
                  <a:pt x="4486813" y="1433164"/>
                  <a:pt x="4478030" y="1418043"/>
                </a:cubicBezTo>
                <a:cubicBezTo>
                  <a:pt x="4451694" y="1470980"/>
                  <a:pt x="4456084" y="1508794"/>
                  <a:pt x="4491204" y="1531481"/>
                </a:cubicBezTo>
                <a:lnTo>
                  <a:pt x="3845897" y="2541126"/>
                </a:lnTo>
                <a:cubicBezTo>
                  <a:pt x="3837115" y="2548687"/>
                  <a:pt x="3845897" y="2552470"/>
                  <a:pt x="3872235" y="2552470"/>
                </a:cubicBezTo>
                <a:cubicBezTo>
                  <a:pt x="3881017" y="2552470"/>
                  <a:pt x="3955642" y="2461717"/>
                  <a:pt x="4096116" y="2280208"/>
                </a:cubicBezTo>
                <a:cubicBezTo>
                  <a:pt x="4201474" y="2136511"/>
                  <a:pt x="4298051" y="1989037"/>
                  <a:pt x="4385845" y="1837779"/>
                </a:cubicBezTo>
                <a:cubicBezTo>
                  <a:pt x="4420964" y="1807527"/>
                  <a:pt x="4469253" y="1762153"/>
                  <a:pt x="4530709" y="1701647"/>
                </a:cubicBezTo>
                <a:cubicBezTo>
                  <a:pt x="4513150" y="1754586"/>
                  <a:pt x="4473644" y="1826435"/>
                  <a:pt x="4412182" y="1917188"/>
                </a:cubicBezTo>
                <a:lnTo>
                  <a:pt x="4412182" y="1985254"/>
                </a:lnTo>
                <a:lnTo>
                  <a:pt x="4465370" y="2003583"/>
                </a:lnTo>
                <a:lnTo>
                  <a:pt x="4471241" y="1999970"/>
                </a:lnTo>
                <a:cubicBezTo>
                  <a:pt x="4491132" y="1991105"/>
                  <a:pt x="4550465" y="1974857"/>
                  <a:pt x="4649238" y="1951223"/>
                </a:cubicBezTo>
                <a:cubicBezTo>
                  <a:pt x="4508759" y="2041976"/>
                  <a:pt x="4399014" y="2208360"/>
                  <a:pt x="4319997" y="2450369"/>
                </a:cubicBezTo>
                <a:cubicBezTo>
                  <a:pt x="4284877" y="2510873"/>
                  <a:pt x="4227812" y="2605409"/>
                  <a:pt x="4148796" y="2733980"/>
                </a:cubicBezTo>
                <a:cubicBezTo>
                  <a:pt x="4131236" y="2741541"/>
                  <a:pt x="4109284" y="2752889"/>
                  <a:pt x="4082947" y="2768010"/>
                </a:cubicBezTo>
                <a:cubicBezTo>
                  <a:pt x="4082947" y="2783136"/>
                  <a:pt x="4096116" y="2790701"/>
                  <a:pt x="4122458" y="2790701"/>
                </a:cubicBezTo>
                <a:lnTo>
                  <a:pt x="3319119" y="4152020"/>
                </a:lnTo>
                <a:lnTo>
                  <a:pt x="3358624" y="4152020"/>
                </a:lnTo>
                <a:cubicBezTo>
                  <a:pt x="3297167" y="4144460"/>
                  <a:pt x="3251075" y="4167147"/>
                  <a:pt x="3220346" y="4220086"/>
                </a:cubicBezTo>
                <a:cubicBezTo>
                  <a:pt x="3189618" y="4273026"/>
                  <a:pt x="3183032" y="4310840"/>
                  <a:pt x="3200592" y="4333531"/>
                </a:cubicBezTo>
                <a:cubicBezTo>
                  <a:pt x="3218151" y="4348656"/>
                  <a:pt x="3231320" y="4356218"/>
                  <a:pt x="3240102" y="4356218"/>
                </a:cubicBezTo>
                <a:cubicBezTo>
                  <a:pt x="3240102" y="4341091"/>
                  <a:pt x="3248879" y="4327857"/>
                  <a:pt x="3266439" y="4316513"/>
                </a:cubicBezTo>
                <a:cubicBezTo>
                  <a:pt x="3283999" y="4305170"/>
                  <a:pt x="3292777" y="4295717"/>
                  <a:pt x="3292777" y="4288152"/>
                </a:cubicBezTo>
                <a:cubicBezTo>
                  <a:pt x="3209370" y="4463989"/>
                  <a:pt x="3117458" y="4660388"/>
                  <a:pt x="3017041" y="4877348"/>
                </a:cubicBezTo>
                <a:lnTo>
                  <a:pt x="2971349" y="4976546"/>
                </a:lnTo>
                <a:lnTo>
                  <a:pt x="2802318" y="4961203"/>
                </a:lnTo>
                <a:cubicBezTo>
                  <a:pt x="2744868" y="4957727"/>
                  <a:pt x="2687040" y="4955967"/>
                  <a:pt x="2628867" y="4955967"/>
                </a:cubicBezTo>
                <a:cubicBezTo>
                  <a:pt x="1581761" y="4955967"/>
                  <a:pt x="646174" y="5525945"/>
                  <a:pt x="27956" y="6420168"/>
                </a:cubicBezTo>
                <a:lnTo>
                  <a:pt x="0" y="6464794"/>
                </a:lnTo>
                <a:lnTo>
                  <a:pt x="140611" y="6154677"/>
                </a:lnTo>
                <a:cubicBezTo>
                  <a:pt x="258038" y="5896594"/>
                  <a:pt x="366960" y="5659073"/>
                  <a:pt x="467377" y="5442110"/>
                </a:cubicBezTo>
                <a:lnTo>
                  <a:pt x="733405" y="4873662"/>
                </a:lnTo>
                <a:lnTo>
                  <a:pt x="733405" y="4873654"/>
                </a:lnTo>
                <a:lnTo>
                  <a:pt x="743109" y="4852916"/>
                </a:lnTo>
                <a:lnTo>
                  <a:pt x="731960" y="4864924"/>
                </a:lnTo>
                <a:lnTo>
                  <a:pt x="714852" y="4761779"/>
                </a:lnTo>
                <a:lnTo>
                  <a:pt x="711940" y="4744231"/>
                </a:lnTo>
                <a:lnTo>
                  <a:pt x="728293" y="4728128"/>
                </a:lnTo>
                <a:cubicBezTo>
                  <a:pt x="751344" y="4716784"/>
                  <a:pt x="778228" y="4713007"/>
                  <a:pt x="808957" y="4716784"/>
                </a:cubicBezTo>
                <a:lnTo>
                  <a:pt x="769452" y="4716784"/>
                </a:lnTo>
                <a:lnTo>
                  <a:pt x="803742" y="4658675"/>
                </a:lnTo>
                <a:lnTo>
                  <a:pt x="803742" y="4685203"/>
                </a:lnTo>
                <a:cubicBezTo>
                  <a:pt x="821302" y="4707894"/>
                  <a:pt x="834470" y="4719238"/>
                  <a:pt x="843253" y="4719238"/>
                </a:cubicBezTo>
                <a:lnTo>
                  <a:pt x="843258" y="4719238"/>
                </a:lnTo>
                <a:lnTo>
                  <a:pt x="803748" y="4685203"/>
                </a:lnTo>
                <a:lnTo>
                  <a:pt x="803748" y="4658675"/>
                </a:lnTo>
                <a:lnTo>
                  <a:pt x="853511" y="4574351"/>
                </a:lnTo>
                <a:lnTo>
                  <a:pt x="856426" y="4594449"/>
                </a:lnTo>
                <a:cubicBezTo>
                  <a:pt x="856426" y="4624703"/>
                  <a:pt x="856426" y="4647390"/>
                  <a:pt x="856426" y="4662515"/>
                </a:cubicBezTo>
                <a:cubicBezTo>
                  <a:pt x="891546" y="4685203"/>
                  <a:pt x="913493" y="4688986"/>
                  <a:pt x="922275" y="4673859"/>
                </a:cubicBezTo>
                <a:cubicBezTo>
                  <a:pt x="966171" y="4583106"/>
                  <a:pt x="1036411" y="4454536"/>
                  <a:pt x="1132988" y="4288152"/>
                </a:cubicBezTo>
                <a:cubicBezTo>
                  <a:pt x="1132988" y="4295717"/>
                  <a:pt x="1132988" y="4269248"/>
                  <a:pt x="1132988" y="4208743"/>
                </a:cubicBezTo>
                <a:cubicBezTo>
                  <a:pt x="1132988" y="4223869"/>
                  <a:pt x="1172493" y="4174708"/>
                  <a:pt x="1251510" y="4061267"/>
                </a:cubicBezTo>
                <a:cubicBezTo>
                  <a:pt x="1339308" y="3902444"/>
                  <a:pt x="1462224" y="3679338"/>
                  <a:pt x="1620256" y="3391949"/>
                </a:cubicBezTo>
                <a:cubicBezTo>
                  <a:pt x="1637815" y="3391949"/>
                  <a:pt x="1664152" y="3388167"/>
                  <a:pt x="1699271" y="3380605"/>
                </a:cubicBezTo>
                <a:cubicBezTo>
                  <a:pt x="1699271" y="3373041"/>
                  <a:pt x="1694880" y="3354136"/>
                  <a:pt x="1686102" y="3323883"/>
                </a:cubicBezTo>
                <a:cubicBezTo>
                  <a:pt x="1729999" y="3240692"/>
                  <a:pt x="1800239" y="3115904"/>
                  <a:pt x="1896815" y="2949520"/>
                </a:cubicBezTo>
                <a:cubicBezTo>
                  <a:pt x="1896815" y="2949520"/>
                  <a:pt x="1936320" y="2934393"/>
                  <a:pt x="2015337" y="2904141"/>
                </a:cubicBezTo>
                <a:cubicBezTo>
                  <a:pt x="2015337" y="2889020"/>
                  <a:pt x="1993391" y="2881454"/>
                  <a:pt x="1949494" y="2881454"/>
                </a:cubicBezTo>
                <a:cubicBezTo>
                  <a:pt x="1949494" y="2873894"/>
                  <a:pt x="1956076" y="2860659"/>
                  <a:pt x="1969245" y="2841749"/>
                </a:cubicBezTo>
                <a:cubicBezTo>
                  <a:pt x="1982413" y="2822841"/>
                  <a:pt x="1989000" y="2805828"/>
                  <a:pt x="1989000" y="2790701"/>
                </a:cubicBezTo>
                <a:cubicBezTo>
                  <a:pt x="1997777" y="2790701"/>
                  <a:pt x="2013147" y="2794480"/>
                  <a:pt x="2035093" y="2802045"/>
                </a:cubicBezTo>
                <a:cubicBezTo>
                  <a:pt x="2057043" y="2809607"/>
                  <a:pt x="2072408" y="2813388"/>
                  <a:pt x="2081185" y="2813388"/>
                </a:cubicBezTo>
                <a:lnTo>
                  <a:pt x="2107528" y="2779359"/>
                </a:lnTo>
                <a:cubicBezTo>
                  <a:pt x="2107528" y="2749106"/>
                  <a:pt x="2089968" y="2733980"/>
                  <a:pt x="2054849" y="2733980"/>
                </a:cubicBezTo>
                <a:cubicBezTo>
                  <a:pt x="2081185" y="2696167"/>
                  <a:pt x="2125087" y="2635661"/>
                  <a:pt x="2186544" y="2552470"/>
                </a:cubicBezTo>
                <a:cubicBezTo>
                  <a:pt x="2195322" y="2514656"/>
                  <a:pt x="2230441" y="2465494"/>
                  <a:pt x="2291898" y="2404994"/>
                </a:cubicBezTo>
                <a:cubicBezTo>
                  <a:pt x="2318235" y="2382303"/>
                  <a:pt x="2357746" y="2340708"/>
                  <a:pt x="2410426" y="2280208"/>
                </a:cubicBezTo>
                <a:cubicBezTo>
                  <a:pt x="2427986" y="2234829"/>
                  <a:pt x="2456518" y="2176220"/>
                  <a:pt x="2496024" y="2104372"/>
                </a:cubicBezTo>
                <a:cubicBezTo>
                  <a:pt x="2535535" y="2032524"/>
                  <a:pt x="2603579" y="1924755"/>
                  <a:pt x="2700154" y="1781056"/>
                </a:cubicBezTo>
                <a:cubicBezTo>
                  <a:pt x="2752829" y="1743242"/>
                  <a:pt x="2831845" y="1675178"/>
                  <a:pt x="2937204" y="1576860"/>
                </a:cubicBezTo>
                <a:cubicBezTo>
                  <a:pt x="2981101" y="1508794"/>
                  <a:pt x="3042558" y="1410475"/>
                  <a:pt x="3121575" y="1281907"/>
                </a:cubicBezTo>
                <a:cubicBezTo>
                  <a:pt x="3262048" y="1085275"/>
                  <a:pt x="3468370" y="813010"/>
                  <a:pt x="3740539" y="465116"/>
                </a:cubicBezTo>
                <a:cubicBezTo>
                  <a:pt x="3740539" y="510495"/>
                  <a:pt x="3731761" y="544526"/>
                  <a:pt x="3714202" y="567213"/>
                </a:cubicBezTo>
                <a:cubicBezTo>
                  <a:pt x="3600065" y="741163"/>
                  <a:pt x="3371798" y="1066365"/>
                  <a:pt x="3029389" y="1542825"/>
                </a:cubicBezTo>
                <a:lnTo>
                  <a:pt x="3029389" y="1565515"/>
                </a:lnTo>
                <a:cubicBezTo>
                  <a:pt x="3073287" y="1542825"/>
                  <a:pt x="3108406" y="1512576"/>
                  <a:pt x="3134743" y="1474759"/>
                </a:cubicBezTo>
                <a:cubicBezTo>
                  <a:pt x="3161086" y="1436947"/>
                  <a:pt x="3196206" y="1387789"/>
                  <a:pt x="3240102" y="1327285"/>
                </a:cubicBezTo>
                <a:cubicBezTo>
                  <a:pt x="3283999" y="1266784"/>
                  <a:pt x="3363016" y="1168466"/>
                  <a:pt x="3477152" y="1032334"/>
                </a:cubicBezTo>
                <a:cubicBezTo>
                  <a:pt x="3485934" y="994518"/>
                  <a:pt x="3512271" y="941577"/>
                  <a:pt x="3556169" y="873510"/>
                </a:cubicBezTo>
                <a:cubicBezTo>
                  <a:pt x="3589093" y="822463"/>
                  <a:pt x="3636832" y="748013"/>
                  <a:pt x="3699387" y="650168"/>
                </a:cubicBezTo>
                <a:lnTo>
                  <a:pt x="3760578" y="554388"/>
                </a:lnTo>
                <a:lnTo>
                  <a:pt x="3763587" y="558706"/>
                </a:lnTo>
                <a:cubicBezTo>
                  <a:pt x="3774561" y="568159"/>
                  <a:pt x="3797609" y="582340"/>
                  <a:pt x="3832729" y="601248"/>
                </a:cubicBezTo>
                <a:cubicBezTo>
                  <a:pt x="3771272" y="684439"/>
                  <a:pt x="3674696" y="816789"/>
                  <a:pt x="3542999" y="998299"/>
                </a:cubicBezTo>
                <a:cubicBezTo>
                  <a:pt x="3516663" y="1043678"/>
                  <a:pt x="3499103" y="1089053"/>
                  <a:pt x="3490320" y="1134431"/>
                </a:cubicBezTo>
                <a:cubicBezTo>
                  <a:pt x="3481543" y="1141997"/>
                  <a:pt x="3463984" y="1157119"/>
                  <a:pt x="3437646" y="1179810"/>
                </a:cubicBezTo>
                <a:cubicBezTo>
                  <a:pt x="3393744" y="1240310"/>
                  <a:pt x="3332287" y="1346194"/>
                  <a:pt x="3253271" y="1497449"/>
                </a:cubicBezTo>
                <a:cubicBezTo>
                  <a:pt x="3367407" y="1406695"/>
                  <a:pt x="3428864" y="1327285"/>
                  <a:pt x="3437646" y="1259219"/>
                </a:cubicBezTo>
                <a:cubicBezTo>
                  <a:pt x="3481543" y="1236532"/>
                  <a:pt x="3551777" y="1187371"/>
                  <a:pt x="3648354" y="1111744"/>
                </a:cubicBezTo>
                <a:cubicBezTo>
                  <a:pt x="3560559" y="1308381"/>
                  <a:pt x="3516663" y="1423712"/>
                  <a:pt x="3516663" y="1457747"/>
                </a:cubicBezTo>
                <a:cubicBezTo>
                  <a:pt x="3516663" y="1491777"/>
                  <a:pt x="3503489" y="1535265"/>
                  <a:pt x="3477152" y="1588203"/>
                </a:cubicBezTo>
                <a:cubicBezTo>
                  <a:pt x="3442032" y="1610894"/>
                  <a:pt x="3398135" y="1644925"/>
                  <a:pt x="3345456" y="1690305"/>
                </a:cubicBezTo>
                <a:cubicBezTo>
                  <a:pt x="3178646" y="1962567"/>
                  <a:pt x="2919644" y="2367176"/>
                  <a:pt x="2568459" y="2904141"/>
                </a:cubicBezTo>
                <a:cubicBezTo>
                  <a:pt x="2577236" y="2911706"/>
                  <a:pt x="2594796" y="2915489"/>
                  <a:pt x="2621138" y="2915489"/>
                </a:cubicBezTo>
                <a:cubicBezTo>
                  <a:pt x="2621138" y="2915489"/>
                  <a:pt x="2680400" y="2834189"/>
                  <a:pt x="2798921" y="2671583"/>
                </a:cubicBezTo>
                <a:cubicBezTo>
                  <a:pt x="2917448" y="2508982"/>
                  <a:pt x="3095237" y="2276425"/>
                  <a:pt x="3332287" y="1973912"/>
                </a:cubicBezTo>
                <a:cubicBezTo>
                  <a:pt x="3393744" y="1905846"/>
                  <a:pt x="3490320" y="1799965"/>
                  <a:pt x="3622016" y="1656269"/>
                </a:cubicBezTo>
                <a:cubicBezTo>
                  <a:pt x="3604457" y="1656269"/>
                  <a:pt x="3569337" y="1652485"/>
                  <a:pt x="3516663" y="1644925"/>
                </a:cubicBezTo>
                <a:cubicBezTo>
                  <a:pt x="3595679" y="1501228"/>
                  <a:pt x="3714202" y="1304598"/>
                  <a:pt x="3872235" y="1055022"/>
                </a:cubicBezTo>
                <a:cubicBezTo>
                  <a:pt x="3968811" y="941577"/>
                  <a:pt x="4069779" y="801662"/>
                  <a:pt x="4175132" y="635279"/>
                </a:cubicBezTo>
                <a:cubicBezTo>
                  <a:pt x="4315611" y="491586"/>
                  <a:pt x="4521927" y="279824"/>
                  <a:pt x="4794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 flipH="1">
            <a:off x="3329355" y="393206"/>
            <a:ext cx="5809955" cy="6464794"/>
          </a:xfrm>
          <a:custGeom>
            <a:avLst/>
            <a:gdLst>
              <a:gd name="connsiteX0" fmla="*/ 427044 w 5809955"/>
              <a:gd name="connsiteY0" fmla="*/ 5295345 h 6464794"/>
              <a:gd name="connsiteX1" fmla="*/ 387537 w 5809955"/>
              <a:gd name="connsiteY1" fmla="*/ 5340724 h 6464794"/>
              <a:gd name="connsiteX2" fmla="*/ 400705 w 5809955"/>
              <a:gd name="connsiteY2" fmla="*/ 5352067 h 6464794"/>
              <a:gd name="connsiteX3" fmla="*/ 453385 w 5809955"/>
              <a:gd name="connsiteY3" fmla="*/ 5306689 h 6464794"/>
              <a:gd name="connsiteX4" fmla="*/ 5382911 w 5809955"/>
              <a:gd name="connsiteY4" fmla="*/ 5295345 h 6464794"/>
              <a:gd name="connsiteX5" fmla="*/ 5356570 w 5809955"/>
              <a:gd name="connsiteY5" fmla="*/ 5306689 h 6464794"/>
              <a:gd name="connsiteX6" fmla="*/ 5409250 w 5809955"/>
              <a:gd name="connsiteY6" fmla="*/ 5352067 h 6464794"/>
              <a:gd name="connsiteX7" fmla="*/ 5422418 w 5809955"/>
              <a:gd name="connsiteY7" fmla="*/ 5340724 h 6464794"/>
              <a:gd name="connsiteX8" fmla="*/ 650928 w 5809955"/>
              <a:gd name="connsiteY8" fmla="*/ 4989048 h 6464794"/>
              <a:gd name="connsiteX9" fmla="*/ 545574 w 5809955"/>
              <a:gd name="connsiteY9" fmla="*/ 5045770 h 6464794"/>
              <a:gd name="connsiteX10" fmla="*/ 598254 w 5809955"/>
              <a:gd name="connsiteY10" fmla="*/ 5068456 h 6464794"/>
              <a:gd name="connsiteX11" fmla="*/ 624590 w 5809955"/>
              <a:gd name="connsiteY11" fmla="*/ 5034426 h 6464794"/>
              <a:gd name="connsiteX12" fmla="*/ 650928 w 5809955"/>
              <a:gd name="connsiteY12" fmla="*/ 4989048 h 6464794"/>
              <a:gd name="connsiteX13" fmla="*/ 5159027 w 5809955"/>
              <a:gd name="connsiteY13" fmla="*/ 4989048 h 6464794"/>
              <a:gd name="connsiteX14" fmla="*/ 5185365 w 5809955"/>
              <a:gd name="connsiteY14" fmla="*/ 5034426 h 6464794"/>
              <a:gd name="connsiteX15" fmla="*/ 5211701 w 5809955"/>
              <a:gd name="connsiteY15" fmla="*/ 5068456 h 6464794"/>
              <a:gd name="connsiteX16" fmla="*/ 5264381 w 5809955"/>
              <a:gd name="connsiteY16" fmla="*/ 5045770 h 6464794"/>
              <a:gd name="connsiteX17" fmla="*/ 5159027 w 5809955"/>
              <a:gd name="connsiteY17" fmla="*/ 4989048 h 6464794"/>
              <a:gd name="connsiteX18" fmla="*/ 751162 w 5809955"/>
              <a:gd name="connsiteY18" fmla="*/ 4979985 h 6464794"/>
              <a:gd name="connsiteX19" fmla="*/ 751073 w 5809955"/>
              <a:gd name="connsiteY19" fmla="*/ 4980157 h 6464794"/>
              <a:gd name="connsiteX20" fmla="*/ 751073 w 5809955"/>
              <a:gd name="connsiteY20" fmla="*/ 4980148 h 6464794"/>
              <a:gd name="connsiteX21" fmla="*/ 5058793 w 5809955"/>
              <a:gd name="connsiteY21" fmla="*/ 4979985 h 6464794"/>
              <a:gd name="connsiteX22" fmla="*/ 5058882 w 5809955"/>
              <a:gd name="connsiteY22" fmla="*/ 4980148 h 6464794"/>
              <a:gd name="connsiteX23" fmla="*/ 5058882 w 5809955"/>
              <a:gd name="connsiteY23" fmla="*/ 4980157 h 6464794"/>
              <a:gd name="connsiteX24" fmla="*/ 803748 w 5809955"/>
              <a:gd name="connsiteY24" fmla="*/ 4883730 h 6464794"/>
              <a:gd name="connsiteX25" fmla="*/ 803689 w 5809955"/>
              <a:gd name="connsiteY25" fmla="*/ 4883838 h 6464794"/>
              <a:gd name="connsiteX26" fmla="*/ 803685 w 5809955"/>
              <a:gd name="connsiteY26" fmla="*/ 4883845 h 6464794"/>
              <a:gd name="connsiteX27" fmla="*/ 770827 w 5809955"/>
              <a:gd name="connsiteY27" fmla="*/ 4941870 h 6464794"/>
              <a:gd name="connsiteX28" fmla="*/ 803680 w 5809955"/>
              <a:gd name="connsiteY28" fmla="*/ 4883853 h 6464794"/>
              <a:gd name="connsiteX29" fmla="*/ 803685 w 5809955"/>
              <a:gd name="connsiteY29" fmla="*/ 4883845 h 6464794"/>
              <a:gd name="connsiteX30" fmla="*/ 5006207 w 5809955"/>
              <a:gd name="connsiteY30" fmla="*/ 4883730 h 6464794"/>
              <a:gd name="connsiteX31" fmla="*/ 5006270 w 5809955"/>
              <a:gd name="connsiteY31" fmla="*/ 4883845 h 6464794"/>
              <a:gd name="connsiteX32" fmla="*/ 5006275 w 5809955"/>
              <a:gd name="connsiteY32" fmla="*/ 4883853 h 6464794"/>
              <a:gd name="connsiteX33" fmla="*/ 5039128 w 5809955"/>
              <a:gd name="connsiteY33" fmla="*/ 4941870 h 6464794"/>
              <a:gd name="connsiteX34" fmla="*/ 5006270 w 5809955"/>
              <a:gd name="connsiteY34" fmla="*/ 4883845 h 6464794"/>
              <a:gd name="connsiteX35" fmla="*/ 5006266 w 5809955"/>
              <a:gd name="connsiteY35" fmla="*/ 4883838 h 6464794"/>
              <a:gd name="connsiteX36" fmla="*/ 2904978 w 5809955"/>
              <a:gd name="connsiteY36" fmla="*/ 2386335 h 6464794"/>
              <a:gd name="connsiteX37" fmla="*/ 2954576 w 5809955"/>
              <a:gd name="connsiteY37" fmla="*/ 2463080 h 6464794"/>
              <a:gd name="connsiteX38" fmla="*/ 2904978 w 5809955"/>
              <a:gd name="connsiteY38" fmla="*/ 2528532 h 6464794"/>
              <a:gd name="connsiteX39" fmla="*/ 2855379 w 5809955"/>
              <a:gd name="connsiteY39" fmla="*/ 2463080 h 6464794"/>
              <a:gd name="connsiteX40" fmla="*/ 2108927 w 5809955"/>
              <a:gd name="connsiteY40" fmla="*/ 1837777 h 6464794"/>
              <a:gd name="connsiteX41" fmla="*/ 2082590 w 5809955"/>
              <a:gd name="connsiteY41" fmla="*/ 1849121 h 6464794"/>
              <a:gd name="connsiteX42" fmla="*/ 2108927 w 5809955"/>
              <a:gd name="connsiteY42" fmla="*/ 1894500 h 6464794"/>
              <a:gd name="connsiteX43" fmla="*/ 2135265 w 5809955"/>
              <a:gd name="connsiteY43" fmla="*/ 1883156 h 6464794"/>
              <a:gd name="connsiteX44" fmla="*/ 3701028 w 5809955"/>
              <a:gd name="connsiteY44" fmla="*/ 1837777 h 6464794"/>
              <a:gd name="connsiteX45" fmla="*/ 3674690 w 5809955"/>
              <a:gd name="connsiteY45" fmla="*/ 1883156 h 6464794"/>
              <a:gd name="connsiteX46" fmla="*/ 3701028 w 5809955"/>
              <a:gd name="connsiteY46" fmla="*/ 1894500 h 6464794"/>
              <a:gd name="connsiteX47" fmla="*/ 3727365 w 5809955"/>
              <a:gd name="connsiteY47" fmla="*/ 1849121 h 6464794"/>
              <a:gd name="connsiteX48" fmla="*/ 2077319 w 5809955"/>
              <a:gd name="connsiteY48" fmla="*/ 1808287 h 6464794"/>
              <a:gd name="connsiteX49" fmla="*/ 2072710 w 5809955"/>
              <a:gd name="connsiteY49" fmla="*/ 1815094 h 6464794"/>
              <a:gd name="connsiteX50" fmla="*/ 2082590 w 5809955"/>
              <a:gd name="connsiteY50" fmla="*/ 1826438 h 6464794"/>
              <a:gd name="connsiteX51" fmla="*/ 2080943 w 5809955"/>
              <a:gd name="connsiteY51" fmla="*/ 1812967 h 6464794"/>
              <a:gd name="connsiteX52" fmla="*/ 3732636 w 5809955"/>
              <a:gd name="connsiteY52" fmla="*/ 1808287 h 6464794"/>
              <a:gd name="connsiteX53" fmla="*/ 3729012 w 5809955"/>
              <a:gd name="connsiteY53" fmla="*/ 1812967 h 6464794"/>
              <a:gd name="connsiteX54" fmla="*/ 3727365 w 5809955"/>
              <a:gd name="connsiteY54" fmla="*/ 1826438 h 6464794"/>
              <a:gd name="connsiteX55" fmla="*/ 3737245 w 5809955"/>
              <a:gd name="connsiteY55" fmla="*/ 1815094 h 6464794"/>
              <a:gd name="connsiteX56" fmla="*/ 1147555 w 5809955"/>
              <a:gd name="connsiteY56" fmla="*/ 1633585 h 6464794"/>
              <a:gd name="connsiteX57" fmla="*/ 1121217 w 5809955"/>
              <a:gd name="connsiteY57" fmla="*/ 1633585 h 6464794"/>
              <a:gd name="connsiteX58" fmla="*/ 1094880 w 5809955"/>
              <a:gd name="connsiteY58" fmla="*/ 1678964 h 6464794"/>
              <a:gd name="connsiteX59" fmla="*/ 1121217 w 5809955"/>
              <a:gd name="connsiteY59" fmla="*/ 1678964 h 6464794"/>
              <a:gd name="connsiteX60" fmla="*/ 4688738 w 5809955"/>
              <a:gd name="connsiteY60" fmla="*/ 1633585 h 6464794"/>
              <a:gd name="connsiteX61" fmla="*/ 4662400 w 5809955"/>
              <a:gd name="connsiteY61" fmla="*/ 1633585 h 6464794"/>
              <a:gd name="connsiteX62" fmla="*/ 4688738 w 5809955"/>
              <a:gd name="connsiteY62" fmla="*/ 1678964 h 6464794"/>
              <a:gd name="connsiteX63" fmla="*/ 4715075 w 5809955"/>
              <a:gd name="connsiteY63" fmla="*/ 1678964 h 6464794"/>
              <a:gd name="connsiteX64" fmla="*/ 1147555 w 5809955"/>
              <a:gd name="connsiteY64" fmla="*/ 1474757 h 6464794"/>
              <a:gd name="connsiteX65" fmla="*/ 1121217 w 5809955"/>
              <a:gd name="connsiteY65" fmla="*/ 1486106 h 6464794"/>
              <a:gd name="connsiteX66" fmla="*/ 1160723 w 5809955"/>
              <a:gd name="connsiteY66" fmla="*/ 1565514 h 6464794"/>
              <a:gd name="connsiteX67" fmla="*/ 1187065 w 5809955"/>
              <a:gd name="connsiteY67" fmla="*/ 1554170 h 6464794"/>
              <a:gd name="connsiteX68" fmla="*/ 4662400 w 5809955"/>
              <a:gd name="connsiteY68" fmla="*/ 1474757 h 6464794"/>
              <a:gd name="connsiteX69" fmla="*/ 4622890 w 5809955"/>
              <a:gd name="connsiteY69" fmla="*/ 1554170 h 6464794"/>
              <a:gd name="connsiteX70" fmla="*/ 4649232 w 5809955"/>
              <a:gd name="connsiteY70" fmla="*/ 1565514 h 6464794"/>
              <a:gd name="connsiteX71" fmla="*/ 4688738 w 5809955"/>
              <a:gd name="connsiteY71" fmla="*/ 1486106 h 6464794"/>
              <a:gd name="connsiteX72" fmla="*/ 2806903 w 5809955"/>
              <a:gd name="connsiteY72" fmla="*/ 1281905 h 6464794"/>
              <a:gd name="connsiteX73" fmla="*/ 2780566 w 5809955"/>
              <a:gd name="connsiteY73" fmla="*/ 1293253 h 6464794"/>
              <a:gd name="connsiteX74" fmla="*/ 2872751 w 5809955"/>
              <a:gd name="connsiteY74" fmla="*/ 1395350 h 6464794"/>
              <a:gd name="connsiteX75" fmla="*/ 2899093 w 5809955"/>
              <a:gd name="connsiteY75" fmla="*/ 1372663 h 6464794"/>
              <a:gd name="connsiteX76" fmla="*/ 3003052 w 5809955"/>
              <a:gd name="connsiteY76" fmla="*/ 1281905 h 6464794"/>
              <a:gd name="connsiteX77" fmla="*/ 2910862 w 5809955"/>
              <a:gd name="connsiteY77" fmla="*/ 1372663 h 6464794"/>
              <a:gd name="connsiteX78" fmla="*/ 2937204 w 5809955"/>
              <a:gd name="connsiteY78" fmla="*/ 1395350 h 6464794"/>
              <a:gd name="connsiteX79" fmla="*/ 3029389 w 5809955"/>
              <a:gd name="connsiteY79" fmla="*/ 1293253 h 6464794"/>
              <a:gd name="connsiteX80" fmla="*/ 884163 w 5809955"/>
              <a:gd name="connsiteY80" fmla="*/ 1145774 h 6464794"/>
              <a:gd name="connsiteX81" fmla="*/ 950010 w 5809955"/>
              <a:gd name="connsiteY81" fmla="*/ 1315940 h 6464794"/>
              <a:gd name="connsiteX82" fmla="*/ 1002684 w 5809955"/>
              <a:gd name="connsiteY82" fmla="*/ 1327284 h 6464794"/>
              <a:gd name="connsiteX83" fmla="*/ 1029026 w 5809955"/>
              <a:gd name="connsiteY83" fmla="*/ 1474758 h 6464794"/>
              <a:gd name="connsiteX84" fmla="*/ 1081701 w 5809955"/>
              <a:gd name="connsiteY84" fmla="*/ 1452071 h 6464794"/>
              <a:gd name="connsiteX85" fmla="*/ 884163 w 5809955"/>
              <a:gd name="connsiteY85" fmla="*/ 1145774 h 6464794"/>
              <a:gd name="connsiteX86" fmla="*/ 4925792 w 5809955"/>
              <a:gd name="connsiteY86" fmla="*/ 1145774 h 6464794"/>
              <a:gd name="connsiteX87" fmla="*/ 4728254 w 5809955"/>
              <a:gd name="connsiteY87" fmla="*/ 1452071 h 6464794"/>
              <a:gd name="connsiteX88" fmla="*/ 4780929 w 5809955"/>
              <a:gd name="connsiteY88" fmla="*/ 1474758 h 6464794"/>
              <a:gd name="connsiteX89" fmla="*/ 4807271 w 5809955"/>
              <a:gd name="connsiteY89" fmla="*/ 1327284 h 6464794"/>
              <a:gd name="connsiteX90" fmla="*/ 4859945 w 5809955"/>
              <a:gd name="connsiteY90" fmla="*/ 1315940 h 6464794"/>
              <a:gd name="connsiteX91" fmla="*/ 4925792 w 5809955"/>
              <a:gd name="connsiteY91" fmla="*/ 1145774 h 6464794"/>
              <a:gd name="connsiteX92" fmla="*/ 2187944 w 5809955"/>
              <a:gd name="connsiteY92" fmla="*/ 1009646 h 6464794"/>
              <a:gd name="connsiteX93" fmla="*/ 2161607 w 5809955"/>
              <a:gd name="connsiteY93" fmla="*/ 1009646 h 6464794"/>
              <a:gd name="connsiteX94" fmla="*/ 2187944 w 5809955"/>
              <a:gd name="connsiteY94" fmla="*/ 1077712 h 6464794"/>
              <a:gd name="connsiteX95" fmla="*/ 2214281 w 5809955"/>
              <a:gd name="connsiteY95" fmla="*/ 1066368 h 6464794"/>
              <a:gd name="connsiteX96" fmla="*/ 3648348 w 5809955"/>
              <a:gd name="connsiteY96" fmla="*/ 1009646 h 6464794"/>
              <a:gd name="connsiteX97" fmla="*/ 3622011 w 5809955"/>
              <a:gd name="connsiteY97" fmla="*/ 1009646 h 6464794"/>
              <a:gd name="connsiteX98" fmla="*/ 3595674 w 5809955"/>
              <a:gd name="connsiteY98" fmla="*/ 1066368 h 6464794"/>
              <a:gd name="connsiteX99" fmla="*/ 3622011 w 5809955"/>
              <a:gd name="connsiteY99" fmla="*/ 1077712 h 6464794"/>
              <a:gd name="connsiteX100" fmla="*/ 1200234 w 5809955"/>
              <a:gd name="connsiteY100" fmla="*/ 816793 h 6464794"/>
              <a:gd name="connsiteX101" fmla="*/ 1121217 w 5809955"/>
              <a:gd name="connsiteY101" fmla="*/ 839485 h 6464794"/>
              <a:gd name="connsiteX102" fmla="*/ 1437283 w 5809955"/>
              <a:gd name="connsiteY102" fmla="*/ 1247879 h 6464794"/>
              <a:gd name="connsiteX103" fmla="*/ 1529468 w 5809955"/>
              <a:gd name="connsiteY103" fmla="*/ 1145778 h 6464794"/>
              <a:gd name="connsiteX104" fmla="*/ 1450452 w 5809955"/>
              <a:gd name="connsiteY104" fmla="*/ 1123090 h 6464794"/>
              <a:gd name="connsiteX105" fmla="*/ 1437283 w 5809955"/>
              <a:gd name="connsiteY105" fmla="*/ 1145778 h 6464794"/>
              <a:gd name="connsiteX106" fmla="*/ 1437283 w 5809955"/>
              <a:gd name="connsiteY106" fmla="*/ 1179813 h 6464794"/>
              <a:gd name="connsiteX107" fmla="*/ 1358267 w 5809955"/>
              <a:gd name="connsiteY107" fmla="*/ 1134434 h 6464794"/>
              <a:gd name="connsiteX108" fmla="*/ 1338511 w 5809955"/>
              <a:gd name="connsiteY108" fmla="*/ 1106073 h 6464794"/>
              <a:gd name="connsiteX109" fmla="*/ 1318756 w 5809955"/>
              <a:gd name="connsiteY109" fmla="*/ 1055025 h 6464794"/>
              <a:gd name="connsiteX110" fmla="*/ 1397777 w 5809955"/>
              <a:gd name="connsiteY110" fmla="*/ 975616 h 6464794"/>
              <a:gd name="connsiteX111" fmla="*/ 1378224 w 5809955"/>
              <a:gd name="connsiteY111" fmla="*/ 975616 h 6464794"/>
              <a:gd name="connsiteX112" fmla="*/ 1252913 w 5809955"/>
              <a:gd name="connsiteY112" fmla="*/ 975616 h 6464794"/>
              <a:gd name="connsiteX113" fmla="*/ 1200234 w 5809955"/>
              <a:gd name="connsiteY113" fmla="*/ 816793 h 6464794"/>
              <a:gd name="connsiteX114" fmla="*/ 4609721 w 5809955"/>
              <a:gd name="connsiteY114" fmla="*/ 816793 h 6464794"/>
              <a:gd name="connsiteX115" fmla="*/ 4557042 w 5809955"/>
              <a:gd name="connsiteY115" fmla="*/ 975616 h 6464794"/>
              <a:gd name="connsiteX116" fmla="*/ 4431731 w 5809955"/>
              <a:gd name="connsiteY116" fmla="*/ 975616 h 6464794"/>
              <a:gd name="connsiteX117" fmla="*/ 4412178 w 5809955"/>
              <a:gd name="connsiteY117" fmla="*/ 975616 h 6464794"/>
              <a:gd name="connsiteX118" fmla="*/ 4491199 w 5809955"/>
              <a:gd name="connsiteY118" fmla="*/ 1055025 h 6464794"/>
              <a:gd name="connsiteX119" fmla="*/ 4471444 w 5809955"/>
              <a:gd name="connsiteY119" fmla="*/ 1106073 h 6464794"/>
              <a:gd name="connsiteX120" fmla="*/ 4451688 w 5809955"/>
              <a:gd name="connsiteY120" fmla="*/ 1134434 h 6464794"/>
              <a:gd name="connsiteX121" fmla="*/ 4372672 w 5809955"/>
              <a:gd name="connsiteY121" fmla="*/ 1179813 h 6464794"/>
              <a:gd name="connsiteX122" fmla="*/ 4372672 w 5809955"/>
              <a:gd name="connsiteY122" fmla="*/ 1145778 h 6464794"/>
              <a:gd name="connsiteX123" fmla="*/ 4359503 w 5809955"/>
              <a:gd name="connsiteY123" fmla="*/ 1123090 h 6464794"/>
              <a:gd name="connsiteX124" fmla="*/ 4280487 w 5809955"/>
              <a:gd name="connsiteY124" fmla="*/ 1145778 h 6464794"/>
              <a:gd name="connsiteX125" fmla="*/ 4372672 w 5809955"/>
              <a:gd name="connsiteY125" fmla="*/ 1247879 h 6464794"/>
              <a:gd name="connsiteX126" fmla="*/ 4688738 w 5809955"/>
              <a:gd name="connsiteY126" fmla="*/ 839485 h 6464794"/>
              <a:gd name="connsiteX127" fmla="*/ 4609721 w 5809955"/>
              <a:gd name="connsiteY127" fmla="*/ 816793 h 6464794"/>
              <a:gd name="connsiteX128" fmla="*/ 1049042 w 5809955"/>
              <a:gd name="connsiteY128" fmla="*/ 716164 h 6464794"/>
              <a:gd name="connsiteX129" fmla="*/ 1058662 w 5809955"/>
              <a:gd name="connsiteY129" fmla="*/ 728873 h 6464794"/>
              <a:gd name="connsiteX130" fmla="*/ 1108049 w 5809955"/>
              <a:gd name="connsiteY130" fmla="*/ 816788 h 6464794"/>
              <a:gd name="connsiteX131" fmla="*/ 1147555 w 5809955"/>
              <a:gd name="connsiteY131" fmla="*/ 760067 h 6464794"/>
              <a:gd name="connsiteX132" fmla="*/ 1094875 w 5809955"/>
              <a:gd name="connsiteY132" fmla="*/ 726036 h 6464794"/>
              <a:gd name="connsiteX133" fmla="*/ 4760913 w 5809955"/>
              <a:gd name="connsiteY133" fmla="*/ 716164 h 6464794"/>
              <a:gd name="connsiteX134" fmla="*/ 4715080 w 5809955"/>
              <a:gd name="connsiteY134" fmla="*/ 726036 h 6464794"/>
              <a:gd name="connsiteX135" fmla="*/ 4662400 w 5809955"/>
              <a:gd name="connsiteY135" fmla="*/ 760067 h 6464794"/>
              <a:gd name="connsiteX136" fmla="*/ 4701906 w 5809955"/>
              <a:gd name="connsiteY136" fmla="*/ 816788 h 6464794"/>
              <a:gd name="connsiteX137" fmla="*/ 4751293 w 5809955"/>
              <a:gd name="connsiteY137" fmla="*/ 728873 h 6464794"/>
              <a:gd name="connsiteX138" fmla="*/ 1046312 w 5809955"/>
              <a:gd name="connsiteY138" fmla="*/ 712569 h 6464794"/>
              <a:gd name="connsiteX139" fmla="*/ 1042196 w 5809955"/>
              <a:gd name="connsiteY139" fmla="*/ 714696 h 6464794"/>
              <a:gd name="connsiteX140" fmla="*/ 1049036 w 5809955"/>
              <a:gd name="connsiteY140" fmla="*/ 716168 h 6464794"/>
              <a:gd name="connsiteX141" fmla="*/ 4763643 w 5809955"/>
              <a:gd name="connsiteY141" fmla="*/ 712569 h 6464794"/>
              <a:gd name="connsiteX142" fmla="*/ 4760919 w 5809955"/>
              <a:gd name="connsiteY142" fmla="*/ 716168 h 6464794"/>
              <a:gd name="connsiteX143" fmla="*/ 4767759 w 5809955"/>
              <a:gd name="connsiteY143" fmla="*/ 714696 h 6464794"/>
              <a:gd name="connsiteX144" fmla="*/ 4763643 w 5809955"/>
              <a:gd name="connsiteY144" fmla="*/ 712569 h 6464794"/>
              <a:gd name="connsiteX145" fmla="*/ 2043080 w 5809955"/>
              <a:gd name="connsiteY145" fmla="*/ 544530 h 6464794"/>
              <a:gd name="connsiteX146" fmla="*/ 2049381 w 5809955"/>
              <a:gd name="connsiteY146" fmla="*/ 554392 h 6464794"/>
              <a:gd name="connsiteX147" fmla="*/ 2053777 w 5809955"/>
              <a:gd name="connsiteY147" fmla="*/ 548077 h 6464794"/>
              <a:gd name="connsiteX148" fmla="*/ 2043080 w 5809955"/>
              <a:gd name="connsiteY148" fmla="*/ 544530 h 6464794"/>
              <a:gd name="connsiteX149" fmla="*/ 3766875 w 5809955"/>
              <a:gd name="connsiteY149" fmla="*/ 544530 h 6464794"/>
              <a:gd name="connsiteX150" fmla="*/ 3756178 w 5809955"/>
              <a:gd name="connsiteY150" fmla="*/ 548077 h 6464794"/>
              <a:gd name="connsiteX151" fmla="*/ 3760574 w 5809955"/>
              <a:gd name="connsiteY151" fmla="*/ 554392 h 6464794"/>
              <a:gd name="connsiteX152" fmla="*/ 1292419 w 5809955"/>
              <a:gd name="connsiteY152" fmla="*/ 499147 h 6464794"/>
              <a:gd name="connsiteX153" fmla="*/ 1364372 w 5809955"/>
              <a:gd name="connsiteY153" fmla="*/ 581366 h 6464794"/>
              <a:gd name="connsiteX154" fmla="*/ 1364853 w 5809955"/>
              <a:gd name="connsiteY154" fmla="*/ 578561 h 6464794"/>
              <a:gd name="connsiteX155" fmla="*/ 1292419 w 5809955"/>
              <a:gd name="connsiteY155" fmla="*/ 499147 h 6464794"/>
              <a:gd name="connsiteX156" fmla="*/ 4517536 w 5809955"/>
              <a:gd name="connsiteY156" fmla="*/ 499147 h 6464794"/>
              <a:gd name="connsiteX157" fmla="*/ 4445102 w 5809955"/>
              <a:gd name="connsiteY157" fmla="*/ 578561 h 6464794"/>
              <a:gd name="connsiteX158" fmla="*/ 4445583 w 5809955"/>
              <a:gd name="connsiteY158" fmla="*/ 581366 h 6464794"/>
              <a:gd name="connsiteX159" fmla="*/ 897335 w 5809955"/>
              <a:gd name="connsiteY159" fmla="*/ 431085 h 6464794"/>
              <a:gd name="connsiteX160" fmla="*/ 844657 w 5809955"/>
              <a:gd name="connsiteY160" fmla="*/ 453778 h 6464794"/>
              <a:gd name="connsiteX161" fmla="*/ 943429 w 5809955"/>
              <a:gd name="connsiteY161" fmla="*/ 572891 h 6464794"/>
              <a:gd name="connsiteX162" fmla="*/ 1042200 w 5809955"/>
              <a:gd name="connsiteY162" fmla="*/ 692005 h 6464794"/>
              <a:gd name="connsiteX163" fmla="*/ 897335 w 5809955"/>
              <a:gd name="connsiteY163" fmla="*/ 431085 h 6464794"/>
              <a:gd name="connsiteX164" fmla="*/ 4912620 w 5809955"/>
              <a:gd name="connsiteY164" fmla="*/ 431085 h 6464794"/>
              <a:gd name="connsiteX165" fmla="*/ 4767755 w 5809955"/>
              <a:gd name="connsiteY165" fmla="*/ 692005 h 6464794"/>
              <a:gd name="connsiteX166" fmla="*/ 4866526 w 5809955"/>
              <a:gd name="connsiteY166" fmla="*/ 572891 h 6464794"/>
              <a:gd name="connsiteX167" fmla="*/ 4965298 w 5809955"/>
              <a:gd name="connsiteY167" fmla="*/ 453778 h 6464794"/>
              <a:gd name="connsiteX168" fmla="*/ 4912620 w 5809955"/>
              <a:gd name="connsiteY168" fmla="*/ 431085 h 6464794"/>
              <a:gd name="connsiteX169" fmla="*/ 1266082 w 5809955"/>
              <a:gd name="connsiteY169" fmla="*/ 397050 h 6464794"/>
              <a:gd name="connsiteX170" fmla="*/ 1239740 w 5809955"/>
              <a:gd name="connsiteY170" fmla="*/ 408394 h 6464794"/>
              <a:gd name="connsiteX171" fmla="*/ 1279250 w 5809955"/>
              <a:gd name="connsiteY171" fmla="*/ 476460 h 6464794"/>
              <a:gd name="connsiteX172" fmla="*/ 1305588 w 5809955"/>
              <a:gd name="connsiteY172" fmla="*/ 453772 h 6464794"/>
              <a:gd name="connsiteX173" fmla="*/ 4543873 w 5809955"/>
              <a:gd name="connsiteY173" fmla="*/ 397050 h 6464794"/>
              <a:gd name="connsiteX174" fmla="*/ 4504367 w 5809955"/>
              <a:gd name="connsiteY174" fmla="*/ 453772 h 6464794"/>
              <a:gd name="connsiteX175" fmla="*/ 4530705 w 5809955"/>
              <a:gd name="connsiteY175" fmla="*/ 476460 h 6464794"/>
              <a:gd name="connsiteX176" fmla="*/ 4570215 w 5809955"/>
              <a:gd name="connsiteY176" fmla="*/ 408394 h 6464794"/>
              <a:gd name="connsiteX177" fmla="*/ 4794101 w 5809955"/>
              <a:gd name="connsiteY177" fmla="*/ 0 h 6464794"/>
              <a:gd name="connsiteX178" fmla="*/ 4175132 w 5809955"/>
              <a:gd name="connsiteY178" fmla="*/ 635279 h 6464794"/>
              <a:gd name="connsiteX179" fmla="*/ 3872235 w 5809955"/>
              <a:gd name="connsiteY179" fmla="*/ 1055022 h 6464794"/>
              <a:gd name="connsiteX180" fmla="*/ 3516663 w 5809955"/>
              <a:gd name="connsiteY180" fmla="*/ 1644925 h 6464794"/>
              <a:gd name="connsiteX181" fmla="*/ 3622016 w 5809955"/>
              <a:gd name="connsiteY181" fmla="*/ 1656269 h 6464794"/>
              <a:gd name="connsiteX182" fmla="*/ 3332287 w 5809955"/>
              <a:gd name="connsiteY182" fmla="*/ 1973912 h 6464794"/>
              <a:gd name="connsiteX183" fmla="*/ 3278456 w 5809955"/>
              <a:gd name="connsiteY183" fmla="*/ 2042953 h 6464794"/>
              <a:gd name="connsiteX184" fmla="*/ 3233265 w 5809955"/>
              <a:gd name="connsiteY184" fmla="*/ 1969658 h 6464794"/>
              <a:gd name="connsiteX185" fmla="*/ 3201967 w 5809955"/>
              <a:gd name="connsiteY185" fmla="*/ 1921050 h 6464794"/>
              <a:gd name="connsiteX186" fmla="*/ 3203063 w 5809955"/>
              <a:gd name="connsiteY186" fmla="*/ 1919317 h 6464794"/>
              <a:gd name="connsiteX187" fmla="*/ 3345456 w 5809955"/>
              <a:gd name="connsiteY187" fmla="*/ 1690305 h 6464794"/>
              <a:gd name="connsiteX188" fmla="*/ 3477152 w 5809955"/>
              <a:gd name="connsiteY188" fmla="*/ 1588203 h 6464794"/>
              <a:gd name="connsiteX189" fmla="*/ 3516663 w 5809955"/>
              <a:gd name="connsiteY189" fmla="*/ 1457747 h 6464794"/>
              <a:gd name="connsiteX190" fmla="*/ 3648354 w 5809955"/>
              <a:gd name="connsiteY190" fmla="*/ 1111744 h 6464794"/>
              <a:gd name="connsiteX191" fmla="*/ 3437646 w 5809955"/>
              <a:gd name="connsiteY191" fmla="*/ 1259219 h 6464794"/>
              <a:gd name="connsiteX192" fmla="*/ 3253271 w 5809955"/>
              <a:gd name="connsiteY192" fmla="*/ 1497449 h 6464794"/>
              <a:gd name="connsiteX193" fmla="*/ 3437646 w 5809955"/>
              <a:gd name="connsiteY193" fmla="*/ 1179810 h 6464794"/>
              <a:gd name="connsiteX194" fmla="*/ 3490320 w 5809955"/>
              <a:gd name="connsiteY194" fmla="*/ 1134431 h 6464794"/>
              <a:gd name="connsiteX195" fmla="*/ 3542999 w 5809955"/>
              <a:gd name="connsiteY195" fmla="*/ 998299 h 6464794"/>
              <a:gd name="connsiteX196" fmla="*/ 3832729 w 5809955"/>
              <a:gd name="connsiteY196" fmla="*/ 601248 h 6464794"/>
              <a:gd name="connsiteX197" fmla="*/ 3763587 w 5809955"/>
              <a:gd name="connsiteY197" fmla="*/ 558706 h 6464794"/>
              <a:gd name="connsiteX198" fmla="*/ 3760578 w 5809955"/>
              <a:gd name="connsiteY198" fmla="*/ 554388 h 6464794"/>
              <a:gd name="connsiteX199" fmla="*/ 3699387 w 5809955"/>
              <a:gd name="connsiteY199" fmla="*/ 650168 h 6464794"/>
              <a:gd name="connsiteX200" fmla="*/ 3556169 w 5809955"/>
              <a:gd name="connsiteY200" fmla="*/ 873510 h 6464794"/>
              <a:gd name="connsiteX201" fmla="*/ 3477152 w 5809955"/>
              <a:gd name="connsiteY201" fmla="*/ 1032334 h 6464794"/>
              <a:gd name="connsiteX202" fmla="*/ 3240102 w 5809955"/>
              <a:gd name="connsiteY202" fmla="*/ 1327285 h 6464794"/>
              <a:gd name="connsiteX203" fmla="*/ 3134743 w 5809955"/>
              <a:gd name="connsiteY203" fmla="*/ 1474759 h 6464794"/>
              <a:gd name="connsiteX204" fmla="*/ 3029389 w 5809955"/>
              <a:gd name="connsiteY204" fmla="*/ 1565515 h 6464794"/>
              <a:gd name="connsiteX205" fmla="*/ 3029389 w 5809955"/>
              <a:gd name="connsiteY205" fmla="*/ 1542825 h 6464794"/>
              <a:gd name="connsiteX206" fmla="*/ 3714202 w 5809955"/>
              <a:gd name="connsiteY206" fmla="*/ 567213 h 6464794"/>
              <a:gd name="connsiteX207" fmla="*/ 3740539 w 5809955"/>
              <a:gd name="connsiteY207" fmla="*/ 465116 h 6464794"/>
              <a:gd name="connsiteX208" fmla="*/ 3121575 w 5809955"/>
              <a:gd name="connsiteY208" fmla="*/ 1281907 h 6464794"/>
              <a:gd name="connsiteX209" fmla="*/ 2973419 w 5809955"/>
              <a:gd name="connsiteY209" fmla="*/ 1520138 h 6464794"/>
              <a:gd name="connsiteX210" fmla="*/ 2973084 w 5809955"/>
              <a:gd name="connsiteY210" fmla="*/ 1520663 h 6464794"/>
              <a:gd name="connsiteX211" fmla="*/ 2951767 w 5809955"/>
              <a:gd name="connsiteY211" fmla="*/ 1474762 h 6464794"/>
              <a:gd name="connsiteX212" fmla="*/ 2925430 w 5809955"/>
              <a:gd name="connsiteY212" fmla="*/ 1474762 h 6464794"/>
              <a:gd name="connsiteX213" fmla="*/ 2951767 w 5809955"/>
              <a:gd name="connsiteY213" fmla="*/ 1542828 h 6464794"/>
              <a:gd name="connsiteX214" fmla="*/ 2961650 w 5809955"/>
              <a:gd name="connsiteY214" fmla="*/ 1538573 h 6464794"/>
              <a:gd name="connsiteX215" fmla="*/ 2937204 w 5809955"/>
              <a:gd name="connsiteY215" fmla="*/ 1576860 h 6464794"/>
              <a:gd name="connsiteX216" fmla="*/ 2904978 w 5809955"/>
              <a:gd name="connsiteY216" fmla="*/ 1606470 h 6464794"/>
              <a:gd name="connsiteX217" fmla="*/ 2872751 w 5809955"/>
              <a:gd name="connsiteY217" fmla="*/ 1576860 h 6464794"/>
              <a:gd name="connsiteX218" fmla="*/ 2848306 w 5809955"/>
              <a:gd name="connsiteY218" fmla="*/ 1538573 h 6464794"/>
              <a:gd name="connsiteX219" fmla="*/ 2858188 w 5809955"/>
              <a:gd name="connsiteY219" fmla="*/ 1542828 h 6464794"/>
              <a:gd name="connsiteX220" fmla="*/ 2884525 w 5809955"/>
              <a:gd name="connsiteY220" fmla="*/ 1474762 h 6464794"/>
              <a:gd name="connsiteX221" fmla="*/ 2858188 w 5809955"/>
              <a:gd name="connsiteY221" fmla="*/ 1474762 h 6464794"/>
              <a:gd name="connsiteX222" fmla="*/ 2836871 w 5809955"/>
              <a:gd name="connsiteY222" fmla="*/ 1520663 h 6464794"/>
              <a:gd name="connsiteX223" fmla="*/ 2836536 w 5809955"/>
              <a:gd name="connsiteY223" fmla="*/ 1520138 h 6464794"/>
              <a:gd name="connsiteX224" fmla="*/ 2688380 w 5809955"/>
              <a:gd name="connsiteY224" fmla="*/ 1281907 h 6464794"/>
              <a:gd name="connsiteX225" fmla="*/ 2069416 w 5809955"/>
              <a:gd name="connsiteY225" fmla="*/ 465116 h 6464794"/>
              <a:gd name="connsiteX226" fmla="*/ 2095753 w 5809955"/>
              <a:gd name="connsiteY226" fmla="*/ 567213 h 6464794"/>
              <a:gd name="connsiteX227" fmla="*/ 2780566 w 5809955"/>
              <a:gd name="connsiteY227" fmla="*/ 1542825 h 6464794"/>
              <a:gd name="connsiteX228" fmla="*/ 2780566 w 5809955"/>
              <a:gd name="connsiteY228" fmla="*/ 1565515 h 6464794"/>
              <a:gd name="connsiteX229" fmla="*/ 2675212 w 5809955"/>
              <a:gd name="connsiteY229" fmla="*/ 1474759 h 6464794"/>
              <a:gd name="connsiteX230" fmla="*/ 2569853 w 5809955"/>
              <a:gd name="connsiteY230" fmla="*/ 1327285 h 6464794"/>
              <a:gd name="connsiteX231" fmla="*/ 2332803 w 5809955"/>
              <a:gd name="connsiteY231" fmla="*/ 1032334 h 6464794"/>
              <a:gd name="connsiteX232" fmla="*/ 2253786 w 5809955"/>
              <a:gd name="connsiteY232" fmla="*/ 873510 h 6464794"/>
              <a:gd name="connsiteX233" fmla="*/ 2110568 w 5809955"/>
              <a:gd name="connsiteY233" fmla="*/ 650168 h 6464794"/>
              <a:gd name="connsiteX234" fmla="*/ 2049377 w 5809955"/>
              <a:gd name="connsiteY234" fmla="*/ 554388 h 6464794"/>
              <a:gd name="connsiteX235" fmla="*/ 2046368 w 5809955"/>
              <a:gd name="connsiteY235" fmla="*/ 558706 h 6464794"/>
              <a:gd name="connsiteX236" fmla="*/ 1977226 w 5809955"/>
              <a:gd name="connsiteY236" fmla="*/ 601248 h 6464794"/>
              <a:gd name="connsiteX237" fmla="*/ 2266956 w 5809955"/>
              <a:gd name="connsiteY237" fmla="*/ 998299 h 6464794"/>
              <a:gd name="connsiteX238" fmla="*/ 2319635 w 5809955"/>
              <a:gd name="connsiteY238" fmla="*/ 1134431 h 6464794"/>
              <a:gd name="connsiteX239" fmla="*/ 2372309 w 5809955"/>
              <a:gd name="connsiteY239" fmla="*/ 1179810 h 6464794"/>
              <a:gd name="connsiteX240" fmla="*/ 2556684 w 5809955"/>
              <a:gd name="connsiteY240" fmla="*/ 1497449 h 6464794"/>
              <a:gd name="connsiteX241" fmla="*/ 2372309 w 5809955"/>
              <a:gd name="connsiteY241" fmla="*/ 1259219 h 6464794"/>
              <a:gd name="connsiteX242" fmla="*/ 2161601 w 5809955"/>
              <a:gd name="connsiteY242" fmla="*/ 1111744 h 6464794"/>
              <a:gd name="connsiteX243" fmla="*/ 2293292 w 5809955"/>
              <a:gd name="connsiteY243" fmla="*/ 1457747 h 6464794"/>
              <a:gd name="connsiteX244" fmla="*/ 2332803 w 5809955"/>
              <a:gd name="connsiteY244" fmla="*/ 1588203 h 6464794"/>
              <a:gd name="connsiteX245" fmla="*/ 2464499 w 5809955"/>
              <a:gd name="connsiteY245" fmla="*/ 1690305 h 6464794"/>
              <a:gd name="connsiteX246" fmla="*/ 2606893 w 5809955"/>
              <a:gd name="connsiteY246" fmla="*/ 1919317 h 6464794"/>
              <a:gd name="connsiteX247" fmla="*/ 2607989 w 5809955"/>
              <a:gd name="connsiteY247" fmla="*/ 1921050 h 6464794"/>
              <a:gd name="connsiteX248" fmla="*/ 2576690 w 5809955"/>
              <a:gd name="connsiteY248" fmla="*/ 1969658 h 6464794"/>
              <a:gd name="connsiteX249" fmla="*/ 2531500 w 5809955"/>
              <a:gd name="connsiteY249" fmla="*/ 2042953 h 6464794"/>
              <a:gd name="connsiteX250" fmla="*/ 2477668 w 5809955"/>
              <a:gd name="connsiteY250" fmla="*/ 1973912 h 6464794"/>
              <a:gd name="connsiteX251" fmla="*/ 2187939 w 5809955"/>
              <a:gd name="connsiteY251" fmla="*/ 1656269 h 6464794"/>
              <a:gd name="connsiteX252" fmla="*/ 2293292 w 5809955"/>
              <a:gd name="connsiteY252" fmla="*/ 1644925 h 6464794"/>
              <a:gd name="connsiteX253" fmla="*/ 1937720 w 5809955"/>
              <a:gd name="connsiteY253" fmla="*/ 1055022 h 6464794"/>
              <a:gd name="connsiteX254" fmla="*/ 1634823 w 5809955"/>
              <a:gd name="connsiteY254" fmla="*/ 635279 h 6464794"/>
              <a:gd name="connsiteX255" fmla="*/ 1015854 w 5809955"/>
              <a:gd name="connsiteY255" fmla="*/ 0 h 6464794"/>
              <a:gd name="connsiteX256" fmla="*/ 1015854 w 5809955"/>
              <a:gd name="connsiteY256" fmla="*/ 45375 h 6464794"/>
              <a:gd name="connsiteX257" fmla="*/ 1700671 w 5809955"/>
              <a:gd name="connsiteY257" fmla="*/ 907548 h 6464794"/>
              <a:gd name="connsiteX258" fmla="*/ 1898209 w 5809955"/>
              <a:gd name="connsiteY258" fmla="*/ 1157119 h 6464794"/>
              <a:gd name="connsiteX259" fmla="*/ 2082585 w 5809955"/>
              <a:gd name="connsiteY259" fmla="*/ 1463416 h 6464794"/>
              <a:gd name="connsiteX260" fmla="*/ 2082585 w 5809955"/>
              <a:gd name="connsiteY260" fmla="*/ 1486108 h 6464794"/>
              <a:gd name="connsiteX261" fmla="*/ 1819193 w 5809955"/>
              <a:gd name="connsiteY261" fmla="*/ 1202497 h 6464794"/>
              <a:gd name="connsiteX262" fmla="*/ 1832361 w 5809955"/>
              <a:gd name="connsiteY262" fmla="*/ 1191154 h 6464794"/>
              <a:gd name="connsiteX263" fmla="*/ 1621653 w 5809955"/>
              <a:gd name="connsiteY263" fmla="*/ 862166 h 6464794"/>
              <a:gd name="connsiteX264" fmla="*/ 1555806 w 5809955"/>
              <a:gd name="connsiteY264" fmla="*/ 816789 h 6464794"/>
              <a:gd name="connsiteX265" fmla="*/ 1373076 w 5809955"/>
              <a:gd name="connsiteY265" fmla="*/ 591323 h 6464794"/>
              <a:gd name="connsiteX266" fmla="*/ 1364367 w 5809955"/>
              <a:gd name="connsiteY266" fmla="*/ 581366 h 6464794"/>
              <a:gd name="connsiteX267" fmla="*/ 1356615 w 5809955"/>
              <a:gd name="connsiteY267" fmla="*/ 626772 h 6464794"/>
              <a:gd name="connsiteX268" fmla="*/ 1318751 w 5809955"/>
              <a:gd name="connsiteY268" fmla="*/ 680659 h 6464794"/>
              <a:gd name="connsiteX269" fmla="*/ 2095753 w 5809955"/>
              <a:gd name="connsiteY269" fmla="*/ 1769713 h 6464794"/>
              <a:gd name="connsiteX270" fmla="*/ 1898209 w 5809955"/>
              <a:gd name="connsiteY270" fmla="*/ 1610894 h 6464794"/>
              <a:gd name="connsiteX271" fmla="*/ 2049661 w 5809955"/>
              <a:gd name="connsiteY271" fmla="*/ 1772550 h 6464794"/>
              <a:gd name="connsiteX272" fmla="*/ 2077313 w 5809955"/>
              <a:gd name="connsiteY272" fmla="*/ 1808286 h 6464794"/>
              <a:gd name="connsiteX273" fmla="*/ 2095753 w 5809955"/>
              <a:gd name="connsiteY273" fmla="*/ 1781056 h 6464794"/>
              <a:gd name="connsiteX274" fmla="*/ 2174770 w 5809955"/>
              <a:gd name="connsiteY274" fmla="*/ 1905846 h 6464794"/>
              <a:gd name="connsiteX275" fmla="*/ 2214276 w 5809955"/>
              <a:gd name="connsiteY275" fmla="*/ 2041976 h 6464794"/>
              <a:gd name="connsiteX276" fmla="*/ 2174770 w 5809955"/>
              <a:gd name="connsiteY276" fmla="*/ 2041976 h 6464794"/>
              <a:gd name="connsiteX277" fmla="*/ 2095753 w 5809955"/>
              <a:gd name="connsiteY277" fmla="*/ 1985254 h 6464794"/>
              <a:gd name="connsiteX278" fmla="*/ 2082585 w 5809955"/>
              <a:gd name="connsiteY278" fmla="*/ 1917188 h 6464794"/>
              <a:gd name="connsiteX279" fmla="*/ 1871873 w 5809955"/>
              <a:gd name="connsiteY279" fmla="*/ 1747027 h 6464794"/>
              <a:gd name="connsiteX280" fmla="*/ 1806024 w 5809955"/>
              <a:gd name="connsiteY280" fmla="*/ 1735678 h 6464794"/>
              <a:gd name="connsiteX281" fmla="*/ 1727008 w 5809955"/>
              <a:gd name="connsiteY281" fmla="*/ 1565515 h 6464794"/>
              <a:gd name="connsiteX282" fmla="*/ 1634823 w 5809955"/>
              <a:gd name="connsiteY282" fmla="*/ 1576860 h 6464794"/>
              <a:gd name="connsiteX283" fmla="*/ 1608481 w 5809955"/>
              <a:gd name="connsiteY283" fmla="*/ 1559842 h 6464794"/>
              <a:gd name="connsiteX284" fmla="*/ 1582143 w 5809955"/>
              <a:gd name="connsiteY284" fmla="*/ 1554173 h 6464794"/>
              <a:gd name="connsiteX285" fmla="*/ 1661159 w 5809955"/>
              <a:gd name="connsiteY285" fmla="*/ 1486108 h 6464794"/>
              <a:gd name="connsiteX286" fmla="*/ 1707252 w 5809955"/>
              <a:gd name="connsiteY286" fmla="*/ 1497449 h 6464794"/>
              <a:gd name="connsiteX287" fmla="*/ 1727008 w 5809955"/>
              <a:gd name="connsiteY287" fmla="*/ 1508794 h 6464794"/>
              <a:gd name="connsiteX288" fmla="*/ 1647991 w 5809955"/>
              <a:gd name="connsiteY288" fmla="*/ 1372664 h 6464794"/>
              <a:gd name="connsiteX289" fmla="*/ 1555806 w 5809955"/>
              <a:gd name="connsiteY289" fmla="*/ 1213841 h 6464794"/>
              <a:gd name="connsiteX290" fmla="*/ 1503126 w 5809955"/>
              <a:gd name="connsiteY290" fmla="*/ 1236532 h 6464794"/>
              <a:gd name="connsiteX291" fmla="*/ 1582143 w 5809955"/>
              <a:gd name="connsiteY291" fmla="*/ 1406695 h 6464794"/>
              <a:gd name="connsiteX292" fmla="*/ 1555806 w 5809955"/>
              <a:gd name="connsiteY292" fmla="*/ 1418043 h 6464794"/>
              <a:gd name="connsiteX293" fmla="*/ 1450447 w 5809955"/>
              <a:gd name="connsiteY293" fmla="*/ 1281907 h 6464794"/>
              <a:gd name="connsiteX294" fmla="*/ 1437278 w 5809955"/>
              <a:gd name="connsiteY294" fmla="*/ 1338629 h 6464794"/>
              <a:gd name="connsiteX295" fmla="*/ 647113 w 5809955"/>
              <a:gd name="connsiteY295" fmla="*/ 419737 h 6464794"/>
              <a:gd name="connsiteX296" fmla="*/ 884163 w 5809955"/>
              <a:gd name="connsiteY296" fmla="*/ 726036 h 6464794"/>
              <a:gd name="connsiteX297" fmla="*/ 818314 w 5809955"/>
              <a:gd name="connsiteY297" fmla="*/ 748725 h 6464794"/>
              <a:gd name="connsiteX298" fmla="*/ 1029026 w 5809955"/>
              <a:gd name="connsiteY298" fmla="*/ 1032334 h 6464794"/>
              <a:gd name="connsiteX299" fmla="*/ 1081701 w 5809955"/>
              <a:gd name="connsiteY299" fmla="*/ 1055022 h 6464794"/>
              <a:gd name="connsiteX300" fmla="*/ 1318751 w 5809955"/>
              <a:gd name="connsiteY300" fmla="*/ 1418043 h 6464794"/>
              <a:gd name="connsiteX301" fmla="*/ 1279246 w 5809955"/>
              <a:gd name="connsiteY301" fmla="*/ 1429386 h 6464794"/>
              <a:gd name="connsiteX302" fmla="*/ 1318751 w 5809955"/>
              <a:gd name="connsiteY302" fmla="*/ 1463416 h 6464794"/>
              <a:gd name="connsiteX303" fmla="*/ 1331925 w 5809955"/>
              <a:gd name="connsiteY303" fmla="*/ 1418043 h 6464794"/>
              <a:gd name="connsiteX304" fmla="*/ 1318751 w 5809955"/>
              <a:gd name="connsiteY304" fmla="*/ 1531481 h 6464794"/>
              <a:gd name="connsiteX305" fmla="*/ 1964058 w 5809955"/>
              <a:gd name="connsiteY305" fmla="*/ 2541126 h 6464794"/>
              <a:gd name="connsiteX306" fmla="*/ 1937720 w 5809955"/>
              <a:gd name="connsiteY306" fmla="*/ 2552470 h 6464794"/>
              <a:gd name="connsiteX307" fmla="*/ 1713839 w 5809955"/>
              <a:gd name="connsiteY307" fmla="*/ 2280208 h 6464794"/>
              <a:gd name="connsiteX308" fmla="*/ 1424110 w 5809955"/>
              <a:gd name="connsiteY308" fmla="*/ 1837779 h 6464794"/>
              <a:gd name="connsiteX309" fmla="*/ 1279246 w 5809955"/>
              <a:gd name="connsiteY309" fmla="*/ 1701647 h 6464794"/>
              <a:gd name="connsiteX310" fmla="*/ 1397773 w 5809955"/>
              <a:gd name="connsiteY310" fmla="*/ 1917188 h 6464794"/>
              <a:gd name="connsiteX311" fmla="*/ 1397773 w 5809955"/>
              <a:gd name="connsiteY311" fmla="*/ 1985254 h 6464794"/>
              <a:gd name="connsiteX312" fmla="*/ 1344585 w 5809955"/>
              <a:gd name="connsiteY312" fmla="*/ 2003583 h 6464794"/>
              <a:gd name="connsiteX313" fmla="*/ 1338714 w 5809955"/>
              <a:gd name="connsiteY313" fmla="*/ 1999970 h 6464794"/>
              <a:gd name="connsiteX314" fmla="*/ 1160717 w 5809955"/>
              <a:gd name="connsiteY314" fmla="*/ 1951223 h 6464794"/>
              <a:gd name="connsiteX315" fmla="*/ 1489958 w 5809955"/>
              <a:gd name="connsiteY315" fmla="*/ 2450369 h 6464794"/>
              <a:gd name="connsiteX316" fmla="*/ 1661159 w 5809955"/>
              <a:gd name="connsiteY316" fmla="*/ 2733980 h 6464794"/>
              <a:gd name="connsiteX317" fmla="*/ 1727008 w 5809955"/>
              <a:gd name="connsiteY317" fmla="*/ 2768010 h 6464794"/>
              <a:gd name="connsiteX318" fmla="*/ 1687497 w 5809955"/>
              <a:gd name="connsiteY318" fmla="*/ 2790701 h 6464794"/>
              <a:gd name="connsiteX319" fmla="*/ 1839671 w 5809955"/>
              <a:gd name="connsiteY319" fmla="*/ 3048570 h 6464794"/>
              <a:gd name="connsiteX320" fmla="*/ 1829321 w 5809955"/>
              <a:gd name="connsiteY320" fmla="*/ 3066509 h 6464794"/>
              <a:gd name="connsiteX321" fmla="*/ 1686102 w 5809955"/>
              <a:gd name="connsiteY321" fmla="*/ 3323883 h 6464794"/>
              <a:gd name="connsiteX322" fmla="*/ 1699271 w 5809955"/>
              <a:gd name="connsiteY322" fmla="*/ 3380605 h 6464794"/>
              <a:gd name="connsiteX323" fmla="*/ 1620256 w 5809955"/>
              <a:gd name="connsiteY323" fmla="*/ 3391949 h 6464794"/>
              <a:gd name="connsiteX324" fmla="*/ 1251510 w 5809955"/>
              <a:gd name="connsiteY324" fmla="*/ 4061267 h 6464794"/>
              <a:gd name="connsiteX325" fmla="*/ 1132988 w 5809955"/>
              <a:gd name="connsiteY325" fmla="*/ 4208743 h 6464794"/>
              <a:gd name="connsiteX326" fmla="*/ 1132988 w 5809955"/>
              <a:gd name="connsiteY326" fmla="*/ 4288152 h 6464794"/>
              <a:gd name="connsiteX327" fmla="*/ 922275 w 5809955"/>
              <a:gd name="connsiteY327" fmla="*/ 4673859 h 6464794"/>
              <a:gd name="connsiteX328" fmla="*/ 856426 w 5809955"/>
              <a:gd name="connsiteY328" fmla="*/ 4662515 h 6464794"/>
              <a:gd name="connsiteX329" fmla="*/ 856426 w 5809955"/>
              <a:gd name="connsiteY329" fmla="*/ 4594449 h 6464794"/>
              <a:gd name="connsiteX330" fmla="*/ 853511 w 5809955"/>
              <a:gd name="connsiteY330" fmla="*/ 4574351 h 6464794"/>
              <a:gd name="connsiteX331" fmla="*/ 803748 w 5809955"/>
              <a:gd name="connsiteY331" fmla="*/ 4658675 h 6464794"/>
              <a:gd name="connsiteX332" fmla="*/ 803748 w 5809955"/>
              <a:gd name="connsiteY332" fmla="*/ 4685203 h 6464794"/>
              <a:gd name="connsiteX333" fmla="*/ 843258 w 5809955"/>
              <a:gd name="connsiteY333" fmla="*/ 4719238 h 6464794"/>
              <a:gd name="connsiteX334" fmla="*/ 843253 w 5809955"/>
              <a:gd name="connsiteY334" fmla="*/ 4719238 h 6464794"/>
              <a:gd name="connsiteX335" fmla="*/ 803742 w 5809955"/>
              <a:gd name="connsiteY335" fmla="*/ 4685203 h 6464794"/>
              <a:gd name="connsiteX336" fmla="*/ 803742 w 5809955"/>
              <a:gd name="connsiteY336" fmla="*/ 4658675 h 6464794"/>
              <a:gd name="connsiteX337" fmla="*/ 769452 w 5809955"/>
              <a:gd name="connsiteY337" fmla="*/ 4716784 h 6464794"/>
              <a:gd name="connsiteX338" fmla="*/ 808957 w 5809955"/>
              <a:gd name="connsiteY338" fmla="*/ 4716784 h 6464794"/>
              <a:gd name="connsiteX339" fmla="*/ 728293 w 5809955"/>
              <a:gd name="connsiteY339" fmla="*/ 4728128 h 6464794"/>
              <a:gd name="connsiteX340" fmla="*/ 711940 w 5809955"/>
              <a:gd name="connsiteY340" fmla="*/ 4744231 h 6464794"/>
              <a:gd name="connsiteX341" fmla="*/ 714852 w 5809955"/>
              <a:gd name="connsiteY341" fmla="*/ 4761779 h 6464794"/>
              <a:gd name="connsiteX342" fmla="*/ 731960 w 5809955"/>
              <a:gd name="connsiteY342" fmla="*/ 4864924 h 6464794"/>
              <a:gd name="connsiteX343" fmla="*/ 743109 w 5809955"/>
              <a:gd name="connsiteY343" fmla="*/ 4852916 h 6464794"/>
              <a:gd name="connsiteX344" fmla="*/ 733405 w 5809955"/>
              <a:gd name="connsiteY344" fmla="*/ 4873654 h 6464794"/>
              <a:gd name="connsiteX345" fmla="*/ 733405 w 5809955"/>
              <a:gd name="connsiteY345" fmla="*/ 4873662 h 6464794"/>
              <a:gd name="connsiteX346" fmla="*/ 467377 w 5809955"/>
              <a:gd name="connsiteY346" fmla="*/ 5442110 h 6464794"/>
              <a:gd name="connsiteX347" fmla="*/ 140611 w 5809955"/>
              <a:gd name="connsiteY347" fmla="*/ 6154677 h 6464794"/>
              <a:gd name="connsiteX348" fmla="*/ 0 w 5809955"/>
              <a:gd name="connsiteY348" fmla="*/ 6464794 h 6464794"/>
              <a:gd name="connsiteX349" fmla="*/ 27956 w 5809955"/>
              <a:gd name="connsiteY349" fmla="*/ 6420168 h 6464794"/>
              <a:gd name="connsiteX350" fmla="*/ 2628867 w 5809955"/>
              <a:gd name="connsiteY350" fmla="*/ 4955967 h 6464794"/>
              <a:gd name="connsiteX351" fmla="*/ 2802318 w 5809955"/>
              <a:gd name="connsiteY351" fmla="*/ 4961203 h 6464794"/>
              <a:gd name="connsiteX352" fmla="*/ 2832814 w 5809955"/>
              <a:gd name="connsiteY352" fmla="*/ 4963971 h 6464794"/>
              <a:gd name="connsiteX353" fmla="*/ 2838606 w 5809955"/>
              <a:gd name="connsiteY353" fmla="*/ 4976546 h 6464794"/>
              <a:gd name="connsiteX354" fmla="*/ 2904978 w 5809955"/>
              <a:gd name="connsiteY354" fmla="*/ 4970522 h 6464794"/>
              <a:gd name="connsiteX355" fmla="*/ 2971349 w 5809955"/>
              <a:gd name="connsiteY355" fmla="*/ 4976546 h 6464794"/>
              <a:gd name="connsiteX356" fmla="*/ 2977141 w 5809955"/>
              <a:gd name="connsiteY356" fmla="*/ 4963971 h 6464794"/>
              <a:gd name="connsiteX357" fmla="*/ 3007637 w 5809955"/>
              <a:gd name="connsiteY357" fmla="*/ 4961203 h 6464794"/>
              <a:gd name="connsiteX358" fmla="*/ 3181088 w 5809955"/>
              <a:gd name="connsiteY358" fmla="*/ 4955967 h 6464794"/>
              <a:gd name="connsiteX359" fmla="*/ 5781999 w 5809955"/>
              <a:gd name="connsiteY359" fmla="*/ 6420168 h 6464794"/>
              <a:gd name="connsiteX360" fmla="*/ 5809955 w 5809955"/>
              <a:gd name="connsiteY360" fmla="*/ 6464794 h 6464794"/>
              <a:gd name="connsiteX361" fmla="*/ 5669344 w 5809955"/>
              <a:gd name="connsiteY361" fmla="*/ 6154677 h 6464794"/>
              <a:gd name="connsiteX362" fmla="*/ 5342578 w 5809955"/>
              <a:gd name="connsiteY362" fmla="*/ 5442110 h 6464794"/>
              <a:gd name="connsiteX363" fmla="*/ 5076550 w 5809955"/>
              <a:gd name="connsiteY363" fmla="*/ 4873662 h 6464794"/>
              <a:gd name="connsiteX364" fmla="*/ 5076550 w 5809955"/>
              <a:gd name="connsiteY364" fmla="*/ 4873654 h 6464794"/>
              <a:gd name="connsiteX365" fmla="*/ 5066846 w 5809955"/>
              <a:gd name="connsiteY365" fmla="*/ 4852916 h 6464794"/>
              <a:gd name="connsiteX366" fmla="*/ 5077995 w 5809955"/>
              <a:gd name="connsiteY366" fmla="*/ 4864924 h 6464794"/>
              <a:gd name="connsiteX367" fmla="*/ 5095103 w 5809955"/>
              <a:gd name="connsiteY367" fmla="*/ 4761779 h 6464794"/>
              <a:gd name="connsiteX368" fmla="*/ 5098015 w 5809955"/>
              <a:gd name="connsiteY368" fmla="*/ 4744231 h 6464794"/>
              <a:gd name="connsiteX369" fmla="*/ 5081662 w 5809955"/>
              <a:gd name="connsiteY369" fmla="*/ 4728128 h 6464794"/>
              <a:gd name="connsiteX370" fmla="*/ 5000998 w 5809955"/>
              <a:gd name="connsiteY370" fmla="*/ 4716784 h 6464794"/>
              <a:gd name="connsiteX371" fmla="*/ 5040503 w 5809955"/>
              <a:gd name="connsiteY371" fmla="*/ 4716784 h 6464794"/>
              <a:gd name="connsiteX372" fmla="*/ 5006213 w 5809955"/>
              <a:gd name="connsiteY372" fmla="*/ 4658675 h 6464794"/>
              <a:gd name="connsiteX373" fmla="*/ 5006213 w 5809955"/>
              <a:gd name="connsiteY373" fmla="*/ 4685203 h 6464794"/>
              <a:gd name="connsiteX374" fmla="*/ 4966702 w 5809955"/>
              <a:gd name="connsiteY374" fmla="*/ 4719238 h 6464794"/>
              <a:gd name="connsiteX375" fmla="*/ 4966697 w 5809955"/>
              <a:gd name="connsiteY375" fmla="*/ 4719238 h 6464794"/>
              <a:gd name="connsiteX376" fmla="*/ 5006207 w 5809955"/>
              <a:gd name="connsiteY376" fmla="*/ 4685203 h 6464794"/>
              <a:gd name="connsiteX377" fmla="*/ 5006207 w 5809955"/>
              <a:gd name="connsiteY377" fmla="*/ 4658675 h 6464794"/>
              <a:gd name="connsiteX378" fmla="*/ 4956444 w 5809955"/>
              <a:gd name="connsiteY378" fmla="*/ 4574351 h 6464794"/>
              <a:gd name="connsiteX379" fmla="*/ 4953529 w 5809955"/>
              <a:gd name="connsiteY379" fmla="*/ 4594449 h 6464794"/>
              <a:gd name="connsiteX380" fmla="*/ 4953529 w 5809955"/>
              <a:gd name="connsiteY380" fmla="*/ 4662515 h 6464794"/>
              <a:gd name="connsiteX381" fmla="*/ 4887680 w 5809955"/>
              <a:gd name="connsiteY381" fmla="*/ 4673859 h 6464794"/>
              <a:gd name="connsiteX382" fmla="*/ 4676967 w 5809955"/>
              <a:gd name="connsiteY382" fmla="*/ 4288152 h 6464794"/>
              <a:gd name="connsiteX383" fmla="*/ 4676967 w 5809955"/>
              <a:gd name="connsiteY383" fmla="*/ 4208743 h 6464794"/>
              <a:gd name="connsiteX384" fmla="*/ 4558445 w 5809955"/>
              <a:gd name="connsiteY384" fmla="*/ 4061267 h 6464794"/>
              <a:gd name="connsiteX385" fmla="*/ 4189699 w 5809955"/>
              <a:gd name="connsiteY385" fmla="*/ 3391949 h 6464794"/>
              <a:gd name="connsiteX386" fmla="*/ 4110684 w 5809955"/>
              <a:gd name="connsiteY386" fmla="*/ 3380605 h 6464794"/>
              <a:gd name="connsiteX387" fmla="*/ 4123853 w 5809955"/>
              <a:gd name="connsiteY387" fmla="*/ 3323883 h 6464794"/>
              <a:gd name="connsiteX388" fmla="*/ 3980634 w 5809955"/>
              <a:gd name="connsiteY388" fmla="*/ 3066509 h 6464794"/>
              <a:gd name="connsiteX389" fmla="*/ 3970285 w 5809955"/>
              <a:gd name="connsiteY389" fmla="*/ 3048570 h 6464794"/>
              <a:gd name="connsiteX390" fmla="*/ 4122458 w 5809955"/>
              <a:gd name="connsiteY390" fmla="*/ 2790701 h 6464794"/>
              <a:gd name="connsiteX391" fmla="*/ 4082947 w 5809955"/>
              <a:gd name="connsiteY391" fmla="*/ 2768010 h 6464794"/>
              <a:gd name="connsiteX392" fmla="*/ 4148796 w 5809955"/>
              <a:gd name="connsiteY392" fmla="*/ 2733980 h 6464794"/>
              <a:gd name="connsiteX393" fmla="*/ 4319997 w 5809955"/>
              <a:gd name="connsiteY393" fmla="*/ 2450369 h 6464794"/>
              <a:gd name="connsiteX394" fmla="*/ 4649238 w 5809955"/>
              <a:gd name="connsiteY394" fmla="*/ 1951223 h 6464794"/>
              <a:gd name="connsiteX395" fmla="*/ 4471241 w 5809955"/>
              <a:gd name="connsiteY395" fmla="*/ 1999970 h 6464794"/>
              <a:gd name="connsiteX396" fmla="*/ 4465370 w 5809955"/>
              <a:gd name="connsiteY396" fmla="*/ 2003583 h 6464794"/>
              <a:gd name="connsiteX397" fmla="*/ 4412182 w 5809955"/>
              <a:gd name="connsiteY397" fmla="*/ 1985254 h 6464794"/>
              <a:gd name="connsiteX398" fmla="*/ 4412182 w 5809955"/>
              <a:gd name="connsiteY398" fmla="*/ 1917188 h 6464794"/>
              <a:gd name="connsiteX399" fmla="*/ 4530709 w 5809955"/>
              <a:gd name="connsiteY399" fmla="*/ 1701647 h 6464794"/>
              <a:gd name="connsiteX400" fmla="*/ 4385845 w 5809955"/>
              <a:gd name="connsiteY400" fmla="*/ 1837779 h 6464794"/>
              <a:gd name="connsiteX401" fmla="*/ 4096116 w 5809955"/>
              <a:gd name="connsiteY401" fmla="*/ 2280208 h 6464794"/>
              <a:gd name="connsiteX402" fmla="*/ 3872235 w 5809955"/>
              <a:gd name="connsiteY402" fmla="*/ 2552470 h 6464794"/>
              <a:gd name="connsiteX403" fmla="*/ 3845897 w 5809955"/>
              <a:gd name="connsiteY403" fmla="*/ 2541126 h 6464794"/>
              <a:gd name="connsiteX404" fmla="*/ 4491204 w 5809955"/>
              <a:gd name="connsiteY404" fmla="*/ 1531481 h 6464794"/>
              <a:gd name="connsiteX405" fmla="*/ 4478030 w 5809955"/>
              <a:gd name="connsiteY405" fmla="*/ 1418043 h 6464794"/>
              <a:gd name="connsiteX406" fmla="*/ 4491204 w 5809955"/>
              <a:gd name="connsiteY406" fmla="*/ 1463416 h 6464794"/>
              <a:gd name="connsiteX407" fmla="*/ 4530709 w 5809955"/>
              <a:gd name="connsiteY407" fmla="*/ 1429386 h 6464794"/>
              <a:gd name="connsiteX408" fmla="*/ 4491204 w 5809955"/>
              <a:gd name="connsiteY408" fmla="*/ 1418043 h 6464794"/>
              <a:gd name="connsiteX409" fmla="*/ 4728254 w 5809955"/>
              <a:gd name="connsiteY409" fmla="*/ 1055022 h 6464794"/>
              <a:gd name="connsiteX410" fmla="*/ 4780929 w 5809955"/>
              <a:gd name="connsiteY410" fmla="*/ 1032334 h 6464794"/>
              <a:gd name="connsiteX411" fmla="*/ 4991641 w 5809955"/>
              <a:gd name="connsiteY411" fmla="*/ 748725 h 6464794"/>
              <a:gd name="connsiteX412" fmla="*/ 4925792 w 5809955"/>
              <a:gd name="connsiteY412" fmla="*/ 726036 h 6464794"/>
              <a:gd name="connsiteX413" fmla="*/ 5162842 w 5809955"/>
              <a:gd name="connsiteY413" fmla="*/ 419737 h 6464794"/>
              <a:gd name="connsiteX414" fmla="*/ 4372677 w 5809955"/>
              <a:gd name="connsiteY414" fmla="*/ 1338629 h 6464794"/>
              <a:gd name="connsiteX415" fmla="*/ 4359508 w 5809955"/>
              <a:gd name="connsiteY415" fmla="*/ 1281907 h 6464794"/>
              <a:gd name="connsiteX416" fmla="*/ 4254149 w 5809955"/>
              <a:gd name="connsiteY416" fmla="*/ 1418043 h 6464794"/>
              <a:gd name="connsiteX417" fmla="*/ 4227812 w 5809955"/>
              <a:gd name="connsiteY417" fmla="*/ 1406695 h 6464794"/>
              <a:gd name="connsiteX418" fmla="*/ 4306829 w 5809955"/>
              <a:gd name="connsiteY418" fmla="*/ 1236532 h 6464794"/>
              <a:gd name="connsiteX419" fmla="*/ 4254149 w 5809955"/>
              <a:gd name="connsiteY419" fmla="*/ 1213841 h 6464794"/>
              <a:gd name="connsiteX420" fmla="*/ 4161964 w 5809955"/>
              <a:gd name="connsiteY420" fmla="*/ 1372664 h 6464794"/>
              <a:gd name="connsiteX421" fmla="*/ 4082947 w 5809955"/>
              <a:gd name="connsiteY421" fmla="*/ 1508794 h 6464794"/>
              <a:gd name="connsiteX422" fmla="*/ 4102703 w 5809955"/>
              <a:gd name="connsiteY422" fmla="*/ 1497449 h 6464794"/>
              <a:gd name="connsiteX423" fmla="*/ 4148796 w 5809955"/>
              <a:gd name="connsiteY423" fmla="*/ 1486108 h 6464794"/>
              <a:gd name="connsiteX424" fmla="*/ 4227812 w 5809955"/>
              <a:gd name="connsiteY424" fmla="*/ 1554173 h 6464794"/>
              <a:gd name="connsiteX425" fmla="*/ 4201474 w 5809955"/>
              <a:gd name="connsiteY425" fmla="*/ 1559842 h 6464794"/>
              <a:gd name="connsiteX426" fmla="*/ 4175132 w 5809955"/>
              <a:gd name="connsiteY426" fmla="*/ 1576860 h 6464794"/>
              <a:gd name="connsiteX427" fmla="*/ 4082947 w 5809955"/>
              <a:gd name="connsiteY427" fmla="*/ 1565515 h 6464794"/>
              <a:gd name="connsiteX428" fmla="*/ 4003931 w 5809955"/>
              <a:gd name="connsiteY428" fmla="*/ 1735678 h 6464794"/>
              <a:gd name="connsiteX429" fmla="*/ 3938082 w 5809955"/>
              <a:gd name="connsiteY429" fmla="*/ 1747027 h 6464794"/>
              <a:gd name="connsiteX430" fmla="*/ 3727370 w 5809955"/>
              <a:gd name="connsiteY430" fmla="*/ 1917188 h 6464794"/>
              <a:gd name="connsiteX431" fmla="*/ 3714202 w 5809955"/>
              <a:gd name="connsiteY431" fmla="*/ 1985254 h 6464794"/>
              <a:gd name="connsiteX432" fmla="*/ 3635185 w 5809955"/>
              <a:gd name="connsiteY432" fmla="*/ 2041976 h 6464794"/>
              <a:gd name="connsiteX433" fmla="*/ 3595679 w 5809955"/>
              <a:gd name="connsiteY433" fmla="*/ 2041976 h 6464794"/>
              <a:gd name="connsiteX434" fmla="*/ 3635185 w 5809955"/>
              <a:gd name="connsiteY434" fmla="*/ 1905846 h 6464794"/>
              <a:gd name="connsiteX435" fmla="*/ 3714202 w 5809955"/>
              <a:gd name="connsiteY435" fmla="*/ 1781056 h 6464794"/>
              <a:gd name="connsiteX436" fmla="*/ 3732642 w 5809955"/>
              <a:gd name="connsiteY436" fmla="*/ 1808286 h 6464794"/>
              <a:gd name="connsiteX437" fmla="*/ 3760294 w 5809955"/>
              <a:gd name="connsiteY437" fmla="*/ 1772550 h 6464794"/>
              <a:gd name="connsiteX438" fmla="*/ 3911746 w 5809955"/>
              <a:gd name="connsiteY438" fmla="*/ 1610894 h 6464794"/>
              <a:gd name="connsiteX439" fmla="*/ 3714202 w 5809955"/>
              <a:gd name="connsiteY439" fmla="*/ 1769713 h 6464794"/>
              <a:gd name="connsiteX440" fmla="*/ 4491204 w 5809955"/>
              <a:gd name="connsiteY440" fmla="*/ 680659 h 6464794"/>
              <a:gd name="connsiteX441" fmla="*/ 4453340 w 5809955"/>
              <a:gd name="connsiteY441" fmla="*/ 626772 h 6464794"/>
              <a:gd name="connsiteX442" fmla="*/ 4445588 w 5809955"/>
              <a:gd name="connsiteY442" fmla="*/ 581366 h 6464794"/>
              <a:gd name="connsiteX443" fmla="*/ 4436879 w 5809955"/>
              <a:gd name="connsiteY443" fmla="*/ 591323 h 6464794"/>
              <a:gd name="connsiteX444" fmla="*/ 4254149 w 5809955"/>
              <a:gd name="connsiteY444" fmla="*/ 816789 h 6464794"/>
              <a:gd name="connsiteX445" fmla="*/ 4188302 w 5809955"/>
              <a:gd name="connsiteY445" fmla="*/ 862166 h 6464794"/>
              <a:gd name="connsiteX446" fmla="*/ 3977594 w 5809955"/>
              <a:gd name="connsiteY446" fmla="*/ 1191154 h 6464794"/>
              <a:gd name="connsiteX447" fmla="*/ 3990762 w 5809955"/>
              <a:gd name="connsiteY447" fmla="*/ 1202497 h 6464794"/>
              <a:gd name="connsiteX448" fmla="*/ 3727370 w 5809955"/>
              <a:gd name="connsiteY448" fmla="*/ 1486108 h 6464794"/>
              <a:gd name="connsiteX449" fmla="*/ 3727370 w 5809955"/>
              <a:gd name="connsiteY449" fmla="*/ 1463416 h 6464794"/>
              <a:gd name="connsiteX450" fmla="*/ 3911746 w 5809955"/>
              <a:gd name="connsiteY450" fmla="*/ 1157119 h 6464794"/>
              <a:gd name="connsiteX451" fmla="*/ 4109284 w 5809955"/>
              <a:gd name="connsiteY451" fmla="*/ 907548 h 6464794"/>
              <a:gd name="connsiteX452" fmla="*/ 4794101 w 5809955"/>
              <a:gd name="connsiteY452" fmla="*/ 45375 h 6464794"/>
              <a:gd name="connsiteX453" fmla="*/ 4794101 w 5809955"/>
              <a:gd name="connsiteY453" fmla="*/ 0 h 646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</a:cxnLst>
            <a:rect l="l" t="t" r="r" b="b"/>
            <a:pathLst>
              <a:path w="5809955" h="6464794">
                <a:moveTo>
                  <a:pt x="427044" y="5295345"/>
                </a:moveTo>
                <a:lnTo>
                  <a:pt x="387537" y="5340724"/>
                </a:lnTo>
                <a:lnTo>
                  <a:pt x="400705" y="5352067"/>
                </a:lnTo>
                <a:lnTo>
                  <a:pt x="453385" y="5306689"/>
                </a:lnTo>
                <a:close/>
                <a:moveTo>
                  <a:pt x="5382911" y="5295345"/>
                </a:moveTo>
                <a:lnTo>
                  <a:pt x="5356570" y="5306689"/>
                </a:lnTo>
                <a:lnTo>
                  <a:pt x="5409250" y="5352067"/>
                </a:lnTo>
                <a:lnTo>
                  <a:pt x="5422418" y="5340724"/>
                </a:lnTo>
                <a:close/>
                <a:moveTo>
                  <a:pt x="650928" y="4989048"/>
                </a:moveTo>
                <a:cubicBezTo>
                  <a:pt x="580694" y="5019300"/>
                  <a:pt x="545574" y="5038208"/>
                  <a:pt x="545574" y="5045770"/>
                </a:cubicBezTo>
                <a:cubicBezTo>
                  <a:pt x="563134" y="5060895"/>
                  <a:pt x="580694" y="5068456"/>
                  <a:pt x="598254" y="5068456"/>
                </a:cubicBezTo>
                <a:cubicBezTo>
                  <a:pt x="607030" y="5068456"/>
                  <a:pt x="615808" y="5057112"/>
                  <a:pt x="624590" y="5034426"/>
                </a:cubicBezTo>
                <a:cubicBezTo>
                  <a:pt x="633368" y="5011739"/>
                  <a:pt x="642150" y="4996612"/>
                  <a:pt x="650928" y="4989048"/>
                </a:cubicBezTo>
                <a:close/>
                <a:moveTo>
                  <a:pt x="5159027" y="4989048"/>
                </a:moveTo>
                <a:cubicBezTo>
                  <a:pt x="5167805" y="4996612"/>
                  <a:pt x="5176587" y="5011739"/>
                  <a:pt x="5185365" y="5034426"/>
                </a:cubicBezTo>
                <a:cubicBezTo>
                  <a:pt x="5194147" y="5057112"/>
                  <a:pt x="5202925" y="5068456"/>
                  <a:pt x="5211701" y="5068456"/>
                </a:cubicBezTo>
                <a:cubicBezTo>
                  <a:pt x="5229261" y="5068456"/>
                  <a:pt x="5246821" y="5060895"/>
                  <a:pt x="5264381" y="5045770"/>
                </a:cubicBezTo>
                <a:cubicBezTo>
                  <a:pt x="5264381" y="5038208"/>
                  <a:pt x="5229261" y="5019300"/>
                  <a:pt x="5159027" y="4989048"/>
                </a:cubicBezTo>
                <a:close/>
                <a:moveTo>
                  <a:pt x="751162" y="4979985"/>
                </a:moveTo>
                <a:lnTo>
                  <a:pt x="751073" y="4980157"/>
                </a:lnTo>
                <a:lnTo>
                  <a:pt x="751073" y="4980148"/>
                </a:lnTo>
                <a:close/>
                <a:moveTo>
                  <a:pt x="5058793" y="4979985"/>
                </a:moveTo>
                <a:lnTo>
                  <a:pt x="5058882" y="4980148"/>
                </a:lnTo>
                <a:lnTo>
                  <a:pt x="5058882" y="4980157"/>
                </a:lnTo>
                <a:close/>
                <a:moveTo>
                  <a:pt x="803748" y="4883730"/>
                </a:moveTo>
                <a:lnTo>
                  <a:pt x="803689" y="4883838"/>
                </a:lnTo>
                <a:lnTo>
                  <a:pt x="803685" y="4883845"/>
                </a:lnTo>
                <a:lnTo>
                  <a:pt x="770827" y="4941870"/>
                </a:lnTo>
                <a:lnTo>
                  <a:pt x="803680" y="4883853"/>
                </a:lnTo>
                <a:lnTo>
                  <a:pt x="803685" y="4883845"/>
                </a:lnTo>
                <a:close/>
                <a:moveTo>
                  <a:pt x="5006207" y="4883730"/>
                </a:moveTo>
                <a:lnTo>
                  <a:pt x="5006270" y="4883845"/>
                </a:lnTo>
                <a:lnTo>
                  <a:pt x="5006275" y="4883853"/>
                </a:lnTo>
                <a:lnTo>
                  <a:pt x="5039128" y="4941870"/>
                </a:lnTo>
                <a:lnTo>
                  <a:pt x="5006270" y="4883845"/>
                </a:lnTo>
                <a:lnTo>
                  <a:pt x="5006266" y="4883838"/>
                </a:lnTo>
                <a:close/>
                <a:moveTo>
                  <a:pt x="2904978" y="2386335"/>
                </a:moveTo>
                <a:lnTo>
                  <a:pt x="2954576" y="2463080"/>
                </a:lnTo>
                <a:lnTo>
                  <a:pt x="2904978" y="2528532"/>
                </a:lnTo>
                <a:lnTo>
                  <a:pt x="2855379" y="2463080"/>
                </a:lnTo>
                <a:close/>
                <a:moveTo>
                  <a:pt x="2108927" y="1837777"/>
                </a:moveTo>
                <a:lnTo>
                  <a:pt x="2082590" y="1849121"/>
                </a:lnTo>
                <a:lnTo>
                  <a:pt x="2108927" y="1894500"/>
                </a:lnTo>
                <a:lnTo>
                  <a:pt x="2135265" y="1883156"/>
                </a:lnTo>
                <a:close/>
                <a:moveTo>
                  <a:pt x="3701028" y="1837777"/>
                </a:moveTo>
                <a:lnTo>
                  <a:pt x="3674690" y="1883156"/>
                </a:lnTo>
                <a:lnTo>
                  <a:pt x="3701028" y="1894500"/>
                </a:lnTo>
                <a:lnTo>
                  <a:pt x="3727365" y="1849121"/>
                </a:lnTo>
                <a:close/>
                <a:moveTo>
                  <a:pt x="2077319" y="1808287"/>
                </a:moveTo>
                <a:lnTo>
                  <a:pt x="2072710" y="1815094"/>
                </a:lnTo>
                <a:cubicBezTo>
                  <a:pt x="2070514" y="1822655"/>
                  <a:pt x="2073808" y="1826438"/>
                  <a:pt x="2082590" y="1826438"/>
                </a:cubicBezTo>
                <a:cubicBezTo>
                  <a:pt x="2086976" y="1826438"/>
                  <a:pt x="2086427" y="1821946"/>
                  <a:pt x="2080943" y="1812967"/>
                </a:cubicBezTo>
                <a:close/>
                <a:moveTo>
                  <a:pt x="3732636" y="1808287"/>
                </a:moveTo>
                <a:lnTo>
                  <a:pt x="3729012" y="1812967"/>
                </a:lnTo>
                <a:cubicBezTo>
                  <a:pt x="3723528" y="1821946"/>
                  <a:pt x="3722979" y="1826438"/>
                  <a:pt x="3727365" y="1826438"/>
                </a:cubicBezTo>
                <a:cubicBezTo>
                  <a:pt x="3736147" y="1826438"/>
                  <a:pt x="3739441" y="1822655"/>
                  <a:pt x="3737245" y="1815094"/>
                </a:cubicBezTo>
                <a:close/>
                <a:moveTo>
                  <a:pt x="1147555" y="1633585"/>
                </a:moveTo>
                <a:lnTo>
                  <a:pt x="1121217" y="1633585"/>
                </a:lnTo>
                <a:lnTo>
                  <a:pt x="1094880" y="1678964"/>
                </a:lnTo>
                <a:lnTo>
                  <a:pt x="1121217" y="1678964"/>
                </a:lnTo>
                <a:close/>
                <a:moveTo>
                  <a:pt x="4688738" y="1633585"/>
                </a:moveTo>
                <a:lnTo>
                  <a:pt x="4662400" y="1633585"/>
                </a:lnTo>
                <a:lnTo>
                  <a:pt x="4688738" y="1678964"/>
                </a:lnTo>
                <a:lnTo>
                  <a:pt x="4715075" y="1678964"/>
                </a:lnTo>
                <a:close/>
                <a:moveTo>
                  <a:pt x="1147555" y="1474757"/>
                </a:moveTo>
                <a:lnTo>
                  <a:pt x="1121217" y="1486106"/>
                </a:lnTo>
                <a:lnTo>
                  <a:pt x="1160723" y="1565514"/>
                </a:lnTo>
                <a:lnTo>
                  <a:pt x="1187065" y="1554170"/>
                </a:lnTo>
                <a:close/>
                <a:moveTo>
                  <a:pt x="4662400" y="1474757"/>
                </a:moveTo>
                <a:lnTo>
                  <a:pt x="4622890" y="1554170"/>
                </a:lnTo>
                <a:lnTo>
                  <a:pt x="4649232" y="1565514"/>
                </a:lnTo>
                <a:lnTo>
                  <a:pt x="4688738" y="1486106"/>
                </a:lnTo>
                <a:close/>
                <a:moveTo>
                  <a:pt x="2806903" y="1281905"/>
                </a:moveTo>
                <a:lnTo>
                  <a:pt x="2780566" y="1293253"/>
                </a:lnTo>
                <a:lnTo>
                  <a:pt x="2872751" y="1395350"/>
                </a:lnTo>
                <a:lnTo>
                  <a:pt x="2899093" y="1372663"/>
                </a:lnTo>
                <a:close/>
                <a:moveTo>
                  <a:pt x="3003052" y="1281905"/>
                </a:moveTo>
                <a:lnTo>
                  <a:pt x="2910862" y="1372663"/>
                </a:lnTo>
                <a:lnTo>
                  <a:pt x="2937204" y="1395350"/>
                </a:lnTo>
                <a:lnTo>
                  <a:pt x="3029389" y="1293253"/>
                </a:lnTo>
                <a:close/>
                <a:moveTo>
                  <a:pt x="884163" y="1145774"/>
                </a:moveTo>
                <a:cubicBezTo>
                  <a:pt x="901723" y="1183592"/>
                  <a:pt x="923668" y="1240308"/>
                  <a:pt x="950010" y="1315940"/>
                </a:cubicBezTo>
                <a:cubicBezTo>
                  <a:pt x="958788" y="1315940"/>
                  <a:pt x="976348" y="1319723"/>
                  <a:pt x="1002684" y="1327284"/>
                </a:cubicBezTo>
                <a:cubicBezTo>
                  <a:pt x="1029026" y="1410475"/>
                  <a:pt x="1037804" y="1459633"/>
                  <a:pt x="1029026" y="1474758"/>
                </a:cubicBezTo>
                <a:cubicBezTo>
                  <a:pt x="1029026" y="1459633"/>
                  <a:pt x="1046582" y="1452071"/>
                  <a:pt x="1081701" y="1452071"/>
                </a:cubicBezTo>
                <a:cubicBezTo>
                  <a:pt x="1046582" y="1376444"/>
                  <a:pt x="980738" y="1274345"/>
                  <a:pt x="884163" y="1145774"/>
                </a:cubicBezTo>
                <a:close/>
                <a:moveTo>
                  <a:pt x="4925792" y="1145774"/>
                </a:moveTo>
                <a:cubicBezTo>
                  <a:pt x="4829217" y="1274345"/>
                  <a:pt x="4763373" y="1376444"/>
                  <a:pt x="4728254" y="1452071"/>
                </a:cubicBezTo>
                <a:cubicBezTo>
                  <a:pt x="4763373" y="1452071"/>
                  <a:pt x="4780929" y="1459633"/>
                  <a:pt x="4780929" y="1474758"/>
                </a:cubicBezTo>
                <a:cubicBezTo>
                  <a:pt x="4772151" y="1459633"/>
                  <a:pt x="4780929" y="1410475"/>
                  <a:pt x="4807271" y="1327284"/>
                </a:cubicBezTo>
                <a:cubicBezTo>
                  <a:pt x="4833607" y="1319723"/>
                  <a:pt x="4851167" y="1315940"/>
                  <a:pt x="4859945" y="1315940"/>
                </a:cubicBezTo>
                <a:cubicBezTo>
                  <a:pt x="4886287" y="1240308"/>
                  <a:pt x="4908232" y="1183592"/>
                  <a:pt x="4925792" y="1145774"/>
                </a:cubicBezTo>
                <a:close/>
                <a:moveTo>
                  <a:pt x="2187944" y="1009646"/>
                </a:moveTo>
                <a:lnTo>
                  <a:pt x="2161607" y="1009646"/>
                </a:lnTo>
                <a:lnTo>
                  <a:pt x="2187944" y="1077712"/>
                </a:lnTo>
                <a:lnTo>
                  <a:pt x="2214281" y="1066368"/>
                </a:lnTo>
                <a:close/>
                <a:moveTo>
                  <a:pt x="3648348" y="1009646"/>
                </a:moveTo>
                <a:lnTo>
                  <a:pt x="3622011" y="1009646"/>
                </a:lnTo>
                <a:lnTo>
                  <a:pt x="3595674" y="1066368"/>
                </a:lnTo>
                <a:lnTo>
                  <a:pt x="3622011" y="1077712"/>
                </a:lnTo>
                <a:close/>
                <a:moveTo>
                  <a:pt x="1200234" y="816793"/>
                </a:moveTo>
                <a:cubicBezTo>
                  <a:pt x="1165115" y="816793"/>
                  <a:pt x="1138777" y="824358"/>
                  <a:pt x="1121217" y="839485"/>
                </a:cubicBezTo>
                <a:cubicBezTo>
                  <a:pt x="1182674" y="930238"/>
                  <a:pt x="1288032" y="1066368"/>
                  <a:pt x="1437283" y="1247879"/>
                </a:cubicBezTo>
                <a:cubicBezTo>
                  <a:pt x="1437283" y="1247879"/>
                  <a:pt x="1468012" y="1213844"/>
                  <a:pt x="1529468" y="1145778"/>
                </a:cubicBezTo>
                <a:cubicBezTo>
                  <a:pt x="1503132" y="1130652"/>
                  <a:pt x="1476794" y="1123090"/>
                  <a:pt x="1450452" y="1123090"/>
                </a:cubicBezTo>
                <a:cubicBezTo>
                  <a:pt x="1432892" y="1123090"/>
                  <a:pt x="1428506" y="1130652"/>
                  <a:pt x="1437283" y="1145778"/>
                </a:cubicBezTo>
                <a:cubicBezTo>
                  <a:pt x="1437283" y="1160904"/>
                  <a:pt x="1437283" y="1172248"/>
                  <a:pt x="1437283" y="1179813"/>
                </a:cubicBezTo>
                <a:cubicBezTo>
                  <a:pt x="1419723" y="1172248"/>
                  <a:pt x="1393387" y="1157121"/>
                  <a:pt x="1358267" y="1134434"/>
                </a:cubicBezTo>
                <a:cubicBezTo>
                  <a:pt x="1358267" y="1134434"/>
                  <a:pt x="1351680" y="1124983"/>
                  <a:pt x="1338511" y="1106073"/>
                </a:cubicBezTo>
                <a:cubicBezTo>
                  <a:pt x="1325343" y="1087169"/>
                  <a:pt x="1318756" y="1070151"/>
                  <a:pt x="1318756" y="1055025"/>
                </a:cubicBezTo>
                <a:cubicBezTo>
                  <a:pt x="1318756" y="1047464"/>
                  <a:pt x="1345098" y="1020990"/>
                  <a:pt x="1397777" y="975616"/>
                </a:cubicBezTo>
                <a:lnTo>
                  <a:pt x="1378224" y="975616"/>
                </a:lnTo>
                <a:cubicBezTo>
                  <a:pt x="1350655" y="975616"/>
                  <a:pt x="1308881" y="975616"/>
                  <a:pt x="1252913" y="975616"/>
                </a:cubicBezTo>
                <a:cubicBezTo>
                  <a:pt x="1244130" y="937802"/>
                  <a:pt x="1226571" y="884858"/>
                  <a:pt x="1200234" y="816793"/>
                </a:cubicBezTo>
                <a:close/>
                <a:moveTo>
                  <a:pt x="4609721" y="816793"/>
                </a:moveTo>
                <a:cubicBezTo>
                  <a:pt x="4583384" y="884858"/>
                  <a:pt x="4565825" y="937802"/>
                  <a:pt x="4557042" y="975616"/>
                </a:cubicBezTo>
                <a:cubicBezTo>
                  <a:pt x="4501074" y="975616"/>
                  <a:pt x="4459300" y="975616"/>
                  <a:pt x="4431731" y="975616"/>
                </a:cubicBezTo>
                <a:lnTo>
                  <a:pt x="4412178" y="975616"/>
                </a:lnTo>
                <a:cubicBezTo>
                  <a:pt x="4464857" y="1020990"/>
                  <a:pt x="4491199" y="1047464"/>
                  <a:pt x="4491199" y="1055025"/>
                </a:cubicBezTo>
                <a:cubicBezTo>
                  <a:pt x="4491199" y="1070151"/>
                  <a:pt x="4484612" y="1087169"/>
                  <a:pt x="4471444" y="1106073"/>
                </a:cubicBezTo>
                <a:cubicBezTo>
                  <a:pt x="4458275" y="1124983"/>
                  <a:pt x="4451688" y="1134434"/>
                  <a:pt x="4451688" y="1134434"/>
                </a:cubicBezTo>
                <a:cubicBezTo>
                  <a:pt x="4416568" y="1157121"/>
                  <a:pt x="4390232" y="1172248"/>
                  <a:pt x="4372672" y="1179813"/>
                </a:cubicBezTo>
                <a:cubicBezTo>
                  <a:pt x="4372672" y="1172248"/>
                  <a:pt x="4372672" y="1160904"/>
                  <a:pt x="4372672" y="1145778"/>
                </a:cubicBezTo>
                <a:cubicBezTo>
                  <a:pt x="4381449" y="1130652"/>
                  <a:pt x="4377063" y="1123090"/>
                  <a:pt x="4359503" y="1123090"/>
                </a:cubicBezTo>
                <a:cubicBezTo>
                  <a:pt x="4333161" y="1123090"/>
                  <a:pt x="4306823" y="1130652"/>
                  <a:pt x="4280487" y="1145778"/>
                </a:cubicBezTo>
                <a:cubicBezTo>
                  <a:pt x="4341943" y="1213844"/>
                  <a:pt x="4372672" y="1247879"/>
                  <a:pt x="4372672" y="1247879"/>
                </a:cubicBezTo>
                <a:cubicBezTo>
                  <a:pt x="4521923" y="1066368"/>
                  <a:pt x="4627281" y="930238"/>
                  <a:pt x="4688738" y="839485"/>
                </a:cubicBezTo>
                <a:cubicBezTo>
                  <a:pt x="4671178" y="824358"/>
                  <a:pt x="4644840" y="816793"/>
                  <a:pt x="4609721" y="816793"/>
                </a:cubicBezTo>
                <a:close/>
                <a:moveTo>
                  <a:pt x="1049042" y="716164"/>
                </a:moveTo>
                <a:lnTo>
                  <a:pt x="1058662" y="728873"/>
                </a:lnTo>
                <a:cubicBezTo>
                  <a:pt x="1069636" y="745886"/>
                  <a:pt x="1086097" y="775192"/>
                  <a:pt x="1108049" y="816788"/>
                </a:cubicBezTo>
                <a:cubicBezTo>
                  <a:pt x="1108049" y="794102"/>
                  <a:pt x="1121217" y="775192"/>
                  <a:pt x="1147555" y="760067"/>
                </a:cubicBezTo>
                <a:cubicBezTo>
                  <a:pt x="1129995" y="744944"/>
                  <a:pt x="1112435" y="733597"/>
                  <a:pt x="1094875" y="726036"/>
                </a:cubicBezTo>
                <a:close/>
                <a:moveTo>
                  <a:pt x="4760913" y="716164"/>
                </a:moveTo>
                <a:lnTo>
                  <a:pt x="4715080" y="726036"/>
                </a:lnTo>
                <a:cubicBezTo>
                  <a:pt x="4697520" y="733597"/>
                  <a:pt x="4679960" y="744944"/>
                  <a:pt x="4662400" y="760067"/>
                </a:cubicBezTo>
                <a:cubicBezTo>
                  <a:pt x="4688738" y="775192"/>
                  <a:pt x="4701906" y="794102"/>
                  <a:pt x="4701906" y="816788"/>
                </a:cubicBezTo>
                <a:cubicBezTo>
                  <a:pt x="4723858" y="775192"/>
                  <a:pt x="4740319" y="745886"/>
                  <a:pt x="4751293" y="728873"/>
                </a:cubicBezTo>
                <a:close/>
                <a:moveTo>
                  <a:pt x="1046312" y="712569"/>
                </a:moveTo>
                <a:cubicBezTo>
                  <a:pt x="1043568" y="710205"/>
                  <a:pt x="1042196" y="710913"/>
                  <a:pt x="1042196" y="714696"/>
                </a:cubicBezTo>
                <a:lnTo>
                  <a:pt x="1049036" y="716168"/>
                </a:lnTo>
                <a:close/>
                <a:moveTo>
                  <a:pt x="4763643" y="712569"/>
                </a:moveTo>
                <a:lnTo>
                  <a:pt x="4760919" y="716168"/>
                </a:lnTo>
                <a:lnTo>
                  <a:pt x="4767759" y="714696"/>
                </a:lnTo>
                <a:cubicBezTo>
                  <a:pt x="4767759" y="710913"/>
                  <a:pt x="4766387" y="710205"/>
                  <a:pt x="4763643" y="712569"/>
                </a:cubicBezTo>
                <a:close/>
                <a:moveTo>
                  <a:pt x="2043080" y="544530"/>
                </a:moveTo>
                <a:lnTo>
                  <a:pt x="2049381" y="554392"/>
                </a:lnTo>
                <a:lnTo>
                  <a:pt x="2053777" y="548077"/>
                </a:lnTo>
                <a:cubicBezTo>
                  <a:pt x="2053234" y="545712"/>
                  <a:pt x="2049666" y="544530"/>
                  <a:pt x="2043080" y="544530"/>
                </a:cubicBezTo>
                <a:close/>
                <a:moveTo>
                  <a:pt x="3766875" y="544530"/>
                </a:moveTo>
                <a:cubicBezTo>
                  <a:pt x="3760289" y="544530"/>
                  <a:pt x="3756721" y="545712"/>
                  <a:pt x="3756178" y="548077"/>
                </a:cubicBezTo>
                <a:lnTo>
                  <a:pt x="3760574" y="554392"/>
                </a:lnTo>
                <a:close/>
                <a:moveTo>
                  <a:pt x="1292419" y="499147"/>
                </a:moveTo>
                <a:lnTo>
                  <a:pt x="1364372" y="581366"/>
                </a:lnTo>
                <a:lnTo>
                  <a:pt x="1364853" y="578561"/>
                </a:lnTo>
                <a:cubicBezTo>
                  <a:pt x="1360463" y="548309"/>
                  <a:pt x="1336316" y="521838"/>
                  <a:pt x="1292419" y="499147"/>
                </a:cubicBezTo>
                <a:close/>
                <a:moveTo>
                  <a:pt x="4517536" y="499147"/>
                </a:moveTo>
                <a:cubicBezTo>
                  <a:pt x="4473639" y="521838"/>
                  <a:pt x="4449492" y="548309"/>
                  <a:pt x="4445102" y="578561"/>
                </a:cubicBezTo>
                <a:lnTo>
                  <a:pt x="4445583" y="581366"/>
                </a:lnTo>
                <a:close/>
                <a:moveTo>
                  <a:pt x="897335" y="431085"/>
                </a:moveTo>
                <a:cubicBezTo>
                  <a:pt x="870999" y="446212"/>
                  <a:pt x="853439" y="453778"/>
                  <a:pt x="844657" y="453778"/>
                </a:cubicBezTo>
                <a:cubicBezTo>
                  <a:pt x="870999" y="476464"/>
                  <a:pt x="903923" y="516169"/>
                  <a:pt x="943429" y="572891"/>
                </a:cubicBezTo>
                <a:cubicBezTo>
                  <a:pt x="982940" y="629613"/>
                  <a:pt x="1015858" y="669318"/>
                  <a:pt x="1042200" y="692005"/>
                </a:cubicBezTo>
                <a:cubicBezTo>
                  <a:pt x="1015858" y="631505"/>
                  <a:pt x="967570" y="544530"/>
                  <a:pt x="897335" y="431085"/>
                </a:cubicBezTo>
                <a:close/>
                <a:moveTo>
                  <a:pt x="4912620" y="431085"/>
                </a:moveTo>
                <a:cubicBezTo>
                  <a:pt x="4842385" y="544530"/>
                  <a:pt x="4794097" y="631505"/>
                  <a:pt x="4767755" y="692005"/>
                </a:cubicBezTo>
                <a:cubicBezTo>
                  <a:pt x="4794097" y="669318"/>
                  <a:pt x="4827015" y="629613"/>
                  <a:pt x="4866526" y="572891"/>
                </a:cubicBezTo>
                <a:cubicBezTo>
                  <a:pt x="4906032" y="516169"/>
                  <a:pt x="4938956" y="476464"/>
                  <a:pt x="4965298" y="453778"/>
                </a:cubicBezTo>
                <a:cubicBezTo>
                  <a:pt x="4956516" y="453778"/>
                  <a:pt x="4938956" y="446212"/>
                  <a:pt x="4912620" y="431085"/>
                </a:cubicBezTo>
                <a:close/>
                <a:moveTo>
                  <a:pt x="1266082" y="397050"/>
                </a:moveTo>
                <a:lnTo>
                  <a:pt x="1239740" y="408394"/>
                </a:lnTo>
                <a:lnTo>
                  <a:pt x="1279250" y="476460"/>
                </a:lnTo>
                <a:lnTo>
                  <a:pt x="1305588" y="453772"/>
                </a:lnTo>
                <a:close/>
                <a:moveTo>
                  <a:pt x="4543873" y="397050"/>
                </a:moveTo>
                <a:lnTo>
                  <a:pt x="4504367" y="453772"/>
                </a:lnTo>
                <a:lnTo>
                  <a:pt x="4530705" y="476460"/>
                </a:lnTo>
                <a:lnTo>
                  <a:pt x="4570215" y="408394"/>
                </a:lnTo>
                <a:close/>
                <a:moveTo>
                  <a:pt x="4794101" y="0"/>
                </a:moveTo>
                <a:cubicBezTo>
                  <a:pt x="4521927" y="279824"/>
                  <a:pt x="4315611" y="491586"/>
                  <a:pt x="4175132" y="635279"/>
                </a:cubicBezTo>
                <a:cubicBezTo>
                  <a:pt x="4069779" y="801662"/>
                  <a:pt x="3968811" y="941577"/>
                  <a:pt x="3872235" y="1055022"/>
                </a:cubicBezTo>
                <a:cubicBezTo>
                  <a:pt x="3714202" y="1304598"/>
                  <a:pt x="3595679" y="1501228"/>
                  <a:pt x="3516663" y="1644925"/>
                </a:cubicBezTo>
                <a:cubicBezTo>
                  <a:pt x="3569337" y="1652485"/>
                  <a:pt x="3604457" y="1656269"/>
                  <a:pt x="3622016" y="1656269"/>
                </a:cubicBezTo>
                <a:cubicBezTo>
                  <a:pt x="3490320" y="1799965"/>
                  <a:pt x="3393744" y="1905846"/>
                  <a:pt x="3332287" y="1973912"/>
                </a:cubicBezTo>
                <a:lnTo>
                  <a:pt x="3278456" y="2042953"/>
                </a:lnTo>
                <a:lnTo>
                  <a:pt x="3233265" y="1969658"/>
                </a:lnTo>
                <a:lnTo>
                  <a:pt x="3201967" y="1921050"/>
                </a:lnTo>
                <a:lnTo>
                  <a:pt x="3203063" y="1919317"/>
                </a:lnTo>
                <a:cubicBezTo>
                  <a:pt x="3256289" y="1834708"/>
                  <a:pt x="3303754" y="1758371"/>
                  <a:pt x="3345456" y="1690305"/>
                </a:cubicBezTo>
                <a:cubicBezTo>
                  <a:pt x="3398135" y="1644925"/>
                  <a:pt x="3442032" y="1610894"/>
                  <a:pt x="3477152" y="1588203"/>
                </a:cubicBezTo>
                <a:cubicBezTo>
                  <a:pt x="3503489" y="1535265"/>
                  <a:pt x="3516663" y="1491777"/>
                  <a:pt x="3516663" y="1457747"/>
                </a:cubicBezTo>
                <a:cubicBezTo>
                  <a:pt x="3516663" y="1423712"/>
                  <a:pt x="3560559" y="1308381"/>
                  <a:pt x="3648354" y="1111744"/>
                </a:cubicBezTo>
                <a:cubicBezTo>
                  <a:pt x="3551777" y="1187371"/>
                  <a:pt x="3481543" y="1236532"/>
                  <a:pt x="3437646" y="1259219"/>
                </a:cubicBezTo>
                <a:cubicBezTo>
                  <a:pt x="3428864" y="1327285"/>
                  <a:pt x="3367407" y="1406695"/>
                  <a:pt x="3253271" y="1497449"/>
                </a:cubicBezTo>
                <a:cubicBezTo>
                  <a:pt x="3332287" y="1346194"/>
                  <a:pt x="3393744" y="1240310"/>
                  <a:pt x="3437646" y="1179810"/>
                </a:cubicBezTo>
                <a:cubicBezTo>
                  <a:pt x="3463984" y="1157119"/>
                  <a:pt x="3481543" y="1141997"/>
                  <a:pt x="3490320" y="1134431"/>
                </a:cubicBezTo>
                <a:cubicBezTo>
                  <a:pt x="3499103" y="1089053"/>
                  <a:pt x="3516663" y="1043678"/>
                  <a:pt x="3542999" y="998299"/>
                </a:cubicBezTo>
                <a:cubicBezTo>
                  <a:pt x="3674696" y="816789"/>
                  <a:pt x="3771272" y="684439"/>
                  <a:pt x="3832729" y="601248"/>
                </a:cubicBezTo>
                <a:cubicBezTo>
                  <a:pt x="3797609" y="582340"/>
                  <a:pt x="3774561" y="568159"/>
                  <a:pt x="3763587" y="558706"/>
                </a:cubicBezTo>
                <a:lnTo>
                  <a:pt x="3760578" y="554388"/>
                </a:lnTo>
                <a:lnTo>
                  <a:pt x="3699387" y="650168"/>
                </a:lnTo>
                <a:cubicBezTo>
                  <a:pt x="3636832" y="748013"/>
                  <a:pt x="3589093" y="822463"/>
                  <a:pt x="3556169" y="873510"/>
                </a:cubicBezTo>
                <a:cubicBezTo>
                  <a:pt x="3512271" y="941577"/>
                  <a:pt x="3485934" y="994518"/>
                  <a:pt x="3477152" y="1032334"/>
                </a:cubicBezTo>
                <a:cubicBezTo>
                  <a:pt x="3363016" y="1168466"/>
                  <a:pt x="3283999" y="1266784"/>
                  <a:pt x="3240102" y="1327285"/>
                </a:cubicBezTo>
                <a:cubicBezTo>
                  <a:pt x="3196206" y="1387789"/>
                  <a:pt x="3161086" y="1436947"/>
                  <a:pt x="3134743" y="1474759"/>
                </a:cubicBezTo>
                <a:cubicBezTo>
                  <a:pt x="3108406" y="1512576"/>
                  <a:pt x="3073287" y="1542825"/>
                  <a:pt x="3029389" y="1565515"/>
                </a:cubicBezTo>
                <a:lnTo>
                  <a:pt x="3029389" y="1542825"/>
                </a:lnTo>
                <a:cubicBezTo>
                  <a:pt x="3371798" y="1066365"/>
                  <a:pt x="3600065" y="741163"/>
                  <a:pt x="3714202" y="567213"/>
                </a:cubicBezTo>
                <a:cubicBezTo>
                  <a:pt x="3731761" y="544526"/>
                  <a:pt x="3740539" y="510495"/>
                  <a:pt x="3740539" y="465116"/>
                </a:cubicBezTo>
                <a:cubicBezTo>
                  <a:pt x="3468370" y="813010"/>
                  <a:pt x="3262048" y="1085275"/>
                  <a:pt x="3121575" y="1281907"/>
                </a:cubicBezTo>
                <a:cubicBezTo>
                  <a:pt x="3062312" y="1378333"/>
                  <a:pt x="3012927" y="1457744"/>
                  <a:pt x="2973419" y="1520138"/>
                </a:cubicBezTo>
                <a:lnTo>
                  <a:pt x="2973084" y="1520663"/>
                </a:lnTo>
                <a:lnTo>
                  <a:pt x="2951767" y="1474762"/>
                </a:lnTo>
                <a:lnTo>
                  <a:pt x="2925430" y="1474762"/>
                </a:lnTo>
                <a:lnTo>
                  <a:pt x="2951767" y="1542828"/>
                </a:lnTo>
                <a:lnTo>
                  <a:pt x="2961650" y="1538573"/>
                </a:lnTo>
                <a:lnTo>
                  <a:pt x="2937204" y="1576860"/>
                </a:lnTo>
                <a:lnTo>
                  <a:pt x="2904978" y="1606470"/>
                </a:lnTo>
                <a:lnTo>
                  <a:pt x="2872751" y="1576860"/>
                </a:lnTo>
                <a:lnTo>
                  <a:pt x="2848306" y="1538573"/>
                </a:lnTo>
                <a:lnTo>
                  <a:pt x="2858188" y="1542828"/>
                </a:lnTo>
                <a:lnTo>
                  <a:pt x="2884525" y="1474762"/>
                </a:lnTo>
                <a:lnTo>
                  <a:pt x="2858188" y="1474762"/>
                </a:lnTo>
                <a:lnTo>
                  <a:pt x="2836871" y="1520663"/>
                </a:lnTo>
                <a:lnTo>
                  <a:pt x="2836536" y="1520138"/>
                </a:lnTo>
                <a:cubicBezTo>
                  <a:pt x="2797028" y="1457744"/>
                  <a:pt x="2747643" y="1378333"/>
                  <a:pt x="2688380" y="1281907"/>
                </a:cubicBezTo>
                <a:cubicBezTo>
                  <a:pt x="2547907" y="1085275"/>
                  <a:pt x="2341585" y="813010"/>
                  <a:pt x="2069416" y="465116"/>
                </a:cubicBezTo>
                <a:cubicBezTo>
                  <a:pt x="2069416" y="510495"/>
                  <a:pt x="2078194" y="544526"/>
                  <a:pt x="2095753" y="567213"/>
                </a:cubicBezTo>
                <a:cubicBezTo>
                  <a:pt x="2209890" y="741163"/>
                  <a:pt x="2438157" y="1066365"/>
                  <a:pt x="2780566" y="1542825"/>
                </a:cubicBezTo>
                <a:lnTo>
                  <a:pt x="2780566" y="1565515"/>
                </a:lnTo>
                <a:cubicBezTo>
                  <a:pt x="2736668" y="1542825"/>
                  <a:pt x="2701549" y="1512576"/>
                  <a:pt x="2675212" y="1474759"/>
                </a:cubicBezTo>
                <a:cubicBezTo>
                  <a:pt x="2648869" y="1436947"/>
                  <a:pt x="2613749" y="1387789"/>
                  <a:pt x="2569853" y="1327285"/>
                </a:cubicBezTo>
                <a:cubicBezTo>
                  <a:pt x="2525956" y="1266784"/>
                  <a:pt x="2446939" y="1168466"/>
                  <a:pt x="2332803" y="1032334"/>
                </a:cubicBezTo>
                <a:cubicBezTo>
                  <a:pt x="2324021" y="994518"/>
                  <a:pt x="2297684" y="941577"/>
                  <a:pt x="2253786" y="873510"/>
                </a:cubicBezTo>
                <a:cubicBezTo>
                  <a:pt x="2220862" y="822463"/>
                  <a:pt x="2173123" y="748013"/>
                  <a:pt x="2110568" y="650168"/>
                </a:cubicBezTo>
                <a:lnTo>
                  <a:pt x="2049377" y="554388"/>
                </a:lnTo>
                <a:lnTo>
                  <a:pt x="2046368" y="558706"/>
                </a:lnTo>
                <a:cubicBezTo>
                  <a:pt x="2035394" y="568159"/>
                  <a:pt x="2012346" y="582340"/>
                  <a:pt x="1977226" y="601248"/>
                </a:cubicBezTo>
                <a:cubicBezTo>
                  <a:pt x="2038683" y="684439"/>
                  <a:pt x="2135259" y="816789"/>
                  <a:pt x="2266956" y="998299"/>
                </a:cubicBezTo>
                <a:cubicBezTo>
                  <a:pt x="2293292" y="1043678"/>
                  <a:pt x="2310852" y="1089053"/>
                  <a:pt x="2319635" y="1134431"/>
                </a:cubicBezTo>
                <a:cubicBezTo>
                  <a:pt x="2328412" y="1141997"/>
                  <a:pt x="2345971" y="1157119"/>
                  <a:pt x="2372309" y="1179810"/>
                </a:cubicBezTo>
                <a:cubicBezTo>
                  <a:pt x="2416211" y="1240310"/>
                  <a:pt x="2477668" y="1346194"/>
                  <a:pt x="2556684" y="1497449"/>
                </a:cubicBezTo>
                <a:cubicBezTo>
                  <a:pt x="2442548" y="1406695"/>
                  <a:pt x="2381091" y="1327285"/>
                  <a:pt x="2372309" y="1259219"/>
                </a:cubicBezTo>
                <a:cubicBezTo>
                  <a:pt x="2328412" y="1236532"/>
                  <a:pt x="2258178" y="1187371"/>
                  <a:pt x="2161601" y="1111744"/>
                </a:cubicBezTo>
                <a:cubicBezTo>
                  <a:pt x="2249396" y="1308381"/>
                  <a:pt x="2293292" y="1423712"/>
                  <a:pt x="2293292" y="1457747"/>
                </a:cubicBezTo>
                <a:cubicBezTo>
                  <a:pt x="2293292" y="1491777"/>
                  <a:pt x="2306466" y="1535265"/>
                  <a:pt x="2332803" y="1588203"/>
                </a:cubicBezTo>
                <a:cubicBezTo>
                  <a:pt x="2367923" y="1610894"/>
                  <a:pt x="2411820" y="1644925"/>
                  <a:pt x="2464499" y="1690305"/>
                </a:cubicBezTo>
                <a:cubicBezTo>
                  <a:pt x="2506202" y="1758371"/>
                  <a:pt x="2553666" y="1834708"/>
                  <a:pt x="2606893" y="1919317"/>
                </a:cubicBezTo>
                <a:lnTo>
                  <a:pt x="2607989" y="1921050"/>
                </a:lnTo>
                <a:lnTo>
                  <a:pt x="2576690" y="1969658"/>
                </a:lnTo>
                <a:lnTo>
                  <a:pt x="2531500" y="2042953"/>
                </a:lnTo>
                <a:lnTo>
                  <a:pt x="2477668" y="1973912"/>
                </a:lnTo>
                <a:cubicBezTo>
                  <a:pt x="2416211" y="1905846"/>
                  <a:pt x="2319635" y="1799965"/>
                  <a:pt x="2187939" y="1656269"/>
                </a:cubicBezTo>
                <a:cubicBezTo>
                  <a:pt x="2205498" y="1656269"/>
                  <a:pt x="2240618" y="1652485"/>
                  <a:pt x="2293292" y="1644925"/>
                </a:cubicBezTo>
                <a:cubicBezTo>
                  <a:pt x="2214276" y="1501228"/>
                  <a:pt x="2095753" y="1304598"/>
                  <a:pt x="1937720" y="1055022"/>
                </a:cubicBezTo>
                <a:cubicBezTo>
                  <a:pt x="1841144" y="941577"/>
                  <a:pt x="1740176" y="801662"/>
                  <a:pt x="1634823" y="635279"/>
                </a:cubicBezTo>
                <a:cubicBezTo>
                  <a:pt x="1494344" y="491586"/>
                  <a:pt x="1288028" y="279824"/>
                  <a:pt x="1015854" y="0"/>
                </a:cubicBezTo>
                <a:cubicBezTo>
                  <a:pt x="1015854" y="7561"/>
                  <a:pt x="1015854" y="22687"/>
                  <a:pt x="1015854" y="45375"/>
                </a:cubicBezTo>
                <a:cubicBezTo>
                  <a:pt x="1200228" y="257137"/>
                  <a:pt x="1428501" y="544526"/>
                  <a:pt x="1700671" y="907548"/>
                </a:cubicBezTo>
                <a:cubicBezTo>
                  <a:pt x="1753344" y="937800"/>
                  <a:pt x="1819193" y="1020987"/>
                  <a:pt x="1898209" y="1157119"/>
                </a:cubicBezTo>
                <a:cubicBezTo>
                  <a:pt x="2003568" y="1338629"/>
                  <a:pt x="2065025" y="1440730"/>
                  <a:pt x="2082585" y="1463416"/>
                </a:cubicBezTo>
                <a:cubicBezTo>
                  <a:pt x="2091362" y="1470980"/>
                  <a:pt x="2091362" y="1478541"/>
                  <a:pt x="2082585" y="1486108"/>
                </a:cubicBezTo>
                <a:cubicBezTo>
                  <a:pt x="2029906" y="1425603"/>
                  <a:pt x="1942106" y="1331067"/>
                  <a:pt x="1819193" y="1202497"/>
                </a:cubicBezTo>
                <a:cubicBezTo>
                  <a:pt x="1819193" y="1202497"/>
                  <a:pt x="1823584" y="1198714"/>
                  <a:pt x="1832361" y="1191154"/>
                </a:cubicBezTo>
                <a:cubicBezTo>
                  <a:pt x="1770904" y="1115527"/>
                  <a:pt x="1700671" y="1005866"/>
                  <a:pt x="1621653" y="862166"/>
                </a:cubicBezTo>
                <a:cubicBezTo>
                  <a:pt x="1604094" y="854607"/>
                  <a:pt x="1582143" y="839480"/>
                  <a:pt x="1555806" y="816789"/>
                </a:cubicBezTo>
                <a:cubicBezTo>
                  <a:pt x="1509714" y="754397"/>
                  <a:pt x="1448800" y="679239"/>
                  <a:pt x="1373076" y="591323"/>
                </a:cubicBezTo>
                <a:lnTo>
                  <a:pt x="1364367" y="581366"/>
                </a:lnTo>
                <a:lnTo>
                  <a:pt x="1356615" y="626772"/>
                </a:lnTo>
                <a:cubicBezTo>
                  <a:pt x="1348936" y="643790"/>
                  <a:pt x="1336311" y="661753"/>
                  <a:pt x="1318751" y="680659"/>
                </a:cubicBezTo>
                <a:lnTo>
                  <a:pt x="2095753" y="1769713"/>
                </a:lnTo>
                <a:cubicBezTo>
                  <a:pt x="2051856" y="1739462"/>
                  <a:pt x="1986008" y="1686522"/>
                  <a:pt x="1898209" y="1610894"/>
                </a:cubicBezTo>
                <a:cubicBezTo>
                  <a:pt x="1968448" y="1682739"/>
                  <a:pt x="2018932" y="1736624"/>
                  <a:pt x="2049661" y="1772550"/>
                </a:cubicBezTo>
                <a:lnTo>
                  <a:pt x="2077313" y="1808286"/>
                </a:lnTo>
                <a:lnTo>
                  <a:pt x="2095753" y="1781056"/>
                </a:lnTo>
                <a:cubicBezTo>
                  <a:pt x="2139651" y="1803744"/>
                  <a:pt x="2165987" y="1845344"/>
                  <a:pt x="2174770" y="1905846"/>
                </a:cubicBezTo>
                <a:cubicBezTo>
                  <a:pt x="2183547" y="1966350"/>
                  <a:pt x="2196721" y="2011723"/>
                  <a:pt x="2214276" y="2041976"/>
                </a:cubicBezTo>
                <a:cubicBezTo>
                  <a:pt x="2205498" y="2041976"/>
                  <a:pt x="2192330" y="2041976"/>
                  <a:pt x="2174770" y="2041976"/>
                </a:cubicBezTo>
                <a:cubicBezTo>
                  <a:pt x="2165987" y="2041976"/>
                  <a:pt x="2139651" y="2023071"/>
                  <a:pt x="2095753" y="1985254"/>
                </a:cubicBezTo>
                <a:cubicBezTo>
                  <a:pt x="2095753" y="1962567"/>
                  <a:pt x="2091362" y="1939880"/>
                  <a:pt x="2082585" y="1917188"/>
                </a:cubicBezTo>
                <a:cubicBezTo>
                  <a:pt x="2038683" y="1871814"/>
                  <a:pt x="1968448" y="1815092"/>
                  <a:pt x="1871873" y="1747027"/>
                </a:cubicBezTo>
                <a:cubicBezTo>
                  <a:pt x="1863089" y="1739462"/>
                  <a:pt x="1841144" y="1735678"/>
                  <a:pt x="1806024" y="1735678"/>
                </a:cubicBezTo>
                <a:cubicBezTo>
                  <a:pt x="1806024" y="1765930"/>
                  <a:pt x="1779688" y="1709207"/>
                  <a:pt x="1727008" y="1565515"/>
                </a:cubicBezTo>
                <a:lnTo>
                  <a:pt x="1634823" y="1576860"/>
                </a:lnTo>
                <a:cubicBezTo>
                  <a:pt x="1626041" y="1569300"/>
                  <a:pt x="1617263" y="1563625"/>
                  <a:pt x="1608481" y="1559842"/>
                </a:cubicBezTo>
                <a:cubicBezTo>
                  <a:pt x="1599703" y="1556064"/>
                  <a:pt x="1590921" y="1554173"/>
                  <a:pt x="1582143" y="1554173"/>
                </a:cubicBezTo>
                <a:cubicBezTo>
                  <a:pt x="1608481" y="1508794"/>
                  <a:pt x="1634823" y="1486108"/>
                  <a:pt x="1661159" y="1486108"/>
                </a:cubicBezTo>
                <a:cubicBezTo>
                  <a:pt x="1687497" y="1486108"/>
                  <a:pt x="1702861" y="1489885"/>
                  <a:pt x="1707252" y="1497449"/>
                </a:cubicBezTo>
                <a:cubicBezTo>
                  <a:pt x="1711644" y="1505013"/>
                  <a:pt x="1718225" y="1508794"/>
                  <a:pt x="1727008" y="1508794"/>
                </a:cubicBezTo>
                <a:cubicBezTo>
                  <a:pt x="1709448" y="1486108"/>
                  <a:pt x="1683111" y="1440730"/>
                  <a:pt x="1647991" y="1372664"/>
                </a:cubicBezTo>
                <a:cubicBezTo>
                  <a:pt x="1612871" y="1304598"/>
                  <a:pt x="1582143" y="1251659"/>
                  <a:pt x="1555806" y="1213841"/>
                </a:cubicBezTo>
                <a:cubicBezTo>
                  <a:pt x="1538246" y="1228967"/>
                  <a:pt x="1520686" y="1236532"/>
                  <a:pt x="1503126" y="1236532"/>
                </a:cubicBezTo>
                <a:cubicBezTo>
                  <a:pt x="1520686" y="1281907"/>
                  <a:pt x="1547023" y="1338629"/>
                  <a:pt x="1582143" y="1406695"/>
                </a:cubicBezTo>
                <a:cubicBezTo>
                  <a:pt x="1590921" y="1414260"/>
                  <a:pt x="1582143" y="1418043"/>
                  <a:pt x="1555806" y="1418043"/>
                </a:cubicBezTo>
                <a:cubicBezTo>
                  <a:pt x="1476789" y="1418043"/>
                  <a:pt x="1441669" y="1372664"/>
                  <a:pt x="1450447" y="1281907"/>
                </a:cubicBezTo>
                <a:cubicBezTo>
                  <a:pt x="1450447" y="1304598"/>
                  <a:pt x="1446061" y="1323502"/>
                  <a:pt x="1437278" y="1338629"/>
                </a:cubicBezTo>
                <a:lnTo>
                  <a:pt x="647113" y="419737"/>
                </a:lnTo>
                <a:cubicBezTo>
                  <a:pt x="699787" y="487803"/>
                  <a:pt x="778804" y="589904"/>
                  <a:pt x="884163" y="726036"/>
                </a:cubicBezTo>
                <a:cubicBezTo>
                  <a:pt x="884163" y="741163"/>
                  <a:pt x="862211" y="748725"/>
                  <a:pt x="818314" y="748725"/>
                </a:cubicBezTo>
                <a:cubicBezTo>
                  <a:pt x="870993" y="816789"/>
                  <a:pt x="941228" y="911325"/>
                  <a:pt x="1029026" y="1032334"/>
                </a:cubicBezTo>
                <a:cubicBezTo>
                  <a:pt x="1037804" y="1032334"/>
                  <a:pt x="1055364" y="1039896"/>
                  <a:pt x="1081701" y="1055022"/>
                </a:cubicBezTo>
                <a:cubicBezTo>
                  <a:pt x="1134381" y="1130648"/>
                  <a:pt x="1213397" y="1251659"/>
                  <a:pt x="1318751" y="1418043"/>
                </a:cubicBezTo>
                <a:cubicBezTo>
                  <a:pt x="1309974" y="1425603"/>
                  <a:pt x="1296805" y="1429386"/>
                  <a:pt x="1279246" y="1429386"/>
                </a:cubicBezTo>
                <a:cubicBezTo>
                  <a:pt x="1305582" y="1429386"/>
                  <a:pt x="1318751" y="1440730"/>
                  <a:pt x="1318751" y="1463416"/>
                </a:cubicBezTo>
                <a:cubicBezTo>
                  <a:pt x="1318751" y="1448290"/>
                  <a:pt x="1323142" y="1433164"/>
                  <a:pt x="1331925" y="1418043"/>
                </a:cubicBezTo>
                <a:cubicBezTo>
                  <a:pt x="1358261" y="1470980"/>
                  <a:pt x="1353871" y="1508794"/>
                  <a:pt x="1318751" y="1531481"/>
                </a:cubicBezTo>
                <a:lnTo>
                  <a:pt x="1964058" y="2541126"/>
                </a:lnTo>
                <a:cubicBezTo>
                  <a:pt x="1972840" y="2548687"/>
                  <a:pt x="1964058" y="2552470"/>
                  <a:pt x="1937720" y="2552470"/>
                </a:cubicBezTo>
                <a:cubicBezTo>
                  <a:pt x="1928938" y="2552470"/>
                  <a:pt x="1854313" y="2461717"/>
                  <a:pt x="1713839" y="2280208"/>
                </a:cubicBezTo>
                <a:cubicBezTo>
                  <a:pt x="1608481" y="2136511"/>
                  <a:pt x="1511904" y="1989037"/>
                  <a:pt x="1424110" y="1837779"/>
                </a:cubicBezTo>
                <a:cubicBezTo>
                  <a:pt x="1388991" y="1807527"/>
                  <a:pt x="1340702" y="1762153"/>
                  <a:pt x="1279246" y="1701647"/>
                </a:cubicBezTo>
                <a:cubicBezTo>
                  <a:pt x="1296805" y="1754586"/>
                  <a:pt x="1336311" y="1826435"/>
                  <a:pt x="1397773" y="1917188"/>
                </a:cubicBezTo>
                <a:lnTo>
                  <a:pt x="1397773" y="1985254"/>
                </a:lnTo>
                <a:lnTo>
                  <a:pt x="1344585" y="2003583"/>
                </a:lnTo>
                <a:lnTo>
                  <a:pt x="1338714" y="1999970"/>
                </a:lnTo>
                <a:cubicBezTo>
                  <a:pt x="1318823" y="1991105"/>
                  <a:pt x="1259490" y="1974857"/>
                  <a:pt x="1160717" y="1951223"/>
                </a:cubicBezTo>
                <a:cubicBezTo>
                  <a:pt x="1301196" y="2041976"/>
                  <a:pt x="1410941" y="2208360"/>
                  <a:pt x="1489958" y="2450369"/>
                </a:cubicBezTo>
                <a:cubicBezTo>
                  <a:pt x="1525078" y="2510873"/>
                  <a:pt x="1582143" y="2605409"/>
                  <a:pt x="1661159" y="2733980"/>
                </a:cubicBezTo>
                <a:cubicBezTo>
                  <a:pt x="1678719" y="2741541"/>
                  <a:pt x="1700671" y="2752889"/>
                  <a:pt x="1727008" y="2768010"/>
                </a:cubicBezTo>
                <a:cubicBezTo>
                  <a:pt x="1727008" y="2783136"/>
                  <a:pt x="1713839" y="2790701"/>
                  <a:pt x="1687497" y="2790701"/>
                </a:cubicBezTo>
                <a:lnTo>
                  <a:pt x="1839671" y="3048570"/>
                </a:lnTo>
                <a:lnTo>
                  <a:pt x="1829321" y="3066509"/>
                </a:lnTo>
                <a:cubicBezTo>
                  <a:pt x="1766766" y="3175698"/>
                  <a:pt x="1719025" y="3261490"/>
                  <a:pt x="1686102" y="3323883"/>
                </a:cubicBezTo>
                <a:cubicBezTo>
                  <a:pt x="1694880" y="3354136"/>
                  <a:pt x="1699271" y="3373041"/>
                  <a:pt x="1699271" y="3380605"/>
                </a:cubicBezTo>
                <a:cubicBezTo>
                  <a:pt x="1664152" y="3388167"/>
                  <a:pt x="1637815" y="3391949"/>
                  <a:pt x="1620256" y="3391949"/>
                </a:cubicBezTo>
                <a:cubicBezTo>
                  <a:pt x="1462224" y="3679338"/>
                  <a:pt x="1339308" y="3902444"/>
                  <a:pt x="1251510" y="4061267"/>
                </a:cubicBezTo>
                <a:cubicBezTo>
                  <a:pt x="1172493" y="4174708"/>
                  <a:pt x="1132988" y="4223869"/>
                  <a:pt x="1132988" y="4208743"/>
                </a:cubicBezTo>
                <a:cubicBezTo>
                  <a:pt x="1132988" y="4269248"/>
                  <a:pt x="1132988" y="4295717"/>
                  <a:pt x="1132988" y="4288152"/>
                </a:cubicBezTo>
                <a:cubicBezTo>
                  <a:pt x="1036411" y="4454536"/>
                  <a:pt x="966171" y="4583106"/>
                  <a:pt x="922275" y="4673859"/>
                </a:cubicBezTo>
                <a:cubicBezTo>
                  <a:pt x="913493" y="4688986"/>
                  <a:pt x="891546" y="4685203"/>
                  <a:pt x="856426" y="4662515"/>
                </a:cubicBezTo>
                <a:cubicBezTo>
                  <a:pt x="856426" y="4647390"/>
                  <a:pt x="856426" y="4624703"/>
                  <a:pt x="856426" y="4594449"/>
                </a:cubicBezTo>
                <a:lnTo>
                  <a:pt x="853511" y="4574351"/>
                </a:lnTo>
                <a:lnTo>
                  <a:pt x="803748" y="4658675"/>
                </a:lnTo>
                <a:lnTo>
                  <a:pt x="803748" y="4685203"/>
                </a:lnTo>
                <a:lnTo>
                  <a:pt x="843258" y="4719238"/>
                </a:lnTo>
                <a:lnTo>
                  <a:pt x="843253" y="4719238"/>
                </a:lnTo>
                <a:cubicBezTo>
                  <a:pt x="834470" y="4719238"/>
                  <a:pt x="821302" y="4707894"/>
                  <a:pt x="803742" y="4685203"/>
                </a:cubicBezTo>
                <a:lnTo>
                  <a:pt x="803742" y="4658675"/>
                </a:lnTo>
                <a:lnTo>
                  <a:pt x="769452" y="4716784"/>
                </a:lnTo>
                <a:lnTo>
                  <a:pt x="808957" y="4716784"/>
                </a:lnTo>
                <a:cubicBezTo>
                  <a:pt x="778228" y="4713007"/>
                  <a:pt x="751344" y="4716784"/>
                  <a:pt x="728293" y="4728128"/>
                </a:cubicBezTo>
                <a:lnTo>
                  <a:pt x="711940" y="4744231"/>
                </a:lnTo>
                <a:lnTo>
                  <a:pt x="714852" y="4761779"/>
                </a:lnTo>
                <a:lnTo>
                  <a:pt x="731960" y="4864924"/>
                </a:lnTo>
                <a:lnTo>
                  <a:pt x="743109" y="4852916"/>
                </a:lnTo>
                <a:lnTo>
                  <a:pt x="733405" y="4873654"/>
                </a:lnTo>
                <a:lnTo>
                  <a:pt x="733405" y="4873662"/>
                </a:lnTo>
                <a:lnTo>
                  <a:pt x="467377" y="5442110"/>
                </a:lnTo>
                <a:cubicBezTo>
                  <a:pt x="366960" y="5659073"/>
                  <a:pt x="258038" y="5896594"/>
                  <a:pt x="140611" y="6154677"/>
                </a:cubicBezTo>
                <a:lnTo>
                  <a:pt x="0" y="6464794"/>
                </a:lnTo>
                <a:lnTo>
                  <a:pt x="27956" y="6420168"/>
                </a:lnTo>
                <a:cubicBezTo>
                  <a:pt x="646174" y="5525945"/>
                  <a:pt x="1581761" y="4955967"/>
                  <a:pt x="2628867" y="4955967"/>
                </a:cubicBezTo>
                <a:cubicBezTo>
                  <a:pt x="2687040" y="4955967"/>
                  <a:pt x="2744868" y="4957727"/>
                  <a:pt x="2802318" y="4961203"/>
                </a:cubicBezTo>
                <a:lnTo>
                  <a:pt x="2832814" y="4963971"/>
                </a:lnTo>
                <a:lnTo>
                  <a:pt x="2838606" y="4976546"/>
                </a:lnTo>
                <a:lnTo>
                  <a:pt x="2904978" y="4970522"/>
                </a:lnTo>
                <a:lnTo>
                  <a:pt x="2971349" y="4976546"/>
                </a:lnTo>
                <a:lnTo>
                  <a:pt x="2977141" y="4963971"/>
                </a:lnTo>
                <a:lnTo>
                  <a:pt x="3007637" y="4961203"/>
                </a:lnTo>
                <a:cubicBezTo>
                  <a:pt x="3065087" y="4957727"/>
                  <a:pt x="3122915" y="4955967"/>
                  <a:pt x="3181088" y="4955967"/>
                </a:cubicBezTo>
                <a:cubicBezTo>
                  <a:pt x="4228194" y="4955967"/>
                  <a:pt x="5163781" y="5525945"/>
                  <a:pt x="5781999" y="6420168"/>
                </a:cubicBezTo>
                <a:lnTo>
                  <a:pt x="5809955" y="6464794"/>
                </a:lnTo>
                <a:lnTo>
                  <a:pt x="5669344" y="6154677"/>
                </a:lnTo>
                <a:cubicBezTo>
                  <a:pt x="5551917" y="5896594"/>
                  <a:pt x="5442995" y="5659073"/>
                  <a:pt x="5342578" y="5442110"/>
                </a:cubicBezTo>
                <a:lnTo>
                  <a:pt x="5076550" y="4873662"/>
                </a:lnTo>
                <a:lnTo>
                  <a:pt x="5076550" y="4873654"/>
                </a:lnTo>
                <a:lnTo>
                  <a:pt x="5066846" y="4852916"/>
                </a:lnTo>
                <a:lnTo>
                  <a:pt x="5077995" y="4864924"/>
                </a:lnTo>
                <a:lnTo>
                  <a:pt x="5095103" y="4761779"/>
                </a:lnTo>
                <a:lnTo>
                  <a:pt x="5098015" y="4744231"/>
                </a:lnTo>
                <a:lnTo>
                  <a:pt x="5081662" y="4728128"/>
                </a:lnTo>
                <a:cubicBezTo>
                  <a:pt x="5058611" y="4716784"/>
                  <a:pt x="5031727" y="4713007"/>
                  <a:pt x="5000998" y="4716784"/>
                </a:cubicBezTo>
                <a:lnTo>
                  <a:pt x="5040503" y="4716784"/>
                </a:lnTo>
                <a:lnTo>
                  <a:pt x="5006213" y="4658675"/>
                </a:lnTo>
                <a:lnTo>
                  <a:pt x="5006213" y="4685203"/>
                </a:lnTo>
                <a:cubicBezTo>
                  <a:pt x="4988653" y="4707894"/>
                  <a:pt x="4975485" y="4719238"/>
                  <a:pt x="4966702" y="4719238"/>
                </a:cubicBezTo>
                <a:lnTo>
                  <a:pt x="4966697" y="4719238"/>
                </a:lnTo>
                <a:lnTo>
                  <a:pt x="5006207" y="4685203"/>
                </a:lnTo>
                <a:lnTo>
                  <a:pt x="5006207" y="4658675"/>
                </a:lnTo>
                <a:lnTo>
                  <a:pt x="4956444" y="4574351"/>
                </a:lnTo>
                <a:lnTo>
                  <a:pt x="4953529" y="4594449"/>
                </a:lnTo>
                <a:cubicBezTo>
                  <a:pt x="4953529" y="4624703"/>
                  <a:pt x="4953529" y="4647390"/>
                  <a:pt x="4953529" y="4662515"/>
                </a:cubicBezTo>
                <a:cubicBezTo>
                  <a:pt x="4918409" y="4685203"/>
                  <a:pt x="4896462" y="4688986"/>
                  <a:pt x="4887680" y="4673859"/>
                </a:cubicBezTo>
                <a:cubicBezTo>
                  <a:pt x="4843784" y="4583106"/>
                  <a:pt x="4773544" y="4454536"/>
                  <a:pt x="4676967" y="4288152"/>
                </a:cubicBezTo>
                <a:cubicBezTo>
                  <a:pt x="4676967" y="4295717"/>
                  <a:pt x="4676967" y="4269248"/>
                  <a:pt x="4676967" y="4208743"/>
                </a:cubicBezTo>
                <a:cubicBezTo>
                  <a:pt x="4676967" y="4223869"/>
                  <a:pt x="4637462" y="4174708"/>
                  <a:pt x="4558445" y="4061267"/>
                </a:cubicBezTo>
                <a:cubicBezTo>
                  <a:pt x="4470647" y="3902444"/>
                  <a:pt x="4347731" y="3679338"/>
                  <a:pt x="4189699" y="3391949"/>
                </a:cubicBezTo>
                <a:cubicBezTo>
                  <a:pt x="4172140" y="3391949"/>
                  <a:pt x="4145803" y="3388167"/>
                  <a:pt x="4110684" y="3380605"/>
                </a:cubicBezTo>
                <a:cubicBezTo>
                  <a:pt x="4110684" y="3373041"/>
                  <a:pt x="4115075" y="3354136"/>
                  <a:pt x="4123853" y="3323883"/>
                </a:cubicBezTo>
                <a:cubicBezTo>
                  <a:pt x="4090930" y="3261490"/>
                  <a:pt x="4043190" y="3175698"/>
                  <a:pt x="3980634" y="3066509"/>
                </a:cubicBezTo>
                <a:lnTo>
                  <a:pt x="3970285" y="3048570"/>
                </a:lnTo>
                <a:lnTo>
                  <a:pt x="4122458" y="2790701"/>
                </a:lnTo>
                <a:cubicBezTo>
                  <a:pt x="4096116" y="2790701"/>
                  <a:pt x="4082947" y="2783136"/>
                  <a:pt x="4082947" y="2768010"/>
                </a:cubicBezTo>
                <a:cubicBezTo>
                  <a:pt x="4109284" y="2752889"/>
                  <a:pt x="4131236" y="2741541"/>
                  <a:pt x="4148796" y="2733980"/>
                </a:cubicBezTo>
                <a:cubicBezTo>
                  <a:pt x="4227812" y="2605409"/>
                  <a:pt x="4284877" y="2510873"/>
                  <a:pt x="4319997" y="2450369"/>
                </a:cubicBezTo>
                <a:cubicBezTo>
                  <a:pt x="4399014" y="2208360"/>
                  <a:pt x="4508759" y="2041976"/>
                  <a:pt x="4649238" y="1951223"/>
                </a:cubicBezTo>
                <a:cubicBezTo>
                  <a:pt x="4550465" y="1974857"/>
                  <a:pt x="4491132" y="1991105"/>
                  <a:pt x="4471241" y="1999970"/>
                </a:cubicBezTo>
                <a:lnTo>
                  <a:pt x="4465370" y="2003583"/>
                </a:lnTo>
                <a:lnTo>
                  <a:pt x="4412182" y="1985254"/>
                </a:lnTo>
                <a:lnTo>
                  <a:pt x="4412182" y="1917188"/>
                </a:lnTo>
                <a:cubicBezTo>
                  <a:pt x="4473644" y="1826435"/>
                  <a:pt x="4513150" y="1754586"/>
                  <a:pt x="4530709" y="1701647"/>
                </a:cubicBezTo>
                <a:cubicBezTo>
                  <a:pt x="4469253" y="1762153"/>
                  <a:pt x="4420964" y="1807527"/>
                  <a:pt x="4385845" y="1837779"/>
                </a:cubicBezTo>
                <a:cubicBezTo>
                  <a:pt x="4298051" y="1989037"/>
                  <a:pt x="4201474" y="2136511"/>
                  <a:pt x="4096116" y="2280208"/>
                </a:cubicBezTo>
                <a:cubicBezTo>
                  <a:pt x="3955642" y="2461717"/>
                  <a:pt x="3881017" y="2552470"/>
                  <a:pt x="3872235" y="2552470"/>
                </a:cubicBezTo>
                <a:cubicBezTo>
                  <a:pt x="3845897" y="2552470"/>
                  <a:pt x="3837115" y="2548687"/>
                  <a:pt x="3845897" y="2541126"/>
                </a:cubicBezTo>
                <a:lnTo>
                  <a:pt x="4491204" y="1531481"/>
                </a:lnTo>
                <a:cubicBezTo>
                  <a:pt x="4456084" y="1508794"/>
                  <a:pt x="4451694" y="1470980"/>
                  <a:pt x="4478030" y="1418043"/>
                </a:cubicBezTo>
                <a:cubicBezTo>
                  <a:pt x="4486813" y="1433164"/>
                  <a:pt x="4491204" y="1448290"/>
                  <a:pt x="4491204" y="1463416"/>
                </a:cubicBezTo>
                <a:cubicBezTo>
                  <a:pt x="4491204" y="1440730"/>
                  <a:pt x="4504373" y="1429386"/>
                  <a:pt x="4530709" y="1429386"/>
                </a:cubicBezTo>
                <a:cubicBezTo>
                  <a:pt x="4513150" y="1429386"/>
                  <a:pt x="4499981" y="1425603"/>
                  <a:pt x="4491204" y="1418043"/>
                </a:cubicBezTo>
                <a:cubicBezTo>
                  <a:pt x="4596558" y="1251659"/>
                  <a:pt x="4675574" y="1130648"/>
                  <a:pt x="4728254" y="1055022"/>
                </a:cubicBezTo>
                <a:cubicBezTo>
                  <a:pt x="4754591" y="1039896"/>
                  <a:pt x="4772151" y="1032334"/>
                  <a:pt x="4780929" y="1032334"/>
                </a:cubicBezTo>
                <a:cubicBezTo>
                  <a:pt x="4868727" y="911325"/>
                  <a:pt x="4938962" y="816789"/>
                  <a:pt x="4991641" y="748725"/>
                </a:cubicBezTo>
                <a:cubicBezTo>
                  <a:pt x="4947744" y="748725"/>
                  <a:pt x="4925792" y="741163"/>
                  <a:pt x="4925792" y="726036"/>
                </a:cubicBezTo>
                <a:cubicBezTo>
                  <a:pt x="5031151" y="589904"/>
                  <a:pt x="5110168" y="487803"/>
                  <a:pt x="5162842" y="419737"/>
                </a:cubicBezTo>
                <a:lnTo>
                  <a:pt x="4372677" y="1338629"/>
                </a:lnTo>
                <a:cubicBezTo>
                  <a:pt x="4363894" y="1323502"/>
                  <a:pt x="4359508" y="1304598"/>
                  <a:pt x="4359508" y="1281907"/>
                </a:cubicBezTo>
                <a:cubicBezTo>
                  <a:pt x="4368286" y="1372664"/>
                  <a:pt x="4333166" y="1418043"/>
                  <a:pt x="4254149" y="1418043"/>
                </a:cubicBezTo>
                <a:cubicBezTo>
                  <a:pt x="4227812" y="1418043"/>
                  <a:pt x="4219034" y="1414260"/>
                  <a:pt x="4227812" y="1406695"/>
                </a:cubicBezTo>
                <a:cubicBezTo>
                  <a:pt x="4262932" y="1338629"/>
                  <a:pt x="4289269" y="1281907"/>
                  <a:pt x="4306829" y="1236532"/>
                </a:cubicBezTo>
                <a:cubicBezTo>
                  <a:pt x="4289269" y="1236532"/>
                  <a:pt x="4271709" y="1228967"/>
                  <a:pt x="4254149" y="1213841"/>
                </a:cubicBezTo>
                <a:cubicBezTo>
                  <a:pt x="4227812" y="1251659"/>
                  <a:pt x="4197084" y="1304598"/>
                  <a:pt x="4161964" y="1372664"/>
                </a:cubicBezTo>
                <a:cubicBezTo>
                  <a:pt x="4126844" y="1440730"/>
                  <a:pt x="4100507" y="1486108"/>
                  <a:pt x="4082947" y="1508794"/>
                </a:cubicBezTo>
                <a:cubicBezTo>
                  <a:pt x="4091730" y="1508794"/>
                  <a:pt x="4098311" y="1505013"/>
                  <a:pt x="4102703" y="1497449"/>
                </a:cubicBezTo>
                <a:cubicBezTo>
                  <a:pt x="4107094" y="1489885"/>
                  <a:pt x="4122458" y="1486108"/>
                  <a:pt x="4148796" y="1486108"/>
                </a:cubicBezTo>
                <a:cubicBezTo>
                  <a:pt x="4175132" y="1486108"/>
                  <a:pt x="4201474" y="1508794"/>
                  <a:pt x="4227812" y="1554173"/>
                </a:cubicBezTo>
                <a:cubicBezTo>
                  <a:pt x="4219034" y="1554173"/>
                  <a:pt x="4210252" y="1556064"/>
                  <a:pt x="4201474" y="1559842"/>
                </a:cubicBezTo>
                <a:cubicBezTo>
                  <a:pt x="4192692" y="1563625"/>
                  <a:pt x="4183914" y="1569300"/>
                  <a:pt x="4175132" y="1576860"/>
                </a:cubicBezTo>
                <a:lnTo>
                  <a:pt x="4082947" y="1565515"/>
                </a:lnTo>
                <a:cubicBezTo>
                  <a:pt x="4030267" y="1709207"/>
                  <a:pt x="4003931" y="1765930"/>
                  <a:pt x="4003931" y="1735678"/>
                </a:cubicBezTo>
                <a:cubicBezTo>
                  <a:pt x="3968811" y="1735678"/>
                  <a:pt x="3946866" y="1739462"/>
                  <a:pt x="3938082" y="1747027"/>
                </a:cubicBezTo>
                <a:cubicBezTo>
                  <a:pt x="3841507" y="1815092"/>
                  <a:pt x="3771272" y="1871814"/>
                  <a:pt x="3727370" y="1917188"/>
                </a:cubicBezTo>
                <a:cubicBezTo>
                  <a:pt x="3718593" y="1939880"/>
                  <a:pt x="3714202" y="1962567"/>
                  <a:pt x="3714202" y="1985254"/>
                </a:cubicBezTo>
                <a:cubicBezTo>
                  <a:pt x="3670304" y="2023071"/>
                  <a:pt x="3643968" y="2041976"/>
                  <a:pt x="3635185" y="2041976"/>
                </a:cubicBezTo>
                <a:cubicBezTo>
                  <a:pt x="3617625" y="2041976"/>
                  <a:pt x="3604457" y="2041976"/>
                  <a:pt x="3595679" y="2041976"/>
                </a:cubicBezTo>
                <a:cubicBezTo>
                  <a:pt x="3613234" y="2011723"/>
                  <a:pt x="3626408" y="1966350"/>
                  <a:pt x="3635185" y="1905846"/>
                </a:cubicBezTo>
                <a:cubicBezTo>
                  <a:pt x="3643968" y="1845344"/>
                  <a:pt x="3670304" y="1803744"/>
                  <a:pt x="3714202" y="1781056"/>
                </a:cubicBezTo>
                <a:lnTo>
                  <a:pt x="3732642" y="1808286"/>
                </a:lnTo>
                <a:lnTo>
                  <a:pt x="3760294" y="1772550"/>
                </a:lnTo>
                <a:cubicBezTo>
                  <a:pt x="3791023" y="1736624"/>
                  <a:pt x="3841507" y="1682739"/>
                  <a:pt x="3911746" y="1610894"/>
                </a:cubicBezTo>
                <a:cubicBezTo>
                  <a:pt x="3823947" y="1686522"/>
                  <a:pt x="3758099" y="1739462"/>
                  <a:pt x="3714202" y="1769713"/>
                </a:cubicBezTo>
                <a:lnTo>
                  <a:pt x="4491204" y="680659"/>
                </a:lnTo>
                <a:cubicBezTo>
                  <a:pt x="4473644" y="661753"/>
                  <a:pt x="4461019" y="643790"/>
                  <a:pt x="4453340" y="626772"/>
                </a:cubicBezTo>
                <a:lnTo>
                  <a:pt x="4445588" y="581366"/>
                </a:lnTo>
                <a:lnTo>
                  <a:pt x="4436879" y="591323"/>
                </a:lnTo>
                <a:cubicBezTo>
                  <a:pt x="4361155" y="679239"/>
                  <a:pt x="4300241" y="754397"/>
                  <a:pt x="4254149" y="816789"/>
                </a:cubicBezTo>
                <a:cubicBezTo>
                  <a:pt x="4227812" y="839480"/>
                  <a:pt x="4205861" y="854607"/>
                  <a:pt x="4188302" y="862166"/>
                </a:cubicBezTo>
                <a:cubicBezTo>
                  <a:pt x="4109284" y="1005866"/>
                  <a:pt x="4039051" y="1115527"/>
                  <a:pt x="3977594" y="1191154"/>
                </a:cubicBezTo>
                <a:cubicBezTo>
                  <a:pt x="3986371" y="1198714"/>
                  <a:pt x="3990762" y="1202497"/>
                  <a:pt x="3990762" y="1202497"/>
                </a:cubicBezTo>
                <a:cubicBezTo>
                  <a:pt x="3867849" y="1331067"/>
                  <a:pt x="3780049" y="1425603"/>
                  <a:pt x="3727370" y="1486108"/>
                </a:cubicBezTo>
                <a:cubicBezTo>
                  <a:pt x="3718593" y="1478541"/>
                  <a:pt x="3718593" y="1470980"/>
                  <a:pt x="3727370" y="1463416"/>
                </a:cubicBezTo>
                <a:cubicBezTo>
                  <a:pt x="3744930" y="1440730"/>
                  <a:pt x="3806387" y="1338629"/>
                  <a:pt x="3911746" y="1157119"/>
                </a:cubicBezTo>
                <a:cubicBezTo>
                  <a:pt x="3990762" y="1020987"/>
                  <a:pt x="4056611" y="937800"/>
                  <a:pt x="4109284" y="907548"/>
                </a:cubicBezTo>
                <a:cubicBezTo>
                  <a:pt x="4381454" y="544526"/>
                  <a:pt x="4609727" y="257137"/>
                  <a:pt x="4794101" y="45375"/>
                </a:cubicBezTo>
                <a:cubicBezTo>
                  <a:pt x="4794101" y="22687"/>
                  <a:pt x="4794101" y="7561"/>
                  <a:pt x="4794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/>
          </p:nvPr>
        </p:nvSpPr>
        <p:spPr>
          <a:xfrm>
            <a:off x="6965639" y="1"/>
            <a:ext cx="5226360" cy="7583905"/>
          </a:xfrm>
          <a:custGeom>
            <a:avLst/>
            <a:gdLst>
              <a:gd name="connsiteX0" fmla="*/ 3421964 w 5226360"/>
              <a:gd name="connsiteY0" fmla="*/ 7547240 h 7583905"/>
              <a:gd name="connsiteX1" fmla="*/ 3439586 w 5226360"/>
              <a:gd name="connsiteY1" fmla="*/ 7567796 h 7583905"/>
              <a:gd name="connsiteX2" fmla="*/ 3421966 w 5226360"/>
              <a:gd name="connsiteY2" fmla="*/ 7583905 h 7583905"/>
              <a:gd name="connsiteX3" fmla="*/ 5224736 w 5226360"/>
              <a:gd name="connsiteY3" fmla="*/ 6145695 h 7583905"/>
              <a:gd name="connsiteX4" fmla="*/ 5226146 w 5226360"/>
              <a:gd name="connsiteY4" fmla="*/ 6146985 h 7583905"/>
              <a:gd name="connsiteX5" fmla="*/ 5226146 w 5226360"/>
              <a:gd name="connsiteY5" fmla="*/ 6858000 h 7583905"/>
              <a:gd name="connsiteX6" fmla="*/ 4445470 w 5226360"/>
              <a:gd name="connsiteY6" fmla="*/ 6858000 h 7583905"/>
              <a:gd name="connsiteX7" fmla="*/ 5224738 w 5226360"/>
              <a:gd name="connsiteY7" fmla="*/ 5936044 h 7583905"/>
              <a:gd name="connsiteX8" fmla="*/ 5226148 w 5226360"/>
              <a:gd name="connsiteY8" fmla="*/ 5937334 h 7583905"/>
              <a:gd name="connsiteX9" fmla="*/ 5226150 w 5226360"/>
              <a:gd name="connsiteY9" fmla="*/ 6144406 h 7583905"/>
              <a:gd name="connsiteX10" fmla="*/ 5226148 w 5226360"/>
              <a:gd name="connsiteY10" fmla="*/ 6144407 h 7583905"/>
              <a:gd name="connsiteX11" fmla="*/ 5226148 w 5226360"/>
              <a:gd name="connsiteY11" fmla="*/ 6146982 h 7583905"/>
              <a:gd name="connsiteX12" fmla="*/ 5224740 w 5226360"/>
              <a:gd name="connsiteY12" fmla="*/ 6145695 h 7583905"/>
              <a:gd name="connsiteX13" fmla="*/ 5224740 w 5226360"/>
              <a:gd name="connsiteY13" fmla="*/ 6145696 h 7583905"/>
              <a:gd name="connsiteX14" fmla="*/ 5110058 w 5226360"/>
              <a:gd name="connsiteY14" fmla="*/ 6040871 h 7583905"/>
              <a:gd name="connsiteX15" fmla="*/ 3576710 w 5226360"/>
              <a:gd name="connsiteY15" fmla="*/ 4639285 h 7583905"/>
              <a:gd name="connsiteX16" fmla="*/ 5110058 w 5226360"/>
              <a:gd name="connsiteY16" fmla="*/ 6040870 h 7583905"/>
              <a:gd name="connsiteX17" fmla="*/ 4216111 w 5226360"/>
              <a:gd name="connsiteY17" fmla="*/ 6857999 h 7583905"/>
              <a:gd name="connsiteX18" fmla="*/ 3576710 w 5226360"/>
              <a:gd name="connsiteY18" fmla="*/ 6857999 h 7583905"/>
              <a:gd name="connsiteX19" fmla="*/ 1617782 w 5226360"/>
              <a:gd name="connsiteY19" fmla="*/ 4377119 h 7583905"/>
              <a:gd name="connsiteX20" fmla="*/ 1617782 w 5226360"/>
              <a:gd name="connsiteY20" fmla="*/ 5442768 h 7583905"/>
              <a:gd name="connsiteX21" fmla="*/ 1105578 w 5226360"/>
              <a:gd name="connsiteY21" fmla="*/ 4845308 h 7583905"/>
              <a:gd name="connsiteX22" fmla="*/ 3576710 w 5226360"/>
              <a:gd name="connsiteY22" fmla="*/ 2376870 h 7583905"/>
              <a:gd name="connsiteX23" fmla="*/ 3576710 w 5226360"/>
              <a:gd name="connsiteY23" fmla="*/ 2376871 h 7583905"/>
              <a:gd name="connsiteX24" fmla="*/ 3576710 w 5226360"/>
              <a:gd name="connsiteY24" fmla="*/ 2586520 h 7583905"/>
              <a:gd name="connsiteX25" fmla="*/ 3421964 w 5226360"/>
              <a:gd name="connsiteY25" fmla="*/ 2727969 h 7583905"/>
              <a:gd name="connsiteX26" fmla="*/ 3421966 w 5226360"/>
              <a:gd name="connsiteY26" fmla="*/ 2518318 h 7583905"/>
              <a:gd name="connsiteX27" fmla="*/ 1617782 w 5226360"/>
              <a:gd name="connsiteY27" fmla="*/ 1668664 h 7583905"/>
              <a:gd name="connsiteX28" fmla="*/ 1617782 w 5226360"/>
              <a:gd name="connsiteY28" fmla="*/ 2639037 h 7583905"/>
              <a:gd name="connsiteX29" fmla="*/ 1151372 w 5226360"/>
              <a:gd name="connsiteY29" fmla="*/ 2212705 h 7583905"/>
              <a:gd name="connsiteX30" fmla="*/ 5226146 w 5226360"/>
              <a:gd name="connsiteY30" fmla="*/ 869172 h 7583905"/>
              <a:gd name="connsiteX31" fmla="*/ 5226146 w 5226360"/>
              <a:gd name="connsiteY31" fmla="*/ 1078436 h 7583905"/>
              <a:gd name="connsiteX32" fmla="*/ 5226358 w 5226360"/>
              <a:gd name="connsiteY32" fmla="*/ 1078629 h 7583905"/>
              <a:gd name="connsiteX33" fmla="*/ 5226148 w 5226360"/>
              <a:gd name="connsiteY33" fmla="*/ 1078822 h 7583905"/>
              <a:gd name="connsiteX34" fmla="*/ 5226148 w 5226360"/>
              <a:gd name="connsiteY34" fmla="*/ 5934754 h 7583905"/>
              <a:gd name="connsiteX35" fmla="*/ 5226148 w 5226360"/>
              <a:gd name="connsiteY35" fmla="*/ 5934755 h 7583905"/>
              <a:gd name="connsiteX36" fmla="*/ 5226148 w 5226360"/>
              <a:gd name="connsiteY36" fmla="*/ 5937332 h 7583905"/>
              <a:gd name="connsiteX37" fmla="*/ 5224738 w 5226360"/>
              <a:gd name="connsiteY37" fmla="*/ 5936043 h 7583905"/>
              <a:gd name="connsiteX38" fmla="*/ 3576711 w 5226360"/>
              <a:gd name="connsiteY38" fmla="*/ 4429633 h 7583905"/>
              <a:gd name="connsiteX39" fmla="*/ 3576711 w 5226360"/>
              <a:gd name="connsiteY39" fmla="*/ 4639285 h 7583905"/>
              <a:gd name="connsiteX40" fmla="*/ 3421967 w 5226360"/>
              <a:gd name="connsiteY40" fmla="*/ 4497837 h 7583905"/>
              <a:gd name="connsiteX41" fmla="*/ 3421967 w 5226360"/>
              <a:gd name="connsiteY41" fmla="*/ 6857999 h 7583905"/>
              <a:gd name="connsiteX42" fmla="*/ 2831077 w 5226360"/>
              <a:gd name="connsiteY42" fmla="*/ 6857999 h 7583905"/>
              <a:gd name="connsiteX43" fmla="*/ 1772529 w 5226360"/>
              <a:gd name="connsiteY43" fmla="*/ 5623265 h 7583905"/>
              <a:gd name="connsiteX44" fmla="*/ 1772527 w 5226360"/>
              <a:gd name="connsiteY44" fmla="*/ 4235670 h 7583905"/>
              <a:gd name="connsiteX45" fmla="*/ 1617783 w 5226360"/>
              <a:gd name="connsiteY45" fmla="*/ 4377117 h 7583905"/>
              <a:gd name="connsiteX46" fmla="*/ 1617783 w 5226360"/>
              <a:gd name="connsiteY46" fmla="*/ 4167467 h 7583905"/>
              <a:gd name="connsiteX47" fmla="*/ 1004808 w 5226360"/>
              <a:gd name="connsiteY47" fmla="*/ 4727769 h 7583905"/>
              <a:gd name="connsiteX48" fmla="*/ 0 w 5226360"/>
              <a:gd name="connsiteY48" fmla="*/ 3555716 h 7583905"/>
              <a:gd name="connsiteX49" fmla="*/ 1050603 w 5226360"/>
              <a:gd name="connsiteY49" fmla="*/ 2330247 h 7583905"/>
              <a:gd name="connsiteX50" fmla="*/ 1617783 w 5226360"/>
              <a:gd name="connsiteY50" fmla="*/ 2848690 h 7583905"/>
              <a:gd name="connsiteX51" fmla="*/ 1617783 w 5226360"/>
              <a:gd name="connsiteY51" fmla="*/ 4167465 h 7583905"/>
              <a:gd name="connsiteX52" fmla="*/ 1772527 w 5226360"/>
              <a:gd name="connsiteY52" fmla="*/ 4026018 h 7583905"/>
              <a:gd name="connsiteX53" fmla="*/ 1772527 w 5226360"/>
              <a:gd name="connsiteY53" fmla="*/ 2990138 h 7583905"/>
              <a:gd name="connsiteX54" fmla="*/ 1617784 w 5226360"/>
              <a:gd name="connsiteY54" fmla="*/ 2848690 h 7583905"/>
              <a:gd name="connsiteX55" fmla="*/ 1617784 w 5226360"/>
              <a:gd name="connsiteY55" fmla="*/ 2639039 h 7583905"/>
              <a:gd name="connsiteX56" fmla="*/ 1772526 w 5226360"/>
              <a:gd name="connsiteY56" fmla="*/ 2780485 h 7583905"/>
              <a:gd name="connsiteX57" fmla="*/ 1772526 w 5226360"/>
              <a:gd name="connsiteY57" fmla="*/ 2780486 h 7583905"/>
              <a:gd name="connsiteX58" fmla="*/ 1772528 w 5226360"/>
              <a:gd name="connsiteY58" fmla="*/ 2780488 h 7583905"/>
              <a:gd name="connsiteX59" fmla="*/ 1772528 w 5226360"/>
              <a:gd name="connsiteY59" fmla="*/ 2990138 h 7583905"/>
              <a:gd name="connsiteX60" fmla="*/ 2339159 w 5226360"/>
              <a:gd name="connsiteY60" fmla="*/ 3508079 h 7583905"/>
              <a:gd name="connsiteX61" fmla="*/ 1772529 w 5226360"/>
              <a:gd name="connsiteY61" fmla="*/ 4026018 h 7583905"/>
              <a:gd name="connsiteX62" fmla="*/ 1772529 w 5226360"/>
              <a:gd name="connsiteY62" fmla="*/ 4235669 h 7583905"/>
              <a:gd name="connsiteX63" fmla="*/ 2453841 w 5226360"/>
              <a:gd name="connsiteY63" fmla="*/ 3612904 h 7583905"/>
              <a:gd name="connsiteX64" fmla="*/ 2339163 w 5226360"/>
              <a:gd name="connsiteY64" fmla="*/ 3508080 h 7583905"/>
              <a:gd name="connsiteX65" fmla="*/ 2453841 w 5226360"/>
              <a:gd name="connsiteY65" fmla="*/ 3403254 h 7583905"/>
              <a:gd name="connsiteX66" fmla="*/ 2568521 w 5226360"/>
              <a:gd name="connsiteY66" fmla="*/ 3508078 h 7583905"/>
              <a:gd name="connsiteX67" fmla="*/ 3421965 w 5226360"/>
              <a:gd name="connsiteY67" fmla="*/ 2727969 h 7583905"/>
              <a:gd name="connsiteX68" fmla="*/ 3421965 w 5226360"/>
              <a:gd name="connsiteY68" fmla="*/ 4288185 h 7583905"/>
              <a:gd name="connsiteX69" fmla="*/ 2568521 w 5226360"/>
              <a:gd name="connsiteY69" fmla="*/ 3508080 h 7583905"/>
              <a:gd name="connsiteX70" fmla="*/ 2453841 w 5226360"/>
              <a:gd name="connsiteY70" fmla="*/ 3612905 h 7583905"/>
              <a:gd name="connsiteX71" fmla="*/ 3421967 w 5226360"/>
              <a:gd name="connsiteY71" fmla="*/ 4497835 h 7583905"/>
              <a:gd name="connsiteX72" fmla="*/ 3421967 w 5226360"/>
              <a:gd name="connsiteY72" fmla="*/ 4288185 h 7583905"/>
              <a:gd name="connsiteX73" fmla="*/ 3576710 w 5226360"/>
              <a:gd name="connsiteY73" fmla="*/ 4429632 h 7583905"/>
              <a:gd name="connsiteX74" fmla="*/ 3576710 w 5226360"/>
              <a:gd name="connsiteY74" fmla="*/ 2586522 h 7583905"/>
              <a:gd name="connsiteX75" fmla="*/ 5226146 w 5226360"/>
              <a:gd name="connsiteY75" fmla="*/ 1078820 h 7583905"/>
              <a:gd name="connsiteX76" fmla="*/ 5226146 w 5226360"/>
              <a:gd name="connsiteY76" fmla="*/ 1078437 h 7583905"/>
              <a:gd name="connsiteX77" fmla="*/ 5111678 w 5226360"/>
              <a:gd name="connsiteY77" fmla="*/ 973805 h 7583905"/>
              <a:gd name="connsiteX78" fmla="*/ 5226148 w 5226360"/>
              <a:gd name="connsiteY78" fmla="*/ 868785 h 7583905"/>
              <a:gd name="connsiteX79" fmla="*/ 5226360 w 5226360"/>
              <a:gd name="connsiteY79" fmla="*/ 868977 h 7583905"/>
              <a:gd name="connsiteX80" fmla="*/ 5226148 w 5226360"/>
              <a:gd name="connsiteY80" fmla="*/ 869170 h 7583905"/>
              <a:gd name="connsiteX81" fmla="*/ 4275690 w 5226360"/>
              <a:gd name="connsiteY81" fmla="*/ 0 h 7583905"/>
              <a:gd name="connsiteX82" fmla="*/ 5226146 w 5226360"/>
              <a:gd name="connsiteY82" fmla="*/ 0 h 7583905"/>
              <a:gd name="connsiteX83" fmla="*/ 5226146 w 5226360"/>
              <a:gd name="connsiteY83" fmla="*/ 868784 h 7583905"/>
              <a:gd name="connsiteX84" fmla="*/ 3576708 w 5226360"/>
              <a:gd name="connsiteY84" fmla="*/ 0 h 7583905"/>
              <a:gd name="connsiteX85" fmla="*/ 4046331 w 5226360"/>
              <a:gd name="connsiteY85" fmla="*/ 0 h 7583905"/>
              <a:gd name="connsiteX86" fmla="*/ 5111678 w 5226360"/>
              <a:gd name="connsiteY86" fmla="*/ 973802 h 7583905"/>
              <a:gd name="connsiteX87" fmla="*/ 3576710 w 5226360"/>
              <a:gd name="connsiteY87" fmla="*/ 2376870 h 7583905"/>
              <a:gd name="connsiteX88" fmla="*/ 3048340 w 5226360"/>
              <a:gd name="connsiteY88" fmla="*/ 0 h 7583905"/>
              <a:gd name="connsiteX89" fmla="*/ 3421964 w 5226360"/>
              <a:gd name="connsiteY89" fmla="*/ 0 h 7583905"/>
              <a:gd name="connsiteX90" fmla="*/ 3421964 w 5226360"/>
              <a:gd name="connsiteY90" fmla="*/ 2518319 h 7583905"/>
              <a:gd name="connsiteX91" fmla="*/ 2453840 w 5226360"/>
              <a:gd name="connsiteY91" fmla="*/ 3403253 h 7583905"/>
              <a:gd name="connsiteX92" fmla="*/ 1772528 w 5226360"/>
              <a:gd name="connsiteY92" fmla="*/ 2780487 h 7583905"/>
              <a:gd name="connsiteX93" fmla="*/ 1772526 w 5226360"/>
              <a:gd name="connsiteY93" fmla="*/ 2780485 h 7583905"/>
              <a:gd name="connsiteX94" fmla="*/ 1772526 w 5226360"/>
              <a:gd name="connsiteY94" fmla="*/ 1488163 h 758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226360" h="7583905">
                <a:moveTo>
                  <a:pt x="3421964" y="7547240"/>
                </a:moveTo>
                <a:lnTo>
                  <a:pt x="3439586" y="7567796"/>
                </a:lnTo>
                <a:lnTo>
                  <a:pt x="3421966" y="7583905"/>
                </a:lnTo>
                <a:close/>
                <a:moveTo>
                  <a:pt x="5224736" y="6145695"/>
                </a:moveTo>
                <a:lnTo>
                  <a:pt x="5226146" y="6146985"/>
                </a:lnTo>
                <a:lnTo>
                  <a:pt x="5226146" y="6858000"/>
                </a:lnTo>
                <a:lnTo>
                  <a:pt x="4445470" y="6858000"/>
                </a:lnTo>
                <a:close/>
                <a:moveTo>
                  <a:pt x="5224738" y="5936044"/>
                </a:moveTo>
                <a:lnTo>
                  <a:pt x="5226148" y="5937334"/>
                </a:lnTo>
                <a:lnTo>
                  <a:pt x="5226150" y="6144406"/>
                </a:lnTo>
                <a:lnTo>
                  <a:pt x="5226148" y="6144407"/>
                </a:lnTo>
                <a:lnTo>
                  <a:pt x="5226148" y="6146982"/>
                </a:lnTo>
                <a:lnTo>
                  <a:pt x="5224740" y="6145695"/>
                </a:lnTo>
                <a:lnTo>
                  <a:pt x="5224740" y="6145696"/>
                </a:lnTo>
                <a:lnTo>
                  <a:pt x="5110058" y="6040871"/>
                </a:lnTo>
                <a:close/>
                <a:moveTo>
                  <a:pt x="3576710" y="4639285"/>
                </a:moveTo>
                <a:lnTo>
                  <a:pt x="5110058" y="6040870"/>
                </a:lnTo>
                <a:lnTo>
                  <a:pt x="4216111" y="6857999"/>
                </a:lnTo>
                <a:lnTo>
                  <a:pt x="3576710" y="6857999"/>
                </a:lnTo>
                <a:close/>
                <a:moveTo>
                  <a:pt x="1617782" y="4377119"/>
                </a:moveTo>
                <a:lnTo>
                  <a:pt x="1617782" y="5442768"/>
                </a:lnTo>
                <a:lnTo>
                  <a:pt x="1105578" y="4845308"/>
                </a:lnTo>
                <a:close/>
                <a:moveTo>
                  <a:pt x="3576710" y="2376870"/>
                </a:moveTo>
                <a:lnTo>
                  <a:pt x="3576710" y="2376871"/>
                </a:lnTo>
                <a:lnTo>
                  <a:pt x="3576710" y="2586520"/>
                </a:lnTo>
                <a:lnTo>
                  <a:pt x="3421964" y="2727969"/>
                </a:lnTo>
                <a:lnTo>
                  <a:pt x="3421966" y="2518318"/>
                </a:lnTo>
                <a:close/>
                <a:moveTo>
                  <a:pt x="1617782" y="1668664"/>
                </a:moveTo>
                <a:lnTo>
                  <a:pt x="1617782" y="2639037"/>
                </a:lnTo>
                <a:lnTo>
                  <a:pt x="1151372" y="2212705"/>
                </a:lnTo>
                <a:close/>
                <a:moveTo>
                  <a:pt x="5226146" y="869172"/>
                </a:moveTo>
                <a:lnTo>
                  <a:pt x="5226146" y="1078436"/>
                </a:lnTo>
                <a:lnTo>
                  <a:pt x="5226358" y="1078629"/>
                </a:lnTo>
                <a:lnTo>
                  <a:pt x="5226148" y="1078822"/>
                </a:lnTo>
                <a:lnTo>
                  <a:pt x="5226148" y="5934754"/>
                </a:lnTo>
                <a:lnTo>
                  <a:pt x="5226148" y="5934755"/>
                </a:lnTo>
                <a:lnTo>
                  <a:pt x="5226148" y="5937332"/>
                </a:lnTo>
                <a:lnTo>
                  <a:pt x="5224738" y="5936043"/>
                </a:lnTo>
                <a:lnTo>
                  <a:pt x="3576711" y="4429633"/>
                </a:lnTo>
                <a:lnTo>
                  <a:pt x="3576711" y="4639285"/>
                </a:lnTo>
                <a:lnTo>
                  <a:pt x="3421967" y="4497837"/>
                </a:lnTo>
                <a:lnTo>
                  <a:pt x="3421967" y="6857999"/>
                </a:lnTo>
                <a:lnTo>
                  <a:pt x="2831077" y="6857999"/>
                </a:lnTo>
                <a:lnTo>
                  <a:pt x="1772529" y="5623265"/>
                </a:lnTo>
                <a:lnTo>
                  <a:pt x="1772527" y="4235670"/>
                </a:lnTo>
                <a:lnTo>
                  <a:pt x="1617783" y="4377117"/>
                </a:lnTo>
                <a:lnTo>
                  <a:pt x="1617783" y="4167467"/>
                </a:lnTo>
                <a:lnTo>
                  <a:pt x="1004808" y="4727769"/>
                </a:lnTo>
                <a:lnTo>
                  <a:pt x="0" y="3555716"/>
                </a:lnTo>
                <a:lnTo>
                  <a:pt x="1050603" y="2330247"/>
                </a:lnTo>
                <a:lnTo>
                  <a:pt x="1617783" y="2848690"/>
                </a:lnTo>
                <a:lnTo>
                  <a:pt x="1617783" y="4167465"/>
                </a:lnTo>
                <a:lnTo>
                  <a:pt x="1772527" y="4026018"/>
                </a:lnTo>
                <a:lnTo>
                  <a:pt x="1772527" y="2990138"/>
                </a:lnTo>
                <a:lnTo>
                  <a:pt x="1617784" y="2848690"/>
                </a:lnTo>
                <a:lnTo>
                  <a:pt x="1617784" y="2639039"/>
                </a:lnTo>
                <a:lnTo>
                  <a:pt x="1772526" y="2780485"/>
                </a:lnTo>
                <a:lnTo>
                  <a:pt x="1772526" y="2780486"/>
                </a:lnTo>
                <a:lnTo>
                  <a:pt x="1772528" y="2780488"/>
                </a:lnTo>
                <a:lnTo>
                  <a:pt x="1772528" y="2990138"/>
                </a:lnTo>
                <a:lnTo>
                  <a:pt x="2339159" y="3508079"/>
                </a:lnTo>
                <a:lnTo>
                  <a:pt x="1772529" y="4026018"/>
                </a:lnTo>
                <a:lnTo>
                  <a:pt x="1772529" y="4235669"/>
                </a:lnTo>
                <a:lnTo>
                  <a:pt x="2453841" y="3612904"/>
                </a:lnTo>
                <a:lnTo>
                  <a:pt x="2339163" y="3508080"/>
                </a:lnTo>
                <a:lnTo>
                  <a:pt x="2453841" y="3403254"/>
                </a:lnTo>
                <a:lnTo>
                  <a:pt x="2568521" y="3508078"/>
                </a:lnTo>
                <a:lnTo>
                  <a:pt x="3421965" y="2727969"/>
                </a:lnTo>
                <a:lnTo>
                  <a:pt x="3421965" y="4288185"/>
                </a:lnTo>
                <a:lnTo>
                  <a:pt x="2568521" y="3508080"/>
                </a:lnTo>
                <a:lnTo>
                  <a:pt x="2453841" y="3612905"/>
                </a:lnTo>
                <a:lnTo>
                  <a:pt x="3421967" y="4497835"/>
                </a:lnTo>
                <a:lnTo>
                  <a:pt x="3421967" y="4288185"/>
                </a:lnTo>
                <a:lnTo>
                  <a:pt x="3576710" y="4429632"/>
                </a:lnTo>
                <a:lnTo>
                  <a:pt x="3576710" y="2586522"/>
                </a:lnTo>
                <a:lnTo>
                  <a:pt x="5226146" y="1078820"/>
                </a:lnTo>
                <a:lnTo>
                  <a:pt x="5226146" y="1078437"/>
                </a:lnTo>
                <a:lnTo>
                  <a:pt x="5111678" y="973805"/>
                </a:lnTo>
                <a:close/>
                <a:moveTo>
                  <a:pt x="5226148" y="868785"/>
                </a:moveTo>
                <a:lnTo>
                  <a:pt x="5226360" y="868977"/>
                </a:lnTo>
                <a:lnTo>
                  <a:pt x="5226148" y="869170"/>
                </a:lnTo>
                <a:close/>
                <a:moveTo>
                  <a:pt x="4275690" y="0"/>
                </a:moveTo>
                <a:lnTo>
                  <a:pt x="5226146" y="0"/>
                </a:lnTo>
                <a:lnTo>
                  <a:pt x="5226146" y="868784"/>
                </a:lnTo>
                <a:close/>
                <a:moveTo>
                  <a:pt x="3576708" y="0"/>
                </a:moveTo>
                <a:lnTo>
                  <a:pt x="4046331" y="0"/>
                </a:lnTo>
                <a:lnTo>
                  <a:pt x="5111678" y="973802"/>
                </a:lnTo>
                <a:lnTo>
                  <a:pt x="3576710" y="2376870"/>
                </a:lnTo>
                <a:close/>
                <a:moveTo>
                  <a:pt x="3048340" y="0"/>
                </a:moveTo>
                <a:lnTo>
                  <a:pt x="3421964" y="0"/>
                </a:lnTo>
                <a:lnTo>
                  <a:pt x="3421964" y="2518319"/>
                </a:lnTo>
                <a:lnTo>
                  <a:pt x="2453840" y="3403253"/>
                </a:lnTo>
                <a:lnTo>
                  <a:pt x="1772528" y="2780487"/>
                </a:lnTo>
                <a:lnTo>
                  <a:pt x="1772526" y="2780485"/>
                </a:lnTo>
                <a:lnTo>
                  <a:pt x="1772526" y="14881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4900-0D9F-483E-AA31-91A6B826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ED4B-3AF7-4A9A-A2A7-97E8490C4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63AD-CA29-47A8-BAFC-7E373FE4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C3F54-241B-420E-BC68-B550C137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77B2-BD7C-4613-9A82-EB2D7D7F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7653-1B26-4E80-BB48-4CAA66BFA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73222-119B-4449-A95D-10CC57885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4F01-AC44-4DDF-8BAC-D92013AB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5970-0EBF-4FEB-9E94-3806931B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5EBD7-28A0-4C1A-A0F1-4C9334E4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A4F9-43D4-4DD7-A0FF-BBC738CF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EA523-0032-411F-BFBC-B830B51A3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4DEFF-261F-45B1-9486-3E90A87C5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E1DB8-F7C0-4080-B8B9-B84A9EAA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D312D-63B7-49FB-8435-C3B513C0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3C446-B475-4E37-A7FD-383687A0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3472-B575-45AE-AF3E-24F37D28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7785E-EC12-4805-9ECF-AC0682D0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73EF9-D63C-40CB-81A8-7CFFD8180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E6326-4C4D-4B67-94FD-778B5B84A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5BF9E-6BA0-4BBC-99AD-5BCA873EE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68266-2244-4E37-95D7-D10BA93D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7DA26-A776-45A9-A7EA-D899C235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96FDE-E0A6-4020-9C61-6123ACC5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9DBB-93CC-41DA-B76A-0E520181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500F8-603F-45C2-AE98-C8AE2181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7E917-9AC4-4155-AD95-9F2BE503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3FAAE-83F0-4B93-90EE-EC0D3124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A421C-63A4-46B2-ABFD-F5CA4FA0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9AF84-4C82-4E93-A429-0405F3AC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6569-7E4D-46E1-8567-67B316EF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4AA3-8B52-4BE0-98D6-AEE2D925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146A-FACF-4387-99AB-CBD13864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B4E98-95CE-431D-AE3E-8615B987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F8978-0E99-4DBA-AE46-C94D87F9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378A6-9324-4E41-AD8C-24BEDE23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9DFB3-8255-4DD4-9B2C-00F42A41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18435-F087-4330-BAA0-99682DA6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FA2CC-B7D6-4D68-9A37-6F01079F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56FAF-665C-429B-9656-C35263D91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9FBDB-EE4E-40FA-8E16-C66CF2C9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21453-160B-4070-B261-0284F444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88084-32AD-4AB2-AC56-7D8EC04B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1A898-547E-4363-9535-571BA90A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7800C-20DE-47CE-AE93-870AE4FB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06312-932B-40D8-9095-B7F6DD60A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DB52-F4C1-44FA-8047-EF24F4DD6AF7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FA871-34E3-44B6-956A-770359BC0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F8950-8F4F-4DC2-B5BC-010C1D9FA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ADDF0-3E5D-4762-8886-77725841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797303B6-EACC-4944-9C54-BBA6A9459D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r="29032"/>
          <a:stretch>
            <a:fillRect/>
          </a:stretch>
        </p:blipFill>
        <p:spPr>
          <a:xfrm>
            <a:off x="4764632" y="245287"/>
            <a:ext cx="2620962" cy="62499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7E3736-9DE5-414B-B59D-30E420265ADB}"/>
              </a:ext>
            </a:extLst>
          </p:cNvPr>
          <p:cNvSpPr txBox="1"/>
          <p:nvPr/>
        </p:nvSpPr>
        <p:spPr>
          <a:xfrm>
            <a:off x="2560283" y="4382109"/>
            <a:ext cx="70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Fashion </a:t>
            </a:r>
            <a:r>
              <a:rPr lang="en-US" spc="6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r>
              <a:rPr lang="en-US" spc="6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Eyewear. Try it!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762439-1DBD-48D5-A536-02FB4B189B24}"/>
              </a:ext>
            </a:extLst>
          </p:cNvPr>
          <p:cNvGrpSpPr/>
          <p:nvPr/>
        </p:nvGrpSpPr>
        <p:grpSpPr>
          <a:xfrm>
            <a:off x="837039" y="359710"/>
            <a:ext cx="10517922" cy="465389"/>
            <a:chOff x="-3832235" y="6043000"/>
            <a:chExt cx="10517922" cy="465389"/>
          </a:xfrm>
          <a:solidFill>
            <a:srgbClr val="D90000"/>
          </a:solidFill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136694D-AAD4-4A86-8286-536E6A36F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6778" y="6043000"/>
              <a:ext cx="464041" cy="465389"/>
            </a:xfrm>
            <a:custGeom>
              <a:avLst/>
              <a:gdLst>
                <a:gd name="T0" fmla="*/ 215 w 437"/>
                <a:gd name="T1" fmla="*/ 173 h 438"/>
                <a:gd name="T2" fmla="*/ 220 w 437"/>
                <a:gd name="T3" fmla="*/ 128 h 438"/>
                <a:gd name="T4" fmla="*/ 227 w 437"/>
                <a:gd name="T5" fmla="*/ 173 h 438"/>
                <a:gd name="T6" fmla="*/ 265 w 437"/>
                <a:gd name="T7" fmla="*/ 269 h 438"/>
                <a:gd name="T8" fmla="*/ 253 w 437"/>
                <a:gd name="T9" fmla="*/ 319 h 438"/>
                <a:gd name="T10" fmla="*/ 240 w 437"/>
                <a:gd name="T11" fmla="*/ 319 h 438"/>
                <a:gd name="T12" fmla="*/ 240 w 437"/>
                <a:gd name="T13" fmla="*/ 230 h 438"/>
                <a:gd name="T14" fmla="*/ 253 w 437"/>
                <a:gd name="T15" fmla="*/ 253 h 438"/>
                <a:gd name="T16" fmla="*/ 251 w 437"/>
                <a:gd name="T17" fmla="*/ 269 h 438"/>
                <a:gd name="T18" fmla="*/ 243 w 437"/>
                <a:gd name="T19" fmla="*/ 262 h 438"/>
                <a:gd name="T20" fmla="*/ 243 w 437"/>
                <a:gd name="T21" fmla="*/ 310 h 438"/>
                <a:gd name="T22" fmla="*/ 251 w 437"/>
                <a:gd name="T23" fmla="*/ 303 h 438"/>
                <a:gd name="T24" fmla="*/ 144 w 437"/>
                <a:gd name="T25" fmla="*/ 244 h 438"/>
                <a:gd name="T26" fmla="*/ 158 w 437"/>
                <a:gd name="T27" fmla="*/ 244 h 438"/>
                <a:gd name="T28" fmla="*/ 128 w 437"/>
                <a:gd name="T29" fmla="*/ 230 h 438"/>
                <a:gd name="T30" fmla="*/ 201 w 437"/>
                <a:gd name="T31" fmla="*/ 306 h 438"/>
                <a:gd name="T32" fmla="*/ 194 w 437"/>
                <a:gd name="T33" fmla="*/ 303 h 438"/>
                <a:gd name="T34" fmla="*/ 179 w 437"/>
                <a:gd name="T35" fmla="*/ 307 h 438"/>
                <a:gd name="T36" fmla="*/ 197 w 437"/>
                <a:gd name="T37" fmla="*/ 318 h 438"/>
                <a:gd name="T38" fmla="*/ 219 w 437"/>
                <a:gd name="T39" fmla="*/ 319 h 438"/>
                <a:gd name="T40" fmla="*/ 204 w 437"/>
                <a:gd name="T41" fmla="*/ 303 h 438"/>
                <a:gd name="T42" fmla="*/ 0 w 437"/>
                <a:gd name="T43" fmla="*/ 219 h 438"/>
                <a:gd name="T44" fmla="*/ 253 w 437"/>
                <a:gd name="T45" fmla="*/ 177 h 438"/>
                <a:gd name="T46" fmla="*/ 273 w 437"/>
                <a:gd name="T47" fmla="*/ 189 h 438"/>
                <a:gd name="T48" fmla="*/ 297 w 437"/>
                <a:gd name="T49" fmla="*/ 191 h 438"/>
                <a:gd name="T50" fmla="*/ 281 w 437"/>
                <a:gd name="T51" fmla="*/ 173 h 438"/>
                <a:gd name="T52" fmla="*/ 269 w 437"/>
                <a:gd name="T53" fmla="*/ 177 h 438"/>
                <a:gd name="T54" fmla="*/ 253 w 437"/>
                <a:gd name="T55" fmla="*/ 116 h 438"/>
                <a:gd name="T56" fmla="*/ 205 w 437"/>
                <a:gd name="T57" fmla="*/ 187 h 438"/>
                <a:gd name="T58" fmla="*/ 243 w 437"/>
                <a:gd name="T59" fmla="*/ 172 h 438"/>
                <a:gd name="T60" fmla="*/ 220 w 437"/>
                <a:gd name="T61" fmla="*/ 115 h 438"/>
                <a:gd name="T62" fmla="*/ 199 w 437"/>
                <a:gd name="T63" fmla="*/ 172 h 438"/>
                <a:gd name="T64" fmla="*/ 162 w 437"/>
                <a:gd name="T65" fmla="*/ 191 h 438"/>
                <a:gd name="T66" fmla="*/ 197 w 437"/>
                <a:gd name="T67" fmla="*/ 91 h 438"/>
                <a:gd name="T68" fmla="*/ 158 w 437"/>
                <a:gd name="T69" fmla="*/ 91 h 438"/>
                <a:gd name="T70" fmla="*/ 305 w 437"/>
                <a:gd name="T71" fmla="*/ 212 h 438"/>
                <a:gd name="T72" fmla="*/ 91 w 437"/>
                <a:gd name="T73" fmla="*/ 298 h 438"/>
                <a:gd name="T74" fmla="*/ 353 w 437"/>
                <a:gd name="T75" fmla="*/ 298 h 438"/>
                <a:gd name="T76" fmla="*/ 312 w 437"/>
                <a:gd name="T77" fmla="*/ 289 h 438"/>
                <a:gd name="T78" fmla="*/ 286 w 437"/>
                <a:gd name="T79" fmla="*/ 307 h 438"/>
                <a:gd name="T80" fmla="*/ 298 w 437"/>
                <a:gd name="T81" fmla="*/ 301 h 438"/>
                <a:gd name="T82" fmla="*/ 312 w 437"/>
                <a:gd name="T83" fmla="*/ 301 h 438"/>
                <a:gd name="T84" fmla="*/ 277 w 437"/>
                <a:gd name="T85" fmla="*/ 315 h 438"/>
                <a:gd name="T86" fmla="*/ 279 w 437"/>
                <a:gd name="T87" fmla="*/ 257 h 438"/>
                <a:gd name="T88" fmla="*/ 312 w 437"/>
                <a:gd name="T89" fmla="*/ 271 h 438"/>
                <a:gd name="T90" fmla="*/ 293 w 437"/>
                <a:gd name="T91" fmla="*/ 264 h 438"/>
                <a:gd name="T92" fmla="*/ 286 w 437"/>
                <a:gd name="T93" fmla="*/ 27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7" h="438">
                  <a:moveTo>
                    <a:pt x="220" y="179"/>
                  </a:moveTo>
                  <a:cubicBezTo>
                    <a:pt x="219" y="179"/>
                    <a:pt x="217" y="179"/>
                    <a:pt x="215" y="177"/>
                  </a:cubicBezTo>
                  <a:cubicBezTo>
                    <a:pt x="215" y="177"/>
                    <a:pt x="215" y="175"/>
                    <a:pt x="215" y="173"/>
                  </a:cubicBezTo>
                  <a:cubicBezTo>
                    <a:pt x="215" y="173"/>
                    <a:pt x="215" y="173"/>
                    <a:pt x="215" y="134"/>
                  </a:cubicBezTo>
                  <a:cubicBezTo>
                    <a:pt x="215" y="132"/>
                    <a:pt x="215" y="130"/>
                    <a:pt x="215" y="130"/>
                  </a:cubicBezTo>
                  <a:cubicBezTo>
                    <a:pt x="217" y="128"/>
                    <a:pt x="219" y="128"/>
                    <a:pt x="220" y="128"/>
                  </a:cubicBezTo>
                  <a:cubicBezTo>
                    <a:pt x="223" y="128"/>
                    <a:pt x="224" y="128"/>
                    <a:pt x="224" y="130"/>
                  </a:cubicBezTo>
                  <a:cubicBezTo>
                    <a:pt x="227" y="130"/>
                    <a:pt x="227" y="132"/>
                    <a:pt x="227" y="134"/>
                  </a:cubicBezTo>
                  <a:cubicBezTo>
                    <a:pt x="227" y="134"/>
                    <a:pt x="227" y="134"/>
                    <a:pt x="227" y="173"/>
                  </a:cubicBezTo>
                  <a:cubicBezTo>
                    <a:pt x="227" y="175"/>
                    <a:pt x="227" y="177"/>
                    <a:pt x="224" y="177"/>
                  </a:cubicBezTo>
                  <a:cubicBezTo>
                    <a:pt x="224" y="179"/>
                    <a:pt x="223" y="179"/>
                    <a:pt x="220" y="179"/>
                  </a:cubicBezTo>
                  <a:close/>
                  <a:moveTo>
                    <a:pt x="265" y="269"/>
                  </a:moveTo>
                  <a:cubicBezTo>
                    <a:pt x="265" y="269"/>
                    <a:pt x="265" y="269"/>
                    <a:pt x="265" y="306"/>
                  </a:cubicBezTo>
                  <a:cubicBezTo>
                    <a:pt x="265" y="310"/>
                    <a:pt x="265" y="314"/>
                    <a:pt x="263" y="315"/>
                  </a:cubicBezTo>
                  <a:cubicBezTo>
                    <a:pt x="259" y="319"/>
                    <a:pt x="257" y="319"/>
                    <a:pt x="253" y="319"/>
                  </a:cubicBezTo>
                  <a:cubicBezTo>
                    <a:pt x="251" y="319"/>
                    <a:pt x="247" y="319"/>
                    <a:pt x="245" y="317"/>
                  </a:cubicBezTo>
                  <a:cubicBezTo>
                    <a:pt x="243" y="317"/>
                    <a:pt x="241" y="315"/>
                    <a:pt x="240" y="314"/>
                  </a:cubicBezTo>
                  <a:cubicBezTo>
                    <a:pt x="240" y="314"/>
                    <a:pt x="240" y="314"/>
                    <a:pt x="240" y="319"/>
                  </a:cubicBezTo>
                  <a:cubicBezTo>
                    <a:pt x="240" y="319"/>
                    <a:pt x="240" y="319"/>
                    <a:pt x="228" y="319"/>
                  </a:cubicBezTo>
                  <a:cubicBezTo>
                    <a:pt x="228" y="319"/>
                    <a:pt x="228" y="319"/>
                    <a:pt x="228" y="230"/>
                  </a:cubicBezTo>
                  <a:cubicBezTo>
                    <a:pt x="228" y="230"/>
                    <a:pt x="228" y="230"/>
                    <a:pt x="240" y="230"/>
                  </a:cubicBezTo>
                  <a:cubicBezTo>
                    <a:pt x="240" y="230"/>
                    <a:pt x="240" y="230"/>
                    <a:pt x="240" y="260"/>
                  </a:cubicBezTo>
                  <a:cubicBezTo>
                    <a:pt x="241" y="257"/>
                    <a:pt x="243" y="256"/>
                    <a:pt x="245" y="253"/>
                  </a:cubicBezTo>
                  <a:cubicBezTo>
                    <a:pt x="247" y="253"/>
                    <a:pt x="249" y="253"/>
                    <a:pt x="253" y="253"/>
                  </a:cubicBezTo>
                  <a:cubicBezTo>
                    <a:pt x="257" y="253"/>
                    <a:pt x="259" y="253"/>
                    <a:pt x="261" y="257"/>
                  </a:cubicBezTo>
                  <a:cubicBezTo>
                    <a:pt x="265" y="260"/>
                    <a:pt x="265" y="262"/>
                    <a:pt x="265" y="269"/>
                  </a:cubicBezTo>
                  <a:close/>
                  <a:moveTo>
                    <a:pt x="251" y="269"/>
                  </a:moveTo>
                  <a:cubicBezTo>
                    <a:pt x="251" y="266"/>
                    <a:pt x="251" y="265"/>
                    <a:pt x="249" y="265"/>
                  </a:cubicBezTo>
                  <a:cubicBezTo>
                    <a:pt x="249" y="262"/>
                    <a:pt x="247" y="262"/>
                    <a:pt x="245" y="262"/>
                  </a:cubicBezTo>
                  <a:cubicBezTo>
                    <a:pt x="245" y="262"/>
                    <a:pt x="245" y="262"/>
                    <a:pt x="243" y="262"/>
                  </a:cubicBezTo>
                  <a:cubicBezTo>
                    <a:pt x="241" y="262"/>
                    <a:pt x="241" y="265"/>
                    <a:pt x="240" y="265"/>
                  </a:cubicBezTo>
                  <a:cubicBezTo>
                    <a:pt x="240" y="265"/>
                    <a:pt x="240" y="265"/>
                    <a:pt x="240" y="306"/>
                  </a:cubicBezTo>
                  <a:cubicBezTo>
                    <a:pt x="241" y="307"/>
                    <a:pt x="243" y="307"/>
                    <a:pt x="243" y="310"/>
                  </a:cubicBezTo>
                  <a:cubicBezTo>
                    <a:pt x="245" y="310"/>
                    <a:pt x="245" y="310"/>
                    <a:pt x="247" y="310"/>
                  </a:cubicBezTo>
                  <a:cubicBezTo>
                    <a:pt x="249" y="310"/>
                    <a:pt x="249" y="310"/>
                    <a:pt x="251" y="307"/>
                  </a:cubicBezTo>
                  <a:cubicBezTo>
                    <a:pt x="251" y="307"/>
                    <a:pt x="251" y="306"/>
                    <a:pt x="251" y="303"/>
                  </a:cubicBezTo>
                  <a:cubicBezTo>
                    <a:pt x="251" y="303"/>
                    <a:pt x="251" y="303"/>
                    <a:pt x="251" y="269"/>
                  </a:cubicBezTo>
                  <a:close/>
                  <a:moveTo>
                    <a:pt x="128" y="244"/>
                  </a:moveTo>
                  <a:cubicBezTo>
                    <a:pt x="128" y="244"/>
                    <a:pt x="128" y="244"/>
                    <a:pt x="144" y="244"/>
                  </a:cubicBezTo>
                  <a:cubicBezTo>
                    <a:pt x="144" y="244"/>
                    <a:pt x="144" y="244"/>
                    <a:pt x="144" y="319"/>
                  </a:cubicBezTo>
                  <a:cubicBezTo>
                    <a:pt x="144" y="319"/>
                    <a:pt x="144" y="319"/>
                    <a:pt x="158" y="319"/>
                  </a:cubicBezTo>
                  <a:cubicBezTo>
                    <a:pt x="158" y="319"/>
                    <a:pt x="158" y="319"/>
                    <a:pt x="158" y="244"/>
                  </a:cubicBezTo>
                  <a:cubicBezTo>
                    <a:pt x="158" y="244"/>
                    <a:pt x="158" y="244"/>
                    <a:pt x="174" y="244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230"/>
                    <a:pt x="174" y="230"/>
                    <a:pt x="128" y="230"/>
                  </a:cubicBezTo>
                  <a:cubicBezTo>
                    <a:pt x="128" y="230"/>
                    <a:pt x="128" y="230"/>
                    <a:pt x="128" y="244"/>
                  </a:cubicBezTo>
                  <a:close/>
                  <a:moveTo>
                    <a:pt x="204" y="303"/>
                  </a:moveTo>
                  <a:cubicBezTo>
                    <a:pt x="203" y="303"/>
                    <a:pt x="201" y="306"/>
                    <a:pt x="201" y="306"/>
                  </a:cubicBezTo>
                  <a:cubicBezTo>
                    <a:pt x="199" y="307"/>
                    <a:pt x="197" y="307"/>
                    <a:pt x="197" y="307"/>
                  </a:cubicBezTo>
                  <a:cubicBezTo>
                    <a:pt x="195" y="307"/>
                    <a:pt x="195" y="307"/>
                    <a:pt x="194" y="307"/>
                  </a:cubicBezTo>
                  <a:cubicBezTo>
                    <a:pt x="194" y="306"/>
                    <a:pt x="194" y="306"/>
                    <a:pt x="194" y="303"/>
                  </a:cubicBezTo>
                  <a:cubicBezTo>
                    <a:pt x="194" y="254"/>
                    <a:pt x="194" y="254"/>
                    <a:pt x="194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307"/>
                    <a:pt x="179" y="307"/>
                    <a:pt x="179" y="307"/>
                  </a:cubicBezTo>
                  <a:cubicBezTo>
                    <a:pt x="179" y="311"/>
                    <a:pt x="182" y="315"/>
                    <a:pt x="182" y="318"/>
                  </a:cubicBezTo>
                  <a:cubicBezTo>
                    <a:pt x="183" y="319"/>
                    <a:pt x="186" y="319"/>
                    <a:pt x="190" y="319"/>
                  </a:cubicBezTo>
                  <a:cubicBezTo>
                    <a:pt x="191" y="319"/>
                    <a:pt x="195" y="319"/>
                    <a:pt x="197" y="318"/>
                  </a:cubicBezTo>
                  <a:cubicBezTo>
                    <a:pt x="199" y="315"/>
                    <a:pt x="203" y="314"/>
                    <a:pt x="204" y="311"/>
                  </a:cubicBezTo>
                  <a:cubicBezTo>
                    <a:pt x="204" y="319"/>
                    <a:pt x="204" y="319"/>
                    <a:pt x="204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254"/>
                    <a:pt x="219" y="254"/>
                    <a:pt x="219" y="254"/>
                  </a:cubicBezTo>
                  <a:cubicBezTo>
                    <a:pt x="204" y="254"/>
                    <a:pt x="204" y="254"/>
                    <a:pt x="204" y="254"/>
                  </a:cubicBezTo>
                  <a:cubicBezTo>
                    <a:pt x="204" y="254"/>
                    <a:pt x="204" y="254"/>
                    <a:pt x="204" y="303"/>
                  </a:cubicBezTo>
                  <a:close/>
                  <a:moveTo>
                    <a:pt x="437" y="219"/>
                  </a:moveTo>
                  <a:cubicBezTo>
                    <a:pt x="437" y="339"/>
                    <a:pt x="339" y="438"/>
                    <a:pt x="218" y="438"/>
                  </a:cubicBezTo>
                  <a:cubicBezTo>
                    <a:pt x="98" y="438"/>
                    <a:pt x="0" y="339"/>
                    <a:pt x="0" y="219"/>
                  </a:cubicBezTo>
                  <a:cubicBezTo>
                    <a:pt x="0" y="99"/>
                    <a:pt x="98" y="0"/>
                    <a:pt x="218" y="0"/>
                  </a:cubicBezTo>
                  <a:cubicBezTo>
                    <a:pt x="339" y="0"/>
                    <a:pt x="437" y="99"/>
                    <a:pt x="437" y="219"/>
                  </a:cubicBezTo>
                  <a:close/>
                  <a:moveTo>
                    <a:pt x="253" y="177"/>
                  </a:moveTo>
                  <a:cubicBezTo>
                    <a:pt x="253" y="183"/>
                    <a:pt x="253" y="185"/>
                    <a:pt x="256" y="187"/>
                  </a:cubicBezTo>
                  <a:cubicBezTo>
                    <a:pt x="257" y="191"/>
                    <a:pt x="261" y="191"/>
                    <a:pt x="264" y="191"/>
                  </a:cubicBezTo>
                  <a:cubicBezTo>
                    <a:pt x="268" y="191"/>
                    <a:pt x="269" y="191"/>
                    <a:pt x="273" y="189"/>
                  </a:cubicBezTo>
                  <a:cubicBezTo>
                    <a:pt x="276" y="187"/>
                    <a:pt x="280" y="185"/>
                    <a:pt x="281" y="181"/>
                  </a:cubicBezTo>
                  <a:cubicBezTo>
                    <a:pt x="281" y="181"/>
                    <a:pt x="281" y="181"/>
                    <a:pt x="281" y="191"/>
                  </a:cubicBezTo>
                  <a:cubicBezTo>
                    <a:pt x="281" y="191"/>
                    <a:pt x="281" y="191"/>
                    <a:pt x="297" y="191"/>
                  </a:cubicBezTo>
                  <a:cubicBezTo>
                    <a:pt x="297" y="191"/>
                    <a:pt x="297" y="191"/>
                    <a:pt x="297" y="116"/>
                  </a:cubicBezTo>
                  <a:cubicBezTo>
                    <a:pt x="297" y="116"/>
                    <a:pt x="297" y="116"/>
                    <a:pt x="281" y="116"/>
                  </a:cubicBezTo>
                  <a:cubicBezTo>
                    <a:pt x="281" y="116"/>
                    <a:pt x="281" y="116"/>
                    <a:pt x="281" y="173"/>
                  </a:cubicBezTo>
                  <a:cubicBezTo>
                    <a:pt x="280" y="173"/>
                    <a:pt x="280" y="176"/>
                    <a:pt x="277" y="177"/>
                  </a:cubicBezTo>
                  <a:cubicBezTo>
                    <a:pt x="276" y="177"/>
                    <a:pt x="273" y="177"/>
                    <a:pt x="273" y="177"/>
                  </a:cubicBezTo>
                  <a:cubicBezTo>
                    <a:pt x="272" y="177"/>
                    <a:pt x="269" y="177"/>
                    <a:pt x="269" y="177"/>
                  </a:cubicBezTo>
                  <a:cubicBezTo>
                    <a:pt x="269" y="176"/>
                    <a:pt x="269" y="176"/>
                    <a:pt x="269" y="173"/>
                  </a:cubicBezTo>
                  <a:cubicBezTo>
                    <a:pt x="269" y="173"/>
                    <a:pt x="269" y="173"/>
                    <a:pt x="269" y="116"/>
                  </a:cubicBezTo>
                  <a:cubicBezTo>
                    <a:pt x="269" y="116"/>
                    <a:pt x="269" y="116"/>
                    <a:pt x="253" y="116"/>
                  </a:cubicBezTo>
                  <a:cubicBezTo>
                    <a:pt x="253" y="116"/>
                    <a:pt x="253" y="116"/>
                    <a:pt x="253" y="177"/>
                  </a:cubicBezTo>
                  <a:close/>
                  <a:moveTo>
                    <a:pt x="199" y="172"/>
                  </a:moveTo>
                  <a:cubicBezTo>
                    <a:pt x="199" y="177"/>
                    <a:pt x="201" y="183"/>
                    <a:pt x="205" y="187"/>
                  </a:cubicBezTo>
                  <a:cubicBezTo>
                    <a:pt x="209" y="191"/>
                    <a:pt x="212" y="191"/>
                    <a:pt x="220" y="191"/>
                  </a:cubicBezTo>
                  <a:cubicBezTo>
                    <a:pt x="227" y="191"/>
                    <a:pt x="232" y="191"/>
                    <a:pt x="236" y="187"/>
                  </a:cubicBezTo>
                  <a:cubicBezTo>
                    <a:pt x="240" y="183"/>
                    <a:pt x="243" y="177"/>
                    <a:pt x="243" y="172"/>
                  </a:cubicBezTo>
                  <a:cubicBezTo>
                    <a:pt x="243" y="172"/>
                    <a:pt x="243" y="172"/>
                    <a:pt x="243" y="135"/>
                  </a:cubicBezTo>
                  <a:cubicBezTo>
                    <a:pt x="243" y="128"/>
                    <a:pt x="240" y="124"/>
                    <a:pt x="236" y="120"/>
                  </a:cubicBezTo>
                  <a:cubicBezTo>
                    <a:pt x="232" y="116"/>
                    <a:pt x="227" y="115"/>
                    <a:pt x="220" y="115"/>
                  </a:cubicBezTo>
                  <a:cubicBezTo>
                    <a:pt x="215" y="115"/>
                    <a:pt x="209" y="116"/>
                    <a:pt x="205" y="120"/>
                  </a:cubicBezTo>
                  <a:cubicBezTo>
                    <a:pt x="201" y="124"/>
                    <a:pt x="199" y="128"/>
                    <a:pt x="199" y="135"/>
                  </a:cubicBezTo>
                  <a:cubicBezTo>
                    <a:pt x="199" y="172"/>
                    <a:pt x="199" y="172"/>
                    <a:pt x="199" y="172"/>
                  </a:cubicBezTo>
                  <a:close/>
                  <a:moveTo>
                    <a:pt x="140" y="91"/>
                  </a:moveTo>
                  <a:cubicBezTo>
                    <a:pt x="140" y="91"/>
                    <a:pt x="140" y="91"/>
                    <a:pt x="162" y="152"/>
                  </a:cubicBezTo>
                  <a:cubicBezTo>
                    <a:pt x="162" y="152"/>
                    <a:pt x="162" y="152"/>
                    <a:pt x="162" y="191"/>
                  </a:cubicBezTo>
                  <a:cubicBezTo>
                    <a:pt x="162" y="191"/>
                    <a:pt x="162" y="191"/>
                    <a:pt x="178" y="191"/>
                  </a:cubicBezTo>
                  <a:cubicBezTo>
                    <a:pt x="178" y="191"/>
                    <a:pt x="178" y="191"/>
                    <a:pt x="178" y="150"/>
                  </a:cubicBezTo>
                  <a:cubicBezTo>
                    <a:pt x="178" y="150"/>
                    <a:pt x="178" y="150"/>
                    <a:pt x="197" y="91"/>
                  </a:cubicBezTo>
                  <a:cubicBezTo>
                    <a:pt x="197" y="91"/>
                    <a:pt x="197" y="91"/>
                    <a:pt x="179" y="91"/>
                  </a:cubicBezTo>
                  <a:cubicBezTo>
                    <a:pt x="179" y="91"/>
                    <a:pt x="179" y="91"/>
                    <a:pt x="170" y="131"/>
                  </a:cubicBezTo>
                  <a:cubicBezTo>
                    <a:pt x="170" y="131"/>
                    <a:pt x="170" y="131"/>
                    <a:pt x="158" y="91"/>
                  </a:cubicBezTo>
                  <a:cubicBezTo>
                    <a:pt x="158" y="91"/>
                    <a:pt x="158" y="91"/>
                    <a:pt x="140" y="91"/>
                  </a:cubicBezTo>
                  <a:close/>
                  <a:moveTo>
                    <a:pt x="353" y="261"/>
                  </a:moveTo>
                  <a:cubicBezTo>
                    <a:pt x="353" y="234"/>
                    <a:pt x="332" y="212"/>
                    <a:pt x="305" y="212"/>
                  </a:cubicBezTo>
                  <a:cubicBezTo>
                    <a:pt x="305" y="212"/>
                    <a:pt x="305" y="212"/>
                    <a:pt x="140" y="212"/>
                  </a:cubicBezTo>
                  <a:cubicBezTo>
                    <a:pt x="112" y="212"/>
                    <a:pt x="91" y="234"/>
                    <a:pt x="91" y="261"/>
                  </a:cubicBezTo>
                  <a:cubicBezTo>
                    <a:pt x="91" y="261"/>
                    <a:pt x="91" y="261"/>
                    <a:pt x="91" y="298"/>
                  </a:cubicBezTo>
                  <a:cubicBezTo>
                    <a:pt x="91" y="326"/>
                    <a:pt x="112" y="347"/>
                    <a:pt x="140" y="347"/>
                  </a:cubicBezTo>
                  <a:cubicBezTo>
                    <a:pt x="140" y="347"/>
                    <a:pt x="140" y="347"/>
                    <a:pt x="305" y="347"/>
                  </a:cubicBezTo>
                  <a:cubicBezTo>
                    <a:pt x="332" y="347"/>
                    <a:pt x="353" y="326"/>
                    <a:pt x="353" y="298"/>
                  </a:cubicBezTo>
                  <a:cubicBezTo>
                    <a:pt x="353" y="261"/>
                    <a:pt x="353" y="261"/>
                    <a:pt x="353" y="261"/>
                  </a:cubicBezTo>
                  <a:close/>
                  <a:moveTo>
                    <a:pt x="312" y="271"/>
                  </a:moveTo>
                  <a:cubicBezTo>
                    <a:pt x="312" y="271"/>
                    <a:pt x="312" y="271"/>
                    <a:pt x="312" y="289"/>
                  </a:cubicBezTo>
                  <a:cubicBezTo>
                    <a:pt x="312" y="289"/>
                    <a:pt x="312" y="289"/>
                    <a:pt x="286" y="289"/>
                  </a:cubicBezTo>
                  <a:cubicBezTo>
                    <a:pt x="286" y="289"/>
                    <a:pt x="286" y="289"/>
                    <a:pt x="286" y="301"/>
                  </a:cubicBezTo>
                  <a:cubicBezTo>
                    <a:pt x="286" y="303"/>
                    <a:pt x="286" y="306"/>
                    <a:pt x="286" y="307"/>
                  </a:cubicBezTo>
                  <a:cubicBezTo>
                    <a:pt x="289" y="307"/>
                    <a:pt x="289" y="310"/>
                    <a:pt x="293" y="310"/>
                  </a:cubicBezTo>
                  <a:cubicBezTo>
                    <a:pt x="294" y="310"/>
                    <a:pt x="294" y="307"/>
                    <a:pt x="297" y="307"/>
                  </a:cubicBezTo>
                  <a:cubicBezTo>
                    <a:pt x="297" y="306"/>
                    <a:pt x="298" y="303"/>
                    <a:pt x="298" y="301"/>
                  </a:cubicBezTo>
                  <a:cubicBezTo>
                    <a:pt x="298" y="301"/>
                    <a:pt x="298" y="301"/>
                    <a:pt x="298" y="297"/>
                  </a:cubicBezTo>
                  <a:cubicBezTo>
                    <a:pt x="298" y="297"/>
                    <a:pt x="298" y="297"/>
                    <a:pt x="312" y="297"/>
                  </a:cubicBezTo>
                  <a:cubicBezTo>
                    <a:pt x="312" y="297"/>
                    <a:pt x="312" y="297"/>
                    <a:pt x="312" y="301"/>
                  </a:cubicBezTo>
                  <a:cubicBezTo>
                    <a:pt x="312" y="307"/>
                    <a:pt x="310" y="311"/>
                    <a:pt x="306" y="315"/>
                  </a:cubicBezTo>
                  <a:cubicBezTo>
                    <a:pt x="302" y="319"/>
                    <a:pt x="298" y="322"/>
                    <a:pt x="290" y="322"/>
                  </a:cubicBezTo>
                  <a:cubicBezTo>
                    <a:pt x="285" y="322"/>
                    <a:pt x="281" y="319"/>
                    <a:pt x="277" y="315"/>
                  </a:cubicBezTo>
                  <a:cubicBezTo>
                    <a:pt x="275" y="311"/>
                    <a:pt x="273" y="306"/>
                    <a:pt x="273" y="301"/>
                  </a:cubicBezTo>
                  <a:cubicBezTo>
                    <a:pt x="273" y="301"/>
                    <a:pt x="273" y="301"/>
                    <a:pt x="273" y="271"/>
                  </a:cubicBezTo>
                  <a:cubicBezTo>
                    <a:pt x="273" y="265"/>
                    <a:pt x="275" y="261"/>
                    <a:pt x="279" y="257"/>
                  </a:cubicBezTo>
                  <a:cubicBezTo>
                    <a:pt x="281" y="254"/>
                    <a:pt x="286" y="252"/>
                    <a:pt x="293" y="252"/>
                  </a:cubicBezTo>
                  <a:cubicBezTo>
                    <a:pt x="298" y="252"/>
                    <a:pt x="302" y="254"/>
                    <a:pt x="306" y="257"/>
                  </a:cubicBezTo>
                  <a:cubicBezTo>
                    <a:pt x="310" y="260"/>
                    <a:pt x="312" y="265"/>
                    <a:pt x="312" y="271"/>
                  </a:cubicBezTo>
                  <a:close/>
                  <a:moveTo>
                    <a:pt x="298" y="271"/>
                  </a:moveTo>
                  <a:cubicBezTo>
                    <a:pt x="298" y="269"/>
                    <a:pt x="297" y="267"/>
                    <a:pt x="297" y="265"/>
                  </a:cubicBezTo>
                  <a:cubicBezTo>
                    <a:pt x="294" y="264"/>
                    <a:pt x="294" y="264"/>
                    <a:pt x="293" y="264"/>
                  </a:cubicBezTo>
                  <a:cubicBezTo>
                    <a:pt x="290" y="264"/>
                    <a:pt x="289" y="264"/>
                    <a:pt x="286" y="265"/>
                  </a:cubicBezTo>
                  <a:cubicBezTo>
                    <a:pt x="286" y="267"/>
                    <a:pt x="286" y="269"/>
                    <a:pt x="286" y="271"/>
                  </a:cubicBezTo>
                  <a:cubicBezTo>
                    <a:pt x="286" y="271"/>
                    <a:pt x="286" y="271"/>
                    <a:pt x="286" y="277"/>
                  </a:cubicBezTo>
                  <a:cubicBezTo>
                    <a:pt x="286" y="277"/>
                    <a:pt x="286" y="277"/>
                    <a:pt x="298" y="277"/>
                  </a:cubicBezTo>
                  <a:cubicBezTo>
                    <a:pt x="298" y="277"/>
                    <a:pt x="298" y="277"/>
                    <a:pt x="298" y="2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3CD356A-1308-4467-93BF-85F909FCB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7368" y="6043000"/>
              <a:ext cx="422871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277 w 437"/>
                <a:gd name="T11" fmla="*/ 219 h 438"/>
                <a:gd name="T12" fmla="*/ 241 w 437"/>
                <a:gd name="T13" fmla="*/ 219 h 438"/>
                <a:gd name="T14" fmla="*/ 241 w 437"/>
                <a:gd name="T15" fmla="*/ 345 h 438"/>
                <a:gd name="T16" fmla="*/ 189 w 437"/>
                <a:gd name="T17" fmla="*/ 345 h 438"/>
                <a:gd name="T18" fmla="*/ 189 w 437"/>
                <a:gd name="T19" fmla="*/ 219 h 438"/>
                <a:gd name="T20" fmla="*/ 164 w 437"/>
                <a:gd name="T21" fmla="*/ 219 h 438"/>
                <a:gd name="T22" fmla="*/ 164 w 437"/>
                <a:gd name="T23" fmla="*/ 174 h 438"/>
                <a:gd name="T24" fmla="*/ 189 w 437"/>
                <a:gd name="T25" fmla="*/ 174 h 438"/>
                <a:gd name="T26" fmla="*/ 189 w 437"/>
                <a:gd name="T27" fmla="*/ 145 h 438"/>
                <a:gd name="T28" fmla="*/ 241 w 437"/>
                <a:gd name="T29" fmla="*/ 93 h 438"/>
                <a:gd name="T30" fmla="*/ 279 w 437"/>
                <a:gd name="T31" fmla="*/ 93 h 438"/>
                <a:gd name="T32" fmla="*/ 279 w 437"/>
                <a:gd name="T33" fmla="*/ 137 h 438"/>
                <a:gd name="T34" fmla="*/ 253 w 437"/>
                <a:gd name="T35" fmla="*/ 137 h 438"/>
                <a:gd name="T36" fmla="*/ 241 w 437"/>
                <a:gd name="T37" fmla="*/ 149 h 438"/>
                <a:gd name="T38" fmla="*/ 241 w 437"/>
                <a:gd name="T39" fmla="*/ 174 h 438"/>
                <a:gd name="T40" fmla="*/ 281 w 437"/>
                <a:gd name="T41" fmla="*/ 174 h 438"/>
                <a:gd name="T42" fmla="*/ 277 w 437"/>
                <a:gd name="T43" fmla="*/ 2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277" y="219"/>
                  </a:moveTo>
                  <a:cubicBezTo>
                    <a:pt x="241" y="219"/>
                    <a:pt x="241" y="219"/>
                    <a:pt x="241" y="219"/>
                  </a:cubicBezTo>
                  <a:cubicBezTo>
                    <a:pt x="241" y="275"/>
                    <a:pt x="241" y="345"/>
                    <a:pt x="241" y="345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89" y="345"/>
                    <a:pt x="189" y="276"/>
                    <a:pt x="189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9" y="125"/>
                    <a:pt x="199" y="93"/>
                    <a:pt x="241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137"/>
                    <a:pt x="279" y="137"/>
                    <a:pt x="279" y="137"/>
                  </a:cubicBezTo>
                  <a:cubicBezTo>
                    <a:pt x="279" y="137"/>
                    <a:pt x="256" y="137"/>
                    <a:pt x="253" y="137"/>
                  </a:cubicBezTo>
                  <a:cubicBezTo>
                    <a:pt x="248" y="137"/>
                    <a:pt x="241" y="138"/>
                    <a:pt x="241" y="149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7" y="219"/>
                    <a:pt x="277" y="219"/>
                    <a:pt x="277" y="2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FABCF15D-11AE-470B-A2C4-4FD476243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32235" y="6043000"/>
              <a:ext cx="463592" cy="465389"/>
            </a:xfrm>
            <a:custGeom>
              <a:avLst/>
              <a:gdLst>
                <a:gd name="T0" fmla="*/ 219 w 437"/>
                <a:gd name="T1" fmla="*/ 0 h 438"/>
                <a:gd name="T2" fmla="*/ 0 w 437"/>
                <a:gd name="T3" fmla="*/ 219 h 438"/>
                <a:gd name="T4" fmla="*/ 219 w 437"/>
                <a:gd name="T5" fmla="*/ 438 h 438"/>
                <a:gd name="T6" fmla="*/ 437 w 437"/>
                <a:gd name="T7" fmla="*/ 219 h 438"/>
                <a:gd name="T8" fmla="*/ 219 w 437"/>
                <a:gd name="T9" fmla="*/ 0 h 438"/>
                <a:gd name="T10" fmla="*/ 334 w 437"/>
                <a:gd name="T11" fmla="*/ 162 h 438"/>
                <a:gd name="T12" fmla="*/ 334 w 437"/>
                <a:gd name="T13" fmla="*/ 171 h 438"/>
                <a:gd name="T14" fmla="*/ 171 w 437"/>
                <a:gd name="T15" fmla="*/ 333 h 438"/>
                <a:gd name="T16" fmla="*/ 84 w 437"/>
                <a:gd name="T17" fmla="*/ 308 h 438"/>
                <a:gd name="T18" fmla="*/ 97 w 437"/>
                <a:gd name="T19" fmla="*/ 309 h 438"/>
                <a:gd name="T20" fmla="*/ 168 w 437"/>
                <a:gd name="T21" fmla="*/ 284 h 438"/>
                <a:gd name="T22" fmla="*/ 114 w 437"/>
                <a:gd name="T23" fmla="*/ 245 h 438"/>
                <a:gd name="T24" fmla="*/ 126 w 437"/>
                <a:gd name="T25" fmla="*/ 246 h 438"/>
                <a:gd name="T26" fmla="*/ 141 w 437"/>
                <a:gd name="T27" fmla="*/ 243 h 438"/>
                <a:gd name="T28" fmla="*/ 94 w 437"/>
                <a:gd name="T29" fmla="*/ 186 h 438"/>
                <a:gd name="T30" fmla="*/ 120 w 437"/>
                <a:gd name="T31" fmla="*/ 194 h 438"/>
                <a:gd name="T32" fmla="*/ 96 w 437"/>
                <a:gd name="T33" fmla="*/ 146 h 438"/>
                <a:gd name="T34" fmla="*/ 102 w 437"/>
                <a:gd name="T35" fmla="*/ 117 h 438"/>
                <a:gd name="T36" fmla="*/ 222 w 437"/>
                <a:gd name="T37" fmla="*/ 177 h 438"/>
                <a:gd name="T38" fmla="*/ 219 w 437"/>
                <a:gd name="T39" fmla="*/ 164 h 438"/>
                <a:gd name="T40" fmla="*/ 277 w 437"/>
                <a:gd name="T41" fmla="*/ 105 h 438"/>
                <a:gd name="T42" fmla="*/ 319 w 437"/>
                <a:gd name="T43" fmla="*/ 125 h 438"/>
                <a:gd name="T44" fmla="*/ 355 w 437"/>
                <a:gd name="T45" fmla="*/ 111 h 438"/>
                <a:gd name="T46" fmla="*/ 330 w 437"/>
                <a:gd name="T47" fmla="*/ 141 h 438"/>
                <a:gd name="T48" fmla="*/ 363 w 437"/>
                <a:gd name="T49" fmla="*/ 132 h 438"/>
                <a:gd name="T50" fmla="*/ 334 w 437"/>
                <a:gd name="T51" fmla="*/ 1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438">
                  <a:moveTo>
                    <a:pt x="219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9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9" y="0"/>
                  </a:cubicBezTo>
                  <a:close/>
                  <a:moveTo>
                    <a:pt x="334" y="162"/>
                  </a:moveTo>
                  <a:cubicBezTo>
                    <a:pt x="334" y="165"/>
                    <a:pt x="334" y="168"/>
                    <a:pt x="334" y="171"/>
                  </a:cubicBezTo>
                  <a:cubicBezTo>
                    <a:pt x="334" y="246"/>
                    <a:pt x="277" y="333"/>
                    <a:pt x="171" y="333"/>
                  </a:cubicBezTo>
                  <a:cubicBezTo>
                    <a:pt x="138" y="333"/>
                    <a:pt x="108" y="324"/>
                    <a:pt x="84" y="308"/>
                  </a:cubicBezTo>
                  <a:cubicBezTo>
                    <a:pt x="87" y="309"/>
                    <a:pt x="93" y="309"/>
                    <a:pt x="97" y="309"/>
                  </a:cubicBezTo>
                  <a:cubicBezTo>
                    <a:pt x="123" y="309"/>
                    <a:pt x="148" y="300"/>
                    <a:pt x="168" y="284"/>
                  </a:cubicBezTo>
                  <a:cubicBezTo>
                    <a:pt x="144" y="284"/>
                    <a:pt x="123" y="267"/>
                    <a:pt x="114" y="245"/>
                  </a:cubicBezTo>
                  <a:cubicBezTo>
                    <a:pt x="118" y="245"/>
                    <a:pt x="121" y="246"/>
                    <a:pt x="126" y="246"/>
                  </a:cubicBezTo>
                  <a:cubicBezTo>
                    <a:pt x="130" y="246"/>
                    <a:pt x="135" y="245"/>
                    <a:pt x="141" y="243"/>
                  </a:cubicBezTo>
                  <a:cubicBezTo>
                    <a:pt x="114" y="237"/>
                    <a:pt x="94" y="215"/>
                    <a:pt x="94" y="186"/>
                  </a:cubicBezTo>
                  <a:cubicBezTo>
                    <a:pt x="102" y="191"/>
                    <a:pt x="111" y="192"/>
                    <a:pt x="120" y="194"/>
                  </a:cubicBezTo>
                  <a:cubicBezTo>
                    <a:pt x="105" y="183"/>
                    <a:pt x="96" y="165"/>
                    <a:pt x="96" y="146"/>
                  </a:cubicBezTo>
                  <a:cubicBezTo>
                    <a:pt x="96" y="135"/>
                    <a:pt x="97" y="125"/>
                    <a:pt x="102" y="117"/>
                  </a:cubicBezTo>
                  <a:cubicBezTo>
                    <a:pt x="132" y="152"/>
                    <a:pt x="174" y="174"/>
                    <a:pt x="222" y="177"/>
                  </a:cubicBezTo>
                  <a:cubicBezTo>
                    <a:pt x="220" y="173"/>
                    <a:pt x="219" y="168"/>
                    <a:pt x="219" y="164"/>
                  </a:cubicBezTo>
                  <a:cubicBezTo>
                    <a:pt x="219" y="132"/>
                    <a:pt x="246" y="105"/>
                    <a:pt x="277" y="105"/>
                  </a:cubicBezTo>
                  <a:cubicBezTo>
                    <a:pt x="294" y="105"/>
                    <a:pt x="309" y="113"/>
                    <a:pt x="319" y="125"/>
                  </a:cubicBezTo>
                  <a:cubicBezTo>
                    <a:pt x="333" y="122"/>
                    <a:pt x="345" y="117"/>
                    <a:pt x="355" y="111"/>
                  </a:cubicBezTo>
                  <a:cubicBezTo>
                    <a:pt x="351" y="123"/>
                    <a:pt x="342" y="135"/>
                    <a:pt x="330" y="141"/>
                  </a:cubicBezTo>
                  <a:cubicBezTo>
                    <a:pt x="342" y="141"/>
                    <a:pt x="354" y="138"/>
                    <a:pt x="363" y="132"/>
                  </a:cubicBezTo>
                  <a:cubicBezTo>
                    <a:pt x="355" y="144"/>
                    <a:pt x="346" y="155"/>
                    <a:pt x="334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0E9279E3-01EF-493E-8DAA-9DAF4FAA1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095" y="6043000"/>
              <a:ext cx="463592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123 w 437"/>
                <a:gd name="T11" fmla="*/ 353 h 438"/>
                <a:gd name="T12" fmla="*/ 86 w 437"/>
                <a:gd name="T13" fmla="*/ 316 h 438"/>
                <a:gd name="T14" fmla="*/ 123 w 437"/>
                <a:gd name="T15" fmla="*/ 279 h 438"/>
                <a:gd name="T16" fmla="*/ 160 w 437"/>
                <a:gd name="T17" fmla="*/ 316 h 438"/>
                <a:gd name="T18" fmla="*/ 123 w 437"/>
                <a:gd name="T19" fmla="*/ 353 h 438"/>
                <a:gd name="T20" fmla="*/ 207 w 437"/>
                <a:gd name="T21" fmla="*/ 353 h 438"/>
                <a:gd name="T22" fmla="*/ 86 w 437"/>
                <a:gd name="T23" fmla="*/ 231 h 438"/>
                <a:gd name="T24" fmla="*/ 86 w 437"/>
                <a:gd name="T25" fmla="*/ 178 h 438"/>
                <a:gd name="T26" fmla="*/ 261 w 437"/>
                <a:gd name="T27" fmla="*/ 353 h 438"/>
                <a:gd name="T28" fmla="*/ 207 w 437"/>
                <a:gd name="T29" fmla="*/ 353 h 438"/>
                <a:gd name="T30" fmla="*/ 299 w 437"/>
                <a:gd name="T31" fmla="*/ 353 h 438"/>
                <a:gd name="T32" fmla="*/ 86 w 437"/>
                <a:gd name="T33" fmla="*/ 139 h 438"/>
                <a:gd name="T34" fmla="*/ 86 w 437"/>
                <a:gd name="T35" fmla="*/ 86 h 438"/>
                <a:gd name="T36" fmla="*/ 353 w 437"/>
                <a:gd name="T37" fmla="*/ 353 h 438"/>
                <a:gd name="T38" fmla="*/ 299 w 437"/>
                <a:gd name="T39" fmla="*/ 3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123" y="353"/>
                  </a:moveTo>
                  <a:cubicBezTo>
                    <a:pt x="102" y="353"/>
                    <a:pt x="86" y="336"/>
                    <a:pt x="86" y="316"/>
                  </a:cubicBezTo>
                  <a:cubicBezTo>
                    <a:pt x="86" y="295"/>
                    <a:pt x="102" y="279"/>
                    <a:pt x="123" y="279"/>
                  </a:cubicBezTo>
                  <a:cubicBezTo>
                    <a:pt x="143" y="279"/>
                    <a:pt x="160" y="295"/>
                    <a:pt x="160" y="316"/>
                  </a:cubicBezTo>
                  <a:cubicBezTo>
                    <a:pt x="160" y="336"/>
                    <a:pt x="143" y="353"/>
                    <a:pt x="123" y="353"/>
                  </a:cubicBezTo>
                  <a:close/>
                  <a:moveTo>
                    <a:pt x="207" y="353"/>
                  </a:moveTo>
                  <a:cubicBezTo>
                    <a:pt x="207" y="286"/>
                    <a:pt x="153" y="231"/>
                    <a:pt x="86" y="231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182" y="178"/>
                    <a:pt x="261" y="256"/>
                    <a:pt x="261" y="353"/>
                  </a:cubicBezTo>
                  <a:lnTo>
                    <a:pt x="207" y="353"/>
                  </a:lnTo>
                  <a:close/>
                  <a:moveTo>
                    <a:pt x="299" y="353"/>
                  </a:moveTo>
                  <a:cubicBezTo>
                    <a:pt x="299" y="235"/>
                    <a:pt x="203" y="139"/>
                    <a:pt x="86" y="139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233" y="86"/>
                    <a:pt x="353" y="205"/>
                    <a:pt x="353" y="353"/>
                  </a:cubicBezTo>
                  <a:lnTo>
                    <a:pt x="299" y="3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D94355-C8C8-42BA-8D8D-AA2085A132D7}"/>
              </a:ext>
            </a:extLst>
          </p:cNvPr>
          <p:cNvSpPr txBox="1"/>
          <p:nvPr/>
        </p:nvSpPr>
        <p:spPr>
          <a:xfrm>
            <a:off x="570126" y="1046310"/>
            <a:ext cx="135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91485-7669-41CA-AF12-3E2034BA6278}"/>
              </a:ext>
            </a:extLst>
          </p:cNvPr>
          <p:cNvSpPr txBox="1"/>
          <p:nvPr/>
        </p:nvSpPr>
        <p:spPr>
          <a:xfrm>
            <a:off x="3914632" y="1046310"/>
            <a:ext cx="1350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FA6E49-E8E2-42EB-A3A0-E2B9F9CB8ED5}"/>
              </a:ext>
            </a:extLst>
          </p:cNvPr>
          <p:cNvSpPr txBox="1"/>
          <p:nvPr/>
        </p:nvSpPr>
        <p:spPr>
          <a:xfrm>
            <a:off x="7279952" y="1046310"/>
            <a:ext cx="1503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4B182-77FE-4D91-8618-71131B1E90C1}"/>
              </a:ext>
            </a:extLst>
          </p:cNvPr>
          <p:cNvSpPr txBox="1"/>
          <p:nvPr/>
        </p:nvSpPr>
        <p:spPr>
          <a:xfrm>
            <a:off x="10527473" y="977035"/>
            <a:ext cx="1567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8" name="Picture Placeholder 3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FE88566A-8AAB-4EDC-80D7-15AA75E9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11094"/>
          <a:stretch>
            <a:fillRect/>
          </a:stretch>
        </p:blipFill>
        <p:spPr>
          <a:xfrm>
            <a:off x="1252081" y="1323308"/>
            <a:ext cx="2262780" cy="4363008"/>
          </a:xfrm>
          <a:custGeom>
            <a:avLst/>
            <a:gdLst>
              <a:gd name="connsiteX0" fmla="*/ 1772718 w 2620846"/>
              <a:gd name="connsiteY0" fmla="*/ 5883634 h 6249897"/>
              <a:gd name="connsiteX1" fmla="*/ 1799488 w 2620846"/>
              <a:gd name="connsiteY1" fmla="*/ 5924445 h 6249897"/>
              <a:gd name="connsiteX2" fmla="*/ 1778094 w 2620846"/>
              <a:gd name="connsiteY2" fmla="*/ 5932144 h 6249897"/>
              <a:gd name="connsiteX3" fmla="*/ 1740626 w 2620846"/>
              <a:gd name="connsiteY3" fmla="*/ 5895184 h 6249897"/>
              <a:gd name="connsiteX4" fmla="*/ 1707577 w 2620846"/>
              <a:gd name="connsiteY4" fmla="*/ 5814063 h 6249897"/>
              <a:gd name="connsiteX5" fmla="*/ 1713842 w 2620846"/>
              <a:gd name="connsiteY5" fmla="*/ 5820752 h 6249897"/>
              <a:gd name="connsiteX6" fmla="*/ 1707149 w 2620846"/>
              <a:gd name="connsiteY6" fmla="*/ 5814753 h 6249897"/>
              <a:gd name="connsiteX7" fmla="*/ 2174207 w 2620846"/>
              <a:gd name="connsiteY7" fmla="*/ 5778624 h 6249897"/>
              <a:gd name="connsiteX8" fmla="*/ 2174209 w 2620846"/>
              <a:gd name="connsiteY8" fmla="*/ 5778630 h 6249897"/>
              <a:gd name="connsiteX9" fmla="*/ 2192642 w 2620846"/>
              <a:gd name="connsiteY9" fmla="*/ 5808175 h 6249897"/>
              <a:gd name="connsiteX10" fmla="*/ 2223430 w 2620846"/>
              <a:gd name="connsiteY10" fmla="*/ 5860150 h 6249897"/>
              <a:gd name="connsiteX11" fmla="*/ 2243496 w 2620846"/>
              <a:gd name="connsiteY11" fmla="*/ 5865540 h 6249897"/>
              <a:gd name="connsiteX12" fmla="*/ 2264898 w 2620846"/>
              <a:gd name="connsiteY12" fmla="*/ 5874652 h 6249897"/>
              <a:gd name="connsiteX13" fmla="*/ 2264898 w 2620846"/>
              <a:gd name="connsiteY13" fmla="*/ 5874650 h 6249897"/>
              <a:gd name="connsiteX14" fmla="*/ 2243495 w 2620846"/>
              <a:gd name="connsiteY14" fmla="*/ 5865538 h 6249897"/>
              <a:gd name="connsiteX15" fmla="*/ 2223430 w 2620846"/>
              <a:gd name="connsiteY15" fmla="*/ 5860148 h 6249897"/>
              <a:gd name="connsiteX16" fmla="*/ 2192642 w 2620846"/>
              <a:gd name="connsiteY16" fmla="*/ 5808173 h 6249897"/>
              <a:gd name="connsiteX17" fmla="*/ 1644242 w 2620846"/>
              <a:gd name="connsiteY17" fmla="*/ 5728096 h 6249897"/>
              <a:gd name="connsiteX18" fmla="*/ 1721839 w 2620846"/>
              <a:gd name="connsiteY18" fmla="*/ 5775836 h 6249897"/>
              <a:gd name="connsiteX19" fmla="*/ 1713829 w 2620846"/>
              <a:gd name="connsiteY19" fmla="*/ 5803941 h 6249897"/>
              <a:gd name="connsiteX20" fmla="*/ 1707573 w 2620846"/>
              <a:gd name="connsiteY20" fmla="*/ 5814064 h 6249897"/>
              <a:gd name="connsiteX21" fmla="*/ 1669675 w 2620846"/>
              <a:gd name="connsiteY21" fmla="*/ 5773591 h 6249897"/>
              <a:gd name="connsiteX22" fmla="*/ 1644242 w 2620846"/>
              <a:gd name="connsiteY22" fmla="*/ 5728096 h 6249897"/>
              <a:gd name="connsiteX23" fmla="*/ 1558536 w 2620846"/>
              <a:gd name="connsiteY23" fmla="*/ 5523531 h 6249897"/>
              <a:gd name="connsiteX24" fmla="*/ 1604058 w 2620846"/>
              <a:gd name="connsiteY24" fmla="*/ 5616445 h 6249897"/>
              <a:gd name="connsiteX25" fmla="*/ 1582664 w 2620846"/>
              <a:gd name="connsiteY25" fmla="*/ 5624144 h 6249897"/>
              <a:gd name="connsiteX26" fmla="*/ 1537140 w 2620846"/>
              <a:gd name="connsiteY26" fmla="*/ 5531231 h 6249897"/>
              <a:gd name="connsiteX27" fmla="*/ 1515693 w 2620846"/>
              <a:gd name="connsiteY27" fmla="*/ 5438061 h 6249897"/>
              <a:gd name="connsiteX28" fmla="*/ 1523765 w 2620846"/>
              <a:gd name="connsiteY28" fmla="*/ 5527638 h 6249897"/>
              <a:gd name="connsiteX29" fmla="*/ 1502370 w 2620846"/>
              <a:gd name="connsiteY29" fmla="*/ 5535338 h 6249897"/>
              <a:gd name="connsiteX30" fmla="*/ 1483599 w 2620846"/>
              <a:gd name="connsiteY30" fmla="*/ 5449611 h 6249897"/>
              <a:gd name="connsiteX31" fmla="*/ 1472867 w 2620846"/>
              <a:gd name="connsiteY31" fmla="*/ 5386214 h 6249897"/>
              <a:gd name="connsiteX32" fmla="*/ 1491601 w 2620846"/>
              <a:gd name="connsiteY32" fmla="*/ 5404695 h 6249897"/>
              <a:gd name="connsiteX33" fmla="*/ 1499637 w 2620846"/>
              <a:gd name="connsiteY33" fmla="*/ 5427024 h 6249897"/>
              <a:gd name="connsiteX34" fmla="*/ 1440792 w 2620846"/>
              <a:gd name="connsiteY34" fmla="*/ 5431388 h 6249897"/>
              <a:gd name="connsiteX35" fmla="*/ 1472867 w 2620846"/>
              <a:gd name="connsiteY35" fmla="*/ 5386214 h 6249897"/>
              <a:gd name="connsiteX36" fmla="*/ 1034125 w 2620846"/>
              <a:gd name="connsiteY36" fmla="*/ 5275078 h 6249897"/>
              <a:gd name="connsiteX37" fmla="*/ 1090327 w 2620846"/>
              <a:gd name="connsiteY37" fmla="*/ 5330518 h 6249897"/>
              <a:gd name="connsiteX38" fmla="*/ 1068931 w 2620846"/>
              <a:gd name="connsiteY38" fmla="*/ 5338218 h 6249897"/>
              <a:gd name="connsiteX39" fmla="*/ 1012729 w 2620846"/>
              <a:gd name="connsiteY39" fmla="*/ 5282778 h 6249897"/>
              <a:gd name="connsiteX40" fmla="*/ 985906 w 2620846"/>
              <a:gd name="connsiteY40" fmla="*/ 5141098 h 6249897"/>
              <a:gd name="connsiteX41" fmla="*/ 1028767 w 2620846"/>
              <a:gd name="connsiteY41" fmla="*/ 5260191 h 6249897"/>
              <a:gd name="connsiteX42" fmla="*/ 996673 w 2620846"/>
              <a:gd name="connsiteY42" fmla="*/ 5271742 h 6249897"/>
              <a:gd name="connsiteX43" fmla="*/ 953812 w 2620846"/>
              <a:gd name="connsiteY43" fmla="*/ 5152648 h 6249897"/>
              <a:gd name="connsiteX44" fmla="*/ 2186908 w 2620846"/>
              <a:gd name="connsiteY44" fmla="*/ 5087197 h 6249897"/>
              <a:gd name="connsiteX45" fmla="*/ 2216375 w 2620846"/>
              <a:gd name="connsiteY45" fmla="*/ 5169073 h 6249897"/>
              <a:gd name="connsiteX46" fmla="*/ 2194980 w 2620846"/>
              <a:gd name="connsiteY46" fmla="*/ 5176773 h 6249897"/>
              <a:gd name="connsiteX47" fmla="*/ 2165513 w 2620846"/>
              <a:gd name="connsiteY47" fmla="*/ 5094897 h 6249897"/>
              <a:gd name="connsiteX48" fmla="*/ 1210557 w 2620846"/>
              <a:gd name="connsiteY48" fmla="*/ 5060247 h 6249897"/>
              <a:gd name="connsiteX49" fmla="*/ 1210558 w 2620846"/>
              <a:gd name="connsiteY49" fmla="*/ 5060249 h 6249897"/>
              <a:gd name="connsiteX50" fmla="*/ 1269402 w 2620846"/>
              <a:gd name="connsiteY50" fmla="*/ 5064291 h 6249897"/>
              <a:gd name="connsiteX51" fmla="*/ 1301511 w 2620846"/>
              <a:gd name="connsiteY51" fmla="*/ 5077957 h 6249897"/>
              <a:gd name="connsiteX52" fmla="*/ 1301513 w 2620846"/>
              <a:gd name="connsiteY52" fmla="*/ 5077957 h 6249897"/>
              <a:gd name="connsiteX53" fmla="*/ 1210557 w 2620846"/>
              <a:gd name="connsiteY53" fmla="*/ 5060247 h 6249897"/>
              <a:gd name="connsiteX54" fmla="*/ 889485 w 2620846"/>
              <a:gd name="connsiteY54" fmla="*/ 4906761 h 6249897"/>
              <a:gd name="connsiteX55" fmla="*/ 897522 w 2620846"/>
              <a:gd name="connsiteY55" fmla="*/ 4929091 h 6249897"/>
              <a:gd name="connsiteX56" fmla="*/ 865429 w 2620846"/>
              <a:gd name="connsiteY56" fmla="*/ 4940641 h 6249897"/>
              <a:gd name="connsiteX57" fmla="*/ 857393 w 2620846"/>
              <a:gd name="connsiteY57" fmla="*/ 4918311 h 6249897"/>
              <a:gd name="connsiteX58" fmla="*/ 1710666 w 2620846"/>
              <a:gd name="connsiteY58" fmla="*/ 4871852 h 6249897"/>
              <a:gd name="connsiteX59" fmla="*/ 1710663 w 2620846"/>
              <a:gd name="connsiteY59" fmla="*/ 4871855 h 6249897"/>
              <a:gd name="connsiteX60" fmla="*/ 1724038 w 2620846"/>
              <a:gd name="connsiteY60" fmla="*/ 4875447 h 6249897"/>
              <a:gd name="connsiteX61" fmla="*/ 1702661 w 2620846"/>
              <a:gd name="connsiteY61" fmla="*/ 4916770 h 6249897"/>
              <a:gd name="connsiteX62" fmla="*/ 1702663 w 2620846"/>
              <a:gd name="connsiteY62" fmla="*/ 4916770 h 6249897"/>
              <a:gd name="connsiteX63" fmla="*/ 1724042 w 2620846"/>
              <a:gd name="connsiteY63" fmla="*/ 4875446 h 6249897"/>
              <a:gd name="connsiteX64" fmla="*/ 862697 w 2620846"/>
              <a:gd name="connsiteY64" fmla="*/ 4832328 h 6249897"/>
              <a:gd name="connsiteX65" fmla="*/ 876091 w 2620846"/>
              <a:gd name="connsiteY65" fmla="*/ 4869544 h 6249897"/>
              <a:gd name="connsiteX66" fmla="*/ 843999 w 2620846"/>
              <a:gd name="connsiteY66" fmla="*/ 4881094 h 6249897"/>
              <a:gd name="connsiteX67" fmla="*/ 830604 w 2620846"/>
              <a:gd name="connsiteY67" fmla="*/ 4843878 h 6249897"/>
              <a:gd name="connsiteX68" fmla="*/ 1659785 w 2620846"/>
              <a:gd name="connsiteY68" fmla="*/ 4764052 h 6249897"/>
              <a:gd name="connsiteX69" fmla="*/ 1659781 w 2620846"/>
              <a:gd name="connsiteY69" fmla="*/ 4764054 h 6249897"/>
              <a:gd name="connsiteX70" fmla="*/ 1697285 w 2620846"/>
              <a:gd name="connsiteY70" fmla="*/ 4868260 h 6249897"/>
              <a:gd name="connsiteX71" fmla="*/ 1697289 w 2620846"/>
              <a:gd name="connsiteY71" fmla="*/ 4868259 h 6249897"/>
              <a:gd name="connsiteX72" fmla="*/ 817157 w 2620846"/>
              <a:gd name="connsiteY72" fmla="*/ 4705791 h 6249897"/>
              <a:gd name="connsiteX73" fmla="*/ 835909 w 2620846"/>
              <a:gd name="connsiteY73" fmla="*/ 4757894 h 6249897"/>
              <a:gd name="connsiteX74" fmla="*/ 803816 w 2620846"/>
              <a:gd name="connsiteY74" fmla="*/ 4769444 h 6249897"/>
              <a:gd name="connsiteX75" fmla="*/ 785064 w 2620846"/>
              <a:gd name="connsiteY75" fmla="*/ 4717341 h 6249897"/>
              <a:gd name="connsiteX76" fmla="*/ 1081973 w 2620846"/>
              <a:gd name="connsiteY76" fmla="*/ 4702967 h 6249897"/>
              <a:gd name="connsiteX77" fmla="*/ 1081972 w 2620846"/>
              <a:gd name="connsiteY77" fmla="*/ 4702967 h 6249897"/>
              <a:gd name="connsiteX78" fmla="*/ 1146263 w 2620846"/>
              <a:gd name="connsiteY78" fmla="*/ 4881607 h 6249897"/>
              <a:gd name="connsiteX79" fmla="*/ 1146265 w 2620846"/>
              <a:gd name="connsiteY79" fmla="*/ 4881607 h 6249897"/>
              <a:gd name="connsiteX80" fmla="*/ 786384 w 2620846"/>
              <a:gd name="connsiteY80" fmla="*/ 4679033 h 6249897"/>
              <a:gd name="connsiteX81" fmla="*/ 793963 w 2620846"/>
              <a:gd name="connsiteY81" fmla="*/ 4680508 h 6249897"/>
              <a:gd name="connsiteX82" fmla="*/ 774351 w 2620846"/>
              <a:gd name="connsiteY82" fmla="*/ 4687567 h 6249897"/>
              <a:gd name="connsiteX83" fmla="*/ 771674 w 2620846"/>
              <a:gd name="connsiteY83" fmla="*/ 4680123 h 6249897"/>
              <a:gd name="connsiteX84" fmla="*/ 786384 w 2620846"/>
              <a:gd name="connsiteY84" fmla="*/ 4679033 h 6249897"/>
              <a:gd name="connsiteX85" fmla="*/ 2470645 w 2620846"/>
              <a:gd name="connsiteY85" fmla="*/ 4655150 h 6249897"/>
              <a:gd name="connsiteX86" fmla="*/ 2471775 w 2620846"/>
              <a:gd name="connsiteY86" fmla="*/ 4682777 h 6249897"/>
              <a:gd name="connsiteX87" fmla="*/ 2469401 w 2620846"/>
              <a:gd name="connsiteY87" fmla="*/ 4677839 h 6249897"/>
              <a:gd name="connsiteX88" fmla="*/ 2470645 w 2620846"/>
              <a:gd name="connsiteY88" fmla="*/ 4655150 h 6249897"/>
              <a:gd name="connsiteX89" fmla="*/ 2375414 w 2620846"/>
              <a:gd name="connsiteY89" fmla="*/ 4622332 h 6249897"/>
              <a:gd name="connsiteX90" fmla="*/ 2375719 w 2620846"/>
              <a:gd name="connsiteY90" fmla="*/ 4629753 h 6249897"/>
              <a:gd name="connsiteX91" fmla="*/ 2374677 w 2620846"/>
              <a:gd name="connsiteY91" fmla="*/ 4622888 h 6249897"/>
              <a:gd name="connsiteX92" fmla="*/ 1568723 w 2620846"/>
              <a:gd name="connsiteY92" fmla="*/ 4544602 h 6249897"/>
              <a:gd name="connsiteX93" fmla="*/ 1512555 w 2620846"/>
              <a:gd name="connsiteY93" fmla="*/ 4556409 h 6249897"/>
              <a:gd name="connsiteX94" fmla="*/ 1512559 w 2620846"/>
              <a:gd name="connsiteY94" fmla="*/ 4556410 h 6249897"/>
              <a:gd name="connsiteX95" fmla="*/ 1527933 w 2620846"/>
              <a:gd name="connsiteY95" fmla="*/ 4557182 h 6249897"/>
              <a:gd name="connsiteX96" fmla="*/ 1568720 w 2620846"/>
              <a:gd name="connsiteY96" fmla="*/ 4544603 h 6249897"/>
              <a:gd name="connsiteX97" fmla="*/ 1568718 w 2620846"/>
              <a:gd name="connsiteY97" fmla="*/ 4544629 h 6249897"/>
              <a:gd name="connsiteX98" fmla="*/ 1562057 w 2620846"/>
              <a:gd name="connsiteY98" fmla="*/ 4584835 h 6249897"/>
              <a:gd name="connsiteX99" fmla="*/ 1563417 w 2620846"/>
              <a:gd name="connsiteY99" fmla="*/ 4630560 h 6249897"/>
              <a:gd name="connsiteX100" fmla="*/ 1563416 w 2620846"/>
              <a:gd name="connsiteY100" fmla="*/ 4630580 h 6249897"/>
              <a:gd name="connsiteX101" fmla="*/ 1563418 w 2620846"/>
              <a:gd name="connsiteY101" fmla="*/ 4630586 h 6249897"/>
              <a:gd name="connsiteX102" fmla="*/ 1563417 w 2620846"/>
              <a:gd name="connsiteY102" fmla="*/ 4630560 h 6249897"/>
              <a:gd name="connsiteX103" fmla="*/ 1568718 w 2620846"/>
              <a:gd name="connsiteY103" fmla="*/ 4544629 h 6249897"/>
              <a:gd name="connsiteX104" fmla="*/ 2002360 w 2620846"/>
              <a:gd name="connsiteY104" fmla="*/ 4477695 h 6249897"/>
              <a:gd name="connsiteX105" fmla="*/ 2002364 w 2620846"/>
              <a:gd name="connsiteY105" fmla="*/ 4477708 h 6249897"/>
              <a:gd name="connsiteX106" fmla="*/ 2029051 w 2620846"/>
              <a:gd name="connsiteY106" fmla="*/ 4528150 h 6249897"/>
              <a:gd name="connsiteX107" fmla="*/ 2029053 w 2620846"/>
              <a:gd name="connsiteY107" fmla="*/ 4528149 h 6249897"/>
              <a:gd name="connsiteX108" fmla="*/ 2497447 w 2620846"/>
              <a:gd name="connsiteY108" fmla="*/ 4327270 h 6249897"/>
              <a:gd name="connsiteX109" fmla="*/ 2500825 w 2620846"/>
              <a:gd name="connsiteY109" fmla="*/ 4330248 h 6249897"/>
              <a:gd name="connsiteX110" fmla="*/ 2496479 w 2620846"/>
              <a:gd name="connsiteY110" fmla="*/ 4334336 h 6249897"/>
              <a:gd name="connsiteX111" fmla="*/ 2263882 w 2620846"/>
              <a:gd name="connsiteY111" fmla="*/ 3298030 h 6249897"/>
              <a:gd name="connsiteX112" fmla="*/ 2242347 w 2620846"/>
              <a:gd name="connsiteY112" fmla="*/ 3409166 h 6249897"/>
              <a:gd name="connsiteX113" fmla="*/ 2242349 w 2620846"/>
              <a:gd name="connsiteY113" fmla="*/ 3409160 h 6249897"/>
              <a:gd name="connsiteX114" fmla="*/ 2242607 w 2620846"/>
              <a:gd name="connsiteY114" fmla="*/ 3362297 h 6249897"/>
              <a:gd name="connsiteX115" fmla="*/ 2263883 w 2620846"/>
              <a:gd name="connsiteY115" fmla="*/ 3298032 h 6249897"/>
              <a:gd name="connsiteX116" fmla="*/ 340187 w 2620846"/>
              <a:gd name="connsiteY116" fmla="*/ 3111889 h 6249897"/>
              <a:gd name="connsiteX117" fmla="*/ 340183 w 2620846"/>
              <a:gd name="connsiteY117" fmla="*/ 3111895 h 6249897"/>
              <a:gd name="connsiteX118" fmla="*/ 336866 w 2620846"/>
              <a:gd name="connsiteY118" fmla="*/ 3161428 h 6249897"/>
              <a:gd name="connsiteX119" fmla="*/ 300128 w 2620846"/>
              <a:gd name="connsiteY119" fmla="*/ 3235600 h 6249897"/>
              <a:gd name="connsiteX120" fmla="*/ 300128 w 2620846"/>
              <a:gd name="connsiteY120" fmla="*/ 3235602 h 6249897"/>
              <a:gd name="connsiteX121" fmla="*/ 340187 w 2620846"/>
              <a:gd name="connsiteY121" fmla="*/ 3111889 h 6249897"/>
              <a:gd name="connsiteX122" fmla="*/ 6942 w 2620846"/>
              <a:gd name="connsiteY122" fmla="*/ 2211406 h 6249897"/>
              <a:gd name="connsiteX123" fmla="*/ 5011 w 2620846"/>
              <a:gd name="connsiteY123" fmla="*/ 2219154 h 6249897"/>
              <a:gd name="connsiteX124" fmla="*/ 0 w 2620846"/>
              <a:gd name="connsiteY124" fmla="*/ 2217021 h 6249897"/>
              <a:gd name="connsiteX125" fmla="*/ 925396 w 2620846"/>
              <a:gd name="connsiteY125" fmla="*/ 1984864 h 6249897"/>
              <a:gd name="connsiteX126" fmla="*/ 925395 w 2620846"/>
              <a:gd name="connsiteY126" fmla="*/ 1984867 h 6249897"/>
              <a:gd name="connsiteX127" fmla="*/ 949504 w 2620846"/>
              <a:gd name="connsiteY127" fmla="*/ 2051855 h 6249897"/>
              <a:gd name="connsiteX128" fmla="*/ 949506 w 2620846"/>
              <a:gd name="connsiteY128" fmla="*/ 2051854 h 6249897"/>
              <a:gd name="connsiteX129" fmla="*/ 738092 w 2620846"/>
              <a:gd name="connsiteY129" fmla="*/ 1867310 h 6249897"/>
              <a:gd name="connsiteX130" fmla="*/ 738090 w 2620846"/>
              <a:gd name="connsiteY130" fmla="*/ 1867311 h 6249897"/>
              <a:gd name="connsiteX131" fmla="*/ 842492 w 2620846"/>
              <a:gd name="connsiteY131" fmla="*/ 2023108 h 6249897"/>
              <a:gd name="connsiteX132" fmla="*/ 842495 w 2620846"/>
              <a:gd name="connsiteY132" fmla="*/ 2023107 h 6249897"/>
              <a:gd name="connsiteX133" fmla="*/ 898660 w 2620846"/>
              <a:gd name="connsiteY133" fmla="*/ 2011301 h 6249897"/>
              <a:gd name="connsiteX134" fmla="*/ 877929 w 2620846"/>
              <a:gd name="connsiteY134" fmla="*/ 2012458 h 6249897"/>
              <a:gd name="connsiteX135" fmla="*/ 842495 w 2620846"/>
              <a:gd name="connsiteY135" fmla="*/ 2023107 h 6249897"/>
              <a:gd name="connsiteX136" fmla="*/ 738092 w 2620846"/>
              <a:gd name="connsiteY136" fmla="*/ 1867310 h 6249897"/>
              <a:gd name="connsiteX137" fmla="*/ 211135 w 2620846"/>
              <a:gd name="connsiteY137" fmla="*/ 1863591 h 6249897"/>
              <a:gd name="connsiteX138" fmla="*/ 212307 w 2620846"/>
              <a:gd name="connsiteY138" fmla="*/ 1870526 h 6249897"/>
              <a:gd name="connsiteX139" fmla="*/ 211139 w 2620846"/>
              <a:gd name="connsiteY139" fmla="*/ 1871333 h 6249897"/>
              <a:gd name="connsiteX140" fmla="*/ 1215611 w 2620846"/>
              <a:gd name="connsiteY140" fmla="*/ 1855691 h 6249897"/>
              <a:gd name="connsiteX141" fmla="*/ 1209201 w 2620846"/>
              <a:gd name="connsiteY141" fmla="*/ 1866829 h 6249897"/>
              <a:gd name="connsiteX142" fmla="*/ 1209201 w 2620846"/>
              <a:gd name="connsiteY142" fmla="*/ 1866831 h 6249897"/>
              <a:gd name="connsiteX143" fmla="*/ 1215611 w 2620846"/>
              <a:gd name="connsiteY143" fmla="*/ 1855693 h 6249897"/>
              <a:gd name="connsiteX144" fmla="*/ 66673 w 2620846"/>
              <a:gd name="connsiteY144" fmla="*/ 1836312 h 6249897"/>
              <a:gd name="connsiteX145" fmla="*/ 70019 w 2620846"/>
              <a:gd name="connsiteY145" fmla="*/ 1840814 h 6249897"/>
              <a:gd name="connsiteX146" fmla="*/ 66688 w 2620846"/>
              <a:gd name="connsiteY146" fmla="*/ 1865132 h 6249897"/>
              <a:gd name="connsiteX147" fmla="*/ 1895616 w 2620846"/>
              <a:gd name="connsiteY147" fmla="*/ 1817999 h 6249897"/>
              <a:gd name="connsiteX148" fmla="*/ 1897667 w 2620846"/>
              <a:gd name="connsiteY148" fmla="*/ 1825631 h 6249897"/>
              <a:gd name="connsiteX149" fmla="*/ 1888035 w 2620846"/>
              <a:gd name="connsiteY149" fmla="*/ 1823940 h 6249897"/>
              <a:gd name="connsiteX150" fmla="*/ 1882994 w 2620846"/>
              <a:gd name="connsiteY150" fmla="*/ 1821117 h 6249897"/>
              <a:gd name="connsiteX151" fmla="*/ 1179283 w 2620846"/>
              <a:gd name="connsiteY151" fmla="*/ 1775125 h 6249897"/>
              <a:gd name="connsiteX152" fmla="*/ 1179282 w 2620846"/>
              <a:gd name="connsiteY152" fmla="*/ 1775126 h 6249897"/>
              <a:gd name="connsiteX153" fmla="*/ 1191585 w 2620846"/>
              <a:gd name="connsiteY153" fmla="*/ 1820926 h 6249897"/>
              <a:gd name="connsiteX154" fmla="*/ 1191587 w 2620846"/>
              <a:gd name="connsiteY154" fmla="*/ 1820925 h 6249897"/>
              <a:gd name="connsiteX155" fmla="*/ 1873060 w 2620846"/>
              <a:gd name="connsiteY155" fmla="*/ 1734033 h 6249897"/>
              <a:gd name="connsiteX156" fmla="*/ 1887415 w 2620846"/>
              <a:gd name="connsiteY156" fmla="*/ 1787464 h 6249897"/>
              <a:gd name="connsiteX157" fmla="*/ 1866760 w 2620846"/>
              <a:gd name="connsiteY157" fmla="*/ 1792566 h 6249897"/>
              <a:gd name="connsiteX158" fmla="*/ 1852403 w 2620846"/>
              <a:gd name="connsiteY158" fmla="*/ 1739132 h 6249897"/>
              <a:gd name="connsiteX159" fmla="*/ 1378947 w 2620846"/>
              <a:gd name="connsiteY159" fmla="*/ 1725817 h 6249897"/>
              <a:gd name="connsiteX160" fmla="*/ 1378800 w 2620846"/>
              <a:gd name="connsiteY160" fmla="*/ 1807252 h 6249897"/>
              <a:gd name="connsiteX161" fmla="*/ 1415276 w 2620846"/>
              <a:gd name="connsiteY161" fmla="*/ 1806384 h 6249897"/>
              <a:gd name="connsiteX162" fmla="*/ 1415273 w 2620846"/>
              <a:gd name="connsiteY162" fmla="*/ 1806381 h 6249897"/>
              <a:gd name="connsiteX163" fmla="*/ 1405135 w 2620846"/>
              <a:gd name="connsiteY163" fmla="*/ 1802783 h 6249897"/>
              <a:gd name="connsiteX164" fmla="*/ 1378802 w 2620846"/>
              <a:gd name="connsiteY164" fmla="*/ 1807252 h 6249897"/>
              <a:gd name="connsiteX165" fmla="*/ 1378949 w 2620846"/>
              <a:gd name="connsiteY165" fmla="*/ 1725823 h 6249897"/>
              <a:gd name="connsiteX166" fmla="*/ 1842296 w 2620846"/>
              <a:gd name="connsiteY166" fmla="*/ 1619531 h 6249897"/>
              <a:gd name="connsiteX167" fmla="*/ 1852550 w 2620846"/>
              <a:gd name="connsiteY167" fmla="*/ 1657699 h 6249897"/>
              <a:gd name="connsiteX168" fmla="*/ 1831897 w 2620846"/>
              <a:gd name="connsiteY168" fmla="*/ 1662800 h 6249897"/>
              <a:gd name="connsiteX169" fmla="*/ 1821641 w 2620846"/>
              <a:gd name="connsiteY169" fmla="*/ 1624633 h 6249897"/>
              <a:gd name="connsiteX170" fmla="*/ 1643511 w 2620846"/>
              <a:gd name="connsiteY170" fmla="*/ 1562806 h 6249897"/>
              <a:gd name="connsiteX171" fmla="*/ 1643509 w 2620846"/>
              <a:gd name="connsiteY171" fmla="*/ 1562806 h 6249897"/>
              <a:gd name="connsiteX172" fmla="*/ 1692728 w 2620846"/>
              <a:gd name="connsiteY172" fmla="*/ 1746006 h 6249897"/>
              <a:gd name="connsiteX173" fmla="*/ 1692729 w 2620846"/>
              <a:gd name="connsiteY173" fmla="*/ 1746006 h 6249897"/>
              <a:gd name="connsiteX174" fmla="*/ 1825891 w 2620846"/>
              <a:gd name="connsiteY174" fmla="*/ 1558465 h 6249897"/>
              <a:gd name="connsiteX175" fmla="*/ 1832042 w 2620846"/>
              <a:gd name="connsiteY175" fmla="*/ 1581366 h 6249897"/>
              <a:gd name="connsiteX176" fmla="*/ 1811387 w 2620846"/>
              <a:gd name="connsiteY176" fmla="*/ 1586467 h 6249897"/>
              <a:gd name="connsiteX177" fmla="*/ 1805236 w 2620846"/>
              <a:gd name="connsiteY177" fmla="*/ 1563566 h 6249897"/>
              <a:gd name="connsiteX178" fmla="*/ 1281682 w 2620846"/>
              <a:gd name="connsiteY178" fmla="*/ 1473085 h 6249897"/>
              <a:gd name="connsiteX179" fmla="*/ 1281680 w 2620846"/>
              <a:gd name="connsiteY179" fmla="*/ 1473086 h 6249897"/>
              <a:gd name="connsiteX180" fmla="*/ 1310391 w 2620846"/>
              <a:gd name="connsiteY180" fmla="*/ 1579954 h 6249897"/>
              <a:gd name="connsiteX181" fmla="*/ 1310393 w 2620846"/>
              <a:gd name="connsiteY181" fmla="*/ 1579953 h 6249897"/>
              <a:gd name="connsiteX182" fmla="*/ 1276262 w 2620846"/>
              <a:gd name="connsiteY182" fmla="*/ 1425586 h 6249897"/>
              <a:gd name="connsiteX183" fmla="*/ 1276260 w 2620846"/>
              <a:gd name="connsiteY183" fmla="*/ 1425587 h 6249897"/>
              <a:gd name="connsiteX184" fmla="*/ 1263807 w 2620846"/>
              <a:gd name="connsiteY184" fmla="*/ 1461220 h 6249897"/>
              <a:gd name="connsiteX185" fmla="*/ 1272743 w 2620846"/>
              <a:gd name="connsiteY185" fmla="*/ 1467153 h 6249897"/>
              <a:gd name="connsiteX186" fmla="*/ 1272746 w 2620846"/>
              <a:gd name="connsiteY186" fmla="*/ 1467150 h 6249897"/>
              <a:gd name="connsiteX187" fmla="*/ 1263809 w 2620846"/>
              <a:gd name="connsiteY187" fmla="*/ 1461219 h 6249897"/>
              <a:gd name="connsiteX188" fmla="*/ 1533791 w 2620846"/>
              <a:gd name="connsiteY188" fmla="*/ 1345708 h 6249897"/>
              <a:gd name="connsiteX189" fmla="*/ 1533789 w 2620846"/>
              <a:gd name="connsiteY189" fmla="*/ 1345708 h 6249897"/>
              <a:gd name="connsiteX190" fmla="*/ 1594289 w 2620846"/>
              <a:gd name="connsiteY190" fmla="*/ 1379607 h 6249897"/>
              <a:gd name="connsiteX191" fmla="*/ 1594288 w 2620846"/>
              <a:gd name="connsiteY191" fmla="*/ 1379605 h 6249897"/>
              <a:gd name="connsiteX192" fmla="*/ 1555436 w 2620846"/>
              <a:gd name="connsiteY192" fmla="*/ 1364782 h 6249897"/>
              <a:gd name="connsiteX193" fmla="*/ 1533791 w 2620846"/>
              <a:gd name="connsiteY193" fmla="*/ 1345708 h 6249897"/>
              <a:gd name="connsiteX194" fmla="*/ 1726720 w 2620846"/>
              <a:gd name="connsiteY194" fmla="*/ 1216667 h 6249897"/>
              <a:gd name="connsiteX195" fmla="*/ 1759531 w 2620846"/>
              <a:gd name="connsiteY195" fmla="*/ 1338799 h 6249897"/>
              <a:gd name="connsiteX196" fmla="*/ 1738876 w 2620846"/>
              <a:gd name="connsiteY196" fmla="*/ 1343900 h 6249897"/>
              <a:gd name="connsiteX197" fmla="*/ 1706065 w 2620846"/>
              <a:gd name="connsiteY197" fmla="*/ 1221768 h 6249897"/>
              <a:gd name="connsiteX198" fmla="*/ 1676620 w 2620846"/>
              <a:gd name="connsiteY198" fmla="*/ 1139502 h 6249897"/>
              <a:gd name="connsiteX199" fmla="*/ 1715733 w 2620846"/>
              <a:gd name="connsiteY199" fmla="*/ 1203100 h 6249897"/>
              <a:gd name="connsiteX200" fmla="*/ 1701962 w 2620846"/>
              <a:gd name="connsiteY200" fmla="*/ 1206501 h 6249897"/>
              <a:gd name="connsiteX201" fmla="*/ 1662850 w 2620846"/>
              <a:gd name="connsiteY201" fmla="*/ 1142902 h 6249897"/>
              <a:gd name="connsiteX202" fmla="*/ 942413 w 2620846"/>
              <a:gd name="connsiteY202" fmla="*/ 1084762 h 6249897"/>
              <a:gd name="connsiteX203" fmla="*/ 964972 w 2620846"/>
              <a:gd name="connsiteY203" fmla="*/ 1168728 h 6249897"/>
              <a:gd name="connsiteX204" fmla="*/ 951202 w 2620846"/>
              <a:gd name="connsiteY204" fmla="*/ 1172130 h 6249897"/>
              <a:gd name="connsiteX205" fmla="*/ 928644 w 2620846"/>
              <a:gd name="connsiteY205" fmla="*/ 1088162 h 6249897"/>
              <a:gd name="connsiteX206" fmla="*/ 1389941 w 2620846"/>
              <a:gd name="connsiteY206" fmla="*/ 974243 h 6249897"/>
              <a:gd name="connsiteX207" fmla="*/ 1428467 w 2620846"/>
              <a:gd name="connsiteY207" fmla="*/ 981010 h 6249897"/>
              <a:gd name="connsiteX208" fmla="*/ 1409131 w 2620846"/>
              <a:gd name="connsiteY208" fmla="*/ 1018344 h 6249897"/>
              <a:gd name="connsiteX209" fmla="*/ 1396093 w 2620846"/>
              <a:gd name="connsiteY209" fmla="*/ 997145 h 6249897"/>
              <a:gd name="connsiteX210" fmla="*/ 1389941 w 2620846"/>
              <a:gd name="connsiteY210" fmla="*/ 974243 h 6249897"/>
              <a:gd name="connsiteX211" fmla="*/ 1383936 w 2620846"/>
              <a:gd name="connsiteY211" fmla="*/ 869910 h 6249897"/>
              <a:gd name="connsiteX212" fmla="*/ 1399610 w 2620846"/>
              <a:gd name="connsiteY212" fmla="*/ 955577 h 6249897"/>
              <a:gd name="connsiteX213" fmla="*/ 1378953 w 2620846"/>
              <a:gd name="connsiteY213" fmla="*/ 960679 h 6249897"/>
              <a:gd name="connsiteX214" fmla="*/ 1370164 w 2620846"/>
              <a:gd name="connsiteY214" fmla="*/ 873310 h 6249897"/>
              <a:gd name="connsiteX215" fmla="*/ 1327685 w 2620846"/>
              <a:gd name="connsiteY215" fmla="*/ 769844 h 6249897"/>
              <a:gd name="connsiteX216" fmla="*/ 1361229 w 2620846"/>
              <a:gd name="connsiteY216" fmla="*/ 867377 h 6249897"/>
              <a:gd name="connsiteX217" fmla="*/ 1347459 w 2620846"/>
              <a:gd name="connsiteY217" fmla="*/ 870777 h 6249897"/>
              <a:gd name="connsiteX218" fmla="*/ 1313913 w 2620846"/>
              <a:gd name="connsiteY218" fmla="*/ 773245 h 6249897"/>
              <a:gd name="connsiteX219" fmla="*/ 1238163 w 2620846"/>
              <a:gd name="connsiteY219" fmla="*/ 564556 h 6249897"/>
              <a:gd name="connsiteX220" fmla="*/ 1264658 w 2620846"/>
              <a:gd name="connsiteY220" fmla="*/ 610401 h 6249897"/>
              <a:gd name="connsiteX221" fmla="*/ 1283151 w 2620846"/>
              <a:gd name="connsiteY221" fmla="*/ 658743 h 6249897"/>
              <a:gd name="connsiteX222" fmla="*/ 1230268 w 2620846"/>
              <a:gd name="connsiteY222" fmla="*/ 598545 h 6249897"/>
              <a:gd name="connsiteX223" fmla="*/ 1234444 w 2620846"/>
              <a:gd name="connsiteY223" fmla="*/ 573095 h 6249897"/>
              <a:gd name="connsiteX224" fmla="*/ 1233782 w 2620846"/>
              <a:gd name="connsiteY224" fmla="*/ 556979 h 6249897"/>
              <a:gd name="connsiteX225" fmla="*/ 1238415 w 2620846"/>
              <a:gd name="connsiteY225" fmla="*/ 563973 h 6249897"/>
              <a:gd name="connsiteX226" fmla="*/ 1238161 w 2620846"/>
              <a:gd name="connsiteY226" fmla="*/ 564557 h 6249897"/>
              <a:gd name="connsiteX227" fmla="*/ 1187201 w 2620846"/>
              <a:gd name="connsiteY227" fmla="*/ 438247 h 6249897"/>
              <a:gd name="connsiteX228" fmla="*/ 1213276 w 2620846"/>
              <a:gd name="connsiteY228" fmla="*/ 480647 h 6249897"/>
              <a:gd name="connsiteX229" fmla="*/ 1192621 w 2620846"/>
              <a:gd name="connsiteY229" fmla="*/ 485748 h 6249897"/>
              <a:gd name="connsiteX230" fmla="*/ 1173431 w 2620846"/>
              <a:gd name="connsiteY230" fmla="*/ 441647 h 6249897"/>
              <a:gd name="connsiteX231" fmla="*/ 869317 w 2620846"/>
              <a:gd name="connsiteY231" fmla="*/ 402790 h 6249897"/>
              <a:gd name="connsiteX232" fmla="*/ 869317 w 2620846"/>
              <a:gd name="connsiteY232" fmla="*/ 402792 h 6249897"/>
              <a:gd name="connsiteX233" fmla="*/ 883747 w 2620846"/>
              <a:gd name="connsiteY233" fmla="*/ 415508 h 6249897"/>
              <a:gd name="connsiteX234" fmla="*/ 897149 w 2620846"/>
              <a:gd name="connsiteY234" fmla="*/ 424408 h 6249897"/>
              <a:gd name="connsiteX235" fmla="*/ 903009 w 2620846"/>
              <a:gd name="connsiteY235" fmla="*/ 440582 h 6249897"/>
              <a:gd name="connsiteX236" fmla="*/ 904254 w 2620846"/>
              <a:gd name="connsiteY236" fmla="*/ 444019 h 6249897"/>
              <a:gd name="connsiteX237" fmla="*/ 919415 w 2620846"/>
              <a:gd name="connsiteY237" fmla="*/ 479956 h 6249897"/>
              <a:gd name="connsiteX238" fmla="*/ 922623 w 2620846"/>
              <a:gd name="connsiteY238" fmla="*/ 487632 h 6249897"/>
              <a:gd name="connsiteX239" fmla="*/ 932686 w 2620846"/>
              <a:gd name="connsiteY239" fmla="*/ 511712 h 6249897"/>
              <a:gd name="connsiteX240" fmla="*/ 932684 w 2620846"/>
              <a:gd name="connsiteY240" fmla="*/ 511706 h 6249897"/>
              <a:gd name="connsiteX241" fmla="*/ 922623 w 2620846"/>
              <a:gd name="connsiteY241" fmla="*/ 487632 h 6249897"/>
              <a:gd name="connsiteX242" fmla="*/ 919416 w 2620846"/>
              <a:gd name="connsiteY242" fmla="*/ 479958 h 6249897"/>
              <a:gd name="connsiteX243" fmla="*/ 904255 w 2620846"/>
              <a:gd name="connsiteY243" fmla="*/ 444021 h 6249897"/>
              <a:gd name="connsiteX244" fmla="*/ 903009 w 2620846"/>
              <a:gd name="connsiteY244" fmla="*/ 440582 h 6249897"/>
              <a:gd name="connsiteX245" fmla="*/ 897149 w 2620846"/>
              <a:gd name="connsiteY245" fmla="*/ 424406 h 6249897"/>
              <a:gd name="connsiteX246" fmla="*/ 883746 w 2620846"/>
              <a:gd name="connsiteY246" fmla="*/ 415506 h 6249897"/>
              <a:gd name="connsiteX247" fmla="*/ 621605 w 2620846"/>
              <a:gd name="connsiteY247" fmla="*/ 0 h 6249897"/>
              <a:gd name="connsiteX248" fmla="*/ 719899 w 2620846"/>
              <a:gd name="connsiteY248" fmla="*/ 65262 h 6249897"/>
              <a:gd name="connsiteX249" fmla="*/ 813214 w 2620846"/>
              <a:gd name="connsiteY249" fmla="*/ 221293 h 6249897"/>
              <a:gd name="connsiteX250" fmla="*/ 827716 w 2620846"/>
              <a:gd name="connsiteY250" fmla="*/ 193292 h 6249897"/>
              <a:gd name="connsiteX251" fmla="*/ 837970 w 2620846"/>
              <a:gd name="connsiteY251" fmla="*/ 231458 h 6249897"/>
              <a:gd name="connsiteX252" fmla="*/ 837933 w 2620846"/>
              <a:gd name="connsiteY252" fmla="*/ 251365 h 6249897"/>
              <a:gd name="connsiteX253" fmla="*/ 843609 w 2620846"/>
              <a:gd name="connsiteY253" fmla="*/ 252449 h 6249897"/>
              <a:gd name="connsiteX254" fmla="*/ 877082 w 2620846"/>
              <a:gd name="connsiteY254" fmla="*/ 295059 h 6249897"/>
              <a:gd name="connsiteX255" fmla="*/ 897737 w 2620846"/>
              <a:gd name="connsiteY255" fmla="*/ 289958 h 6249897"/>
              <a:gd name="connsiteX256" fmla="*/ 866975 w 2620846"/>
              <a:gd name="connsiteY256" fmla="*/ 175458 h 6249897"/>
              <a:gd name="connsiteX257" fmla="*/ 882210 w 2620846"/>
              <a:gd name="connsiteY257" fmla="*/ 122856 h 6249897"/>
              <a:gd name="connsiteX258" fmla="*/ 1017272 w 2620846"/>
              <a:gd name="connsiteY258" fmla="*/ 406955 h 6249897"/>
              <a:gd name="connsiteX259" fmla="*/ 1003649 w 2620846"/>
              <a:gd name="connsiteY259" fmla="*/ 328920 h 6249897"/>
              <a:gd name="connsiteX260" fmla="*/ 1067517 w 2620846"/>
              <a:gd name="connsiteY260" fmla="*/ 402686 h 6249897"/>
              <a:gd name="connsiteX261" fmla="*/ 1073084 w 2620846"/>
              <a:gd name="connsiteY261" fmla="*/ 368752 h 6249897"/>
              <a:gd name="connsiteX262" fmla="*/ 956628 w 2620846"/>
              <a:gd name="connsiteY262" fmla="*/ 71919 h 6249897"/>
              <a:gd name="connsiteX263" fmla="*/ 1241106 w 2620846"/>
              <a:gd name="connsiteY263" fmla="*/ 693547 h 6249897"/>
              <a:gd name="connsiteX264" fmla="*/ 1328119 w 2620846"/>
              <a:gd name="connsiteY264" fmla="*/ 908113 h 6249897"/>
              <a:gd name="connsiteX265" fmla="*/ 1415867 w 2620846"/>
              <a:gd name="connsiteY265" fmla="*/ 1098078 h 6249897"/>
              <a:gd name="connsiteX266" fmla="*/ 1399460 w 2620846"/>
              <a:gd name="connsiteY266" fmla="*/ 1037010 h 6249897"/>
              <a:gd name="connsiteX267" fmla="*/ 1434618 w 2620846"/>
              <a:gd name="connsiteY267" fmla="*/ 1003910 h 6249897"/>
              <a:gd name="connsiteX268" fmla="*/ 1427585 w 2620846"/>
              <a:gd name="connsiteY268" fmla="*/ 1087045 h 6249897"/>
              <a:gd name="connsiteX269" fmla="*/ 1454393 w 2620846"/>
              <a:gd name="connsiteY269" fmla="*/ 1104843 h 6249897"/>
              <a:gd name="connsiteX270" fmla="*/ 1475048 w 2620846"/>
              <a:gd name="connsiteY270" fmla="*/ 1099742 h 6249897"/>
              <a:gd name="connsiteX271" fmla="*/ 1467577 w 2620846"/>
              <a:gd name="connsiteY271" fmla="*/ 1044609 h 6249897"/>
              <a:gd name="connsiteX272" fmla="*/ 1446338 w 2620846"/>
              <a:gd name="connsiteY272" fmla="*/ 992876 h 6249897"/>
              <a:gd name="connsiteX273" fmla="*/ 1429931 w 2620846"/>
              <a:gd name="connsiteY273" fmla="*/ 931808 h 6249897"/>
              <a:gd name="connsiteX274" fmla="*/ 1430004 w 2620846"/>
              <a:gd name="connsiteY274" fmla="*/ 891093 h 6249897"/>
              <a:gd name="connsiteX275" fmla="*/ 1428027 w 2620846"/>
              <a:gd name="connsiteY275" fmla="*/ 842741 h 6249897"/>
              <a:gd name="connsiteX276" fmla="*/ 1378661 w 2620846"/>
              <a:gd name="connsiteY276" fmla="*/ 740976 h 6249897"/>
              <a:gd name="connsiteX277" fmla="*/ 1329294 w 2620846"/>
              <a:gd name="connsiteY277" fmla="*/ 639210 h 6249897"/>
              <a:gd name="connsiteX278" fmla="*/ 1327975 w 2620846"/>
              <a:gd name="connsiteY278" fmla="*/ 606977 h 6249897"/>
              <a:gd name="connsiteX279" fmla="*/ 1296480 w 2620846"/>
              <a:gd name="connsiteY279" fmla="*/ 517077 h 6249897"/>
              <a:gd name="connsiteX280" fmla="*/ 1461720 w 2620846"/>
              <a:gd name="connsiteY280" fmla="*/ 858841 h 6249897"/>
              <a:gd name="connsiteX281" fmla="*/ 1475490 w 2620846"/>
              <a:gd name="connsiteY281" fmla="*/ 855441 h 6249897"/>
              <a:gd name="connsiteX282" fmla="*/ 1470070 w 2620846"/>
              <a:gd name="connsiteY282" fmla="*/ 807940 h 6249897"/>
              <a:gd name="connsiteX283" fmla="*/ 1308347 w 2620846"/>
              <a:gd name="connsiteY283" fmla="*/ 424609 h 6249897"/>
              <a:gd name="connsiteX284" fmla="*/ 1528520 w 2620846"/>
              <a:gd name="connsiteY284" fmla="*/ 834204 h 6249897"/>
              <a:gd name="connsiteX285" fmla="*/ 1698445 w 2620846"/>
              <a:gd name="connsiteY285" fmla="*/ 1248069 h 6249897"/>
              <a:gd name="connsiteX286" fmla="*/ 1872911 w 2620846"/>
              <a:gd name="connsiteY286" fmla="*/ 1815466 h 6249897"/>
              <a:gd name="connsiteX287" fmla="*/ 1882994 w 2620846"/>
              <a:gd name="connsiteY287" fmla="*/ 1821117 h 6249897"/>
              <a:gd name="connsiteX288" fmla="*/ 1874961 w 2620846"/>
              <a:gd name="connsiteY288" fmla="*/ 1823100 h 6249897"/>
              <a:gd name="connsiteX289" fmla="*/ 1883165 w 2620846"/>
              <a:gd name="connsiteY289" fmla="*/ 1853632 h 6249897"/>
              <a:gd name="connsiteX290" fmla="*/ 1903820 w 2620846"/>
              <a:gd name="connsiteY290" fmla="*/ 1848533 h 6249897"/>
              <a:gd name="connsiteX291" fmla="*/ 1930481 w 2620846"/>
              <a:gd name="connsiteY291" fmla="*/ 1947765 h 6249897"/>
              <a:gd name="connsiteX292" fmla="*/ 1926964 w 2620846"/>
              <a:gd name="connsiteY292" fmla="*/ 1989333 h 6249897"/>
              <a:gd name="connsiteX293" fmla="*/ 1953771 w 2620846"/>
              <a:gd name="connsiteY293" fmla="*/ 2007132 h 6249897"/>
              <a:gd name="connsiteX294" fmla="*/ 1986072 w 2620846"/>
              <a:gd name="connsiteY294" fmla="*/ 2127356 h 6249897"/>
              <a:gd name="connsiteX295" fmla="*/ 1986584 w 2620846"/>
              <a:gd name="connsiteY295" fmla="*/ 2129263 h 6249897"/>
              <a:gd name="connsiteX296" fmla="*/ 1951427 w 2620846"/>
              <a:gd name="connsiteY296" fmla="*/ 2162365 h 6249897"/>
              <a:gd name="connsiteX297" fmla="*/ 1982337 w 2620846"/>
              <a:gd name="connsiteY297" fmla="*/ 2195432 h 6249897"/>
              <a:gd name="connsiteX298" fmla="*/ 1975085 w 2620846"/>
              <a:gd name="connsiteY298" fmla="*/ 2209433 h 6249897"/>
              <a:gd name="connsiteX299" fmla="*/ 1969884 w 2620846"/>
              <a:gd name="connsiteY299" fmla="*/ 2231066 h 6249897"/>
              <a:gd name="connsiteX300" fmla="*/ 1988414 w 2620846"/>
              <a:gd name="connsiteY300" fmla="*/ 2259048 h 6249897"/>
              <a:gd name="connsiteX301" fmla="*/ 2004894 w 2620846"/>
              <a:gd name="connsiteY301" fmla="*/ 2279399 h 6249897"/>
              <a:gd name="connsiteX302" fmla="*/ 2029358 w 2620846"/>
              <a:gd name="connsiteY302" fmla="*/ 2452433 h 6249897"/>
              <a:gd name="connsiteX303" fmla="*/ 2053820 w 2620846"/>
              <a:gd name="connsiteY303" fmla="*/ 2625466 h 6249897"/>
              <a:gd name="connsiteX304" fmla="*/ 2090442 w 2620846"/>
              <a:gd name="connsiteY304" fmla="*/ 2734449 h 6249897"/>
              <a:gd name="connsiteX305" fmla="*/ 2102454 w 2620846"/>
              <a:gd name="connsiteY305" fmla="*/ 2751831 h 6249897"/>
              <a:gd name="connsiteX306" fmla="*/ 2012513 w 2620846"/>
              <a:gd name="connsiteY306" fmla="*/ 2253098 h 6249897"/>
              <a:gd name="connsiteX307" fmla="*/ 2041663 w 2620846"/>
              <a:gd name="connsiteY307" fmla="*/ 2306947 h 6249897"/>
              <a:gd name="connsiteX308" fmla="*/ 2068764 w 2620846"/>
              <a:gd name="connsiteY308" fmla="*/ 2353164 h 6249897"/>
              <a:gd name="connsiteX309" fmla="*/ 2209684 w 2620846"/>
              <a:gd name="connsiteY309" fmla="*/ 2823029 h 6249897"/>
              <a:gd name="connsiteX310" fmla="*/ 2222424 w 2620846"/>
              <a:gd name="connsiteY310" fmla="*/ 2795540 h 6249897"/>
              <a:gd name="connsiteX311" fmla="*/ 2230997 w 2620846"/>
              <a:gd name="connsiteY311" fmla="*/ 2834044 h 6249897"/>
              <a:gd name="connsiteX312" fmla="*/ 2262337 w 2620846"/>
              <a:gd name="connsiteY312" fmla="*/ 2962646 h 6249897"/>
              <a:gd name="connsiteX313" fmla="*/ 2278683 w 2620846"/>
              <a:gd name="connsiteY313" fmla="*/ 3030167 h 6249897"/>
              <a:gd name="connsiteX314" fmla="*/ 2283256 w 2620846"/>
              <a:gd name="connsiteY314" fmla="*/ 3049052 h 6249897"/>
              <a:gd name="connsiteX315" fmla="*/ 2286154 w 2620846"/>
              <a:gd name="connsiteY315" fmla="*/ 3061249 h 6249897"/>
              <a:gd name="connsiteX316" fmla="*/ 2267693 w 2620846"/>
              <a:gd name="connsiteY316" fmla="*/ 3093592 h 6249897"/>
              <a:gd name="connsiteX317" fmla="*/ 2267692 w 2620846"/>
              <a:gd name="connsiteY317" fmla="*/ 3093596 h 6249897"/>
              <a:gd name="connsiteX318" fmla="*/ 2286155 w 2620846"/>
              <a:gd name="connsiteY318" fmla="*/ 3061251 h 6249897"/>
              <a:gd name="connsiteX319" fmla="*/ 2293759 w 2620846"/>
              <a:gd name="connsiteY319" fmla="*/ 3093262 h 6249897"/>
              <a:gd name="connsiteX320" fmla="*/ 2293842 w 2620846"/>
              <a:gd name="connsiteY320" fmla="*/ 3095278 h 6249897"/>
              <a:gd name="connsiteX321" fmla="*/ 2466107 w 2620846"/>
              <a:gd name="connsiteY321" fmla="*/ 4119047 h 6249897"/>
              <a:gd name="connsiteX322" fmla="*/ 2483097 w 2620846"/>
              <a:gd name="connsiteY322" fmla="*/ 4236947 h 6249897"/>
              <a:gd name="connsiteX323" fmla="*/ 2469914 w 2620846"/>
              <a:gd name="connsiteY323" fmla="*/ 4297182 h 6249897"/>
              <a:gd name="connsiteX324" fmla="*/ 2486393 w 2620846"/>
              <a:gd name="connsiteY324" fmla="*/ 4317532 h 6249897"/>
              <a:gd name="connsiteX325" fmla="*/ 2497446 w 2620846"/>
              <a:gd name="connsiteY325" fmla="*/ 4327271 h 6249897"/>
              <a:gd name="connsiteX326" fmla="*/ 2496477 w 2620846"/>
              <a:gd name="connsiteY326" fmla="*/ 4334337 h 6249897"/>
              <a:gd name="connsiteX327" fmla="*/ 2492035 w 2620846"/>
              <a:gd name="connsiteY327" fmla="*/ 4338522 h 6249897"/>
              <a:gd name="connsiteX328" fmla="*/ 2496479 w 2620846"/>
              <a:gd name="connsiteY328" fmla="*/ 4334336 h 6249897"/>
              <a:gd name="connsiteX329" fmla="*/ 2494599 w 2620846"/>
              <a:gd name="connsiteY329" fmla="*/ 4348063 h 6249897"/>
              <a:gd name="connsiteX330" fmla="*/ 2478764 w 2620846"/>
              <a:gd name="connsiteY330" fmla="*/ 4351974 h 6249897"/>
              <a:gd name="connsiteX331" fmla="*/ 2485002 w 2620846"/>
              <a:gd name="connsiteY331" fmla="*/ 4326016 h 6249897"/>
              <a:gd name="connsiteX332" fmla="*/ 2485002 w 2620846"/>
              <a:gd name="connsiteY332" fmla="*/ 4326014 h 6249897"/>
              <a:gd name="connsiteX333" fmla="*/ 2478761 w 2620846"/>
              <a:gd name="connsiteY333" fmla="*/ 4351975 h 6249897"/>
              <a:gd name="connsiteX334" fmla="*/ 2411977 w 2620846"/>
              <a:gd name="connsiteY334" fmla="*/ 4368468 h 6249897"/>
              <a:gd name="connsiteX335" fmla="*/ 2384436 w 2620846"/>
              <a:gd name="connsiteY335" fmla="*/ 4375268 h 6249897"/>
              <a:gd name="connsiteX336" fmla="*/ 2311923 w 2620846"/>
              <a:gd name="connsiteY336" fmla="*/ 4515273 h 6249897"/>
              <a:gd name="connsiteX337" fmla="*/ 2277498 w 2620846"/>
              <a:gd name="connsiteY337" fmla="*/ 4523774 h 6249897"/>
              <a:gd name="connsiteX338" fmla="*/ 2241023 w 2620846"/>
              <a:gd name="connsiteY338" fmla="*/ 4524643 h 6249897"/>
              <a:gd name="connsiteX339" fmla="*/ 2106399 w 2620846"/>
              <a:gd name="connsiteY339" fmla="*/ 4378813 h 6249897"/>
              <a:gd name="connsiteX340" fmla="*/ 2110353 w 2620846"/>
              <a:gd name="connsiteY340" fmla="*/ 4475514 h 6249897"/>
              <a:gd name="connsiteX341" fmla="*/ 2134964 w 2620846"/>
              <a:gd name="connsiteY341" fmla="*/ 4567113 h 6249897"/>
              <a:gd name="connsiteX342" fmla="*/ 2084131 w 2620846"/>
              <a:gd name="connsiteY342" fmla="*/ 4514547 h 6249897"/>
              <a:gd name="connsiteX343" fmla="*/ 2040165 w 2620846"/>
              <a:gd name="connsiteY343" fmla="*/ 4572132 h 6249897"/>
              <a:gd name="connsiteX344" fmla="*/ 2075668 w 2620846"/>
              <a:gd name="connsiteY344" fmla="*/ 4643804 h 6249897"/>
              <a:gd name="connsiteX345" fmla="*/ 2111816 w 2620846"/>
              <a:gd name="connsiteY345" fmla="*/ 4710665 h 6249897"/>
              <a:gd name="connsiteX346" fmla="*/ 2119869 w 2620846"/>
              <a:gd name="connsiteY346" fmla="*/ 4766619 h 6249897"/>
              <a:gd name="connsiteX347" fmla="*/ 2127924 w 2620846"/>
              <a:gd name="connsiteY347" fmla="*/ 4822572 h 6249897"/>
              <a:gd name="connsiteX348" fmla="*/ 2168106 w 2620846"/>
              <a:gd name="connsiteY348" fmla="*/ 4934222 h 6249897"/>
              <a:gd name="connsiteX349" fmla="*/ 2229719 w 2620846"/>
              <a:gd name="connsiteY349" fmla="*/ 5105419 h 6249897"/>
              <a:gd name="connsiteX350" fmla="*/ 2190921 w 2620846"/>
              <a:gd name="connsiteY350" fmla="*/ 5081549 h 6249897"/>
              <a:gd name="connsiteX351" fmla="*/ 2152122 w 2620846"/>
              <a:gd name="connsiteY351" fmla="*/ 5057679 h 6249897"/>
              <a:gd name="connsiteX352" fmla="*/ 2050362 w 2620846"/>
              <a:gd name="connsiteY352" fmla="*/ 4842079 h 6249897"/>
              <a:gd name="connsiteX353" fmla="*/ 1983418 w 2620846"/>
              <a:gd name="connsiteY353" fmla="*/ 4706430 h 6249897"/>
              <a:gd name="connsiteX354" fmla="*/ 1954031 w 2620846"/>
              <a:gd name="connsiteY354" fmla="*/ 4648130 h 6249897"/>
              <a:gd name="connsiteX355" fmla="*/ 1920795 w 2620846"/>
              <a:gd name="connsiteY355" fmla="*/ 4644422 h 6249897"/>
              <a:gd name="connsiteX356" fmla="*/ 1888248 w 2620846"/>
              <a:gd name="connsiteY356" fmla="*/ 4613251 h 6249897"/>
              <a:gd name="connsiteX357" fmla="*/ 2043057 w 2620846"/>
              <a:gd name="connsiteY357" fmla="*/ 4939292 h 6249897"/>
              <a:gd name="connsiteX358" fmla="*/ 2270007 w 2620846"/>
              <a:gd name="connsiteY358" fmla="*/ 5418810 h 6249897"/>
              <a:gd name="connsiteX359" fmla="*/ 2259346 w 2620846"/>
              <a:gd name="connsiteY359" fmla="*/ 5489906 h 6249897"/>
              <a:gd name="connsiteX360" fmla="*/ 2288787 w 2620846"/>
              <a:gd name="connsiteY360" fmla="*/ 5521347 h 6249897"/>
              <a:gd name="connsiteX361" fmla="*/ 2326246 w 2620846"/>
              <a:gd name="connsiteY361" fmla="*/ 5541496 h 6249897"/>
              <a:gd name="connsiteX362" fmla="*/ 2310243 w 2620846"/>
              <a:gd name="connsiteY362" fmla="*/ 5631329 h 6249897"/>
              <a:gd name="connsiteX363" fmla="*/ 2345042 w 2620846"/>
              <a:gd name="connsiteY363" fmla="*/ 5677657 h 6249897"/>
              <a:gd name="connsiteX364" fmla="*/ 2379839 w 2620846"/>
              <a:gd name="connsiteY364" fmla="*/ 5723986 h 6249897"/>
              <a:gd name="connsiteX365" fmla="*/ 2620846 w 2620846"/>
              <a:gd name="connsiteY365" fmla="*/ 6225769 h 6249897"/>
              <a:gd name="connsiteX366" fmla="*/ 2473705 w 2620846"/>
              <a:gd name="connsiteY366" fmla="*/ 6186243 h 6249897"/>
              <a:gd name="connsiteX367" fmla="*/ 2339888 w 2620846"/>
              <a:gd name="connsiteY367" fmla="*/ 6049440 h 6249897"/>
              <a:gd name="connsiteX368" fmla="*/ 2315831 w 2620846"/>
              <a:gd name="connsiteY368" fmla="*/ 6083320 h 6249897"/>
              <a:gd name="connsiteX369" fmla="*/ 2302437 w 2620846"/>
              <a:gd name="connsiteY369" fmla="*/ 6046103 h 6249897"/>
              <a:gd name="connsiteX370" fmla="*/ 2303734 w 2620846"/>
              <a:gd name="connsiteY370" fmla="*/ 6025086 h 6249897"/>
              <a:gd name="connsiteX371" fmla="*/ 2295072 w 2620846"/>
              <a:gd name="connsiteY371" fmla="*/ 6025634 h 6249897"/>
              <a:gd name="connsiteX372" fmla="*/ 2246235 w 2620846"/>
              <a:gd name="connsiteY372" fmla="*/ 5990663 h 6249897"/>
              <a:gd name="connsiteX373" fmla="*/ 2214143 w 2620846"/>
              <a:gd name="connsiteY373" fmla="*/ 6002213 h 6249897"/>
              <a:gd name="connsiteX374" fmla="*/ 2254325 w 2620846"/>
              <a:gd name="connsiteY374" fmla="*/ 6113863 h 6249897"/>
              <a:gd name="connsiteX375" fmla="*/ 2227607 w 2620846"/>
              <a:gd name="connsiteY375" fmla="*/ 6173923 h 6249897"/>
              <a:gd name="connsiteX376" fmla="*/ 2037553 w 2620846"/>
              <a:gd name="connsiteY376" fmla="*/ 5914433 h 6249897"/>
              <a:gd name="connsiteX377" fmla="*/ 2053643 w 2620846"/>
              <a:gd name="connsiteY377" fmla="*/ 5992717 h 6249897"/>
              <a:gd name="connsiteX378" fmla="*/ 1959991 w 2620846"/>
              <a:gd name="connsiteY378" fmla="*/ 5933940 h 6249897"/>
              <a:gd name="connsiteX379" fmla="*/ 1949311 w 2620846"/>
              <a:gd name="connsiteY379" fmla="*/ 5971413 h 6249897"/>
              <a:gd name="connsiteX380" fmla="*/ 2109952 w 2620846"/>
              <a:gd name="connsiteY380" fmla="*/ 6249897 h 6249897"/>
              <a:gd name="connsiteX381" fmla="*/ 1711090 w 2620846"/>
              <a:gd name="connsiteY381" fmla="*/ 5678814 h 6249897"/>
              <a:gd name="connsiteX382" fmla="*/ 1590613 w 2620846"/>
              <a:gd name="connsiteY382" fmla="*/ 5478357 h 6249897"/>
              <a:gd name="connsiteX383" fmla="*/ 1467476 w 2620846"/>
              <a:gd name="connsiteY383" fmla="*/ 5304080 h 6249897"/>
              <a:gd name="connsiteX384" fmla="*/ 1488907 w 2620846"/>
              <a:gd name="connsiteY384" fmla="*/ 5363627 h 6249897"/>
              <a:gd name="connsiteX385" fmla="*/ 1432759 w 2620846"/>
              <a:gd name="connsiteY385" fmla="*/ 5409057 h 6249897"/>
              <a:gd name="connsiteX386" fmla="*/ 1448760 w 2620846"/>
              <a:gd name="connsiteY386" fmla="*/ 5319224 h 6249897"/>
              <a:gd name="connsiteX387" fmla="*/ 1408631 w 2620846"/>
              <a:gd name="connsiteY387" fmla="*/ 5308443 h 6249897"/>
              <a:gd name="connsiteX388" fmla="*/ 1376538 w 2620846"/>
              <a:gd name="connsiteY388" fmla="*/ 5319993 h 6249897"/>
              <a:gd name="connsiteX389" fmla="*/ 1384592 w 2620846"/>
              <a:gd name="connsiteY389" fmla="*/ 5375947 h 6249897"/>
              <a:gd name="connsiteX390" fmla="*/ 1414042 w 2620846"/>
              <a:gd name="connsiteY390" fmla="*/ 5424200 h 6249897"/>
              <a:gd name="connsiteX391" fmla="*/ 1435473 w 2620846"/>
              <a:gd name="connsiteY391" fmla="*/ 5483747 h 6249897"/>
              <a:gd name="connsiteX392" fmla="*/ 1432820 w 2620846"/>
              <a:gd name="connsiteY392" fmla="*/ 5526739 h 6249897"/>
              <a:gd name="connsiteX393" fmla="*/ 1432846 w 2620846"/>
              <a:gd name="connsiteY393" fmla="*/ 5577174 h 6249897"/>
              <a:gd name="connsiteX394" fmla="*/ 1502443 w 2620846"/>
              <a:gd name="connsiteY394" fmla="*/ 5669830 h 6249897"/>
              <a:gd name="connsiteX395" fmla="*/ 1572039 w 2620846"/>
              <a:gd name="connsiteY395" fmla="*/ 5762487 h 6249897"/>
              <a:gd name="connsiteX396" fmla="*/ 1572058 w 2620846"/>
              <a:gd name="connsiteY396" fmla="*/ 5796110 h 6249897"/>
              <a:gd name="connsiteX397" fmla="*/ 1614900 w 2620846"/>
              <a:gd name="connsiteY397" fmla="*/ 5881580 h 6249897"/>
              <a:gd name="connsiteX398" fmla="*/ 1382020 w 2620846"/>
              <a:gd name="connsiteY398" fmla="*/ 5570243 h 6249897"/>
              <a:gd name="connsiteX399" fmla="*/ 1360625 w 2620846"/>
              <a:gd name="connsiteY399" fmla="*/ 5577943 h 6249897"/>
              <a:gd name="connsiteX400" fmla="*/ 1366001 w 2620846"/>
              <a:gd name="connsiteY400" fmla="*/ 5626453 h 6249897"/>
              <a:gd name="connsiteX401" fmla="*/ 1590880 w 2620846"/>
              <a:gd name="connsiteY401" fmla="*/ 5982707 h 6249897"/>
              <a:gd name="connsiteX402" fmla="*/ 1277722 w 2620846"/>
              <a:gd name="connsiteY402" fmla="*/ 5616188 h 6249897"/>
              <a:gd name="connsiteX403" fmla="*/ 1042128 w 2620846"/>
              <a:gd name="connsiteY403" fmla="*/ 5230160 h 6249897"/>
              <a:gd name="connsiteX404" fmla="*/ 809124 w 2620846"/>
              <a:gd name="connsiteY404" fmla="*/ 4683460 h 6249897"/>
              <a:gd name="connsiteX405" fmla="*/ 793963 w 2620846"/>
              <a:gd name="connsiteY405" fmla="*/ 4680508 h 6249897"/>
              <a:gd name="connsiteX406" fmla="*/ 806445 w 2620846"/>
              <a:gd name="connsiteY406" fmla="*/ 4676016 h 6249897"/>
              <a:gd name="connsiteX407" fmla="*/ 795730 w 2620846"/>
              <a:gd name="connsiteY407" fmla="*/ 4646243 h 6249897"/>
              <a:gd name="connsiteX408" fmla="*/ 763636 w 2620846"/>
              <a:gd name="connsiteY408" fmla="*/ 4657794 h 6249897"/>
              <a:gd name="connsiteX409" fmla="*/ 728813 w 2620846"/>
              <a:gd name="connsiteY409" fmla="*/ 4561030 h 6249897"/>
              <a:gd name="connsiteX410" fmla="*/ 736812 w 2620846"/>
              <a:gd name="connsiteY410" fmla="*/ 4516113 h 6249897"/>
              <a:gd name="connsiteX411" fmla="*/ 696684 w 2620846"/>
              <a:gd name="connsiteY411" fmla="*/ 4505333 h 6249897"/>
              <a:gd name="connsiteX412" fmla="*/ 654492 w 2620846"/>
              <a:gd name="connsiteY412" fmla="*/ 4388102 h 6249897"/>
              <a:gd name="connsiteX413" fmla="*/ 653822 w 2620846"/>
              <a:gd name="connsiteY413" fmla="*/ 4386240 h 6249897"/>
              <a:gd name="connsiteX414" fmla="*/ 709972 w 2620846"/>
              <a:gd name="connsiteY414" fmla="*/ 4340809 h 6249897"/>
              <a:gd name="connsiteX415" fmla="*/ 664484 w 2620846"/>
              <a:gd name="connsiteY415" fmla="*/ 4315143 h 6249897"/>
              <a:gd name="connsiteX416" fmla="*/ 676513 w 2620846"/>
              <a:gd name="connsiteY416" fmla="*/ 4298203 h 6249897"/>
              <a:gd name="connsiteX417" fmla="*/ 685863 w 2620846"/>
              <a:gd name="connsiteY417" fmla="*/ 4273819 h 6249897"/>
              <a:gd name="connsiteX418" fmla="*/ 659100 w 2620846"/>
              <a:gd name="connsiteY418" fmla="*/ 4249821 h 6249897"/>
              <a:gd name="connsiteX419" fmla="*/ 635017 w 2620846"/>
              <a:gd name="connsiteY419" fmla="*/ 4233266 h 6249897"/>
              <a:gd name="connsiteX420" fmla="*/ 608177 w 2620846"/>
              <a:gd name="connsiteY420" fmla="*/ 4057962 h 6249897"/>
              <a:gd name="connsiteX421" fmla="*/ 581335 w 2620846"/>
              <a:gd name="connsiteY421" fmla="*/ 3882659 h 6249897"/>
              <a:gd name="connsiteX422" fmla="*/ 531793 w 2620846"/>
              <a:gd name="connsiteY422" fmla="*/ 3778581 h 6249897"/>
              <a:gd name="connsiteX423" fmla="*/ 514399 w 2620846"/>
              <a:gd name="connsiteY423" fmla="*/ 3763823 h 6249897"/>
              <a:gd name="connsiteX424" fmla="*/ 621658 w 2620846"/>
              <a:gd name="connsiteY424" fmla="*/ 4263297 h 6249897"/>
              <a:gd name="connsiteX425" fmla="*/ 580173 w 2620846"/>
              <a:gd name="connsiteY425" fmla="*/ 4215171 h 6249897"/>
              <a:gd name="connsiteX426" fmla="*/ 541365 w 2620846"/>
              <a:gd name="connsiteY426" fmla="*/ 4174490 h 6249897"/>
              <a:gd name="connsiteX427" fmla="*/ 353882 w 2620846"/>
              <a:gd name="connsiteY427" fmla="*/ 3720703 h 6249897"/>
              <a:gd name="connsiteX428" fmla="*/ 332569 w 2620846"/>
              <a:gd name="connsiteY428" fmla="*/ 3753516 h 6249897"/>
              <a:gd name="connsiteX429" fmla="*/ 321781 w 2620846"/>
              <a:gd name="connsiteY429" fmla="*/ 3715441 h 6249897"/>
              <a:gd name="connsiteX430" fmla="*/ 281591 w 2620846"/>
              <a:gd name="connsiteY430" fmla="*/ 3589082 h 6249897"/>
              <a:gd name="connsiteX431" fmla="*/ 260655 w 2620846"/>
              <a:gd name="connsiteY431" fmla="*/ 3522706 h 6249897"/>
              <a:gd name="connsiteX432" fmla="*/ 254798 w 2620846"/>
              <a:gd name="connsiteY432" fmla="*/ 3504142 h 6249897"/>
              <a:gd name="connsiteX433" fmla="*/ 251103 w 2620846"/>
              <a:gd name="connsiteY433" fmla="*/ 3492134 h 6249897"/>
              <a:gd name="connsiteX434" fmla="*/ 281517 w 2620846"/>
              <a:gd name="connsiteY434" fmla="*/ 3452491 h 6249897"/>
              <a:gd name="connsiteX435" fmla="*/ 281519 w 2620846"/>
              <a:gd name="connsiteY435" fmla="*/ 3452486 h 6249897"/>
              <a:gd name="connsiteX436" fmla="*/ 251102 w 2620846"/>
              <a:gd name="connsiteY436" fmla="*/ 3492132 h 6249897"/>
              <a:gd name="connsiteX437" fmla="*/ 241399 w 2620846"/>
              <a:gd name="connsiteY437" fmla="*/ 3460620 h 6249897"/>
              <a:gd name="connsiteX438" fmla="*/ 241398 w 2620846"/>
              <a:gd name="connsiteY438" fmla="*/ 3458518 h 6249897"/>
              <a:gd name="connsiteX439" fmla="*/ 40238 w 2620846"/>
              <a:gd name="connsiteY439" fmla="*/ 2429540 h 6249897"/>
              <a:gd name="connsiteX440" fmla="*/ 21451 w 2620846"/>
              <a:gd name="connsiteY440" fmla="*/ 2310190 h 6249897"/>
              <a:gd name="connsiteX441" fmla="*/ 45490 w 2620846"/>
              <a:gd name="connsiteY441" fmla="*/ 2242686 h 6249897"/>
              <a:gd name="connsiteX442" fmla="*/ 21406 w 2620846"/>
              <a:gd name="connsiteY442" fmla="*/ 2226132 h 6249897"/>
              <a:gd name="connsiteX443" fmla="*/ 5014 w 2620846"/>
              <a:gd name="connsiteY443" fmla="*/ 2219153 h 6249897"/>
              <a:gd name="connsiteX444" fmla="*/ 6945 w 2620846"/>
              <a:gd name="connsiteY444" fmla="*/ 2211405 h 6249897"/>
              <a:gd name="connsiteX445" fmla="*/ 14038 w 2620846"/>
              <a:gd name="connsiteY445" fmla="*/ 2205664 h 6249897"/>
              <a:gd name="connsiteX446" fmla="*/ 6942 w 2620846"/>
              <a:gd name="connsiteY446" fmla="*/ 2211406 h 6249897"/>
              <a:gd name="connsiteX447" fmla="*/ 10689 w 2620846"/>
              <a:gd name="connsiteY447" fmla="*/ 2196359 h 6249897"/>
              <a:gd name="connsiteX448" fmla="*/ 35293 w 2620846"/>
              <a:gd name="connsiteY448" fmla="*/ 2187504 h 6249897"/>
              <a:gd name="connsiteX449" fmla="*/ 24405 w 2620846"/>
              <a:gd name="connsiteY449" fmla="*/ 2215907 h 6249897"/>
              <a:gd name="connsiteX450" fmla="*/ 24076 w 2620846"/>
              <a:gd name="connsiteY450" fmla="*/ 2216763 h 6249897"/>
              <a:gd name="connsiteX451" fmla="*/ 24077 w 2620846"/>
              <a:gd name="connsiteY451" fmla="*/ 2216761 h 6249897"/>
              <a:gd name="connsiteX452" fmla="*/ 24405 w 2620846"/>
              <a:gd name="connsiteY452" fmla="*/ 2215907 h 6249897"/>
              <a:gd name="connsiteX453" fmla="*/ 35295 w 2620846"/>
              <a:gd name="connsiteY453" fmla="*/ 2187503 h 6249897"/>
              <a:gd name="connsiteX454" fmla="*/ 139062 w 2620846"/>
              <a:gd name="connsiteY454" fmla="*/ 2150158 h 6249897"/>
              <a:gd name="connsiteX455" fmla="*/ 181853 w 2620846"/>
              <a:gd name="connsiteY455" fmla="*/ 2134758 h 6249897"/>
              <a:gd name="connsiteX456" fmla="*/ 302133 w 2620846"/>
              <a:gd name="connsiteY456" fmla="*/ 1965358 h 6249897"/>
              <a:gd name="connsiteX457" fmla="*/ 355623 w 2620846"/>
              <a:gd name="connsiteY457" fmla="*/ 1946107 h 6249897"/>
              <a:gd name="connsiteX458" fmla="*/ 411789 w 2620846"/>
              <a:gd name="connsiteY458" fmla="*/ 1934300 h 6249897"/>
              <a:gd name="connsiteX459" fmla="*/ 609791 w 2620846"/>
              <a:gd name="connsiteY459" fmla="*/ 2048004 h 6249897"/>
              <a:gd name="connsiteX460" fmla="*/ 609739 w 2620846"/>
              <a:gd name="connsiteY460" fmla="*/ 1947134 h 6249897"/>
              <a:gd name="connsiteX461" fmla="*/ 577593 w 2620846"/>
              <a:gd name="connsiteY461" fmla="*/ 1857813 h 6249897"/>
              <a:gd name="connsiteX462" fmla="*/ 652512 w 2620846"/>
              <a:gd name="connsiteY462" fmla="*/ 1898110 h 6249897"/>
              <a:gd name="connsiteX463" fmla="*/ 842336 w 2620846"/>
              <a:gd name="connsiteY463" fmla="*/ 1720497 h 6249897"/>
              <a:gd name="connsiteX464" fmla="*/ 911878 w 2620846"/>
              <a:gd name="connsiteY464" fmla="*/ 1712284 h 6249897"/>
              <a:gd name="connsiteX465" fmla="*/ 1018733 w 2620846"/>
              <a:gd name="connsiteY465" fmla="*/ 1761580 h 6249897"/>
              <a:gd name="connsiteX466" fmla="*/ 1099518 w 2620846"/>
              <a:gd name="connsiteY466" fmla="*/ 1802418 h 6249897"/>
              <a:gd name="connsiteX467" fmla="*/ 1074102 w 2620846"/>
              <a:gd name="connsiteY467" fmla="*/ 1711563 h 6249897"/>
              <a:gd name="connsiteX468" fmla="*/ 1041582 w 2620846"/>
              <a:gd name="connsiteY468" fmla="*/ 1617847 h 6249897"/>
              <a:gd name="connsiteX469" fmla="*/ 1015214 w 2620846"/>
              <a:gd name="connsiteY469" fmla="*/ 1547031 h 6249897"/>
              <a:gd name="connsiteX470" fmla="*/ 1007744 w 2620846"/>
              <a:gd name="connsiteY470" fmla="*/ 1491896 h 6249897"/>
              <a:gd name="connsiteX471" fmla="*/ 1000273 w 2620846"/>
              <a:gd name="connsiteY471" fmla="*/ 1436763 h 6249897"/>
              <a:gd name="connsiteX472" fmla="*/ 969511 w 2620846"/>
              <a:gd name="connsiteY472" fmla="*/ 1322263 h 6249897"/>
              <a:gd name="connsiteX473" fmla="*/ 922342 w 2620846"/>
              <a:gd name="connsiteY473" fmla="*/ 1146698 h 6249897"/>
              <a:gd name="connsiteX474" fmla="*/ 948783 w 2620846"/>
              <a:gd name="connsiteY474" fmla="*/ 1176796 h 6249897"/>
              <a:gd name="connsiteX475" fmla="*/ 975224 w 2620846"/>
              <a:gd name="connsiteY475" fmla="*/ 1206894 h 6249897"/>
              <a:gd name="connsiteX476" fmla="*/ 1050519 w 2620846"/>
              <a:gd name="connsiteY476" fmla="*/ 1432496 h 6249897"/>
              <a:gd name="connsiteX477" fmla="*/ 1099811 w 2620846"/>
              <a:gd name="connsiteY477" fmla="*/ 1574978 h 6249897"/>
              <a:gd name="connsiteX478" fmla="*/ 1149104 w 2620846"/>
              <a:gd name="connsiteY478" fmla="*/ 1717460 h 6249897"/>
              <a:gd name="connsiteX479" fmla="*/ 1173129 w 2620846"/>
              <a:gd name="connsiteY479" fmla="*/ 1752226 h 6249897"/>
              <a:gd name="connsiteX480" fmla="*/ 1180746 w 2620846"/>
              <a:gd name="connsiteY480" fmla="*/ 1725926 h 6249897"/>
              <a:gd name="connsiteX481" fmla="*/ 883670 w 2620846"/>
              <a:gd name="connsiteY481" fmla="*/ 838796 h 6249897"/>
              <a:gd name="connsiteX482" fmla="*/ 887920 w 2620846"/>
              <a:gd name="connsiteY482" fmla="*/ 772629 h 6249897"/>
              <a:gd name="connsiteX483" fmla="*/ 867338 w 2620846"/>
              <a:gd name="connsiteY483" fmla="*/ 737013 h 6249897"/>
              <a:gd name="connsiteX484" fmla="*/ 841921 w 2620846"/>
              <a:gd name="connsiteY484" fmla="*/ 710730 h 6249897"/>
              <a:gd name="connsiteX485" fmla="*/ 848954 w 2620846"/>
              <a:gd name="connsiteY485" fmla="*/ 627595 h 6249897"/>
              <a:gd name="connsiteX486" fmla="*/ 824271 w 2620846"/>
              <a:gd name="connsiteY486" fmla="*/ 576713 h 6249897"/>
              <a:gd name="connsiteX487" fmla="*/ 799586 w 2620846"/>
              <a:gd name="connsiteY487" fmla="*/ 525829 h 6249897"/>
              <a:gd name="connsiteX488" fmla="*/ 621605 w 2620846"/>
              <a:gd name="connsiteY488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620846" h="6249897">
                <a:moveTo>
                  <a:pt x="1772718" y="5883634"/>
                </a:moveTo>
                <a:lnTo>
                  <a:pt x="1799488" y="5924445"/>
                </a:lnTo>
                <a:lnTo>
                  <a:pt x="1778094" y="5932144"/>
                </a:lnTo>
                <a:lnTo>
                  <a:pt x="1740626" y="5895184"/>
                </a:lnTo>
                <a:close/>
                <a:moveTo>
                  <a:pt x="1707577" y="5814063"/>
                </a:moveTo>
                <a:lnTo>
                  <a:pt x="1713842" y="5820752"/>
                </a:lnTo>
                <a:cubicBezTo>
                  <a:pt x="1709381" y="5819554"/>
                  <a:pt x="1707152" y="5817554"/>
                  <a:pt x="1707149" y="5814753"/>
                </a:cubicBezTo>
                <a:close/>
                <a:moveTo>
                  <a:pt x="2174207" y="5778624"/>
                </a:moveTo>
                <a:lnTo>
                  <a:pt x="2174209" y="5778630"/>
                </a:lnTo>
                <a:lnTo>
                  <a:pt x="2192642" y="5808175"/>
                </a:lnTo>
                <a:cubicBezTo>
                  <a:pt x="2210489" y="5835382"/>
                  <a:pt x="2220751" y="5852706"/>
                  <a:pt x="2223430" y="5860150"/>
                </a:cubicBezTo>
                <a:cubicBezTo>
                  <a:pt x="2226109" y="5867593"/>
                  <a:pt x="2232797" y="5869390"/>
                  <a:pt x="2243496" y="5865540"/>
                </a:cubicBezTo>
                <a:lnTo>
                  <a:pt x="2264898" y="5874652"/>
                </a:lnTo>
                <a:lnTo>
                  <a:pt x="2264898" y="5874650"/>
                </a:lnTo>
                <a:cubicBezTo>
                  <a:pt x="2261326" y="5864725"/>
                  <a:pt x="2254192" y="5861688"/>
                  <a:pt x="2243495" y="5865538"/>
                </a:cubicBezTo>
                <a:cubicBezTo>
                  <a:pt x="2232796" y="5869388"/>
                  <a:pt x="2226108" y="5867591"/>
                  <a:pt x="2223430" y="5860148"/>
                </a:cubicBezTo>
                <a:cubicBezTo>
                  <a:pt x="2220751" y="5852705"/>
                  <a:pt x="2210488" y="5835380"/>
                  <a:pt x="2192642" y="5808173"/>
                </a:cubicBezTo>
                <a:close/>
                <a:moveTo>
                  <a:pt x="1644242" y="5728096"/>
                </a:moveTo>
                <a:cubicBezTo>
                  <a:pt x="1688830" y="5740074"/>
                  <a:pt x="1714696" y="5755987"/>
                  <a:pt x="1721839" y="5775836"/>
                </a:cubicBezTo>
                <a:cubicBezTo>
                  <a:pt x="1725411" y="5785761"/>
                  <a:pt x="1722742" y="5795129"/>
                  <a:pt x="1713829" y="5803941"/>
                </a:cubicBezTo>
                <a:lnTo>
                  <a:pt x="1707573" y="5814064"/>
                </a:lnTo>
                <a:lnTo>
                  <a:pt x="1669675" y="5773591"/>
                </a:lnTo>
                <a:cubicBezTo>
                  <a:pt x="1658076" y="5758149"/>
                  <a:pt x="1649598" y="5742983"/>
                  <a:pt x="1644242" y="5728096"/>
                </a:cubicBezTo>
                <a:close/>
                <a:moveTo>
                  <a:pt x="1558536" y="5523531"/>
                </a:moveTo>
                <a:lnTo>
                  <a:pt x="1604058" y="5616445"/>
                </a:lnTo>
                <a:lnTo>
                  <a:pt x="1582664" y="5624144"/>
                </a:lnTo>
                <a:lnTo>
                  <a:pt x="1537140" y="5531231"/>
                </a:lnTo>
                <a:close/>
                <a:moveTo>
                  <a:pt x="1515693" y="5438061"/>
                </a:moveTo>
                <a:lnTo>
                  <a:pt x="1523765" y="5527638"/>
                </a:lnTo>
                <a:lnTo>
                  <a:pt x="1502370" y="5535338"/>
                </a:lnTo>
                <a:lnTo>
                  <a:pt x="1483599" y="5449611"/>
                </a:lnTo>
                <a:close/>
                <a:moveTo>
                  <a:pt x="1472867" y="5386214"/>
                </a:moveTo>
                <a:cubicBezTo>
                  <a:pt x="1474653" y="5391176"/>
                  <a:pt x="1480897" y="5397336"/>
                  <a:pt x="1491601" y="5404695"/>
                </a:cubicBezTo>
                <a:cubicBezTo>
                  <a:pt x="1496958" y="5419581"/>
                  <a:pt x="1499637" y="5427024"/>
                  <a:pt x="1499637" y="5427024"/>
                </a:cubicBezTo>
                <a:lnTo>
                  <a:pt x="1440792" y="5431388"/>
                </a:lnTo>
                <a:cubicBezTo>
                  <a:pt x="1462175" y="5401272"/>
                  <a:pt x="1472867" y="5386214"/>
                  <a:pt x="1472867" y="5386214"/>
                </a:cubicBezTo>
                <a:close/>
                <a:moveTo>
                  <a:pt x="1034125" y="5275078"/>
                </a:moveTo>
                <a:lnTo>
                  <a:pt x="1090327" y="5330518"/>
                </a:lnTo>
                <a:lnTo>
                  <a:pt x="1068931" y="5338218"/>
                </a:lnTo>
                <a:lnTo>
                  <a:pt x="1012729" y="5282778"/>
                </a:lnTo>
                <a:close/>
                <a:moveTo>
                  <a:pt x="985906" y="5141098"/>
                </a:moveTo>
                <a:lnTo>
                  <a:pt x="1028767" y="5260191"/>
                </a:lnTo>
                <a:lnTo>
                  <a:pt x="996673" y="5271742"/>
                </a:lnTo>
                <a:lnTo>
                  <a:pt x="953812" y="5152648"/>
                </a:lnTo>
                <a:close/>
                <a:moveTo>
                  <a:pt x="2186908" y="5087197"/>
                </a:moveTo>
                <a:lnTo>
                  <a:pt x="2216375" y="5169073"/>
                </a:lnTo>
                <a:lnTo>
                  <a:pt x="2194980" y="5176773"/>
                </a:lnTo>
                <a:lnTo>
                  <a:pt x="2165513" y="5094897"/>
                </a:lnTo>
                <a:close/>
                <a:moveTo>
                  <a:pt x="1210557" y="5060247"/>
                </a:moveTo>
                <a:lnTo>
                  <a:pt x="1210558" y="5060249"/>
                </a:lnTo>
                <a:lnTo>
                  <a:pt x="1269402" y="5064291"/>
                </a:lnTo>
                <a:cubicBezTo>
                  <a:pt x="1284563" y="5067242"/>
                  <a:pt x="1295265" y="5071798"/>
                  <a:pt x="1301511" y="5077957"/>
                </a:cubicBezTo>
                <a:lnTo>
                  <a:pt x="1301513" y="5077957"/>
                </a:lnTo>
                <a:cubicBezTo>
                  <a:pt x="1289024" y="5065637"/>
                  <a:pt x="1258705" y="5059733"/>
                  <a:pt x="1210557" y="5060247"/>
                </a:cubicBezTo>
                <a:close/>
                <a:moveTo>
                  <a:pt x="889485" y="4906761"/>
                </a:moveTo>
                <a:lnTo>
                  <a:pt x="897522" y="4929091"/>
                </a:lnTo>
                <a:lnTo>
                  <a:pt x="865429" y="4940641"/>
                </a:lnTo>
                <a:lnTo>
                  <a:pt x="857393" y="4918311"/>
                </a:lnTo>
                <a:close/>
                <a:moveTo>
                  <a:pt x="1710666" y="4871852"/>
                </a:moveTo>
                <a:lnTo>
                  <a:pt x="1710663" y="4871855"/>
                </a:lnTo>
                <a:lnTo>
                  <a:pt x="1724038" y="4875447"/>
                </a:lnTo>
                <a:lnTo>
                  <a:pt x="1702661" y="4916770"/>
                </a:lnTo>
                <a:lnTo>
                  <a:pt x="1702663" y="4916770"/>
                </a:lnTo>
                <a:lnTo>
                  <a:pt x="1724042" y="4875446"/>
                </a:lnTo>
                <a:close/>
                <a:moveTo>
                  <a:pt x="862697" y="4832328"/>
                </a:moveTo>
                <a:lnTo>
                  <a:pt x="876091" y="4869544"/>
                </a:lnTo>
                <a:lnTo>
                  <a:pt x="843999" y="4881094"/>
                </a:lnTo>
                <a:lnTo>
                  <a:pt x="830604" y="4843878"/>
                </a:lnTo>
                <a:close/>
                <a:moveTo>
                  <a:pt x="1659785" y="4764052"/>
                </a:moveTo>
                <a:lnTo>
                  <a:pt x="1659781" y="4764054"/>
                </a:lnTo>
                <a:lnTo>
                  <a:pt x="1697285" y="4868260"/>
                </a:lnTo>
                <a:lnTo>
                  <a:pt x="1697289" y="4868259"/>
                </a:lnTo>
                <a:close/>
                <a:moveTo>
                  <a:pt x="817157" y="4705791"/>
                </a:moveTo>
                <a:lnTo>
                  <a:pt x="835909" y="4757894"/>
                </a:lnTo>
                <a:lnTo>
                  <a:pt x="803816" y="4769444"/>
                </a:lnTo>
                <a:lnTo>
                  <a:pt x="785064" y="4717341"/>
                </a:lnTo>
                <a:close/>
                <a:moveTo>
                  <a:pt x="1081973" y="4702967"/>
                </a:moveTo>
                <a:lnTo>
                  <a:pt x="1081972" y="4702967"/>
                </a:lnTo>
                <a:lnTo>
                  <a:pt x="1146263" y="4881607"/>
                </a:lnTo>
                <a:lnTo>
                  <a:pt x="1146265" y="4881607"/>
                </a:lnTo>
                <a:close/>
                <a:moveTo>
                  <a:pt x="786384" y="4679033"/>
                </a:moveTo>
                <a:lnTo>
                  <a:pt x="793963" y="4680508"/>
                </a:lnTo>
                <a:lnTo>
                  <a:pt x="774351" y="4687567"/>
                </a:lnTo>
                <a:lnTo>
                  <a:pt x="771674" y="4680123"/>
                </a:lnTo>
                <a:cubicBezTo>
                  <a:pt x="775239" y="4678840"/>
                  <a:pt x="780140" y="4678477"/>
                  <a:pt x="786384" y="4679033"/>
                </a:cubicBezTo>
                <a:close/>
                <a:moveTo>
                  <a:pt x="2470645" y="4655150"/>
                </a:moveTo>
                <a:lnTo>
                  <a:pt x="2471775" y="4682777"/>
                </a:lnTo>
                <a:lnTo>
                  <a:pt x="2469401" y="4677839"/>
                </a:lnTo>
                <a:cubicBezTo>
                  <a:pt x="2467691" y="4671479"/>
                  <a:pt x="2468106" y="4663915"/>
                  <a:pt x="2470645" y="4655150"/>
                </a:cubicBezTo>
                <a:close/>
                <a:moveTo>
                  <a:pt x="2375414" y="4622332"/>
                </a:moveTo>
                <a:lnTo>
                  <a:pt x="2375719" y="4629753"/>
                </a:lnTo>
                <a:cubicBezTo>
                  <a:pt x="2374864" y="4626570"/>
                  <a:pt x="2374517" y="4624282"/>
                  <a:pt x="2374677" y="4622888"/>
                </a:cubicBezTo>
                <a:close/>
                <a:moveTo>
                  <a:pt x="1568723" y="4544602"/>
                </a:moveTo>
                <a:cubicBezTo>
                  <a:pt x="1533064" y="4557436"/>
                  <a:pt x="1514341" y="4561372"/>
                  <a:pt x="1512555" y="4556409"/>
                </a:cubicBezTo>
                <a:lnTo>
                  <a:pt x="1512559" y="4556410"/>
                </a:lnTo>
                <a:lnTo>
                  <a:pt x="1527933" y="4557182"/>
                </a:lnTo>
                <a:cubicBezTo>
                  <a:pt x="1537294" y="4555214"/>
                  <a:pt x="1550890" y="4551020"/>
                  <a:pt x="1568720" y="4544603"/>
                </a:cubicBezTo>
                <a:lnTo>
                  <a:pt x="1568718" y="4544629"/>
                </a:lnTo>
                <a:lnTo>
                  <a:pt x="1562057" y="4584835"/>
                </a:lnTo>
                <a:lnTo>
                  <a:pt x="1563417" y="4630560"/>
                </a:lnTo>
                <a:lnTo>
                  <a:pt x="1563416" y="4630580"/>
                </a:lnTo>
                <a:lnTo>
                  <a:pt x="1563418" y="4630586"/>
                </a:lnTo>
                <a:lnTo>
                  <a:pt x="1563417" y="4630560"/>
                </a:lnTo>
                <a:lnTo>
                  <a:pt x="1568718" y="4544629"/>
                </a:lnTo>
                <a:close/>
                <a:moveTo>
                  <a:pt x="2002360" y="4477695"/>
                </a:moveTo>
                <a:lnTo>
                  <a:pt x="2002364" y="4477708"/>
                </a:lnTo>
                <a:lnTo>
                  <a:pt x="2029051" y="4528150"/>
                </a:lnTo>
                <a:lnTo>
                  <a:pt x="2029053" y="4528149"/>
                </a:lnTo>
                <a:close/>
                <a:moveTo>
                  <a:pt x="2497447" y="4327270"/>
                </a:moveTo>
                <a:lnTo>
                  <a:pt x="2500825" y="4330248"/>
                </a:lnTo>
                <a:lnTo>
                  <a:pt x="2496479" y="4334336"/>
                </a:lnTo>
                <a:close/>
                <a:moveTo>
                  <a:pt x="2263882" y="3298030"/>
                </a:moveTo>
                <a:cubicBezTo>
                  <a:pt x="2242691" y="3346677"/>
                  <a:pt x="2235512" y="3383722"/>
                  <a:pt x="2242347" y="3409166"/>
                </a:cubicBezTo>
                <a:lnTo>
                  <a:pt x="2242349" y="3409160"/>
                </a:lnTo>
                <a:lnTo>
                  <a:pt x="2242607" y="3362297"/>
                </a:lnTo>
                <a:lnTo>
                  <a:pt x="2263883" y="3298032"/>
                </a:lnTo>
                <a:close/>
                <a:moveTo>
                  <a:pt x="340187" y="3111889"/>
                </a:moveTo>
                <a:lnTo>
                  <a:pt x="340183" y="3111895"/>
                </a:lnTo>
                <a:lnTo>
                  <a:pt x="336866" y="3161428"/>
                </a:lnTo>
                <a:lnTo>
                  <a:pt x="300128" y="3235600"/>
                </a:lnTo>
                <a:lnTo>
                  <a:pt x="300128" y="3235602"/>
                </a:lnTo>
                <a:cubicBezTo>
                  <a:pt x="335763" y="3177938"/>
                  <a:pt x="349116" y="3136700"/>
                  <a:pt x="340187" y="3111889"/>
                </a:cubicBezTo>
                <a:close/>
                <a:moveTo>
                  <a:pt x="6942" y="2211406"/>
                </a:moveTo>
                <a:lnTo>
                  <a:pt x="5011" y="2219154"/>
                </a:lnTo>
                <a:lnTo>
                  <a:pt x="0" y="2217021"/>
                </a:lnTo>
                <a:close/>
                <a:moveTo>
                  <a:pt x="925396" y="1984864"/>
                </a:moveTo>
                <a:lnTo>
                  <a:pt x="925395" y="1984867"/>
                </a:lnTo>
                <a:lnTo>
                  <a:pt x="949504" y="2051855"/>
                </a:lnTo>
                <a:lnTo>
                  <a:pt x="949506" y="2051854"/>
                </a:lnTo>
                <a:close/>
                <a:moveTo>
                  <a:pt x="738092" y="1867310"/>
                </a:moveTo>
                <a:lnTo>
                  <a:pt x="738090" y="1867311"/>
                </a:lnTo>
                <a:cubicBezTo>
                  <a:pt x="788047" y="1916591"/>
                  <a:pt x="822847" y="1968524"/>
                  <a:pt x="842492" y="2023108"/>
                </a:cubicBezTo>
                <a:lnTo>
                  <a:pt x="842495" y="2023107"/>
                </a:lnTo>
                <a:lnTo>
                  <a:pt x="898660" y="2011301"/>
                </a:lnTo>
                <a:cubicBezTo>
                  <a:pt x="894200" y="2010104"/>
                  <a:pt x="887291" y="2010489"/>
                  <a:pt x="877929" y="2012458"/>
                </a:cubicBezTo>
                <a:lnTo>
                  <a:pt x="842495" y="2023107"/>
                </a:lnTo>
                <a:cubicBezTo>
                  <a:pt x="822851" y="1968522"/>
                  <a:pt x="788049" y="1916590"/>
                  <a:pt x="738092" y="1867310"/>
                </a:cubicBezTo>
                <a:close/>
                <a:moveTo>
                  <a:pt x="211135" y="1863591"/>
                </a:moveTo>
                <a:cubicBezTo>
                  <a:pt x="212252" y="1866693"/>
                  <a:pt x="212643" y="1869004"/>
                  <a:pt x="212307" y="1870526"/>
                </a:cubicBezTo>
                <a:lnTo>
                  <a:pt x="211139" y="1871333"/>
                </a:lnTo>
                <a:close/>
                <a:moveTo>
                  <a:pt x="1215611" y="1855691"/>
                </a:moveTo>
                <a:lnTo>
                  <a:pt x="1209201" y="1866829"/>
                </a:lnTo>
                <a:lnTo>
                  <a:pt x="1209201" y="1866831"/>
                </a:lnTo>
                <a:lnTo>
                  <a:pt x="1215611" y="1855693"/>
                </a:lnTo>
                <a:close/>
                <a:moveTo>
                  <a:pt x="66673" y="1836312"/>
                </a:moveTo>
                <a:lnTo>
                  <a:pt x="70019" y="1840814"/>
                </a:lnTo>
                <a:cubicBezTo>
                  <a:pt x="72251" y="1847017"/>
                  <a:pt x="71141" y="1855122"/>
                  <a:pt x="66688" y="1865132"/>
                </a:cubicBezTo>
                <a:close/>
                <a:moveTo>
                  <a:pt x="1895616" y="1817999"/>
                </a:moveTo>
                <a:lnTo>
                  <a:pt x="1897667" y="1825631"/>
                </a:lnTo>
                <a:cubicBezTo>
                  <a:pt x="1895371" y="1826199"/>
                  <a:pt x="1892163" y="1825635"/>
                  <a:pt x="1888035" y="1823940"/>
                </a:cubicBezTo>
                <a:lnTo>
                  <a:pt x="1882994" y="1821117"/>
                </a:lnTo>
                <a:close/>
                <a:moveTo>
                  <a:pt x="1179283" y="1775125"/>
                </a:moveTo>
                <a:lnTo>
                  <a:pt x="1179282" y="1775126"/>
                </a:lnTo>
                <a:lnTo>
                  <a:pt x="1191585" y="1820926"/>
                </a:lnTo>
                <a:lnTo>
                  <a:pt x="1191587" y="1820925"/>
                </a:lnTo>
                <a:close/>
                <a:moveTo>
                  <a:pt x="1873060" y="1734033"/>
                </a:moveTo>
                <a:lnTo>
                  <a:pt x="1887415" y="1787464"/>
                </a:lnTo>
                <a:lnTo>
                  <a:pt x="1866760" y="1792566"/>
                </a:lnTo>
                <a:lnTo>
                  <a:pt x="1852403" y="1739132"/>
                </a:lnTo>
                <a:close/>
                <a:moveTo>
                  <a:pt x="1378947" y="1725817"/>
                </a:moveTo>
                <a:cubicBezTo>
                  <a:pt x="1382560" y="1757485"/>
                  <a:pt x="1382511" y="1784629"/>
                  <a:pt x="1378800" y="1807252"/>
                </a:cubicBezTo>
                <a:cubicBezTo>
                  <a:pt x="1401751" y="1801585"/>
                  <a:pt x="1413909" y="1801294"/>
                  <a:pt x="1415276" y="1806384"/>
                </a:cubicBezTo>
                <a:lnTo>
                  <a:pt x="1415273" y="1806381"/>
                </a:lnTo>
                <a:lnTo>
                  <a:pt x="1405135" y="1802783"/>
                </a:lnTo>
                <a:cubicBezTo>
                  <a:pt x="1399054" y="1802926"/>
                  <a:pt x="1390278" y="1804419"/>
                  <a:pt x="1378802" y="1807252"/>
                </a:cubicBezTo>
                <a:lnTo>
                  <a:pt x="1378949" y="1725823"/>
                </a:lnTo>
                <a:close/>
                <a:moveTo>
                  <a:pt x="1842296" y="1619531"/>
                </a:moveTo>
                <a:lnTo>
                  <a:pt x="1852550" y="1657699"/>
                </a:lnTo>
                <a:lnTo>
                  <a:pt x="1831897" y="1662800"/>
                </a:lnTo>
                <a:lnTo>
                  <a:pt x="1821641" y="1624633"/>
                </a:lnTo>
                <a:close/>
                <a:moveTo>
                  <a:pt x="1643511" y="1562806"/>
                </a:moveTo>
                <a:lnTo>
                  <a:pt x="1643509" y="1562806"/>
                </a:lnTo>
                <a:lnTo>
                  <a:pt x="1692728" y="1746006"/>
                </a:lnTo>
                <a:lnTo>
                  <a:pt x="1692729" y="1746006"/>
                </a:lnTo>
                <a:close/>
                <a:moveTo>
                  <a:pt x="1825891" y="1558465"/>
                </a:moveTo>
                <a:lnTo>
                  <a:pt x="1832042" y="1581366"/>
                </a:lnTo>
                <a:lnTo>
                  <a:pt x="1811387" y="1586467"/>
                </a:lnTo>
                <a:lnTo>
                  <a:pt x="1805236" y="1563566"/>
                </a:lnTo>
                <a:close/>
                <a:moveTo>
                  <a:pt x="1281682" y="1473085"/>
                </a:moveTo>
                <a:lnTo>
                  <a:pt x="1281680" y="1473086"/>
                </a:lnTo>
                <a:lnTo>
                  <a:pt x="1310391" y="1579954"/>
                </a:lnTo>
                <a:lnTo>
                  <a:pt x="1310393" y="1579953"/>
                </a:lnTo>
                <a:close/>
                <a:moveTo>
                  <a:pt x="1276262" y="1425586"/>
                </a:moveTo>
                <a:lnTo>
                  <a:pt x="1276260" y="1425587"/>
                </a:lnTo>
                <a:lnTo>
                  <a:pt x="1263807" y="1461220"/>
                </a:lnTo>
                <a:lnTo>
                  <a:pt x="1272743" y="1467153"/>
                </a:lnTo>
                <a:lnTo>
                  <a:pt x="1272746" y="1467150"/>
                </a:lnTo>
                <a:lnTo>
                  <a:pt x="1263809" y="1461219"/>
                </a:lnTo>
                <a:close/>
                <a:moveTo>
                  <a:pt x="1533791" y="1345708"/>
                </a:moveTo>
                <a:lnTo>
                  <a:pt x="1533789" y="1345708"/>
                </a:lnTo>
                <a:cubicBezTo>
                  <a:pt x="1542481" y="1359843"/>
                  <a:pt x="1562647" y="1371142"/>
                  <a:pt x="1594289" y="1379607"/>
                </a:cubicBezTo>
                <a:lnTo>
                  <a:pt x="1594288" y="1379605"/>
                </a:lnTo>
                <a:lnTo>
                  <a:pt x="1555436" y="1364782"/>
                </a:lnTo>
                <a:cubicBezTo>
                  <a:pt x="1545351" y="1359132"/>
                  <a:pt x="1538137" y="1352774"/>
                  <a:pt x="1533791" y="1345708"/>
                </a:cubicBezTo>
                <a:close/>
                <a:moveTo>
                  <a:pt x="1726720" y="1216667"/>
                </a:moveTo>
                <a:lnTo>
                  <a:pt x="1759531" y="1338799"/>
                </a:lnTo>
                <a:lnTo>
                  <a:pt x="1738876" y="1343900"/>
                </a:lnTo>
                <a:lnTo>
                  <a:pt x="1706065" y="1221768"/>
                </a:lnTo>
                <a:close/>
                <a:moveTo>
                  <a:pt x="1676620" y="1139502"/>
                </a:moveTo>
                <a:lnTo>
                  <a:pt x="1715733" y="1203100"/>
                </a:lnTo>
                <a:lnTo>
                  <a:pt x="1701962" y="1206501"/>
                </a:lnTo>
                <a:lnTo>
                  <a:pt x="1662850" y="1142902"/>
                </a:lnTo>
                <a:close/>
                <a:moveTo>
                  <a:pt x="942413" y="1084762"/>
                </a:moveTo>
                <a:lnTo>
                  <a:pt x="964972" y="1168728"/>
                </a:lnTo>
                <a:lnTo>
                  <a:pt x="951202" y="1172130"/>
                </a:lnTo>
                <a:lnTo>
                  <a:pt x="928644" y="1088162"/>
                </a:lnTo>
                <a:close/>
                <a:moveTo>
                  <a:pt x="1389941" y="974243"/>
                </a:moveTo>
                <a:lnTo>
                  <a:pt x="1428467" y="981010"/>
                </a:lnTo>
                <a:cubicBezTo>
                  <a:pt x="1415576" y="1005900"/>
                  <a:pt x="1409131" y="1018344"/>
                  <a:pt x="1409131" y="1018344"/>
                </a:cubicBezTo>
                <a:cubicBezTo>
                  <a:pt x="1407764" y="1013255"/>
                  <a:pt x="1403418" y="1006189"/>
                  <a:pt x="1396093" y="997145"/>
                </a:cubicBezTo>
                <a:cubicBezTo>
                  <a:pt x="1391991" y="981877"/>
                  <a:pt x="1389941" y="974243"/>
                  <a:pt x="1389941" y="974243"/>
                </a:cubicBezTo>
                <a:close/>
                <a:moveTo>
                  <a:pt x="1383936" y="869910"/>
                </a:moveTo>
                <a:lnTo>
                  <a:pt x="1399610" y="955577"/>
                </a:lnTo>
                <a:lnTo>
                  <a:pt x="1378953" y="960679"/>
                </a:lnTo>
                <a:lnTo>
                  <a:pt x="1370164" y="873310"/>
                </a:lnTo>
                <a:close/>
                <a:moveTo>
                  <a:pt x="1327685" y="769844"/>
                </a:moveTo>
                <a:lnTo>
                  <a:pt x="1361229" y="867377"/>
                </a:lnTo>
                <a:lnTo>
                  <a:pt x="1347459" y="870777"/>
                </a:lnTo>
                <a:lnTo>
                  <a:pt x="1313913" y="773245"/>
                </a:lnTo>
                <a:close/>
                <a:moveTo>
                  <a:pt x="1238163" y="564556"/>
                </a:moveTo>
                <a:lnTo>
                  <a:pt x="1264658" y="610401"/>
                </a:lnTo>
                <a:cubicBezTo>
                  <a:pt x="1272884" y="627363"/>
                  <a:pt x="1279050" y="643477"/>
                  <a:pt x="1283151" y="658743"/>
                </a:cubicBezTo>
                <a:cubicBezTo>
                  <a:pt x="1253364" y="638967"/>
                  <a:pt x="1235736" y="618901"/>
                  <a:pt x="1230268" y="598545"/>
                </a:cubicBezTo>
                <a:cubicBezTo>
                  <a:pt x="1227534" y="588367"/>
                  <a:pt x="1228925" y="579883"/>
                  <a:pt x="1234444" y="573095"/>
                </a:cubicBezTo>
                <a:close/>
                <a:moveTo>
                  <a:pt x="1233782" y="556979"/>
                </a:moveTo>
                <a:cubicBezTo>
                  <a:pt x="1236762" y="558956"/>
                  <a:pt x="1238305" y="561288"/>
                  <a:pt x="1238415" y="563973"/>
                </a:cubicBezTo>
                <a:lnTo>
                  <a:pt x="1238161" y="564557"/>
                </a:lnTo>
                <a:close/>
                <a:moveTo>
                  <a:pt x="1187201" y="438247"/>
                </a:moveTo>
                <a:lnTo>
                  <a:pt x="1213276" y="480647"/>
                </a:lnTo>
                <a:lnTo>
                  <a:pt x="1192621" y="485748"/>
                </a:lnTo>
                <a:lnTo>
                  <a:pt x="1173431" y="441647"/>
                </a:lnTo>
                <a:close/>
                <a:moveTo>
                  <a:pt x="869317" y="402790"/>
                </a:moveTo>
                <a:lnTo>
                  <a:pt x="869317" y="402792"/>
                </a:lnTo>
                <a:cubicBezTo>
                  <a:pt x="872051" y="412970"/>
                  <a:pt x="876862" y="417210"/>
                  <a:pt x="883747" y="415508"/>
                </a:cubicBezTo>
                <a:cubicBezTo>
                  <a:pt x="890631" y="413808"/>
                  <a:pt x="895100" y="416776"/>
                  <a:pt x="897149" y="424408"/>
                </a:cubicBezTo>
                <a:lnTo>
                  <a:pt x="903009" y="440582"/>
                </a:lnTo>
                <a:lnTo>
                  <a:pt x="904254" y="444019"/>
                </a:lnTo>
                <a:cubicBezTo>
                  <a:pt x="907965" y="453277"/>
                  <a:pt x="913019" y="465256"/>
                  <a:pt x="919415" y="479956"/>
                </a:cubicBezTo>
                <a:lnTo>
                  <a:pt x="922623" y="487632"/>
                </a:lnTo>
                <a:lnTo>
                  <a:pt x="932686" y="511712"/>
                </a:lnTo>
                <a:lnTo>
                  <a:pt x="932684" y="511706"/>
                </a:lnTo>
                <a:lnTo>
                  <a:pt x="922623" y="487632"/>
                </a:lnTo>
                <a:lnTo>
                  <a:pt x="919416" y="479958"/>
                </a:lnTo>
                <a:cubicBezTo>
                  <a:pt x="913020" y="465258"/>
                  <a:pt x="907966" y="453280"/>
                  <a:pt x="904255" y="444021"/>
                </a:cubicBezTo>
                <a:lnTo>
                  <a:pt x="903009" y="440582"/>
                </a:lnTo>
                <a:lnTo>
                  <a:pt x="897149" y="424406"/>
                </a:lnTo>
                <a:cubicBezTo>
                  <a:pt x="895099" y="416774"/>
                  <a:pt x="890631" y="413808"/>
                  <a:pt x="883746" y="415506"/>
                </a:cubicBezTo>
                <a:close/>
                <a:moveTo>
                  <a:pt x="621605" y="0"/>
                </a:moveTo>
                <a:cubicBezTo>
                  <a:pt x="687134" y="43508"/>
                  <a:pt x="719899" y="65262"/>
                  <a:pt x="719899" y="65262"/>
                </a:cubicBezTo>
                <a:cubicBezTo>
                  <a:pt x="766971" y="167596"/>
                  <a:pt x="798075" y="219605"/>
                  <a:pt x="813214" y="221293"/>
                </a:cubicBezTo>
                <a:lnTo>
                  <a:pt x="827716" y="193292"/>
                </a:lnTo>
                <a:cubicBezTo>
                  <a:pt x="831817" y="208558"/>
                  <a:pt x="835236" y="221281"/>
                  <a:pt x="837970" y="231458"/>
                </a:cubicBezTo>
                <a:lnTo>
                  <a:pt x="837933" y="251365"/>
                </a:lnTo>
                <a:lnTo>
                  <a:pt x="843609" y="252449"/>
                </a:lnTo>
                <a:cubicBezTo>
                  <a:pt x="849908" y="257678"/>
                  <a:pt x="861066" y="271880"/>
                  <a:pt x="877082" y="295059"/>
                </a:cubicBezTo>
                <a:lnTo>
                  <a:pt x="897737" y="289958"/>
                </a:lnTo>
                <a:cubicBezTo>
                  <a:pt x="899104" y="295047"/>
                  <a:pt x="888849" y="256879"/>
                  <a:pt x="866975" y="175458"/>
                </a:cubicBezTo>
                <a:cubicBezTo>
                  <a:pt x="866975" y="175458"/>
                  <a:pt x="872053" y="157924"/>
                  <a:pt x="882210" y="122856"/>
                </a:cubicBezTo>
                <a:cubicBezTo>
                  <a:pt x="920101" y="227455"/>
                  <a:pt x="965122" y="322156"/>
                  <a:pt x="1017272" y="406955"/>
                </a:cubicBezTo>
                <a:cubicBezTo>
                  <a:pt x="1018249" y="374154"/>
                  <a:pt x="1013708" y="348143"/>
                  <a:pt x="1003649" y="328920"/>
                </a:cubicBezTo>
                <a:cubicBezTo>
                  <a:pt x="1028357" y="366231"/>
                  <a:pt x="1049647" y="390820"/>
                  <a:pt x="1067517" y="402686"/>
                </a:cubicBezTo>
                <a:cubicBezTo>
                  <a:pt x="1073965" y="390241"/>
                  <a:pt x="1075820" y="378928"/>
                  <a:pt x="1073084" y="368752"/>
                </a:cubicBezTo>
                <a:cubicBezTo>
                  <a:pt x="1075820" y="378928"/>
                  <a:pt x="1037000" y="279986"/>
                  <a:pt x="956628" y="71919"/>
                </a:cubicBezTo>
                <a:cubicBezTo>
                  <a:pt x="1089638" y="348384"/>
                  <a:pt x="1184466" y="555594"/>
                  <a:pt x="1241106" y="693547"/>
                </a:cubicBezTo>
                <a:cubicBezTo>
                  <a:pt x="1259857" y="726903"/>
                  <a:pt x="1288862" y="798424"/>
                  <a:pt x="1328119" y="908113"/>
                </a:cubicBezTo>
                <a:cubicBezTo>
                  <a:pt x="1367379" y="1017802"/>
                  <a:pt x="1396627" y="1081122"/>
                  <a:pt x="1415867" y="1098078"/>
                </a:cubicBezTo>
                <a:cubicBezTo>
                  <a:pt x="1420946" y="1080544"/>
                  <a:pt x="1415476" y="1060189"/>
                  <a:pt x="1399460" y="1037010"/>
                </a:cubicBezTo>
                <a:cubicBezTo>
                  <a:pt x="1413230" y="1033611"/>
                  <a:pt x="1424950" y="1022576"/>
                  <a:pt x="1434618" y="1003910"/>
                </a:cubicBezTo>
                <a:cubicBezTo>
                  <a:pt x="1435496" y="1025398"/>
                  <a:pt x="1433152" y="1053110"/>
                  <a:pt x="1427585" y="1087045"/>
                </a:cubicBezTo>
                <a:lnTo>
                  <a:pt x="1454393" y="1104843"/>
                </a:lnTo>
                <a:lnTo>
                  <a:pt x="1475048" y="1099742"/>
                </a:lnTo>
                <a:cubicBezTo>
                  <a:pt x="1476904" y="1088431"/>
                  <a:pt x="1474414" y="1070052"/>
                  <a:pt x="1467577" y="1044609"/>
                </a:cubicBezTo>
                <a:cubicBezTo>
                  <a:pt x="1466212" y="1039520"/>
                  <a:pt x="1459130" y="1022275"/>
                  <a:pt x="1446338" y="992876"/>
                </a:cubicBezTo>
                <a:cubicBezTo>
                  <a:pt x="1438133" y="962342"/>
                  <a:pt x="1432665" y="941988"/>
                  <a:pt x="1429931" y="931808"/>
                </a:cubicBezTo>
                <a:cubicBezTo>
                  <a:pt x="1428564" y="926720"/>
                  <a:pt x="1428588" y="913148"/>
                  <a:pt x="1430004" y="891093"/>
                </a:cubicBezTo>
                <a:cubicBezTo>
                  <a:pt x="1431421" y="869037"/>
                  <a:pt x="1430760" y="852919"/>
                  <a:pt x="1428027" y="842741"/>
                </a:cubicBezTo>
                <a:cubicBezTo>
                  <a:pt x="1425292" y="832564"/>
                  <a:pt x="1408837" y="798642"/>
                  <a:pt x="1378661" y="740976"/>
                </a:cubicBezTo>
                <a:cubicBezTo>
                  <a:pt x="1348483" y="683311"/>
                  <a:pt x="1332028" y="649387"/>
                  <a:pt x="1329294" y="639210"/>
                </a:cubicBezTo>
                <a:lnTo>
                  <a:pt x="1327975" y="606977"/>
                </a:lnTo>
                <a:cubicBezTo>
                  <a:pt x="1318406" y="571354"/>
                  <a:pt x="1307907" y="541388"/>
                  <a:pt x="1296480" y="517077"/>
                </a:cubicBezTo>
                <a:cubicBezTo>
                  <a:pt x="1368748" y="640320"/>
                  <a:pt x="1423829" y="754242"/>
                  <a:pt x="1461720" y="858841"/>
                </a:cubicBezTo>
                <a:lnTo>
                  <a:pt x="1475490" y="855441"/>
                </a:lnTo>
                <a:cubicBezTo>
                  <a:pt x="1478712" y="849217"/>
                  <a:pt x="1476905" y="833385"/>
                  <a:pt x="1470070" y="807940"/>
                </a:cubicBezTo>
                <a:cubicBezTo>
                  <a:pt x="1448195" y="726517"/>
                  <a:pt x="1394288" y="598742"/>
                  <a:pt x="1308347" y="424609"/>
                </a:cubicBezTo>
                <a:cubicBezTo>
                  <a:pt x="1387061" y="535407"/>
                  <a:pt x="1460452" y="671939"/>
                  <a:pt x="1528520" y="834204"/>
                </a:cubicBezTo>
                <a:cubicBezTo>
                  <a:pt x="1585161" y="972159"/>
                  <a:pt x="1641803" y="1110114"/>
                  <a:pt x="1698445" y="1248069"/>
                </a:cubicBezTo>
                <a:cubicBezTo>
                  <a:pt x="1780575" y="1499112"/>
                  <a:pt x="1838730" y="1688244"/>
                  <a:pt x="1872911" y="1815466"/>
                </a:cubicBezTo>
                <a:lnTo>
                  <a:pt x="1882994" y="1821117"/>
                </a:lnTo>
                <a:lnTo>
                  <a:pt x="1874961" y="1823100"/>
                </a:lnTo>
                <a:lnTo>
                  <a:pt x="1883165" y="1853632"/>
                </a:lnTo>
                <a:lnTo>
                  <a:pt x="1903820" y="1848533"/>
                </a:lnTo>
                <a:lnTo>
                  <a:pt x="1930481" y="1947765"/>
                </a:lnTo>
                <a:cubicBezTo>
                  <a:pt x="1928137" y="1975477"/>
                  <a:pt x="1926964" y="1989333"/>
                  <a:pt x="1926964" y="1989333"/>
                </a:cubicBezTo>
                <a:cubicBezTo>
                  <a:pt x="1940734" y="1985931"/>
                  <a:pt x="1949670" y="1991865"/>
                  <a:pt x="1953771" y="2007132"/>
                </a:cubicBezTo>
                <a:cubicBezTo>
                  <a:pt x="1972230" y="2075831"/>
                  <a:pt x="1982996" y="2115905"/>
                  <a:pt x="1986072" y="2127356"/>
                </a:cubicBezTo>
                <a:lnTo>
                  <a:pt x="1986584" y="2129263"/>
                </a:lnTo>
                <a:cubicBezTo>
                  <a:pt x="1963634" y="2134933"/>
                  <a:pt x="1951916" y="2145966"/>
                  <a:pt x="1951427" y="2162365"/>
                </a:cubicBezTo>
                <a:cubicBezTo>
                  <a:pt x="1967931" y="2169143"/>
                  <a:pt x="1978233" y="2180165"/>
                  <a:pt x="1982337" y="2195432"/>
                </a:cubicBezTo>
                <a:cubicBezTo>
                  <a:pt x="1983703" y="2200521"/>
                  <a:pt x="1981287" y="2205188"/>
                  <a:pt x="1975085" y="2209433"/>
                </a:cubicBezTo>
                <a:cubicBezTo>
                  <a:pt x="1968884" y="2213677"/>
                  <a:pt x="1967149" y="2220888"/>
                  <a:pt x="1969884" y="2231066"/>
                </a:cubicBezTo>
                <a:cubicBezTo>
                  <a:pt x="1972618" y="2241245"/>
                  <a:pt x="1978795" y="2250572"/>
                  <a:pt x="1988414" y="2259048"/>
                </a:cubicBezTo>
                <a:cubicBezTo>
                  <a:pt x="1998034" y="2267526"/>
                  <a:pt x="2003527" y="2274310"/>
                  <a:pt x="2004894" y="2279399"/>
                </a:cubicBezTo>
                <a:cubicBezTo>
                  <a:pt x="2007630" y="2289576"/>
                  <a:pt x="2015784" y="2347254"/>
                  <a:pt x="2029358" y="2452433"/>
                </a:cubicBezTo>
                <a:cubicBezTo>
                  <a:pt x="2042932" y="2557610"/>
                  <a:pt x="2051086" y="2615289"/>
                  <a:pt x="2053820" y="2625466"/>
                </a:cubicBezTo>
                <a:cubicBezTo>
                  <a:pt x="2071594" y="2691622"/>
                  <a:pt x="2083802" y="2727949"/>
                  <a:pt x="2090442" y="2734449"/>
                </a:cubicBezTo>
                <a:cubicBezTo>
                  <a:pt x="2097083" y="2740948"/>
                  <a:pt x="2101087" y="2746743"/>
                  <a:pt x="2102454" y="2751831"/>
                </a:cubicBezTo>
                <a:lnTo>
                  <a:pt x="2012513" y="2253098"/>
                </a:lnTo>
                <a:cubicBezTo>
                  <a:pt x="2015247" y="2263275"/>
                  <a:pt x="2024963" y="2281225"/>
                  <a:pt x="2041663" y="2306947"/>
                </a:cubicBezTo>
                <a:cubicBezTo>
                  <a:pt x="2058362" y="2332669"/>
                  <a:pt x="2067397" y="2348075"/>
                  <a:pt x="2068764" y="2353164"/>
                </a:cubicBezTo>
                <a:cubicBezTo>
                  <a:pt x="2103043" y="2426095"/>
                  <a:pt x="2150016" y="2582719"/>
                  <a:pt x="2209684" y="2823029"/>
                </a:cubicBezTo>
                <a:lnTo>
                  <a:pt x="2222424" y="2795540"/>
                </a:lnTo>
                <a:lnTo>
                  <a:pt x="2230997" y="2834044"/>
                </a:lnTo>
                <a:cubicBezTo>
                  <a:pt x="2243182" y="2883945"/>
                  <a:pt x="2253627" y="2926811"/>
                  <a:pt x="2262337" y="2962646"/>
                </a:cubicBezTo>
                <a:lnTo>
                  <a:pt x="2278683" y="3030167"/>
                </a:lnTo>
                <a:lnTo>
                  <a:pt x="2283256" y="3049052"/>
                </a:lnTo>
                <a:lnTo>
                  <a:pt x="2286154" y="3061249"/>
                </a:lnTo>
                <a:lnTo>
                  <a:pt x="2267693" y="3093592"/>
                </a:lnTo>
                <a:lnTo>
                  <a:pt x="2267692" y="3093596"/>
                </a:lnTo>
                <a:lnTo>
                  <a:pt x="2286155" y="3061251"/>
                </a:lnTo>
                <a:lnTo>
                  <a:pt x="2293759" y="3093262"/>
                </a:lnTo>
                <a:cubicBezTo>
                  <a:pt x="2295522" y="3100967"/>
                  <a:pt x="2295550" y="3101639"/>
                  <a:pt x="2293842" y="3095278"/>
                </a:cubicBezTo>
                <a:lnTo>
                  <a:pt x="2466107" y="4119047"/>
                </a:lnTo>
                <a:cubicBezTo>
                  <a:pt x="2479779" y="4169935"/>
                  <a:pt x="2485442" y="4209235"/>
                  <a:pt x="2483097" y="4236947"/>
                </a:cubicBezTo>
                <a:cubicBezTo>
                  <a:pt x="2477043" y="4287280"/>
                  <a:pt x="2472648" y="4307359"/>
                  <a:pt x="2469914" y="4297182"/>
                </a:cubicBezTo>
                <a:cubicBezTo>
                  <a:pt x="2472648" y="4307359"/>
                  <a:pt x="2478142" y="4314142"/>
                  <a:pt x="2486393" y="4317532"/>
                </a:cubicBezTo>
                <a:lnTo>
                  <a:pt x="2497446" y="4327271"/>
                </a:lnTo>
                <a:lnTo>
                  <a:pt x="2496477" y="4334337"/>
                </a:lnTo>
                <a:lnTo>
                  <a:pt x="2492035" y="4338522"/>
                </a:lnTo>
                <a:lnTo>
                  <a:pt x="2496479" y="4334336"/>
                </a:lnTo>
                <a:lnTo>
                  <a:pt x="2494599" y="4348063"/>
                </a:lnTo>
                <a:lnTo>
                  <a:pt x="2478764" y="4351974"/>
                </a:lnTo>
                <a:lnTo>
                  <a:pt x="2485002" y="4326016"/>
                </a:lnTo>
                <a:lnTo>
                  <a:pt x="2485002" y="4326014"/>
                </a:lnTo>
                <a:lnTo>
                  <a:pt x="2478761" y="4351975"/>
                </a:lnTo>
                <a:lnTo>
                  <a:pt x="2411977" y="4368468"/>
                </a:lnTo>
                <a:cubicBezTo>
                  <a:pt x="2393616" y="4373002"/>
                  <a:pt x="2384436" y="4375268"/>
                  <a:pt x="2384436" y="4375268"/>
                </a:cubicBezTo>
                <a:cubicBezTo>
                  <a:pt x="2340685" y="4467471"/>
                  <a:pt x="2316513" y="4514139"/>
                  <a:pt x="2311923" y="4515273"/>
                </a:cubicBezTo>
                <a:cubicBezTo>
                  <a:pt x="2302744" y="4517541"/>
                  <a:pt x="2291268" y="4520373"/>
                  <a:pt x="2277498" y="4523774"/>
                </a:cubicBezTo>
                <a:cubicBezTo>
                  <a:pt x="2257771" y="4523221"/>
                  <a:pt x="2245612" y="4523510"/>
                  <a:pt x="2241023" y="4524643"/>
                </a:cubicBezTo>
                <a:cubicBezTo>
                  <a:pt x="2185649" y="4446065"/>
                  <a:pt x="2140775" y="4397456"/>
                  <a:pt x="2106399" y="4378813"/>
                </a:cubicBezTo>
                <a:cubicBezTo>
                  <a:pt x="2106399" y="4378813"/>
                  <a:pt x="2107718" y="4411046"/>
                  <a:pt x="2110353" y="4475514"/>
                </a:cubicBezTo>
                <a:cubicBezTo>
                  <a:pt x="2107520" y="4519625"/>
                  <a:pt x="2115725" y="4550159"/>
                  <a:pt x="2134964" y="4567113"/>
                </a:cubicBezTo>
                <a:cubicBezTo>
                  <a:pt x="2105665" y="4530936"/>
                  <a:pt x="2088721" y="4513414"/>
                  <a:pt x="2084131" y="4514547"/>
                </a:cubicBezTo>
                <a:lnTo>
                  <a:pt x="2040165" y="4572132"/>
                </a:lnTo>
                <a:lnTo>
                  <a:pt x="2075668" y="4643804"/>
                </a:lnTo>
                <a:cubicBezTo>
                  <a:pt x="2097982" y="4683416"/>
                  <a:pt x="2110030" y="4705703"/>
                  <a:pt x="2111816" y="4710665"/>
                </a:cubicBezTo>
                <a:cubicBezTo>
                  <a:pt x="2115388" y="4720590"/>
                  <a:pt x="2118071" y="4739241"/>
                  <a:pt x="2119869" y="4766619"/>
                </a:cubicBezTo>
                <a:cubicBezTo>
                  <a:pt x="2121667" y="4793997"/>
                  <a:pt x="2124352" y="4812648"/>
                  <a:pt x="2127924" y="4822572"/>
                </a:cubicBezTo>
                <a:cubicBezTo>
                  <a:pt x="2127924" y="4822572"/>
                  <a:pt x="2141318" y="4859789"/>
                  <a:pt x="2168106" y="4934222"/>
                </a:cubicBezTo>
                <a:cubicBezTo>
                  <a:pt x="2194895" y="5008655"/>
                  <a:pt x="2215432" y="5065721"/>
                  <a:pt x="2229719" y="5105419"/>
                </a:cubicBezTo>
                <a:cubicBezTo>
                  <a:pt x="2226148" y="5095495"/>
                  <a:pt x="2213214" y="5087538"/>
                  <a:pt x="2190921" y="5081549"/>
                </a:cubicBezTo>
                <a:cubicBezTo>
                  <a:pt x="2168626" y="5075560"/>
                  <a:pt x="2155694" y="5067603"/>
                  <a:pt x="2152122" y="5057679"/>
                </a:cubicBezTo>
                <a:cubicBezTo>
                  <a:pt x="2096783" y="4948681"/>
                  <a:pt x="2062863" y="4876815"/>
                  <a:pt x="2050362" y="4842079"/>
                </a:cubicBezTo>
                <a:cubicBezTo>
                  <a:pt x="2046790" y="4832154"/>
                  <a:pt x="2024476" y="4786938"/>
                  <a:pt x="1983418" y="4706430"/>
                </a:cubicBezTo>
                <a:lnTo>
                  <a:pt x="1954031" y="4648130"/>
                </a:lnTo>
                <a:lnTo>
                  <a:pt x="1920795" y="4644422"/>
                </a:lnTo>
                <a:lnTo>
                  <a:pt x="1888248" y="4613251"/>
                </a:lnTo>
                <a:lnTo>
                  <a:pt x="2043057" y="4939292"/>
                </a:lnTo>
                <a:cubicBezTo>
                  <a:pt x="2193017" y="5255250"/>
                  <a:pt x="2268668" y="5415088"/>
                  <a:pt x="2270007" y="5418810"/>
                </a:cubicBezTo>
                <a:cubicBezTo>
                  <a:pt x="2273579" y="5428734"/>
                  <a:pt x="2270026" y="5452432"/>
                  <a:pt x="2259346" y="5489906"/>
                </a:cubicBezTo>
                <a:cubicBezTo>
                  <a:pt x="2257572" y="5507359"/>
                  <a:pt x="2267385" y="5517840"/>
                  <a:pt x="2288787" y="5521347"/>
                </a:cubicBezTo>
                <a:cubicBezTo>
                  <a:pt x="2310187" y="5524855"/>
                  <a:pt x="2322674" y="5531572"/>
                  <a:pt x="2326246" y="5541496"/>
                </a:cubicBezTo>
                <a:cubicBezTo>
                  <a:pt x="2308433" y="5581537"/>
                  <a:pt x="2303100" y="5611481"/>
                  <a:pt x="2310243" y="5631329"/>
                </a:cubicBezTo>
                <a:cubicBezTo>
                  <a:pt x="2313815" y="5641254"/>
                  <a:pt x="2325414" y="5656697"/>
                  <a:pt x="2345042" y="5677657"/>
                </a:cubicBezTo>
                <a:cubicBezTo>
                  <a:pt x="2364668" y="5698619"/>
                  <a:pt x="2376267" y="5714062"/>
                  <a:pt x="2379839" y="5723986"/>
                </a:cubicBezTo>
                <a:cubicBezTo>
                  <a:pt x="2492315" y="5969360"/>
                  <a:pt x="2572650" y="6136621"/>
                  <a:pt x="2620846" y="6225769"/>
                </a:cubicBezTo>
                <a:cubicBezTo>
                  <a:pt x="2522751" y="6199419"/>
                  <a:pt x="2473705" y="6186243"/>
                  <a:pt x="2473705" y="6186243"/>
                </a:cubicBezTo>
                <a:cubicBezTo>
                  <a:pt x="2407675" y="6092303"/>
                  <a:pt x="2363070" y="6046702"/>
                  <a:pt x="2339888" y="6049440"/>
                </a:cubicBezTo>
                <a:lnTo>
                  <a:pt x="2315831" y="6083320"/>
                </a:lnTo>
                <a:cubicBezTo>
                  <a:pt x="2310473" y="6068433"/>
                  <a:pt x="2306008" y="6056028"/>
                  <a:pt x="2302437" y="6046103"/>
                </a:cubicBezTo>
                <a:lnTo>
                  <a:pt x="2303734" y="6025086"/>
                </a:lnTo>
                <a:lnTo>
                  <a:pt x="2295072" y="6025634"/>
                </a:lnTo>
                <a:cubicBezTo>
                  <a:pt x="2285707" y="6021999"/>
                  <a:pt x="2269428" y="6010341"/>
                  <a:pt x="2246235" y="5990663"/>
                </a:cubicBezTo>
                <a:lnTo>
                  <a:pt x="2214143" y="6002213"/>
                </a:lnTo>
                <a:cubicBezTo>
                  <a:pt x="2212357" y="5997251"/>
                  <a:pt x="2225751" y="6034468"/>
                  <a:pt x="2254325" y="6113863"/>
                </a:cubicBezTo>
                <a:cubicBezTo>
                  <a:pt x="2254325" y="6113863"/>
                  <a:pt x="2245418" y="6133883"/>
                  <a:pt x="2227607" y="6173923"/>
                </a:cubicBezTo>
                <a:cubicBezTo>
                  <a:pt x="2175841" y="6074850"/>
                  <a:pt x="2112488" y="5988354"/>
                  <a:pt x="2037553" y="5914433"/>
                </a:cubicBezTo>
                <a:cubicBezTo>
                  <a:pt x="2034004" y="5949340"/>
                  <a:pt x="2039368" y="5975434"/>
                  <a:pt x="2053643" y="5992717"/>
                </a:cubicBezTo>
                <a:cubicBezTo>
                  <a:pt x="2017960" y="5960719"/>
                  <a:pt x="1986744" y="5941126"/>
                  <a:pt x="1959991" y="5933940"/>
                </a:cubicBezTo>
                <a:cubicBezTo>
                  <a:pt x="1949299" y="5948998"/>
                  <a:pt x="1945739" y="5961489"/>
                  <a:pt x="1949311" y="5971413"/>
                </a:cubicBezTo>
                <a:cubicBezTo>
                  <a:pt x="1945739" y="5961489"/>
                  <a:pt x="1999287" y="6054317"/>
                  <a:pt x="2109952" y="6249897"/>
                </a:cubicBezTo>
                <a:cubicBezTo>
                  <a:pt x="1922576" y="5997850"/>
                  <a:pt x="1789621" y="5807489"/>
                  <a:pt x="1711090" y="5678814"/>
                </a:cubicBezTo>
                <a:cubicBezTo>
                  <a:pt x="1684325" y="5649211"/>
                  <a:pt x="1644167" y="5582392"/>
                  <a:pt x="1590613" y="5478357"/>
                </a:cubicBezTo>
                <a:cubicBezTo>
                  <a:pt x="1537061" y="5374321"/>
                  <a:pt x="1496015" y="5316229"/>
                  <a:pt x="1467476" y="5304080"/>
                </a:cubicBezTo>
                <a:cubicBezTo>
                  <a:pt x="1458571" y="5324100"/>
                  <a:pt x="1465715" y="5343948"/>
                  <a:pt x="1488907" y="5363627"/>
                </a:cubicBezTo>
                <a:cubicBezTo>
                  <a:pt x="1467511" y="5371327"/>
                  <a:pt x="1448796" y="5386470"/>
                  <a:pt x="1432759" y="5409057"/>
                </a:cubicBezTo>
                <a:cubicBezTo>
                  <a:pt x="1432746" y="5386641"/>
                  <a:pt x="1438081" y="5356696"/>
                  <a:pt x="1448760" y="5319224"/>
                </a:cubicBezTo>
                <a:lnTo>
                  <a:pt x="1408631" y="5308443"/>
                </a:lnTo>
                <a:lnTo>
                  <a:pt x="1376538" y="5319993"/>
                </a:lnTo>
                <a:cubicBezTo>
                  <a:pt x="1372979" y="5332484"/>
                  <a:pt x="1375662" y="5351136"/>
                  <a:pt x="1384592" y="5375947"/>
                </a:cubicBezTo>
                <a:cubicBezTo>
                  <a:pt x="1386378" y="5380909"/>
                  <a:pt x="1396194" y="5396994"/>
                  <a:pt x="1414042" y="5424200"/>
                </a:cubicBezTo>
                <a:cubicBezTo>
                  <a:pt x="1424757" y="5453973"/>
                  <a:pt x="1431901" y="5473822"/>
                  <a:pt x="1435473" y="5483747"/>
                </a:cubicBezTo>
                <a:cubicBezTo>
                  <a:pt x="1437258" y="5488709"/>
                  <a:pt x="1436375" y="5503039"/>
                  <a:pt x="1432820" y="5526739"/>
                </a:cubicBezTo>
                <a:cubicBezTo>
                  <a:pt x="1429266" y="5550437"/>
                  <a:pt x="1429274" y="5567249"/>
                  <a:pt x="1432846" y="5577174"/>
                </a:cubicBezTo>
                <a:cubicBezTo>
                  <a:pt x="1436419" y="5587098"/>
                  <a:pt x="1459617" y="5617984"/>
                  <a:pt x="1502443" y="5669830"/>
                </a:cubicBezTo>
                <a:cubicBezTo>
                  <a:pt x="1545269" y="5721677"/>
                  <a:pt x="1568467" y="5752562"/>
                  <a:pt x="1572039" y="5762487"/>
                </a:cubicBezTo>
                <a:lnTo>
                  <a:pt x="1572058" y="5796110"/>
                </a:lnTo>
                <a:cubicBezTo>
                  <a:pt x="1584559" y="5830845"/>
                  <a:pt x="1598840" y="5859336"/>
                  <a:pt x="1614900" y="5881580"/>
                </a:cubicBezTo>
                <a:cubicBezTo>
                  <a:pt x="1511414" y="5773096"/>
                  <a:pt x="1433786" y="5669317"/>
                  <a:pt x="1382020" y="5570243"/>
                </a:cubicBezTo>
                <a:lnTo>
                  <a:pt x="1360625" y="5577943"/>
                </a:lnTo>
                <a:cubicBezTo>
                  <a:pt x="1355279" y="5585472"/>
                  <a:pt x="1357070" y="5601643"/>
                  <a:pt x="1366001" y="5626453"/>
                </a:cubicBezTo>
                <a:cubicBezTo>
                  <a:pt x="1394575" y="5705849"/>
                  <a:pt x="1469535" y="5824600"/>
                  <a:pt x="1590880" y="5982707"/>
                </a:cubicBezTo>
                <a:cubicBezTo>
                  <a:pt x="1476701" y="5889280"/>
                  <a:pt x="1372316" y="5767107"/>
                  <a:pt x="1277722" y="5616188"/>
                </a:cubicBezTo>
                <a:cubicBezTo>
                  <a:pt x="1199191" y="5487512"/>
                  <a:pt x="1120659" y="5358836"/>
                  <a:pt x="1042128" y="5230160"/>
                </a:cubicBezTo>
                <a:cubicBezTo>
                  <a:pt x="931438" y="4989749"/>
                  <a:pt x="853771" y="4807515"/>
                  <a:pt x="809124" y="4683460"/>
                </a:cubicBezTo>
                <a:lnTo>
                  <a:pt x="793963" y="4680508"/>
                </a:lnTo>
                <a:lnTo>
                  <a:pt x="806445" y="4676016"/>
                </a:lnTo>
                <a:lnTo>
                  <a:pt x="795730" y="4646243"/>
                </a:lnTo>
                <a:lnTo>
                  <a:pt x="763636" y="4657794"/>
                </a:lnTo>
                <a:lnTo>
                  <a:pt x="728813" y="4561030"/>
                </a:lnTo>
                <a:cubicBezTo>
                  <a:pt x="734146" y="4531085"/>
                  <a:pt x="736812" y="4516113"/>
                  <a:pt x="736812" y="4516113"/>
                </a:cubicBezTo>
                <a:cubicBezTo>
                  <a:pt x="715419" y="4523813"/>
                  <a:pt x="702041" y="4520220"/>
                  <a:pt x="696684" y="4505333"/>
                </a:cubicBezTo>
                <a:cubicBezTo>
                  <a:pt x="672574" y="4438343"/>
                  <a:pt x="658511" y="4399267"/>
                  <a:pt x="654492" y="4388102"/>
                </a:cubicBezTo>
                <a:lnTo>
                  <a:pt x="653822" y="4386240"/>
                </a:lnTo>
                <a:cubicBezTo>
                  <a:pt x="689482" y="4373406"/>
                  <a:pt x="708197" y="4358263"/>
                  <a:pt x="709972" y="4340809"/>
                </a:cubicBezTo>
                <a:cubicBezTo>
                  <a:pt x="685005" y="4338585"/>
                  <a:pt x="669842" y="4330030"/>
                  <a:pt x="664484" y="4315143"/>
                </a:cubicBezTo>
                <a:cubicBezTo>
                  <a:pt x="662698" y="4310181"/>
                  <a:pt x="666709" y="4304534"/>
                  <a:pt x="676513" y="4298203"/>
                </a:cubicBezTo>
                <a:cubicBezTo>
                  <a:pt x="686317" y="4291872"/>
                  <a:pt x="689434" y="4283744"/>
                  <a:pt x="685863" y="4273819"/>
                </a:cubicBezTo>
                <a:cubicBezTo>
                  <a:pt x="682291" y="4263895"/>
                  <a:pt x="673369" y="4255896"/>
                  <a:pt x="659100" y="4249821"/>
                </a:cubicBezTo>
                <a:cubicBezTo>
                  <a:pt x="644832" y="4243746"/>
                  <a:pt x="636803" y="4238229"/>
                  <a:pt x="635017" y="4233266"/>
                </a:cubicBezTo>
                <a:cubicBezTo>
                  <a:pt x="631445" y="4223342"/>
                  <a:pt x="622499" y="4164907"/>
                  <a:pt x="608177" y="4057962"/>
                </a:cubicBezTo>
                <a:cubicBezTo>
                  <a:pt x="593854" y="3951018"/>
                  <a:pt x="584907" y="3892584"/>
                  <a:pt x="581335" y="3882659"/>
                </a:cubicBezTo>
                <a:cubicBezTo>
                  <a:pt x="558118" y="3818150"/>
                  <a:pt x="541605" y="3783457"/>
                  <a:pt x="531793" y="3778581"/>
                </a:cubicBezTo>
                <a:cubicBezTo>
                  <a:pt x="521983" y="3773704"/>
                  <a:pt x="516185" y="3768785"/>
                  <a:pt x="514399" y="3763823"/>
                </a:cubicBezTo>
                <a:lnTo>
                  <a:pt x="621658" y="4263297"/>
                </a:lnTo>
                <a:cubicBezTo>
                  <a:pt x="618086" y="4253372"/>
                  <a:pt x="604258" y="4237330"/>
                  <a:pt x="580173" y="4215171"/>
                </a:cubicBezTo>
                <a:cubicBezTo>
                  <a:pt x="556087" y="4193013"/>
                  <a:pt x="543151" y="4179452"/>
                  <a:pt x="541365" y="4174490"/>
                </a:cubicBezTo>
                <a:cubicBezTo>
                  <a:pt x="493182" y="4107756"/>
                  <a:pt x="430688" y="3956494"/>
                  <a:pt x="353882" y="3720703"/>
                </a:cubicBezTo>
                <a:lnTo>
                  <a:pt x="332569" y="3753516"/>
                </a:lnTo>
                <a:lnTo>
                  <a:pt x="321781" y="3715441"/>
                </a:lnTo>
                <a:cubicBezTo>
                  <a:pt x="306151" y="3666418"/>
                  <a:pt x="292756" y="3624298"/>
                  <a:pt x="281591" y="3589082"/>
                </a:cubicBezTo>
                <a:lnTo>
                  <a:pt x="260655" y="3522706"/>
                </a:lnTo>
                <a:lnTo>
                  <a:pt x="254798" y="3504142"/>
                </a:lnTo>
                <a:lnTo>
                  <a:pt x="251103" y="3492134"/>
                </a:lnTo>
                <a:lnTo>
                  <a:pt x="281517" y="3452491"/>
                </a:lnTo>
                <a:lnTo>
                  <a:pt x="281519" y="3452486"/>
                </a:lnTo>
                <a:lnTo>
                  <a:pt x="251102" y="3492132"/>
                </a:lnTo>
                <a:lnTo>
                  <a:pt x="241399" y="3460620"/>
                </a:lnTo>
                <a:cubicBezTo>
                  <a:pt x="239169" y="3453015"/>
                  <a:pt x="239165" y="3452315"/>
                  <a:pt x="241398" y="3458518"/>
                </a:cubicBezTo>
                <a:lnTo>
                  <a:pt x="40238" y="2429540"/>
                </a:lnTo>
                <a:cubicBezTo>
                  <a:pt x="22379" y="2379918"/>
                  <a:pt x="16118" y="2340134"/>
                  <a:pt x="21451" y="2310190"/>
                </a:cubicBezTo>
                <a:cubicBezTo>
                  <a:pt x="33905" y="2255263"/>
                  <a:pt x="41918" y="2232762"/>
                  <a:pt x="45490" y="2242686"/>
                </a:cubicBezTo>
                <a:cubicBezTo>
                  <a:pt x="41918" y="2232762"/>
                  <a:pt x="33891" y="2227243"/>
                  <a:pt x="21406" y="2226132"/>
                </a:cubicBezTo>
                <a:lnTo>
                  <a:pt x="5014" y="2219153"/>
                </a:lnTo>
                <a:lnTo>
                  <a:pt x="6945" y="2211405"/>
                </a:lnTo>
                <a:lnTo>
                  <a:pt x="14038" y="2205664"/>
                </a:lnTo>
                <a:lnTo>
                  <a:pt x="6942" y="2211406"/>
                </a:lnTo>
                <a:lnTo>
                  <a:pt x="10689" y="2196359"/>
                </a:lnTo>
                <a:lnTo>
                  <a:pt x="35293" y="2187504"/>
                </a:lnTo>
                <a:lnTo>
                  <a:pt x="24405" y="2215907"/>
                </a:lnTo>
                <a:lnTo>
                  <a:pt x="24076" y="2216763"/>
                </a:lnTo>
                <a:lnTo>
                  <a:pt x="24077" y="2216761"/>
                </a:lnTo>
                <a:lnTo>
                  <a:pt x="24405" y="2215907"/>
                </a:lnTo>
                <a:lnTo>
                  <a:pt x="35295" y="2187503"/>
                </a:lnTo>
                <a:lnTo>
                  <a:pt x="139062" y="2150158"/>
                </a:lnTo>
                <a:cubicBezTo>
                  <a:pt x="167588" y="2139891"/>
                  <a:pt x="181853" y="2134758"/>
                  <a:pt x="181853" y="2134758"/>
                </a:cubicBezTo>
                <a:cubicBezTo>
                  <a:pt x="254909" y="2024391"/>
                  <a:pt x="295002" y="1967924"/>
                  <a:pt x="302133" y="1965358"/>
                </a:cubicBezTo>
                <a:cubicBezTo>
                  <a:pt x="316398" y="1960224"/>
                  <a:pt x="334227" y="1953807"/>
                  <a:pt x="355623" y="1946107"/>
                </a:cubicBezTo>
                <a:cubicBezTo>
                  <a:pt x="385935" y="1940803"/>
                  <a:pt x="404658" y="1936867"/>
                  <a:pt x="411789" y="1934300"/>
                </a:cubicBezTo>
                <a:cubicBezTo>
                  <a:pt x="492071" y="2000691"/>
                  <a:pt x="558073" y="2038593"/>
                  <a:pt x="609791" y="2048004"/>
                </a:cubicBezTo>
                <a:cubicBezTo>
                  <a:pt x="609791" y="2048004"/>
                  <a:pt x="609774" y="2014380"/>
                  <a:pt x="609739" y="1947134"/>
                </a:cubicBezTo>
                <a:cubicBezTo>
                  <a:pt x="616848" y="1899736"/>
                  <a:pt x="606132" y="1869962"/>
                  <a:pt x="577593" y="1857813"/>
                </a:cubicBezTo>
                <a:cubicBezTo>
                  <a:pt x="620407" y="1887245"/>
                  <a:pt x="645380" y="1900677"/>
                  <a:pt x="652512" y="1898110"/>
                </a:cubicBezTo>
                <a:cubicBezTo>
                  <a:pt x="750535" y="1789968"/>
                  <a:pt x="813809" y="1730763"/>
                  <a:pt x="842336" y="1720497"/>
                </a:cubicBezTo>
                <a:cubicBezTo>
                  <a:pt x="863732" y="1712796"/>
                  <a:pt x="886913" y="1710058"/>
                  <a:pt x="911878" y="1712284"/>
                </a:cubicBezTo>
                <a:cubicBezTo>
                  <a:pt x="950227" y="1729309"/>
                  <a:pt x="985847" y="1745741"/>
                  <a:pt x="1018733" y="1761580"/>
                </a:cubicBezTo>
                <a:lnTo>
                  <a:pt x="1099518" y="1802418"/>
                </a:lnTo>
                <a:lnTo>
                  <a:pt x="1074102" y="1711563"/>
                </a:lnTo>
                <a:cubicBezTo>
                  <a:pt x="1068634" y="1691208"/>
                  <a:pt x="1057792" y="1659968"/>
                  <a:pt x="1041582" y="1617847"/>
                </a:cubicBezTo>
                <a:cubicBezTo>
                  <a:pt x="1025371" y="1575726"/>
                  <a:pt x="1016581" y="1552120"/>
                  <a:pt x="1015214" y="1547031"/>
                </a:cubicBezTo>
                <a:cubicBezTo>
                  <a:pt x="1012479" y="1536852"/>
                  <a:pt x="1009990" y="1518475"/>
                  <a:pt x="1007744" y="1491896"/>
                </a:cubicBezTo>
                <a:cubicBezTo>
                  <a:pt x="1005497" y="1465320"/>
                  <a:pt x="1003007" y="1446941"/>
                  <a:pt x="1000273" y="1436763"/>
                </a:cubicBezTo>
                <a:cubicBezTo>
                  <a:pt x="1000273" y="1436763"/>
                  <a:pt x="990019" y="1398597"/>
                  <a:pt x="969511" y="1322263"/>
                </a:cubicBezTo>
                <a:cubicBezTo>
                  <a:pt x="949003" y="1245930"/>
                  <a:pt x="933278" y="1187408"/>
                  <a:pt x="922342" y="1146698"/>
                </a:cubicBezTo>
                <a:cubicBezTo>
                  <a:pt x="925076" y="1156875"/>
                  <a:pt x="933890" y="1166908"/>
                  <a:pt x="948783" y="1176796"/>
                </a:cubicBezTo>
                <a:cubicBezTo>
                  <a:pt x="963676" y="1186684"/>
                  <a:pt x="972490" y="1196717"/>
                  <a:pt x="975224" y="1206894"/>
                </a:cubicBezTo>
                <a:cubicBezTo>
                  <a:pt x="1015851" y="1321673"/>
                  <a:pt x="1040949" y="1396873"/>
                  <a:pt x="1050519" y="1432496"/>
                </a:cubicBezTo>
                <a:cubicBezTo>
                  <a:pt x="1053253" y="1442673"/>
                  <a:pt x="1069685" y="1490168"/>
                  <a:pt x="1099811" y="1574978"/>
                </a:cubicBezTo>
                <a:cubicBezTo>
                  <a:pt x="1129939" y="1659788"/>
                  <a:pt x="1146370" y="1707283"/>
                  <a:pt x="1149104" y="1717460"/>
                </a:cubicBezTo>
                <a:cubicBezTo>
                  <a:pt x="1151840" y="1727637"/>
                  <a:pt x="1159846" y="1739227"/>
                  <a:pt x="1173129" y="1752226"/>
                </a:cubicBezTo>
                <a:lnTo>
                  <a:pt x="1180746" y="1725926"/>
                </a:lnTo>
                <a:cubicBezTo>
                  <a:pt x="984063" y="1139594"/>
                  <a:pt x="885037" y="843885"/>
                  <a:pt x="883670" y="838796"/>
                </a:cubicBezTo>
                <a:cubicBezTo>
                  <a:pt x="880936" y="828619"/>
                  <a:pt x="882352" y="806563"/>
                  <a:pt x="887920" y="772629"/>
                </a:cubicBezTo>
                <a:cubicBezTo>
                  <a:pt x="888407" y="756228"/>
                  <a:pt x="881547" y="744355"/>
                  <a:pt x="867338" y="737013"/>
                </a:cubicBezTo>
                <a:cubicBezTo>
                  <a:pt x="853128" y="729668"/>
                  <a:pt x="844655" y="720907"/>
                  <a:pt x="841921" y="710730"/>
                </a:cubicBezTo>
                <a:cubicBezTo>
                  <a:pt x="852078" y="675662"/>
                  <a:pt x="854422" y="647950"/>
                  <a:pt x="848954" y="627595"/>
                </a:cubicBezTo>
                <a:cubicBezTo>
                  <a:pt x="846220" y="617418"/>
                  <a:pt x="837992" y="600457"/>
                  <a:pt x="824271" y="576713"/>
                </a:cubicBezTo>
                <a:cubicBezTo>
                  <a:pt x="810550" y="552969"/>
                  <a:pt x="802323" y="536008"/>
                  <a:pt x="799586" y="525829"/>
                </a:cubicBezTo>
                <a:cubicBezTo>
                  <a:pt x="716089" y="269698"/>
                  <a:pt x="656763" y="94421"/>
                  <a:pt x="621605" y="0"/>
                </a:cubicBezTo>
                <a:close/>
              </a:path>
            </a:pathLst>
          </a:custGeom>
        </p:spPr>
      </p:pic>
      <p:pic>
        <p:nvPicPr>
          <p:cNvPr id="30" name="Picture Placeholder 5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6EA28B04-F995-4C84-8D52-6DAF9FCCB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r="32717"/>
          <a:stretch>
            <a:fillRect/>
          </a:stretch>
        </p:blipFill>
        <p:spPr>
          <a:xfrm>
            <a:off x="8449189" y="1296884"/>
            <a:ext cx="2289984" cy="4416634"/>
          </a:xfrm>
          <a:custGeom>
            <a:avLst/>
            <a:gdLst>
              <a:gd name="connsiteX0" fmla="*/ 1772718 w 2620846"/>
              <a:gd name="connsiteY0" fmla="*/ 5883634 h 6249897"/>
              <a:gd name="connsiteX1" fmla="*/ 1799488 w 2620846"/>
              <a:gd name="connsiteY1" fmla="*/ 5924445 h 6249897"/>
              <a:gd name="connsiteX2" fmla="*/ 1778094 w 2620846"/>
              <a:gd name="connsiteY2" fmla="*/ 5932144 h 6249897"/>
              <a:gd name="connsiteX3" fmla="*/ 1740626 w 2620846"/>
              <a:gd name="connsiteY3" fmla="*/ 5895184 h 6249897"/>
              <a:gd name="connsiteX4" fmla="*/ 1707577 w 2620846"/>
              <a:gd name="connsiteY4" fmla="*/ 5814063 h 6249897"/>
              <a:gd name="connsiteX5" fmla="*/ 1713842 w 2620846"/>
              <a:gd name="connsiteY5" fmla="*/ 5820752 h 6249897"/>
              <a:gd name="connsiteX6" fmla="*/ 1707149 w 2620846"/>
              <a:gd name="connsiteY6" fmla="*/ 5814753 h 6249897"/>
              <a:gd name="connsiteX7" fmla="*/ 2174207 w 2620846"/>
              <a:gd name="connsiteY7" fmla="*/ 5778624 h 6249897"/>
              <a:gd name="connsiteX8" fmla="*/ 2174209 w 2620846"/>
              <a:gd name="connsiteY8" fmla="*/ 5778630 h 6249897"/>
              <a:gd name="connsiteX9" fmla="*/ 2192642 w 2620846"/>
              <a:gd name="connsiteY9" fmla="*/ 5808175 h 6249897"/>
              <a:gd name="connsiteX10" fmla="*/ 2223430 w 2620846"/>
              <a:gd name="connsiteY10" fmla="*/ 5860150 h 6249897"/>
              <a:gd name="connsiteX11" fmla="*/ 2243496 w 2620846"/>
              <a:gd name="connsiteY11" fmla="*/ 5865540 h 6249897"/>
              <a:gd name="connsiteX12" fmla="*/ 2264898 w 2620846"/>
              <a:gd name="connsiteY12" fmla="*/ 5874652 h 6249897"/>
              <a:gd name="connsiteX13" fmla="*/ 2264898 w 2620846"/>
              <a:gd name="connsiteY13" fmla="*/ 5874650 h 6249897"/>
              <a:gd name="connsiteX14" fmla="*/ 2243495 w 2620846"/>
              <a:gd name="connsiteY14" fmla="*/ 5865538 h 6249897"/>
              <a:gd name="connsiteX15" fmla="*/ 2223430 w 2620846"/>
              <a:gd name="connsiteY15" fmla="*/ 5860148 h 6249897"/>
              <a:gd name="connsiteX16" fmla="*/ 2192642 w 2620846"/>
              <a:gd name="connsiteY16" fmla="*/ 5808173 h 6249897"/>
              <a:gd name="connsiteX17" fmla="*/ 1644242 w 2620846"/>
              <a:gd name="connsiteY17" fmla="*/ 5728096 h 6249897"/>
              <a:gd name="connsiteX18" fmla="*/ 1721839 w 2620846"/>
              <a:gd name="connsiteY18" fmla="*/ 5775836 h 6249897"/>
              <a:gd name="connsiteX19" fmla="*/ 1713829 w 2620846"/>
              <a:gd name="connsiteY19" fmla="*/ 5803941 h 6249897"/>
              <a:gd name="connsiteX20" fmla="*/ 1707573 w 2620846"/>
              <a:gd name="connsiteY20" fmla="*/ 5814064 h 6249897"/>
              <a:gd name="connsiteX21" fmla="*/ 1669675 w 2620846"/>
              <a:gd name="connsiteY21" fmla="*/ 5773591 h 6249897"/>
              <a:gd name="connsiteX22" fmla="*/ 1644242 w 2620846"/>
              <a:gd name="connsiteY22" fmla="*/ 5728096 h 6249897"/>
              <a:gd name="connsiteX23" fmla="*/ 1558536 w 2620846"/>
              <a:gd name="connsiteY23" fmla="*/ 5523531 h 6249897"/>
              <a:gd name="connsiteX24" fmla="*/ 1604058 w 2620846"/>
              <a:gd name="connsiteY24" fmla="*/ 5616445 h 6249897"/>
              <a:gd name="connsiteX25" fmla="*/ 1582664 w 2620846"/>
              <a:gd name="connsiteY25" fmla="*/ 5624144 h 6249897"/>
              <a:gd name="connsiteX26" fmla="*/ 1537140 w 2620846"/>
              <a:gd name="connsiteY26" fmla="*/ 5531231 h 6249897"/>
              <a:gd name="connsiteX27" fmla="*/ 1515693 w 2620846"/>
              <a:gd name="connsiteY27" fmla="*/ 5438061 h 6249897"/>
              <a:gd name="connsiteX28" fmla="*/ 1523765 w 2620846"/>
              <a:gd name="connsiteY28" fmla="*/ 5527638 h 6249897"/>
              <a:gd name="connsiteX29" fmla="*/ 1502370 w 2620846"/>
              <a:gd name="connsiteY29" fmla="*/ 5535338 h 6249897"/>
              <a:gd name="connsiteX30" fmla="*/ 1483599 w 2620846"/>
              <a:gd name="connsiteY30" fmla="*/ 5449611 h 6249897"/>
              <a:gd name="connsiteX31" fmla="*/ 1472867 w 2620846"/>
              <a:gd name="connsiteY31" fmla="*/ 5386214 h 6249897"/>
              <a:gd name="connsiteX32" fmla="*/ 1491601 w 2620846"/>
              <a:gd name="connsiteY32" fmla="*/ 5404695 h 6249897"/>
              <a:gd name="connsiteX33" fmla="*/ 1499637 w 2620846"/>
              <a:gd name="connsiteY33" fmla="*/ 5427024 h 6249897"/>
              <a:gd name="connsiteX34" fmla="*/ 1440792 w 2620846"/>
              <a:gd name="connsiteY34" fmla="*/ 5431388 h 6249897"/>
              <a:gd name="connsiteX35" fmla="*/ 1472867 w 2620846"/>
              <a:gd name="connsiteY35" fmla="*/ 5386214 h 6249897"/>
              <a:gd name="connsiteX36" fmla="*/ 1034125 w 2620846"/>
              <a:gd name="connsiteY36" fmla="*/ 5275078 h 6249897"/>
              <a:gd name="connsiteX37" fmla="*/ 1090327 w 2620846"/>
              <a:gd name="connsiteY37" fmla="*/ 5330518 h 6249897"/>
              <a:gd name="connsiteX38" fmla="*/ 1068931 w 2620846"/>
              <a:gd name="connsiteY38" fmla="*/ 5338218 h 6249897"/>
              <a:gd name="connsiteX39" fmla="*/ 1012729 w 2620846"/>
              <a:gd name="connsiteY39" fmla="*/ 5282778 h 6249897"/>
              <a:gd name="connsiteX40" fmla="*/ 985906 w 2620846"/>
              <a:gd name="connsiteY40" fmla="*/ 5141098 h 6249897"/>
              <a:gd name="connsiteX41" fmla="*/ 1028767 w 2620846"/>
              <a:gd name="connsiteY41" fmla="*/ 5260191 h 6249897"/>
              <a:gd name="connsiteX42" fmla="*/ 996673 w 2620846"/>
              <a:gd name="connsiteY42" fmla="*/ 5271742 h 6249897"/>
              <a:gd name="connsiteX43" fmla="*/ 953812 w 2620846"/>
              <a:gd name="connsiteY43" fmla="*/ 5152648 h 6249897"/>
              <a:gd name="connsiteX44" fmla="*/ 2186908 w 2620846"/>
              <a:gd name="connsiteY44" fmla="*/ 5087197 h 6249897"/>
              <a:gd name="connsiteX45" fmla="*/ 2216375 w 2620846"/>
              <a:gd name="connsiteY45" fmla="*/ 5169073 h 6249897"/>
              <a:gd name="connsiteX46" fmla="*/ 2194980 w 2620846"/>
              <a:gd name="connsiteY46" fmla="*/ 5176773 h 6249897"/>
              <a:gd name="connsiteX47" fmla="*/ 2165513 w 2620846"/>
              <a:gd name="connsiteY47" fmla="*/ 5094897 h 6249897"/>
              <a:gd name="connsiteX48" fmla="*/ 1210557 w 2620846"/>
              <a:gd name="connsiteY48" fmla="*/ 5060247 h 6249897"/>
              <a:gd name="connsiteX49" fmla="*/ 1210558 w 2620846"/>
              <a:gd name="connsiteY49" fmla="*/ 5060249 h 6249897"/>
              <a:gd name="connsiteX50" fmla="*/ 1269402 w 2620846"/>
              <a:gd name="connsiteY50" fmla="*/ 5064291 h 6249897"/>
              <a:gd name="connsiteX51" fmla="*/ 1301511 w 2620846"/>
              <a:gd name="connsiteY51" fmla="*/ 5077957 h 6249897"/>
              <a:gd name="connsiteX52" fmla="*/ 1301513 w 2620846"/>
              <a:gd name="connsiteY52" fmla="*/ 5077957 h 6249897"/>
              <a:gd name="connsiteX53" fmla="*/ 1210557 w 2620846"/>
              <a:gd name="connsiteY53" fmla="*/ 5060247 h 6249897"/>
              <a:gd name="connsiteX54" fmla="*/ 889485 w 2620846"/>
              <a:gd name="connsiteY54" fmla="*/ 4906761 h 6249897"/>
              <a:gd name="connsiteX55" fmla="*/ 897522 w 2620846"/>
              <a:gd name="connsiteY55" fmla="*/ 4929091 h 6249897"/>
              <a:gd name="connsiteX56" fmla="*/ 865429 w 2620846"/>
              <a:gd name="connsiteY56" fmla="*/ 4940641 h 6249897"/>
              <a:gd name="connsiteX57" fmla="*/ 857393 w 2620846"/>
              <a:gd name="connsiteY57" fmla="*/ 4918311 h 6249897"/>
              <a:gd name="connsiteX58" fmla="*/ 1710666 w 2620846"/>
              <a:gd name="connsiteY58" fmla="*/ 4871852 h 6249897"/>
              <a:gd name="connsiteX59" fmla="*/ 1710663 w 2620846"/>
              <a:gd name="connsiteY59" fmla="*/ 4871855 h 6249897"/>
              <a:gd name="connsiteX60" fmla="*/ 1724038 w 2620846"/>
              <a:gd name="connsiteY60" fmla="*/ 4875447 h 6249897"/>
              <a:gd name="connsiteX61" fmla="*/ 1702661 w 2620846"/>
              <a:gd name="connsiteY61" fmla="*/ 4916770 h 6249897"/>
              <a:gd name="connsiteX62" fmla="*/ 1702663 w 2620846"/>
              <a:gd name="connsiteY62" fmla="*/ 4916770 h 6249897"/>
              <a:gd name="connsiteX63" fmla="*/ 1724042 w 2620846"/>
              <a:gd name="connsiteY63" fmla="*/ 4875446 h 6249897"/>
              <a:gd name="connsiteX64" fmla="*/ 862697 w 2620846"/>
              <a:gd name="connsiteY64" fmla="*/ 4832328 h 6249897"/>
              <a:gd name="connsiteX65" fmla="*/ 876091 w 2620846"/>
              <a:gd name="connsiteY65" fmla="*/ 4869544 h 6249897"/>
              <a:gd name="connsiteX66" fmla="*/ 843999 w 2620846"/>
              <a:gd name="connsiteY66" fmla="*/ 4881094 h 6249897"/>
              <a:gd name="connsiteX67" fmla="*/ 830604 w 2620846"/>
              <a:gd name="connsiteY67" fmla="*/ 4843878 h 6249897"/>
              <a:gd name="connsiteX68" fmla="*/ 1659785 w 2620846"/>
              <a:gd name="connsiteY68" fmla="*/ 4764052 h 6249897"/>
              <a:gd name="connsiteX69" fmla="*/ 1659781 w 2620846"/>
              <a:gd name="connsiteY69" fmla="*/ 4764054 h 6249897"/>
              <a:gd name="connsiteX70" fmla="*/ 1697285 w 2620846"/>
              <a:gd name="connsiteY70" fmla="*/ 4868260 h 6249897"/>
              <a:gd name="connsiteX71" fmla="*/ 1697289 w 2620846"/>
              <a:gd name="connsiteY71" fmla="*/ 4868259 h 6249897"/>
              <a:gd name="connsiteX72" fmla="*/ 817157 w 2620846"/>
              <a:gd name="connsiteY72" fmla="*/ 4705791 h 6249897"/>
              <a:gd name="connsiteX73" fmla="*/ 835909 w 2620846"/>
              <a:gd name="connsiteY73" fmla="*/ 4757894 h 6249897"/>
              <a:gd name="connsiteX74" fmla="*/ 803816 w 2620846"/>
              <a:gd name="connsiteY74" fmla="*/ 4769444 h 6249897"/>
              <a:gd name="connsiteX75" fmla="*/ 785064 w 2620846"/>
              <a:gd name="connsiteY75" fmla="*/ 4717341 h 6249897"/>
              <a:gd name="connsiteX76" fmla="*/ 1081973 w 2620846"/>
              <a:gd name="connsiteY76" fmla="*/ 4702967 h 6249897"/>
              <a:gd name="connsiteX77" fmla="*/ 1081972 w 2620846"/>
              <a:gd name="connsiteY77" fmla="*/ 4702967 h 6249897"/>
              <a:gd name="connsiteX78" fmla="*/ 1146263 w 2620846"/>
              <a:gd name="connsiteY78" fmla="*/ 4881607 h 6249897"/>
              <a:gd name="connsiteX79" fmla="*/ 1146265 w 2620846"/>
              <a:gd name="connsiteY79" fmla="*/ 4881607 h 6249897"/>
              <a:gd name="connsiteX80" fmla="*/ 786384 w 2620846"/>
              <a:gd name="connsiteY80" fmla="*/ 4679033 h 6249897"/>
              <a:gd name="connsiteX81" fmla="*/ 793963 w 2620846"/>
              <a:gd name="connsiteY81" fmla="*/ 4680508 h 6249897"/>
              <a:gd name="connsiteX82" fmla="*/ 774351 w 2620846"/>
              <a:gd name="connsiteY82" fmla="*/ 4687567 h 6249897"/>
              <a:gd name="connsiteX83" fmla="*/ 771674 w 2620846"/>
              <a:gd name="connsiteY83" fmla="*/ 4680123 h 6249897"/>
              <a:gd name="connsiteX84" fmla="*/ 786384 w 2620846"/>
              <a:gd name="connsiteY84" fmla="*/ 4679033 h 6249897"/>
              <a:gd name="connsiteX85" fmla="*/ 2470645 w 2620846"/>
              <a:gd name="connsiteY85" fmla="*/ 4655150 h 6249897"/>
              <a:gd name="connsiteX86" fmla="*/ 2471775 w 2620846"/>
              <a:gd name="connsiteY86" fmla="*/ 4682777 h 6249897"/>
              <a:gd name="connsiteX87" fmla="*/ 2469401 w 2620846"/>
              <a:gd name="connsiteY87" fmla="*/ 4677839 h 6249897"/>
              <a:gd name="connsiteX88" fmla="*/ 2470645 w 2620846"/>
              <a:gd name="connsiteY88" fmla="*/ 4655150 h 6249897"/>
              <a:gd name="connsiteX89" fmla="*/ 2375414 w 2620846"/>
              <a:gd name="connsiteY89" fmla="*/ 4622332 h 6249897"/>
              <a:gd name="connsiteX90" fmla="*/ 2375719 w 2620846"/>
              <a:gd name="connsiteY90" fmla="*/ 4629753 h 6249897"/>
              <a:gd name="connsiteX91" fmla="*/ 2374677 w 2620846"/>
              <a:gd name="connsiteY91" fmla="*/ 4622888 h 6249897"/>
              <a:gd name="connsiteX92" fmla="*/ 1568723 w 2620846"/>
              <a:gd name="connsiteY92" fmla="*/ 4544602 h 6249897"/>
              <a:gd name="connsiteX93" fmla="*/ 1512555 w 2620846"/>
              <a:gd name="connsiteY93" fmla="*/ 4556409 h 6249897"/>
              <a:gd name="connsiteX94" fmla="*/ 1512559 w 2620846"/>
              <a:gd name="connsiteY94" fmla="*/ 4556410 h 6249897"/>
              <a:gd name="connsiteX95" fmla="*/ 1527933 w 2620846"/>
              <a:gd name="connsiteY95" fmla="*/ 4557182 h 6249897"/>
              <a:gd name="connsiteX96" fmla="*/ 1568720 w 2620846"/>
              <a:gd name="connsiteY96" fmla="*/ 4544603 h 6249897"/>
              <a:gd name="connsiteX97" fmla="*/ 1568718 w 2620846"/>
              <a:gd name="connsiteY97" fmla="*/ 4544629 h 6249897"/>
              <a:gd name="connsiteX98" fmla="*/ 1562057 w 2620846"/>
              <a:gd name="connsiteY98" fmla="*/ 4584835 h 6249897"/>
              <a:gd name="connsiteX99" fmla="*/ 1563417 w 2620846"/>
              <a:gd name="connsiteY99" fmla="*/ 4630560 h 6249897"/>
              <a:gd name="connsiteX100" fmla="*/ 1563416 w 2620846"/>
              <a:gd name="connsiteY100" fmla="*/ 4630580 h 6249897"/>
              <a:gd name="connsiteX101" fmla="*/ 1563418 w 2620846"/>
              <a:gd name="connsiteY101" fmla="*/ 4630586 h 6249897"/>
              <a:gd name="connsiteX102" fmla="*/ 1563417 w 2620846"/>
              <a:gd name="connsiteY102" fmla="*/ 4630560 h 6249897"/>
              <a:gd name="connsiteX103" fmla="*/ 1568718 w 2620846"/>
              <a:gd name="connsiteY103" fmla="*/ 4544629 h 6249897"/>
              <a:gd name="connsiteX104" fmla="*/ 2002360 w 2620846"/>
              <a:gd name="connsiteY104" fmla="*/ 4477695 h 6249897"/>
              <a:gd name="connsiteX105" fmla="*/ 2002364 w 2620846"/>
              <a:gd name="connsiteY105" fmla="*/ 4477708 h 6249897"/>
              <a:gd name="connsiteX106" fmla="*/ 2029051 w 2620846"/>
              <a:gd name="connsiteY106" fmla="*/ 4528150 h 6249897"/>
              <a:gd name="connsiteX107" fmla="*/ 2029053 w 2620846"/>
              <a:gd name="connsiteY107" fmla="*/ 4528149 h 6249897"/>
              <a:gd name="connsiteX108" fmla="*/ 2497447 w 2620846"/>
              <a:gd name="connsiteY108" fmla="*/ 4327270 h 6249897"/>
              <a:gd name="connsiteX109" fmla="*/ 2500825 w 2620846"/>
              <a:gd name="connsiteY109" fmla="*/ 4330248 h 6249897"/>
              <a:gd name="connsiteX110" fmla="*/ 2496479 w 2620846"/>
              <a:gd name="connsiteY110" fmla="*/ 4334336 h 6249897"/>
              <a:gd name="connsiteX111" fmla="*/ 2263882 w 2620846"/>
              <a:gd name="connsiteY111" fmla="*/ 3298030 h 6249897"/>
              <a:gd name="connsiteX112" fmla="*/ 2242347 w 2620846"/>
              <a:gd name="connsiteY112" fmla="*/ 3409166 h 6249897"/>
              <a:gd name="connsiteX113" fmla="*/ 2242349 w 2620846"/>
              <a:gd name="connsiteY113" fmla="*/ 3409160 h 6249897"/>
              <a:gd name="connsiteX114" fmla="*/ 2242607 w 2620846"/>
              <a:gd name="connsiteY114" fmla="*/ 3362297 h 6249897"/>
              <a:gd name="connsiteX115" fmla="*/ 2263883 w 2620846"/>
              <a:gd name="connsiteY115" fmla="*/ 3298032 h 6249897"/>
              <a:gd name="connsiteX116" fmla="*/ 340187 w 2620846"/>
              <a:gd name="connsiteY116" fmla="*/ 3111889 h 6249897"/>
              <a:gd name="connsiteX117" fmla="*/ 340183 w 2620846"/>
              <a:gd name="connsiteY117" fmla="*/ 3111895 h 6249897"/>
              <a:gd name="connsiteX118" fmla="*/ 336866 w 2620846"/>
              <a:gd name="connsiteY118" fmla="*/ 3161428 h 6249897"/>
              <a:gd name="connsiteX119" fmla="*/ 300128 w 2620846"/>
              <a:gd name="connsiteY119" fmla="*/ 3235600 h 6249897"/>
              <a:gd name="connsiteX120" fmla="*/ 300128 w 2620846"/>
              <a:gd name="connsiteY120" fmla="*/ 3235602 h 6249897"/>
              <a:gd name="connsiteX121" fmla="*/ 340187 w 2620846"/>
              <a:gd name="connsiteY121" fmla="*/ 3111889 h 6249897"/>
              <a:gd name="connsiteX122" fmla="*/ 6942 w 2620846"/>
              <a:gd name="connsiteY122" fmla="*/ 2211406 h 6249897"/>
              <a:gd name="connsiteX123" fmla="*/ 5011 w 2620846"/>
              <a:gd name="connsiteY123" fmla="*/ 2219154 h 6249897"/>
              <a:gd name="connsiteX124" fmla="*/ 0 w 2620846"/>
              <a:gd name="connsiteY124" fmla="*/ 2217021 h 6249897"/>
              <a:gd name="connsiteX125" fmla="*/ 925396 w 2620846"/>
              <a:gd name="connsiteY125" fmla="*/ 1984864 h 6249897"/>
              <a:gd name="connsiteX126" fmla="*/ 925395 w 2620846"/>
              <a:gd name="connsiteY126" fmla="*/ 1984867 h 6249897"/>
              <a:gd name="connsiteX127" fmla="*/ 949504 w 2620846"/>
              <a:gd name="connsiteY127" fmla="*/ 2051855 h 6249897"/>
              <a:gd name="connsiteX128" fmla="*/ 949506 w 2620846"/>
              <a:gd name="connsiteY128" fmla="*/ 2051854 h 6249897"/>
              <a:gd name="connsiteX129" fmla="*/ 738092 w 2620846"/>
              <a:gd name="connsiteY129" fmla="*/ 1867310 h 6249897"/>
              <a:gd name="connsiteX130" fmla="*/ 738090 w 2620846"/>
              <a:gd name="connsiteY130" fmla="*/ 1867311 h 6249897"/>
              <a:gd name="connsiteX131" fmla="*/ 842492 w 2620846"/>
              <a:gd name="connsiteY131" fmla="*/ 2023108 h 6249897"/>
              <a:gd name="connsiteX132" fmla="*/ 842495 w 2620846"/>
              <a:gd name="connsiteY132" fmla="*/ 2023107 h 6249897"/>
              <a:gd name="connsiteX133" fmla="*/ 898660 w 2620846"/>
              <a:gd name="connsiteY133" fmla="*/ 2011301 h 6249897"/>
              <a:gd name="connsiteX134" fmla="*/ 877929 w 2620846"/>
              <a:gd name="connsiteY134" fmla="*/ 2012458 h 6249897"/>
              <a:gd name="connsiteX135" fmla="*/ 842495 w 2620846"/>
              <a:gd name="connsiteY135" fmla="*/ 2023107 h 6249897"/>
              <a:gd name="connsiteX136" fmla="*/ 738092 w 2620846"/>
              <a:gd name="connsiteY136" fmla="*/ 1867310 h 6249897"/>
              <a:gd name="connsiteX137" fmla="*/ 211135 w 2620846"/>
              <a:gd name="connsiteY137" fmla="*/ 1863591 h 6249897"/>
              <a:gd name="connsiteX138" fmla="*/ 212307 w 2620846"/>
              <a:gd name="connsiteY138" fmla="*/ 1870526 h 6249897"/>
              <a:gd name="connsiteX139" fmla="*/ 211139 w 2620846"/>
              <a:gd name="connsiteY139" fmla="*/ 1871333 h 6249897"/>
              <a:gd name="connsiteX140" fmla="*/ 1215611 w 2620846"/>
              <a:gd name="connsiteY140" fmla="*/ 1855691 h 6249897"/>
              <a:gd name="connsiteX141" fmla="*/ 1209201 w 2620846"/>
              <a:gd name="connsiteY141" fmla="*/ 1866829 h 6249897"/>
              <a:gd name="connsiteX142" fmla="*/ 1209201 w 2620846"/>
              <a:gd name="connsiteY142" fmla="*/ 1866831 h 6249897"/>
              <a:gd name="connsiteX143" fmla="*/ 1215611 w 2620846"/>
              <a:gd name="connsiteY143" fmla="*/ 1855693 h 6249897"/>
              <a:gd name="connsiteX144" fmla="*/ 66673 w 2620846"/>
              <a:gd name="connsiteY144" fmla="*/ 1836312 h 6249897"/>
              <a:gd name="connsiteX145" fmla="*/ 70019 w 2620846"/>
              <a:gd name="connsiteY145" fmla="*/ 1840814 h 6249897"/>
              <a:gd name="connsiteX146" fmla="*/ 66688 w 2620846"/>
              <a:gd name="connsiteY146" fmla="*/ 1865132 h 6249897"/>
              <a:gd name="connsiteX147" fmla="*/ 1895616 w 2620846"/>
              <a:gd name="connsiteY147" fmla="*/ 1817999 h 6249897"/>
              <a:gd name="connsiteX148" fmla="*/ 1897667 w 2620846"/>
              <a:gd name="connsiteY148" fmla="*/ 1825631 h 6249897"/>
              <a:gd name="connsiteX149" fmla="*/ 1888035 w 2620846"/>
              <a:gd name="connsiteY149" fmla="*/ 1823940 h 6249897"/>
              <a:gd name="connsiteX150" fmla="*/ 1882994 w 2620846"/>
              <a:gd name="connsiteY150" fmla="*/ 1821117 h 6249897"/>
              <a:gd name="connsiteX151" fmla="*/ 1179283 w 2620846"/>
              <a:gd name="connsiteY151" fmla="*/ 1775125 h 6249897"/>
              <a:gd name="connsiteX152" fmla="*/ 1179282 w 2620846"/>
              <a:gd name="connsiteY152" fmla="*/ 1775126 h 6249897"/>
              <a:gd name="connsiteX153" fmla="*/ 1191585 w 2620846"/>
              <a:gd name="connsiteY153" fmla="*/ 1820926 h 6249897"/>
              <a:gd name="connsiteX154" fmla="*/ 1191587 w 2620846"/>
              <a:gd name="connsiteY154" fmla="*/ 1820925 h 6249897"/>
              <a:gd name="connsiteX155" fmla="*/ 1873060 w 2620846"/>
              <a:gd name="connsiteY155" fmla="*/ 1734033 h 6249897"/>
              <a:gd name="connsiteX156" fmla="*/ 1887415 w 2620846"/>
              <a:gd name="connsiteY156" fmla="*/ 1787464 h 6249897"/>
              <a:gd name="connsiteX157" fmla="*/ 1866760 w 2620846"/>
              <a:gd name="connsiteY157" fmla="*/ 1792566 h 6249897"/>
              <a:gd name="connsiteX158" fmla="*/ 1852403 w 2620846"/>
              <a:gd name="connsiteY158" fmla="*/ 1739132 h 6249897"/>
              <a:gd name="connsiteX159" fmla="*/ 1378947 w 2620846"/>
              <a:gd name="connsiteY159" fmla="*/ 1725817 h 6249897"/>
              <a:gd name="connsiteX160" fmla="*/ 1378800 w 2620846"/>
              <a:gd name="connsiteY160" fmla="*/ 1807252 h 6249897"/>
              <a:gd name="connsiteX161" fmla="*/ 1415276 w 2620846"/>
              <a:gd name="connsiteY161" fmla="*/ 1806384 h 6249897"/>
              <a:gd name="connsiteX162" fmla="*/ 1415273 w 2620846"/>
              <a:gd name="connsiteY162" fmla="*/ 1806381 h 6249897"/>
              <a:gd name="connsiteX163" fmla="*/ 1405135 w 2620846"/>
              <a:gd name="connsiteY163" fmla="*/ 1802783 h 6249897"/>
              <a:gd name="connsiteX164" fmla="*/ 1378802 w 2620846"/>
              <a:gd name="connsiteY164" fmla="*/ 1807252 h 6249897"/>
              <a:gd name="connsiteX165" fmla="*/ 1378949 w 2620846"/>
              <a:gd name="connsiteY165" fmla="*/ 1725823 h 6249897"/>
              <a:gd name="connsiteX166" fmla="*/ 1842296 w 2620846"/>
              <a:gd name="connsiteY166" fmla="*/ 1619531 h 6249897"/>
              <a:gd name="connsiteX167" fmla="*/ 1852550 w 2620846"/>
              <a:gd name="connsiteY167" fmla="*/ 1657699 h 6249897"/>
              <a:gd name="connsiteX168" fmla="*/ 1831897 w 2620846"/>
              <a:gd name="connsiteY168" fmla="*/ 1662800 h 6249897"/>
              <a:gd name="connsiteX169" fmla="*/ 1821641 w 2620846"/>
              <a:gd name="connsiteY169" fmla="*/ 1624633 h 6249897"/>
              <a:gd name="connsiteX170" fmla="*/ 1643511 w 2620846"/>
              <a:gd name="connsiteY170" fmla="*/ 1562806 h 6249897"/>
              <a:gd name="connsiteX171" fmla="*/ 1643509 w 2620846"/>
              <a:gd name="connsiteY171" fmla="*/ 1562806 h 6249897"/>
              <a:gd name="connsiteX172" fmla="*/ 1692728 w 2620846"/>
              <a:gd name="connsiteY172" fmla="*/ 1746006 h 6249897"/>
              <a:gd name="connsiteX173" fmla="*/ 1692729 w 2620846"/>
              <a:gd name="connsiteY173" fmla="*/ 1746006 h 6249897"/>
              <a:gd name="connsiteX174" fmla="*/ 1825891 w 2620846"/>
              <a:gd name="connsiteY174" fmla="*/ 1558465 h 6249897"/>
              <a:gd name="connsiteX175" fmla="*/ 1832042 w 2620846"/>
              <a:gd name="connsiteY175" fmla="*/ 1581366 h 6249897"/>
              <a:gd name="connsiteX176" fmla="*/ 1811387 w 2620846"/>
              <a:gd name="connsiteY176" fmla="*/ 1586467 h 6249897"/>
              <a:gd name="connsiteX177" fmla="*/ 1805236 w 2620846"/>
              <a:gd name="connsiteY177" fmla="*/ 1563566 h 6249897"/>
              <a:gd name="connsiteX178" fmla="*/ 1281682 w 2620846"/>
              <a:gd name="connsiteY178" fmla="*/ 1473085 h 6249897"/>
              <a:gd name="connsiteX179" fmla="*/ 1281680 w 2620846"/>
              <a:gd name="connsiteY179" fmla="*/ 1473086 h 6249897"/>
              <a:gd name="connsiteX180" fmla="*/ 1310391 w 2620846"/>
              <a:gd name="connsiteY180" fmla="*/ 1579954 h 6249897"/>
              <a:gd name="connsiteX181" fmla="*/ 1310393 w 2620846"/>
              <a:gd name="connsiteY181" fmla="*/ 1579953 h 6249897"/>
              <a:gd name="connsiteX182" fmla="*/ 1276262 w 2620846"/>
              <a:gd name="connsiteY182" fmla="*/ 1425586 h 6249897"/>
              <a:gd name="connsiteX183" fmla="*/ 1276260 w 2620846"/>
              <a:gd name="connsiteY183" fmla="*/ 1425587 h 6249897"/>
              <a:gd name="connsiteX184" fmla="*/ 1263807 w 2620846"/>
              <a:gd name="connsiteY184" fmla="*/ 1461220 h 6249897"/>
              <a:gd name="connsiteX185" fmla="*/ 1272743 w 2620846"/>
              <a:gd name="connsiteY185" fmla="*/ 1467153 h 6249897"/>
              <a:gd name="connsiteX186" fmla="*/ 1272746 w 2620846"/>
              <a:gd name="connsiteY186" fmla="*/ 1467150 h 6249897"/>
              <a:gd name="connsiteX187" fmla="*/ 1263809 w 2620846"/>
              <a:gd name="connsiteY187" fmla="*/ 1461219 h 6249897"/>
              <a:gd name="connsiteX188" fmla="*/ 1533791 w 2620846"/>
              <a:gd name="connsiteY188" fmla="*/ 1345708 h 6249897"/>
              <a:gd name="connsiteX189" fmla="*/ 1533789 w 2620846"/>
              <a:gd name="connsiteY189" fmla="*/ 1345708 h 6249897"/>
              <a:gd name="connsiteX190" fmla="*/ 1594289 w 2620846"/>
              <a:gd name="connsiteY190" fmla="*/ 1379607 h 6249897"/>
              <a:gd name="connsiteX191" fmla="*/ 1594288 w 2620846"/>
              <a:gd name="connsiteY191" fmla="*/ 1379605 h 6249897"/>
              <a:gd name="connsiteX192" fmla="*/ 1555436 w 2620846"/>
              <a:gd name="connsiteY192" fmla="*/ 1364782 h 6249897"/>
              <a:gd name="connsiteX193" fmla="*/ 1533791 w 2620846"/>
              <a:gd name="connsiteY193" fmla="*/ 1345708 h 6249897"/>
              <a:gd name="connsiteX194" fmla="*/ 1726720 w 2620846"/>
              <a:gd name="connsiteY194" fmla="*/ 1216667 h 6249897"/>
              <a:gd name="connsiteX195" fmla="*/ 1759531 w 2620846"/>
              <a:gd name="connsiteY195" fmla="*/ 1338799 h 6249897"/>
              <a:gd name="connsiteX196" fmla="*/ 1738876 w 2620846"/>
              <a:gd name="connsiteY196" fmla="*/ 1343900 h 6249897"/>
              <a:gd name="connsiteX197" fmla="*/ 1706065 w 2620846"/>
              <a:gd name="connsiteY197" fmla="*/ 1221768 h 6249897"/>
              <a:gd name="connsiteX198" fmla="*/ 1676620 w 2620846"/>
              <a:gd name="connsiteY198" fmla="*/ 1139502 h 6249897"/>
              <a:gd name="connsiteX199" fmla="*/ 1715733 w 2620846"/>
              <a:gd name="connsiteY199" fmla="*/ 1203100 h 6249897"/>
              <a:gd name="connsiteX200" fmla="*/ 1701962 w 2620846"/>
              <a:gd name="connsiteY200" fmla="*/ 1206501 h 6249897"/>
              <a:gd name="connsiteX201" fmla="*/ 1662850 w 2620846"/>
              <a:gd name="connsiteY201" fmla="*/ 1142902 h 6249897"/>
              <a:gd name="connsiteX202" fmla="*/ 942413 w 2620846"/>
              <a:gd name="connsiteY202" fmla="*/ 1084762 h 6249897"/>
              <a:gd name="connsiteX203" fmla="*/ 964972 w 2620846"/>
              <a:gd name="connsiteY203" fmla="*/ 1168728 h 6249897"/>
              <a:gd name="connsiteX204" fmla="*/ 951202 w 2620846"/>
              <a:gd name="connsiteY204" fmla="*/ 1172130 h 6249897"/>
              <a:gd name="connsiteX205" fmla="*/ 928644 w 2620846"/>
              <a:gd name="connsiteY205" fmla="*/ 1088162 h 6249897"/>
              <a:gd name="connsiteX206" fmla="*/ 1389941 w 2620846"/>
              <a:gd name="connsiteY206" fmla="*/ 974243 h 6249897"/>
              <a:gd name="connsiteX207" fmla="*/ 1428467 w 2620846"/>
              <a:gd name="connsiteY207" fmla="*/ 981010 h 6249897"/>
              <a:gd name="connsiteX208" fmla="*/ 1409131 w 2620846"/>
              <a:gd name="connsiteY208" fmla="*/ 1018344 h 6249897"/>
              <a:gd name="connsiteX209" fmla="*/ 1396093 w 2620846"/>
              <a:gd name="connsiteY209" fmla="*/ 997145 h 6249897"/>
              <a:gd name="connsiteX210" fmla="*/ 1389941 w 2620846"/>
              <a:gd name="connsiteY210" fmla="*/ 974243 h 6249897"/>
              <a:gd name="connsiteX211" fmla="*/ 1383936 w 2620846"/>
              <a:gd name="connsiteY211" fmla="*/ 869910 h 6249897"/>
              <a:gd name="connsiteX212" fmla="*/ 1399610 w 2620846"/>
              <a:gd name="connsiteY212" fmla="*/ 955577 h 6249897"/>
              <a:gd name="connsiteX213" fmla="*/ 1378953 w 2620846"/>
              <a:gd name="connsiteY213" fmla="*/ 960679 h 6249897"/>
              <a:gd name="connsiteX214" fmla="*/ 1370164 w 2620846"/>
              <a:gd name="connsiteY214" fmla="*/ 873310 h 6249897"/>
              <a:gd name="connsiteX215" fmla="*/ 1327685 w 2620846"/>
              <a:gd name="connsiteY215" fmla="*/ 769844 h 6249897"/>
              <a:gd name="connsiteX216" fmla="*/ 1361229 w 2620846"/>
              <a:gd name="connsiteY216" fmla="*/ 867377 h 6249897"/>
              <a:gd name="connsiteX217" fmla="*/ 1347459 w 2620846"/>
              <a:gd name="connsiteY217" fmla="*/ 870777 h 6249897"/>
              <a:gd name="connsiteX218" fmla="*/ 1313913 w 2620846"/>
              <a:gd name="connsiteY218" fmla="*/ 773245 h 6249897"/>
              <a:gd name="connsiteX219" fmla="*/ 1238163 w 2620846"/>
              <a:gd name="connsiteY219" fmla="*/ 564556 h 6249897"/>
              <a:gd name="connsiteX220" fmla="*/ 1264658 w 2620846"/>
              <a:gd name="connsiteY220" fmla="*/ 610401 h 6249897"/>
              <a:gd name="connsiteX221" fmla="*/ 1283151 w 2620846"/>
              <a:gd name="connsiteY221" fmla="*/ 658743 h 6249897"/>
              <a:gd name="connsiteX222" fmla="*/ 1230268 w 2620846"/>
              <a:gd name="connsiteY222" fmla="*/ 598545 h 6249897"/>
              <a:gd name="connsiteX223" fmla="*/ 1234444 w 2620846"/>
              <a:gd name="connsiteY223" fmla="*/ 573095 h 6249897"/>
              <a:gd name="connsiteX224" fmla="*/ 1233782 w 2620846"/>
              <a:gd name="connsiteY224" fmla="*/ 556979 h 6249897"/>
              <a:gd name="connsiteX225" fmla="*/ 1238415 w 2620846"/>
              <a:gd name="connsiteY225" fmla="*/ 563973 h 6249897"/>
              <a:gd name="connsiteX226" fmla="*/ 1238161 w 2620846"/>
              <a:gd name="connsiteY226" fmla="*/ 564557 h 6249897"/>
              <a:gd name="connsiteX227" fmla="*/ 1187201 w 2620846"/>
              <a:gd name="connsiteY227" fmla="*/ 438247 h 6249897"/>
              <a:gd name="connsiteX228" fmla="*/ 1213276 w 2620846"/>
              <a:gd name="connsiteY228" fmla="*/ 480647 h 6249897"/>
              <a:gd name="connsiteX229" fmla="*/ 1192621 w 2620846"/>
              <a:gd name="connsiteY229" fmla="*/ 485748 h 6249897"/>
              <a:gd name="connsiteX230" fmla="*/ 1173431 w 2620846"/>
              <a:gd name="connsiteY230" fmla="*/ 441647 h 6249897"/>
              <a:gd name="connsiteX231" fmla="*/ 869317 w 2620846"/>
              <a:gd name="connsiteY231" fmla="*/ 402790 h 6249897"/>
              <a:gd name="connsiteX232" fmla="*/ 869317 w 2620846"/>
              <a:gd name="connsiteY232" fmla="*/ 402792 h 6249897"/>
              <a:gd name="connsiteX233" fmla="*/ 883747 w 2620846"/>
              <a:gd name="connsiteY233" fmla="*/ 415508 h 6249897"/>
              <a:gd name="connsiteX234" fmla="*/ 897149 w 2620846"/>
              <a:gd name="connsiteY234" fmla="*/ 424408 h 6249897"/>
              <a:gd name="connsiteX235" fmla="*/ 903009 w 2620846"/>
              <a:gd name="connsiteY235" fmla="*/ 440582 h 6249897"/>
              <a:gd name="connsiteX236" fmla="*/ 904254 w 2620846"/>
              <a:gd name="connsiteY236" fmla="*/ 444019 h 6249897"/>
              <a:gd name="connsiteX237" fmla="*/ 919415 w 2620846"/>
              <a:gd name="connsiteY237" fmla="*/ 479956 h 6249897"/>
              <a:gd name="connsiteX238" fmla="*/ 922623 w 2620846"/>
              <a:gd name="connsiteY238" fmla="*/ 487632 h 6249897"/>
              <a:gd name="connsiteX239" fmla="*/ 932686 w 2620846"/>
              <a:gd name="connsiteY239" fmla="*/ 511712 h 6249897"/>
              <a:gd name="connsiteX240" fmla="*/ 932684 w 2620846"/>
              <a:gd name="connsiteY240" fmla="*/ 511706 h 6249897"/>
              <a:gd name="connsiteX241" fmla="*/ 922623 w 2620846"/>
              <a:gd name="connsiteY241" fmla="*/ 487632 h 6249897"/>
              <a:gd name="connsiteX242" fmla="*/ 919416 w 2620846"/>
              <a:gd name="connsiteY242" fmla="*/ 479958 h 6249897"/>
              <a:gd name="connsiteX243" fmla="*/ 904255 w 2620846"/>
              <a:gd name="connsiteY243" fmla="*/ 444021 h 6249897"/>
              <a:gd name="connsiteX244" fmla="*/ 903009 w 2620846"/>
              <a:gd name="connsiteY244" fmla="*/ 440582 h 6249897"/>
              <a:gd name="connsiteX245" fmla="*/ 897149 w 2620846"/>
              <a:gd name="connsiteY245" fmla="*/ 424406 h 6249897"/>
              <a:gd name="connsiteX246" fmla="*/ 883746 w 2620846"/>
              <a:gd name="connsiteY246" fmla="*/ 415506 h 6249897"/>
              <a:gd name="connsiteX247" fmla="*/ 621605 w 2620846"/>
              <a:gd name="connsiteY247" fmla="*/ 0 h 6249897"/>
              <a:gd name="connsiteX248" fmla="*/ 719899 w 2620846"/>
              <a:gd name="connsiteY248" fmla="*/ 65262 h 6249897"/>
              <a:gd name="connsiteX249" fmla="*/ 813214 w 2620846"/>
              <a:gd name="connsiteY249" fmla="*/ 221293 h 6249897"/>
              <a:gd name="connsiteX250" fmla="*/ 827716 w 2620846"/>
              <a:gd name="connsiteY250" fmla="*/ 193292 h 6249897"/>
              <a:gd name="connsiteX251" fmla="*/ 837970 w 2620846"/>
              <a:gd name="connsiteY251" fmla="*/ 231458 h 6249897"/>
              <a:gd name="connsiteX252" fmla="*/ 837933 w 2620846"/>
              <a:gd name="connsiteY252" fmla="*/ 251365 h 6249897"/>
              <a:gd name="connsiteX253" fmla="*/ 843609 w 2620846"/>
              <a:gd name="connsiteY253" fmla="*/ 252449 h 6249897"/>
              <a:gd name="connsiteX254" fmla="*/ 877082 w 2620846"/>
              <a:gd name="connsiteY254" fmla="*/ 295059 h 6249897"/>
              <a:gd name="connsiteX255" fmla="*/ 897737 w 2620846"/>
              <a:gd name="connsiteY255" fmla="*/ 289958 h 6249897"/>
              <a:gd name="connsiteX256" fmla="*/ 866975 w 2620846"/>
              <a:gd name="connsiteY256" fmla="*/ 175458 h 6249897"/>
              <a:gd name="connsiteX257" fmla="*/ 882210 w 2620846"/>
              <a:gd name="connsiteY257" fmla="*/ 122856 h 6249897"/>
              <a:gd name="connsiteX258" fmla="*/ 1017272 w 2620846"/>
              <a:gd name="connsiteY258" fmla="*/ 406955 h 6249897"/>
              <a:gd name="connsiteX259" fmla="*/ 1003649 w 2620846"/>
              <a:gd name="connsiteY259" fmla="*/ 328920 h 6249897"/>
              <a:gd name="connsiteX260" fmla="*/ 1067517 w 2620846"/>
              <a:gd name="connsiteY260" fmla="*/ 402686 h 6249897"/>
              <a:gd name="connsiteX261" fmla="*/ 1073084 w 2620846"/>
              <a:gd name="connsiteY261" fmla="*/ 368752 h 6249897"/>
              <a:gd name="connsiteX262" fmla="*/ 956628 w 2620846"/>
              <a:gd name="connsiteY262" fmla="*/ 71919 h 6249897"/>
              <a:gd name="connsiteX263" fmla="*/ 1241106 w 2620846"/>
              <a:gd name="connsiteY263" fmla="*/ 693547 h 6249897"/>
              <a:gd name="connsiteX264" fmla="*/ 1328119 w 2620846"/>
              <a:gd name="connsiteY264" fmla="*/ 908113 h 6249897"/>
              <a:gd name="connsiteX265" fmla="*/ 1415867 w 2620846"/>
              <a:gd name="connsiteY265" fmla="*/ 1098078 h 6249897"/>
              <a:gd name="connsiteX266" fmla="*/ 1399460 w 2620846"/>
              <a:gd name="connsiteY266" fmla="*/ 1037010 h 6249897"/>
              <a:gd name="connsiteX267" fmla="*/ 1434618 w 2620846"/>
              <a:gd name="connsiteY267" fmla="*/ 1003910 h 6249897"/>
              <a:gd name="connsiteX268" fmla="*/ 1427585 w 2620846"/>
              <a:gd name="connsiteY268" fmla="*/ 1087045 h 6249897"/>
              <a:gd name="connsiteX269" fmla="*/ 1454393 w 2620846"/>
              <a:gd name="connsiteY269" fmla="*/ 1104843 h 6249897"/>
              <a:gd name="connsiteX270" fmla="*/ 1475048 w 2620846"/>
              <a:gd name="connsiteY270" fmla="*/ 1099742 h 6249897"/>
              <a:gd name="connsiteX271" fmla="*/ 1467577 w 2620846"/>
              <a:gd name="connsiteY271" fmla="*/ 1044609 h 6249897"/>
              <a:gd name="connsiteX272" fmla="*/ 1446338 w 2620846"/>
              <a:gd name="connsiteY272" fmla="*/ 992876 h 6249897"/>
              <a:gd name="connsiteX273" fmla="*/ 1429931 w 2620846"/>
              <a:gd name="connsiteY273" fmla="*/ 931808 h 6249897"/>
              <a:gd name="connsiteX274" fmla="*/ 1430004 w 2620846"/>
              <a:gd name="connsiteY274" fmla="*/ 891093 h 6249897"/>
              <a:gd name="connsiteX275" fmla="*/ 1428027 w 2620846"/>
              <a:gd name="connsiteY275" fmla="*/ 842741 h 6249897"/>
              <a:gd name="connsiteX276" fmla="*/ 1378661 w 2620846"/>
              <a:gd name="connsiteY276" fmla="*/ 740976 h 6249897"/>
              <a:gd name="connsiteX277" fmla="*/ 1329294 w 2620846"/>
              <a:gd name="connsiteY277" fmla="*/ 639210 h 6249897"/>
              <a:gd name="connsiteX278" fmla="*/ 1327975 w 2620846"/>
              <a:gd name="connsiteY278" fmla="*/ 606977 h 6249897"/>
              <a:gd name="connsiteX279" fmla="*/ 1296480 w 2620846"/>
              <a:gd name="connsiteY279" fmla="*/ 517077 h 6249897"/>
              <a:gd name="connsiteX280" fmla="*/ 1461720 w 2620846"/>
              <a:gd name="connsiteY280" fmla="*/ 858841 h 6249897"/>
              <a:gd name="connsiteX281" fmla="*/ 1475490 w 2620846"/>
              <a:gd name="connsiteY281" fmla="*/ 855441 h 6249897"/>
              <a:gd name="connsiteX282" fmla="*/ 1470070 w 2620846"/>
              <a:gd name="connsiteY282" fmla="*/ 807940 h 6249897"/>
              <a:gd name="connsiteX283" fmla="*/ 1308347 w 2620846"/>
              <a:gd name="connsiteY283" fmla="*/ 424609 h 6249897"/>
              <a:gd name="connsiteX284" fmla="*/ 1528520 w 2620846"/>
              <a:gd name="connsiteY284" fmla="*/ 834204 h 6249897"/>
              <a:gd name="connsiteX285" fmla="*/ 1698445 w 2620846"/>
              <a:gd name="connsiteY285" fmla="*/ 1248069 h 6249897"/>
              <a:gd name="connsiteX286" fmla="*/ 1872911 w 2620846"/>
              <a:gd name="connsiteY286" fmla="*/ 1815466 h 6249897"/>
              <a:gd name="connsiteX287" fmla="*/ 1882994 w 2620846"/>
              <a:gd name="connsiteY287" fmla="*/ 1821117 h 6249897"/>
              <a:gd name="connsiteX288" fmla="*/ 1874961 w 2620846"/>
              <a:gd name="connsiteY288" fmla="*/ 1823100 h 6249897"/>
              <a:gd name="connsiteX289" fmla="*/ 1883165 w 2620846"/>
              <a:gd name="connsiteY289" fmla="*/ 1853632 h 6249897"/>
              <a:gd name="connsiteX290" fmla="*/ 1903820 w 2620846"/>
              <a:gd name="connsiteY290" fmla="*/ 1848533 h 6249897"/>
              <a:gd name="connsiteX291" fmla="*/ 1930481 w 2620846"/>
              <a:gd name="connsiteY291" fmla="*/ 1947765 h 6249897"/>
              <a:gd name="connsiteX292" fmla="*/ 1926964 w 2620846"/>
              <a:gd name="connsiteY292" fmla="*/ 1989333 h 6249897"/>
              <a:gd name="connsiteX293" fmla="*/ 1953771 w 2620846"/>
              <a:gd name="connsiteY293" fmla="*/ 2007132 h 6249897"/>
              <a:gd name="connsiteX294" fmla="*/ 1986072 w 2620846"/>
              <a:gd name="connsiteY294" fmla="*/ 2127356 h 6249897"/>
              <a:gd name="connsiteX295" fmla="*/ 1986584 w 2620846"/>
              <a:gd name="connsiteY295" fmla="*/ 2129263 h 6249897"/>
              <a:gd name="connsiteX296" fmla="*/ 1951427 w 2620846"/>
              <a:gd name="connsiteY296" fmla="*/ 2162365 h 6249897"/>
              <a:gd name="connsiteX297" fmla="*/ 1982337 w 2620846"/>
              <a:gd name="connsiteY297" fmla="*/ 2195432 h 6249897"/>
              <a:gd name="connsiteX298" fmla="*/ 1975085 w 2620846"/>
              <a:gd name="connsiteY298" fmla="*/ 2209433 h 6249897"/>
              <a:gd name="connsiteX299" fmla="*/ 1969884 w 2620846"/>
              <a:gd name="connsiteY299" fmla="*/ 2231066 h 6249897"/>
              <a:gd name="connsiteX300" fmla="*/ 1988414 w 2620846"/>
              <a:gd name="connsiteY300" fmla="*/ 2259048 h 6249897"/>
              <a:gd name="connsiteX301" fmla="*/ 2004894 w 2620846"/>
              <a:gd name="connsiteY301" fmla="*/ 2279399 h 6249897"/>
              <a:gd name="connsiteX302" fmla="*/ 2029358 w 2620846"/>
              <a:gd name="connsiteY302" fmla="*/ 2452433 h 6249897"/>
              <a:gd name="connsiteX303" fmla="*/ 2053820 w 2620846"/>
              <a:gd name="connsiteY303" fmla="*/ 2625466 h 6249897"/>
              <a:gd name="connsiteX304" fmla="*/ 2090442 w 2620846"/>
              <a:gd name="connsiteY304" fmla="*/ 2734449 h 6249897"/>
              <a:gd name="connsiteX305" fmla="*/ 2102454 w 2620846"/>
              <a:gd name="connsiteY305" fmla="*/ 2751831 h 6249897"/>
              <a:gd name="connsiteX306" fmla="*/ 2012513 w 2620846"/>
              <a:gd name="connsiteY306" fmla="*/ 2253098 h 6249897"/>
              <a:gd name="connsiteX307" fmla="*/ 2041663 w 2620846"/>
              <a:gd name="connsiteY307" fmla="*/ 2306947 h 6249897"/>
              <a:gd name="connsiteX308" fmla="*/ 2068764 w 2620846"/>
              <a:gd name="connsiteY308" fmla="*/ 2353164 h 6249897"/>
              <a:gd name="connsiteX309" fmla="*/ 2209684 w 2620846"/>
              <a:gd name="connsiteY309" fmla="*/ 2823029 h 6249897"/>
              <a:gd name="connsiteX310" fmla="*/ 2222424 w 2620846"/>
              <a:gd name="connsiteY310" fmla="*/ 2795540 h 6249897"/>
              <a:gd name="connsiteX311" fmla="*/ 2230997 w 2620846"/>
              <a:gd name="connsiteY311" fmla="*/ 2834044 h 6249897"/>
              <a:gd name="connsiteX312" fmla="*/ 2262337 w 2620846"/>
              <a:gd name="connsiteY312" fmla="*/ 2962646 h 6249897"/>
              <a:gd name="connsiteX313" fmla="*/ 2278683 w 2620846"/>
              <a:gd name="connsiteY313" fmla="*/ 3030167 h 6249897"/>
              <a:gd name="connsiteX314" fmla="*/ 2283256 w 2620846"/>
              <a:gd name="connsiteY314" fmla="*/ 3049052 h 6249897"/>
              <a:gd name="connsiteX315" fmla="*/ 2286154 w 2620846"/>
              <a:gd name="connsiteY315" fmla="*/ 3061249 h 6249897"/>
              <a:gd name="connsiteX316" fmla="*/ 2267693 w 2620846"/>
              <a:gd name="connsiteY316" fmla="*/ 3093592 h 6249897"/>
              <a:gd name="connsiteX317" fmla="*/ 2267692 w 2620846"/>
              <a:gd name="connsiteY317" fmla="*/ 3093596 h 6249897"/>
              <a:gd name="connsiteX318" fmla="*/ 2286155 w 2620846"/>
              <a:gd name="connsiteY318" fmla="*/ 3061251 h 6249897"/>
              <a:gd name="connsiteX319" fmla="*/ 2293759 w 2620846"/>
              <a:gd name="connsiteY319" fmla="*/ 3093262 h 6249897"/>
              <a:gd name="connsiteX320" fmla="*/ 2293842 w 2620846"/>
              <a:gd name="connsiteY320" fmla="*/ 3095278 h 6249897"/>
              <a:gd name="connsiteX321" fmla="*/ 2466107 w 2620846"/>
              <a:gd name="connsiteY321" fmla="*/ 4119047 h 6249897"/>
              <a:gd name="connsiteX322" fmla="*/ 2483097 w 2620846"/>
              <a:gd name="connsiteY322" fmla="*/ 4236947 h 6249897"/>
              <a:gd name="connsiteX323" fmla="*/ 2469914 w 2620846"/>
              <a:gd name="connsiteY323" fmla="*/ 4297182 h 6249897"/>
              <a:gd name="connsiteX324" fmla="*/ 2486393 w 2620846"/>
              <a:gd name="connsiteY324" fmla="*/ 4317532 h 6249897"/>
              <a:gd name="connsiteX325" fmla="*/ 2497446 w 2620846"/>
              <a:gd name="connsiteY325" fmla="*/ 4327271 h 6249897"/>
              <a:gd name="connsiteX326" fmla="*/ 2496477 w 2620846"/>
              <a:gd name="connsiteY326" fmla="*/ 4334337 h 6249897"/>
              <a:gd name="connsiteX327" fmla="*/ 2492035 w 2620846"/>
              <a:gd name="connsiteY327" fmla="*/ 4338522 h 6249897"/>
              <a:gd name="connsiteX328" fmla="*/ 2496479 w 2620846"/>
              <a:gd name="connsiteY328" fmla="*/ 4334336 h 6249897"/>
              <a:gd name="connsiteX329" fmla="*/ 2494599 w 2620846"/>
              <a:gd name="connsiteY329" fmla="*/ 4348063 h 6249897"/>
              <a:gd name="connsiteX330" fmla="*/ 2478764 w 2620846"/>
              <a:gd name="connsiteY330" fmla="*/ 4351974 h 6249897"/>
              <a:gd name="connsiteX331" fmla="*/ 2485002 w 2620846"/>
              <a:gd name="connsiteY331" fmla="*/ 4326016 h 6249897"/>
              <a:gd name="connsiteX332" fmla="*/ 2485002 w 2620846"/>
              <a:gd name="connsiteY332" fmla="*/ 4326014 h 6249897"/>
              <a:gd name="connsiteX333" fmla="*/ 2478761 w 2620846"/>
              <a:gd name="connsiteY333" fmla="*/ 4351975 h 6249897"/>
              <a:gd name="connsiteX334" fmla="*/ 2411977 w 2620846"/>
              <a:gd name="connsiteY334" fmla="*/ 4368468 h 6249897"/>
              <a:gd name="connsiteX335" fmla="*/ 2384436 w 2620846"/>
              <a:gd name="connsiteY335" fmla="*/ 4375268 h 6249897"/>
              <a:gd name="connsiteX336" fmla="*/ 2311923 w 2620846"/>
              <a:gd name="connsiteY336" fmla="*/ 4515273 h 6249897"/>
              <a:gd name="connsiteX337" fmla="*/ 2277498 w 2620846"/>
              <a:gd name="connsiteY337" fmla="*/ 4523774 h 6249897"/>
              <a:gd name="connsiteX338" fmla="*/ 2241023 w 2620846"/>
              <a:gd name="connsiteY338" fmla="*/ 4524643 h 6249897"/>
              <a:gd name="connsiteX339" fmla="*/ 2106399 w 2620846"/>
              <a:gd name="connsiteY339" fmla="*/ 4378813 h 6249897"/>
              <a:gd name="connsiteX340" fmla="*/ 2110353 w 2620846"/>
              <a:gd name="connsiteY340" fmla="*/ 4475514 h 6249897"/>
              <a:gd name="connsiteX341" fmla="*/ 2134964 w 2620846"/>
              <a:gd name="connsiteY341" fmla="*/ 4567113 h 6249897"/>
              <a:gd name="connsiteX342" fmla="*/ 2084131 w 2620846"/>
              <a:gd name="connsiteY342" fmla="*/ 4514547 h 6249897"/>
              <a:gd name="connsiteX343" fmla="*/ 2040165 w 2620846"/>
              <a:gd name="connsiteY343" fmla="*/ 4572132 h 6249897"/>
              <a:gd name="connsiteX344" fmla="*/ 2075668 w 2620846"/>
              <a:gd name="connsiteY344" fmla="*/ 4643804 h 6249897"/>
              <a:gd name="connsiteX345" fmla="*/ 2111816 w 2620846"/>
              <a:gd name="connsiteY345" fmla="*/ 4710665 h 6249897"/>
              <a:gd name="connsiteX346" fmla="*/ 2119869 w 2620846"/>
              <a:gd name="connsiteY346" fmla="*/ 4766619 h 6249897"/>
              <a:gd name="connsiteX347" fmla="*/ 2127924 w 2620846"/>
              <a:gd name="connsiteY347" fmla="*/ 4822572 h 6249897"/>
              <a:gd name="connsiteX348" fmla="*/ 2168106 w 2620846"/>
              <a:gd name="connsiteY348" fmla="*/ 4934222 h 6249897"/>
              <a:gd name="connsiteX349" fmla="*/ 2229719 w 2620846"/>
              <a:gd name="connsiteY349" fmla="*/ 5105419 h 6249897"/>
              <a:gd name="connsiteX350" fmla="*/ 2190921 w 2620846"/>
              <a:gd name="connsiteY350" fmla="*/ 5081549 h 6249897"/>
              <a:gd name="connsiteX351" fmla="*/ 2152122 w 2620846"/>
              <a:gd name="connsiteY351" fmla="*/ 5057679 h 6249897"/>
              <a:gd name="connsiteX352" fmla="*/ 2050362 w 2620846"/>
              <a:gd name="connsiteY352" fmla="*/ 4842079 h 6249897"/>
              <a:gd name="connsiteX353" fmla="*/ 1983418 w 2620846"/>
              <a:gd name="connsiteY353" fmla="*/ 4706430 h 6249897"/>
              <a:gd name="connsiteX354" fmla="*/ 1954031 w 2620846"/>
              <a:gd name="connsiteY354" fmla="*/ 4648130 h 6249897"/>
              <a:gd name="connsiteX355" fmla="*/ 1920795 w 2620846"/>
              <a:gd name="connsiteY355" fmla="*/ 4644422 h 6249897"/>
              <a:gd name="connsiteX356" fmla="*/ 1888248 w 2620846"/>
              <a:gd name="connsiteY356" fmla="*/ 4613251 h 6249897"/>
              <a:gd name="connsiteX357" fmla="*/ 2043057 w 2620846"/>
              <a:gd name="connsiteY357" fmla="*/ 4939292 h 6249897"/>
              <a:gd name="connsiteX358" fmla="*/ 2270007 w 2620846"/>
              <a:gd name="connsiteY358" fmla="*/ 5418810 h 6249897"/>
              <a:gd name="connsiteX359" fmla="*/ 2259346 w 2620846"/>
              <a:gd name="connsiteY359" fmla="*/ 5489906 h 6249897"/>
              <a:gd name="connsiteX360" fmla="*/ 2288787 w 2620846"/>
              <a:gd name="connsiteY360" fmla="*/ 5521347 h 6249897"/>
              <a:gd name="connsiteX361" fmla="*/ 2326246 w 2620846"/>
              <a:gd name="connsiteY361" fmla="*/ 5541496 h 6249897"/>
              <a:gd name="connsiteX362" fmla="*/ 2310243 w 2620846"/>
              <a:gd name="connsiteY362" fmla="*/ 5631329 h 6249897"/>
              <a:gd name="connsiteX363" fmla="*/ 2345042 w 2620846"/>
              <a:gd name="connsiteY363" fmla="*/ 5677657 h 6249897"/>
              <a:gd name="connsiteX364" fmla="*/ 2379839 w 2620846"/>
              <a:gd name="connsiteY364" fmla="*/ 5723986 h 6249897"/>
              <a:gd name="connsiteX365" fmla="*/ 2620846 w 2620846"/>
              <a:gd name="connsiteY365" fmla="*/ 6225769 h 6249897"/>
              <a:gd name="connsiteX366" fmla="*/ 2473705 w 2620846"/>
              <a:gd name="connsiteY366" fmla="*/ 6186243 h 6249897"/>
              <a:gd name="connsiteX367" fmla="*/ 2339888 w 2620846"/>
              <a:gd name="connsiteY367" fmla="*/ 6049440 h 6249897"/>
              <a:gd name="connsiteX368" fmla="*/ 2315831 w 2620846"/>
              <a:gd name="connsiteY368" fmla="*/ 6083320 h 6249897"/>
              <a:gd name="connsiteX369" fmla="*/ 2302437 w 2620846"/>
              <a:gd name="connsiteY369" fmla="*/ 6046103 h 6249897"/>
              <a:gd name="connsiteX370" fmla="*/ 2303734 w 2620846"/>
              <a:gd name="connsiteY370" fmla="*/ 6025086 h 6249897"/>
              <a:gd name="connsiteX371" fmla="*/ 2295072 w 2620846"/>
              <a:gd name="connsiteY371" fmla="*/ 6025634 h 6249897"/>
              <a:gd name="connsiteX372" fmla="*/ 2246235 w 2620846"/>
              <a:gd name="connsiteY372" fmla="*/ 5990663 h 6249897"/>
              <a:gd name="connsiteX373" fmla="*/ 2214143 w 2620846"/>
              <a:gd name="connsiteY373" fmla="*/ 6002213 h 6249897"/>
              <a:gd name="connsiteX374" fmla="*/ 2254325 w 2620846"/>
              <a:gd name="connsiteY374" fmla="*/ 6113863 h 6249897"/>
              <a:gd name="connsiteX375" fmla="*/ 2227607 w 2620846"/>
              <a:gd name="connsiteY375" fmla="*/ 6173923 h 6249897"/>
              <a:gd name="connsiteX376" fmla="*/ 2037553 w 2620846"/>
              <a:gd name="connsiteY376" fmla="*/ 5914433 h 6249897"/>
              <a:gd name="connsiteX377" fmla="*/ 2053643 w 2620846"/>
              <a:gd name="connsiteY377" fmla="*/ 5992717 h 6249897"/>
              <a:gd name="connsiteX378" fmla="*/ 1959991 w 2620846"/>
              <a:gd name="connsiteY378" fmla="*/ 5933940 h 6249897"/>
              <a:gd name="connsiteX379" fmla="*/ 1949311 w 2620846"/>
              <a:gd name="connsiteY379" fmla="*/ 5971413 h 6249897"/>
              <a:gd name="connsiteX380" fmla="*/ 2109952 w 2620846"/>
              <a:gd name="connsiteY380" fmla="*/ 6249897 h 6249897"/>
              <a:gd name="connsiteX381" fmla="*/ 1711090 w 2620846"/>
              <a:gd name="connsiteY381" fmla="*/ 5678814 h 6249897"/>
              <a:gd name="connsiteX382" fmla="*/ 1590613 w 2620846"/>
              <a:gd name="connsiteY382" fmla="*/ 5478357 h 6249897"/>
              <a:gd name="connsiteX383" fmla="*/ 1467476 w 2620846"/>
              <a:gd name="connsiteY383" fmla="*/ 5304080 h 6249897"/>
              <a:gd name="connsiteX384" fmla="*/ 1488907 w 2620846"/>
              <a:gd name="connsiteY384" fmla="*/ 5363627 h 6249897"/>
              <a:gd name="connsiteX385" fmla="*/ 1432759 w 2620846"/>
              <a:gd name="connsiteY385" fmla="*/ 5409057 h 6249897"/>
              <a:gd name="connsiteX386" fmla="*/ 1448760 w 2620846"/>
              <a:gd name="connsiteY386" fmla="*/ 5319224 h 6249897"/>
              <a:gd name="connsiteX387" fmla="*/ 1408631 w 2620846"/>
              <a:gd name="connsiteY387" fmla="*/ 5308443 h 6249897"/>
              <a:gd name="connsiteX388" fmla="*/ 1376538 w 2620846"/>
              <a:gd name="connsiteY388" fmla="*/ 5319993 h 6249897"/>
              <a:gd name="connsiteX389" fmla="*/ 1384592 w 2620846"/>
              <a:gd name="connsiteY389" fmla="*/ 5375947 h 6249897"/>
              <a:gd name="connsiteX390" fmla="*/ 1414042 w 2620846"/>
              <a:gd name="connsiteY390" fmla="*/ 5424200 h 6249897"/>
              <a:gd name="connsiteX391" fmla="*/ 1435473 w 2620846"/>
              <a:gd name="connsiteY391" fmla="*/ 5483747 h 6249897"/>
              <a:gd name="connsiteX392" fmla="*/ 1432820 w 2620846"/>
              <a:gd name="connsiteY392" fmla="*/ 5526739 h 6249897"/>
              <a:gd name="connsiteX393" fmla="*/ 1432846 w 2620846"/>
              <a:gd name="connsiteY393" fmla="*/ 5577174 h 6249897"/>
              <a:gd name="connsiteX394" fmla="*/ 1502443 w 2620846"/>
              <a:gd name="connsiteY394" fmla="*/ 5669830 h 6249897"/>
              <a:gd name="connsiteX395" fmla="*/ 1572039 w 2620846"/>
              <a:gd name="connsiteY395" fmla="*/ 5762487 h 6249897"/>
              <a:gd name="connsiteX396" fmla="*/ 1572058 w 2620846"/>
              <a:gd name="connsiteY396" fmla="*/ 5796110 h 6249897"/>
              <a:gd name="connsiteX397" fmla="*/ 1614900 w 2620846"/>
              <a:gd name="connsiteY397" fmla="*/ 5881580 h 6249897"/>
              <a:gd name="connsiteX398" fmla="*/ 1382020 w 2620846"/>
              <a:gd name="connsiteY398" fmla="*/ 5570243 h 6249897"/>
              <a:gd name="connsiteX399" fmla="*/ 1360625 w 2620846"/>
              <a:gd name="connsiteY399" fmla="*/ 5577943 h 6249897"/>
              <a:gd name="connsiteX400" fmla="*/ 1366001 w 2620846"/>
              <a:gd name="connsiteY400" fmla="*/ 5626453 h 6249897"/>
              <a:gd name="connsiteX401" fmla="*/ 1590880 w 2620846"/>
              <a:gd name="connsiteY401" fmla="*/ 5982707 h 6249897"/>
              <a:gd name="connsiteX402" fmla="*/ 1277722 w 2620846"/>
              <a:gd name="connsiteY402" fmla="*/ 5616188 h 6249897"/>
              <a:gd name="connsiteX403" fmla="*/ 1042128 w 2620846"/>
              <a:gd name="connsiteY403" fmla="*/ 5230160 h 6249897"/>
              <a:gd name="connsiteX404" fmla="*/ 809124 w 2620846"/>
              <a:gd name="connsiteY404" fmla="*/ 4683460 h 6249897"/>
              <a:gd name="connsiteX405" fmla="*/ 793963 w 2620846"/>
              <a:gd name="connsiteY405" fmla="*/ 4680508 h 6249897"/>
              <a:gd name="connsiteX406" fmla="*/ 806445 w 2620846"/>
              <a:gd name="connsiteY406" fmla="*/ 4676016 h 6249897"/>
              <a:gd name="connsiteX407" fmla="*/ 795730 w 2620846"/>
              <a:gd name="connsiteY407" fmla="*/ 4646243 h 6249897"/>
              <a:gd name="connsiteX408" fmla="*/ 763636 w 2620846"/>
              <a:gd name="connsiteY408" fmla="*/ 4657794 h 6249897"/>
              <a:gd name="connsiteX409" fmla="*/ 728813 w 2620846"/>
              <a:gd name="connsiteY409" fmla="*/ 4561030 h 6249897"/>
              <a:gd name="connsiteX410" fmla="*/ 736812 w 2620846"/>
              <a:gd name="connsiteY410" fmla="*/ 4516113 h 6249897"/>
              <a:gd name="connsiteX411" fmla="*/ 696684 w 2620846"/>
              <a:gd name="connsiteY411" fmla="*/ 4505333 h 6249897"/>
              <a:gd name="connsiteX412" fmla="*/ 654492 w 2620846"/>
              <a:gd name="connsiteY412" fmla="*/ 4388102 h 6249897"/>
              <a:gd name="connsiteX413" fmla="*/ 653822 w 2620846"/>
              <a:gd name="connsiteY413" fmla="*/ 4386240 h 6249897"/>
              <a:gd name="connsiteX414" fmla="*/ 709972 w 2620846"/>
              <a:gd name="connsiteY414" fmla="*/ 4340809 h 6249897"/>
              <a:gd name="connsiteX415" fmla="*/ 664484 w 2620846"/>
              <a:gd name="connsiteY415" fmla="*/ 4315143 h 6249897"/>
              <a:gd name="connsiteX416" fmla="*/ 676513 w 2620846"/>
              <a:gd name="connsiteY416" fmla="*/ 4298203 h 6249897"/>
              <a:gd name="connsiteX417" fmla="*/ 685863 w 2620846"/>
              <a:gd name="connsiteY417" fmla="*/ 4273819 h 6249897"/>
              <a:gd name="connsiteX418" fmla="*/ 659100 w 2620846"/>
              <a:gd name="connsiteY418" fmla="*/ 4249821 h 6249897"/>
              <a:gd name="connsiteX419" fmla="*/ 635017 w 2620846"/>
              <a:gd name="connsiteY419" fmla="*/ 4233266 h 6249897"/>
              <a:gd name="connsiteX420" fmla="*/ 608177 w 2620846"/>
              <a:gd name="connsiteY420" fmla="*/ 4057962 h 6249897"/>
              <a:gd name="connsiteX421" fmla="*/ 581335 w 2620846"/>
              <a:gd name="connsiteY421" fmla="*/ 3882659 h 6249897"/>
              <a:gd name="connsiteX422" fmla="*/ 531793 w 2620846"/>
              <a:gd name="connsiteY422" fmla="*/ 3778581 h 6249897"/>
              <a:gd name="connsiteX423" fmla="*/ 514399 w 2620846"/>
              <a:gd name="connsiteY423" fmla="*/ 3763823 h 6249897"/>
              <a:gd name="connsiteX424" fmla="*/ 621658 w 2620846"/>
              <a:gd name="connsiteY424" fmla="*/ 4263297 h 6249897"/>
              <a:gd name="connsiteX425" fmla="*/ 580173 w 2620846"/>
              <a:gd name="connsiteY425" fmla="*/ 4215171 h 6249897"/>
              <a:gd name="connsiteX426" fmla="*/ 541365 w 2620846"/>
              <a:gd name="connsiteY426" fmla="*/ 4174490 h 6249897"/>
              <a:gd name="connsiteX427" fmla="*/ 353882 w 2620846"/>
              <a:gd name="connsiteY427" fmla="*/ 3720703 h 6249897"/>
              <a:gd name="connsiteX428" fmla="*/ 332569 w 2620846"/>
              <a:gd name="connsiteY428" fmla="*/ 3753516 h 6249897"/>
              <a:gd name="connsiteX429" fmla="*/ 321781 w 2620846"/>
              <a:gd name="connsiteY429" fmla="*/ 3715441 h 6249897"/>
              <a:gd name="connsiteX430" fmla="*/ 281591 w 2620846"/>
              <a:gd name="connsiteY430" fmla="*/ 3589082 h 6249897"/>
              <a:gd name="connsiteX431" fmla="*/ 260655 w 2620846"/>
              <a:gd name="connsiteY431" fmla="*/ 3522706 h 6249897"/>
              <a:gd name="connsiteX432" fmla="*/ 254798 w 2620846"/>
              <a:gd name="connsiteY432" fmla="*/ 3504142 h 6249897"/>
              <a:gd name="connsiteX433" fmla="*/ 251103 w 2620846"/>
              <a:gd name="connsiteY433" fmla="*/ 3492134 h 6249897"/>
              <a:gd name="connsiteX434" fmla="*/ 281517 w 2620846"/>
              <a:gd name="connsiteY434" fmla="*/ 3452491 h 6249897"/>
              <a:gd name="connsiteX435" fmla="*/ 281519 w 2620846"/>
              <a:gd name="connsiteY435" fmla="*/ 3452486 h 6249897"/>
              <a:gd name="connsiteX436" fmla="*/ 251102 w 2620846"/>
              <a:gd name="connsiteY436" fmla="*/ 3492132 h 6249897"/>
              <a:gd name="connsiteX437" fmla="*/ 241399 w 2620846"/>
              <a:gd name="connsiteY437" fmla="*/ 3460620 h 6249897"/>
              <a:gd name="connsiteX438" fmla="*/ 241398 w 2620846"/>
              <a:gd name="connsiteY438" fmla="*/ 3458518 h 6249897"/>
              <a:gd name="connsiteX439" fmla="*/ 40238 w 2620846"/>
              <a:gd name="connsiteY439" fmla="*/ 2429540 h 6249897"/>
              <a:gd name="connsiteX440" fmla="*/ 21451 w 2620846"/>
              <a:gd name="connsiteY440" fmla="*/ 2310190 h 6249897"/>
              <a:gd name="connsiteX441" fmla="*/ 45490 w 2620846"/>
              <a:gd name="connsiteY441" fmla="*/ 2242686 h 6249897"/>
              <a:gd name="connsiteX442" fmla="*/ 21406 w 2620846"/>
              <a:gd name="connsiteY442" fmla="*/ 2226132 h 6249897"/>
              <a:gd name="connsiteX443" fmla="*/ 5014 w 2620846"/>
              <a:gd name="connsiteY443" fmla="*/ 2219153 h 6249897"/>
              <a:gd name="connsiteX444" fmla="*/ 6945 w 2620846"/>
              <a:gd name="connsiteY444" fmla="*/ 2211405 h 6249897"/>
              <a:gd name="connsiteX445" fmla="*/ 14038 w 2620846"/>
              <a:gd name="connsiteY445" fmla="*/ 2205664 h 6249897"/>
              <a:gd name="connsiteX446" fmla="*/ 6942 w 2620846"/>
              <a:gd name="connsiteY446" fmla="*/ 2211406 h 6249897"/>
              <a:gd name="connsiteX447" fmla="*/ 10689 w 2620846"/>
              <a:gd name="connsiteY447" fmla="*/ 2196359 h 6249897"/>
              <a:gd name="connsiteX448" fmla="*/ 35293 w 2620846"/>
              <a:gd name="connsiteY448" fmla="*/ 2187504 h 6249897"/>
              <a:gd name="connsiteX449" fmla="*/ 24405 w 2620846"/>
              <a:gd name="connsiteY449" fmla="*/ 2215907 h 6249897"/>
              <a:gd name="connsiteX450" fmla="*/ 24076 w 2620846"/>
              <a:gd name="connsiteY450" fmla="*/ 2216763 h 6249897"/>
              <a:gd name="connsiteX451" fmla="*/ 24077 w 2620846"/>
              <a:gd name="connsiteY451" fmla="*/ 2216761 h 6249897"/>
              <a:gd name="connsiteX452" fmla="*/ 24405 w 2620846"/>
              <a:gd name="connsiteY452" fmla="*/ 2215907 h 6249897"/>
              <a:gd name="connsiteX453" fmla="*/ 35295 w 2620846"/>
              <a:gd name="connsiteY453" fmla="*/ 2187503 h 6249897"/>
              <a:gd name="connsiteX454" fmla="*/ 139062 w 2620846"/>
              <a:gd name="connsiteY454" fmla="*/ 2150158 h 6249897"/>
              <a:gd name="connsiteX455" fmla="*/ 181853 w 2620846"/>
              <a:gd name="connsiteY455" fmla="*/ 2134758 h 6249897"/>
              <a:gd name="connsiteX456" fmla="*/ 302133 w 2620846"/>
              <a:gd name="connsiteY456" fmla="*/ 1965358 h 6249897"/>
              <a:gd name="connsiteX457" fmla="*/ 355623 w 2620846"/>
              <a:gd name="connsiteY457" fmla="*/ 1946107 h 6249897"/>
              <a:gd name="connsiteX458" fmla="*/ 411789 w 2620846"/>
              <a:gd name="connsiteY458" fmla="*/ 1934300 h 6249897"/>
              <a:gd name="connsiteX459" fmla="*/ 609791 w 2620846"/>
              <a:gd name="connsiteY459" fmla="*/ 2048004 h 6249897"/>
              <a:gd name="connsiteX460" fmla="*/ 609739 w 2620846"/>
              <a:gd name="connsiteY460" fmla="*/ 1947134 h 6249897"/>
              <a:gd name="connsiteX461" fmla="*/ 577593 w 2620846"/>
              <a:gd name="connsiteY461" fmla="*/ 1857813 h 6249897"/>
              <a:gd name="connsiteX462" fmla="*/ 652512 w 2620846"/>
              <a:gd name="connsiteY462" fmla="*/ 1898110 h 6249897"/>
              <a:gd name="connsiteX463" fmla="*/ 842336 w 2620846"/>
              <a:gd name="connsiteY463" fmla="*/ 1720497 h 6249897"/>
              <a:gd name="connsiteX464" fmla="*/ 911878 w 2620846"/>
              <a:gd name="connsiteY464" fmla="*/ 1712284 h 6249897"/>
              <a:gd name="connsiteX465" fmla="*/ 1018733 w 2620846"/>
              <a:gd name="connsiteY465" fmla="*/ 1761580 h 6249897"/>
              <a:gd name="connsiteX466" fmla="*/ 1099518 w 2620846"/>
              <a:gd name="connsiteY466" fmla="*/ 1802418 h 6249897"/>
              <a:gd name="connsiteX467" fmla="*/ 1074102 w 2620846"/>
              <a:gd name="connsiteY467" fmla="*/ 1711563 h 6249897"/>
              <a:gd name="connsiteX468" fmla="*/ 1041582 w 2620846"/>
              <a:gd name="connsiteY468" fmla="*/ 1617847 h 6249897"/>
              <a:gd name="connsiteX469" fmla="*/ 1015214 w 2620846"/>
              <a:gd name="connsiteY469" fmla="*/ 1547031 h 6249897"/>
              <a:gd name="connsiteX470" fmla="*/ 1007744 w 2620846"/>
              <a:gd name="connsiteY470" fmla="*/ 1491896 h 6249897"/>
              <a:gd name="connsiteX471" fmla="*/ 1000273 w 2620846"/>
              <a:gd name="connsiteY471" fmla="*/ 1436763 h 6249897"/>
              <a:gd name="connsiteX472" fmla="*/ 969511 w 2620846"/>
              <a:gd name="connsiteY472" fmla="*/ 1322263 h 6249897"/>
              <a:gd name="connsiteX473" fmla="*/ 922342 w 2620846"/>
              <a:gd name="connsiteY473" fmla="*/ 1146698 h 6249897"/>
              <a:gd name="connsiteX474" fmla="*/ 948783 w 2620846"/>
              <a:gd name="connsiteY474" fmla="*/ 1176796 h 6249897"/>
              <a:gd name="connsiteX475" fmla="*/ 975224 w 2620846"/>
              <a:gd name="connsiteY475" fmla="*/ 1206894 h 6249897"/>
              <a:gd name="connsiteX476" fmla="*/ 1050519 w 2620846"/>
              <a:gd name="connsiteY476" fmla="*/ 1432496 h 6249897"/>
              <a:gd name="connsiteX477" fmla="*/ 1099811 w 2620846"/>
              <a:gd name="connsiteY477" fmla="*/ 1574978 h 6249897"/>
              <a:gd name="connsiteX478" fmla="*/ 1149104 w 2620846"/>
              <a:gd name="connsiteY478" fmla="*/ 1717460 h 6249897"/>
              <a:gd name="connsiteX479" fmla="*/ 1173129 w 2620846"/>
              <a:gd name="connsiteY479" fmla="*/ 1752226 h 6249897"/>
              <a:gd name="connsiteX480" fmla="*/ 1180746 w 2620846"/>
              <a:gd name="connsiteY480" fmla="*/ 1725926 h 6249897"/>
              <a:gd name="connsiteX481" fmla="*/ 883670 w 2620846"/>
              <a:gd name="connsiteY481" fmla="*/ 838796 h 6249897"/>
              <a:gd name="connsiteX482" fmla="*/ 887920 w 2620846"/>
              <a:gd name="connsiteY482" fmla="*/ 772629 h 6249897"/>
              <a:gd name="connsiteX483" fmla="*/ 867338 w 2620846"/>
              <a:gd name="connsiteY483" fmla="*/ 737013 h 6249897"/>
              <a:gd name="connsiteX484" fmla="*/ 841921 w 2620846"/>
              <a:gd name="connsiteY484" fmla="*/ 710730 h 6249897"/>
              <a:gd name="connsiteX485" fmla="*/ 848954 w 2620846"/>
              <a:gd name="connsiteY485" fmla="*/ 627595 h 6249897"/>
              <a:gd name="connsiteX486" fmla="*/ 824271 w 2620846"/>
              <a:gd name="connsiteY486" fmla="*/ 576713 h 6249897"/>
              <a:gd name="connsiteX487" fmla="*/ 799586 w 2620846"/>
              <a:gd name="connsiteY487" fmla="*/ 525829 h 6249897"/>
              <a:gd name="connsiteX488" fmla="*/ 621605 w 2620846"/>
              <a:gd name="connsiteY488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620846" h="6249897">
                <a:moveTo>
                  <a:pt x="1772718" y="5883634"/>
                </a:moveTo>
                <a:lnTo>
                  <a:pt x="1799488" y="5924445"/>
                </a:lnTo>
                <a:lnTo>
                  <a:pt x="1778094" y="5932144"/>
                </a:lnTo>
                <a:lnTo>
                  <a:pt x="1740626" y="5895184"/>
                </a:lnTo>
                <a:close/>
                <a:moveTo>
                  <a:pt x="1707577" y="5814063"/>
                </a:moveTo>
                <a:lnTo>
                  <a:pt x="1713842" y="5820752"/>
                </a:lnTo>
                <a:cubicBezTo>
                  <a:pt x="1709381" y="5819554"/>
                  <a:pt x="1707152" y="5817554"/>
                  <a:pt x="1707149" y="5814753"/>
                </a:cubicBezTo>
                <a:close/>
                <a:moveTo>
                  <a:pt x="2174207" y="5778624"/>
                </a:moveTo>
                <a:lnTo>
                  <a:pt x="2174209" y="5778630"/>
                </a:lnTo>
                <a:lnTo>
                  <a:pt x="2192642" y="5808175"/>
                </a:lnTo>
                <a:cubicBezTo>
                  <a:pt x="2210489" y="5835382"/>
                  <a:pt x="2220751" y="5852706"/>
                  <a:pt x="2223430" y="5860150"/>
                </a:cubicBezTo>
                <a:cubicBezTo>
                  <a:pt x="2226109" y="5867593"/>
                  <a:pt x="2232797" y="5869390"/>
                  <a:pt x="2243496" y="5865540"/>
                </a:cubicBezTo>
                <a:lnTo>
                  <a:pt x="2264898" y="5874652"/>
                </a:lnTo>
                <a:lnTo>
                  <a:pt x="2264898" y="5874650"/>
                </a:lnTo>
                <a:cubicBezTo>
                  <a:pt x="2261326" y="5864725"/>
                  <a:pt x="2254192" y="5861688"/>
                  <a:pt x="2243495" y="5865538"/>
                </a:cubicBezTo>
                <a:cubicBezTo>
                  <a:pt x="2232796" y="5869388"/>
                  <a:pt x="2226108" y="5867591"/>
                  <a:pt x="2223430" y="5860148"/>
                </a:cubicBezTo>
                <a:cubicBezTo>
                  <a:pt x="2220751" y="5852705"/>
                  <a:pt x="2210488" y="5835380"/>
                  <a:pt x="2192642" y="5808173"/>
                </a:cubicBezTo>
                <a:close/>
                <a:moveTo>
                  <a:pt x="1644242" y="5728096"/>
                </a:moveTo>
                <a:cubicBezTo>
                  <a:pt x="1688830" y="5740074"/>
                  <a:pt x="1714696" y="5755987"/>
                  <a:pt x="1721839" y="5775836"/>
                </a:cubicBezTo>
                <a:cubicBezTo>
                  <a:pt x="1725411" y="5785761"/>
                  <a:pt x="1722742" y="5795129"/>
                  <a:pt x="1713829" y="5803941"/>
                </a:cubicBezTo>
                <a:lnTo>
                  <a:pt x="1707573" y="5814064"/>
                </a:lnTo>
                <a:lnTo>
                  <a:pt x="1669675" y="5773591"/>
                </a:lnTo>
                <a:cubicBezTo>
                  <a:pt x="1658076" y="5758149"/>
                  <a:pt x="1649598" y="5742983"/>
                  <a:pt x="1644242" y="5728096"/>
                </a:cubicBezTo>
                <a:close/>
                <a:moveTo>
                  <a:pt x="1558536" y="5523531"/>
                </a:moveTo>
                <a:lnTo>
                  <a:pt x="1604058" y="5616445"/>
                </a:lnTo>
                <a:lnTo>
                  <a:pt x="1582664" y="5624144"/>
                </a:lnTo>
                <a:lnTo>
                  <a:pt x="1537140" y="5531231"/>
                </a:lnTo>
                <a:close/>
                <a:moveTo>
                  <a:pt x="1515693" y="5438061"/>
                </a:moveTo>
                <a:lnTo>
                  <a:pt x="1523765" y="5527638"/>
                </a:lnTo>
                <a:lnTo>
                  <a:pt x="1502370" y="5535338"/>
                </a:lnTo>
                <a:lnTo>
                  <a:pt x="1483599" y="5449611"/>
                </a:lnTo>
                <a:close/>
                <a:moveTo>
                  <a:pt x="1472867" y="5386214"/>
                </a:moveTo>
                <a:cubicBezTo>
                  <a:pt x="1474653" y="5391176"/>
                  <a:pt x="1480897" y="5397336"/>
                  <a:pt x="1491601" y="5404695"/>
                </a:cubicBezTo>
                <a:cubicBezTo>
                  <a:pt x="1496958" y="5419581"/>
                  <a:pt x="1499637" y="5427024"/>
                  <a:pt x="1499637" y="5427024"/>
                </a:cubicBezTo>
                <a:lnTo>
                  <a:pt x="1440792" y="5431388"/>
                </a:lnTo>
                <a:cubicBezTo>
                  <a:pt x="1462175" y="5401272"/>
                  <a:pt x="1472867" y="5386214"/>
                  <a:pt x="1472867" y="5386214"/>
                </a:cubicBezTo>
                <a:close/>
                <a:moveTo>
                  <a:pt x="1034125" y="5275078"/>
                </a:moveTo>
                <a:lnTo>
                  <a:pt x="1090327" y="5330518"/>
                </a:lnTo>
                <a:lnTo>
                  <a:pt x="1068931" y="5338218"/>
                </a:lnTo>
                <a:lnTo>
                  <a:pt x="1012729" y="5282778"/>
                </a:lnTo>
                <a:close/>
                <a:moveTo>
                  <a:pt x="985906" y="5141098"/>
                </a:moveTo>
                <a:lnTo>
                  <a:pt x="1028767" y="5260191"/>
                </a:lnTo>
                <a:lnTo>
                  <a:pt x="996673" y="5271742"/>
                </a:lnTo>
                <a:lnTo>
                  <a:pt x="953812" y="5152648"/>
                </a:lnTo>
                <a:close/>
                <a:moveTo>
                  <a:pt x="2186908" y="5087197"/>
                </a:moveTo>
                <a:lnTo>
                  <a:pt x="2216375" y="5169073"/>
                </a:lnTo>
                <a:lnTo>
                  <a:pt x="2194980" y="5176773"/>
                </a:lnTo>
                <a:lnTo>
                  <a:pt x="2165513" y="5094897"/>
                </a:lnTo>
                <a:close/>
                <a:moveTo>
                  <a:pt x="1210557" y="5060247"/>
                </a:moveTo>
                <a:lnTo>
                  <a:pt x="1210558" y="5060249"/>
                </a:lnTo>
                <a:lnTo>
                  <a:pt x="1269402" y="5064291"/>
                </a:lnTo>
                <a:cubicBezTo>
                  <a:pt x="1284563" y="5067242"/>
                  <a:pt x="1295265" y="5071798"/>
                  <a:pt x="1301511" y="5077957"/>
                </a:cubicBezTo>
                <a:lnTo>
                  <a:pt x="1301513" y="5077957"/>
                </a:lnTo>
                <a:cubicBezTo>
                  <a:pt x="1289024" y="5065637"/>
                  <a:pt x="1258705" y="5059733"/>
                  <a:pt x="1210557" y="5060247"/>
                </a:cubicBezTo>
                <a:close/>
                <a:moveTo>
                  <a:pt x="889485" y="4906761"/>
                </a:moveTo>
                <a:lnTo>
                  <a:pt x="897522" y="4929091"/>
                </a:lnTo>
                <a:lnTo>
                  <a:pt x="865429" y="4940641"/>
                </a:lnTo>
                <a:lnTo>
                  <a:pt x="857393" y="4918311"/>
                </a:lnTo>
                <a:close/>
                <a:moveTo>
                  <a:pt x="1710666" y="4871852"/>
                </a:moveTo>
                <a:lnTo>
                  <a:pt x="1710663" y="4871855"/>
                </a:lnTo>
                <a:lnTo>
                  <a:pt x="1724038" y="4875447"/>
                </a:lnTo>
                <a:lnTo>
                  <a:pt x="1702661" y="4916770"/>
                </a:lnTo>
                <a:lnTo>
                  <a:pt x="1702663" y="4916770"/>
                </a:lnTo>
                <a:lnTo>
                  <a:pt x="1724042" y="4875446"/>
                </a:lnTo>
                <a:close/>
                <a:moveTo>
                  <a:pt x="862697" y="4832328"/>
                </a:moveTo>
                <a:lnTo>
                  <a:pt x="876091" y="4869544"/>
                </a:lnTo>
                <a:lnTo>
                  <a:pt x="843999" y="4881094"/>
                </a:lnTo>
                <a:lnTo>
                  <a:pt x="830604" y="4843878"/>
                </a:lnTo>
                <a:close/>
                <a:moveTo>
                  <a:pt x="1659785" y="4764052"/>
                </a:moveTo>
                <a:lnTo>
                  <a:pt x="1659781" y="4764054"/>
                </a:lnTo>
                <a:lnTo>
                  <a:pt x="1697285" y="4868260"/>
                </a:lnTo>
                <a:lnTo>
                  <a:pt x="1697289" y="4868259"/>
                </a:lnTo>
                <a:close/>
                <a:moveTo>
                  <a:pt x="817157" y="4705791"/>
                </a:moveTo>
                <a:lnTo>
                  <a:pt x="835909" y="4757894"/>
                </a:lnTo>
                <a:lnTo>
                  <a:pt x="803816" y="4769444"/>
                </a:lnTo>
                <a:lnTo>
                  <a:pt x="785064" y="4717341"/>
                </a:lnTo>
                <a:close/>
                <a:moveTo>
                  <a:pt x="1081973" y="4702967"/>
                </a:moveTo>
                <a:lnTo>
                  <a:pt x="1081972" y="4702967"/>
                </a:lnTo>
                <a:lnTo>
                  <a:pt x="1146263" y="4881607"/>
                </a:lnTo>
                <a:lnTo>
                  <a:pt x="1146265" y="4881607"/>
                </a:lnTo>
                <a:close/>
                <a:moveTo>
                  <a:pt x="786384" y="4679033"/>
                </a:moveTo>
                <a:lnTo>
                  <a:pt x="793963" y="4680508"/>
                </a:lnTo>
                <a:lnTo>
                  <a:pt x="774351" y="4687567"/>
                </a:lnTo>
                <a:lnTo>
                  <a:pt x="771674" y="4680123"/>
                </a:lnTo>
                <a:cubicBezTo>
                  <a:pt x="775239" y="4678840"/>
                  <a:pt x="780140" y="4678477"/>
                  <a:pt x="786384" y="4679033"/>
                </a:cubicBezTo>
                <a:close/>
                <a:moveTo>
                  <a:pt x="2470645" y="4655150"/>
                </a:moveTo>
                <a:lnTo>
                  <a:pt x="2471775" y="4682777"/>
                </a:lnTo>
                <a:lnTo>
                  <a:pt x="2469401" y="4677839"/>
                </a:lnTo>
                <a:cubicBezTo>
                  <a:pt x="2467691" y="4671479"/>
                  <a:pt x="2468106" y="4663915"/>
                  <a:pt x="2470645" y="4655150"/>
                </a:cubicBezTo>
                <a:close/>
                <a:moveTo>
                  <a:pt x="2375414" y="4622332"/>
                </a:moveTo>
                <a:lnTo>
                  <a:pt x="2375719" y="4629753"/>
                </a:lnTo>
                <a:cubicBezTo>
                  <a:pt x="2374864" y="4626570"/>
                  <a:pt x="2374517" y="4624282"/>
                  <a:pt x="2374677" y="4622888"/>
                </a:cubicBezTo>
                <a:close/>
                <a:moveTo>
                  <a:pt x="1568723" y="4544602"/>
                </a:moveTo>
                <a:cubicBezTo>
                  <a:pt x="1533064" y="4557436"/>
                  <a:pt x="1514341" y="4561372"/>
                  <a:pt x="1512555" y="4556409"/>
                </a:cubicBezTo>
                <a:lnTo>
                  <a:pt x="1512559" y="4556410"/>
                </a:lnTo>
                <a:lnTo>
                  <a:pt x="1527933" y="4557182"/>
                </a:lnTo>
                <a:cubicBezTo>
                  <a:pt x="1537294" y="4555214"/>
                  <a:pt x="1550890" y="4551020"/>
                  <a:pt x="1568720" y="4544603"/>
                </a:cubicBezTo>
                <a:lnTo>
                  <a:pt x="1568718" y="4544629"/>
                </a:lnTo>
                <a:lnTo>
                  <a:pt x="1562057" y="4584835"/>
                </a:lnTo>
                <a:lnTo>
                  <a:pt x="1563417" y="4630560"/>
                </a:lnTo>
                <a:lnTo>
                  <a:pt x="1563416" y="4630580"/>
                </a:lnTo>
                <a:lnTo>
                  <a:pt x="1563418" y="4630586"/>
                </a:lnTo>
                <a:lnTo>
                  <a:pt x="1563417" y="4630560"/>
                </a:lnTo>
                <a:lnTo>
                  <a:pt x="1568718" y="4544629"/>
                </a:lnTo>
                <a:close/>
                <a:moveTo>
                  <a:pt x="2002360" y="4477695"/>
                </a:moveTo>
                <a:lnTo>
                  <a:pt x="2002364" y="4477708"/>
                </a:lnTo>
                <a:lnTo>
                  <a:pt x="2029051" y="4528150"/>
                </a:lnTo>
                <a:lnTo>
                  <a:pt x="2029053" y="4528149"/>
                </a:lnTo>
                <a:close/>
                <a:moveTo>
                  <a:pt x="2497447" y="4327270"/>
                </a:moveTo>
                <a:lnTo>
                  <a:pt x="2500825" y="4330248"/>
                </a:lnTo>
                <a:lnTo>
                  <a:pt x="2496479" y="4334336"/>
                </a:lnTo>
                <a:close/>
                <a:moveTo>
                  <a:pt x="2263882" y="3298030"/>
                </a:moveTo>
                <a:cubicBezTo>
                  <a:pt x="2242691" y="3346677"/>
                  <a:pt x="2235512" y="3383722"/>
                  <a:pt x="2242347" y="3409166"/>
                </a:cubicBezTo>
                <a:lnTo>
                  <a:pt x="2242349" y="3409160"/>
                </a:lnTo>
                <a:lnTo>
                  <a:pt x="2242607" y="3362297"/>
                </a:lnTo>
                <a:lnTo>
                  <a:pt x="2263883" y="3298032"/>
                </a:lnTo>
                <a:close/>
                <a:moveTo>
                  <a:pt x="340187" y="3111889"/>
                </a:moveTo>
                <a:lnTo>
                  <a:pt x="340183" y="3111895"/>
                </a:lnTo>
                <a:lnTo>
                  <a:pt x="336866" y="3161428"/>
                </a:lnTo>
                <a:lnTo>
                  <a:pt x="300128" y="3235600"/>
                </a:lnTo>
                <a:lnTo>
                  <a:pt x="300128" y="3235602"/>
                </a:lnTo>
                <a:cubicBezTo>
                  <a:pt x="335763" y="3177938"/>
                  <a:pt x="349116" y="3136700"/>
                  <a:pt x="340187" y="3111889"/>
                </a:cubicBezTo>
                <a:close/>
                <a:moveTo>
                  <a:pt x="6942" y="2211406"/>
                </a:moveTo>
                <a:lnTo>
                  <a:pt x="5011" y="2219154"/>
                </a:lnTo>
                <a:lnTo>
                  <a:pt x="0" y="2217021"/>
                </a:lnTo>
                <a:close/>
                <a:moveTo>
                  <a:pt x="925396" y="1984864"/>
                </a:moveTo>
                <a:lnTo>
                  <a:pt x="925395" y="1984867"/>
                </a:lnTo>
                <a:lnTo>
                  <a:pt x="949504" y="2051855"/>
                </a:lnTo>
                <a:lnTo>
                  <a:pt x="949506" y="2051854"/>
                </a:lnTo>
                <a:close/>
                <a:moveTo>
                  <a:pt x="738092" y="1867310"/>
                </a:moveTo>
                <a:lnTo>
                  <a:pt x="738090" y="1867311"/>
                </a:lnTo>
                <a:cubicBezTo>
                  <a:pt x="788047" y="1916591"/>
                  <a:pt x="822847" y="1968524"/>
                  <a:pt x="842492" y="2023108"/>
                </a:cubicBezTo>
                <a:lnTo>
                  <a:pt x="842495" y="2023107"/>
                </a:lnTo>
                <a:lnTo>
                  <a:pt x="898660" y="2011301"/>
                </a:lnTo>
                <a:cubicBezTo>
                  <a:pt x="894200" y="2010104"/>
                  <a:pt x="887291" y="2010489"/>
                  <a:pt x="877929" y="2012458"/>
                </a:cubicBezTo>
                <a:lnTo>
                  <a:pt x="842495" y="2023107"/>
                </a:lnTo>
                <a:cubicBezTo>
                  <a:pt x="822851" y="1968522"/>
                  <a:pt x="788049" y="1916590"/>
                  <a:pt x="738092" y="1867310"/>
                </a:cubicBezTo>
                <a:close/>
                <a:moveTo>
                  <a:pt x="211135" y="1863591"/>
                </a:moveTo>
                <a:cubicBezTo>
                  <a:pt x="212252" y="1866693"/>
                  <a:pt x="212643" y="1869004"/>
                  <a:pt x="212307" y="1870526"/>
                </a:cubicBezTo>
                <a:lnTo>
                  <a:pt x="211139" y="1871333"/>
                </a:lnTo>
                <a:close/>
                <a:moveTo>
                  <a:pt x="1215611" y="1855691"/>
                </a:moveTo>
                <a:lnTo>
                  <a:pt x="1209201" y="1866829"/>
                </a:lnTo>
                <a:lnTo>
                  <a:pt x="1209201" y="1866831"/>
                </a:lnTo>
                <a:lnTo>
                  <a:pt x="1215611" y="1855693"/>
                </a:lnTo>
                <a:close/>
                <a:moveTo>
                  <a:pt x="66673" y="1836312"/>
                </a:moveTo>
                <a:lnTo>
                  <a:pt x="70019" y="1840814"/>
                </a:lnTo>
                <a:cubicBezTo>
                  <a:pt x="72251" y="1847017"/>
                  <a:pt x="71141" y="1855122"/>
                  <a:pt x="66688" y="1865132"/>
                </a:cubicBezTo>
                <a:close/>
                <a:moveTo>
                  <a:pt x="1895616" y="1817999"/>
                </a:moveTo>
                <a:lnTo>
                  <a:pt x="1897667" y="1825631"/>
                </a:lnTo>
                <a:cubicBezTo>
                  <a:pt x="1895371" y="1826199"/>
                  <a:pt x="1892163" y="1825635"/>
                  <a:pt x="1888035" y="1823940"/>
                </a:cubicBezTo>
                <a:lnTo>
                  <a:pt x="1882994" y="1821117"/>
                </a:lnTo>
                <a:close/>
                <a:moveTo>
                  <a:pt x="1179283" y="1775125"/>
                </a:moveTo>
                <a:lnTo>
                  <a:pt x="1179282" y="1775126"/>
                </a:lnTo>
                <a:lnTo>
                  <a:pt x="1191585" y="1820926"/>
                </a:lnTo>
                <a:lnTo>
                  <a:pt x="1191587" y="1820925"/>
                </a:lnTo>
                <a:close/>
                <a:moveTo>
                  <a:pt x="1873060" y="1734033"/>
                </a:moveTo>
                <a:lnTo>
                  <a:pt x="1887415" y="1787464"/>
                </a:lnTo>
                <a:lnTo>
                  <a:pt x="1866760" y="1792566"/>
                </a:lnTo>
                <a:lnTo>
                  <a:pt x="1852403" y="1739132"/>
                </a:lnTo>
                <a:close/>
                <a:moveTo>
                  <a:pt x="1378947" y="1725817"/>
                </a:moveTo>
                <a:cubicBezTo>
                  <a:pt x="1382560" y="1757485"/>
                  <a:pt x="1382511" y="1784629"/>
                  <a:pt x="1378800" y="1807252"/>
                </a:cubicBezTo>
                <a:cubicBezTo>
                  <a:pt x="1401751" y="1801585"/>
                  <a:pt x="1413909" y="1801294"/>
                  <a:pt x="1415276" y="1806384"/>
                </a:cubicBezTo>
                <a:lnTo>
                  <a:pt x="1415273" y="1806381"/>
                </a:lnTo>
                <a:lnTo>
                  <a:pt x="1405135" y="1802783"/>
                </a:lnTo>
                <a:cubicBezTo>
                  <a:pt x="1399054" y="1802926"/>
                  <a:pt x="1390278" y="1804419"/>
                  <a:pt x="1378802" y="1807252"/>
                </a:cubicBezTo>
                <a:lnTo>
                  <a:pt x="1378949" y="1725823"/>
                </a:lnTo>
                <a:close/>
                <a:moveTo>
                  <a:pt x="1842296" y="1619531"/>
                </a:moveTo>
                <a:lnTo>
                  <a:pt x="1852550" y="1657699"/>
                </a:lnTo>
                <a:lnTo>
                  <a:pt x="1831897" y="1662800"/>
                </a:lnTo>
                <a:lnTo>
                  <a:pt x="1821641" y="1624633"/>
                </a:lnTo>
                <a:close/>
                <a:moveTo>
                  <a:pt x="1643511" y="1562806"/>
                </a:moveTo>
                <a:lnTo>
                  <a:pt x="1643509" y="1562806"/>
                </a:lnTo>
                <a:lnTo>
                  <a:pt x="1692728" y="1746006"/>
                </a:lnTo>
                <a:lnTo>
                  <a:pt x="1692729" y="1746006"/>
                </a:lnTo>
                <a:close/>
                <a:moveTo>
                  <a:pt x="1825891" y="1558465"/>
                </a:moveTo>
                <a:lnTo>
                  <a:pt x="1832042" y="1581366"/>
                </a:lnTo>
                <a:lnTo>
                  <a:pt x="1811387" y="1586467"/>
                </a:lnTo>
                <a:lnTo>
                  <a:pt x="1805236" y="1563566"/>
                </a:lnTo>
                <a:close/>
                <a:moveTo>
                  <a:pt x="1281682" y="1473085"/>
                </a:moveTo>
                <a:lnTo>
                  <a:pt x="1281680" y="1473086"/>
                </a:lnTo>
                <a:lnTo>
                  <a:pt x="1310391" y="1579954"/>
                </a:lnTo>
                <a:lnTo>
                  <a:pt x="1310393" y="1579953"/>
                </a:lnTo>
                <a:close/>
                <a:moveTo>
                  <a:pt x="1276262" y="1425586"/>
                </a:moveTo>
                <a:lnTo>
                  <a:pt x="1276260" y="1425587"/>
                </a:lnTo>
                <a:lnTo>
                  <a:pt x="1263807" y="1461220"/>
                </a:lnTo>
                <a:lnTo>
                  <a:pt x="1272743" y="1467153"/>
                </a:lnTo>
                <a:lnTo>
                  <a:pt x="1272746" y="1467150"/>
                </a:lnTo>
                <a:lnTo>
                  <a:pt x="1263809" y="1461219"/>
                </a:lnTo>
                <a:close/>
                <a:moveTo>
                  <a:pt x="1533791" y="1345708"/>
                </a:moveTo>
                <a:lnTo>
                  <a:pt x="1533789" y="1345708"/>
                </a:lnTo>
                <a:cubicBezTo>
                  <a:pt x="1542481" y="1359843"/>
                  <a:pt x="1562647" y="1371142"/>
                  <a:pt x="1594289" y="1379607"/>
                </a:cubicBezTo>
                <a:lnTo>
                  <a:pt x="1594288" y="1379605"/>
                </a:lnTo>
                <a:lnTo>
                  <a:pt x="1555436" y="1364782"/>
                </a:lnTo>
                <a:cubicBezTo>
                  <a:pt x="1545351" y="1359132"/>
                  <a:pt x="1538137" y="1352774"/>
                  <a:pt x="1533791" y="1345708"/>
                </a:cubicBezTo>
                <a:close/>
                <a:moveTo>
                  <a:pt x="1726720" y="1216667"/>
                </a:moveTo>
                <a:lnTo>
                  <a:pt x="1759531" y="1338799"/>
                </a:lnTo>
                <a:lnTo>
                  <a:pt x="1738876" y="1343900"/>
                </a:lnTo>
                <a:lnTo>
                  <a:pt x="1706065" y="1221768"/>
                </a:lnTo>
                <a:close/>
                <a:moveTo>
                  <a:pt x="1676620" y="1139502"/>
                </a:moveTo>
                <a:lnTo>
                  <a:pt x="1715733" y="1203100"/>
                </a:lnTo>
                <a:lnTo>
                  <a:pt x="1701962" y="1206501"/>
                </a:lnTo>
                <a:lnTo>
                  <a:pt x="1662850" y="1142902"/>
                </a:lnTo>
                <a:close/>
                <a:moveTo>
                  <a:pt x="942413" y="1084762"/>
                </a:moveTo>
                <a:lnTo>
                  <a:pt x="964972" y="1168728"/>
                </a:lnTo>
                <a:lnTo>
                  <a:pt x="951202" y="1172130"/>
                </a:lnTo>
                <a:lnTo>
                  <a:pt x="928644" y="1088162"/>
                </a:lnTo>
                <a:close/>
                <a:moveTo>
                  <a:pt x="1389941" y="974243"/>
                </a:moveTo>
                <a:lnTo>
                  <a:pt x="1428467" y="981010"/>
                </a:lnTo>
                <a:cubicBezTo>
                  <a:pt x="1415576" y="1005900"/>
                  <a:pt x="1409131" y="1018344"/>
                  <a:pt x="1409131" y="1018344"/>
                </a:cubicBezTo>
                <a:cubicBezTo>
                  <a:pt x="1407764" y="1013255"/>
                  <a:pt x="1403418" y="1006189"/>
                  <a:pt x="1396093" y="997145"/>
                </a:cubicBezTo>
                <a:cubicBezTo>
                  <a:pt x="1391991" y="981877"/>
                  <a:pt x="1389941" y="974243"/>
                  <a:pt x="1389941" y="974243"/>
                </a:cubicBezTo>
                <a:close/>
                <a:moveTo>
                  <a:pt x="1383936" y="869910"/>
                </a:moveTo>
                <a:lnTo>
                  <a:pt x="1399610" y="955577"/>
                </a:lnTo>
                <a:lnTo>
                  <a:pt x="1378953" y="960679"/>
                </a:lnTo>
                <a:lnTo>
                  <a:pt x="1370164" y="873310"/>
                </a:lnTo>
                <a:close/>
                <a:moveTo>
                  <a:pt x="1327685" y="769844"/>
                </a:moveTo>
                <a:lnTo>
                  <a:pt x="1361229" y="867377"/>
                </a:lnTo>
                <a:lnTo>
                  <a:pt x="1347459" y="870777"/>
                </a:lnTo>
                <a:lnTo>
                  <a:pt x="1313913" y="773245"/>
                </a:lnTo>
                <a:close/>
                <a:moveTo>
                  <a:pt x="1238163" y="564556"/>
                </a:moveTo>
                <a:lnTo>
                  <a:pt x="1264658" y="610401"/>
                </a:lnTo>
                <a:cubicBezTo>
                  <a:pt x="1272884" y="627363"/>
                  <a:pt x="1279050" y="643477"/>
                  <a:pt x="1283151" y="658743"/>
                </a:cubicBezTo>
                <a:cubicBezTo>
                  <a:pt x="1253364" y="638967"/>
                  <a:pt x="1235736" y="618901"/>
                  <a:pt x="1230268" y="598545"/>
                </a:cubicBezTo>
                <a:cubicBezTo>
                  <a:pt x="1227534" y="588367"/>
                  <a:pt x="1228925" y="579883"/>
                  <a:pt x="1234444" y="573095"/>
                </a:cubicBezTo>
                <a:close/>
                <a:moveTo>
                  <a:pt x="1233782" y="556979"/>
                </a:moveTo>
                <a:cubicBezTo>
                  <a:pt x="1236762" y="558956"/>
                  <a:pt x="1238305" y="561288"/>
                  <a:pt x="1238415" y="563973"/>
                </a:cubicBezTo>
                <a:lnTo>
                  <a:pt x="1238161" y="564557"/>
                </a:lnTo>
                <a:close/>
                <a:moveTo>
                  <a:pt x="1187201" y="438247"/>
                </a:moveTo>
                <a:lnTo>
                  <a:pt x="1213276" y="480647"/>
                </a:lnTo>
                <a:lnTo>
                  <a:pt x="1192621" y="485748"/>
                </a:lnTo>
                <a:lnTo>
                  <a:pt x="1173431" y="441647"/>
                </a:lnTo>
                <a:close/>
                <a:moveTo>
                  <a:pt x="869317" y="402790"/>
                </a:moveTo>
                <a:lnTo>
                  <a:pt x="869317" y="402792"/>
                </a:lnTo>
                <a:cubicBezTo>
                  <a:pt x="872051" y="412970"/>
                  <a:pt x="876862" y="417210"/>
                  <a:pt x="883747" y="415508"/>
                </a:cubicBezTo>
                <a:cubicBezTo>
                  <a:pt x="890631" y="413808"/>
                  <a:pt x="895100" y="416776"/>
                  <a:pt x="897149" y="424408"/>
                </a:cubicBezTo>
                <a:lnTo>
                  <a:pt x="903009" y="440582"/>
                </a:lnTo>
                <a:lnTo>
                  <a:pt x="904254" y="444019"/>
                </a:lnTo>
                <a:cubicBezTo>
                  <a:pt x="907965" y="453277"/>
                  <a:pt x="913019" y="465256"/>
                  <a:pt x="919415" y="479956"/>
                </a:cubicBezTo>
                <a:lnTo>
                  <a:pt x="922623" y="487632"/>
                </a:lnTo>
                <a:lnTo>
                  <a:pt x="932686" y="511712"/>
                </a:lnTo>
                <a:lnTo>
                  <a:pt x="932684" y="511706"/>
                </a:lnTo>
                <a:lnTo>
                  <a:pt x="922623" y="487632"/>
                </a:lnTo>
                <a:lnTo>
                  <a:pt x="919416" y="479958"/>
                </a:lnTo>
                <a:cubicBezTo>
                  <a:pt x="913020" y="465258"/>
                  <a:pt x="907966" y="453280"/>
                  <a:pt x="904255" y="444021"/>
                </a:cubicBezTo>
                <a:lnTo>
                  <a:pt x="903009" y="440582"/>
                </a:lnTo>
                <a:lnTo>
                  <a:pt x="897149" y="424406"/>
                </a:lnTo>
                <a:cubicBezTo>
                  <a:pt x="895099" y="416774"/>
                  <a:pt x="890631" y="413808"/>
                  <a:pt x="883746" y="415506"/>
                </a:cubicBezTo>
                <a:close/>
                <a:moveTo>
                  <a:pt x="621605" y="0"/>
                </a:moveTo>
                <a:cubicBezTo>
                  <a:pt x="687134" y="43508"/>
                  <a:pt x="719899" y="65262"/>
                  <a:pt x="719899" y="65262"/>
                </a:cubicBezTo>
                <a:cubicBezTo>
                  <a:pt x="766971" y="167596"/>
                  <a:pt x="798075" y="219605"/>
                  <a:pt x="813214" y="221293"/>
                </a:cubicBezTo>
                <a:lnTo>
                  <a:pt x="827716" y="193292"/>
                </a:lnTo>
                <a:cubicBezTo>
                  <a:pt x="831817" y="208558"/>
                  <a:pt x="835236" y="221281"/>
                  <a:pt x="837970" y="231458"/>
                </a:cubicBezTo>
                <a:lnTo>
                  <a:pt x="837933" y="251365"/>
                </a:lnTo>
                <a:lnTo>
                  <a:pt x="843609" y="252449"/>
                </a:lnTo>
                <a:cubicBezTo>
                  <a:pt x="849908" y="257678"/>
                  <a:pt x="861066" y="271880"/>
                  <a:pt x="877082" y="295059"/>
                </a:cubicBezTo>
                <a:lnTo>
                  <a:pt x="897737" y="289958"/>
                </a:lnTo>
                <a:cubicBezTo>
                  <a:pt x="899104" y="295047"/>
                  <a:pt x="888849" y="256879"/>
                  <a:pt x="866975" y="175458"/>
                </a:cubicBezTo>
                <a:cubicBezTo>
                  <a:pt x="866975" y="175458"/>
                  <a:pt x="872053" y="157924"/>
                  <a:pt x="882210" y="122856"/>
                </a:cubicBezTo>
                <a:cubicBezTo>
                  <a:pt x="920101" y="227455"/>
                  <a:pt x="965122" y="322156"/>
                  <a:pt x="1017272" y="406955"/>
                </a:cubicBezTo>
                <a:cubicBezTo>
                  <a:pt x="1018249" y="374154"/>
                  <a:pt x="1013708" y="348143"/>
                  <a:pt x="1003649" y="328920"/>
                </a:cubicBezTo>
                <a:cubicBezTo>
                  <a:pt x="1028357" y="366231"/>
                  <a:pt x="1049647" y="390820"/>
                  <a:pt x="1067517" y="402686"/>
                </a:cubicBezTo>
                <a:cubicBezTo>
                  <a:pt x="1073965" y="390241"/>
                  <a:pt x="1075820" y="378928"/>
                  <a:pt x="1073084" y="368752"/>
                </a:cubicBezTo>
                <a:cubicBezTo>
                  <a:pt x="1075820" y="378928"/>
                  <a:pt x="1037000" y="279986"/>
                  <a:pt x="956628" y="71919"/>
                </a:cubicBezTo>
                <a:cubicBezTo>
                  <a:pt x="1089638" y="348384"/>
                  <a:pt x="1184466" y="555594"/>
                  <a:pt x="1241106" y="693547"/>
                </a:cubicBezTo>
                <a:cubicBezTo>
                  <a:pt x="1259857" y="726903"/>
                  <a:pt x="1288862" y="798424"/>
                  <a:pt x="1328119" y="908113"/>
                </a:cubicBezTo>
                <a:cubicBezTo>
                  <a:pt x="1367379" y="1017802"/>
                  <a:pt x="1396627" y="1081122"/>
                  <a:pt x="1415867" y="1098078"/>
                </a:cubicBezTo>
                <a:cubicBezTo>
                  <a:pt x="1420946" y="1080544"/>
                  <a:pt x="1415476" y="1060189"/>
                  <a:pt x="1399460" y="1037010"/>
                </a:cubicBezTo>
                <a:cubicBezTo>
                  <a:pt x="1413230" y="1033611"/>
                  <a:pt x="1424950" y="1022576"/>
                  <a:pt x="1434618" y="1003910"/>
                </a:cubicBezTo>
                <a:cubicBezTo>
                  <a:pt x="1435496" y="1025398"/>
                  <a:pt x="1433152" y="1053110"/>
                  <a:pt x="1427585" y="1087045"/>
                </a:cubicBezTo>
                <a:lnTo>
                  <a:pt x="1454393" y="1104843"/>
                </a:lnTo>
                <a:lnTo>
                  <a:pt x="1475048" y="1099742"/>
                </a:lnTo>
                <a:cubicBezTo>
                  <a:pt x="1476904" y="1088431"/>
                  <a:pt x="1474414" y="1070052"/>
                  <a:pt x="1467577" y="1044609"/>
                </a:cubicBezTo>
                <a:cubicBezTo>
                  <a:pt x="1466212" y="1039520"/>
                  <a:pt x="1459130" y="1022275"/>
                  <a:pt x="1446338" y="992876"/>
                </a:cubicBezTo>
                <a:cubicBezTo>
                  <a:pt x="1438133" y="962342"/>
                  <a:pt x="1432665" y="941988"/>
                  <a:pt x="1429931" y="931808"/>
                </a:cubicBezTo>
                <a:cubicBezTo>
                  <a:pt x="1428564" y="926720"/>
                  <a:pt x="1428588" y="913148"/>
                  <a:pt x="1430004" y="891093"/>
                </a:cubicBezTo>
                <a:cubicBezTo>
                  <a:pt x="1431421" y="869037"/>
                  <a:pt x="1430760" y="852919"/>
                  <a:pt x="1428027" y="842741"/>
                </a:cubicBezTo>
                <a:cubicBezTo>
                  <a:pt x="1425292" y="832564"/>
                  <a:pt x="1408837" y="798642"/>
                  <a:pt x="1378661" y="740976"/>
                </a:cubicBezTo>
                <a:cubicBezTo>
                  <a:pt x="1348483" y="683311"/>
                  <a:pt x="1332028" y="649387"/>
                  <a:pt x="1329294" y="639210"/>
                </a:cubicBezTo>
                <a:lnTo>
                  <a:pt x="1327975" y="606977"/>
                </a:lnTo>
                <a:cubicBezTo>
                  <a:pt x="1318406" y="571354"/>
                  <a:pt x="1307907" y="541388"/>
                  <a:pt x="1296480" y="517077"/>
                </a:cubicBezTo>
                <a:cubicBezTo>
                  <a:pt x="1368748" y="640320"/>
                  <a:pt x="1423829" y="754242"/>
                  <a:pt x="1461720" y="858841"/>
                </a:cubicBezTo>
                <a:lnTo>
                  <a:pt x="1475490" y="855441"/>
                </a:lnTo>
                <a:cubicBezTo>
                  <a:pt x="1478712" y="849217"/>
                  <a:pt x="1476905" y="833385"/>
                  <a:pt x="1470070" y="807940"/>
                </a:cubicBezTo>
                <a:cubicBezTo>
                  <a:pt x="1448195" y="726517"/>
                  <a:pt x="1394288" y="598742"/>
                  <a:pt x="1308347" y="424609"/>
                </a:cubicBezTo>
                <a:cubicBezTo>
                  <a:pt x="1387061" y="535407"/>
                  <a:pt x="1460452" y="671939"/>
                  <a:pt x="1528520" y="834204"/>
                </a:cubicBezTo>
                <a:cubicBezTo>
                  <a:pt x="1585161" y="972159"/>
                  <a:pt x="1641803" y="1110114"/>
                  <a:pt x="1698445" y="1248069"/>
                </a:cubicBezTo>
                <a:cubicBezTo>
                  <a:pt x="1780575" y="1499112"/>
                  <a:pt x="1838730" y="1688244"/>
                  <a:pt x="1872911" y="1815466"/>
                </a:cubicBezTo>
                <a:lnTo>
                  <a:pt x="1882994" y="1821117"/>
                </a:lnTo>
                <a:lnTo>
                  <a:pt x="1874961" y="1823100"/>
                </a:lnTo>
                <a:lnTo>
                  <a:pt x="1883165" y="1853632"/>
                </a:lnTo>
                <a:lnTo>
                  <a:pt x="1903820" y="1848533"/>
                </a:lnTo>
                <a:lnTo>
                  <a:pt x="1930481" y="1947765"/>
                </a:lnTo>
                <a:cubicBezTo>
                  <a:pt x="1928137" y="1975477"/>
                  <a:pt x="1926964" y="1989333"/>
                  <a:pt x="1926964" y="1989333"/>
                </a:cubicBezTo>
                <a:cubicBezTo>
                  <a:pt x="1940734" y="1985931"/>
                  <a:pt x="1949670" y="1991865"/>
                  <a:pt x="1953771" y="2007132"/>
                </a:cubicBezTo>
                <a:cubicBezTo>
                  <a:pt x="1972230" y="2075831"/>
                  <a:pt x="1982996" y="2115905"/>
                  <a:pt x="1986072" y="2127356"/>
                </a:cubicBezTo>
                <a:lnTo>
                  <a:pt x="1986584" y="2129263"/>
                </a:lnTo>
                <a:cubicBezTo>
                  <a:pt x="1963634" y="2134933"/>
                  <a:pt x="1951916" y="2145966"/>
                  <a:pt x="1951427" y="2162365"/>
                </a:cubicBezTo>
                <a:cubicBezTo>
                  <a:pt x="1967931" y="2169143"/>
                  <a:pt x="1978233" y="2180165"/>
                  <a:pt x="1982337" y="2195432"/>
                </a:cubicBezTo>
                <a:cubicBezTo>
                  <a:pt x="1983703" y="2200521"/>
                  <a:pt x="1981287" y="2205188"/>
                  <a:pt x="1975085" y="2209433"/>
                </a:cubicBezTo>
                <a:cubicBezTo>
                  <a:pt x="1968884" y="2213677"/>
                  <a:pt x="1967149" y="2220888"/>
                  <a:pt x="1969884" y="2231066"/>
                </a:cubicBezTo>
                <a:cubicBezTo>
                  <a:pt x="1972618" y="2241245"/>
                  <a:pt x="1978795" y="2250572"/>
                  <a:pt x="1988414" y="2259048"/>
                </a:cubicBezTo>
                <a:cubicBezTo>
                  <a:pt x="1998034" y="2267526"/>
                  <a:pt x="2003527" y="2274310"/>
                  <a:pt x="2004894" y="2279399"/>
                </a:cubicBezTo>
                <a:cubicBezTo>
                  <a:pt x="2007630" y="2289576"/>
                  <a:pt x="2015784" y="2347254"/>
                  <a:pt x="2029358" y="2452433"/>
                </a:cubicBezTo>
                <a:cubicBezTo>
                  <a:pt x="2042932" y="2557610"/>
                  <a:pt x="2051086" y="2615289"/>
                  <a:pt x="2053820" y="2625466"/>
                </a:cubicBezTo>
                <a:cubicBezTo>
                  <a:pt x="2071594" y="2691622"/>
                  <a:pt x="2083802" y="2727949"/>
                  <a:pt x="2090442" y="2734449"/>
                </a:cubicBezTo>
                <a:cubicBezTo>
                  <a:pt x="2097083" y="2740948"/>
                  <a:pt x="2101087" y="2746743"/>
                  <a:pt x="2102454" y="2751831"/>
                </a:cubicBezTo>
                <a:lnTo>
                  <a:pt x="2012513" y="2253098"/>
                </a:lnTo>
                <a:cubicBezTo>
                  <a:pt x="2015247" y="2263275"/>
                  <a:pt x="2024963" y="2281225"/>
                  <a:pt x="2041663" y="2306947"/>
                </a:cubicBezTo>
                <a:cubicBezTo>
                  <a:pt x="2058362" y="2332669"/>
                  <a:pt x="2067397" y="2348075"/>
                  <a:pt x="2068764" y="2353164"/>
                </a:cubicBezTo>
                <a:cubicBezTo>
                  <a:pt x="2103043" y="2426095"/>
                  <a:pt x="2150016" y="2582719"/>
                  <a:pt x="2209684" y="2823029"/>
                </a:cubicBezTo>
                <a:lnTo>
                  <a:pt x="2222424" y="2795540"/>
                </a:lnTo>
                <a:lnTo>
                  <a:pt x="2230997" y="2834044"/>
                </a:lnTo>
                <a:cubicBezTo>
                  <a:pt x="2243182" y="2883945"/>
                  <a:pt x="2253627" y="2926811"/>
                  <a:pt x="2262337" y="2962646"/>
                </a:cubicBezTo>
                <a:lnTo>
                  <a:pt x="2278683" y="3030167"/>
                </a:lnTo>
                <a:lnTo>
                  <a:pt x="2283256" y="3049052"/>
                </a:lnTo>
                <a:lnTo>
                  <a:pt x="2286154" y="3061249"/>
                </a:lnTo>
                <a:lnTo>
                  <a:pt x="2267693" y="3093592"/>
                </a:lnTo>
                <a:lnTo>
                  <a:pt x="2267692" y="3093596"/>
                </a:lnTo>
                <a:lnTo>
                  <a:pt x="2286155" y="3061251"/>
                </a:lnTo>
                <a:lnTo>
                  <a:pt x="2293759" y="3093262"/>
                </a:lnTo>
                <a:cubicBezTo>
                  <a:pt x="2295522" y="3100967"/>
                  <a:pt x="2295550" y="3101639"/>
                  <a:pt x="2293842" y="3095278"/>
                </a:cubicBezTo>
                <a:lnTo>
                  <a:pt x="2466107" y="4119047"/>
                </a:lnTo>
                <a:cubicBezTo>
                  <a:pt x="2479779" y="4169935"/>
                  <a:pt x="2485442" y="4209235"/>
                  <a:pt x="2483097" y="4236947"/>
                </a:cubicBezTo>
                <a:cubicBezTo>
                  <a:pt x="2477043" y="4287280"/>
                  <a:pt x="2472648" y="4307359"/>
                  <a:pt x="2469914" y="4297182"/>
                </a:cubicBezTo>
                <a:cubicBezTo>
                  <a:pt x="2472648" y="4307359"/>
                  <a:pt x="2478142" y="4314142"/>
                  <a:pt x="2486393" y="4317532"/>
                </a:cubicBezTo>
                <a:lnTo>
                  <a:pt x="2497446" y="4327271"/>
                </a:lnTo>
                <a:lnTo>
                  <a:pt x="2496477" y="4334337"/>
                </a:lnTo>
                <a:lnTo>
                  <a:pt x="2492035" y="4338522"/>
                </a:lnTo>
                <a:lnTo>
                  <a:pt x="2496479" y="4334336"/>
                </a:lnTo>
                <a:lnTo>
                  <a:pt x="2494599" y="4348063"/>
                </a:lnTo>
                <a:lnTo>
                  <a:pt x="2478764" y="4351974"/>
                </a:lnTo>
                <a:lnTo>
                  <a:pt x="2485002" y="4326016"/>
                </a:lnTo>
                <a:lnTo>
                  <a:pt x="2485002" y="4326014"/>
                </a:lnTo>
                <a:lnTo>
                  <a:pt x="2478761" y="4351975"/>
                </a:lnTo>
                <a:lnTo>
                  <a:pt x="2411977" y="4368468"/>
                </a:lnTo>
                <a:cubicBezTo>
                  <a:pt x="2393616" y="4373002"/>
                  <a:pt x="2384436" y="4375268"/>
                  <a:pt x="2384436" y="4375268"/>
                </a:cubicBezTo>
                <a:cubicBezTo>
                  <a:pt x="2340685" y="4467471"/>
                  <a:pt x="2316513" y="4514139"/>
                  <a:pt x="2311923" y="4515273"/>
                </a:cubicBezTo>
                <a:cubicBezTo>
                  <a:pt x="2302744" y="4517541"/>
                  <a:pt x="2291268" y="4520373"/>
                  <a:pt x="2277498" y="4523774"/>
                </a:cubicBezTo>
                <a:cubicBezTo>
                  <a:pt x="2257771" y="4523221"/>
                  <a:pt x="2245612" y="4523510"/>
                  <a:pt x="2241023" y="4524643"/>
                </a:cubicBezTo>
                <a:cubicBezTo>
                  <a:pt x="2185649" y="4446065"/>
                  <a:pt x="2140775" y="4397456"/>
                  <a:pt x="2106399" y="4378813"/>
                </a:cubicBezTo>
                <a:cubicBezTo>
                  <a:pt x="2106399" y="4378813"/>
                  <a:pt x="2107718" y="4411046"/>
                  <a:pt x="2110353" y="4475514"/>
                </a:cubicBezTo>
                <a:cubicBezTo>
                  <a:pt x="2107520" y="4519625"/>
                  <a:pt x="2115725" y="4550159"/>
                  <a:pt x="2134964" y="4567113"/>
                </a:cubicBezTo>
                <a:cubicBezTo>
                  <a:pt x="2105665" y="4530936"/>
                  <a:pt x="2088721" y="4513414"/>
                  <a:pt x="2084131" y="4514547"/>
                </a:cubicBezTo>
                <a:lnTo>
                  <a:pt x="2040165" y="4572132"/>
                </a:lnTo>
                <a:lnTo>
                  <a:pt x="2075668" y="4643804"/>
                </a:lnTo>
                <a:cubicBezTo>
                  <a:pt x="2097982" y="4683416"/>
                  <a:pt x="2110030" y="4705703"/>
                  <a:pt x="2111816" y="4710665"/>
                </a:cubicBezTo>
                <a:cubicBezTo>
                  <a:pt x="2115388" y="4720590"/>
                  <a:pt x="2118071" y="4739241"/>
                  <a:pt x="2119869" y="4766619"/>
                </a:cubicBezTo>
                <a:cubicBezTo>
                  <a:pt x="2121667" y="4793997"/>
                  <a:pt x="2124352" y="4812648"/>
                  <a:pt x="2127924" y="4822572"/>
                </a:cubicBezTo>
                <a:cubicBezTo>
                  <a:pt x="2127924" y="4822572"/>
                  <a:pt x="2141318" y="4859789"/>
                  <a:pt x="2168106" y="4934222"/>
                </a:cubicBezTo>
                <a:cubicBezTo>
                  <a:pt x="2194895" y="5008655"/>
                  <a:pt x="2215432" y="5065721"/>
                  <a:pt x="2229719" y="5105419"/>
                </a:cubicBezTo>
                <a:cubicBezTo>
                  <a:pt x="2226148" y="5095495"/>
                  <a:pt x="2213214" y="5087538"/>
                  <a:pt x="2190921" y="5081549"/>
                </a:cubicBezTo>
                <a:cubicBezTo>
                  <a:pt x="2168626" y="5075560"/>
                  <a:pt x="2155694" y="5067603"/>
                  <a:pt x="2152122" y="5057679"/>
                </a:cubicBezTo>
                <a:cubicBezTo>
                  <a:pt x="2096783" y="4948681"/>
                  <a:pt x="2062863" y="4876815"/>
                  <a:pt x="2050362" y="4842079"/>
                </a:cubicBezTo>
                <a:cubicBezTo>
                  <a:pt x="2046790" y="4832154"/>
                  <a:pt x="2024476" y="4786938"/>
                  <a:pt x="1983418" y="4706430"/>
                </a:cubicBezTo>
                <a:lnTo>
                  <a:pt x="1954031" y="4648130"/>
                </a:lnTo>
                <a:lnTo>
                  <a:pt x="1920795" y="4644422"/>
                </a:lnTo>
                <a:lnTo>
                  <a:pt x="1888248" y="4613251"/>
                </a:lnTo>
                <a:lnTo>
                  <a:pt x="2043057" y="4939292"/>
                </a:lnTo>
                <a:cubicBezTo>
                  <a:pt x="2193017" y="5255250"/>
                  <a:pt x="2268668" y="5415088"/>
                  <a:pt x="2270007" y="5418810"/>
                </a:cubicBezTo>
                <a:cubicBezTo>
                  <a:pt x="2273579" y="5428734"/>
                  <a:pt x="2270026" y="5452432"/>
                  <a:pt x="2259346" y="5489906"/>
                </a:cubicBezTo>
                <a:cubicBezTo>
                  <a:pt x="2257572" y="5507359"/>
                  <a:pt x="2267385" y="5517840"/>
                  <a:pt x="2288787" y="5521347"/>
                </a:cubicBezTo>
                <a:cubicBezTo>
                  <a:pt x="2310187" y="5524855"/>
                  <a:pt x="2322674" y="5531572"/>
                  <a:pt x="2326246" y="5541496"/>
                </a:cubicBezTo>
                <a:cubicBezTo>
                  <a:pt x="2308433" y="5581537"/>
                  <a:pt x="2303100" y="5611481"/>
                  <a:pt x="2310243" y="5631329"/>
                </a:cubicBezTo>
                <a:cubicBezTo>
                  <a:pt x="2313815" y="5641254"/>
                  <a:pt x="2325414" y="5656697"/>
                  <a:pt x="2345042" y="5677657"/>
                </a:cubicBezTo>
                <a:cubicBezTo>
                  <a:pt x="2364668" y="5698619"/>
                  <a:pt x="2376267" y="5714062"/>
                  <a:pt x="2379839" y="5723986"/>
                </a:cubicBezTo>
                <a:cubicBezTo>
                  <a:pt x="2492315" y="5969360"/>
                  <a:pt x="2572650" y="6136621"/>
                  <a:pt x="2620846" y="6225769"/>
                </a:cubicBezTo>
                <a:cubicBezTo>
                  <a:pt x="2522751" y="6199419"/>
                  <a:pt x="2473705" y="6186243"/>
                  <a:pt x="2473705" y="6186243"/>
                </a:cubicBezTo>
                <a:cubicBezTo>
                  <a:pt x="2407675" y="6092303"/>
                  <a:pt x="2363070" y="6046702"/>
                  <a:pt x="2339888" y="6049440"/>
                </a:cubicBezTo>
                <a:lnTo>
                  <a:pt x="2315831" y="6083320"/>
                </a:lnTo>
                <a:cubicBezTo>
                  <a:pt x="2310473" y="6068433"/>
                  <a:pt x="2306008" y="6056028"/>
                  <a:pt x="2302437" y="6046103"/>
                </a:cubicBezTo>
                <a:lnTo>
                  <a:pt x="2303734" y="6025086"/>
                </a:lnTo>
                <a:lnTo>
                  <a:pt x="2295072" y="6025634"/>
                </a:lnTo>
                <a:cubicBezTo>
                  <a:pt x="2285707" y="6021999"/>
                  <a:pt x="2269428" y="6010341"/>
                  <a:pt x="2246235" y="5990663"/>
                </a:cubicBezTo>
                <a:lnTo>
                  <a:pt x="2214143" y="6002213"/>
                </a:lnTo>
                <a:cubicBezTo>
                  <a:pt x="2212357" y="5997251"/>
                  <a:pt x="2225751" y="6034468"/>
                  <a:pt x="2254325" y="6113863"/>
                </a:cubicBezTo>
                <a:cubicBezTo>
                  <a:pt x="2254325" y="6113863"/>
                  <a:pt x="2245418" y="6133883"/>
                  <a:pt x="2227607" y="6173923"/>
                </a:cubicBezTo>
                <a:cubicBezTo>
                  <a:pt x="2175841" y="6074850"/>
                  <a:pt x="2112488" y="5988354"/>
                  <a:pt x="2037553" y="5914433"/>
                </a:cubicBezTo>
                <a:cubicBezTo>
                  <a:pt x="2034004" y="5949340"/>
                  <a:pt x="2039368" y="5975434"/>
                  <a:pt x="2053643" y="5992717"/>
                </a:cubicBezTo>
                <a:cubicBezTo>
                  <a:pt x="2017960" y="5960719"/>
                  <a:pt x="1986744" y="5941126"/>
                  <a:pt x="1959991" y="5933940"/>
                </a:cubicBezTo>
                <a:cubicBezTo>
                  <a:pt x="1949299" y="5948998"/>
                  <a:pt x="1945739" y="5961489"/>
                  <a:pt x="1949311" y="5971413"/>
                </a:cubicBezTo>
                <a:cubicBezTo>
                  <a:pt x="1945739" y="5961489"/>
                  <a:pt x="1999287" y="6054317"/>
                  <a:pt x="2109952" y="6249897"/>
                </a:cubicBezTo>
                <a:cubicBezTo>
                  <a:pt x="1922576" y="5997850"/>
                  <a:pt x="1789621" y="5807489"/>
                  <a:pt x="1711090" y="5678814"/>
                </a:cubicBezTo>
                <a:cubicBezTo>
                  <a:pt x="1684325" y="5649211"/>
                  <a:pt x="1644167" y="5582392"/>
                  <a:pt x="1590613" y="5478357"/>
                </a:cubicBezTo>
                <a:cubicBezTo>
                  <a:pt x="1537061" y="5374321"/>
                  <a:pt x="1496015" y="5316229"/>
                  <a:pt x="1467476" y="5304080"/>
                </a:cubicBezTo>
                <a:cubicBezTo>
                  <a:pt x="1458571" y="5324100"/>
                  <a:pt x="1465715" y="5343948"/>
                  <a:pt x="1488907" y="5363627"/>
                </a:cubicBezTo>
                <a:cubicBezTo>
                  <a:pt x="1467511" y="5371327"/>
                  <a:pt x="1448796" y="5386470"/>
                  <a:pt x="1432759" y="5409057"/>
                </a:cubicBezTo>
                <a:cubicBezTo>
                  <a:pt x="1432746" y="5386641"/>
                  <a:pt x="1438081" y="5356696"/>
                  <a:pt x="1448760" y="5319224"/>
                </a:cubicBezTo>
                <a:lnTo>
                  <a:pt x="1408631" y="5308443"/>
                </a:lnTo>
                <a:lnTo>
                  <a:pt x="1376538" y="5319993"/>
                </a:lnTo>
                <a:cubicBezTo>
                  <a:pt x="1372979" y="5332484"/>
                  <a:pt x="1375662" y="5351136"/>
                  <a:pt x="1384592" y="5375947"/>
                </a:cubicBezTo>
                <a:cubicBezTo>
                  <a:pt x="1386378" y="5380909"/>
                  <a:pt x="1396194" y="5396994"/>
                  <a:pt x="1414042" y="5424200"/>
                </a:cubicBezTo>
                <a:cubicBezTo>
                  <a:pt x="1424757" y="5453973"/>
                  <a:pt x="1431901" y="5473822"/>
                  <a:pt x="1435473" y="5483747"/>
                </a:cubicBezTo>
                <a:cubicBezTo>
                  <a:pt x="1437258" y="5488709"/>
                  <a:pt x="1436375" y="5503039"/>
                  <a:pt x="1432820" y="5526739"/>
                </a:cubicBezTo>
                <a:cubicBezTo>
                  <a:pt x="1429266" y="5550437"/>
                  <a:pt x="1429274" y="5567249"/>
                  <a:pt x="1432846" y="5577174"/>
                </a:cubicBezTo>
                <a:cubicBezTo>
                  <a:pt x="1436419" y="5587098"/>
                  <a:pt x="1459617" y="5617984"/>
                  <a:pt x="1502443" y="5669830"/>
                </a:cubicBezTo>
                <a:cubicBezTo>
                  <a:pt x="1545269" y="5721677"/>
                  <a:pt x="1568467" y="5752562"/>
                  <a:pt x="1572039" y="5762487"/>
                </a:cubicBezTo>
                <a:lnTo>
                  <a:pt x="1572058" y="5796110"/>
                </a:lnTo>
                <a:cubicBezTo>
                  <a:pt x="1584559" y="5830845"/>
                  <a:pt x="1598840" y="5859336"/>
                  <a:pt x="1614900" y="5881580"/>
                </a:cubicBezTo>
                <a:cubicBezTo>
                  <a:pt x="1511414" y="5773096"/>
                  <a:pt x="1433786" y="5669317"/>
                  <a:pt x="1382020" y="5570243"/>
                </a:cubicBezTo>
                <a:lnTo>
                  <a:pt x="1360625" y="5577943"/>
                </a:lnTo>
                <a:cubicBezTo>
                  <a:pt x="1355279" y="5585472"/>
                  <a:pt x="1357070" y="5601643"/>
                  <a:pt x="1366001" y="5626453"/>
                </a:cubicBezTo>
                <a:cubicBezTo>
                  <a:pt x="1394575" y="5705849"/>
                  <a:pt x="1469535" y="5824600"/>
                  <a:pt x="1590880" y="5982707"/>
                </a:cubicBezTo>
                <a:cubicBezTo>
                  <a:pt x="1476701" y="5889280"/>
                  <a:pt x="1372316" y="5767107"/>
                  <a:pt x="1277722" y="5616188"/>
                </a:cubicBezTo>
                <a:cubicBezTo>
                  <a:pt x="1199191" y="5487512"/>
                  <a:pt x="1120659" y="5358836"/>
                  <a:pt x="1042128" y="5230160"/>
                </a:cubicBezTo>
                <a:cubicBezTo>
                  <a:pt x="931438" y="4989749"/>
                  <a:pt x="853771" y="4807515"/>
                  <a:pt x="809124" y="4683460"/>
                </a:cubicBezTo>
                <a:lnTo>
                  <a:pt x="793963" y="4680508"/>
                </a:lnTo>
                <a:lnTo>
                  <a:pt x="806445" y="4676016"/>
                </a:lnTo>
                <a:lnTo>
                  <a:pt x="795730" y="4646243"/>
                </a:lnTo>
                <a:lnTo>
                  <a:pt x="763636" y="4657794"/>
                </a:lnTo>
                <a:lnTo>
                  <a:pt x="728813" y="4561030"/>
                </a:lnTo>
                <a:cubicBezTo>
                  <a:pt x="734146" y="4531085"/>
                  <a:pt x="736812" y="4516113"/>
                  <a:pt x="736812" y="4516113"/>
                </a:cubicBezTo>
                <a:cubicBezTo>
                  <a:pt x="715419" y="4523813"/>
                  <a:pt x="702041" y="4520220"/>
                  <a:pt x="696684" y="4505333"/>
                </a:cubicBezTo>
                <a:cubicBezTo>
                  <a:pt x="672574" y="4438343"/>
                  <a:pt x="658511" y="4399267"/>
                  <a:pt x="654492" y="4388102"/>
                </a:cubicBezTo>
                <a:lnTo>
                  <a:pt x="653822" y="4386240"/>
                </a:lnTo>
                <a:cubicBezTo>
                  <a:pt x="689482" y="4373406"/>
                  <a:pt x="708197" y="4358263"/>
                  <a:pt x="709972" y="4340809"/>
                </a:cubicBezTo>
                <a:cubicBezTo>
                  <a:pt x="685005" y="4338585"/>
                  <a:pt x="669842" y="4330030"/>
                  <a:pt x="664484" y="4315143"/>
                </a:cubicBezTo>
                <a:cubicBezTo>
                  <a:pt x="662698" y="4310181"/>
                  <a:pt x="666709" y="4304534"/>
                  <a:pt x="676513" y="4298203"/>
                </a:cubicBezTo>
                <a:cubicBezTo>
                  <a:pt x="686317" y="4291872"/>
                  <a:pt x="689434" y="4283744"/>
                  <a:pt x="685863" y="4273819"/>
                </a:cubicBezTo>
                <a:cubicBezTo>
                  <a:pt x="682291" y="4263895"/>
                  <a:pt x="673369" y="4255896"/>
                  <a:pt x="659100" y="4249821"/>
                </a:cubicBezTo>
                <a:cubicBezTo>
                  <a:pt x="644832" y="4243746"/>
                  <a:pt x="636803" y="4238229"/>
                  <a:pt x="635017" y="4233266"/>
                </a:cubicBezTo>
                <a:cubicBezTo>
                  <a:pt x="631445" y="4223342"/>
                  <a:pt x="622499" y="4164907"/>
                  <a:pt x="608177" y="4057962"/>
                </a:cubicBezTo>
                <a:cubicBezTo>
                  <a:pt x="593854" y="3951018"/>
                  <a:pt x="584907" y="3892584"/>
                  <a:pt x="581335" y="3882659"/>
                </a:cubicBezTo>
                <a:cubicBezTo>
                  <a:pt x="558118" y="3818150"/>
                  <a:pt x="541605" y="3783457"/>
                  <a:pt x="531793" y="3778581"/>
                </a:cubicBezTo>
                <a:cubicBezTo>
                  <a:pt x="521983" y="3773704"/>
                  <a:pt x="516185" y="3768785"/>
                  <a:pt x="514399" y="3763823"/>
                </a:cubicBezTo>
                <a:lnTo>
                  <a:pt x="621658" y="4263297"/>
                </a:lnTo>
                <a:cubicBezTo>
                  <a:pt x="618086" y="4253372"/>
                  <a:pt x="604258" y="4237330"/>
                  <a:pt x="580173" y="4215171"/>
                </a:cubicBezTo>
                <a:cubicBezTo>
                  <a:pt x="556087" y="4193013"/>
                  <a:pt x="543151" y="4179452"/>
                  <a:pt x="541365" y="4174490"/>
                </a:cubicBezTo>
                <a:cubicBezTo>
                  <a:pt x="493182" y="4107756"/>
                  <a:pt x="430688" y="3956494"/>
                  <a:pt x="353882" y="3720703"/>
                </a:cubicBezTo>
                <a:lnTo>
                  <a:pt x="332569" y="3753516"/>
                </a:lnTo>
                <a:lnTo>
                  <a:pt x="321781" y="3715441"/>
                </a:lnTo>
                <a:cubicBezTo>
                  <a:pt x="306151" y="3666418"/>
                  <a:pt x="292756" y="3624298"/>
                  <a:pt x="281591" y="3589082"/>
                </a:cubicBezTo>
                <a:lnTo>
                  <a:pt x="260655" y="3522706"/>
                </a:lnTo>
                <a:lnTo>
                  <a:pt x="254798" y="3504142"/>
                </a:lnTo>
                <a:lnTo>
                  <a:pt x="251103" y="3492134"/>
                </a:lnTo>
                <a:lnTo>
                  <a:pt x="281517" y="3452491"/>
                </a:lnTo>
                <a:lnTo>
                  <a:pt x="281519" y="3452486"/>
                </a:lnTo>
                <a:lnTo>
                  <a:pt x="251102" y="3492132"/>
                </a:lnTo>
                <a:lnTo>
                  <a:pt x="241399" y="3460620"/>
                </a:lnTo>
                <a:cubicBezTo>
                  <a:pt x="239169" y="3453015"/>
                  <a:pt x="239165" y="3452315"/>
                  <a:pt x="241398" y="3458518"/>
                </a:cubicBezTo>
                <a:lnTo>
                  <a:pt x="40238" y="2429540"/>
                </a:lnTo>
                <a:cubicBezTo>
                  <a:pt x="22379" y="2379918"/>
                  <a:pt x="16118" y="2340134"/>
                  <a:pt x="21451" y="2310190"/>
                </a:cubicBezTo>
                <a:cubicBezTo>
                  <a:pt x="33905" y="2255263"/>
                  <a:pt x="41918" y="2232762"/>
                  <a:pt x="45490" y="2242686"/>
                </a:cubicBezTo>
                <a:cubicBezTo>
                  <a:pt x="41918" y="2232762"/>
                  <a:pt x="33891" y="2227243"/>
                  <a:pt x="21406" y="2226132"/>
                </a:cubicBezTo>
                <a:lnTo>
                  <a:pt x="5014" y="2219153"/>
                </a:lnTo>
                <a:lnTo>
                  <a:pt x="6945" y="2211405"/>
                </a:lnTo>
                <a:lnTo>
                  <a:pt x="14038" y="2205664"/>
                </a:lnTo>
                <a:lnTo>
                  <a:pt x="6942" y="2211406"/>
                </a:lnTo>
                <a:lnTo>
                  <a:pt x="10689" y="2196359"/>
                </a:lnTo>
                <a:lnTo>
                  <a:pt x="35293" y="2187504"/>
                </a:lnTo>
                <a:lnTo>
                  <a:pt x="24405" y="2215907"/>
                </a:lnTo>
                <a:lnTo>
                  <a:pt x="24076" y="2216763"/>
                </a:lnTo>
                <a:lnTo>
                  <a:pt x="24077" y="2216761"/>
                </a:lnTo>
                <a:lnTo>
                  <a:pt x="24405" y="2215907"/>
                </a:lnTo>
                <a:lnTo>
                  <a:pt x="35295" y="2187503"/>
                </a:lnTo>
                <a:lnTo>
                  <a:pt x="139062" y="2150158"/>
                </a:lnTo>
                <a:cubicBezTo>
                  <a:pt x="167588" y="2139891"/>
                  <a:pt x="181853" y="2134758"/>
                  <a:pt x="181853" y="2134758"/>
                </a:cubicBezTo>
                <a:cubicBezTo>
                  <a:pt x="254909" y="2024391"/>
                  <a:pt x="295002" y="1967924"/>
                  <a:pt x="302133" y="1965358"/>
                </a:cubicBezTo>
                <a:cubicBezTo>
                  <a:pt x="316398" y="1960224"/>
                  <a:pt x="334227" y="1953807"/>
                  <a:pt x="355623" y="1946107"/>
                </a:cubicBezTo>
                <a:cubicBezTo>
                  <a:pt x="385935" y="1940803"/>
                  <a:pt x="404658" y="1936867"/>
                  <a:pt x="411789" y="1934300"/>
                </a:cubicBezTo>
                <a:cubicBezTo>
                  <a:pt x="492071" y="2000691"/>
                  <a:pt x="558073" y="2038593"/>
                  <a:pt x="609791" y="2048004"/>
                </a:cubicBezTo>
                <a:cubicBezTo>
                  <a:pt x="609791" y="2048004"/>
                  <a:pt x="609774" y="2014380"/>
                  <a:pt x="609739" y="1947134"/>
                </a:cubicBezTo>
                <a:cubicBezTo>
                  <a:pt x="616848" y="1899736"/>
                  <a:pt x="606132" y="1869962"/>
                  <a:pt x="577593" y="1857813"/>
                </a:cubicBezTo>
                <a:cubicBezTo>
                  <a:pt x="620407" y="1887245"/>
                  <a:pt x="645380" y="1900677"/>
                  <a:pt x="652512" y="1898110"/>
                </a:cubicBezTo>
                <a:cubicBezTo>
                  <a:pt x="750535" y="1789968"/>
                  <a:pt x="813809" y="1730763"/>
                  <a:pt x="842336" y="1720497"/>
                </a:cubicBezTo>
                <a:cubicBezTo>
                  <a:pt x="863732" y="1712796"/>
                  <a:pt x="886913" y="1710058"/>
                  <a:pt x="911878" y="1712284"/>
                </a:cubicBezTo>
                <a:cubicBezTo>
                  <a:pt x="950227" y="1729309"/>
                  <a:pt x="985847" y="1745741"/>
                  <a:pt x="1018733" y="1761580"/>
                </a:cubicBezTo>
                <a:lnTo>
                  <a:pt x="1099518" y="1802418"/>
                </a:lnTo>
                <a:lnTo>
                  <a:pt x="1074102" y="1711563"/>
                </a:lnTo>
                <a:cubicBezTo>
                  <a:pt x="1068634" y="1691208"/>
                  <a:pt x="1057792" y="1659968"/>
                  <a:pt x="1041582" y="1617847"/>
                </a:cubicBezTo>
                <a:cubicBezTo>
                  <a:pt x="1025371" y="1575726"/>
                  <a:pt x="1016581" y="1552120"/>
                  <a:pt x="1015214" y="1547031"/>
                </a:cubicBezTo>
                <a:cubicBezTo>
                  <a:pt x="1012479" y="1536852"/>
                  <a:pt x="1009990" y="1518475"/>
                  <a:pt x="1007744" y="1491896"/>
                </a:cubicBezTo>
                <a:cubicBezTo>
                  <a:pt x="1005497" y="1465320"/>
                  <a:pt x="1003007" y="1446941"/>
                  <a:pt x="1000273" y="1436763"/>
                </a:cubicBezTo>
                <a:cubicBezTo>
                  <a:pt x="1000273" y="1436763"/>
                  <a:pt x="990019" y="1398597"/>
                  <a:pt x="969511" y="1322263"/>
                </a:cubicBezTo>
                <a:cubicBezTo>
                  <a:pt x="949003" y="1245930"/>
                  <a:pt x="933278" y="1187408"/>
                  <a:pt x="922342" y="1146698"/>
                </a:cubicBezTo>
                <a:cubicBezTo>
                  <a:pt x="925076" y="1156875"/>
                  <a:pt x="933890" y="1166908"/>
                  <a:pt x="948783" y="1176796"/>
                </a:cubicBezTo>
                <a:cubicBezTo>
                  <a:pt x="963676" y="1186684"/>
                  <a:pt x="972490" y="1196717"/>
                  <a:pt x="975224" y="1206894"/>
                </a:cubicBezTo>
                <a:cubicBezTo>
                  <a:pt x="1015851" y="1321673"/>
                  <a:pt x="1040949" y="1396873"/>
                  <a:pt x="1050519" y="1432496"/>
                </a:cubicBezTo>
                <a:cubicBezTo>
                  <a:pt x="1053253" y="1442673"/>
                  <a:pt x="1069685" y="1490168"/>
                  <a:pt x="1099811" y="1574978"/>
                </a:cubicBezTo>
                <a:cubicBezTo>
                  <a:pt x="1129939" y="1659788"/>
                  <a:pt x="1146370" y="1707283"/>
                  <a:pt x="1149104" y="1717460"/>
                </a:cubicBezTo>
                <a:cubicBezTo>
                  <a:pt x="1151840" y="1727637"/>
                  <a:pt x="1159846" y="1739227"/>
                  <a:pt x="1173129" y="1752226"/>
                </a:cubicBezTo>
                <a:lnTo>
                  <a:pt x="1180746" y="1725926"/>
                </a:lnTo>
                <a:cubicBezTo>
                  <a:pt x="984063" y="1139594"/>
                  <a:pt x="885037" y="843885"/>
                  <a:pt x="883670" y="838796"/>
                </a:cubicBezTo>
                <a:cubicBezTo>
                  <a:pt x="880936" y="828619"/>
                  <a:pt x="882352" y="806563"/>
                  <a:pt x="887920" y="772629"/>
                </a:cubicBezTo>
                <a:cubicBezTo>
                  <a:pt x="888407" y="756228"/>
                  <a:pt x="881547" y="744355"/>
                  <a:pt x="867338" y="737013"/>
                </a:cubicBezTo>
                <a:cubicBezTo>
                  <a:pt x="853128" y="729668"/>
                  <a:pt x="844655" y="720907"/>
                  <a:pt x="841921" y="710730"/>
                </a:cubicBezTo>
                <a:cubicBezTo>
                  <a:pt x="852078" y="675662"/>
                  <a:pt x="854422" y="647950"/>
                  <a:pt x="848954" y="627595"/>
                </a:cubicBezTo>
                <a:cubicBezTo>
                  <a:pt x="846220" y="617418"/>
                  <a:pt x="837992" y="600457"/>
                  <a:pt x="824271" y="576713"/>
                </a:cubicBezTo>
                <a:cubicBezTo>
                  <a:pt x="810550" y="552969"/>
                  <a:pt x="802323" y="536008"/>
                  <a:pt x="799586" y="525829"/>
                </a:cubicBezTo>
                <a:cubicBezTo>
                  <a:pt x="716089" y="269698"/>
                  <a:pt x="656763" y="94421"/>
                  <a:pt x="621605" y="0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33" y="1843105"/>
            <a:ext cx="3829960" cy="38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797303B6-EACC-4944-9C54-BBA6A9459D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r="29032"/>
          <a:stretch>
            <a:fillRect/>
          </a:stretch>
        </p:blipFill>
        <p:spPr>
          <a:xfrm>
            <a:off x="4764632" y="359710"/>
            <a:ext cx="2620962" cy="62499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7E3736-9DE5-414B-B59D-30E420265ADB}"/>
              </a:ext>
            </a:extLst>
          </p:cNvPr>
          <p:cNvSpPr txBox="1"/>
          <p:nvPr/>
        </p:nvSpPr>
        <p:spPr>
          <a:xfrm>
            <a:off x="2560283" y="4382109"/>
            <a:ext cx="7071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D9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THANKYOU FOR VISITNG 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762439-1DBD-48D5-A536-02FB4B189B24}"/>
              </a:ext>
            </a:extLst>
          </p:cNvPr>
          <p:cNvGrpSpPr/>
          <p:nvPr/>
        </p:nvGrpSpPr>
        <p:grpSpPr>
          <a:xfrm>
            <a:off x="837039" y="359710"/>
            <a:ext cx="10517922" cy="465389"/>
            <a:chOff x="-3832235" y="6043000"/>
            <a:chExt cx="10517922" cy="465389"/>
          </a:xfrm>
          <a:solidFill>
            <a:srgbClr val="D90000"/>
          </a:solidFill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136694D-AAD4-4A86-8286-536E6A36F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6778" y="6043000"/>
              <a:ext cx="464041" cy="465389"/>
            </a:xfrm>
            <a:custGeom>
              <a:avLst/>
              <a:gdLst>
                <a:gd name="T0" fmla="*/ 215 w 437"/>
                <a:gd name="T1" fmla="*/ 173 h 438"/>
                <a:gd name="T2" fmla="*/ 220 w 437"/>
                <a:gd name="T3" fmla="*/ 128 h 438"/>
                <a:gd name="T4" fmla="*/ 227 w 437"/>
                <a:gd name="T5" fmla="*/ 173 h 438"/>
                <a:gd name="T6" fmla="*/ 265 w 437"/>
                <a:gd name="T7" fmla="*/ 269 h 438"/>
                <a:gd name="T8" fmla="*/ 253 w 437"/>
                <a:gd name="T9" fmla="*/ 319 h 438"/>
                <a:gd name="T10" fmla="*/ 240 w 437"/>
                <a:gd name="T11" fmla="*/ 319 h 438"/>
                <a:gd name="T12" fmla="*/ 240 w 437"/>
                <a:gd name="T13" fmla="*/ 230 h 438"/>
                <a:gd name="T14" fmla="*/ 253 w 437"/>
                <a:gd name="T15" fmla="*/ 253 h 438"/>
                <a:gd name="T16" fmla="*/ 251 w 437"/>
                <a:gd name="T17" fmla="*/ 269 h 438"/>
                <a:gd name="T18" fmla="*/ 243 w 437"/>
                <a:gd name="T19" fmla="*/ 262 h 438"/>
                <a:gd name="T20" fmla="*/ 243 w 437"/>
                <a:gd name="T21" fmla="*/ 310 h 438"/>
                <a:gd name="T22" fmla="*/ 251 w 437"/>
                <a:gd name="T23" fmla="*/ 303 h 438"/>
                <a:gd name="T24" fmla="*/ 144 w 437"/>
                <a:gd name="T25" fmla="*/ 244 h 438"/>
                <a:gd name="T26" fmla="*/ 158 w 437"/>
                <a:gd name="T27" fmla="*/ 244 h 438"/>
                <a:gd name="T28" fmla="*/ 128 w 437"/>
                <a:gd name="T29" fmla="*/ 230 h 438"/>
                <a:gd name="T30" fmla="*/ 201 w 437"/>
                <a:gd name="T31" fmla="*/ 306 h 438"/>
                <a:gd name="T32" fmla="*/ 194 w 437"/>
                <a:gd name="T33" fmla="*/ 303 h 438"/>
                <a:gd name="T34" fmla="*/ 179 w 437"/>
                <a:gd name="T35" fmla="*/ 307 h 438"/>
                <a:gd name="T36" fmla="*/ 197 w 437"/>
                <a:gd name="T37" fmla="*/ 318 h 438"/>
                <a:gd name="T38" fmla="*/ 219 w 437"/>
                <a:gd name="T39" fmla="*/ 319 h 438"/>
                <a:gd name="T40" fmla="*/ 204 w 437"/>
                <a:gd name="T41" fmla="*/ 303 h 438"/>
                <a:gd name="T42" fmla="*/ 0 w 437"/>
                <a:gd name="T43" fmla="*/ 219 h 438"/>
                <a:gd name="T44" fmla="*/ 253 w 437"/>
                <a:gd name="T45" fmla="*/ 177 h 438"/>
                <a:gd name="T46" fmla="*/ 273 w 437"/>
                <a:gd name="T47" fmla="*/ 189 h 438"/>
                <a:gd name="T48" fmla="*/ 297 w 437"/>
                <a:gd name="T49" fmla="*/ 191 h 438"/>
                <a:gd name="T50" fmla="*/ 281 w 437"/>
                <a:gd name="T51" fmla="*/ 173 h 438"/>
                <a:gd name="T52" fmla="*/ 269 w 437"/>
                <a:gd name="T53" fmla="*/ 177 h 438"/>
                <a:gd name="T54" fmla="*/ 253 w 437"/>
                <a:gd name="T55" fmla="*/ 116 h 438"/>
                <a:gd name="T56" fmla="*/ 205 w 437"/>
                <a:gd name="T57" fmla="*/ 187 h 438"/>
                <a:gd name="T58" fmla="*/ 243 w 437"/>
                <a:gd name="T59" fmla="*/ 172 h 438"/>
                <a:gd name="T60" fmla="*/ 220 w 437"/>
                <a:gd name="T61" fmla="*/ 115 h 438"/>
                <a:gd name="T62" fmla="*/ 199 w 437"/>
                <a:gd name="T63" fmla="*/ 172 h 438"/>
                <a:gd name="T64" fmla="*/ 162 w 437"/>
                <a:gd name="T65" fmla="*/ 191 h 438"/>
                <a:gd name="T66" fmla="*/ 197 w 437"/>
                <a:gd name="T67" fmla="*/ 91 h 438"/>
                <a:gd name="T68" fmla="*/ 158 w 437"/>
                <a:gd name="T69" fmla="*/ 91 h 438"/>
                <a:gd name="T70" fmla="*/ 305 w 437"/>
                <a:gd name="T71" fmla="*/ 212 h 438"/>
                <a:gd name="T72" fmla="*/ 91 w 437"/>
                <a:gd name="T73" fmla="*/ 298 h 438"/>
                <a:gd name="T74" fmla="*/ 353 w 437"/>
                <a:gd name="T75" fmla="*/ 298 h 438"/>
                <a:gd name="T76" fmla="*/ 312 w 437"/>
                <a:gd name="T77" fmla="*/ 289 h 438"/>
                <a:gd name="T78" fmla="*/ 286 w 437"/>
                <a:gd name="T79" fmla="*/ 307 h 438"/>
                <a:gd name="T80" fmla="*/ 298 w 437"/>
                <a:gd name="T81" fmla="*/ 301 h 438"/>
                <a:gd name="T82" fmla="*/ 312 w 437"/>
                <a:gd name="T83" fmla="*/ 301 h 438"/>
                <a:gd name="T84" fmla="*/ 277 w 437"/>
                <a:gd name="T85" fmla="*/ 315 h 438"/>
                <a:gd name="T86" fmla="*/ 279 w 437"/>
                <a:gd name="T87" fmla="*/ 257 h 438"/>
                <a:gd name="T88" fmla="*/ 312 w 437"/>
                <a:gd name="T89" fmla="*/ 271 h 438"/>
                <a:gd name="T90" fmla="*/ 293 w 437"/>
                <a:gd name="T91" fmla="*/ 264 h 438"/>
                <a:gd name="T92" fmla="*/ 286 w 437"/>
                <a:gd name="T93" fmla="*/ 27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7" h="438">
                  <a:moveTo>
                    <a:pt x="220" y="179"/>
                  </a:moveTo>
                  <a:cubicBezTo>
                    <a:pt x="219" y="179"/>
                    <a:pt x="217" y="179"/>
                    <a:pt x="215" y="177"/>
                  </a:cubicBezTo>
                  <a:cubicBezTo>
                    <a:pt x="215" y="177"/>
                    <a:pt x="215" y="175"/>
                    <a:pt x="215" y="173"/>
                  </a:cubicBezTo>
                  <a:cubicBezTo>
                    <a:pt x="215" y="173"/>
                    <a:pt x="215" y="173"/>
                    <a:pt x="215" y="134"/>
                  </a:cubicBezTo>
                  <a:cubicBezTo>
                    <a:pt x="215" y="132"/>
                    <a:pt x="215" y="130"/>
                    <a:pt x="215" y="130"/>
                  </a:cubicBezTo>
                  <a:cubicBezTo>
                    <a:pt x="217" y="128"/>
                    <a:pt x="219" y="128"/>
                    <a:pt x="220" y="128"/>
                  </a:cubicBezTo>
                  <a:cubicBezTo>
                    <a:pt x="223" y="128"/>
                    <a:pt x="224" y="128"/>
                    <a:pt x="224" y="130"/>
                  </a:cubicBezTo>
                  <a:cubicBezTo>
                    <a:pt x="227" y="130"/>
                    <a:pt x="227" y="132"/>
                    <a:pt x="227" y="134"/>
                  </a:cubicBezTo>
                  <a:cubicBezTo>
                    <a:pt x="227" y="134"/>
                    <a:pt x="227" y="134"/>
                    <a:pt x="227" y="173"/>
                  </a:cubicBezTo>
                  <a:cubicBezTo>
                    <a:pt x="227" y="175"/>
                    <a:pt x="227" y="177"/>
                    <a:pt x="224" y="177"/>
                  </a:cubicBezTo>
                  <a:cubicBezTo>
                    <a:pt x="224" y="179"/>
                    <a:pt x="223" y="179"/>
                    <a:pt x="220" y="179"/>
                  </a:cubicBezTo>
                  <a:close/>
                  <a:moveTo>
                    <a:pt x="265" y="269"/>
                  </a:moveTo>
                  <a:cubicBezTo>
                    <a:pt x="265" y="269"/>
                    <a:pt x="265" y="269"/>
                    <a:pt x="265" y="306"/>
                  </a:cubicBezTo>
                  <a:cubicBezTo>
                    <a:pt x="265" y="310"/>
                    <a:pt x="265" y="314"/>
                    <a:pt x="263" y="315"/>
                  </a:cubicBezTo>
                  <a:cubicBezTo>
                    <a:pt x="259" y="319"/>
                    <a:pt x="257" y="319"/>
                    <a:pt x="253" y="319"/>
                  </a:cubicBezTo>
                  <a:cubicBezTo>
                    <a:pt x="251" y="319"/>
                    <a:pt x="247" y="319"/>
                    <a:pt x="245" y="317"/>
                  </a:cubicBezTo>
                  <a:cubicBezTo>
                    <a:pt x="243" y="317"/>
                    <a:pt x="241" y="315"/>
                    <a:pt x="240" y="314"/>
                  </a:cubicBezTo>
                  <a:cubicBezTo>
                    <a:pt x="240" y="314"/>
                    <a:pt x="240" y="314"/>
                    <a:pt x="240" y="319"/>
                  </a:cubicBezTo>
                  <a:cubicBezTo>
                    <a:pt x="240" y="319"/>
                    <a:pt x="240" y="319"/>
                    <a:pt x="228" y="319"/>
                  </a:cubicBezTo>
                  <a:cubicBezTo>
                    <a:pt x="228" y="319"/>
                    <a:pt x="228" y="319"/>
                    <a:pt x="228" y="230"/>
                  </a:cubicBezTo>
                  <a:cubicBezTo>
                    <a:pt x="228" y="230"/>
                    <a:pt x="228" y="230"/>
                    <a:pt x="240" y="230"/>
                  </a:cubicBezTo>
                  <a:cubicBezTo>
                    <a:pt x="240" y="230"/>
                    <a:pt x="240" y="230"/>
                    <a:pt x="240" y="260"/>
                  </a:cubicBezTo>
                  <a:cubicBezTo>
                    <a:pt x="241" y="257"/>
                    <a:pt x="243" y="256"/>
                    <a:pt x="245" y="253"/>
                  </a:cubicBezTo>
                  <a:cubicBezTo>
                    <a:pt x="247" y="253"/>
                    <a:pt x="249" y="253"/>
                    <a:pt x="253" y="253"/>
                  </a:cubicBezTo>
                  <a:cubicBezTo>
                    <a:pt x="257" y="253"/>
                    <a:pt x="259" y="253"/>
                    <a:pt x="261" y="257"/>
                  </a:cubicBezTo>
                  <a:cubicBezTo>
                    <a:pt x="265" y="260"/>
                    <a:pt x="265" y="262"/>
                    <a:pt x="265" y="269"/>
                  </a:cubicBezTo>
                  <a:close/>
                  <a:moveTo>
                    <a:pt x="251" y="269"/>
                  </a:moveTo>
                  <a:cubicBezTo>
                    <a:pt x="251" y="266"/>
                    <a:pt x="251" y="265"/>
                    <a:pt x="249" y="265"/>
                  </a:cubicBezTo>
                  <a:cubicBezTo>
                    <a:pt x="249" y="262"/>
                    <a:pt x="247" y="262"/>
                    <a:pt x="245" y="262"/>
                  </a:cubicBezTo>
                  <a:cubicBezTo>
                    <a:pt x="245" y="262"/>
                    <a:pt x="245" y="262"/>
                    <a:pt x="243" y="262"/>
                  </a:cubicBezTo>
                  <a:cubicBezTo>
                    <a:pt x="241" y="262"/>
                    <a:pt x="241" y="265"/>
                    <a:pt x="240" y="265"/>
                  </a:cubicBezTo>
                  <a:cubicBezTo>
                    <a:pt x="240" y="265"/>
                    <a:pt x="240" y="265"/>
                    <a:pt x="240" y="306"/>
                  </a:cubicBezTo>
                  <a:cubicBezTo>
                    <a:pt x="241" y="307"/>
                    <a:pt x="243" y="307"/>
                    <a:pt x="243" y="310"/>
                  </a:cubicBezTo>
                  <a:cubicBezTo>
                    <a:pt x="245" y="310"/>
                    <a:pt x="245" y="310"/>
                    <a:pt x="247" y="310"/>
                  </a:cubicBezTo>
                  <a:cubicBezTo>
                    <a:pt x="249" y="310"/>
                    <a:pt x="249" y="310"/>
                    <a:pt x="251" y="307"/>
                  </a:cubicBezTo>
                  <a:cubicBezTo>
                    <a:pt x="251" y="307"/>
                    <a:pt x="251" y="306"/>
                    <a:pt x="251" y="303"/>
                  </a:cubicBezTo>
                  <a:cubicBezTo>
                    <a:pt x="251" y="303"/>
                    <a:pt x="251" y="303"/>
                    <a:pt x="251" y="269"/>
                  </a:cubicBezTo>
                  <a:close/>
                  <a:moveTo>
                    <a:pt x="128" y="244"/>
                  </a:moveTo>
                  <a:cubicBezTo>
                    <a:pt x="128" y="244"/>
                    <a:pt x="128" y="244"/>
                    <a:pt x="144" y="244"/>
                  </a:cubicBezTo>
                  <a:cubicBezTo>
                    <a:pt x="144" y="244"/>
                    <a:pt x="144" y="244"/>
                    <a:pt x="144" y="319"/>
                  </a:cubicBezTo>
                  <a:cubicBezTo>
                    <a:pt x="144" y="319"/>
                    <a:pt x="144" y="319"/>
                    <a:pt x="158" y="319"/>
                  </a:cubicBezTo>
                  <a:cubicBezTo>
                    <a:pt x="158" y="319"/>
                    <a:pt x="158" y="319"/>
                    <a:pt x="158" y="244"/>
                  </a:cubicBezTo>
                  <a:cubicBezTo>
                    <a:pt x="158" y="244"/>
                    <a:pt x="158" y="244"/>
                    <a:pt x="174" y="244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230"/>
                    <a:pt x="174" y="230"/>
                    <a:pt x="128" y="230"/>
                  </a:cubicBezTo>
                  <a:cubicBezTo>
                    <a:pt x="128" y="230"/>
                    <a:pt x="128" y="230"/>
                    <a:pt x="128" y="244"/>
                  </a:cubicBezTo>
                  <a:close/>
                  <a:moveTo>
                    <a:pt x="204" y="303"/>
                  </a:moveTo>
                  <a:cubicBezTo>
                    <a:pt x="203" y="303"/>
                    <a:pt x="201" y="306"/>
                    <a:pt x="201" y="306"/>
                  </a:cubicBezTo>
                  <a:cubicBezTo>
                    <a:pt x="199" y="307"/>
                    <a:pt x="197" y="307"/>
                    <a:pt x="197" y="307"/>
                  </a:cubicBezTo>
                  <a:cubicBezTo>
                    <a:pt x="195" y="307"/>
                    <a:pt x="195" y="307"/>
                    <a:pt x="194" y="307"/>
                  </a:cubicBezTo>
                  <a:cubicBezTo>
                    <a:pt x="194" y="306"/>
                    <a:pt x="194" y="306"/>
                    <a:pt x="194" y="303"/>
                  </a:cubicBezTo>
                  <a:cubicBezTo>
                    <a:pt x="194" y="254"/>
                    <a:pt x="194" y="254"/>
                    <a:pt x="194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307"/>
                    <a:pt x="179" y="307"/>
                    <a:pt x="179" y="307"/>
                  </a:cubicBezTo>
                  <a:cubicBezTo>
                    <a:pt x="179" y="311"/>
                    <a:pt x="182" y="315"/>
                    <a:pt x="182" y="318"/>
                  </a:cubicBezTo>
                  <a:cubicBezTo>
                    <a:pt x="183" y="319"/>
                    <a:pt x="186" y="319"/>
                    <a:pt x="190" y="319"/>
                  </a:cubicBezTo>
                  <a:cubicBezTo>
                    <a:pt x="191" y="319"/>
                    <a:pt x="195" y="319"/>
                    <a:pt x="197" y="318"/>
                  </a:cubicBezTo>
                  <a:cubicBezTo>
                    <a:pt x="199" y="315"/>
                    <a:pt x="203" y="314"/>
                    <a:pt x="204" y="311"/>
                  </a:cubicBezTo>
                  <a:cubicBezTo>
                    <a:pt x="204" y="319"/>
                    <a:pt x="204" y="319"/>
                    <a:pt x="204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254"/>
                    <a:pt x="219" y="254"/>
                    <a:pt x="219" y="254"/>
                  </a:cubicBezTo>
                  <a:cubicBezTo>
                    <a:pt x="204" y="254"/>
                    <a:pt x="204" y="254"/>
                    <a:pt x="204" y="254"/>
                  </a:cubicBezTo>
                  <a:cubicBezTo>
                    <a:pt x="204" y="254"/>
                    <a:pt x="204" y="254"/>
                    <a:pt x="204" y="303"/>
                  </a:cubicBezTo>
                  <a:close/>
                  <a:moveTo>
                    <a:pt x="437" y="219"/>
                  </a:moveTo>
                  <a:cubicBezTo>
                    <a:pt x="437" y="339"/>
                    <a:pt x="339" y="438"/>
                    <a:pt x="218" y="438"/>
                  </a:cubicBezTo>
                  <a:cubicBezTo>
                    <a:pt x="98" y="438"/>
                    <a:pt x="0" y="339"/>
                    <a:pt x="0" y="219"/>
                  </a:cubicBezTo>
                  <a:cubicBezTo>
                    <a:pt x="0" y="99"/>
                    <a:pt x="98" y="0"/>
                    <a:pt x="218" y="0"/>
                  </a:cubicBezTo>
                  <a:cubicBezTo>
                    <a:pt x="339" y="0"/>
                    <a:pt x="437" y="99"/>
                    <a:pt x="437" y="219"/>
                  </a:cubicBezTo>
                  <a:close/>
                  <a:moveTo>
                    <a:pt x="253" y="177"/>
                  </a:moveTo>
                  <a:cubicBezTo>
                    <a:pt x="253" y="183"/>
                    <a:pt x="253" y="185"/>
                    <a:pt x="256" y="187"/>
                  </a:cubicBezTo>
                  <a:cubicBezTo>
                    <a:pt x="257" y="191"/>
                    <a:pt x="261" y="191"/>
                    <a:pt x="264" y="191"/>
                  </a:cubicBezTo>
                  <a:cubicBezTo>
                    <a:pt x="268" y="191"/>
                    <a:pt x="269" y="191"/>
                    <a:pt x="273" y="189"/>
                  </a:cubicBezTo>
                  <a:cubicBezTo>
                    <a:pt x="276" y="187"/>
                    <a:pt x="280" y="185"/>
                    <a:pt x="281" y="181"/>
                  </a:cubicBezTo>
                  <a:cubicBezTo>
                    <a:pt x="281" y="181"/>
                    <a:pt x="281" y="181"/>
                    <a:pt x="281" y="191"/>
                  </a:cubicBezTo>
                  <a:cubicBezTo>
                    <a:pt x="281" y="191"/>
                    <a:pt x="281" y="191"/>
                    <a:pt x="297" y="191"/>
                  </a:cubicBezTo>
                  <a:cubicBezTo>
                    <a:pt x="297" y="191"/>
                    <a:pt x="297" y="191"/>
                    <a:pt x="297" y="116"/>
                  </a:cubicBezTo>
                  <a:cubicBezTo>
                    <a:pt x="297" y="116"/>
                    <a:pt x="297" y="116"/>
                    <a:pt x="281" y="116"/>
                  </a:cubicBezTo>
                  <a:cubicBezTo>
                    <a:pt x="281" y="116"/>
                    <a:pt x="281" y="116"/>
                    <a:pt x="281" y="173"/>
                  </a:cubicBezTo>
                  <a:cubicBezTo>
                    <a:pt x="280" y="173"/>
                    <a:pt x="280" y="176"/>
                    <a:pt x="277" y="177"/>
                  </a:cubicBezTo>
                  <a:cubicBezTo>
                    <a:pt x="276" y="177"/>
                    <a:pt x="273" y="177"/>
                    <a:pt x="273" y="177"/>
                  </a:cubicBezTo>
                  <a:cubicBezTo>
                    <a:pt x="272" y="177"/>
                    <a:pt x="269" y="177"/>
                    <a:pt x="269" y="177"/>
                  </a:cubicBezTo>
                  <a:cubicBezTo>
                    <a:pt x="269" y="176"/>
                    <a:pt x="269" y="176"/>
                    <a:pt x="269" y="173"/>
                  </a:cubicBezTo>
                  <a:cubicBezTo>
                    <a:pt x="269" y="173"/>
                    <a:pt x="269" y="173"/>
                    <a:pt x="269" y="116"/>
                  </a:cubicBezTo>
                  <a:cubicBezTo>
                    <a:pt x="269" y="116"/>
                    <a:pt x="269" y="116"/>
                    <a:pt x="253" y="116"/>
                  </a:cubicBezTo>
                  <a:cubicBezTo>
                    <a:pt x="253" y="116"/>
                    <a:pt x="253" y="116"/>
                    <a:pt x="253" y="177"/>
                  </a:cubicBezTo>
                  <a:close/>
                  <a:moveTo>
                    <a:pt x="199" y="172"/>
                  </a:moveTo>
                  <a:cubicBezTo>
                    <a:pt x="199" y="177"/>
                    <a:pt x="201" y="183"/>
                    <a:pt x="205" y="187"/>
                  </a:cubicBezTo>
                  <a:cubicBezTo>
                    <a:pt x="209" y="191"/>
                    <a:pt x="212" y="191"/>
                    <a:pt x="220" y="191"/>
                  </a:cubicBezTo>
                  <a:cubicBezTo>
                    <a:pt x="227" y="191"/>
                    <a:pt x="232" y="191"/>
                    <a:pt x="236" y="187"/>
                  </a:cubicBezTo>
                  <a:cubicBezTo>
                    <a:pt x="240" y="183"/>
                    <a:pt x="243" y="177"/>
                    <a:pt x="243" y="172"/>
                  </a:cubicBezTo>
                  <a:cubicBezTo>
                    <a:pt x="243" y="172"/>
                    <a:pt x="243" y="172"/>
                    <a:pt x="243" y="135"/>
                  </a:cubicBezTo>
                  <a:cubicBezTo>
                    <a:pt x="243" y="128"/>
                    <a:pt x="240" y="124"/>
                    <a:pt x="236" y="120"/>
                  </a:cubicBezTo>
                  <a:cubicBezTo>
                    <a:pt x="232" y="116"/>
                    <a:pt x="227" y="115"/>
                    <a:pt x="220" y="115"/>
                  </a:cubicBezTo>
                  <a:cubicBezTo>
                    <a:pt x="215" y="115"/>
                    <a:pt x="209" y="116"/>
                    <a:pt x="205" y="120"/>
                  </a:cubicBezTo>
                  <a:cubicBezTo>
                    <a:pt x="201" y="124"/>
                    <a:pt x="199" y="128"/>
                    <a:pt x="199" y="135"/>
                  </a:cubicBezTo>
                  <a:cubicBezTo>
                    <a:pt x="199" y="172"/>
                    <a:pt x="199" y="172"/>
                    <a:pt x="199" y="172"/>
                  </a:cubicBezTo>
                  <a:close/>
                  <a:moveTo>
                    <a:pt x="140" y="91"/>
                  </a:moveTo>
                  <a:cubicBezTo>
                    <a:pt x="140" y="91"/>
                    <a:pt x="140" y="91"/>
                    <a:pt x="162" y="152"/>
                  </a:cubicBezTo>
                  <a:cubicBezTo>
                    <a:pt x="162" y="152"/>
                    <a:pt x="162" y="152"/>
                    <a:pt x="162" y="191"/>
                  </a:cubicBezTo>
                  <a:cubicBezTo>
                    <a:pt x="162" y="191"/>
                    <a:pt x="162" y="191"/>
                    <a:pt x="178" y="191"/>
                  </a:cubicBezTo>
                  <a:cubicBezTo>
                    <a:pt x="178" y="191"/>
                    <a:pt x="178" y="191"/>
                    <a:pt x="178" y="150"/>
                  </a:cubicBezTo>
                  <a:cubicBezTo>
                    <a:pt x="178" y="150"/>
                    <a:pt x="178" y="150"/>
                    <a:pt x="197" y="91"/>
                  </a:cubicBezTo>
                  <a:cubicBezTo>
                    <a:pt x="197" y="91"/>
                    <a:pt x="197" y="91"/>
                    <a:pt x="179" y="91"/>
                  </a:cubicBezTo>
                  <a:cubicBezTo>
                    <a:pt x="179" y="91"/>
                    <a:pt x="179" y="91"/>
                    <a:pt x="170" y="131"/>
                  </a:cubicBezTo>
                  <a:cubicBezTo>
                    <a:pt x="170" y="131"/>
                    <a:pt x="170" y="131"/>
                    <a:pt x="158" y="91"/>
                  </a:cubicBezTo>
                  <a:cubicBezTo>
                    <a:pt x="158" y="91"/>
                    <a:pt x="158" y="91"/>
                    <a:pt x="140" y="91"/>
                  </a:cubicBezTo>
                  <a:close/>
                  <a:moveTo>
                    <a:pt x="353" y="261"/>
                  </a:moveTo>
                  <a:cubicBezTo>
                    <a:pt x="353" y="234"/>
                    <a:pt x="332" y="212"/>
                    <a:pt x="305" y="212"/>
                  </a:cubicBezTo>
                  <a:cubicBezTo>
                    <a:pt x="305" y="212"/>
                    <a:pt x="305" y="212"/>
                    <a:pt x="140" y="212"/>
                  </a:cubicBezTo>
                  <a:cubicBezTo>
                    <a:pt x="112" y="212"/>
                    <a:pt x="91" y="234"/>
                    <a:pt x="91" y="261"/>
                  </a:cubicBezTo>
                  <a:cubicBezTo>
                    <a:pt x="91" y="261"/>
                    <a:pt x="91" y="261"/>
                    <a:pt x="91" y="298"/>
                  </a:cubicBezTo>
                  <a:cubicBezTo>
                    <a:pt x="91" y="326"/>
                    <a:pt x="112" y="347"/>
                    <a:pt x="140" y="347"/>
                  </a:cubicBezTo>
                  <a:cubicBezTo>
                    <a:pt x="140" y="347"/>
                    <a:pt x="140" y="347"/>
                    <a:pt x="305" y="347"/>
                  </a:cubicBezTo>
                  <a:cubicBezTo>
                    <a:pt x="332" y="347"/>
                    <a:pt x="353" y="326"/>
                    <a:pt x="353" y="298"/>
                  </a:cubicBezTo>
                  <a:cubicBezTo>
                    <a:pt x="353" y="261"/>
                    <a:pt x="353" y="261"/>
                    <a:pt x="353" y="261"/>
                  </a:cubicBezTo>
                  <a:close/>
                  <a:moveTo>
                    <a:pt x="312" y="271"/>
                  </a:moveTo>
                  <a:cubicBezTo>
                    <a:pt x="312" y="271"/>
                    <a:pt x="312" y="271"/>
                    <a:pt x="312" y="289"/>
                  </a:cubicBezTo>
                  <a:cubicBezTo>
                    <a:pt x="312" y="289"/>
                    <a:pt x="312" y="289"/>
                    <a:pt x="286" y="289"/>
                  </a:cubicBezTo>
                  <a:cubicBezTo>
                    <a:pt x="286" y="289"/>
                    <a:pt x="286" y="289"/>
                    <a:pt x="286" y="301"/>
                  </a:cubicBezTo>
                  <a:cubicBezTo>
                    <a:pt x="286" y="303"/>
                    <a:pt x="286" y="306"/>
                    <a:pt x="286" y="307"/>
                  </a:cubicBezTo>
                  <a:cubicBezTo>
                    <a:pt x="289" y="307"/>
                    <a:pt x="289" y="310"/>
                    <a:pt x="293" y="310"/>
                  </a:cubicBezTo>
                  <a:cubicBezTo>
                    <a:pt x="294" y="310"/>
                    <a:pt x="294" y="307"/>
                    <a:pt x="297" y="307"/>
                  </a:cubicBezTo>
                  <a:cubicBezTo>
                    <a:pt x="297" y="306"/>
                    <a:pt x="298" y="303"/>
                    <a:pt x="298" y="301"/>
                  </a:cubicBezTo>
                  <a:cubicBezTo>
                    <a:pt x="298" y="301"/>
                    <a:pt x="298" y="301"/>
                    <a:pt x="298" y="297"/>
                  </a:cubicBezTo>
                  <a:cubicBezTo>
                    <a:pt x="298" y="297"/>
                    <a:pt x="298" y="297"/>
                    <a:pt x="312" y="297"/>
                  </a:cubicBezTo>
                  <a:cubicBezTo>
                    <a:pt x="312" y="297"/>
                    <a:pt x="312" y="297"/>
                    <a:pt x="312" y="301"/>
                  </a:cubicBezTo>
                  <a:cubicBezTo>
                    <a:pt x="312" y="307"/>
                    <a:pt x="310" y="311"/>
                    <a:pt x="306" y="315"/>
                  </a:cubicBezTo>
                  <a:cubicBezTo>
                    <a:pt x="302" y="319"/>
                    <a:pt x="298" y="322"/>
                    <a:pt x="290" y="322"/>
                  </a:cubicBezTo>
                  <a:cubicBezTo>
                    <a:pt x="285" y="322"/>
                    <a:pt x="281" y="319"/>
                    <a:pt x="277" y="315"/>
                  </a:cubicBezTo>
                  <a:cubicBezTo>
                    <a:pt x="275" y="311"/>
                    <a:pt x="273" y="306"/>
                    <a:pt x="273" y="301"/>
                  </a:cubicBezTo>
                  <a:cubicBezTo>
                    <a:pt x="273" y="301"/>
                    <a:pt x="273" y="301"/>
                    <a:pt x="273" y="271"/>
                  </a:cubicBezTo>
                  <a:cubicBezTo>
                    <a:pt x="273" y="265"/>
                    <a:pt x="275" y="261"/>
                    <a:pt x="279" y="257"/>
                  </a:cubicBezTo>
                  <a:cubicBezTo>
                    <a:pt x="281" y="254"/>
                    <a:pt x="286" y="252"/>
                    <a:pt x="293" y="252"/>
                  </a:cubicBezTo>
                  <a:cubicBezTo>
                    <a:pt x="298" y="252"/>
                    <a:pt x="302" y="254"/>
                    <a:pt x="306" y="257"/>
                  </a:cubicBezTo>
                  <a:cubicBezTo>
                    <a:pt x="310" y="260"/>
                    <a:pt x="312" y="265"/>
                    <a:pt x="312" y="271"/>
                  </a:cubicBezTo>
                  <a:close/>
                  <a:moveTo>
                    <a:pt x="298" y="271"/>
                  </a:moveTo>
                  <a:cubicBezTo>
                    <a:pt x="298" y="269"/>
                    <a:pt x="297" y="267"/>
                    <a:pt x="297" y="265"/>
                  </a:cubicBezTo>
                  <a:cubicBezTo>
                    <a:pt x="294" y="264"/>
                    <a:pt x="294" y="264"/>
                    <a:pt x="293" y="264"/>
                  </a:cubicBezTo>
                  <a:cubicBezTo>
                    <a:pt x="290" y="264"/>
                    <a:pt x="289" y="264"/>
                    <a:pt x="286" y="265"/>
                  </a:cubicBezTo>
                  <a:cubicBezTo>
                    <a:pt x="286" y="267"/>
                    <a:pt x="286" y="269"/>
                    <a:pt x="286" y="271"/>
                  </a:cubicBezTo>
                  <a:cubicBezTo>
                    <a:pt x="286" y="271"/>
                    <a:pt x="286" y="271"/>
                    <a:pt x="286" y="277"/>
                  </a:cubicBezTo>
                  <a:cubicBezTo>
                    <a:pt x="286" y="277"/>
                    <a:pt x="286" y="277"/>
                    <a:pt x="298" y="277"/>
                  </a:cubicBezTo>
                  <a:cubicBezTo>
                    <a:pt x="298" y="277"/>
                    <a:pt x="298" y="277"/>
                    <a:pt x="298" y="2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3CD356A-1308-4467-93BF-85F909FCBC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7368" y="6043000"/>
              <a:ext cx="422871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277 w 437"/>
                <a:gd name="T11" fmla="*/ 219 h 438"/>
                <a:gd name="T12" fmla="*/ 241 w 437"/>
                <a:gd name="T13" fmla="*/ 219 h 438"/>
                <a:gd name="T14" fmla="*/ 241 w 437"/>
                <a:gd name="T15" fmla="*/ 345 h 438"/>
                <a:gd name="T16" fmla="*/ 189 w 437"/>
                <a:gd name="T17" fmla="*/ 345 h 438"/>
                <a:gd name="T18" fmla="*/ 189 w 437"/>
                <a:gd name="T19" fmla="*/ 219 h 438"/>
                <a:gd name="T20" fmla="*/ 164 w 437"/>
                <a:gd name="T21" fmla="*/ 219 h 438"/>
                <a:gd name="T22" fmla="*/ 164 w 437"/>
                <a:gd name="T23" fmla="*/ 174 h 438"/>
                <a:gd name="T24" fmla="*/ 189 w 437"/>
                <a:gd name="T25" fmla="*/ 174 h 438"/>
                <a:gd name="T26" fmla="*/ 189 w 437"/>
                <a:gd name="T27" fmla="*/ 145 h 438"/>
                <a:gd name="T28" fmla="*/ 241 w 437"/>
                <a:gd name="T29" fmla="*/ 93 h 438"/>
                <a:gd name="T30" fmla="*/ 279 w 437"/>
                <a:gd name="T31" fmla="*/ 93 h 438"/>
                <a:gd name="T32" fmla="*/ 279 w 437"/>
                <a:gd name="T33" fmla="*/ 137 h 438"/>
                <a:gd name="T34" fmla="*/ 253 w 437"/>
                <a:gd name="T35" fmla="*/ 137 h 438"/>
                <a:gd name="T36" fmla="*/ 241 w 437"/>
                <a:gd name="T37" fmla="*/ 149 h 438"/>
                <a:gd name="T38" fmla="*/ 241 w 437"/>
                <a:gd name="T39" fmla="*/ 174 h 438"/>
                <a:gd name="T40" fmla="*/ 281 w 437"/>
                <a:gd name="T41" fmla="*/ 174 h 438"/>
                <a:gd name="T42" fmla="*/ 277 w 437"/>
                <a:gd name="T43" fmla="*/ 2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277" y="219"/>
                  </a:moveTo>
                  <a:cubicBezTo>
                    <a:pt x="241" y="219"/>
                    <a:pt x="241" y="219"/>
                    <a:pt x="241" y="219"/>
                  </a:cubicBezTo>
                  <a:cubicBezTo>
                    <a:pt x="241" y="275"/>
                    <a:pt x="241" y="345"/>
                    <a:pt x="241" y="345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89" y="345"/>
                    <a:pt x="189" y="276"/>
                    <a:pt x="189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9" y="125"/>
                    <a:pt x="199" y="93"/>
                    <a:pt x="241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137"/>
                    <a:pt x="279" y="137"/>
                    <a:pt x="279" y="137"/>
                  </a:cubicBezTo>
                  <a:cubicBezTo>
                    <a:pt x="279" y="137"/>
                    <a:pt x="256" y="137"/>
                    <a:pt x="253" y="137"/>
                  </a:cubicBezTo>
                  <a:cubicBezTo>
                    <a:pt x="248" y="137"/>
                    <a:pt x="241" y="138"/>
                    <a:pt x="241" y="149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7" y="219"/>
                    <a:pt x="277" y="219"/>
                    <a:pt x="277" y="2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FABCF15D-11AE-470B-A2C4-4FD476243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32235" y="6043000"/>
              <a:ext cx="463592" cy="465389"/>
            </a:xfrm>
            <a:custGeom>
              <a:avLst/>
              <a:gdLst>
                <a:gd name="T0" fmla="*/ 219 w 437"/>
                <a:gd name="T1" fmla="*/ 0 h 438"/>
                <a:gd name="T2" fmla="*/ 0 w 437"/>
                <a:gd name="T3" fmla="*/ 219 h 438"/>
                <a:gd name="T4" fmla="*/ 219 w 437"/>
                <a:gd name="T5" fmla="*/ 438 h 438"/>
                <a:gd name="T6" fmla="*/ 437 w 437"/>
                <a:gd name="T7" fmla="*/ 219 h 438"/>
                <a:gd name="T8" fmla="*/ 219 w 437"/>
                <a:gd name="T9" fmla="*/ 0 h 438"/>
                <a:gd name="T10" fmla="*/ 334 w 437"/>
                <a:gd name="T11" fmla="*/ 162 h 438"/>
                <a:gd name="T12" fmla="*/ 334 w 437"/>
                <a:gd name="T13" fmla="*/ 171 h 438"/>
                <a:gd name="T14" fmla="*/ 171 w 437"/>
                <a:gd name="T15" fmla="*/ 333 h 438"/>
                <a:gd name="T16" fmla="*/ 84 w 437"/>
                <a:gd name="T17" fmla="*/ 308 h 438"/>
                <a:gd name="T18" fmla="*/ 97 w 437"/>
                <a:gd name="T19" fmla="*/ 309 h 438"/>
                <a:gd name="T20" fmla="*/ 168 w 437"/>
                <a:gd name="T21" fmla="*/ 284 h 438"/>
                <a:gd name="T22" fmla="*/ 114 w 437"/>
                <a:gd name="T23" fmla="*/ 245 h 438"/>
                <a:gd name="T24" fmla="*/ 126 w 437"/>
                <a:gd name="T25" fmla="*/ 246 h 438"/>
                <a:gd name="T26" fmla="*/ 141 w 437"/>
                <a:gd name="T27" fmla="*/ 243 h 438"/>
                <a:gd name="T28" fmla="*/ 94 w 437"/>
                <a:gd name="T29" fmla="*/ 186 h 438"/>
                <a:gd name="T30" fmla="*/ 120 w 437"/>
                <a:gd name="T31" fmla="*/ 194 h 438"/>
                <a:gd name="T32" fmla="*/ 96 w 437"/>
                <a:gd name="T33" fmla="*/ 146 h 438"/>
                <a:gd name="T34" fmla="*/ 102 w 437"/>
                <a:gd name="T35" fmla="*/ 117 h 438"/>
                <a:gd name="T36" fmla="*/ 222 w 437"/>
                <a:gd name="T37" fmla="*/ 177 h 438"/>
                <a:gd name="T38" fmla="*/ 219 w 437"/>
                <a:gd name="T39" fmla="*/ 164 h 438"/>
                <a:gd name="T40" fmla="*/ 277 w 437"/>
                <a:gd name="T41" fmla="*/ 105 h 438"/>
                <a:gd name="T42" fmla="*/ 319 w 437"/>
                <a:gd name="T43" fmla="*/ 125 h 438"/>
                <a:gd name="T44" fmla="*/ 355 w 437"/>
                <a:gd name="T45" fmla="*/ 111 h 438"/>
                <a:gd name="T46" fmla="*/ 330 w 437"/>
                <a:gd name="T47" fmla="*/ 141 h 438"/>
                <a:gd name="T48" fmla="*/ 363 w 437"/>
                <a:gd name="T49" fmla="*/ 132 h 438"/>
                <a:gd name="T50" fmla="*/ 334 w 437"/>
                <a:gd name="T51" fmla="*/ 1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438">
                  <a:moveTo>
                    <a:pt x="219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9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9" y="0"/>
                  </a:cubicBezTo>
                  <a:close/>
                  <a:moveTo>
                    <a:pt x="334" y="162"/>
                  </a:moveTo>
                  <a:cubicBezTo>
                    <a:pt x="334" y="165"/>
                    <a:pt x="334" y="168"/>
                    <a:pt x="334" y="171"/>
                  </a:cubicBezTo>
                  <a:cubicBezTo>
                    <a:pt x="334" y="246"/>
                    <a:pt x="277" y="333"/>
                    <a:pt x="171" y="333"/>
                  </a:cubicBezTo>
                  <a:cubicBezTo>
                    <a:pt x="138" y="333"/>
                    <a:pt x="108" y="324"/>
                    <a:pt x="84" y="308"/>
                  </a:cubicBezTo>
                  <a:cubicBezTo>
                    <a:pt x="87" y="309"/>
                    <a:pt x="93" y="309"/>
                    <a:pt x="97" y="309"/>
                  </a:cubicBezTo>
                  <a:cubicBezTo>
                    <a:pt x="123" y="309"/>
                    <a:pt x="148" y="300"/>
                    <a:pt x="168" y="284"/>
                  </a:cubicBezTo>
                  <a:cubicBezTo>
                    <a:pt x="144" y="284"/>
                    <a:pt x="123" y="267"/>
                    <a:pt x="114" y="245"/>
                  </a:cubicBezTo>
                  <a:cubicBezTo>
                    <a:pt x="118" y="245"/>
                    <a:pt x="121" y="246"/>
                    <a:pt x="126" y="246"/>
                  </a:cubicBezTo>
                  <a:cubicBezTo>
                    <a:pt x="130" y="246"/>
                    <a:pt x="135" y="245"/>
                    <a:pt x="141" y="243"/>
                  </a:cubicBezTo>
                  <a:cubicBezTo>
                    <a:pt x="114" y="237"/>
                    <a:pt x="94" y="215"/>
                    <a:pt x="94" y="186"/>
                  </a:cubicBezTo>
                  <a:cubicBezTo>
                    <a:pt x="102" y="191"/>
                    <a:pt x="111" y="192"/>
                    <a:pt x="120" y="194"/>
                  </a:cubicBezTo>
                  <a:cubicBezTo>
                    <a:pt x="105" y="183"/>
                    <a:pt x="96" y="165"/>
                    <a:pt x="96" y="146"/>
                  </a:cubicBezTo>
                  <a:cubicBezTo>
                    <a:pt x="96" y="135"/>
                    <a:pt x="97" y="125"/>
                    <a:pt x="102" y="117"/>
                  </a:cubicBezTo>
                  <a:cubicBezTo>
                    <a:pt x="132" y="152"/>
                    <a:pt x="174" y="174"/>
                    <a:pt x="222" y="177"/>
                  </a:cubicBezTo>
                  <a:cubicBezTo>
                    <a:pt x="220" y="173"/>
                    <a:pt x="219" y="168"/>
                    <a:pt x="219" y="164"/>
                  </a:cubicBezTo>
                  <a:cubicBezTo>
                    <a:pt x="219" y="132"/>
                    <a:pt x="246" y="105"/>
                    <a:pt x="277" y="105"/>
                  </a:cubicBezTo>
                  <a:cubicBezTo>
                    <a:pt x="294" y="105"/>
                    <a:pt x="309" y="113"/>
                    <a:pt x="319" y="125"/>
                  </a:cubicBezTo>
                  <a:cubicBezTo>
                    <a:pt x="333" y="122"/>
                    <a:pt x="345" y="117"/>
                    <a:pt x="355" y="111"/>
                  </a:cubicBezTo>
                  <a:cubicBezTo>
                    <a:pt x="351" y="123"/>
                    <a:pt x="342" y="135"/>
                    <a:pt x="330" y="141"/>
                  </a:cubicBezTo>
                  <a:cubicBezTo>
                    <a:pt x="342" y="141"/>
                    <a:pt x="354" y="138"/>
                    <a:pt x="363" y="132"/>
                  </a:cubicBezTo>
                  <a:cubicBezTo>
                    <a:pt x="355" y="144"/>
                    <a:pt x="346" y="155"/>
                    <a:pt x="334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0E9279E3-01EF-493E-8DAA-9DAF4FAA1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095" y="6043000"/>
              <a:ext cx="463592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123 w 437"/>
                <a:gd name="T11" fmla="*/ 353 h 438"/>
                <a:gd name="T12" fmla="*/ 86 w 437"/>
                <a:gd name="T13" fmla="*/ 316 h 438"/>
                <a:gd name="T14" fmla="*/ 123 w 437"/>
                <a:gd name="T15" fmla="*/ 279 h 438"/>
                <a:gd name="T16" fmla="*/ 160 w 437"/>
                <a:gd name="T17" fmla="*/ 316 h 438"/>
                <a:gd name="T18" fmla="*/ 123 w 437"/>
                <a:gd name="T19" fmla="*/ 353 h 438"/>
                <a:gd name="T20" fmla="*/ 207 w 437"/>
                <a:gd name="T21" fmla="*/ 353 h 438"/>
                <a:gd name="T22" fmla="*/ 86 w 437"/>
                <a:gd name="T23" fmla="*/ 231 h 438"/>
                <a:gd name="T24" fmla="*/ 86 w 437"/>
                <a:gd name="T25" fmla="*/ 178 h 438"/>
                <a:gd name="T26" fmla="*/ 261 w 437"/>
                <a:gd name="T27" fmla="*/ 353 h 438"/>
                <a:gd name="T28" fmla="*/ 207 w 437"/>
                <a:gd name="T29" fmla="*/ 353 h 438"/>
                <a:gd name="T30" fmla="*/ 299 w 437"/>
                <a:gd name="T31" fmla="*/ 353 h 438"/>
                <a:gd name="T32" fmla="*/ 86 w 437"/>
                <a:gd name="T33" fmla="*/ 139 h 438"/>
                <a:gd name="T34" fmla="*/ 86 w 437"/>
                <a:gd name="T35" fmla="*/ 86 h 438"/>
                <a:gd name="T36" fmla="*/ 353 w 437"/>
                <a:gd name="T37" fmla="*/ 353 h 438"/>
                <a:gd name="T38" fmla="*/ 299 w 437"/>
                <a:gd name="T39" fmla="*/ 3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123" y="353"/>
                  </a:moveTo>
                  <a:cubicBezTo>
                    <a:pt x="102" y="353"/>
                    <a:pt x="86" y="336"/>
                    <a:pt x="86" y="316"/>
                  </a:cubicBezTo>
                  <a:cubicBezTo>
                    <a:pt x="86" y="295"/>
                    <a:pt x="102" y="279"/>
                    <a:pt x="123" y="279"/>
                  </a:cubicBezTo>
                  <a:cubicBezTo>
                    <a:pt x="143" y="279"/>
                    <a:pt x="160" y="295"/>
                    <a:pt x="160" y="316"/>
                  </a:cubicBezTo>
                  <a:cubicBezTo>
                    <a:pt x="160" y="336"/>
                    <a:pt x="143" y="353"/>
                    <a:pt x="123" y="353"/>
                  </a:cubicBezTo>
                  <a:close/>
                  <a:moveTo>
                    <a:pt x="207" y="353"/>
                  </a:moveTo>
                  <a:cubicBezTo>
                    <a:pt x="207" y="286"/>
                    <a:pt x="153" y="231"/>
                    <a:pt x="86" y="231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182" y="178"/>
                    <a:pt x="261" y="256"/>
                    <a:pt x="261" y="353"/>
                  </a:cubicBezTo>
                  <a:lnTo>
                    <a:pt x="207" y="353"/>
                  </a:lnTo>
                  <a:close/>
                  <a:moveTo>
                    <a:pt x="299" y="353"/>
                  </a:moveTo>
                  <a:cubicBezTo>
                    <a:pt x="299" y="235"/>
                    <a:pt x="203" y="139"/>
                    <a:pt x="86" y="139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233" y="86"/>
                    <a:pt x="353" y="205"/>
                    <a:pt x="353" y="353"/>
                  </a:cubicBezTo>
                  <a:lnTo>
                    <a:pt x="299" y="3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5D94355-C8C8-42BA-8D8D-AA2085A132D7}"/>
              </a:ext>
            </a:extLst>
          </p:cNvPr>
          <p:cNvSpPr txBox="1"/>
          <p:nvPr/>
        </p:nvSpPr>
        <p:spPr>
          <a:xfrm>
            <a:off x="570126" y="1046310"/>
            <a:ext cx="1368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91485-7669-41CA-AF12-3E2034BA6278}"/>
              </a:ext>
            </a:extLst>
          </p:cNvPr>
          <p:cNvSpPr txBox="1"/>
          <p:nvPr/>
        </p:nvSpPr>
        <p:spPr>
          <a:xfrm>
            <a:off x="3914632" y="1046310"/>
            <a:ext cx="1551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FA6E49-E8E2-42EB-A3A0-E2B9F9CB8ED5}"/>
              </a:ext>
            </a:extLst>
          </p:cNvPr>
          <p:cNvSpPr txBox="1"/>
          <p:nvPr/>
        </p:nvSpPr>
        <p:spPr>
          <a:xfrm>
            <a:off x="7279953" y="1046310"/>
            <a:ext cx="1466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4B182-77FE-4D91-8618-71131B1E90C1}"/>
              </a:ext>
            </a:extLst>
          </p:cNvPr>
          <p:cNvSpPr txBox="1"/>
          <p:nvPr/>
        </p:nvSpPr>
        <p:spPr>
          <a:xfrm>
            <a:off x="10624459" y="1046310"/>
            <a:ext cx="1391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/@</a:t>
            </a:r>
            <a:r>
              <a:rPr lang="en-US" sz="1200" dirty="0" err="1">
                <a:solidFill>
                  <a:srgbClr val="2E0927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eyemowear</a:t>
            </a:r>
            <a:endParaRPr lang="en-US" sz="1200" dirty="0">
              <a:solidFill>
                <a:srgbClr val="2E0927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8" name="Picture Placeholder 3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FE88566A-8AAB-4EDC-80D7-15AA75E9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11094"/>
          <a:stretch>
            <a:fillRect/>
          </a:stretch>
        </p:blipFill>
        <p:spPr>
          <a:xfrm>
            <a:off x="1252081" y="1323308"/>
            <a:ext cx="2262780" cy="4363008"/>
          </a:xfrm>
          <a:custGeom>
            <a:avLst/>
            <a:gdLst>
              <a:gd name="connsiteX0" fmla="*/ 1772718 w 2620846"/>
              <a:gd name="connsiteY0" fmla="*/ 5883634 h 6249897"/>
              <a:gd name="connsiteX1" fmla="*/ 1799488 w 2620846"/>
              <a:gd name="connsiteY1" fmla="*/ 5924445 h 6249897"/>
              <a:gd name="connsiteX2" fmla="*/ 1778094 w 2620846"/>
              <a:gd name="connsiteY2" fmla="*/ 5932144 h 6249897"/>
              <a:gd name="connsiteX3" fmla="*/ 1740626 w 2620846"/>
              <a:gd name="connsiteY3" fmla="*/ 5895184 h 6249897"/>
              <a:gd name="connsiteX4" fmla="*/ 1707577 w 2620846"/>
              <a:gd name="connsiteY4" fmla="*/ 5814063 h 6249897"/>
              <a:gd name="connsiteX5" fmla="*/ 1713842 w 2620846"/>
              <a:gd name="connsiteY5" fmla="*/ 5820752 h 6249897"/>
              <a:gd name="connsiteX6" fmla="*/ 1707149 w 2620846"/>
              <a:gd name="connsiteY6" fmla="*/ 5814753 h 6249897"/>
              <a:gd name="connsiteX7" fmla="*/ 2174207 w 2620846"/>
              <a:gd name="connsiteY7" fmla="*/ 5778624 h 6249897"/>
              <a:gd name="connsiteX8" fmla="*/ 2174209 w 2620846"/>
              <a:gd name="connsiteY8" fmla="*/ 5778630 h 6249897"/>
              <a:gd name="connsiteX9" fmla="*/ 2192642 w 2620846"/>
              <a:gd name="connsiteY9" fmla="*/ 5808175 h 6249897"/>
              <a:gd name="connsiteX10" fmla="*/ 2223430 w 2620846"/>
              <a:gd name="connsiteY10" fmla="*/ 5860150 h 6249897"/>
              <a:gd name="connsiteX11" fmla="*/ 2243496 w 2620846"/>
              <a:gd name="connsiteY11" fmla="*/ 5865540 h 6249897"/>
              <a:gd name="connsiteX12" fmla="*/ 2264898 w 2620846"/>
              <a:gd name="connsiteY12" fmla="*/ 5874652 h 6249897"/>
              <a:gd name="connsiteX13" fmla="*/ 2264898 w 2620846"/>
              <a:gd name="connsiteY13" fmla="*/ 5874650 h 6249897"/>
              <a:gd name="connsiteX14" fmla="*/ 2243495 w 2620846"/>
              <a:gd name="connsiteY14" fmla="*/ 5865538 h 6249897"/>
              <a:gd name="connsiteX15" fmla="*/ 2223430 w 2620846"/>
              <a:gd name="connsiteY15" fmla="*/ 5860148 h 6249897"/>
              <a:gd name="connsiteX16" fmla="*/ 2192642 w 2620846"/>
              <a:gd name="connsiteY16" fmla="*/ 5808173 h 6249897"/>
              <a:gd name="connsiteX17" fmla="*/ 1644242 w 2620846"/>
              <a:gd name="connsiteY17" fmla="*/ 5728096 h 6249897"/>
              <a:gd name="connsiteX18" fmla="*/ 1721839 w 2620846"/>
              <a:gd name="connsiteY18" fmla="*/ 5775836 h 6249897"/>
              <a:gd name="connsiteX19" fmla="*/ 1713829 w 2620846"/>
              <a:gd name="connsiteY19" fmla="*/ 5803941 h 6249897"/>
              <a:gd name="connsiteX20" fmla="*/ 1707573 w 2620846"/>
              <a:gd name="connsiteY20" fmla="*/ 5814064 h 6249897"/>
              <a:gd name="connsiteX21" fmla="*/ 1669675 w 2620846"/>
              <a:gd name="connsiteY21" fmla="*/ 5773591 h 6249897"/>
              <a:gd name="connsiteX22" fmla="*/ 1644242 w 2620846"/>
              <a:gd name="connsiteY22" fmla="*/ 5728096 h 6249897"/>
              <a:gd name="connsiteX23" fmla="*/ 1558536 w 2620846"/>
              <a:gd name="connsiteY23" fmla="*/ 5523531 h 6249897"/>
              <a:gd name="connsiteX24" fmla="*/ 1604058 w 2620846"/>
              <a:gd name="connsiteY24" fmla="*/ 5616445 h 6249897"/>
              <a:gd name="connsiteX25" fmla="*/ 1582664 w 2620846"/>
              <a:gd name="connsiteY25" fmla="*/ 5624144 h 6249897"/>
              <a:gd name="connsiteX26" fmla="*/ 1537140 w 2620846"/>
              <a:gd name="connsiteY26" fmla="*/ 5531231 h 6249897"/>
              <a:gd name="connsiteX27" fmla="*/ 1515693 w 2620846"/>
              <a:gd name="connsiteY27" fmla="*/ 5438061 h 6249897"/>
              <a:gd name="connsiteX28" fmla="*/ 1523765 w 2620846"/>
              <a:gd name="connsiteY28" fmla="*/ 5527638 h 6249897"/>
              <a:gd name="connsiteX29" fmla="*/ 1502370 w 2620846"/>
              <a:gd name="connsiteY29" fmla="*/ 5535338 h 6249897"/>
              <a:gd name="connsiteX30" fmla="*/ 1483599 w 2620846"/>
              <a:gd name="connsiteY30" fmla="*/ 5449611 h 6249897"/>
              <a:gd name="connsiteX31" fmla="*/ 1472867 w 2620846"/>
              <a:gd name="connsiteY31" fmla="*/ 5386214 h 6249897"/>
              <a:gd name="connsiteX32" fmla="*/ 1491601 w 2620846"/>
              <a:gd name="connsiteY32" fmla="*/ 5404695 h 6249897"/>
              <a:gd name="connsiteX33" fmla="*/ 1499637 w 2620846"/>
              <a:gd name="connsiteY33" fmla="*/ 5427024 h 6249897"/>
              <a:gd name="connsiteX34" fmla="*/ 1440792 w 2620846"/>
              <a:gd name="connsiteY34" fmla="*/ 5431388 h 6249897"/>
              <a:gd name="connsiteX35" fmla="*/ 1472867 w 2620846"/>
              <a:gd name="connsiteY35" fmla="*/ 5386214 h 6249897"/>
              <a:gd name="connsiteX36" fmla="*/ 1034125 w 2620846"/>
              <a:gd name="connsiteY36" fmla="*/ 5275078 h 6249897"/>
              <a:gd name="connsiteX37" fmla="*/ 1090327 w 2620846"/>
              <a:gd name="connsiteY37" fmla="*/ 5330518 h 6249897"/>
              <a:gd name="connsiteX38" fmla="*/ 1068931 w 2620846"/>
              <a:gd name="connsiteY38" fmla="*/ 5338218 h 6249897"/>
              <a:gd name="connsiteX39" fmla="*/ 1012729 w 2620846"/>
              <a:gd name="connsiteY39" fmla="*/ 5282778 h 6249897"/>
              <a:gd name="connsiteX40" fmla="*/ 985906 w 2620846"/>
              <a:gd name="connsiteY40" fmla="*/ 5141098 h 6249897"/>
              <a:gd name="connsiteX41" fmla="*/ 1028767 w 2620846"/>
              <a:gd name="connsiteY41" fmla="*/ 5260191 h 6249897"/>
              <a:gd name="connsiteX42" fmla="*/ 996673 w 2620846"/>
              <a:gd name="connsiteY42" fmla="*/ 5271742 h 6249897"/>
              <a:gd name="connsiteX43" fmla="*/ 953812 w 2620846"/>
              <a:gd name="connsiteY43" fmla="*/ 5152648 h 6249897"/>
              <a:gd name="connsiteX44" fmla="*/ 2186908 w 2620846"/>
              <a:gd name="connsiteY44" fmla="*/ 5087197 h 6249897"/>
              <a:gd name="connsiteX45" fmla="*/ 2216375 w 2620846"/>
              <a:gd name="connsiteY45" fmla="*/ 5169073 h 6249897"/>
              <a:gd name="connsiteX46" fmla="*/ 2194980 w 2620846"/>
              <a:gd name="connsiteY46" fmla="*/ 5176773 h 6249897"/>
              <a:gd name="connsiteX47" fmla="*/ 2165513 w 2620846"/>
              <a:gd name="connsiteY47" fmla="*/ 5094897 h 6249897"/>
              <a:gd name="connsiteX48" fmla="*/ 1210557 w 2620846"/>
              <a:gd name="connsiteY48" fmla="*/ 5060247 h 6249897"/>
              <a:gd name="connsiteX49" fmla="*/ 1210558 w 2620846"/>
              <a:gd name="connsiteY49" fmla="*/ 5060249 h 6249897"/>
              <a:gd name="connsiteX50" fmla="*/ 1269402 w 2620846"/>
              <a:gd name="connsiteY50" fmla="*/ 5064291 h 6249897"/>
              <a:gd name="connsiteX51" fmla="*/ 1301511 w 2620846"/>
              <a:gd name="connsiteY51" fmla="*/ 5077957 h 6249897"/>
              <a:gd name="connsiteX52" fmla="*/ 1301513 w 2620846"/>
              <a:gd name="connsiteY52" fmla="*/ 5077957 h 6249897"/>
              <a:gd name="connsiteX53" fmla="*/ 1210557 w 2620846"/>
              <a:gd name="connsiteY53" fmla="*/ 5060247 h 6249897"/>
              <a:gd name="connsiteX54" fmla="*/ 889485 w 2620846"/>
              <a:gd name="connsiteY54" fmla="*/ 4906761 h 6249897"/>
              <a:gd name="connsiteX55" fmla="*/ 897522 w 2620846"/>
              <a:gd name="connsiteY55" fmla="*/ 4929091 h 6249897"/>
              <a:gd name="connsiteX56" fmla="*/ 865429 w 2620846"/>
              <a:gd name="connsiteY56" fmla="*/ 4940641 h 6249897"/>
              <a:gd name="connsiteX57" fmla="*/ 857393 w 2620846"/>
              <a:gd name="connsiteY57" fmla="*/ 4918311 h 6249897"/>
              <a:gd name="connsiteX58" fmla="*/ 1710666 w 2620846"/>
              <a:gd name="connsiteY58" fmla="*/ 4871852 h 6249897"/>
              <a:gd name="connsiteX59" fmla="*/ 1710663 w 2620846"/>
              <a:gd name="connsiteY59" fmla="*/ 4871855 h 6249897"/>
              <a:gd name="connsiteX60" fmla="*/ 1724038 w 2620846"/>
              <a:gd name="connsiteY60" fmla="*/ 4875447 h 6249897"/>
              <a:gd name="connsiteX61" fmla="*/ 1702661 w 2620846"/>
              <a:gd name="connsiteY61" fmla="*/ 4916770 h 6249897"/>
              <a:gd name="connsiteX62" fmla="*/ 1702663 w 2620846"/>
              <a:gd name="connsiteY62" fmla="*/ 4916770 h 6249897"/>
              <a:gd name="connsiteX63" fmla="*/ 1724042 w 2620846"/>
              <a:gd name="connsiteY63" fmla="*/ 4875446 h 6249897"/>
              <a:gd name="connsiteX64" fmla="*/ 862697 w 2620846"/>
              <a:gd name="connsiteY64" fmla="*/ 4832328 h 6249897"/>
              <a:gd name="connsiteX65" fmla="*/ 876091 w 2620846"/>
              <a:gd name="connsiteY65" fmla="*/ 4869544 h 6249897"/>
              <a:gd name="connsiteX66" fmla="*/ 843999 w 2620846"/>
              <a:gd name="connsiteY66" fmla="*/ 4881094 h 6249897"/>
              <a:gd name="connsiteX67" fmla="*/ 830604 w 2620846"/>
              <a:gd name="connsiteY67" fmla="*/ 4843878 h 6249897"/>
              <a:gd name="connsiteX68" fmla="*/ 1659785 w 2620846"/>
              <a:gd name="connsiteY68" fmla="*/ 4764052 h 6249897"/>
              <a:gd name="connsiteX69" fmla="*/ 1659781 w 2620846"/>
              <a:gd name="connsiteY69" fmla="*/ 4764054 h 6249897"/>
              <a:gd name="connsiteX70" fmla="*/ 1697285 w 2620846"/>
              <a:gd name="connsiteY70" fmla="*/ 4868260 h 6249897"/>
              <a:gd name="connsiteX71" fmla="*/ 1697289 w 2620846"/>
              <a:gd name="connsiteY71" fmla="*/ 4868259 h 6249897"/>
              <a:gd name="connsiteX72" fmla="*/ 817157 w 2620846"/>
              <a:gd name="connsiteY72" fmla="*/ 4705791 h 6249897"/>
              <a:gd name="connsiteX73" fmla="*/ 835909 w 2620846"/>
              <a:gd name="connsiteY73" fmla="*/ 4757894 h 6249897"/>
              <a:gd name="connsiteX74" fmla="*/ 803816 w 2620846"/>
              <a:gd name="connsiteY74" fmla="*/ 4769444 h 6249897"/>
              <a:gd name="connsiteX75" fmla="*/ 785064 w 2620846"/>
              <a:gd name="connsiteY75" fmla="*/ 4717341 h 6249897"/>
              <a:gd name="connsiteX76" fmla="*/ 1081973 w 2620846"/>
              <a:gd name="connsiteY76" fmla="*/ 4702967 h 6249897"/>
              <a:gd name="connsiteX77" fmla="*/ 1081972 w 2620846"/>
              <a:gd name="connsiteY77" fmla="*/ 4702967 h 6249897"/>
              <a:gd name="connsiteX78" fmla="*/ 1146263 w 2620846"/>
              <a:gd name="connsiteY78" fmla="*/ 4881607 h 6249897"/>
              <a:gd name="connsiteX79" fmla="*/ 1146265 w 2620846"/>
              <a:gd name="connsiteY79" fmla="*/ 4881607 h 6249897"/>
              <a:gd name="connsiteX80" fmla="*/ 786384 w 2620846"/>
              <a:gd name="connsiteY80" fmla="*/ 4679033 h 6249897"/>
              <a:gd name="connsiteX81" fmla="*/ 793963 w 2620846"/>
              <a:gd name="connsiteY81" fmla="*/ 4680508 h 6249897"/>
              <a:gd name="connsiteX82" fmla="*/ 774351 w 2620846"/>
              <a:gd name="connsiteY82" fmla="*/ 4687567 h 6249897"/>
              <a:gd name="connsiteX83" fmla="*/ 771674 w 2620846"/>
              <a:gd name="connsiteY83" fmla="*/ 4680123 h 6249897"/>
              <a:gd name="connsiteX84" fmla="*/ 786384 w 2620846"/>
              <a:gd name="connsiteY84" fmla="*/ 4679033 h 6249897"/>
              <a:gd name="connsiteX85" fmla="*/ 2470645 w 2620846"/>
              <a:gd name="connsiteY85" fmla="*/ 4655150 h 6249897"/>
              <a:gd name="connsiteX86" fmla="*/ 2471775 w 2620846"/>
              <a:gd name="connsiteY86" fmla="*/ 4682777 h 6249897"/>
              <a:gd name="connsiteX87" fmla="*/ 2469401 w 2620846"/>
              <a:gd name="connsiteY87" fmla="*/ 4677839 h 6249897"/>
              <a:gd name="connsiteX88" fmla="*/ 2470645 w 2620846"/>
              <a:gd name="connsiteY88" fmla="*/ 4655150 h 6249897"/>
              <a:gd name="connsiteX89" fmla="*/ 2375414 w 2620846"/>
              <a:gd name="connsiteY89" fmla="*/ 4622332 h 6249897"/>
              <a:gd name="connsiteX90" fmla="*/ 2375719 w 2620846"/>
              <a:gd name="connsiteY90" fmla="*/ 4629753 h 6249897"/>
              <a:gd name="connsiteX91" fmla="*/ 2374677 w 2620846"/>
              <a:gd name="connsiteY91" fmla="*/ 4622888 h 6249897"/>
              <a:gd name="connsiteX92" fmla="*/ 1568723 w 2620846"/>
              <a:gd name="connsiteY92" fmla="*/ 4544602 h 6249897"/>
              <a:gd name="connsiteX93" fmla="*/ 1512555 w 2620846"/>
              <a:gd name="connsiteY93" fmla="*/ 4556409 h 6249897"/>
              <a:gd name="connsiteX94" fmla="*/ 1512559 w 2620846"/>
              <a:gd name="connsiteY94" fmla="*/ 4556410 h 6249897"/>
              <a:gd name="connsiteX95" fmla="*/ 1527933 w 2620846"/>
              <a:gd name="connsiteY95" fmla="*/ 4557182 h 6249897"/>
              <a:gd name="connsiteX96" fmla="*/ 1568720 w 2620846"/>
              <a:gd name="connsiteY96" fmla="*/ 4544603 h 6249897"/>
              <a:gd name="connsiteX97" fmla="*/ 1568718 w 2620846"/>
              <a:gd name="connsiteY97" fmla="*/ 4544629 h 6249897"/>
              <a:gd name="connsiteX98" fmla="*/ 1562057 w 2620846"/>
              <a:gd name="connsiteY98" fmla="*/ 4584835 h 6249897"/>
              <a:gd name="connsiteX99" fmla="*/ 1563417 w 2620846"/>
              <a:gd name="connsiteY99" fmla="*/ 4630560 h 6249897"/>
              <a:gd name="connsiteX100" fmla="*/ 1563416 w 2620846"/>
              <a:gd name="connsiteY100" fmla="*/ 4630580 h 6249897"/>
              <a:gd name="connsiteX101" fmla="*/ 1563418 w 2620846"/>
              <a:gd name="connsiteY101" fmla="*/ 4630586 h 6249897"/>
              <a:gd name="connsiteX102" fmla="*/ 1563417 w 2620846"/>
              <a:gd name="connsiteY102" fmla="*/ 4630560 h 6249897"/>
              <a:gd name="connsiteX103" fmla="*/ 1568718 w 2620846"/>
              <a:gd name="connsiteY103" fmla="*/ 4544629 h 6249897"/>
              <a:gd name="connsiteX104" fmla="*/ 2002360 w 2620846"/>
              <a:gd name="connsiteY104" fmla="*/ 4477695 h 6249897"/>
              <a:gd name="connsiteX105" fmla="*/ 2002364 w 2620846"/>
              <a:gd name="connsiteY105" fmla="*/ 4477708 h 6249897"/>
              <a:gd name="connsiteX106" fmla="*/ 2029051 w 2620846"/>
              <a:gd name="connsiteY106" fmla="*/ 4528150 h 6249897"/>
              <a:gd name="connsiteX107" fmla="*/ 2029053 w 2620846"/>
              <a:gd name="connsiteY107" fmla="*/ 4528149 h 6249897"/>
              <a:gd name="connsiteX108" fmla="*/ 2497447 w 2620846"/>
              <a:gd name="connsiteY108" fmla="*/ 4327270 h 6249897"/>
              <a:gd name="connsiteX109" fmla="*/ 2500825 w 2620846"/>
              <a:gd name="connsiteY109" fmla="*/ 4330248 h 6249897"/>
              <a:gd name="connsiteX110" fmla="*/ 2496479 w 2620846"/>
              <a:gd name="connsiteY110" fmla="*/ 4334336 h 6249897"/>
              <a:gd name="connsiteX111" fmla="*/ 2263882 w 2620846"/>
              <a:gd name="connsiteY111" fmla="*/ 3298030 h 6249897"/>
              <a:gd name="connsiteX112" fmla="*/ 2242347 w 2620846"/>
              <a:gd name="connsiteY112" fmla="*/ 3409166 h 6249897"/>
              <a:gd name="connsiteX113" fmla="*/ 2242349 w 2620846"/>
              <a:gd name="connsiteY113" fmla="*/ 3409160 h 6249897"/>
              <a:gd name="connsiteX114" fmla="*/ 2242607 w 2620846"/>
              <a:gd name="connsiteY114" fmla="*/ 3362297 h 6249897"/>
              <a:gd name="connsiteX115" fmla="*/ 2263883 w 2620846"/>
              <a:gd name="connsiteY115" fmla="*/ 3298032 h 6249897"/>
              <a:gd name="connsiteX116" fmla="*/ 340187 w 2620846"/>
              <a:gd name="connsiteY116" fmla="*/ 3111889 h 6249897"/>
              <a:gd name="connsiteX117" fmla="*/ 340183 w 2620846"/>
              <a:gd name="connsiteY117" fmla="*/ 3111895 h 6249897"/>
              <a:gd name="connsiteX118" fmla="*/ 336866 w 2620846"/>
              <a:gd name="connsiteY118" fmla="*/ 3161428 h 6249897"/>
              <a:gd name="connsiteX119" fmla="*/ 300128 w 2620846"/>
              <a:gd name="connsiteY119" fmla="*/ 3235600 h 6249897"/>
              <a:gd name="connsiteX120" fmla="*/ 300128 w 2620846"/>
              <a:gd name="connsiteY120" fmla="*/ 3235602 h 6249897"/>
              <a:gd name="connsiteX121" fmla="*/ 340187 w 2620846"/>
              <a:gd name="connsiteY121" fmla="*/ 3111889 h 6249897"/>
              <a:gd name="connsiteX122" fmla="*/ 6942 w 2620846"/>
              <a:gd name="connsiteY122" fmla="*/ 2211406 h 6249897"/>
              <a:gd name="connsiteX123" fmla="*/ 5011 w 2620846"/>
              <a:gd name="connsiteY123" fmla="*/ 2219154 h 6249897"/>
              <a:gd name="connsiteX124" fmla="*/ 0 w 2620846"/>
              <a:gd name="connsiteY124" fmla="*/ 2217021 h 6249897"/>
              <a:gd name="connsiteX125" fmla="*/ 925396 w 2620846"/>
              <a:gd name="connsiteY125" fmla="*/ 1984864 h 6249897"/>
              <a:gd name="connsiteX126" fmla="*/ 925395 w 2620846"/>
              <a:gd name="connsiteY126" fmla="*/ 1984867 h 6249897"/>
              <a:gd name="connsiteX127" fmla="*/ 949504 w 2620846"/>
              <a:gd name="connsiteY127" fmla="*/ 2051855 h 6249897"/>
              <a:gd name="connsiteX128" fmla="*/ 949506 w 2620846"/>
              <a:gd name="connsiteY128" fmla="*/ 2051854 h 6249897"/>
              <a:gd name="connsiteX129" fmla="*/ 738092 w 2620846"/>
              <a:gd name="connsiteY129" fmla="*/ 1867310 h 6249897"/>
              <a:gd name="connsiteX130" fmla="*/ 738090 w 2620846"/>
              <a:gd name="connsiteY130" fmla="*/ 1867311 h 6249897"/>
              <a:gd name="connsiteX131" fmla="*/ 842492 w 2620846"/>
              <a:gd name="connsiteY131" fmla="*/ 2023108 h 6249897"/>
              <a:gd name="connsiteX132" fmla="*/ 842495 w 2620846"/>
              <a:gd name="connsiteY132" fmla="*/ 2023107 h 6249897"/>
              <a:gd name="connsiteX133" fmla="*/ 898660 w 2620846"/>
              <a:gd name="connsiteY133" fmla="*/ 2011301 h 6249897"/>
              <a:gd name="connsiteX134" fmla="*/ 877929 w 2620846"/>
              <a:gd name="connsiteY134" fmla="*/ 2012458 h 6249897"/>
              <a:gd name="connsiteX135" fmla="*/ 842495 w 2620846"/>
              <a:gd name="connsiteY135" fmla="*/ 2023107 h 6249897"/>
              <a:gd name="connsiteX136" fmla="*/ 738092 w 2620846"/>
              <a:gd name="connsiteY136" fmla="*/ 1867310 h 6249897"/>
              <a:gd name="connsiteX137" fmla="*/ 211135 w 2620846"/>
              <a:gd name="connsiteY137" fmla="*/ 1863591 h 6249897"/>
              <a:gd name="connsiteX138" fmla="*/ 212307 w 2620846"/>
              <a:gd name="connsiteY138" fmla="*/ 1870526 h 6249897"/>
              <a:gd name="connsiteX139" fmla="*/ 211139 w 2620846"/>
              <a:gd name="connsiteY139" fmla="*/ 1871333 h 6249897"/>
              <a:gd name="connsiteX140" fmla="*/ 1215611 w 2620846"/>
              <a:gd name="connsiteY140" fmla="*/ 1855691 h 6249897"/>
              <a:gd name="connsiteX141" fmla="*/ 1209201 w 2620846"/>
              <a:gd name="connsiteY141" fmla="*/ 1866829 h 6249897"/>
              <a:gd name="connsiteX142" fmla="*/ 1209201 w 2620846"/>
              <a:gd name="connsiteY142" fmla="*/ 1866831 h 6249897"/>
              <a:gd name="connsiteX143" fmla="*/ 1215611 w 2620846"/>
              <a:gd name="connsiteY143" fmla="*/ 1855693 h 6249897"/>
              <a:gd name="connsiteX144" fmla="*/ 66673 w 2620846"/>
              <a:gd name="connsiteY144" fmla="*/ 1836312 h 6249897"/>
              <a:gd name="connsiteX145" fmla="*/ 70019 w 2620846"/>
              <a:gd name="connsiteY145" fmla="*/ 1840814 h 6249897"/>
              <a:gd name="connsiteX146" fmla="*/ 66688 w 2620846"/>
              <a:gd name="connsiteY146" fmla="*/ 1865132 h 6249897"/>
              <a:gd name="connsiteX147" fmla="*/ 1895616 w 2620846"/>
              <a:gd name="connsiteY147" fmla="*/ 1817999 h 6249897"/>
              <a:gd name="connsiteX148" fmla="*/ 1897667 w 2620846"/>
              <a:gd name="connsiteY148" fmla="*/ 1825631 h 6249897"/>
              <a:gd name="connsiteX149" fmla="*/ 1888035 w 2620846"/>
              <a:gd name="connsiteY149" fmla="*/ 1823940 h 6249897"/>
              <a:gd name="connsiteX150" fmla="*/ 1882994 w 2620846"/>
              <a:gd name="connsiteY150" fmla="*/ 1821117 h 6249897"/>
              <a:gd name="connsiteX151" fmla="*/ 1179283 w 2620846"/>
              <a:gd name="connsiteY151" fmla="*/ 1775125 h 6249897"/>
              <a:gd name="connsiteX152" fmla="*/ 1179282 w 2620846"/>
              <a:gd name="connsiteY152" fmla="*/ 1775126 h 6249897"/>
              <a:gd name="connsiteX153" fmla="*/ 1191585 w 2620846"/>
              <a:gd name="connsiteY153" fmla="*/ 1820926 h 6249897"/>
              <a:gd name="connsiteX154" fmla="*/ 1191587 w 2620846"/>
              <a:gd name="connsiteY154" fmla="*/ 1820925 h 6249897"/>
              <a:gd name="connsiteX155" fmla="*/ 1873060 w 2620846"/>
              <a:gd name="connsiteY155" fmla="*/ 1734033 h 6249897"/>
              <a:gd name="connsiteX156" fmla="*/ 1887415 w 2620846"/>
              <a:gd name="connsiteY156" fmla="*/ 1787464 h 6249897"/>
              <a:gd name="connsiteX157" fmla="*/ 1866760 w 2620846"/>
              <a:gd name="connsiteY157" fmla="*/ 1792566 h 6249897"/>
              <a:gd name="connsiteX158" fmla="*/ 1852403 w 2620846"/>
              <a:gd name="connsiteY158" fmla="*/ 1739132 h 6249897"/>
              <a:gd name="connsiteX159" fmla="*/ 1378947 w 2620846"/>
              <a:gd name="connsiteY159" fmla="*/ 1725817 h 6249897"/>
              <a:gd name="connsiteX160" fmla="*/ 1378800 w 2620846"/>
              <a:gd name="connsiteY160" fmla="*/ 1807252 h 6249897"/>
              <a:gd name="connsiteX161" fmla="*/ 1415276 w 2620846"/>
              <a:gd name="connsiteY161" fmla="*/ 1806384 h 6249897"/>
              <a:gd name="connsiteX162" fmla="*/ 1415273 w 2620846"/>
              <a:gd name="connsiteY162" fmla="*/ 1806381 h 6249897"/>
              <a:gd name="connsiteX163" fmla="*/ 1405135 w 2620846"/>
              <a:gd name="connsiteY163" fmla="*/ 1802783 h 6249897"/>
              <a:gd name="connsiteX164" fmla="*/ 1378802 w 2620846"/>
              <a:gd name="connsiteY164" fmla="*/ 1807252 h 6249897"/>
              <a:gd name="connsiteX165" fmla="*/ 1378949 w 2620846"/>
              <a:gd name="connsiteY165" fmla="*/ 1725823 h 6249897"/>
              <a:gd name="connsiteX166" fmla="*/ 1842296 w 2620846"/>
              <a:gd name="connsiteY166" fmla="*/ 1619531 h 6249897"/>
              <a:gd name="connsiteX167" fmla="*/ 1852550 w 2620846"/>
              <a:gd name="connsiteY167" fmla="*/ 1657699 h 6249897"/>
              <a:gd name="connsiteX168" fmla="*/ 1831897 w 2620846"/>
              <a:gd name="connsiteY168" fmla="*/ 1662800 h 6249897"/>
              <a:gd name="connsiteX169" fmla="*/ 1821641 w 2620846"/>
              <a:gd name="connsiteY169" fmla="*/ 1624633 h 6249897"/>
              <a:gd name="connsiteX170" fmla="*/ 1643511 w 2620846"/>
              <a:gd name="connsiteY170" fmla="*/ 1562806 h 6249897"/>
              <a:gd name="connsiteX171" fmla="*/ 1643509 w 2620846"/>
              <a:gd name="connsiteY171" fmla="*/ 1562806 h 6249897"/>
              <a:gd name="connsiteX172" fmla="*/ 1692728 w 2620846"/>
              <a:gd name="connsiteY172" fmla="*/ 1746006 h 6249897"/>
              <a:gd name="connsiteX173" fmla="*/ 1692729 w 2620846"/>
              <a:gd name="connsiteY173" fmla="*/ 1746006 h 6249897"/>
              <a:gd name="connsiteX174" fmla="*/ 1825891 w 2620846"/>
              <a:gd name="connsiteY174" fmla="*/ 1558465 h 6249897"/>
              <a:gd name="connsiteX175" fmla="*/ 1832042 w 2620846"/>
              <a:gd name="connsiteY175" fmla="*/ 1581366 h 6249897"/>
              <a:gd name="connsiteX176" fmla="*/ 1811387 w 2620846"/>
              <a:gd name="connsiteY176" fmla="*/ 1586467 h 6249897"/>
              <a:gd name="connsiteX177" fmla="*/ 1805236 w 2620846"/>
              <a:gd name="connsiteY177" fmla="*/ 1563566 h 6249897"/>
              <a:gd name="connsiteX178" fmla="*/ 1281682 w 2620846"/>
              <a:gd name="connsiteY178" fmla="*/ 1473085 h 6249897"/>
              <a:gd name="connsiteX179" fmla="*/ 1281680 w 2620846"/>
              <a:gd name="connsiteY179" fmla="*/ 1473086 h 6249897"/>
              <a:gd name="connsiteX180" fmla="*/ 1310391 w 2620846"/>
              <a:gd name="connsiteY180" fmla="*/ 1579954 h 6249897"/>
              <a:gd name="connsiteX181" fmla="*/ 1310393 w 2620846"/>
              <a:gd name="connsiteY181" fmla="*/ 1579953 h 6249897"/>
              <a:gd name="connsiteX182" fmla="*/ 1276262 w 2620846"/>
              <a:gd name="connsiteY182" fmla="*/ 1425586 h 6249897"/>
              <a:gd name="connsiteX183" fmla="*/ 1276260 w 2620846"/>
              <a:gd name="connsiteY183" fmla="*/ 1425587 h 6249897"/>
              <a:gd name="connsiteX184" fmla="*/ 1263807 w 2620846"/>
              <a:gd name="connsiteY184" fmla="*/ 1461220 h 6249897"/>
              <a:gd name="connsiteX185" fmla="*/ 1272743 w 2620846"/>
              <a:gd name="connsiteY185" fmla="*/ 1467153 h 6249897"/>
              <a:gd name="connsiteX186" fmla="*/ 1272746 w 2620846"/>
              <a:gd name="connsiteY186" fmla="*/ 1467150 h 6249897"/>
              <a:gd name="connsiteX187" fmla="*/ 1263809 w 2620846"/>
              <a:gd name="connsiteY187" fmla="*/ 1461219 h 6249897"/>
              <a:gd name="connsiteX188" fmla="*/ 1533791 w 2620846"/>
              <a:gd name="connsiteY188" fmla="*/ 1345708 h 6249897"/>
              <a:gd name="connsiteX189" fmla="*/ 1533789 w 2620846"/>
              <a:gd name="connsiteY189" fmla="*/ 1345708 h 6249897"/>
              <a:gd name="connsiteX190" fmla="*/ 1594289 w 2620846"/>
              <a:gd name="connsiteY190" fmla="*/ 1379607 h 6249897"/>
              <a:gd name="connsiteX191" fmla="*/ 1594288 w 2620846"/>
              <a:gd name="connsiteY191" fmla="*/ 1379605 h 6249897"/>
              <a:gd name="connsiteX192" fmla="*/ 1555436 w 2620846"/>
              <a:gd name="connsiteY192" fmla="*/ 1364782 h 6249897"/>
              <a:gd name="connsiteX193" fmla="*/ 1533791 w 2620846"/>
              <a:gd name="connsiteY193" fmla="*/ 1345708 h 6249897"/>
              <a:gd name="connsiteX194" fmla="*/ 1726720 w 2620846"/>
              <a:gd name="connsiteY194" fmla="*/ 1216667 h 6249897"/>
              <a:gd name="connsiteX195" fmla="*/ 1759531 w 2620846"/>
              <a:gd name="connsiteY195" fmla="*/ 1338799 h 6249897"/>
              <a:gd name="connsiteX196" fmla="*/ 1738876 w 2620846"/>
              <a:gd name="connsiteY196" fmla="*/ 1343900 h 6249897"/>
              <a:gd name="connsiteX197" fmla="*/ 1706065 w 2620846"/>
              <a:gd name="connsiteY197" fmla="*/ 1221768 h 6249897"/>
              <a:gd name="connsiteX198" fmla="*/ 1676620 w 2620846"/>
              <a:gd name="connsiteY198" fmla="*/ 1139502 h 6249897"/>
              <a:gd name="connsiteX199" fmla="*/ 1715733 w 2620846"/>
              <a:gd name="connsiteY199" fmla="*/ 1203100 h 6249897"/>
              <a:gd name="connsiteX200" fmla="*/ 1701962 w 2620846"/>
              <a:gd name="connsiteY200" fmla="*/ 1206501 h 6249897"/>
              <a:gd name="connsiteX201" fmla="*/ 1662850 w 2620846"/>
              <a:gd name="connsiteY201" fmla="*/ 1142902 h 6249897"/>
              <a:gd name="connsiteX202" fmla="*/ 942413 w 2620846"/>
              <a:gd name="connsiteY202" fmla="*/ 1084762 h 6249897"/>
              <a:gd name="connsiteX203" fmla="*/ 964972 w 2620846"/>
              <a:gd name="connsiteY203" fmla="*/ 1168728 h 6249897"/>
              <a:gd name="connsiteX204" fmla="*/ 951202 w 2620846"/>
              <a:gd name="connsiteY204" fmla="*/ 1172130 h 6249897"/>
              <a:gd name="connsiteX205" fmla="*/ 928644 w 2620846"/>
              <a:gd name="connsiteY205" fmla="*/ 1088162 h 6249897"/>
              <a:gd name="connsiteX206" fmla="*/ 1389941 w 2620846"/>
              <a:gd name="connsiteY206" fmla="*/ 974243 h 6249897"/>
              <a:gd name="connsiteX207" fmla="*/ 1428467 w 2620846"/>
              <a:gd name="connsiteY207" fmla="*/ 981010 h 6249897"/>
              <a:gd name="connsiteX208" fmla="*/ 1409131 w 2620846"/>
              <a:gd name="connsiteY208" fmla="*/ 1018344 h 6249897"/>
              <a:gd name="connsiteX209" fmla="*/ 1396093 w 2620846"/>
              <a:gd name="connsiteY209" fmla="*/ 997145 h 6249897"/>
              <a:gd name="connsiteX210" fmla="*/ 1389941 w 2620846"/>
              <a:gd name="connsiteY210" fmla="*/ 974243 h 6249897"/>
              <a:gd name="connsiteX211" fmla="*/ 1383936 w 2620846"/>
              <a:gd name="connsiteY211" fmla="*/ 869910 h 6249897"/>
              <a:gd name="connsiteX212" fmla="*/ 1399610 w 2620846"/>
              <a:gd name="connsiteY212" fmla="*/ 955577 h 6249897"/>
              <a:gd name="connsiteX213" fmla="*/ 1378953 w 2620846"/>
              <a:gd name="connsiteY213" fmla="*/ 960679 h 6249897"/>
              <a:gd name="connsiteX214" fmla="*/ 1370164 w 2620846"/>
              <a:gd name="connsiteY214" fmla="*/ 873310 h 6249897"/>
              <a:gd name="connsiteX215" fmla="*/ 1327685 w 2620846"/>
              <a:gd name="connsiteY215" fmla="*/ 769844 h 6249897"/>
              <a:gd name="connsiteX216" fmla="*/ 1361229 w 2620846"/>
              <a:gd name="connsiteY216" fmla="*/ 867377 h 6249897"/>
              <a:gd name="connsiteX217" fmla="*/ 1347459 w 2620846"/>
              <a:gd name="connsiteY217" fmla="*/ 870777 h 6249897"/>
              <a:gd name="connsiteX218" fmla="*/ 1313913 w 2620846"/>
              <a:gd name="connsiteY218" fmla="*/ 773245 h 6249897"/>
              <a:gd name="connsiteX219" fmla="*/ 1238163 w 2620846"/>
              <a:gd name="connsiteY219" fmla="*/ 564556 h 6249897"/>
              <a:gd name="connsiteX220" fmla="*/ 1264658 w 2620846"/>
              <a:gd name="connsiteY220" fmla="*/ 610401 h 6249897"/>
              <a:gd name="connsiteX221" fmla="*/ 1283151 w 2620846"/>
              <a:gd name="connsiteY221" fmla="*/ 658743 h 6249897"/>
              <a:gd name="connsiteX222" fmla="*/ 1230268 w 2620846"/>
              <a:gd name="connsiteY222" fmla="*/ 598545 h 6249897"/>
              <a:gd name="connsiteX223" fmla="*/ 1234444 w 2620846"/>
              <a:gd name="connsiteY223" fmla="*/ 573095 h 6249897"/>
              <a:gd name="connsiteX224" fmla="*/ 1233782 w 2620846"/>
              <a:gd name="connsiteY224" fmla="*/ 556979 h 6249897"/>
              <a:gd name="connsiteX225" fmla="*/ 1238415 w 2620846"/>
              <a:gd name="connsiteY225" fmla="*/ 563973 h 6249897"/>
              <a:gd name="connsiteX226" fmla="*/ 1238161 w 2620846"/>
              <a:gd name="connsiteY226" fmla="*/ 564557 h 6249897"/>
              <a:gd name="connsiteX227" fmla="*/ 1187201 w 2620846"/>
              <a:gd name="connsiteY227" fmla="*/ 438247 h 6249897"/>
              <a:gd name="connsiteX228" fmla="*/ 1213276 w 2620846"/>
              <a:gd name="connsiteY228" fmla="*/ 480647 h 6249897"/>
              <a:gd name="connsiteX229" fmla="*/ 1192621 w 2620846"/>
              <a:gd name="connsiteY229" fmla="*/ 485748 h 6249897"/>
              <a:gd name="connsiteX230" fmla="*/ 1173431 w 2620846"/>
              <a:gd name="connsiteY230" fmla="*/ 441647 h 6249897"/>
              <a:gd name="connsiteX231" fmla="*/ 869317 w 2620846"/>
              <a:gd name="connsiteY231" fmla="*/ 402790 h 6249897"/>
              <a:gd name="connsiteX232" fmla="*/ 869317 w 2620846"/>
              <a:gd name="connsiteY232" fmla="*/ 402792 h 6249897"/>
              <a:gd name="connsiteX233" fmla="*/ 883747 w 2620846"/>
              <a:gd name="connsiteY233" fmla="*/ 415508 h 6249897"/>
              <a:gd name="connsiteX234" fmla="*/ 897149 w 2620846"/>
              <a:gd name="connsiteY234" fmla="*/ 424408 h 6249897"/>
              <a:gd name="connsiteX235" fmla="*/ 903009 w 2620846"/>
              <a:gd name="connsiteY235" fmla="*/ 440582 h 6249897"/>
              <a:gd name="connsiteX236" fmla="*/ 904254 w 2620846"/>
              <a:gd name="connsiteY236" fmla="*/ 444019 h 6249897"/>
              <a:gd name="connsiteX237" fmla="*/ 919415 w 2620846"/>
              <a:gd name="connsiteY237" fmla="*/ 479956 h 6249897"/>
              <a:gd name="connsiteX238" fmla="*/ 922623 w 2620846"/>
              <a:gd name="connsiteY238" fmla="*/ 487632 h 6249897"/>
              <a:gd name="connsiteX239" fmla="*/ 932686 w 2620846"/>
              <a:gd name="connsiteY239" fmla="*/ 511712 h 6249897"/>
              <a:gd name="connsiteX240" fmla="*/ 932684 w 2620846"/>
              <a:gd name="connsiteY240" fmla="*/ 511706 h 6249897"/>
              <a:gd name="connsiteX241" fmla="*/ 922623 w 2620846"/>
              <a:gd name="connsiteY241" fmla="*/ 487632 h 6249897"/>
              <a:gd name="connsiteX242" fmla="*/ 919416 w 2620846"/>
              <a:gd name="connsiteY242" fmla="*/ 479958 h 6249897"/>
              <a:gd name="connsiteX243" fmla="*/ 904255 w 2620846"/>
              <a:gd name="connsiteY243" fmla="*/ 444021 h 6249897"/>
              <a:gd name="connsiteX244" fmla="*/ 903009 w 2620846"/>
              <a:gd name="connsiteY244" fmla="*/ 440582 h 6249897"/>
              <a:gd name="connsiteX245" fmla="*/ 897149 w 2620846"/>
              <a:gd name="connsiteY245" fmla="*/ 424406 h 6249897"/>
              <a:gd name="connsiteX246" fmla="*/ 883746 w 2620846"/>
              <a:gd name="connsiteY246" fmla="*/ 415506 h 6249897"/>
              <a:gd name="connsiteX247" fmla="*/ 621605 w 2620846"/>
              <a:gd name="connsiteY247" fmla="*/ 0 h 6249897"/>
              <a:gd name="connsiteX248" fmla="*/ 719899 w 2620846"/>
              <a:gd name="connsiteY248" fmla="*/ 65262 h 6249897"/>
              <a:gd name="connsiteX249" fmla="*/ 813214 w 2620846"/>
              <a:gd name="connsiteY249" fmla="*/ 221293 h 6249897"/>
              <a:gd name="connsiteX250" fmla="*/ 827716 w 2620846"/>
              <a:gd name="connsiteY250" fmla="*/ 193292 h 6249897"/>
              <a:gd name="connsiteX251" fmla="*/ 837970 w 2620846"/>
              <a:gd name="connsiteY251" fmla="*/ 231458 h 6249897"/>
              <a:gd name="connsiteX252" fmla="*/ 837933 w 2620846"/>
              <a:gd name="connsiteY252" fmla="*/ 251365 h 6249897"/>
              <a:gd name="connsiteX253" fmla="*/ 843609 w 2620846"/>
              <a:gd name="connsiteY253" fmla="*/ 252449 h 6249897"/>
              <a:gd name="connsiteX254" fmla="*/ 877082 w 2620846"/>
              <a:gd name="connsiteY254" fmla="*/ 295059 h 6249897"/>
              <a:gd name="connsiteX255" fmla="*/ 897737 w 2620846"/>
              <a:gd name="connsiteY255" fmla="*/ 289958 h 6249897"/>
              <a:gd name="connsiteX256" fmla="*/ 866975 w 2620846"/>
              <a:gd name="connsiteY256" fmla="*/ 175458 h 6249897"/>
              <a:gd name="connsiteX257" fmla="*/ 882210 w 2620846"/>
              <a:gd name="connsiteY257" fmla="*/ 122856 h 6249897"/>
              <a:gd name="connsiteX258" fmla="*/ 1017272 w 2620846"/>
              <a:gd name="connsiteY258" fmla="*/ 406955 h 6249897"/>
              <a:gd name="connsiteX259" fmla="*/ 1003649 w 2620846"/>
              <a:gd name="connsiteY259" fmla="*/ 328920 h 6249897"/>
              <a:gd name="connsiteX260" fmla="*/ 1067517 w 2620846"/>
              <a:gd name="connsiteY260" fmla="*/ 402686 h 6249897"/>
              <a:gd name="connsiteX261" fmla="*/ 1073084 w 2620846"/>
              <a:gd name="connsiteY261" fmla="*/ 368752 h 6249897"/>
              <a:gd name="connsiteX262" fmla="*/ 956628 w 2620846"/>
              <a:gd name="connsiteY262" fmla="*/ 71919 h 6249897"/>
              <a:gd name="connsiteX263" fmla="*/ 1241106 w 2620846"/>
              <a:gd name="connsiteY263" fmla="*/ 693547 h 6249897"/>
              <a:gd name="connsiteX264" fmla="*/ 1328119 w 2620846"/>
              <a:gd name="connsiteY264" fmla="*/ 908113 h 6249897"/>
              <a:gd name="connsiteX265" fmla="*/ 1415867 w 2620846"/>
              <a:gd name="connsiteY265" fmla="*/ 1098078 h 6249897"/>
              <a:gd name="connsiteX266" fmla="*/ 1399460 w 2620846"/>
              <a:gd name="connsiteY266" fmla="*/ 1037010 h 6249897"/>
              <a:gd name="connsiteX267" fmla="*/ 1434618 w 2620846"/>
              <a:gd name="connsiteY267" fmla="*/ 1003910 h 6249897"/>
              <a:gd name="connsiteX268" fmla="*/ 1427585 w 2620846"/>
              <a:gd name="connsiteY268" fmla="*/ 1087045 h 6249897"/>
              <a:gd name="connsiteX269" fmla="*/ 1454393 w 2620846"/>
              <a:gd name="connsiteY269" fmla="*/ 1104843 h 6249897"/>
              <a:gd name="connsiteX270" fmla="*/ 1475048 w 2620846"/>
              <a:gd name="connsiteY270" fmla="*/ 1099742 h 6249897"/>
              <a:gd name="connsiteX271" fmla="*/ 1467577 w 2620846"/>
              <a:gd name="connsiteY271" fmla="*/ 1044609 h 6249897"/>
              <a:gd name="connsiteX272" fmla="*/ 1446338 w 2620846"/>
              <a:gd name="connsiteY272" fmla="*/ 992876 h 6249897"/>
              <a:gd name="connsiteX273" fmla="*/ 1429931 w 2620846"/>
              <a:gd name="connsiteY273" fmla="*/ 931808 h 6249897"/>
              <a:gd name="connsiteX274" fmla="*/ 1430004 w 2620846"/>
              <a:gd name="connsiteY274" fmla="*/ 891093 h 6249897"/>
              <a:gd name="connsiteX275" fmla="*/ 1428027 w 2620846"/>
              <a:gd name="connsiteY275" fmla="*/ 842741 h 6249897"/>
              <a:gd name="connsiteX276" fmla="*/ 1378661 w 2620846"/>
              <a:gd name="connsiteY276" fmla="*/ 740976 h 6249897"/>
              <a:gd name="connsiteX277" fmla="*/ 1329294 w 2620846"/>
              <a:gd name="connsiteY277" fmla="*/ 639210 h 6249897"/>
              <a:gd name="connsiteX278" fmla="*/ 1327975 w 2620846"/>
              <a:gd name="connsiteY278" fmla="*/ 606977 h 6249897"/>
              <a:gd name="connsiteX279" fmla="*/ 1296480 w 2620846"/>
              <a:gd name="connsiteY279" fmla="*/ 517077 h 6249897"/>
              <a:gd name="connsiteX280" fmla="*/ 1461720 w 2620846"/>
              <a:gd name="connsiteY280" fmla="*/ 858841 h 6249897"/>
              <a:gd name="connsiteX281" fmla="*/ 1475490 w 2620846"/>
              <a:gd name="connsiteY281" fmla="*/ 855441 h 6249897"/>
              <a:gd name="connsiteX282" fmla="*/ 1470070 w 2620846"/>
              <a:gd name="connsiteY282" fmla="*/ 807940 h 6249897"/>
              <a:gd name="connsiteX283" fmla="*/ 1308347 w 2620846"/>
              <a:gd name="connsiteY283" fmla="*/ 424609 h 6249897"/>
              <a:gd name="connsiteX284" fmla="*/ 1528520 w 2620846"/>
              <a:gd name="connsiteY284" fmla="*/ 834204 h 6249897"/>
              <a:gd name="connsiteX285" fmla="*/ 1698445 w 2620846"/>
              <a:gd name="connsiteY285" fmla="*/ 1248069 h 6249897"/>
              <a:gd name="connsiteX286" fmla="*/ 1872911 w 2620846"/>
              <a:gd name="connsiteY286" fmla="*/ 1815466 h 6249897"/>
              <a:gd name="connsiteX287" fmla="*/ 1882994 w 2620846"/>
              <a:gd name="connsiteY287" fmla="*/ 1821117 h 6249897"/>
              <a:gd name="connsiteX288" fmla="*/ 1874961 w 2620846"/>
              <a:gd name="connsiteY288" fmla="*/ 1823100 h 6249897"/>
              <a:gd name="connsiteX289" fmla="*/ 1883165 w 2620846"/>
              <a:gd name="connsiteY289" fmla="*/ 1853632 h 6249897"/>
              <a:gd name="connsiteX290" fmla="*/ 1903820 w 2620846"/>
              <a:gd name="connsiteY290" fmla="*/ 1848533 h 6249897"/>
              <a:gd name="connsiteX291" fmla="*/ 1930481 w 2620846"/>
              <a:gd name="connsiteY291" fmla="*/ 1947765 h 6249897"/>
              <a:gd name="connsiteX292" fmla="*/ 1926964 w 2620846"/>
              <a:gd name="connsiteY292" fmla="*/ 1989333 h 6249897"/>
              <a:gd name="connsiteX293" fmla="*/ 1953771 w 2620846"/>
              <a:gd name="connsiteY293" fmla="*/ 2007132 h 6249897"/>
              <a:gd name="connsiteX294" fmla="*/ 1986072 w 2620846"/>
              <a:gd name="connsiteY294" fmla="*/ 2127356 h 6249897"/>
              <a:gd name="connsiteX295" fmla="*/ 1986584 w 2620846"/>
              <a:gd name="connsiteY295" fmla="*/ 2129263 h 6249897"/>
              <a:gd name="connsiteX296" fmla="*/ 1951427 w 2620846"/>
              <a:gd name="connsiteY296" fmla="*/ 2162365 h 6249897"/>
              <a:gd name="connsiteX297" fmla="*/ 1982337 w 2620846"/>
              <a:gd name="connsiteY297" fmla="*/ 2195432 h 6249897"/>
              <a:gd name="connsiteX298" fmla="*/ 1975085 w 2620846"/>
              <a:gd name="connsiteY298" fmla="*/ 2209433 h 6249897"/>
              <a:gd name="connsiteX299" fmla="*/ 1969884 w 2620846"/>
              <a:gd name="connsiteY299" fmla="*/ 2231066 h 6249897"/>
              <a:gd name="connsiteX300" fmla="*/ 1988414 w 2620846"/>
              <a:gd name="connsiteY300" fmla="*/ 2259048 h 6249897"/>
              <a:gd name="connsiteX301" fmla="*/ 2004894 w 2620846"/>
              <a:gd name="connsiteY301" fmla="*/ 2279399 h 6249897"/>
              <a:gd name="connsiteX302" fmla="*/ 2029358 w 2620846"/>
              <a:gd name="connsiteY302" fmla="*/ 2452433 h 6249897"/>
              <a:gd name="connsiteX303" fmla="*/ 2053820 w 2620846"/>
              <a:gd name="connsiteY303" fmla="*/ 2625466 h 6249897"/>
              <a:gd name="connsiteX304" fmla="*/ 2090442 w 2620846"/>
              <a:gd name="connsiteY304" fmla="*/ 2734449 h 6249897"/>
              <a:gd name="connsiteX305" fmla="*/ 2102454 w 2620846"/>
              <a:gd name="connsiteY305" fmla="*/ 2751831 h 6249897"/>
              <a:gd name="connsiteX306" fmla="*/ 2012513 w 2620846"/>
              <a:gd name="connsiteY306" fmla="*/ 2253098 h 6249897"/>
              <a:gd name="connsiteX307" fmla="*/ 2041663 w 2620846"/>
              <a:gd name="connsiteY307" fmla="*/ 2306947 h 6249897"/>
              <a:gd name="connsiteX308" fmla="*/ 2068764 w 2620846"/>
              <a:gd name="connsiteY308" fmla="*/ 2353164 h 6249897"/>
              <a:gd name="connsiteX309" fmla="*/ 2209684 w 2620846"/>
              <a:gd name="connsiteY309" fmla="*/ 2823029 h 6249897"/>
              <a:gd name="connsiteX310" fmla="*/ 2222424 w 2620846"/>
              <a:gd name="connsiteY310" fmla="*/ 2795540 h 6249897"/>
              <a:gd name="connsiteX311" fmla="*/ 2230997 w 2620846"/>
              <a:gd name="connsiteY311" fmla="*/ 2834044 h 6249897"/>
              <a:gd name="connsiteX312" fmla="*/ 2262337 w 2620846"/>
              <a:gd name="connsiteY312" fmla="*/ 2962646 h 6249897"/>
              <a:gd name="connsiteX313" fmla="*/ 2278683 w 2620846"/>
              <a:gd name="connsiteY313" fmla="*/ 3030167 h 6249897"/>
              <a:gd name="connsiteX314" fmla="*/ 2283256 w 2620846"/>
              <a:gd name="connsiteY314" fmla="*/ 3049052 h 6249897"/>
              <a:gd name="connsiteX315" fmla="*/ 2286154 w 2620846"/>
              <a:gd name="connsiteY315" fmla="*/ 3061249 h 6249897"/>
              <a:gd name="connsiteX316" fmla="*/ 2267693 w 2620846"/>
              <a:gd name="connsiteY316" fmla="*/ 3093592 h 6249897"/>
              <a:gd name="connsiteX317" fmla="*/ 2267692 w 2620846"/>
              <a:gd name="connsiteY317" fmla="*/ 3093596 h 6249897"/>
              <a:gd name="connsiteX318" fmla="*/ 2286155 w 2620846"/>
              <a:gd name="connsiteY318" fmla="*/ 3061251 h 6249897"/>
              <a:gd name="connsiteX319" fmla="*/ 2293759 w 2620846"/>
              <a:gd name="connsiteY319" fmla="*/ 3093262 h 6249897"/>
              <a:gd name="connsiteX320" fmla="*/ 2293842 w 2620846"/>
              <a:gd name="connsiteY320" fmla="*/ 3095278 h 6249897"/>
              <a:gd name="connsiteX321" fmla="*/ 2466107 w 2620846"/>
              <a:gd name="connsiteY321" fmla="*/ 4119047 h 6249897"/>
              <a:gd name="connsiteX322" fmla="*/ 2483097 w 2620846"/>
              <a:gd name="connsiteY322" fmla="*/ 4236947 h 6249897"/>
              <a:gd name="connsiteX323" fmla="*/ 2469914 w 2620846"/>
              <a:gd name="connsiteY323" fmla="*/ 4297182 h 6249897"/>
              <a:gd name="connsiteX324" fmla="*/ 2486393 w 2620846"/>
              <a:gd name="connsiteY324" fmla="*/ 4317532 h 6249897"/>
              <a:gd name="connsiteX325" fmla="*/ 2497446 w 2620846"/>
              <a:gd name="connsiteY325" fmla="*/ 4327271 h 6249897"/>
              <a:gd name="connsiteX326" fmla="*/ 2496477 w 2620846"/>
              <a:gd name="connsiteY326" fmla="*/ 4334337 h 6249897"/>
              <a:gd name="connsiteX327" fmla="*/ 2492035 w 2620846"/>
              <a:gd name="connsiteY327" fmla="*/ 4338522 h 6249897"/>
              <a:gd name="connsiteX328" fmla="*/ 2496479 w 2620846"/>
              <a:gd name="connsiteY328" fmla="*/ 4334336 h 6249897"/>
              <a:gd name="connsiteX329" fmla="*/ 2494599 w 2620846"/>
              <a:gd name="connsiteY329" fmla="*/ 4348063 h 6249897"/>
              <a:gd name="connsiteX330" fmla="*/ 2478764 w 2620846"/>
              <a:gd name="connsiteY330" fmla="*/ 4351974 h 6249897"/>
              <a:gd name="connsiteX331" fmla="*/ 2485002 w 2620846"/>
              <a:gd name="connsiteY331" fmla="*/ 4326016 h 6249897"/>
              <a:gd name="connsiteX332" fmla="*/ 2485002 w 2620846"/>
              <a:gd name="connsiteY332" fmla="*/ 4326014 h 6249897"/>
              <a:gd name="connsiteX333" fmla="*/ 2478761 w 2620846"/>
              <a:gd name="connsiteY333" fmla="*/ 4351975 h 6249897"/>
              <a:gd name="connsiteX334" fmla="*/ 2411977 w 2620846"/>
              <a:gd name="connsiteY334" fmla="*/ 4368468 h 6249897"/>
              <a:gd name="connsiteX335" fmla="*/ 2384436 w 2620846"/>
              <a:gd name="connsiteY335" fmla="*/ 4375268 h 6249897"/>
              <a:gd name="connsiteX336" fmla="*/ 2311923 w 2620846"/>
              <a:gd name="connsiteY336" fmla="*/ 4515273 h 6249897"/>
              <a:gd name="connsiteX337" fmla="*/ 2277498 w 2620846"/>
              <a:gd name="connsiteY337" fmla="*/ 4523774 h 6249897"/>
              <a:gd name="connsiteX338" fmla="*/ 2241023 w 2620846"/>
              <a:gd name="connsiteY338" fmla="*/ 4524643 h 6249897"/>
              <a:gd name="connsiteX339" fmla="*/ 2106399 w 2620846"/>
              <a:gd name="connsiteY339" fmla="*/ 4378813 h 6249897"/>
              <a:gd name="connsiteX340" fmla="*/ 2110353 w 2620846"/>
              <a:gd name="connsiteY340" fmla="*/ 4475514 h 6249897"/>
              <a:gd name="connsiteX341" fmla="*/ 2134964 w 2620846"/>
              <a:gd name="connsiteY341" fmla="*/ 4567113 h 6249897"/>
              <a:gd name="connsiteX342" fmla="*/ 2084131 w 2620846"/>
              <a:gd name="connsiteY342" fmla="*/ 4514547 h 6249897"/>
              <a:gd name="connsiteX343" fmla="*/ 2040165 w 2620846"/>
              <a:gd name="connsiteY343" fmla="*/ 4572132 h 6249897"/>
              <a:gd name="connsiteX344" fmla="*/ 2075668 w 2620846"/>
              <a:gd name="connsiteY344" fmla="*/ 4643804 h 6249897"/>
              <a:gd name="connsiteX345" fmla="*/ 2111816 w 2620846"/>
              <a:gd name="connsiteY345" fmla="*/ 4710665 h 6249897"/>
              <a:gd name="connsiteX346" fmla="*/ 2119869 w 2620846"/>
              <a:gd name="connsiteY346" fmla="*/ 4766619 h 6249897"/>
              <a:gd name="connsiteX347" fmla="*/ 2127924 w 2620846"/>
              <a:gd name="connsiteY347" fmla="*/ 4822572 h 6249897"/>
              <a:gd name="connsiteX348" fmla="*/ 2168106 w 2620846"/>
              <a:gd name="connsiteY348" fmla="*/ 4934222 h 6249897"/>
              <a:gd name="connsiteX349" fmla="*/ 2229719 w 2620846"/>
              <a:gd name="connsiteY349" fmla="*/ 5105419 h 6249897"/>
              <a:gd name="connsiteX350" fmla="*/ 2190921 w 2620846"/>
              <a:gd name="connsiteY350" fmla="*/ 5081549 h 6249897"/>
              <a:gd name="connsiteX351" fmla="*/ 2152122 w 2620846"/>
              <a:gd name="connsiteY351" fmla="*/ 5057679 h 6249897"/>
              <a:gd name="connsiteX352" fmla="*/ 2050362 w 2620846"/>
              <a:gd name="connsiteY352" fmla="*/ 4842079 h 6249897"/>
              <a:gd name="connsiteX353" fmla="*/ 1983418 w 2620846"/>
              <a:gd name="connsiteY353" fmla="*/ 4706430 h 6249897"/>
              <a:gd name="connsiteX354" fmla="*/ 1954031 w 2620846"/>
              <a:gd name="connsiteY354" fmla="*/ 4648130 h 6249897"/>
              <a:gd name="connsiteX355" fmla="*/ 1920795 w 2620846"/>
              <a:gd name="connsiteY355" fmla="*/ 4644422 h 6249897"/>
              <a:gd name="connsiteX356" fmla="*/ 1888248 w 2620846"/>
              <a:gd name="connsiteY356" fmla="*/ 4613251 h 6249897"/>
              <a:gd name="connsiteX357" fmla="*/ 2043057 w 2620846"/>
              <a:gd name="connsiteY357" fmla="*/ 4939292 h 6249897"/>
              <a:gd name="connsiteX358" fmla="*/ 2270007 w 2620846"/>
              <a:gd name="connsiteY358" fmla="*/ 5418810 h 6249897"/>
              <a:gd name="connsiteX359" fmla="*/ 2259346 w 2620846"/>
              <a:gd name="connsiteY359" fmla="*/ 5489906 h 6249897"/>
              <a:gd name="connsiteX360" fmla="*/ 2288787 w 2620846"/>
              <a:gd name="connsiteY360" fmla="*/ 5521347 h 6249897"/>
              <a:gd name="connsiteX361" fmla="*/ 2326246 w 2620846"/>
              <a:gd name="connsiteY361" fmla="*/ 5541496 h 6249897"/>
              <a:gd name="connsiteX362" fmla="*/ 2310243 w 2620846"/>
              <a:gd name="connsiteY362" fmla="*/ 5631329 h 6249897"/>
              <a:gd name="connsiteX363" fmla="*/ 2345042 w 2620846"/>
              <a:gd name="connsiteY363" fmla="*/ 5677657 h 6249897"/>
              <a:gd name="connsiteX364" fmla="*/ 2379839 w 2620846"/>
              <a:gd name="connsiteY364" fmla="*/ 5723986 h 6249897"/>
              <a:gd name="connsiteX365" fmla="*/ 2620846 w 2620846"/>
              <a:gd name="connsiteY365" fmla="*/ 6225769 h 6249897"/>
              <a:gd name="connsiteX366" fmla="*/ 2473705 w 2620846"/>
              <a:gd name="connsiteY366" fmla="*/ 6186243 h 6249897"/>
              <a:gd name="connsiteX367" fmla="*/ 2339888 w 2620846"/>
              <a:gd name="connsiteY367" fmla="*/ 6049440 h 6249897"/>
              <a:gd name="connsiteX368" fmla="*/ 2315831 w 2620846"/>
              <a:gd name="connsiteY368" fmla="*/ 6083320 h 6249897"/>
              <a:gd name="connsiteX369" fmla="*/ 2302437 w 2620846"/>
              <a:gd name="connsiteY369" fmla="*/ 6046103 h 6249897"/>
              <a:gd name="connsiteX370" fmla="*/ 2303734 w 2620846"/>
              <a:gd name="connsiteY370" fmla="*/ 6025086 h 6249897"/>
              <a:gd name="connsiteX371" fmla="*/ 2295072 w 2620846"/>
              <a:gd name="connsiteY371" fmla="*/ 6025634 h 6249897"/>
              <a:gd name="connsiteX372" fmla="*/ 2246235 w 2620846"/>
              <a:gd name="connsiteY372" fmla="*/ 5990663 h 6249897"/>
              <a:gd name="connsiteX373" fmla="*/ 2214143 w 2620846"/>
              <a:gd name="connsiteY373" fmla="*/ 6002213 h 6249897"/>
              <a:gd name="connsiteX374" fmla="*/ 2254325 w 2620846"/>
              <a:gd name="connsiteY374" fmla="*/ 6113863 h 6249897"/>
              <a:gd name="connsiteX375" fmla="*/ 2227607 w 2620846"/>
              <a:gd name="connsiteY375" fmla="*/ 6173923 h 6249897"/>
              <a:gd name="connsiteX376" fmla="*/ 2037553 w 2620846"/>
              <a:gd name="connsiteY376" fmla="*/ 5914433 h 6249897"/>
              <a:gd name="connsiteX377" fmla="*/ 2053643 w 2620846"/>
              <a:gd name="connsiteY377" fmla="*/ 5992717 h 6249897"/>
              <a:gd name="connsiteX378" fmla="*/ 1959991 w 2620846"/>
              <a:gd name="connsiteY378" fmla="*/ 5933940 h 6249897"/>
              <a:gd name="connsiteX379" fmla="*/ 1949311 w 2620846"/>
              <a:gd name="connsiteY379" fmla="*/ 5971413 h 6249897"/>
              <a:gd name="connsiteX380" fmla="*/ 2109952 w 2620846"/>
              <a:gd name="connsiteY380" fmla="*/ 6249897 h 6249897"/>
              <a:gd name="connsiteX381" fmla="*/ 1711090 w 2620846"/>
              <a:gd name="connsiteY381" fmla="*/ 5678814 h 6249897"/>
              <a:gd name="connsiteX382" fmla="*/ 1590613 w 2620846"/>
              <a:gd name="connsiteY382" fmla="*/ 5478357 h 6249897"/>
              <a:gd name="connsiteX383" fmla="*/ 1467476 w 2620846"/>
              <a:gd name="connsiteY383" fmla="*/ 5304080 h 6249897"/>
              <a:gd name="connsiteX384" fmla="*/ 1488907 w 2620846"/>
              <a:gd name="connsiteY384" fmla="*/ 5363627 h 6249897"/>
              <a:gd name="connsiteX385" fmla="*/ 1432759 w 2620846"/>
              <a:gd name="connsiteY385" fmla="*/ 5409057 h 6249897"/>
              <a:gd name="connsiteX386" fmla="*/ 1448760 w 2620846"/>
              <a:gd name="connsiteY386" fmla="*/ 5319224 h 6249897"/>
              <a:gd name="connsiteX387" fmla="*/ 1408631 w 2620846"/>
              <a:gd name="connsiteY387" fmla="*/ 5308443 h 6249897"/>
              <a:gd name="connsiteX388" fmla="*/ 1376538 w 2620846"/>
              <a:gd name="connsiteY388" fmla="*/ 5319993 h 6249897"/>
              <a:gd name="connsiteX389" fmla="*/ 1384592 w 2620846"/>
              <a:gd name="connsiteY389" fmla="*/ 5375947 h 6249897"/>
              <a:gd name="connsiteX390" fmla="*/ 1414042 w 2620846"/>
              <a:gd name="connsiteY390" fmla="*/ 5424200 h 6249897"/>
              <a:gd name="connsiteX391" fmla="*/ 1435473 w 2620846"/>
              <a:gd name="connsiteY391" fmla="*/ 5483747 h 6249897"/>
              <a:gd name="connsiteX392" fmla="*/ 1432820 w 2620846"/>
              <a:gd name="connsiteY392" fmla="*/ 5526739 h 6249897"/>
              <a:gd name="connsiteX393" fmla="*/ 1432846 w 2620846"/>
              <a:gd name="connsiteY393" fmla="*/ 5577174 h 6249897"/>
              <a:gd name="connsiteX394" fmla="*/ 1502443 w 2620846"/>
              <a:gd name="connsiteY394" fmla="*/ 5669830 h 6249897"/>
              <a:gd name="connsiteX395" fmla="*/ 1572039 w 2620846"/>
              <a:gd name="connsiteY395" fmla="*/ 5762487 h 6249897"/>
              <a:gd name="connsiteX396" fmla="*/ 1572058 w 2620846"/>
              <a:gd name="connsiteY396" fmla="*/ 5796110 h 6249897"/>
              <a:gd name="connsiteX397" fmla="*/ 1614900 w 2620846"/>
              <a:gd name="connsiteY397" fmla="*/ 5881580 h 6249897"/>
              <a:gd name="connsiteX398" fmla="*/ 1382020 w 2620846"/>
              <a:gd name="connsiteY398" fmla="*/ 5570243 h 6249897"/>
              <a:gd name="connsiteX399" fmla="*/ 1360625 w 2620846"/>
              <a:gd name="connsiteY399" fmla="*/ 5577943 h 6249897"/>
              <a:gd name="connsiteX400" fmla="*/ 1366001 w 2620846"/>
              <a:gd name="connsiteY400" fmla="*/ 5626453 h 6249897"/>
              <a:gd name="connsiteX401" fmla="*/ 1590880 w 2620846"/>
              <a:gd name="connsiteY401" fmla="*/ 5982707 h 6249897"/>
              <a:gd name="connsiteX402" fmla="*/ 1277722 w 2620846"/>
              <a:gd name="connsiteY402" fmla="*/ 5616188 h 6249897"/>
              <a:gd name="connsiteX403" fmla="*/ 1042128 w 2620846"/>
              <a:gd name="connsiteY403" fmla="*/ 5230160 h 6249897"/>
              <a:gd name="connsiteX404" fmla="*/ 809124 w 2620846"/>
              <a:gd name="connsiteY404" fmla="*/ 4683460 h 6249897"/>
              <a:gd name="connsiteX405" fmla="*/ 793963 w 2620846"/>
              <a:gd name="connsiteY405" fmla="*/ 4680508 h 6249897"/>
              <a:gd name="connsiteX406" fmla="*/ 806445 w 2620846"/>
              <a:gd name="connsiteY406" fmla="*/ 4676016 h 6249897"/>
              <a:gd name="connsiteX407" fmla="*/ 795730 w 2620846"/>
              <a:gd name="connsiteY407" fmla="*/ 4646243 h 6249897"/>
              <a:gd name="connsiteX408" fmla="*/ 763636 w 2620846"/>
              <a:gd name="connsiteY408" fmla="*/ 4657794 h 6249897"/>
              <a:gd name="connsiteX409" fmla="*/ 728813 w 2620846"/>
              <a:gd name="connsiteY409" fmla="*/ 4561030 h 6249897"/>
              <a:gd name="connsiteX410" fmla="*/ 736812 w 2620846"/>
              <a:gd name="connsiteY410" fmla="*/ 4516113 h 6249897"/>
              <a:gd name="connsiteX411" fmla="*/ 696684 w 2620846"/>
              <a:gd name="connsiteY411" fmla="*/ 4505333 h 6249897"/>
              <a:gd name="connsiteX412" fmla="*/ 654492 w 2620846"/>
              <a:gd name="connsiteY412" fmla="*/ 4388102 h 6249897"/>
              <a:gd name="connsiteX413" fmla="*/ 653822 w 2620846"/>
              <a:gd name="connsiteY413" fmla="*/ 4386240 h 6249897"/>
              <a:gd name="connsiteX414" fmla="*/ 709972 w 2620846"/>
              <a:gd name="connsiteY414" fmla="*/ 4340809 h 6249897"/>
              <a:gd name="connsiteX415" fmla="*/ 664484 w 2620846"/>
              <a:gd name="connsiteY415" fmla="*/ 4315143 h 6249897"/>
              <a:gd name="connsiteX416" fmla="*/ 676513 w 2620846"/>
              <a:gd name="connsiteY416" fmla="*/ 4298203 h 6249897"/>
              <a:gd name="connsiteX417" fmla="*/ 685863 w 2620846"/>
              <a:gd name="connsiteY417" fmla="*/ 4273819 h 6249897"/>
              <a:gd name="connsiteX418" fmla="*/ 659100 w 2620846"/>
              <a:gd name="connsiteY418" fmla="*/ 4249821 h 6249897"/>
              <a:gd name="connsiteX419" fmla="*/ 635017 w 2620846"/>
              <a:gd name="connsiteY419" fmla="*/ 4233266 h 6249897"/>
              <a:gd name="connsiteX420" fmla="*/ 608177 w 2620846"/>
              <a:gd name="connsiteY420" fmla="*/ 4057962 h 6249897"/>
              <a:gd name="connsiteX421" fmla="*/ 581335 w 2620846"/>
              <a:gd name="connsiteY421" fmla="*/ 3882659 h 6249897"/>
              <a:gd name="connsiteX422" fmla="*/ 531793 w 2620846"/>
              <a:gd name="connsiteY422" fmla="*/ 3778581 h 6249897"/>
              <a:gd name="connsiteX423" fmla="*/ 514399 w 2620846"/>
              <a:gd name="connsiteY423" fmla="*/ 3763823 h 6249897"/>
              <a:gd name="connsiteX424" fmla="*/ 621658 w 2620846"/>
              <a:gd name="connsiteY424" fmla="*/ 4263297 h 6249897"/>
              <a:gd name="connsiteX425" fmla="*/ 580173 w 2620846"/>
              <a:gd name="connsiteY425" fmla="*/ 4215171 h 6249897"/>
              <a:gd name="connsiteX426" fmla="*/ 541365 w 2620846"/>
              <a:gd name="connsiteY426" fmla="*/ 4174490 h 6249897"/>
              <a:gd name="connsiteX427" fmla="*/ 353882 w 2620846"/>
              <a:gd name="connsiteY427" fmla="*/ 3720703 h 6249897"/>
              <a:gd name="connsiteX428" fmla="*/ 332569 w 2620846"/>
              <a:gd name="connsiteY428" fmla="*/ 3753516 h 6249897"/>
              <a:gd name="connsiteX429" fmla="*/ 321781 w 2620846"/>
              <a:gd name="connsiteY429" fmla="*/ 3715441 h 6249897"/>
              <a:gd name="connsiteX430" fmla="*/ 281591 w 2620846"/>
              <a:gd name="connsiteY430" fmla="*/ 3589082 h 6249897"/>
              <a:gd name="connsiteX431" fmla="*/ 260655 w 2620846"/>
              <a:gd name="connsiteY431" fmla="*/ 3522706 h 6249897"/>
              <a:gd name="connsiteX432" fmla="*/ 254798 w 2620846"/>
              <a:gd name="connsiteY432" fmla="*/ 3504142 h 6249897"/>
              <a:gd name="connsiteX433" fmla="*/ 251103 w 2620846"/>
              <a:gd name="connsiteY433" fmla="*/ 3492134 h 6249897"/>
              <a:gd name="connsiteX434" fmla="*/ 281517 w 2620846"/>
              <a:gd name="connsiteY434" fmla="*/ 3452491 h 6249897"/>
              <a:gd name="connsiteX435" fmla="*/ 281519 w 2620846"/>
              <a:gd name="connsiteY435" fmla="*/ 3452486 h 6249897"/>
              <a:gd name="connsiteX436" fmla="*/ 251102 w 2620846"/>
              <a:gd name="connsiteY436" fmla="*/ 3492132 h 6249897"/>
              <a:gd name="connsiteX437" fmla="*/ 241399 w 2620846"/>
              <a:gd name="connsiteY437" fmla="*/ 3460620 h 6249897"/>
              <a:gd name="connsiteX438" fmla="*/ 241398 w 2620846"/>
              <a:gd name="connsiteY438" fmla="*/ 3458518 h 6249897"/>
              <a:gd name="connsiteX439" fmla="*/ 40238 w 2620846"/>
              <a:gd name="connsiteY439" fmla="*/ 2429540 h 6249897"/>
              <a:gd name="connsiteX440" fmla="*/ 21451 w 2620846"/>
              <a:gd name="connsiteY440" fmla="*/ 2310190 h 6249897"/>
              <a:gd name="connsiteX441" fmla="*/ 45490 w 2620846"/>
              <a:gd name="connsiteY441" fmla="*/ 2242686 h 6249897"/>
              <a:gd name="connsiteX442" fmla="*/ 21406 w 2620846"/>
              <a:gd name="connsiteY442" fmla="*/ 2226132 h 6249897"/>
              <a:gd name="connsiteX443" fmla="*/ 5014 w 2620846"/>
              <a:gd name="connsiteY443" fmla="*/ 2219153 h 6249897"/>
              <a:gd name="connsiteX444" fmla="*/ 6945 w 2620846"/>
              <a:gd name="connsiteY444" fmla="*/ 2211405 h 6249897"/>
              <a:gd name="connsiteX445" fmla="*/ 14038 w 2620846"/>
              <a:gd name="connsiteY445" fmla="*/ 2205664 h 6249897"/>
              <a:gd name="connsiteX446" fmla="*/ 6942 w 2620846"/>
              <a:gd name="connsiteY446" fmla="*/ 2211406 h 6249897"/>
              <a:gd name="connsiteX447" fmla="*/ 10689 w 2620846"/>
              <a:gd name="connsiteY447" fmla="*/ 2196359 h 6249897"/>
              <a:gd name="connsiteX448" fmla="*/ 35293 w 2620846"/>
              <a:gd name="connsiteY448" fmla="*/ 2187504 h 6249897"/>
              <a:gd name="connsiteX449" fmla="*/ 24405 w 2620846"/>
              <a:gd name="connsiteY449" fmla="*/ 2215907 h 6249897"/>
              <a:gd name="connsiteX450" fmla="*/ 24076 w 2620846"/>
              <a:gd name="connsiteY450" fmla="*/ 2216763 h 6249897"/>
              <a:gd name="connsiteX451" fmla="*/ 24077 w 2620846"/>
              <a:gd name="connsiteY451" fmla="*/ 2216761 h 6249897"/>
              <a:gd name="connsiteX452" fmla="*/ 24405 w 2620846"/>
              <a:gd name="connsiteY452" fmla="*/ 2215907 h 6249897"/>
              <a:gd name="connsiteX453" fmla="*/ 35295 w 2620846"/>
              <a:gd name="connsiteY453" fmla="*/ 2187503 h 6249897"/>
              <a:gd name="connsiteX454" fmla="*/ 139062 w 2620846"/>
              <a:gd name="connsiteY454" fmla="*/ 2150158 h 6249897"/>
              <a:gd name="connsiteX455" fmla="*/ 181853 w 2620846"/>
              <a:gd name="connsiteY455" fmla="*/ 2134758 h 6249897"/>
              <a:gd name="connsiteX456" fmla="*/ 302133 w 2620846"/>
              <a:gd name="connsiteY456" fmla="*/ 1965358 h 6249897"/>
              <a:gd name="connsiteX457" fmla="*/ 355623 w 2620846"/>
              <a:gd name="connsiteY457" fmla="*/ 1946107 h 6249897"/>
              <a:gd name="connsiteX458" fmla="*/ 411789 w 2620846"/>
              <a:gd name="connsiteY458" fmla="*/ 1934300 h 6249897"/>
              <a:gd name="connsiteX459" fmla="*/ 609791 w 2620846"/>
              <a:gd name="connsiteY459" fmla="*/ 2048004 h 6249897"/>
              <a:gd name="connsiteX460" fmla="*/ 609739 w 2620846"/>
              <a:gd name="connsiteY460" fmla="*/ 1947134 h 6249897"/>
              <a:gd name="connsiteX461" fmla="*/ 577593 w 2620846"/>
              <a:gd name="connsiteY461" fmla="*/ 1857813 h 6249897"/>
              <a:gd name="connsiteX462" fmla="*/ 652512 w 2620846"/>
              <a:gd name="connsiteY462" fmla="*/ 1898110 h 6249897"/>
              <a:gd name="connsiteX463" fmla="*/ 842336 w 2620846"/>
              <a:gd name="connsiteY463" fmla="*/ 1720497 h 6249897"/>
              <a:gd name="connsiteX464" fmla="*/ 911878 w 2620846"/>
              <a:gd name="connsiteY464" fmla="*/ 1712284 h 6249897"/>
              <a:gd name="connsiteX465" fmla="*/ 1018733 w 2620846"/>
              <a:gd name="connsiteY465" fmla="*/ 1761580 h 6249897"/>
              <a:gd name="connsiteX466" fmla="*/ 1099518 w 2620846"/>
              <a:gd name="connsiteY466" fmla="*/ 1802418 h 6249897"/>
              <a:gd name="connsiteX467" fmla="*/ 1074102 w 2620846"/>
              <a:gd name="connsiteY467" fmla="*/ 1711563 h 6249897"/>
              <a:gd name="connsiteX468" fmla="*/ 1041582 w 2620846"/>
              <a:gd name="connsiteY468" fmla="*/ 1617847 h 6249897"/>
              <a:gd name="connsiteX469" fmla="*/ 1015214 w 2620846"/>
              <a:gd name="connsiteY469" fmla="*/ 1547031 h 6249897"/>
              <a:gd name="connsiteX470" fmla="*/ 1007744 w 2620846"/>
              <a:gd name="connsiteY470" fmla="*/ 1491896 h 6249897"/>
              <a:gd name="connsiteX471" fmla="*/ 1000273 w 2620846"/>
              <a:gd name="connsiteY471" fmla="*/ 1436763 h 6249897"/>
              <a:gd name="connsiteX472" fmla="*/ 969511 w 2620846"/>
              <a:gd name="connsiteY472" fmla="*/ 1322263 h 6249897"/>
              <a:gd name="connsiteX473" fmla="*/ 922342 w 2620846"/>
              <a:gd name="connsiteY473" fmla="*/ 1146698 h 6249897"/>
              <a:gd name="connsiteX474" fmla="*/ 948783 w 2620846"/>
              <a:gd name="connsiteY474" fmla="*/ 1176796 h 6249897"/>
              <a:gd name="connsiteX475" fmla="*/ 975224 w 2620846"/>
              <a:gd name="connsiteY475" fmla="*/ 1206894 h 6249897"/>
              <a:gd name="connsiteX476" fmla="*/ 1050519 w 2620846"/>
              <a:gd name="connsiteY476" fmla="*/ 1432496 h 6249897"/>
              <a:gd name="connsiteX477" fmla="*/ 1099811 w 2620846"/>
              <a:gd name="connsiteY477" fmla="*/ 1574978 h 6249897"/>
              <a:gd name="connsiteX478" fmla="*/ 1149104 w 2620846"/>
              <a:gd name="connsiteY478" fmla="*/ 1717460 h 6249897"/>
              <a:gd name="connsiteX479" fmla="*/ 1173129 w 2620846"/>
              <a:gd name="connsiteY479" fmla="*/ 1752226 h 6249897"/>
              <a:gd name="connsiteX480" fmla="*/ 1180746 w 2620846"/>
              <a:gd name="connsiteY480" fmla="*/ 1725926 h 6249897"/>
              <a:gd name="connsiteX481" fmla="*/ 883670 w 2620846"/>
              <a:gd name="connsiteY481" fmla="*/ 838796 h 6249897"/>
              <a:gd name="connsiteX482" fmla="*/ 887920 w 2620846"/>
              <a:gd name="connsiteY482" fmla="*/ 772629 h 6249897"/>
              <a:gd name="connsiteX483" fmla="*/ 867338 w 2620846"/>
              <a:gd name="connsiteY483" fmla="*/ 737013 h 6249897"/>
              <a:gd name="connsiteX484" fmla="*/ 841921 w 2620846"/>
              <a:gd name="connsiteY484" fmla="*/ 710730 h 6249897"/>
              <a:gd name="connsiteX485" fmla="*/ 848954 w 2620846"/>
              <a:gd name="connsiteY485" fmla="*/ 627595 h 6249897"/>
              <a:gd name="connsiteX486" fmla="*/ 824271 w 2620846"/>
              <a:gd name="connsiteY486" fmla="*/ 576713 h 6249897"/>
              <a:gd name="connsiteX487" fmla="*/ 799586 w 2620846"/>
              <a:gd name="connsiteY487" fmla="*/ 525829 h 6249897"/>
              <a:gd name="connsiteX488" fmla="*/ 621605 w 2620846"/>
              <a:gd name="connsiteY488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620846" h="6249897">
                <a:moveTo>
                  <a:pt x="1772718" y="5883634"/>
                </a:moveTo>
                <a:lnTo>
                  <a:pt x="1799488" y="5924445"/>
                </a:lnTo>
                <a:lnTo>
                  <a:pt x="1778094" y="5932144"/>
                </a:lnTo>
                <a:lnTo>
                  <a:pt x="1740626" y="5895184"/>
                </a:lnTo>
                <a:close/>
                <a:moveTo>
                  <a:pt x="1707577" y="5814063"/>
                </a:moveTo>
                <a:lnTo>
                  <a:pt x="1713842" y="5820752"/>
                </a:lnTo>
                <a:cubicBezTo>
                  <a:pt x="1709381" y="5819554"/>
                  <a:pt x="1707152" y="5817554"/>
                  <a:pt x="1707149" y="5814753"/>
                </a:cubicBezTo>
                <a:close/>
                <a:moveTo>
                  <a:pt x="2174207" y="5778624"/>
                </a:moveTo>
                <a:lnTo>
                  <a:pt x="2174209" y="5778630"/>
                </a:lnTo>
                <a:lnTo>
                  <a:pt x="2192642" y="5808175"/>
                </a:lnTo>
                <a:cubicBezTo>
                  <a:pt x="2210489" y="5835382"/>
                  <a:pt x="2220751" y="5852706"/>
                  <a:pt x="2223430" y="5860150"/>
                </a:cubicBezTo>
                <a:cubicBezTo>
                  <a:pt x="2226109" y="5867593"/>
                  <a:pt x="2232797" y="5869390"/>
                  <a:pt x="2243496" y="5865540"/>
                </a:cubicBezTo>
                <a:lnTo>
                  <a:pt x="2264898" y="5874652"/>
                </a:lnTo>
                <a:lnTo>
                  <a:pt x="2264898" y="5874650"/>
                </a:lnTo>
                <a:cubicBezTo>
                  <a:pt x="2261326" y="5864725"/>
                  <a:pt x="2254192" y="5861688"/>
                  <a:pt x="2243495" y="5865538"/>
                </a:cubicBezTo>
                <a:cubicBezTo>
                  <a:pt x="2232796" y="5869388"/>
                  <a:pt x="2226108" y="5867591"/>
                  <a:pt x="2223430" y="5860148"/>
                </a:cubicBezTo>
                <a:cubicBezTo>
                  <a:pt x="2220751" y="5852705"/>
                  <a:pt x="2210488" y="5835380"/>
                  <a:pt x="2192642" y="5808173"/>
                </a:cubicBezTo>
                <a:close/>
                <a:moveTo>
                  <a:pt x="1644242" y="5728096"/>
                </a:moveTo>
                <a:cubicBezTo>
                  <a:pt x="1688830" y="5740074"/>
                  <a:pt x="1714696" y="5755987"/>
                  <a:pt x="1721839" y="5775836"/>
                </a:cubicBezTo>
                <a:cubicBezTo>
                  <a:pt x="1725411" y="5785761"/>
                  <a:pt x="1722742" y="5795129"/>
                  <a:pt x="1713829" y="5803941"/>
                </a:cubicBezTo>
                <a:lnTo>
                  <a:pt x="1707573" y="5814064"/>
                </a:lnTo>
                <a:lnTo>
                  <a:pt x="1669675" y="5773591"/>
                </a:lnTo>
                <a:cubicBezTo>
                  <a:pt x="1658076" y="5758149"/>
                  <a:pt x="1649598" y="5742983"/>
                  <a:pt x="1644242" y="5728096"/>
                </a:cubicBezTo>
                <a:close/>
                <a:moveTo>
                  <a:pt x="1558536" y="5523531"/>
                </a:moveTo>
                <a:lnTo>
                  <a:pt x="1604058" y="5616445"/>
                </a:lnTo>
                <a:lnTo>
                  <a:pt x="1582664" y="5624144"/>
                </a:lnTo>
                <a:lnTo>
                  <a:pt x="1537140" y="5531231"/>
                </a:lnTo>
                <a:close/>
                <a:moveTo>
                  <a:pt x="1515693" y="5438061"/>
                </a:moveTo>
                <a:lnTo>
                  <a:pt x="1523765" y="5527638"/>
                </a:lnTo>
                <a:lnTo>
                  <a:pt x="1502370" y="5535338"/>
                </a:lnTo>
                <a:lnTo>
                  <a:pt x="1483599" y="5449611"/>
                </a:lnTo>
                <a:close/>
                <a:moveTo>
                  <a:pt x="1472867" y="5386214"/>
                </a:moveTo>
                <a:cubicBezTo>
                  <a:pt x="1474653" y="5391176"/>
                  <a:pt x="1480897" y="5397336"/>
                  <a:pt x="1491601" y="5404695"/>
                </a:cubicBezTo>
                <a:cubicBezTo>
                  <a:pt x="1496958" y="5419581"/>
                  <a:pt x="1499637" y="5427024"/>
                  <a:pt x="1499637" y="5427024"/>
                </a:cubicBezTo>
                <a:lnTo>
                  <a:pt x="1440792" y="5431388"/>
                </a:lnTo>
                <a:cubicBezTo>
                  <a:pt x="1462175" y="5401272"/>
                  <a:pt x="1472867" y="5386214"/>
                  <a:pt x="1472867" y="5386214"/>
                </a:cubicBezTo>
                <a:close/>
                <a:moveTo>
                  <a:pt x="1034125" y="5275078"/>
                </a:moveTo>
                <a:lnTo>
                  <a:pt x="1090327" y="5330518"/>
                </a:lnTo>
                <a:lnTo>
                  <a:pt x="1068931" y="5338218"/>
                </a:lnTo>
                <a:lnTo>
                  <a:pt x="1012729" y="5282778"/>
                </a:lnTo>
                <a:close/>
                <a:moveTo>
                  <a:pt x="985906" y="5141098"/>
                </a:moveTo>
                <a:lnTo>
                  <a:pt x="1028767" y="5260191"/>
                </a:lnTo>
                <a:lnTo>
                  <a:pt x="996673" y="5271742"/>
                </a:lnTo>
                <a:lnTo>
                  <a:pt x="953812" y="5152648"/>
                </a:lnTo>
                <a:close/>
                <a:moveTo>
                  <a:pt x="2186908" y="5087197"/>
                </a:moveTo>
                <a:lnTo>
                  <a:pt x="2216375" y="5169073"/>
                </a:lnTo>
                <a:lnTo>
                  <a:pt x="2194980" y="5176773"/>
                </a:lnTo>
                <a:lnTo>
                  <a:pt x="2165513" y="5094897"/>
                </a:lnTo>
                <a:close/>
                <a:moveTo>
                  <a:pt x="1210557" y="5060247"/>
                </a:moveTo>
                <a:lnTo>
                  <a:pt x="1210558" y="5060249"/>
                </a:lnTo>
                <a:lnTo>
                  <a:pt x="1269402" y="5064291"/>
                </a:lnTo>
                <a:cubicBezTo>
                  <a:pt x="1284563" y="5067242"/>
                  <a:pt x="1295265" y="5071798"/>
                  <a:pt x="1301511" y="5077957"/>
                </a:cubicBezTo>
                <a:lnTo>
                  <a:pt x="1301513" y="5077957"/>
                </a:lnTo>
                <a:cubicBezTo>
                  <a:pt x="1289024" y="5065637"/>
                  <a:pt x="1258705" y="5059733"/>
                  <a:pt x="1210557" y="5060247"/>
                </a:cubicBezTo>
                <a:close/>
                <a:moveTo>
                  <a:pt x="889485" y="4906761"/>
                </a:moveTo>
                <a:lnTo>
                  <a:pt x="897522" y="4929091"/>
                </a:lnTo>
                <a:lnTo>
                  <a:pt x="865429" y="4940641"/>
                </a:lnTo>
                <a:lnTo>
                  <a:pt x="857393" y="4918311"/>
                </a:lnTo>
                <a:close/>
                <a:moveTo>
                  <a:pt x="1710666" y="4871852"/>
                </a:moveTo>
                <a:lnTo>
                  <a:pt x="1710663" y="4871855"/>
                </a:lnTo>
                <a:lnTo>
                  <a:pt x="1724038" y="4875447"/>
                </a:lnTo>
                <a:lnTo>
                  <a:pt x="1702661" y="4916770"/>
                </a:lnTo>
                <a:lnTo>
                  <a:pt x="1702663" y="4916770"/>
                </a:lnTo>
                <a:lnTo>
                  <a:pt x="1724042" y="4875446"/>
                </a:lnTo>
                <a:close/>
                <a:moveTo>
                  <a:pt x="862697" y="4832328"/>
                </a:moveTo>
                <a:lnTo>
                  <a:pt x="876091" y="4869544"/>
                </a:lnTo>
                <a:lnTo>
                  <a:pt x="843999" y="4881094"/>
                </a:lnTo>
                <a:lnTo>
                  <a:pt x="830604" y="4843878"/>
                </a:lnTo>
                <a:close/>
                <a:moveTo>
                  <a:pt x="1659785" y="4764052"/>
                </a:moveTo>
                <a:lnTo>
                  <a:pt x="1659781" y="4764054"/>
                </a:lnTo>
                <a:lnTo>
                  <a:pt x="1697285" y="4868260"/>
                </a:lnTo>
                <a:lnTo>
                  <a:pt x="1697289" y="4868259"/>
                </a:lnTo>
                <a:close/>
                <a:moveTo>
                  <a:pt x="817157" y="4705791"/>
                </a:moveTo>
                <a:lnTo>
                  <a:pt x="835909" y="4757894"/>
                </a:lnTo>
                <a:lnTo>
                  <a:pt x="803816" y="4769444"/>
                </a:lnTo>
                <a:lnTo>
                  <a:pt x="785064" y="4717341"/>
                </a:lnTo>
                <a:close/>
                <a:moveTo>
                  <a:pt x="1081973" y="4702967"/>
                </a:moveTo>
                <a:lnTo>
                  <a:pt x="1081972" y="4702967"/>
                </a:lnTo>
                <a:lnTo>
                  <a:pt x="1146263" y="4881607"/>
                </a:lnTo>
                <a:lnTo>
                  <a:pt x="1146265" y="4881607"/>
                </a:lnTo>
                <a:close/>
                <a:moveTo>
                  <a:pt x="786384" y="4679033"/>
                </a:moveTo>
                <a:lnTo>
                  <a:pt x="793963" y="4680508"/>
                </a:lnTo>
                <a:lnTo>
                  <a:pt x="774351" y="4687567"/>
                </a:lnTo>
                <a:lnTo>
                  <a:pt x="771674" y="4680123"/>
                </a:lnTo>
                <a:cubicBezTo>
                  <a:pt x="775239" y="4678840"/>
                  <a:pt x="780140" y="4678477"/>
                  <a:pt x="786384" y="4679033"/>
                </a:cubicBezTo>
                <a:close/>
                <a:moveTo>
                  <a:pt x="2470645" y="4655150"/>
                </a:moveTo>
                <a:lnTo>
                  <a:pt x="2471775" y="4682777"/>
                </a:lnTo>
                <a:lnTo>
                  <a:pt x="2469401" y="4677839"/>
                </a:lnTo>
                <a:cubicBezTo>
                  <a:pt x="2467691" y="4671479"/>
                  <a:pt x="2468106" y="4663915"/>
                  <a:pt x="2470645" y="4655150"/>
                </a:cubicBezTo>
                <a:close/>
                <a:moveTo>
                  <a:pt x="2375414" y="4622332"/>
                </a:moveTo>
                <a:lnTo>
                  <a:pt x="2375719" y="4629753"/>
                </a:lnTo>
                <a:cubicBezTo>
                  <a:pt x="2374864" y="4626570"/>
                  <a:pt x="2374517" y="4624282"/>
                  <a:pt x="2374677" y="4622888"/>
                </a:cubicBezTo>
                <a:close/>
                <a:moveTo>
                  <a:pt x="1568723" y="4544602"/>
                </a:moveTo>
                <a:cubicBezTo>
                  <a:pt x="1533064" y="4557436"/>
                  <a:pt x="1514341" y="4561372"/>
                  <a:pt x="1512555" y="4556409"/>
                </a:cubicBezTo>
                <a:lnTo>
                  <a:pt x="1512559" y="4556410"/>
                </a:lnTo>
                <a:lnTo>
                  <a:pt x="1527933" y="4557182"/>
                </a:lnTo>
                <a:cubicBezTo>
                  <a:pt x="1537294" y="4555214"/>
                  <a:pt x="1550890" y="4551020"/>
                  <a:pt x="1568720" y="4544603"/>
                </a:cubicBezTo>
                <a:lnTo>
                  <a:pt x="1568718" y="4544629"/>
                </a:lnTo>
                <a:lnTo>
                  <a:pt x="1562057" y="4584835"/>
                </a:lnTo>
                <a:lnTo>
                  <a:pt x="1563417" y="4630560"/>
                </a:lnTo>
                <a:lnTo>
                  <a:pt x="1563416" y="4630580"/>
                </a:lnTo>
                <a:lnTo>
                  <a:pt x="1563418" y="4630586"/>
                </a:lnTo>
                <a:lnTo>
                  <a:pt x="1563417" y="4630560"/>
                </a:lnTo>
                <a:lnTo>
                  <a:pt x="1568718" y="4544629"/>
                </a:lnTo>
                <a:close/>
                <a:moveTo>
                  <a:pt x="2002360" y="4477695"/>
                </a:moveTo>
                <a:lnTo>
                  <a:pt x="2002364" y="4477708"/>
                </a:lnTo>
                <a:lnTo>
                  <a:pt x="2029051" y="4528150"/>
                </a:lnTo>
                <a:lnTo>
                  <a:pt x="2029053" y="4528149"/>
                </a:lnTo>
                <a:close/>
                <a:moveTo>
                  <a:pt x="2497447" y="4327270"/>
                </a:moveTo>
                <a:lnTo>
                  <a:pt x="2500825" y="4330248"/>
                </a:lnTo>
                <a:lnTo>
                  <a:pt x="2496479" y="4334336"/>
                </a:lnTo>
                <a:close/>
                <a:moveTo>
                  <a:pt x="2263882" y="3298030"/>
                </a:moveTo>
                <a:cubicBezTo>
                  <a:pt x="2242691" y="3346677"/>
                  <a:pt x="2235512" y="3383722"/>
                  <a:pt x="2242347" y="3409166"/>
                </a:cubicBezTo>
                <a:lnTo>
                  <a:pt x="2242349" y="3409160"/>
                </a:lnTo>
                <a:lnTo>
                  <a:pt x="2242607" y="3362297"/>
                </a:lnTo>
                <a:lnTo>
                  <a:pt x="2263883" y="3298032"/>
                </a:lnTo>
                <a:close/>
                <a:moveTo>
                  <a:pt x="340187" y="3111889"/>
                </a:moveTo>
                <a:lnTo>
                  <a:pt x="340183" y="3111895"/>
                </a:lnTo>
                <a:lnTo>
                  <a:pt x="336866" y="3161428"/>
                </a:lnTo>
                <a:lnTo>
                  <a:pt x="300128" y="3235600"/>
                </a:lnTo>
                <a:lnTo>
                  <a:pt x="300128" y="3235602"/>
                </a:lnTo>
                <a:cubicBezTo>
                  <a:pt x="335763" y="3177938"/>
                  <a:pt x="349116" y="3136700"/>
                  <a:pt x="340187" y="3111889"/>
                </a:cubicBezTo>
                <a:close/>
                <a:moveTo>
                  <a:pt x="6942" y="2211406"/>
                </a:moveTo>
                <a:lnTo>
                  <a:pt x="5011" y="2219154"/>
                </a:lnTo>
                <a:lnTo>
                  <a:pt x="0" y="2217021"/>
                </a:lnTo>
                <a:close/>
                <a:moveTo>
                  <a:pt x="925396" y="1984864"/>
                </a:moveTo>
                <a:lnTo>
                  <a:pt x="925395" y="1984867"/>
                </a:lnTo>
                <a:lnTo>
                  <a:pt x="949504" y="2051855"/>
                </a:lnTo>
                <a:lnTo>
                  <a:pt x="949506" y="2051854"/>
                </a:lnTo>
                <a:close/>
                <a:moveTo>
                  <a:pt x="738092" y="1867310"/>
                </a:moveTo>
                <a:lnTo>
                  <a:pt x="738090" y="1867311"/>
                </a:lnTo>
                <a:cubicBezTo>
                  <a:pt x="788047" y="1916591"/>
                  <a:pt x="822847" y="1968524"/>
                  <a:pt x="842492" y="2023108"/>
                </a:cubicBezTo>
                <a:lnTo>
                  <a:pt x="842495" y="2023107"/>
                </a:lnTo>
                <a:lnTo>
                  <a:pt x="898660" y="2011301"/>
                </a:lnTo>
                <a:cubicBezTo>
                  <a:pt x="894200" y="2010104"/>
                  <a:pt x="887291" y="2010489"/>
                  <a:pt x="877929" y="2012458"/>
                </a:cubicBezTo>
                <a:lnTo>
                  <a:pt x="842495" y="2023107"/>
                </a:lnTo>
                <a:cubicBezTo>
                  <a:pt x="822851" y="1968522"/>
                  <a:pt x="788049" y="1916590"/>
                  <a:pt x="738092" y="1867310"/>
                </a:cubicBezTo>
                <a:close/>
                <a:moveTo>
                  <a:pt x="211135" y="1863591"/>
                </a:moveTo>
                <a:cubicBezTo>
                  <a:pt x="212252" y="1866693"/>
                  <a:pt x="212643" y="1869004"/>
                  <a:pt x="212307" y="1870526"/>
                </a:cubicBezTo>
                <a:lnTo>
                  <a:pt x="211139" y="1871333"/>
                </a:lnTo>
                <a:close/>
                <a:moveTo>
                  <a:pt x="1215611" y="1855691"/>
                </a:moveTo>
                <a:lnTo>
                  <a:pt x="1209201" y="1866829"/>
                </a:lnTo>
                <a:lnTo>
                  <a:pt x="1209201" y="1866831"/>
                </a:lnTo>
                <a:lnTo>
                  <a:pt x="1215611" y="1855693"/>
                </a:lnTo>
                <a:close/>
                <a:moveTo>
                  <a:pt x="66673" y="1836312"/>
                </a:moveTo>
                <a:lnTo>
                  <a:pt x="70019" y="1840814"/>
                </a:lnTo>
                <a:cubicBezTo>
                  <a:pt x="72251" y="1847017"/>
                  <a:pt x="71141" y="1855122"/>
                  <a:pt x="66688" y="1865132"/>
                </a:cubicBezTo>
                <a:close/>
                <a:moveTo>
                  <a:pt x="1895616" y="1817999"/>
                </a:moveTo>
                <a:lnTo>
                  <a:pt x="1897667" y="1825631"/>
                </a:lnTo>
                <a:cubicBezTo>
                  <a:pt x="1895371" y="1826199"/>
                  <a:pt x="1892163" y="1825635"/>
                  <a:pt x="1888035" y="1823940"/>
                </a:cubicBezTo>
                <a:lnTo>
                  <a:pt x="1882994" y="1821117"/>
                </a:lnTo>
                <a:close/>
                <a:moveTo>
                  <a:pt x="1179283" y="1775125"/>
                </a:moveTo>
                <a:lnTo>
                  <a:pt x="1179282" y="1775126"/>
                </a:lnTo>
                <a:lnTo>
                  <a:pt x="1191585" y="1820926"/>
                </a:lnTo>
                <a:lnTo>
                  <a:pt x="1191587" y="1820925"/>
                </a:lnTo>
                <a:close/>
                <a:moveTo>
                  <a:pt x="1873060" y="1734033"/>
                </a:moveTo>
                <a:lnTo>
                  <a:pt x="1887415" y="1787464"/>
                </a:lnTo>
                <a:lnTo>
                  <a:pt x="1866760" y="1792566"/>
                </a:lnTo>
                <a:lnTo>
                  <a:pt x="1852403" y="1739132"/>
                </a:lnTo>
                <a:close/>
                <a:moveTo>
                  <a:pt x="1378947" y="1725817"/>
                </a:moveTo>
                <a:cubicBezTo>
                  <a:pt x="1382560" y="1757485"/>
                  <a:pt x="1382511" y="1784629"/>
                  <a:pt x="1378800" y="1807252"/>
                </a:cubicBezTo>
                <a:cubicBezTo>
                  <a:pt x="1401751" y="1801585"/>
                  <a:pt x="1413909" y="1801294"/>
                  <a:pt x="1415276" y="1806384"/>
                </a:cubicBezTo>
                <a:lnTo>
                  <a:pt x="1415273" y="1806381"/>
                </a:lnTo>
                <a:lnTo>
                  <a:pt x="1405135" y="1802783"/>
                </a:lnTo>
                <a:cubicBezTo>
                  <a:pt x="1399054" y="1802926"/>
                  <a:pt x="1390278" y="1804419"/>
                  <a:pt x="1378802" y="1807252"/>
                </a:cubicBezTo>
                <a:lnTo>
                  <a:pt x="1378949" y="1725823"/>
                </a:lnTo>
                <a:close/>
                <a:moveTo>
                  <a:pt x="1842296" y="1619531"/>
                </a:moveTo>
                <a:lnTo>
                  <a:pt x="1852550" y="1657699"/>
                </a:lnTo>
                <a:lnTo>
                  <a:pt x="1831897" y="1662800"/>
                </a:lnTo>
                <a:lnTo>
                  <a:pt x="1821641" y="1624633"/>
                </a:lnTo>
                <a:close/>
                <a:moveTo>
                  <a:pt x="1643511" y="1562806"/>
                </a:moveTo>
                <a:lnTo>
                  <a:pt x="1643509" y="1562806"/>
                </a:lnTo>
                <a:lnTo>
                  <a:pt x="1692728" y="1746006"/>
                </a:lnTo>
                <a:lnTo>
                  <a:pt x="1692729" y="1746006"/>
                </a:lnTo>
                <a:close/>
                <a:moveTo>
                  <a:pt x="1825891" y="1558465"/>
                </a:moveTo>
                <a:lnTo>
                  <a:pt x="1832042" y="1581366"/>
                </a:lnTo>
                <a:lnTo>
                  <a:pt x="1811387" y="1586467"/>
                </a:lnTo>
                <a:lnTo>
                  <a:pt x="1805236" y="1563566"/>
                </a:lnTo>
                <a:close/>
                <a:moveTo>
                  <a:pt x="1281682" y="1473085"/>
                </a:moveTo>
                <a:lnTo>
                  <a:pt x="1281680" y="1473086"/>
                </a:lnTo>
                <a:lnTo>
                  <a:pt x="1310391" y="1579954"/>
                </a:lnTo>
                <a:lnTo>
                  <a:pt x="1310393" y="1579953"/>
                </a:lnTo>
                <a:close/>
                <a:moveTo>
                  <a:pt x="1276262" y="1425586"/>
                </a:moveTo>
                <a:lnTo>
                  <a:pt x="1276260" y="1425587"/>
                </a:lnTo>
                <a:lnTo>
                  <a:pt x="1263807" y="1461220"/>
                </a:lnTo>
                <a:lnTo>
                  <a:pt x="1272743" y="1467153"/>
                </a:lnTo>
                <a:lnTo>
                  <a:pt x="1272746" y="1467150"/>
                </a:lnTo>
                <a:lnTo>
                  <a:pt x="1263809" y="1461219"/>
                </a:lnTo>
                <a:close/>
                <a:moveTo>
                  <a:pt x="1533791" y="1345708"/>
                </a:moveTo>
                <a:lnTo>
                  <a:pt x="1533789" y="1345708"/>
                </a:lnTo>
                <a:cubicBezTo>
                  <a:pt x="1542481" y="1359843"/>
                  <a:pt x="1562647" y="1371142"/>
                  <a:pt x="1594289" y="1379607"/>
                </a:cubicBezTo>
                <a:lnTo>
                  <a:pt x="1594288" y="1379605"/>
                </a:lnTo>
                <a:lnTo>
                  <a:pt x="1555436" y="1364782"/>
                </a:lnTo>
                <a:cubicBezTo>
                  <a:pt x="1545351" y="1359132"/>
                  <a:pt x="1538137" y="1352774"/>
                  <a:pt x="1533791" y="1345708"/>
                </a:cubicBezTo>
                <a:close/>
                <a:moveTo>
                  <a:pt x="1726720" y="1216667"/>
                </a:moveTo>
                <a:lnTo>
                  <a:pt x="1759531" y="1338799"/>
                </a:lnTo>
                <a:lnTo>
                  <a:pt x="1738876" y="1343900"/>
                </a:lnTo>
                <a:lnTo>
                  <a:pt x="1706065" y="1221768"/>
                </a:lnTo>
                <a:close/>
                <a:moveTo>
                  <a:pt x="1676620" y="1139502"/>
                </a:moveTo>
                <a:lnTo>
                  <a:pt x="1715733" y="1203100"/>
                </a:lnTo>
                <a:lnTo>
                  <a:pt x="1701962" y="1206501"/>
                </a:lnTo>
                <a:lnTo>
                  <a:pt x="1662850" y="1142902"/>
                </a:lnTo>
                <a:close/>
                <a:moveTo>
                  <a:pt x="942413" y="1084762"/>
                </a:moveTo>
                <a:lnTo>
                  <a:pt x="964972" y="1168728"/>
                </a:lnTo>
                <a:lnTo>
                  <a:pt x="951202" y="1172130"/>
                </a:lnTo>
                <a:lnTo>
                  <a:pt x="928644" y="1088162"/>
                </a:lnTo>
                <a:close/>
                <a:moveTo>
                  <a:pt x="1389941" y="974243"/>
                </a:moveTo>
                <a:lnTo>
                  <a:pt x="1428467" y="981010"/>
                </a:lnTo>
                <a:cubicBezTo>
                  <a:pt x="1415576" y="1005900"/>
                  <a:pt x="1409131" y="1018344"/>
                  <a:pt x="1409131" y="1018344"/>
                </a:cubicBezTo>
                <a:cubicBezTo>
                  <a:pt x="1407764" y="1013255"/>
                  <a:pt x="1403418" y="1006189"/>
                  <a:pt x="1396093" y="997145"/>
                </a:cubicBezTo>
                <a:cubicBezTo>
                  <a:pt x="1391991" y="981877"/>
                  <a:pt x="1389941" y="974243"/>
                  <a:pt x="1389941" y="974243"/>
                </a:cubicBezTo>
                <a:close/>
                <a:moveTo>
                  <a:pt x="1383936" y="869910"/>
                </a:moveTo>
                <a:lnTo>
                  <a:pt x="1399610" y="955577"/>
                </a:lnTo>
                <a:lnTo>
                  <a:pt x="1378953" y="960679"/>
                </a:lnTo>
                <a:lnTo>
                  <a:pt x="1370164" y="873310"/>
                </a:lnTo>
                <a:close/>
                <a:moveTo>
                  <a:pt x="1327685" y="769844"/>
                </a:moveTo>
                <a:lnTo>
                  <a:pt x="1361229" y="867377"/>
                </a:lnTo>
                <a:lnTo>
                  <a:pt x="1347459" y="870777"/>
                </a:lnTo>
                <a:lnTo>
                  <a:pt x="1313913" y="773245"/>
                </a:lnTo>
                <a:close/>
                <a:moveTo>
                  <a:pt x="1238163" y="564556"/>
                </a:moveTo>
                <a:lnTo>
                  <a:pt x="1264658" y="610401"/>
                </a:lnTo>
                <a:cubicBezTo>
                  <a:pt x="1272884" y="627363"/>
                  <a:pt x="1279050" y="643477"/>
                  <a:pt x="1283151" y="658743"/>
                </a:cubicBezTo>
                <a:cubicBezTo>
                  <a:pt x="1253364" y="638967"/>
                  <a:pt x="1235736" y="618901"/>
                  <a:pt x="1230268" y="598545"/>
                </a:cubicBezTo>
                <a:cubicBezTo>
                  <a:pt x="1227534" y="588367"/>
                  <a:pt x="1228925" y="579883"/>
                  <a:pt x="1234444" y="573095"/>
                </a:cubicBezTo>
                <a:close/>
                <a:moveTo>
                  <a:pt x="1233782" y="556979"/>
                </a:moveTo>
                <a:cubicBezTo>
                  <a:pt x="1236762" y="558956"/>
                  <a:pt x="1238305" y="561288"/>
                  <a:pt x="1238415" y="563973"/>
                </a:cubicBezTo>
                <a:lnTo>
                  <a:pt x="1238161" y="564557"/>
                </a:lnTo>
                <a:close/>
                <a:moveTo>
                  <a:pt x="1187201" y="438247"/>
                </a:moveTo>
                <a:lnTo>
                  <a:pt x="1213276" y="480647"/>
                </a:lnTo>
                <a:lnTo>
                  <a:pt x="1192621" y="485748"/>
                </a:lnTo>
                <a:lnTo>
                  <a:pt x="1173431" y="441647"/>
                </a:lnTo>
                <a:close/>
                <a:moveTo>
                  <a:pt x="869317" y="402790"/>
                </a:moveTo>
                <a:lnTo>
                  <a:pt x="869317" y="402792"/>
                </a:lnTo>
                <a:cubicBezTo>
                  <a:pt x="872051" y="412970"/>
                  <a:pt x="876862" y="417210"/>
                  <a:pt x="883747" y="415508"/>
                </a:cubicBezTo>
                <a:cubicBezTo>
                  <a:pt x="890631" y="413808"/>
                  <a:pt x="895100" y="416776"/>
                  <a:pt x="897149" y="424408"/>
                </a:cubicBezTo>
                <a:lnTo>
                  <a:pt x="903009" y="440582"/>
                </a:lnTo>
                <a:lnTo>
                  <a:pt x="904254" y="444019"/>
                </a:lnTo>
                <a:cubicBezTo>
                  <a:pt x="907965" y="453277"/>
                  <a:pt x="913019" y="465256"/>
                  <a:pt x="919415" y="479956"/>
                </a:cubicBezTo>
                <a:lnTo>
                  <a:pt x="922623" y="487632"/>
                </a:lnTo>
                <a:lnTo>
                  <a:pt x="932686" y="511712"/>
                </a:lnTo>
                <a:lnTo>
                  <a:pt x="932684" y="511706"/>
                </a:lnTo>
                <a:lnTo>
                  <a:pt x="922623" y="487632"/>
                </a:lnTo>
                <a:lnTo>
                  <a:pt x="919416" y="479958"/>
                </a:lnTo>
                <a:cubicBezTo>
                  <a:pt x="913020" y="465258"/>
                  <a:pt x="907966" y="453280"/>
                  <a:pt x="904255" y="444021"/>
                </a:cubicBezTo>
                <a:lnTo>
                  <a:pt x="903009" y="440582"/>
                </a:lnTo>
                <a:lnTo>
                  <a:pt x="897149" y="424406"/>
                </a:lnTo>
                <a:cubicBezTo>
                  <a:pt x="895099" y="416774"/>
                  <a:pt x="890631" y="413808"/>
                  <a:pt x="883746" y="415506"/>
                </a:cubicBezTo>
                <a:close/>
                <a:moveTo>
                  <a:pt x="621605" y="0"/>
                </a:moveTo>
                <a:cubicBezTo>
                  <a:pt x="687134" y="43508"/>
                  <a:pt x="719899" y="65262"/>
                  <a:pt x="719899" y="65262"/>
                </a:cubicBezTo>
                <a:cubicBezTo>
                  <a:pt x="766971" y="167596"/>
                  <a:pt x="798075" y="219605"/>
                  <a:pt x="813214" y="221293"/>
                </a:cubicBezTo>
                <a:lnTo>
                  <a:pt x="827716" y="193292"/>
                </a:lnTo>
                <a:cubicBezTo>
                  <a:pt x="831817" y="208558"/>
                  <a:pt x="835236" y="221281"/>
                  <a:pt x="837970" y="231458"/>
                </a:cubicBezTo>
                <a:lnTo>
                  <a:pt x="837933" y="251365"/>
                </a:lnTo>
                <a:lnTo>
                  <a:pt x="843609" y="252449"/>
                </a:lnTo>
                <a:cubicBezTo>
                  <a:pt x="849908" y="257678"/>
                  <a:pt x="861066" y="271880"/>
                  <a:pt x="877082" y="295059"/>
                </a:cubicBezTo>
                <a:lnTo>
                  <a:pt x="897737" y="289958"/>
                </a:lnTo>
                <a:cubicBezTo>
                  <a:pt x="899104" y="295047"/>
                  <a:pt x="888849" y="256879"/>
                  <a:pt x="866975" y="175458"/>
                </a:cubicBezTo>
                <a:cubicBezTo>
                  <a:pt x="866975" y="175458"/>
                  <a:pt x="872053" y="157924"/>
                  <a:pt x="882210" y="122856"/>
                </a:cubicBezTo>
                <a:cubicBezTo>
                  <a:pt x="920101" y="227455"/>
                  <a:pt x="965122" y="322156"/>
                  <a:pt x="1017272" y="406955"/>
                </a:cubicBezTo>
                <a:cubicBezTo>
                  <a:pt x="1018249" y="374154"/>
                  <a:pt x="1013708" y="348143"/>
                  <a:pt x="1003649" y="328920"/>
                </a:cubicBezTo>
                <a:cubicBezTo>
                  <a:pt x="1028357" y="366231"/>
                  <a:pt x="1049647" y="390820"/>
                  <a:pt x="1067517" y="402686"/>
                </a:cubicBezTo>
                <a:cubicBezTo>
                  <a:pt x="1073965" y="390241"/>
                  <a:pt x="1075820" y="378928"/>
                  <a:pt x="1073084" y="368752"/>
                </a:cubicBezTo>
                <a:cubicBezTo>
                  <a:pt x="1075820" y="378928"/>
                  <a:pt x="1037000" y="279986"/>
                  <a:pt x="956628" y="71919"/>
                </a:cubicBezTo>
                <a:cubicBezTo>
                  <a:pt x="1089638" y="348384"/>
                  <a:pt x="1184466" y="555594"/>
                  <a:pt x="1241106" y="693547"/>
                </a:cubicBezTo>
                <a:cubicBezTo>
                  <a:pt x="1259857" y="726903"/>
                  <a:pt x="1288862" y="798424"/>
                  <a:pt x="1328119" y="908113"/>
                </a:cubicBezTo>
                <a:cubicBezTo>
                  <a:pt x="1367379" y="1017802"/>
                  <a:pt x="1396627" y="1081122"/>
                  <a:pt x="1415867" y="1098078"/>
                </a:cubicBezTo>
                <a:cubicBezTo>
                  <a:pt x="1420946" y="1080544"/>
                  <a:pt x="1415476" y="1060189"/>
                  <a:pt x="1399460" y="1037010"/>
                </a:cubicBezTo>
                <a:cubicBezTo>
                  <a:pt x="1413230" y="1033611"/>
                  <a:pt x="1424950" y="1022576"/>
                  <a:pt x="1434618" y="1003910"/>
                </a:cubicBezTo>
                <a:cubicBezTo>
                  <a:pt x="1435496" y="1025398"/>
                  <a:pt x="1433152" y="1053110"/>
                  <a:pt x="1427585" y="1087045"/>
                </a:cubicBezTo>
                <a:lnTo>
                  <a:pt x="1454393" y="1104843"/>
                </a:lnTo>
                <a:lnTo>
                  <a:pt x="1475048" y="1099742"/>
                </a:lnTo>
                <a:cubicBezTo>
                  <a:pt x="1476904" y="1088431"/>
                  <a:pt x="1474414" y="1070052"/>
                  <a:pt x="1467577" y="1044609"/>
                </a:cubicBezTo>
                <a:cubicBezTo>
                  <a:pt x="1466212" y="1039520"/>
                  <a:pt x="1459130" y="1022275"/>
                  <a:pt x="1446338" y="992876"/>
                </a:cubicBezTo>
                <a:cubicBezTo>
                  <a:pt x="1438133" y="962342"/>
                  <a:pt x="1432665" y="941988"/>
                  <a:pt x="1429931" y="931808"/>
                </a:cubicBezTo>
                <a:cubicBezTo>
                  <a:pt x="1428564" y="926720"/>
                  <a:pt x="1428588" y="913148"/>
                  <a:pt x="1430004" y="891093"/>
                </a:cubicBezTo>
                <a:cubicBezTo>
                  <a:pt x="1431421" y="869037"/>
                  <a:pt x="1430760" y="852919"/>
                  <a:pt x="1428027" y="842741"/>
                </a:cubicBezTo>
                <a:cubicBezTo>
                  <a:pt x="1425292" y="832564"/>
                  <a:pt x="1408837" y="798642"/>
                  <a:pt x="1378661" y="740976"/>
                </a:cubicBezTo>
                <a:cubicBezTo>
                  <a:pt x="1348483" y="683311"/>
                  <a:pt x="1332028" y="649387"/>
                  <a:pt x="1329294" y="639210"/>
                </a:cubicBezTo>
                <a:lnTo>
                  <a:pt x="1327975" y="606977"/>
                </a:lnTo>
                <a:cubicBezTo>
                  <a:pt x="1318406" y="571354"/>
                  <a:pt x="1307907" y="541388"/>
                  <a:pt x="1296480" y="517077"/>
                </a:cubicBezTo>
                <a:cubicBezTo>
                  <a:pt x="1368748" y="640320"/>
                  <a:pt x="1423829" y="754242"/>
                  <a:pt x="1461720" y="858841"/>
                </a:cubicBezTo>
                <a:lnTo>
                  <a:pt x="1475490" y="855441"/>
                </a:lnTo>
                <a:cubicBezTo>
                  <a:pt x="1478712" y="849217"/>
                  <a:pt x="1476905" y="833385"/>
                  <a:pt x="1470070" y="807940"/>
                </a:cubicBezTo>
                <a:cubicBezTo>
                  <a:pt x="1448195" y="726517"/>
                  <a:pt x="1394288" y="598742"/>
                  <a:pt x="1308347" y="424609"/>
                </a:cubicBezTo>
                <a:cubicBezTo>
                  <a:pt x="1387061" y="535407"/>
                  <a:pt x="1460452" y="671939"/>
                  <a:pt x="1528520" y="834204"/>
                </a:cubicBezTo>
                <a:cubicBezTo>
                  <a:pt x="1585161" y="972159"/>
                  <a:pt x="1641803" y="1110114"/>
                  <a:pt x="1698445" y="1248069"/>
                </a:cubicBezTo>
                <a:cubicBezTo>
                  <a:pt x="1780575" y="1499112"/>
                  <a:pt x="1838730" y="1688244"/>
                  <a:pt x="1872911" y="1815466"/>
                </a:cubicBezTo>
                <a:lnTo>
                  <a:pt x="1882994" y="1821117"/>
                </a:lnTo>
                <a:lnTo>
                  <a:pt x="1874961" y="1823100"/>
                </a:lnTo>
                <a:lnTo>
                  <a:pt x="1883165" y="1853632"/>
                </a:lnTo>
                <a:lnTo>
                  <a:pt x="1903820" y="1848533"/>
                </a:lnTo>
                <a:lnTo>
                  <a:pt x="1930481" y="1947765"/>
                </a:lnTo>
                <a:cubicBezTo>
                  <a:pt x="1928137" y="1975477"/>
                  <a:pt x="1926964" y="1989333"/>
                  <a:pt x="1926964" y="1989333"/>
                </a:cubicBezTo>
                <a:cubicBezTo>
                  <a:pt x="1940734" y="1985931"/>
                  <a:pt x="1949670" y="1991865"/>
                  <a:pt x="1953771" y="2007132"/>
                </a:cubicBezTo>
                <a:cubicBezTo>
                  <a:pt x="1972230" y="2075831"/>
                  <a:pt x="1982996" y="2115905"/>
                  <a:pt x="1986072" y="2127356"/>
                </a:cubicBezTo>
                <a:lnTo>
                  <a:pt x="1986584" y="2129263"/>
                </a:lnTo>
                <a:cubicBezTo>
                  <a:pt x="1963634" y="2134933"/>
                  <a:pt x="1951916" y="2145966"/>
                  <a:pt x="1951427" y="2162365"/>
                </a:cubicBezTo>
                <a:cubicBezTo>
                  <a:pt x="1967931" y="2169143"/>
                  <a:pt x="1978233" y="2180165"/>
                  <a:pt x="1982337" y="2195432"/>
                </a:cubicBezTo>
                <a:cubicBezTo>
                  <a:pt x="1983703" y="2200521"/>
                  <a:pt x="1981287" y="2205188"/>
                  <a:pt x="1975085" y="2209433"/>
                </a:cubicBezTo>
                <a:cubicBezTo>
                  <a:pt x="1968884" y="2213677"/>
                  <a:pt x="1967149" y="2220888"/>
                  <a:pt x="1969884" y="2231066"/>
                </a:cubicBezTo>
                <a:cubicBezTo>
                  <a:pt x="1972618" y="2241245"/>
                  <a:pt x="1978795" y="2250572"/>
                  <a:pt x="1988414" y="2259048"/>
                </a:cubicBezTo>
                <a:cubicBezTo>
                  <a:pt x="1998034" y="2267526"/>
                  <a:pt x="2003527" y="2274310"/>
                  <a:pt x="2004894" y="2279399"/>
                </a:cubicBezTo>
                <a:cubicBezTo>
                  <a:pt x="2007630" y="2289576"/>
                  <a:pt x="2015784" y="2347254"/>
                  <a:pt x="2029358" y="2452433"/>
                </a:cubicBezTo>
                <a:cubicBezTo>
                  <a:pt x="2042932" y="2557610"/>
                  <a:pt x="2051086" y="2615289"/>
                  <a:pt x="2053820" y="2625466"/>
                </a:cubicBezTo>
                <a:cubicBezTo>
                  <a:pt x="2071594" y="2691622"/>
                  <a:pt x="2083802" y="2727949"/>
                  <a:pt x="2090442" y="2734449"/>
                </a:cubicBezTo>
                <a:cubicBezTo>
                  <a:pt x="2097083" y="2740948"/>
                  <a:pt x="2101087" y="2746743"/>
                  <a:pt x="2102454" y="2751831"/>
                </a:cubicBezTo>
                <a:lnTo>
                  <a:pt x="2012513" y="2253098"/>
                </a:lnTo>
                <a:cubicBezTo>
                  <a:pt x="2015247" y="2263275"/>
                  <a:pt x="2024963" y="2281225"/>
                  <a:pt x="2041663" y="2306947"/>
                </a:cubicBezTo>
                <a:cubicBezTo>
                  <a:pt x="2058362" y="2332669"/>
                  <a:pt x="2067397" y="2348075"/>
                  <a:pt x="2068764" y="2353164"/>
                </a:cubicBezTo>
                <a:cubicBezTo>
                  <a:pt x="2103043" y="2426095"/>
                  <a:pt x="2150016" y="2582719"/>
                  <a:pt x="2209684" y="2823029"/>
                </a:cubicBezTo>
                <a:lnTo>
                  <a:pt x="2222424" y="2795540"/>
                </a:lnTo>
                <a:lnTo>
                  <a:pt x="2230997" y="2834044"/>
                </a:lnTo>
                <a:cubicBezTo>
                  <a:pt x="2243182" y="2883945"/>
                  <a:pt x="2253627" y="2926811"/>
                  <a:pt x="2262337" y="2962646"/>
                </a:cubicBezTo>
                <a:lnTo>
                  <a:pt x="2278683" y="3030167"/>
                </a:lnTo>
                <a:lnTo>
                  <a:pt x="2283256" y="3049052"/>
                </a:lnTo>
                <a:lnTo>
                  <a:pt x="2286154" y="3061249"/>
                </a:lnTo>
                <a:lnTo>
                  <a:pt x="2267693" y="3093592"/>
                </a:lnTo>
                <a:lnTo>
                  <a:pt x="2267692" y="3093596"/>
                </a:lnTo>
                <a:lnTo>
                  <a:pt x="2286155" y="3061251"/>
                </a:lnTo>
                <a:lnTo>
                  <a:pt x="2293759" y="3093262"/>
                </a:lnTo>
                <a:cubicBezTo>
                  <a:pt x="2295522" y="3100967"/>
                  <a:pt x="2295550" y="3101639"/>
                  <a:pt x="2293842" y="3095278"/>
                </a:cubicBezTo>
                <a:lnTo>
                  <a:pt x="2466107" y="4119047"/>
                </a:lnTo>
                <a:cubicBezTo>
                  <a:pt x="2479779" y="4169935"/>
                  <a:pt x="2485442" y="4209235"/>
                  <a:pt x="2483097" y="4236947"/>
                </a:cubicBezTo>
                <a:cubicBezTo>
                  <a:pt x="2477043" y="4287280"/>
                  <a:pt x="2472648" y="4307359"/>
                  <a:pt x="2469914" y="4297182"/>
                </a:cubicBezTo>
                <a:cubicBezTo>
                  <a:pt x="2472648" y="4307359"/>
                  <a:pt x="2478142" y="4314142"/>
                  <a:pt x="2486393" y="4317532"/>
                </a:cubicBezTo>
                <a:lnTo>
                  <a:pt x="2497446" y="4327271"/>
                </a:lnTo>
                <a:lnTo>
                  <a:pt x="2496477" y="4334337"/>
                </a:lnTo>
                <a:lnTo>
                  <a:pt x="2492035" y="4338522"/>
                </a:lnTo>
                <a:lnTo>
                  <a:pt x="2496479" y="4334336"/>
                </a:lnTo>
                <a:lnTo>
                  <a:pt x="2494599" y="4348063"/>
                </a:lnTo>
                <a:lnTo>
                  <a:pt x="2478764" y="4351974"/>
                </a:lnTo>
                <a:lnTo>
                  <a:pt x="2485002" y="4326016"/>
                </a:lnTo>
                <a:lnTo>
                  <a:pt x="2485002" y="4326014"/>
                </a:lnTo>
                <a:lnTo>
                  <a:pt x="2478761" y="4351975"/>
                </a:lnTo>
                <a:lnTo>
                  <a:pt x="2411977" y="4368468"/>
                </a:lnTo>
                <a:cubicBezTo>
                  <a:pt x="2393616" y="4373002"/>
                  <a:pt x="2384436" y="4375268"/>
                  <a:pt x="2384436" y="4375268"/>
                </a:cubicBezTo>
                <a:cubicBezTo>
                  <a:pt x="2340685" y="4467471"/>
                  <a:pt x="2316513" y="4514139"/>
                  <a:pt x="2311923" y="4515273"/>
                </a:cubicBezTo>
                <a:cubicBezTo>
                  <a:pt x="2302744" y="4517541"/>
                  <a:pt x="2291268" y="4520373"/>
                  <a:pt x="2277498" y="4523774"/>
                </a:cubicBezTo>
                <a:cubicBezTo>
                  <a:pt x="2257771" y="4523221"/>
                  <a:pt x="2245612" y="4523510"/>
                  <a:pt x="2241023" y="4524643"/>
                </a:cubicBezTo>
                <a:cubicBezTo>
                  <a:pt x="2185649" y="4446065"/>
                  <a:pt x="2140775" y="4397456"/>
                  <a:pt x="2106399" y="4378813"/>
                </a:cubicBezTo>
                <a:cubicBezTo>
                  <a:pt x="2106399" y="4378813"/>
                  <a:pt x="2107718" y="4411046"/>
                  <a:pt x="2110353" y="4475514"/>
                </a:cubicBezTo>
                <a:cubicBezTo>
                  <a:pt x="2107520" y="4519625"/>
                  <a:pt x="2115725" y="4550159"/>
                  <a:pt x="2134964" y="4567113"/>
                </a:cubicBezTo>
                <a:cubicBezTo>
                  <a:pt x="2105665" y="4530936"/>
                  <a:pt x="2088721" y="4513414"/>
                  <a:pt x="2084131" y="4514547"/>
                </a:cubicBezTo>
                <a:lnTo>
                  <a:pt x="2040165" y="4572132"/>
                </a:lnTo>
                <a:lnTo>
                  <a:pt x="2075668" y="4643804"/>
                </a:lnTo>
                <a:cubicBezTo>
                  <a:pt x="2097982" y="4683416"/>
                  <a:pt x="2110030" y="4705703"/>
                  <a:pt x="2111816" y="4710665"/>
                </a:cubicBezTo>
                <a:cubicBezTo>
                  <a:pt x="2115388" y="4720590"/>
                  <a:pt x="2118071" y="4739241"/>
                  <a:pt x="2119869" y="4766619"/>
                </a:cubicBezTo>
                <a:cubicBezTo>
                  <a:pt x="2121667" y="4793997"/>
                  <a:pt x="2124352" y="4812648"/>
                  <a:pt x="2127924" y="4822572"/>
                </a:cubicBezTo>
                <a:cubicBezTo>
                  <a:pt x="2127924" y="4822572"/>
                  <a:pt x="2141318" y="4859789"/>
                  <a:pt x="2168106" y="4934222"/>
                </a:cubicBezTo>
                <a:cubicBezTo>
                  <a:pt x="2194895" y="5008655"/>
                  <a:pt x="2215432" y="5065721"/>
                  <a:pt x="2229719" y="5105419"/>
                </a:cubicBezTo>
                <a:cubicBezTo>
                  <a:pt x="2226148" y="5095495"/>
                  <a:pt x="2213214" y="5087538"/>
                  <a:pt x="2190921" y="5081549"/>
                </a:cubicBezTo>
                <a:cubicBezTo>
                  <a:pt x="2168626" y="5075560"/>
                  <a:pt x="2155694" y="5067603"/>
                  <a:pt x="2152122" y="5057679"/>
                </a:cubicBezTo>
                <a:cubicBezTo>
                  <a:pt x="2096783" y="4948681"/>
                  <a:pt x="2062863" y="4876815"/>
                  <a:pt x="2050362" y="4842079"/>
                </a:cubicBezTo>
                <a:cubicBezTo>
                  <a:pt x="2046790" y="4832154"/>
                  <a:pt x="2024476" y="4786938"/>
                  <a:pt x="1983418" y="4706430"/>
                </a:cubicBezTo>
                <a:lnTo>
                  <a:pt x="1954031" y="4648130"/>
                </a:lnTo>
                <a:lnTo>
                  <a:pt x="1920795" y="4644422"/>
                </a:lnTo>
                <a:lnTo>
                  <a:pt x="1888248" y="4613251"/>
                </a:lnTo>
                <a:lnTo>
                  <a:pt x="2043057" y="4939292"/>
                </a:lnTo>
                <a:cubicBezTo>
                  <a:pt x="2193017" y="5255250"/>
                  <a:pt x="2268668" y="5415088"/>
                  <a:pt x="2270007" y="5418810"/>
                </a:cubicBezTo>
                <a:cubicBezTo>
                  <a:pt x="2273579" y="5428734"/>
                  <a:pt x="2270026" y="5452432"/>
                  <a:pt x="2259346" y="5489906"/>
                </a:cubicBezTo>
                <a:cubicBezTo>
                  <a:pt x="2257572" y="5507359"/>
                  <a:pt x="2267385" y="5517840"/>
                  <a:pt x="2288787" y="5521347"/>
                </a:cubicBezTo>
                <a:cubicBezTo>
                  <a:pt x="2310187" y="5524855"/>
                  <a:pt x="2322674" y="5531572"/>
                  <a:pt x="2326246" y="5541496"/>
                </a:cubicBezTo>
                <a:cubicBezTo>
                  <a:pt x="2308433" y="5581537"/>
                  <a:pt x="2303100" y="5611481"/>
                  <a:pt x="2310243" y="5631329"/>
                </a:cubicBezTo>
                <a:cubicBezTo>
                  <a:pt x="2313815" y="5641254"/>
                  <a:pt x="2325414" y="5656697"/>
                  <a:pt x="2345042" y="5677657"/>
                </a:cubicBezTo>
                <a:cubicBezTo>
                  <a:pt x="2364668" y="5698619"/>
                  <a:pt x="2376267" y="5714062"/>
                  <a:pt x="2379839" y="5723986"/>
                </a:cubicBezTo>
                <a:cubicBezTo>
                  <a:pt x="2492315" y="5969360"/>
                  <a:pt x="2572650" y="6136621"/>
                  <a:pt x="2620846" y="6225769"/>
                </a:cubicBezTo>
                <a:cubicBezTo>
                  <a:pt x="2522751" y="6199419"/>
                  <a:pt x="2473705" y="6186243"/>
                  <a:pt x="2473705" y="6186243"/>
                </a:cubicBezTo>
                <a:cubicBezTo>
                  <a:pt x="2407675" y="6092303"/>
                  <a:pt x="2363070" y="6046702"/>
                  <a:pt x="2339888" y="6049440"/>
                </a:cubicBezTo>
                <a:lnTo>
                  <a:pt x="2315831" y="6083320"/>
                </a:lnTo>
                <a:cubicBezTo>
                  <a:pt x="2310473" y="6068433"/>
                  <a:pt x="2306008" y="6056028"/>
                  <a:pt x="2302437" y="6046103"/>
                </a:cubicBezTo>
                <a:lnTo>
                  <a:pt x="2303734" y="6025086"/>
                </a:lnTo>
                <a:lnTo>
                  <a:pt x="2295072" y="6025634"/>
                </a:lnTo>
                <a:cubicBezTo>
                  <a:pt x="2285707" y="6021999"/>
                  <a:pt x="2269428" y="6010341"/>
                  <a:pt x="2246235" y="5990663"/>
                </a:cubicBezTo>
                <a:lnTo>
                  <a:pt x="2214143" y="6002213"/>
                </a:lnTo>
                <a:cubicBezTo>
                  <a:pt x="2212357" y="5997251"/>
                  <a:pt x="2225751" y="6034468"/>
                  <a:pt x="2254325" y="6113863"/>
                </a:cubicBezTo>
                <a:cubicBezTo>
                  <a:pt x="2254325" y="6113863"/>
                  <a:pt x="2245418" y="6133883"/>
                  <a:pt x="2227607" y="6173923"/>
                </a:cubicBezTo>
                <a:cubicBezTo>
                  <a:pt x="2175841" y="6074850"/>
                  <a:pt x="2112488" y="5988354"/>
                  <a:pt x="2037553" y="5914433"/>
                </a:cubicBezTo>
                <a:cubicBezTo>
                  <a:pt x="2034004" y="5949340"/>
                  <a:pt x="2039368" y="5975434"/>
                  <a:pt x="2053643" y="5992717"/>
                </a:cubicBezTo>
                <a:cubicBezTo>
                  <a:pt x="2017960" y="5960719"/>
                  <a:pt x="1986744" y="5941126"/>
                  <a:pt x="1959991" y="5933940"/>
                </a:cubicBezTo>
                <a:cubicBezTo>
                  <a:pt x="1949299" y="5948998"/>
                  <a:pt x="1945739" y="5961489"/>
                  <a:pt x="1949311" y="5971413"/>
                </a:cubicBezTo>
                <a:cubicBezTo>
                  <a:pt x="1945739" y="5961489"/>
                  <a:pt x="1999287" y="6054317"/>
                  <a:pt x="2109952" y="6249897"/>
                </a:cubicBezTo>
                <a:cubicBezTo>
                  <a:pt x="1922576" y="5997850"/>
                  <a:pt x="1789621" y="5807489"/>
                  <a:pt x="1711090" y="5678814"/>
                </a:cubicBezTo>
                <a:cubicBezTo>
                  <a:pt x="1684325" y="5649211"/>
                  <a:pt x="1644167" y="5582392"/>
                  <a:pt x="1590613" y="5478357"/>
                </a:cubicBezTo>
                <a:cubicBezTo>
                  <a:pt x="1537061" y="5374321"/>
                  <a:pt x="1496015" y="5316229"/>
                  <a:pt x="1467476" y="5304080"/>
                </a:cubicBezTo>
                <a:cubicBezTo>
                  <a:pt x="1458571" y="5324100"/>
                  <a:pt x="1465715" y="5343948"/>
                  <a:pt x="1488907" y="5363627"/>
                </a:cubicBezTo>
                <a:cubicBezTo>
                  <a:pt x="1467511" y="5371327"/>
                  <a:pt x="1448796" y="5386470"/>
                  <a:pt x="1432759" y="5409057"/>
                </a:cubicBezTo>
                <a:cubicBezTo>
                  <a:pt x="1432746" y="5386641"/>
                  <a:pt x="1438081" y="5356696"/>
                  <a:pt x="1448760" y="5319224"/>
                </a:cubicBezTo>
                <a:lnTo>
                  <a:pt x="1408631" y="5308443"/>
                </a:lnTo>
                <a:lnTo>
                  <a:pt x="1376538" y="5319993"/>
                </a:lnTo>
                <a:cubicBezTo>
                  <a:pt x="1372979" y="5332484"/>
                  <a:pt x="1375662" y="5351136"/>
                  <a:pt x="1384592" y="5375947"/>
                </a:cubicBezTo>
                <a:cubicBezTo>
                  <a:pt x="1386378" y="5380909"/>
                  <a:pt x="1396194" y="5396994"/>
                  <a:pt x="1414042" y="5424200"/>
                </a:cubicBezTo>
                <a:cubicBezTo>
                  <a:pt x="1424757" y="5453973"/>
                  <a:pt x="1431901" y="5473822"/>
                  <a:pt x="1435473" y="5483747"/>
                </a:cubicBezTo>
                <a:cubicBezTo>
                  <a:pt x="1437258" y="5488709"/>
                  <a:pt x="1436375" y="5503039"/>
                  <a:pt x="1432820" y="5526739"/>
                </a:cubicBezTo>
                <a:cubicBezTo>
                  <a:pt x="1429266" y="5550437"/>
                  <a:pt x="1429274" y="5567249"/>
                  <a:pt x="1432846" y="5577174"/>
                </a:cubicBezTo>
                <a:cubicBezTo>
                  <a:pt x="1436419" y="5587098"/>
                  <a:pt x="1459617" y="5617984"/>
                  <a:pt x="1502443" y="5669830"/>
                </a:cubicBezTo>
                <a:cubicBezTo>
                  <a:pt x="1545269" y="5721677"/>
                  <a:pt x="1568467" y="5752562"/>
                  <a:pt x="1572039" y="5762487"/>
                </a:cubicBezTo>
                <a:lnTo>
                  <a:pt x="1572058" y="5796110"/>
                </a:lnTo>
                <a:cubicBezTo>
                  <a:pt x="1584559" y="5830845"/>
                  <a:pt x="1598840" y="5859336"/>
                  <a:pt x="1614900" y="5881580"/>
                </a:cubicBezTo>
                <a:cubicBezTo>
                  <a:pt x="1511414" y="5773096"/>
                  <a:pt x="1433786" y="5669317"/>
                  <a:pt x="1382020" y="5570243"/>
                </a:cubicBezTo>
                <a:lnTo>
                  <a:pt x="1360625" y="5577943"/>
                </a:lnTo>
                <a:cubicBezTo>
                  <a:pt x="1355279" y="5585472"/>
                  <a:pt x="1357070" y="5601643"/>
                  <a:pt x="1366001" y="5626453"/>
                </a:cubicBezTo>
                <a:cubicBezTo>
                  <a:pt x="1394575" y="5705849"/>
                  <a:pt x="1469535" y="5824600"/>
                  <a:pt x="1590880" y="5982707"/>
                </a:cubicBezTo>
                <a:cubicBezTo>
                  <a:pt x="1476701" y="5889280"/>
                  <a:pt x="1372316" y="5767107"/>
                  <a:pt x="1277722" y="5616188"/>
                </a:cubicBezTo>
                <a:cubicBezTo>
                  <a:pt x="1199191" y="5487512"/>
                  <a:pt x="1120659" y="5358836"/>
                  <a:pt x="1042128" y="5230160"/>
                </a:cubicBezTo>
                <a:cubicBezTo>
                  <a:pt x="931438" y="4989749"/>
                  <a:pt x="853771" y="4807515"/>
                  <a:pt x="809124" y="4683460"/>
                </a:cubicBezTo>
                <a:lnTo>
                  <a:pt x="793963" y="4680508"/>
                </a:lnTo>
                <a:lnTo>
                  <a:pt x="806445" y="4676016"/>
                </a:lnTo>
                <a:lnTo>
                  <a:pt x="795730" y="4646243"/>
                </a:lnTo>
                <a:lnTo>
                  <a:pt x="763636" y="4657794"/>
                </a:lnTo>
                <a:lnTo>
                  <a:pt x="728813" y="4561030"/>
                </a:lnTo>
                <a:cubicBezTo>
                  <a:pt x="734146" y="4531085"/>
                  <a:pt x="736812" y="4516113"/>
                  <a:pt x="736812" y="4516113"/>
                </a:cubicBezTo>
                <a:cubicBezTo>
                  <a:pt x="715419" y="4523813"/>
                  <a:pt x="702041" y="4520220"/>
                  <a:pt x="696684" y="4505333"/>
                </a:cubicBezTo>
                <a:cubicBezTo>
                  <a:pt x="672574" y="4438343"/>
                  <a:pt x="658511" y="4399267"/>
                  <a:pt x="654492" y="4388102"/>
                </a:cubicBezTo>
                <a:lnTo>
                  <a:pt x="653822" y="4386240"/>
                </a:lnTo>
                <a:cubicBezTo>
                  <a:pt x="689482" y="4373406"/>
                  <a:pt x="708197" y="4358263"/>
                  <a:pt x="709972" y="4340809"/>
                </a:cubicBezTo>
                <a:cubicBezTo>
                  <a:pt x="685005" y="4338585"/>
                  <a:pt x="669842" y="4330030"/>
                  <a:pt x="664484" y="4315143"/>
                </a:cubicBezTo>
                <a:cubicBezTo>
                  <a:pt x="662698" y="4310181"/>
                  <a:pt x="666709" y="4304534"/>
                  <a:pt x="676513" y="4298203"/>
                </a:cubicBezTo>
                <a:cubicBezTo>
                  <a:pt x="686317" y="4291872"/>
                  <a:pt x="689434" y="4283744"/>
                  <a:pt x="685863" y="4273819"/>
                </a:cubicBezTo>
                <a:cubicBezTo>
                  <a:pt x="682291" y="4263895"/>
                  <a:pt x="673369" y="4255896"/>
                  <a:pt x="659100" y="4249821"/>
                </a:cubicBezTo>
                <a:cubicBezTo>
                  <a:pt x="644832" y="4243746"/>
                  <a:pt x="636803" y="4238229"/>
                  <a:pt x="635017" y="4233266"/>
                </a:cubicBezTo>
                <a:cubicBezTo>
                  <a:pt x="631445" y="4223342"/>
                  <a:pt x="622499" y="4164907"/>
                  <a:pt x="608177" y="4057962"/>
                </a:cubicBezTo>
                <a:cubicBezTo>
                  <a:pt x="593854" y="3951018"/>
                  <a:pt x="584907" y="3892584"/>
                  <a:pt x="581335" y="3882659"/>
                </a:cubicBezTo>
                <a:cubicBezTo>
                  <a:pt x="558118" y="3818150"/>
                  <a:pt x="541605" y="3783457"/>
                  <a:pt x="531793" y="3778581"/>
                </a:cubicBezTo>
                <a:cubicBezTo>
                  <a:pt x="521983" y="3773704"/>
                  <a:pt x="516185" y="3768785"/>
                  <a:pt x="514399" y="3763823"/>
                </a:cubicBezTo>
                <a:lnTo>
                  <a:pt x="621658" y="4263297"/>
                </a:lnTo>
                <a:cubicBezTo>
                  <a:pt x="618086" y="4253372"/>
                  <a:pt x="604258" y="4237330"/>
                  <a:pt x="580173" y="4215171"/>
                </a:cubicBezTo>
                <a:cubicBezTo>
                  <a:pt x="556087" y="4193013"/>
                  <a:pt x="543151" y="4179452"/>
                  <a:pt x="541365" y="4174490"/>
                </a:cubicBezTo>
                <a:cubicBezTo>
                  <a:pt x="493182" y="4107756"/>
                  <a:pt x="430688" y="3956494"/>
                  <a:pt x="353882" y="3720703"/>
                </a:cubicBezTo>
                <a:lnTo>
                  <a:pt x="332569" y="3753516"/>
                </a:lnTo>
                <a:lnTo>
                  <a:pt x="321781" y="3715441"/>
                </a:lnTo>
                <a:cubicBezTo>
                  <a:pt x="306151" y="3666418"/>
                  <a:pt x="292756" y="3624298"/>
                  <a:pt x="281591" y="3589082"/>
                </a:cubicBezTo>
                <a:lnTo>
                  <a:pt x="260655" y="3522706"/>
                </a:lnTo>
                <a:lnTo>
                  <a:pt x="254798" y="3504142"/>
                </a:lnTo>
                <a:lnTo>
                  <a:pt x="251103" y="3492134"/>
                </a:lnTo>
                <a:lnTo>
                  <a:pt x="281517" y="3452491"/>
                </a:lnTo>
                <a:lnTo>
                  <a:pt x="281519" y="3452486"/>
                </a:lnTo>
                <a:lnTo>
                  <a:pt x="251102" y="3492132"/>
                </a:lnTo>
                <a:lnTo>
                  <a:pt x="241399" y="3460620"/>
                </a:lnTo>
                <a:cubicBezTo>
                  <a:pt x="239169" y="3453015"/>
                  <a:pt x="239165" y="3452315"/>
                  <a:pt x="241398" y="3458518"/>
                </a:cubicBezTo>
                <a:lnTo>
                  <a:pt x="40238" y="2429540"/>
                </a:lnTo>
                <a:cubicBezTo>
                  <a:pt x="22379" y="2379918"/>
                  <a:pt x="16118" y="2340134"/>
                  <a:pt x="21451" y="2310190"/>
                </a:cubicBezTo>
                <a:cubicBezTo>
                  <a:pt x="33905" y="2255263"/>
                  <a:pt x="41918" y="2232762"/>
                  <a:pt x="45490" y="2242686"/>
                </a:cubicBezTo>
                <a:cubicBezTo>
                  <a:pt x="41918" y="2232762"/>
                  <a:pt x="33891" y="2227243"/>
                  <a:pt x="21406" y="2226132"/>
                </a:cubicBezTo>
                <a:lnTo>
                  <a:pt x="5014" y="2219153"/>
                </a:lnTo>
                <a:lnTo>
                  <a:pt x="6945" y="2211405"/>
                </a:lnTo>
                <a:lnTo>
                  <a:pt x="14038" y="2205664"/>
                </a:lnTo>
                <a:lnTo>
                  <a:pt x="6942" y="2211406"/>
                </a:lnTo>
                <a:lnTo>
                  <a:pt x="10689" y="2196359"/>
                </a:lnTo>
                <a:lnTo>
                  <a:pt x="35293" y="2187504"/>
                </a:lnTo>
                <a:lnTo>
                  <a:pt x="24405" y="2215907"/>
                </a:lnTo>
                <a:lnTo>
                  <a:pt x="24076" y="2216763"/>
                </a:lnTo>
                <a:lnTo>
                  <a:pt x="24077" y="2216761"/>
                </a:lnTo>
                <a:lnTo>
                  <a:pt x="24405" y="2215907"/>
                </a:lnTo>
                <a:lnTo>
                  <a:pt x="35295" y="2187503"/>
                </a:lnTo>
                <a:lnTo>
                  <a:pt x="139062" y="2150158"/>
                </a:lnTo>
                <a:cubicBezTo>
                  <a:pt x="167588" y="2139891"/>
                  <a:pt x="181853" y="2134758"/>
                  <a:pt x="181853" y="2134758"/>
                </a:cubicBezTo>
                <a:cubicBezTo>
                  <a:pt x="254909" y="2024391"/>
                  <a:pt x="295002" y="1967924"/>
                  <a:pt x="302133" y="1965358"/>
                </a:cubicBezTo>
                <a:cubicBezTo>
                  <a:pt x="316398" y="1960224"/>
                  <a:pt x="334227" y="1953807"/>
                  <a:pt x="355623" y="1946107"/>
                </a:cubicBezTo>
                <a:cubicBezTo>
                  <a:pt x="385935" y="1940803"/>
                  <a:pt x="404658" y="1936867"/>
                  <a:pt x="411789" y="1934300"/>
                </a:cubicBezTo>
                <a:cubicBezTo>
                  <a:pt x="492071" y="2000691"/>
                  <a:pt x="558073" y="2038593"/>
                  <a:pt x="609791" y="2048004"/>
                </a:cubicBezTo>
                <a:cubicBezTo>
                  <a:pt x="609791" y="2048004"/>
                  <a:pt x="609774" y="2014380"/>
                  <a:pt x="609739" y="1947134"/>
                </a:cubicBezTo>
                <a:cubicBezTo>
                  <a:pt x="616848" y="1899736"/>
                  <a:pt x="606132" y="1869962"/>
                  <a:pt x="577593" y="1857813"/>
                </a:cubicBezTo>
                <a:cubicBezTo>
                  <a:pt x="620407" y="1887245"/>
                  <a:pt x="645380" y="1900677"/>
                  <a:pt x="652512" y="1898110"/>
                </a:cubicBezTo>
                <a:cubicBezTo>
                  <a:pt x="750535" y="1789968"/>
                  <a:pt x="813809" y="1730763"/>
                  <a:pt x="842336" y="1720497"/>
                </a:cubicBezTo>
                <a:cubicBezTo>
                  <a:pt x="863732" y="1712796"/>
                  <a:pt x="886913" y="1710058"/>
                  <a:pt x="911878" y="1712284"/>
                </a:cubicBezTo>
                <a:cubicBezTo>
                  <a:pt x="950227" y="1729309"/>
                  <a:pt x="985847" y="1745741"/>
                  <a:pt x="1018733" y="1761580"/>
                </a:cubicBezTo>
                <a:lnTo>
                  <a:pt x="1099518" y="1802418"/>
                </a:lnTo>
                <a:lnTo>
                  <a:pt x="1074102" y="1711563"/>
                </a:lnTo>
                <a:cubicBezTo>
                  <a:pt x="1068634" y="1691208"/>
                  <a:pt x="1057792" y="1659968"/>
                  <a:pt x="1041582" y="1617847"/>
                </a:cubicBezTo>
                <a:cubicBezTo>
                  <a:pt x="1025371" y="1575726"/>
                  <a:pt x="1016581" y="1552120"/>
                  <a:pt x="1015214" y="1547031"/>
                </a:cubicBezTo>
                <a:cubicBezTo>
                  <a:pt x="1012479" y="1536852"/>
                  <a:pt x="1009990" y="1518475"/>
                  <a:pt x="1007744" y="1491896"/>
                </a:cubicBezTo>
                <a:cubicBezTo>
                  <a:pt x="1005497" y="1465320"/>
                  <a:pt x="1003007" y="1446941"/>
                  <a:pt x="1000273" y="1436763"/>
                </a:cubicBezTo>
                <a:cubicBezTo>
                  <a:pt x="1000273" y="1436763"/>
                  <a:pt x="990019" y="1398597"/>
                  <a:pt x="969511" y="1322263"/>
                </a:cubicBezTo>
                <a:cubicBezTo>
                  <a:pt x="949003" y="1245930"/>
                  <a:pt x="933278" y="1187408"/>
                  <a:pt x="922342" y="1146698"/>
                </a:cubicBezTo>
                <a:cubicBezTo>
                  <a:pt x="925076" y="1156875"/>
                  <a:pt x="933890" y="1166908"/>
                  <a:pt x="948783" y="1176796"/>
                </a:cubicBezTo>
                <a:cubicBezTo>
                  <a:pt x="963676" y="1186684"/>
                  <a:pt x="972490" y="1196717"/>
                  <a:pt x="975224" y="1206894"/>
                </a:cubicBezTo>
                <a:cubicBezTo>
                  <a:pt x="1015851" y="1321673"/>
                  <a:pt x="1040949" y="1396873"/>
                  <a:pt x="1050519" y="1432496"/>
                </a:cubicBezTo>
                <a:cubicBezTo>
                  <a:pt x="1053253" y="1442673"/>
                  <a:pt x="1069685" y="1490168"/>
                  <a:pt x="1099811" y="1574978"/>
                </a:cubicBezTo>
                <a:cubicBezTo>
                  <a:pt x="1129939" y="1659788"/>
                  <a:pt x="1146370" y="1707283"/>
                  <a:pt x="1149104" y="1717460"/>
                </a:cubicBezTo>
                <a:cubicBezTo>
                  <a:pt x="1151840" y="1727637"/>
                  <a:pt x="1159846" y="1739227"/>
                  <a:pt x="1173129" y="1752226"/>
                </a:cubicBezTo>
                <a:lnTo>
                  <a:pt x="1180746" y="1725926"/>
                </a:lnTo>
                <a:cubicBezTo>
                  <a:pt x="984063" y="1139594"/>
                  <a:pt x="885037" y="843885"/>
                  <a:pt x="883670" y="838796"/>
                </a:cubicBezTo>
                <a:cubicBezTo>
                  <a:pt x="880936" y="828619"/>
                  <a:pt x="882352" y="806563"/>
                  <a:pt x="887920" y="772629"/>
                </a:cubicBezTo>
                <a:cubicBezTo>
                  <a:pt x="888407" y="756228"/>
                  <a:pt x="881547" y="744355"/>
                  <a:pt x="867338" y="737013"/>
                </a:cubicBezTo>
                <a:cubicBezTo>
                  <a:pt x="853128" y="729668"/>
                  <a:pt x="844655" y="720907"/>
                  <a:pt x="841921" y="710730"/>
                </a:cubicBezTo>
                <a:cubicBezTo>
                  <a:pt x="852078" y="675662"/>
                  <a:pt x="854422" y="647950"/>
                  <a:pt x="848954" y="627595"/>
                </a:cubicBezTo>
                <a:cubicBezTo>
                  <a:pt x="846220" y="617418"/>
                  <a:pt x="837992" y="600457"/>
                  <a:pt x="824271" y="576713"/>
                </a:cubicBezTo>
                <a:cubicBezTo>
                  <a:pt x="810550" y="552969"/>
                  <a:pt x="802323" y="536008"/>
                  <a:pt x="799586" y="525829"/>
                </a:cubicBezTo>
                <a:cubicBezTo>
                  <a:pt x="716089" y="269698"/>
                  <a:pt x="656763" y="94421"/>
                  <a:pt x="621605" y="0"/>
                </a:cubicBezTo>
                <a:close/>
              </a:path>
            </a:pathLst>
          </a:custGeom>
        </p:spPr>
      </p:pic>
      <p:pic>
        <p:nvPicPr>
          <p:cNvPr id="30" name="Picture Placeholder 5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6EA28B04-F995-4C84-8D52-6DAF9FCCB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r="32717"/>
          <a:stretch>
            <a:fillRect/>
          </a:stretch>
        </p:blipFill>
        <p:spPr>
          <a:xfrm>
            <a:off x="8449189" y="1296884"/>
            <a:ext cx="2289984" cy="4416634"/>
          </a:xfrm>
          <a:custGeom>
            <a:avLst/>
            <a:gdLst>
              <a:gd name="connsiteX0" fmla="*/ 1772718 w 2620846"/>
              <a:gd name="connsiteY0" fmla="*/ 5883634 h 6249897"/>
              <a:gd name="connsiteX1" fmla="*/ 1799488 w 2620846"/>
              <a:gd name="connsiteY1" fmla="*/ 5924445 h 6249897"/>
              <a:gd name="connsiteX2" fmla="*/ 1778094 w 2620846"/>
              <a:gd name="connsiteY2" fmla="*/ 5932144 h 6249897"/>
              <a:gd name="connsiteX3" fmla="*/ 1740626 w 2620846"/>
              <a:gd name="connsiteY3" fmla="*/ 5895184 h 6249897"/>
              <a:gd name="connsiteX4" fmla="*/ 1707577 w 2620846"/>
              <a:gd name="connsiteY4" fmla="*/ 5814063 h 6249897"/>
              <a:gd name="connsiteX5" fmla="*/ 1713842 w 2620846"/>
              <a:gd name="connsiteY5" fmla="*/ 5820752 h 6249897"/>
              <a:gd name="connsiteX6" fmla="*/ 1707149 w 2620846"/>
              <a:gd name="connsiteY6" fmla="*/ 5814753 h 6249897"/>
              <a:gd name="connsiteX7" fmla="*/ 2174207 w 2620846"/>
              <a:gd name="connsiteY7" fmla="*/ 5778624 h 6249897"/>
              <a:gd name="connsiteX8" fmla="*/ 2174209 w 2620846"/>
              <a:gd name="connsiteY8" fmla="*/ 5778630 h 6249897"/>
              <a:gd name="connsiteX9" fmla="*/ 2192642 w 2620846"/>
              <a:gd name="connsiteY9" fmla="*/ 5808175 h 6249897"/>
              <a:gd name="connsiteX10" fmla="*/ 2223430 w 2620846"/>
              <a:gd name="connsiteY10" fmla="*/ 5860150 h 6249897"/>
              <a:gd name="connsiteX11" fmla="*/ 2243496 w 2620846"/>
              <a:gd name="connsiteY11" fmla="*/ 5865540 h 6249897"/>
              <a:gd name="connsiteX12" fmla="*/ 2264898 w 2620846"/>
              <a:gd name="connsiteY12" fmla="*/ 5874652 h 6249897"/>
              <a:gd name="connsiteX13" fmla="*/ 2264898 w 2620846"/>
              <a:gd name="connsiteY13" fmla="*/ 5874650 h 6249897"/>
              <a:gd name="connsiteX14" fmla="*/ 2243495 w 2620846"/>
              <a:gd name="connsiteY14" fmla="*/ 5865538 h 6249897"/>
              <a:gd name="connsiteX15" fmla="*/ 2223430 w 2620846"/>
              <a:gd name="connsiteY15" fmla="*/ 5860148 h 6249897"/>
              <a:gd name="connsiteX16" fmla="*/ 2192642 w 2620846"/>
              <a:gd name="connsiteY16" fmla="*/ 5808173 h 6249897"/>
              <a:gd name="connsiteX17" fmla="*/ 1644242 w 2620846"/>
              <a:gd name="connsiteY17" fmla="*/ 5728096 h 6249897"/>
              <a:gd name="connsiteX18" fmla="*/ 1721839 w 2620846"/>
              <a:gd name="connsiteY18" fmla="*/ 5775836 h 6249897"/>
              <a:gd name="connsiteX19" fmla="*/ 1713829 w 2620846"/>
              <a:gd name="connsiteY19" fmla="*/ 5803941 h 6249897"/>
              <a:gd name="connsiteX20" fmla="*/ 1707573 w 2620846"/>
              <a:gd name="connsiteY20" fmla="*/ 5814064 h 6249897"/>
              <a:gd name="connsiteX21" fmla="*/ 1669675 w 2620846"/>
              <a:gd name="connsiteY21" fmla="*/ 5773591 h 6249897"/>
              <a:gd name="connsiteX22" fmla="*/ 1644242 w 2620846"/>
              <a:gd name="connsiteY22" fmla="*/ 5728096 h 6249897"/>
              <a:gd name="connsiteX23" fmla="*/ 1558536 w 2620846"/>
              <a:gd name="connsiteY23" fmla="*/ 5523531 h 6249897"/>
              <a:gd name="connsiteX24" fmla="*/ 1604058 w 2620846"/>
              <a:gd name="connsiteY24" fmla="*/ 5616445 h 6249897"/>
              <a:gd name="connsiteX25" fmla="*/ 1582664 w 2620846"/>
              <a:gd name="connsiteY25" fmla="*/ 5624144 h 6249897"/>
              <a:gd name="connsiteX26" fmla="*/ 1537140 w 2620846"/>
              <a:gd name="connsiteY26" fmla="*/ 5531231 h 6249897"/>
              <a:gd name="connsiteX27" fmla="*/ 1515693 w 2620846"/>
              <a:gd name="connsiteY27" fmla="*/ 5438061 h 6249897"/>
              <a:gd name="connsiteX28" fmla="*/ 1523765 w 2620846"/>
              <a:gd name="connsiteY28" fmla="*/ 5527638 h 6249897"/>
              <a:gd name="connsiteX29" fmla="*/ 1502370 w 2620846"/>
              <a:gd name="connsiteY29" fmla="*/ 5535338 h 6249897"/>
              <a:gd name="connsiteX30" fmla="*/ 1483599 w 2620846"/>
              <a:gd name="connsiteY30" fmla="*/ 5449611 h 6249897"/>
              <a:gd name="connsiteX31" fmla="*/ 1472867 w 2620846"/>
              <a:gd name="connsiteY31" fmla="*/ 5386214 h 6249897"/>
              <a:gd name="connsiteX32" fmla="*/ 1491601 w 2620846"/>
              <a:gd name="connsiteY32" fmla="*/ 5404695 h 6249897"/>
              <a:gd name="connsiteX33" fmla="*/ 1499637 w 2620846"/>
              <a:gd name="connsiteY33" fmla="*/ 5427024 h 6249897"/>
              <a:gd name="connsiteX34" fmla="*/ 1440792 w 2620846"/>
              <a:gd name="connsiteY34" fmla="*/ 5431388 h 6249897"/>
              <a:gd name="connsiteX35" fmla="*/ 1472867 w 2620846"/>
              <a:gd name="connsiteY35" fmla="*/ 5386214 h 6249897"/>
              <a:gd name="connsiteX36" fmla="*/ 1034125 w 2620846"/>
              <a:gd name="connsiteY36" fmla="*/ 5275078 h 6249897"/>
              <a:gd name="connsiteX37" fmla="*/ 1090327 w 2620846"/>
              <a:gd name="connsiteY37" fmla="*/ 5330518 h 6249897"/>
              <a:gd name="connsiteX38" fmla="*/ 1068931 w 2620846"/>
              <a:gd name="connsiteY38" fmla="*/ 5338218 h 6249897"/>
              <a:gd name="connsiteX39" fmla="*/ 1012729 w 2620846"/>
              <a:gd name="connsiteY39" fmla="*/ 5282778 h 6249897"/>
              <a:gd name="connsiteX40" fmla="*/ 985906 w 2620846"/>
              <a:gd name="connsiteY40" fmla="*/ 5141098 h 6249897"/>
              <a:gd name="connsiteX41" fmla="*/ 1028767 w 2620846"/>
              <a:gd name="connsiteY41" fmla="*/ 5260191 h 6249897"/>
              <a:gd name="connsiteX42" fmla="*/ 996673 w 2620846"/>
              <a:gd name="connsiteY42" fmla="*/ 5271742 h 6249897"/>
              <a:gd name="connsiteX43" fmla="*/ 953812 w 2620846"/>
              <a:gd name="connsiteY43" fmla="*/ 5152648 h 6249897"/>
              <a:gd name="connsiteX44" fmla="*/ 2186908 w 2620846"/>
              <a:gd name="connsiteY44" fmla="*/ 5087197 h 6249897"/>
              <a:gd name="connsiteX45" fmla="*/ 2216375 w 2620846"/>
              <a:gd name="connsiteY45" fmla="*/ 5169073 h 6249897"/>
              <a:gd name="connsiteX46" fmla="*/ 2194980 w 2620846"/>
              <a:gd name="connsiteY46" fmla="*/ 5176773 h 6249897"/>
              <a:gd name="connsiteX47" fmla="*/ 2165513 w 2620846"/>
              <a:gd name="connsiteY47" fmla="*/ 5094897 h 6249897"/>
              <a:gd name="connsiteX48" fmla="*/ 1210557 w 2620846"/>
              <a:gd name="connsiteY48" fmla="*/ 5060247 h 6249897"/>
              <a:gd name="connsiteX49" fmla="*/ 1210558 w 2620846"/>
              <a:gd name="connsiteY49" fmla="*/ 5060249 h 6249897"/>
              <a:gd name="connsiteX50" fmla="*/ 1269402 w 2620846"/>
              <a:gd name="connsiteY50" fmla="*/ 5064291 h 6249897"/>
              <a:gd name="connsiteX51" fmla="*/ 1301511 w 2620846"/>
              <a:gd name="connsiteY51" fmla="*/ 5077957 h 6249897"/>
              <a:gd name="connsiteX52" fmla="*/ 1301513 w 2620846"/>
              <a:gd name="connsiteY52" fmla="*/ 5077957 h 6249897"/>
              <a:gd name="connsiteX53" fmla="*/ 1210557 w 2620846"/>
              <a:gd name="connsiteY53" fmla="*/ 5060247 h 6249897"/>
              <a:gd name="connsiteX54" fmla="*/ 889485 w 2620846"/>
              <a:gd name="connsiteY54" fmla="*/ 4906761 h 6249897"/>
              <a:gd name="connsiteX55" fmla="*/ 897522 w 2620846"/>
              <a:gd name="connsiteY55" fmla="*/ 4929091 h 6249897"/>
              <a:gd name="connsiteX56" fmla="*/ 865429 w 2620846"/>
              <a:gd name="connsiteY56" fmla="*/ 4940641 h 6249897"/>
              <a:gd name="connsiteX57" fmla="*/ 857393 w 2620846"/>
              <a:gd name="connsiteY57" fmla="*/ 4918311 h 6249897"/>
              <a:gd name="connsiteX58" fmla="*/ 1710666 w 2620846"/>
              <a:gd name="connsiteY58" fmla="*/ 4871852 h 6249897"/>
              <a:gd name="connsiteX59" fmla="*/ 1710663 w 2620846"/>
              <a:gd name="connsiteY59" fmla="*/ 4871855 h 6249897"/>
              <a:gd name="connsiteX60" fmla="*/ 1724038 w 2620846"/>
              <a:gd name="connsiteY60" fmla="*/ 4875447 h 6249897"/>
              <a:gd name="connsiteX61" fmla="*/ 1702661 w 2620846"/>
              <a:gd name="connsiteY61" fmla="*/ 4916770 h 6249897"/>
              <a:gd name="connsiteX62" fmla="*/ 1702663 w 2620846"/>
              <a:gd name="connsiteY62" fmla="*/ 4916770 h 6249897"/>
              <a:gd name="connsiteX63" fmla="*/ 1724042 w 2620846"/>
              <a:gd name="connsiteY63" fmla="*/ 4875446 h 6249897"/>
              <a:gd name="connsiteX64" fmla="*/ 862697 w 2620846"/>
              <a:gd name="connsiteY64" fmla="*/ 4832328 h 6249897"/>
              <a:gd name="connsiteX65" fmla="*/ 876091 w 2620846"/>
              <a:gd name="connsiteY65" fmla="*/ 4869544 h 6249897"/>
              <a:gd name="connsiteX66" fmla="*/ 843999 w 2620846"/>
              <a:gd name="connsiteY66" fmla="*/ 4881094 h 6249897"/>
              <a:gd name="connsiteX67" fmla="*/ 830604 w 2620846"/>
              <a:gd name="connsiteY67" fmla="*/ 4843878 h 6249897"/>
              <a:gd name="connsiteX68" fmla="*/ 1659785 w 2620846"/>
              <a:gd name="connsiteY68" fmla="*/ 4764052 h 6249897"/>
              <a:gd name="connsiteX69" fmla="*/ 1659781 w 2620846"/>
              <a:gd name="connsiteY69" fmla="*/ 4764054 h 6249897"/>
              <a:gd name="connsiteX70" fmla="*/ 1697285 w 2620846"/>
              <a:gd name="connsiteY70" fmla="*/ 4868260 h 6249897"/>
              <a:gd name="connsiteX71" fmla="*/ 1697289 w 2620846"/>
              <a:gd name="connsiteY71" fmla="*/ 4868259 h 6249897"/>
              <a:gd name="connsiteX72" fmla="*/ 817157 w 2620846"/>
              <a:gd name="connsiteY72" fmla="*/ 4705791 h 6249897"/>
              <a:gd name="connsiteX73" fmla="*/ 835909 w 2620846"/>
              <a:gd name="connsiteY73" fmla="*/ 4757894 h 6249897"/>
              <a:gd name="connsiteX74" fmla="*/ 803816 w 2620846"/>
              <a:gd name="connsiteY74" fmla="*/ 4769444 h 6249897"/>
              <a:gd name="connsiteX75" fmla="*/ 785064 w 2620846"/>
              <a:gd name="connsiteY75" fmla="*/ 4717341 h 6249897"/>
              <a:gd name="connsiteX76" fmla="*/ 1081973 w 2620846"/>
              <a:gd name="connsiteY76" fmla="*/ 4702967 h 6249897"/>
              <a:gd name="connsiteX77" fmla="*/ 1081972 w 2620846"/>
              <a:gd name="connsiteY77" fmla="*/ 4702967 h 6249897"/>
              <a:gd name="connsiteX78" fmla="*/ 1146263 w 2620846"/>
              <a:gd name="connsiteY78" fmla="*/ 4881607 h 6249897"/>
              <a:gd name="connsiteX79" fmla="*/ 1146265 w 2620846"/>
              <a:gd name="connsiteY79" fmla="*/ 4881607 h 6249897"/>
              <a:gd name="connsiteX80" fmla="*/ 786384 w 2620846"/>
              <a:gd name="connsiteY80" fmla="*/ 4679033 h 6249897"/>
              <a:gd name="connsiteX81" fmla="*/ 793963 w 2620846"/>
              <a:gd name="connsiteY81" fmla="*/ 4680508 h 6249897"/>
              <a:gd name="connsiteX82" fmla="*/ 774351 w 2620846"/>
              <a:gd name="connsiteY82" fmla="*/ 4687567 h 6249897"/>
              <a:gd name="connsiteX83" fmla="*/ 771674 w 2620846"/>
              <a:gd name="connsiteY83" fmla="*/ 4680123 h 6249897"/>
              <a:gd name="connsiteX84" fmla="*/ 786384 w 2620846"/>
              <a:gd name="connsiteY84" fmla="*/ 4679033 h 6249897"/>
              <a:gd name="connsiteX85" fmla="*/ 2470645 w 2620846"/>
              <a:gd name="connsiteY85" fmla="*/ 4655150 h 6249897"/>
              <a:gd name="connsiteX86" fmla="*/ 2471775 w 2620846"/>
              <a:gd name="connsiteY86" fmla="*/ 4682777 h 6249897"/>
              <a:gd name="connsiteX87" fmla="*/ 2469401 w 2620846"/>
              <a:gd name="connsiteY87" fmla="*/ 4677839 h 6249897"/>
              <a:gd name="connsiteX88" fmla="*/ 2470645 w 2620846"/>
              <a:gd name="connsiteY88" fmla="*/ 4655150 h 6249897"/>
              <a:gd name="connsiteX89" fmla="*/ 2375414 w 2620846"/>
              <a:gd name="connsiteY89" fmla="*/ 4622332 h 6249897"/>
              <a:gd name="connsiteX90" fmla="*/ 2375719 w 2620846"/>
              <a:gd name="connsiteY90" fmla="*/ 4629753 h 6249897"/>
              <a:gd name="connsiteX91" fmla="*/ 2374677 w 2620846"/>
              <a:gd name="connsiteY91" fmla="*/ 4622888 h 6249897"/>
              <a:gd name="connsiteX92" fmla="*/ 1568723 w 2620846"/>
              <a:gd name="connsiteY92" fmla="*/ 4544602 h 6249897"/>
              <a:gd name="connsiteX93" fmla="*/ 1512555 w 2620846"/>
              <a:gd name="connsiteY93" fmla="*/ 4556409 h 6249897"/>
              <a:gd name="connsiteX94" fmla="*/ 1512559 w 2620846"/>
              <a:gd name="connsiteY94" fmla="*/ 4556410 h 6249897"/>
              <a:gd name="connsiteX95" fmla="*/ 1527933 w 2620846"/>
              <a:gd name="connsiteY95" fmla="*/ 4557182 h 6249897"/>
              <a:gd name="connsiteX96" fmla="*/ 1568720 w 2620846"/>
              <a:gd name="connsiteY96" fmla="*/ 4544603 h 6249897"/>
              <a:gd name="connsiteX97" fmla="*/ 1568718 w 2620846"/>
              <a:gd name="connsiteY97" fmla="*/ 4544629 h 6249897"/>
              <a:gd name="connsiteX98" fmla="*/ 1562057 w 2620846"/>
              <a:gd name="connsiteY98" fmla="*/ 4584835 h 6249897"/>
              <a:gd name="connsiteX99" fmla="*/ 1563417 w 2620846"/>
              <a:gd name="connsiteY99" fmla="*/ 4630560 h 6249897"/>
              <a:gd name="connsiteX100" fmla="*/ 1563416 w 2620846"/>
              <a:gd name="connsiteY100" fmla="*/ 4630580 h 6249897"/>
              <a:gd name="connsiteX101" fmla="*/ 1563418 w 2620846"/>
              <a:gd name="connsiteY101" fmla="*/ 4630586 h 6249897"/>
              <a:gd name="connsiteX102" fmla="*/ 1563417 w 2620846"/>
              <a:gd name="connsiteY102" fmla="*/ 4630560 h 6249897"/>
              <a:gd name="connsiteX103" fmla="*/ 1568718 w 2620846"/>
              <a:gd name="connsiteY103" fmla="*/ 4544629 h 6249897"/>
              <a:gd name="connsiteX104" fmla="*/ 2002360 w 2620846"/>
              <a:gd name="connsiteY104" fmla="*/ 4477695 h 6249897"/>
              <a:gd name="connsiteX105" fmla="*/ 2002364 w 2620846"/>
              <a:gd name="connsiteY105" fmla="*/ 4477708 h 6249897"/>
              <a:gd name="connsiteX106" fmla="*/ 2029051 w 2620846"/>
              <a:gd name="connsiteY106" fmla="*/ 4528150 h 6249897"/>
              <a:gd name="connsiteX107" fmla="*/ 2029053 w 2620846"/>
              <a:gd name="connsiteY107" fmla="*/ 4528149 h 6249897"/>
              <a:gd name="connsiteX108" fmla="*/ 2497447 w 2620846"/>
              <a:gd name="connsiteY108" fmla="*/ 4327270 h 6249897"/>
              <a:gd name="connsiteX109" fmla="*/ 2500825 w 2620846"/>
              <a:gd name="connsiteY109" fmla="*/ 4330248 h 6249897"/>
              <a:gd name="connsiteX110" fmla="*/ 2496479 w 2620846"/>
              <a:gd name="connsiteY110" fmla="*/ 4334336 h 6249897"/>
              <a:gd name="connsiteX111" fmla="*/ 2263882 w 2620846"/>
              <a:gd name="connsiteY111" fmla="*/ 3298030 h 6249897"/>
              <a:gd name="connsiteX112" fmla="*/ 2242347 w 2620846"/>
              <a:gd name="connsiteY112" fmla="*/ 3409166 h 6249897"/>
              <a:gd name="connsiteX113" fmla="*/ 2242349 w 2620846"/>
              <a:gd name="connsiteY113" fmla="*/ 3409160 h 6249897"/>
              <a:gd name="connsiteX114" fmla="*/ 2242607 w 2620846"/>
              <a:gd name="connsiteY114" fmla="*/ 3362297 h 6249897"/>
              <a:gd name="connsiteX115" fmla="*/ 2263883 w 2620846"/>
              <a:gd name="connsiteY115" fmla="*/ 3298032 h 6249897"/>
              <a:gd name="connsiteX116" fmla="*/ 340187 w 2620846"/>
              <a:gd name="connsiteY116" fmla="*/ 3111889 h 6249897"/>
              <a:gd name="connsiteX117" fmla="*/ 340183 w 2620846"/>
              <a:gd name="connsiteY117" fmla="*/ 3111895 h 6249897"/>
              <a:gd name="connsiteX118" fmla="*/ 336866 w 2620846"/>
              <a:gd name="connsiteY118" fmla="*/ 3161428 h 6249897"/>
              <a:gd name="connsiteX119" fmla="*/ 300128 w 2620846"/>
              <a:gd name="connsiteY119" fmla="*/ 3235600 h 6249897"/>
              <a:gd name="connsiteX120" fmla="*/ 300128 w 2620846"/>
              <a:gd name="connsiteY120" fmla="*/ 3235602 h 6249897"/>
              <a:gd name="connsiteX121" fmla="*/ 340187 w 2620846"/>
              <a:gd name="connsiteY121" fmla="*/ 3111889 h 6249897"/>
              <a:gd name="connsiteX122" fmla="*/ 6942 w 2620846"/>
              <a:gd name="connsiteY122" fmla="*/ 2211406 h 6249897"/>
              <a:gd name="connsiteX123" fmla="*/ 5011 w 2620846"/>
              <a:gd name="connsiteY123" fmla="*/ 2219154 h 6249897"/>
              <a:gd name="connsiteX124" fmla="*/ 0 w 2620846"/>
              <a:gd name="connsiteY124" fmla="*/ 2217021 h 6249897"/>
              <a:gd name="connsiteX125" fmla="*/ 925396 w 2620846"/>
              <a:gd name="connsiteY125" fmla="*/ 1984864 h 6249897"/>
              <a:gd name="connsiteX126" fmla="*/ 925395 w 2620846"/>
              <a:gd name="connsiteY126" fmla="*/ 1984867 h 6249897"/>
              <a:gd name="connsiteX127" fmla="*/ 949504 w 2620846"/>
              <a:gd name="connsiteY127" fmla="*/ 2051855 h 6249897"/>
              <a:gd name="connsiteX128" fmla="*/ 949506 w 2620846"/>
              <a:gd name="connsiteY128" fmla="*/ 2051854 h 6249897"/>
              <a:gd name="connsiteX129" fmla="*/ 738092 w 2620846"/>
              <a:gd name="connsiteY129" fmla="*/ 1867310 h 6249897"/>
              <a:gd name="connsiteX130" fmla="*/ 738090 w 2620846"/>
              <a:gd name="connsiteY130" fmla="*/ 1867311 h 6249897"/>
              <a:gd name="connsiteX131" fmla="*/ 842492 w 2620846"/>
              <a:gd name="connsiteY131" fmla="*/ 2023108 h 6249897"/>
              <a:gd name="connsiteX132" fmla="*/ 842495 w 2620846"/>
              <a:gd name="connsiteY132" fmla="*/ 2023107 h 6249897"/>
              <a:gd name="connsiteX133" fmla="*/ 898660 w 2620846"/>
              <a:gd name="connsiteY133" fmla="*/ 2011301 h 6249897"/>
              <a:gd name="connsiteX134" fmla="*/ 877929 w 2620846"/>
              <a:gd name="connsiteY134" fmla="*/ 2012458 h 6249897"/>
              <a:gd name="connsiteX135" fmla="*/ 842495 w 2620846"/>
              <a:gd name="connsiteY135" fmla="*/ 2023107 h 6249897"/>
              <a:gd name="connsiteX136" fmla="*/ 738092 w 2620846"/>
              <a:gd name="connsiteY136" fmla="*/ 1867310 h 6249897"/>
              <a:gd name="connsiteX137" fmla="*/ 211135 w 2620846"/>
              <a:gd name="connsiteY137" fmla="*/ 1863591 h 6249897"/>
              <a:gd name="connsiteX138" fmla="*/ 212307 w 2620846"/>
              <a:gd name="connsiteY138" fmla="*/ 1870526 h 6249897"/>
              <a:gd name="connsiteX139" fmla="*/ 211139 w 2620846"/>
              <a:gd name="connsiteY139" fmla="*/ 1871333 h 6249897"/>
              <a:gd name="connsiteX140" fmla="*/ 1215611 w 2620846"/>
              <a:gd name="connsiteY140" fmla="*/ 1855691 h 6249897"/>
              <a:gd name="connsiteX141" fmla="*/ 1209201 w 2620846"/>
              <a:gd name="connsiteY141" fmla="*/ 1866829 h 6249897"/>
              <a:gd name="connsiteX142" fmla="*/ 1209201 w 2620846"/>
              <a:gd name="connsiteY142" fmla="*/ 1866831 h 6249897"/>
              <a:gd name="connsiteX143" fmla="*/ 1215611 w 2620846"/>
              <a:gd name="connsiteY143" fmla="*/ 1855693 h 6249897"/>
              <a:gd name="connsiteX144" fmla="*/ 66673 w 2620846"/>
              <a:gd name="connsiteY144" fmla="*/ 1836312 h 6249897"/>
              <a:gd name="connsiteX145" fmla="*/ 70019 w 2620846"/>
              <a:gd name="connsiteY145" fmla="*/ 1840814 h 6249897"/>
              <a:gd name="connsiteX146" fmla="*/ 66688 w 2620846"/>
              <a:gd name="connsiteY146" fmla="*/ 1865132 h 6249897"/>
              <a:gd name="connsiteX147" fmla="*/ 1895616 w 2620846"/>
              <a:gd name="connsiteY147" fmla="*/ 1817999 h 6249897"/>
              <a:gd name="connsiteX148" fmla="*/ 1897667 w 2620846"/>
              <a:gd name="connsiteY148" fmla="*/ 1825631 h 6249897"/>
              <a:gd name="connsiteX149" fmla="*/ 1888035 w 2620846"/>
              <a:gd name="connsiteY149" fmla="*/ 1823940 h 6249897"/>
              <a:gd name="connsiteX150" fmla="*/ 1882994 w 2620846"/>
              <a:gd name="connsiteY150" fmla="*/ 1821117 h 6249897"/>
              <a:gd name="connsiteX151" fmla="*/ 1179283 w 2620846"/>
              <a:gd name="connsiteY151" fmla="*/ 1775125 h 6249897"/>
              <a:gd name="connsiteX152" fmla="*/ 1179282 w 2620846"/>
              <a:gd name="connsiteY152" fmla="*/ 1775126 h 6249897"/>
              <a:gd name="connsiteX153" fmla="*/ 1191585 w 2620846"/>
              <a:gd name="connsiteY153" fmla="*/ 1820926 h 6249897"/>
              <a:gd name="connsiteX154" fmla="*/ 1191587 w 2620846"/>
              <a:gd name="connsiteY154" fmla="*/ 1820925 h 6249897"/>
              <a:gd name="connsiteX155" fmla="*/ 1873060 w 2620846"/>
              <a:gd name="connsiteY155" fmla="*/ 1734033 h 6249897"/>
              <a:gd name="connsiteX156" fmla="*/ 1887415 w 2620846"/>
              <a:gd name="connsiteY156" fmla="*/ 1787464 h 6249897"/>
              <a:gd name="connsiteX157" fmla="*/ 1866760 w 2620846"/>
              <a:gd name="connsiteY157" fmla="*/ 1792566 h 6249897"/>
              <a:gd name="connsiteX158" fmla="*/ 1852403 w 2620846"/>
              <a:gd name="connsiteY158" fmla="*/ 1739132 h 6249897"/>
              <a:gd name="connsiteX159" fmla="*/ 1378947 w 2620846"/>
              <a:gd name="connsiteY159" fmla="*/ 1725817 h 6249897"/>
              <a:gd name="connsiteX160" fmla="*/ 1378800 w 2620846"/>
              <a:gd name="connsiteY160" fmla="*/ 1807252 h 6249897"/>
              <a:gd name="connsiteX161" fmla="*/ 1415276 w 2620846"/>
              <a:gd name="connsiteY161" fmla="*/ 1806384 h 6249897"/>
              <a:gd name="connsiteX162" fmla="*/ 1415273 w 2620846"/>
              <a:gd name="connsiteY162" fmla="*/ 1806381 h 6249897"/>
              <a:gd name="connsiteX163" fmla="*/ 1405135 w 2620846"/>
              <a:gd name="connsiteY163" fmla="*/ 1802783 h 6249897"/>
              <a:gd name="connsiteX164" fmla="*/ 1378802 w 2620846"/>
              <a:gd name="connsiteY164" fmla="*/ 1807252 h 6249897"/>
              <a:gd name="connsiteX165" fmla="*/ 1378949 w 2620846"/>
              <a:gd name="connsiteY165" fmla="*/ 1725823 h 6249897"/>
              <a:gd name="connsiteX166" fmla="*/ 1842296 w 2620846"/>
              <a:gd name="connsiteY166" fmla="*/ 1619531 h 6249897"/>
              <a:gd name="connsiteX167" fmla="*/ 1852550 w 2620846"/>
              <a:gd name="connsiteY167" fmla="*/ 1657699 h 6249897"/>
              <a:gd name="connsiteX168" fmla="*/ 1831897 w 2620846"/>
              <a:gd name="connsiteY168" fmla="*/ 1662800 h 6249897"/>
              <a:gd name="connsiteX169" fmla="*/ 1821641 w 2620846"/>
              <a:gd name="connsiteY169" fmla="*/ 1624633 h 6249897"/>
              <a:gd name="connsiteX170" fmla="*/ 1643511 w 2620846"/>
              <a:gd name="connsiteY170" fmla="*/ 1562806 h 6249897"/>
              <a:gd name="connsiteX171" fmla="*/ 1643509 w 2620846"/>
              <a:gd name="connsiteY171" fmla="*/ 1562806 h 6249897"/>
              <a:gd name="connsiteX172" fmla="*/ 1692728 w 2620846"/>
              <a:gd name="connsiteY172" fmla="*/ 1746006 h 6249897"/>
              <a:gd name="connsiteX173" fmla="*/ 1692729 w 2620846"/>
              <a:gd name="connsiteY173" fmla="*/ 1746006 h 6249897"/>
              <a:gd name="connsiteX174" fmla="*/ 1825891 w 2620846"/>
              <a:gd name="connsiteY174" fmla="*/ 1558465 h 6249897"/>
              <a:gd name="connsiteX175" fmla="*/ 1832042 w 2620846"/>
              <a:gd name="connsiteY175" fmla="*/ 1581366 h 6249897"/>
              <a:gd name="connsiteX176" fmla="*/ 1811387 w 2620846"/>
              <a:gd name="connsiteY176" fmla="*/ 1586467 h 6249897"/>
              <a:gd name="connsiteX177" fmla="*/ 1805236 w 2620846"/>
              <a:gd name="connsiteY177" fmla="*/ 1563566 h 6249897"/>
              <a:gd name="connsiteX178" fmla="*/ 1281682 w 2620846"/>
              <a:gd name="connsiteY178" fmla="*/ 1473085 h 6249897"/>
              <a:gd name="connsiteX179" fmla="*/ 1281680 w 2620846"/>
              <a:gd name="connsiteY179" fmla="*/ 1473086 h 6249897"/>
              <a:gd name="connsiteX180" fmla="*/ 1310391 w 2620846"/>
              <a:gd name="connsiteY180" fmla="*/ 1579954 h 6249897"/>
              <a:gd name="connsiteX181" fmla="*/ 1310393 w 2620846"/>
              <a:gd name="connsiteY181" fmla="*/ 1579953 h 6249897"/>
              <a:gd name="connsiteX182" fmla="*/ 1276262 w 2620846"/>
              <a:gd name="connsiteY182" fmla="*/ 1425586 h 6249897"/>
              <a:gd name="connsiteX183" fmla="*/ 1276260 w 2620846"/>
              <a:gd name="connsiteY183" fmla="*/ 1425587 h 6249897"/>
              <a:gd name="connsiteX184" fmla="*/ 1263807 w 2620846"/>
              <a:gd name="connsiteY184" fmla="*/ 1461220 h 6249897"/>
              <a:gd name="connsiteX185" fmla="*/ 1272743 w 2620846"/>
              <a:gd name="connsiteY185" fmla="*/ 1467153 h 6249897"/>
              <a:gd name="connsiteX186" fmla="*/ 1272746 w 2620846"/>
              <a:gd name="connsiteY186" fmla="*/ 1467150 h 6249897"/>
              <a:gd name="connsiteX187" fmla="*/ 1263809 w 2620846"/>
              <a:gd name="connsiteY187" fmla="*/ 1461219 h 6249897"/>
              <a:gd name="connsiteX188" fmla="*/ 1533791 w 2620846"/>
              <a:gd name="connsiteY188" fmla="*/ 1345708 h 6249897"/>
              <a:gd name="connsiteX189" fmla="*/ 1533789 w 2620846"/>
              <a:gd name="connsiteY189" fmla="*/ 1345708 h 6249897"/>
              <a:gd name="connsiteX190" fmla="*/ 1594289 w 2620846"/>
              <a:gd name="connsiteY190" fmla="*/ 1379607 h 6249897"/>
              <a:gd name="connsiteX191" fmla="*/ 1594288 w 2620846"/>
              <a:gd name="connsiteY191" fmla="*/ 1379605 h 6249897"/>
              <a:gd name="connsiteX192" fmla="*/ 1555436 w 2620846"/>
              <a:gd name="connsiteY192" fmla="*/ 1364782 h 6249897"/>
              <a:gd name="connsiteX193" fmla="*/ 1533791 w 2620846"/>
              <a:gd name="connsiteY193" fmla="*/ 1345708 h 6249897"/>
              <a:gd name="connsiteX194" fmla="*/ 1726720 w 2620846"/>
              <a:gd name="connsiteY194" fmla="*/ 1216667 h 6249897"/>
              <a:gd name="connsiteX195" fmla="*/ 1759531 w 2620846"/>
              <a:gd name="connsiteY195" fmla="*/ 1338799 h 6249897"/>
              <a:gd name="connsiteX196" fmla="*/ 1738876 w 2620846"/>
              <a:gd name="connsiteY196" fmla="*/ 1343900 h 6249897"/>
              <a:gd name="connsiteX197" fmla="*/ 1706065 w 2620846"/>
              <a:gd name="connsiteY197" fmla="*/ 1221768 h 6249897"/>
              <a:gd name="connsiteX198" fmla="*/ 1676620 w 2620846"/>
              <a:gd name="connsiteY198" fmla="*/ 1139502 h 6249897"/>
              <a:gd name="connsiteX199" fmla="*/ 1715733 w 2620846"/>
              <a:gd name="connsiteY199" fmla="*/ 1203100 h 6249897"/>
              <a:gd name="connsiteX200" fmla="*/ 1701962 w 2620846"/>
              <a:gd name="connsiteY200" fmla="*/ 1206501 h 6249897"/>
              <a:gd name="connsiteX201" fmla="*/ 1662850 w 2620846"/>
              <a:gd name="connsiteY201" fmla="*/ 1142902 h 6249897"/>
              <a:gd name="connsiteX202" fmla="*/ 942413 w 2620846"/>
              <a:gd name="connsiteY202" fmla="*/ 1084762 h 6249897"/>
              <a:gd name="connsiteX203" fmla="*/ 964972 w 2620846"/>
              <a:gd name="connsiteY203" fmla="*/ 1168728 h 6249897"/>
              <a:gd name="connsiteX204" fmla="*/ 951202 w 2620846"/>
              <a:gd name="connsiteY204" fmla="*/ 1172130 h 6249897"/>
              <a:gd name="connsiteX205" fmla="*/ 928644 w 2620846"/>
              <a:gd name="connsiteY205" fmla="*/ 1088162 h 6249897"/>
              <a:gd name="connsiteX206" fmla="*/ 1389941 w 2620846"/>
              <a:gd name="connsiteY206" fmla="*/ 974243 h 6249897"/>
              <a:gd name="connsiteX207" fmla="*/ 1428467 w 2620846"/>
              <a:gd name="connsiteY207" fmla="*/ 981010 h 6249897"/>
              <a:gd name="connsiteX208" fmla="*/ 1409131 w 2620846"/>
              <a:gd name="connsiteY208" fmla="*/ 1018344 h 6249897"/>
              <a:gd name="connsiteX209" fmla="*/ 1396093 w 2620846"/>
              <a:gd name="connsiteY209" fmla="*/ 997145 h 6249897"/>
              <a:gd name="connsiteX210" fmla="*/ 1389941 w 2620846"/>
              <a:gd name="connsiteY210" fmla="*/ 974243 h 6249897"/>
              <a:gd name="connsiteX211" fmla="*/ 1383936 w 2620846"/>
              <a:gd name="connsiteY211" fmla="*/ 869910 h 6249897"/>
              <a:gd name="connsiteX212" fmla="*/ 1399610 w 2620846"/>
              <a:gd name="connsiteY212" fmla="*/ 955577 h 6249897"/>
              <a:gd name="connsiteX213" fmla="*/ 1378953 w 2620846"/>
              <a:gd name="connsiteY213" fmla="*/ 960679 h 6249897"/>
              <a:gd name="connsiteX214" fmla="*/ 1370164 w 2620846"/>
              <a:gd name="connsiteY214" fmla="*/ 873310 h 6249897"/>
              <a:gd name="connsiteX215" fmla="*/ 1327685 w 2620846"/>
              <a:gd name="connsiteY215" fmla="*/ 769844 h 6249897"/>
              <a:gd name="connsiteX216" fmla="*/ 1361229 w 2620846"/>
              <a:gd name="connsiteY216" fmla="*/ 867377 h 6249897"/>
              <a:gd name="connsiteX217" fmla="*/ 1347459 w 2620846"/>
              <a:gd name="connsiteY217" fmla="*/ 870777 h 6249897"/>
              <a:gd name="connsiteX218" fmla="*/ 1313913 w 2620846"/>
              <a:gd name="connsiteY218" fmla="*/ 773245 h 6249897"/>
              <a:gd name="connsiteX219" fmla="*/ 1238163 w 2620846"/>
              <a:gd name="connsiteY219" fmla="*/ 564556 h 6249897"/>
              <a:gd name="connsiteX220" fmla="*/ 1264658 w 2620846"/>
              <a:gd name="connsiteY220" fmla="*/ 610401 h 6249897"/>
              <a:gd name="connsiteX221" fmla="*/ 1283151 w 2620846"/>
              <a:gd name="connsiteY221" fmla="*/ 658743 h 6249897"/>
              <a:gd name="connsiteX222" fmla="*/ 1230268 w 2620846"/>
              <a:gd name="connsiteY222" fmla="*/ 598545 h 6249897"/>
              <a:gd name="connsiteX223" fmla="*/ 1234444 w 2620846"/>
              <a:gd name="connsiteY223" fmla="*/ 573095 h 6249897"/>
              <a:gd name="connsiteX224" fmla="*/ 1233782 w 2620846"/>
              <a:gd name="connsiteY224" fmla="*/ 556979 h 6249897"/>
              <a:gd name="connsiteX225" fmla="*/ 1238415 w 2620846"/>
              <a:gd name="connsiteY225" fmla="*/ 563973 h 6249897"/>
              <a:gd name="connsiteX226" fmla="*/ 1238161 w 2620846"/>
              <a:gd name="connsiteY226" fmla="*/ 564557 h 6249897"/>
              <a:gd name="connsiteX227" fmla="*/ 1187201 w 2620846"/>
              <a:gd name="connsiteY227" fmla="*/ 438247 h 6249897"/>
              <a:gd name="connsiteX228" fmla="*/ 1213276 w 2620846"/>
              <a:gd name="connsiteY228" fmla="*/ 480647 h 6249897"/>
              <a:gd name="connsiteX229" fmla="*/ 1192621 w 2620846"/>
              <a:gd name="connsiteY229" fmla="*/ 485748 h 6249897"/>
              <a:gd name="connsiteX230" fmla="*/ 1173431 w 2620846"/>
              <a:gd name="connsiteY230" fmla="*/ 441647 h 6249897"/>
              <a:gd name="connsiteX231" fmla="*/ 869317 w 2620846"/>
              <a:gd name="connsiteY231" fmla="*/ 402790 h 6249897"/>
              <a:gd name="connsiteX232" fmla="*/ 869317 w 2620846"/>
              <a:gd name="connsiteY232" fmla="*/ 402792 h 6249897"/>
              <a:gd name="connsiteX233" fmla="*/ 883747 w 2620846"/>
              <a:gd name="connsiteY233" fmla="*/ 415508 h 6249897"/>
              <a:gd name="connsiteX234" fmla="*/ 897149 w 2620846"/>
              <a:gd name="connsiteY234" fmla="*/ 424408 h 6249897"/>
              <a:gd name="connsiteX235" fmla="*/ 903009 w 2620846"/>
              <a:gd name="connsiteY235" fmla="*/ 440582 h 6249897"/>
              <a:gd name="connsiteX236" fmla="*/ 904254 w 2620846"/>
              <a:gd name="connsiteY236" fmla="*/ 444019 h 6249897"/>
              <a:gd name="connsiteX237" fmla="*/ 919415 w 2620846"/>
              <a:gd name="connsiteY237" fmla="*/ 479956 h 6249897"/>
              <a:gd name="connsiteX238" fmla="*/ 922623 w 2620846"/>
              <a:gd name="connsiteY238" fmla="*/ 487632 h 6249897"/>
              <a:gd name="connsiteX239" fmla="*/ 932686 w 2620846"/>
              <a:gd name="connsiteY239" fmla="*/ 511712 h 6249897"/>
              <a:gd name="connsiteX240" fmla="*/ 932684 w 2620846"/>
              <a:gd name="connsiteY240" fmla="*/ 511706 h 6249897"/>
              <a:gd name="connsiteX241" fmla="*/ 922623 w 2620846"/>
              <a:gd name="connsiteY241" fmla="*/ 487632 h 6249897"/>
              <a:gd name="connsiteX242" fmla="*/ 919416 w 2620846"/>
              <a:gd name="connsiteY242" fmla="*/ 479958 h 6249897"/>
              <a:gd name="connsiteX243" fmla="*/ 904255 w 2620846"/>
              <a:gd name="connsiteY243" fmla="*/ 444021 h 6249897"/>
              <a:gd name="connsiteX244" fmla="*/ 903009 w 2620846"/>
              <a:gd name="connsiteY244" fmla="*/ 440582 h 6249897"/>
              <a:gd name="connsiteX245" fmla="*/ 897149 w 2620846"/>
              <a:gd name="connsiteY245" fmla="*/ 424406 h 6249897"/>
              <a:gd name="connsiteX246" fmla="*/ 883746 w 2620846"/>
              <a:gd name="connsiteY246" fmla="*/ 415506 h 6249897"/>
              <a:gd name="connsiteX247" fmla="*/ 621605 w 2620846"/>
              <a:gd name="connsiteY247" fmla="*/ 0 h 6249897"/>
              <a:gd name="connsiteX248" fmla="*/ 719899 w 2620846"/>
              <a:gd name="connsiteY248" fmla="*/ 65262 h 6249897"/>
              <a:gd name="connsiteX249" fmla="*/ 813214 w 2620846"/>
              <a:gd name="connsiteY249" fmla="*/ 221293 h 6249897"/>
              <a:gd name="connsiteX250" fmla="*/ 827716 w 2620846"/>
              <a:gd name="connsiteY250" fmla="*/ 193292 h 6249897"/>
              <a:gd name="connsiteX251" fmla="*/ 837970 w 2620846"/>
              <a:gd name="connsiteY251" fmla="*/ 231458 h 6249897"/>
              <a:gd name="connsiteX252" fmla="*/ 837933 w 2620846"/>
              <a:gd name="connsiteY252" fmla="*/ 251365 h 6249897"/>
              <a:gd name="connsiteX253" fmla="*/ 843609 w 2620846"/>
              <a:gd name="connsiteY253" fmla="*/ 252449 h 6249897"/>
              <a:gd name="connsiteX254" fmla="*/ 877082 w 2620846"/>
              <a:gd name="connsiteY254" fmla="*/ 295059 h 6249897"/>
              <a:gd name="connsiteX255" fmla="*/ 897737 w 2620846"/>
              <a:gd name="connsiteY255" fmla="*/ 289958 h 6249897"/>
              <a:gd name="connsiteX256" fmla="*/ 866975 w 2620846"/>
              <a:gd name="connsiteY256" fmla="*/ 175458 h 6249897"/>
              <a:gd name="connsiteX257" fmla="*/ 882210 w 2620846"/>
              <a:gd name="connsiteY257" fmla="*/ 122856 h 6249897"/>
              <a:gd name="connsiteX258" fmla="*/ 1017272 w 2620846"/>
              <a:gd name="connsiteY258" fmla="*/ 406955 h 6249897"/>
              <a:gd name="connsiteX259" fmla="*/ 1003649 w 2620846"/>
              <a:gd name="connsiteY259" fmla="*/ 328920 h 6249897"/>
              <a:gd name="connsiteX260" fmla="*/ 1067517 w 2620846"/>
              <a:gd name="connsiteY260" fmla="*/ 402686 h 6249897"/>
              <a:gd name="connsiteX261" fmla="*/ 1073084 w 2620846"/>
              <a:gd name="connsiteY261" fmla="*/ 368752 h 6249897"/>
              <a:gd name="connsiteX262" fmla="*/ 956628 w 2620846"/>
              <a:gd name="connsiteY262" fmla="*/ 71919 h 6249897"/>
              <a:gd name="connsiteX263" fmla="*/ 1241106 w 2620846"/>
              <a:gd name="connsiteY263" fmla="*/ 693547 h 6249897"/>
              <a:gd name="connsiteX264" fmla="*/ 1328119 w 2620846"/>
              <a:gd name="connsiteY264" fmla="*/ 908113 h 6249897"/>
              <a:gd name="connsiteX265" fmla="*/ 1415867 w 2620846"/>
              <a:gd name="connsiteY265" fmla="*/ 1098078 h 6249897"/>
              <a:gd name="connsiteX266" fmla="*/ 1399460 w 2620846"/>
              <a:gd name="connsiteY266" fmla="*/ 1037010 h 6249897"/>
              <a:gd name="connsiteX267" fmla="*/ 1434618 w 2620846"/>
              <a:gd name="connsiteY267" fmla="*/ 1003910 h 6249897"/>
              <a:gd name="connsiteX268" fmla="*/ 1427585 w 2620846"/>
              <a:gd name="connsiteY268" fmla="*/ 1087045 h 6249897"/>
              <a:gd name="connsiteX269" fmla="*/ 1454393 w 2620846"/>
              <a:gd name="connsiteY269" fmla="*/ 1104843 h 6249897"/>
              <a:gd name="connsiteX270" fmla="*/ 1475048 w 2620846"/>
              <a:gd name="connsiteY270" fmla="*/ 1099742 h 6249897"/>
              <a:gd name="connsiteX271" fmla="*/ 1467577 w 2620846"/>
              <a:gd name="connsiteY271" fmla="*/ 1044609 h 6249897"/>
              <a:gd name="connsiteX272" fmla="*/ 1446338 w 2620846"/>
              <a:gd name="connsiteY272" fmla="*/ 992876 h 6249897"/>
              <a:gd name="connsiteX273" fmla="*/ 1429931 w 2620846"/>
              <a:gd name="connsiteY273" fmla="*/ 931808 h 6249897"/>
              <a:gd name="connsiteX274" fmla="*/ 1430004 w 2620846"/>
              <a:gd name="connsiteY274" fmla="*/ 891093 h 6249897"/>
              <a:gd name="connsiteX275" fmla="*/ 1428027 w 2620846"/>
              <a:gd name="connsiteY275" fmla="*/ 842741 h 6249897"/>
              <a:gd name="connsiteX276" fmla="*/ 1378661 w 2620846"/>
              <a:gd name="connsiteY276" fmla="*/ 740976 h 6249897"/>
              <a:gd name="connsiteX277" fmla="*/ 1329294 w 2620846"/>
              <a:gd name="connsiteY277" fmla="*/ 639210 h 6249897"/>
              <a:gd name="connsiteX278" fmla="*/ 1327975 w 2620846"/>
              <a:gd name="connsiteY278" fmla="*/ 606977 h 6249897"/>
              <a:gd name="connsiteX279" fmla="*/ 1296480 w 2620846"/>
              <a:gd name="connsiteY279" fmla="*/ 517077 h 6249897"/>
              <a:gd name="connsiteX280" fmla="*/ 1461720 w 2620846"/>
              <a:gd name="connsiteY280" fmla="*/ 858841 h 6249897"/>
              <a:gd name="connsiteX281" fmla="*/ 1475490 w 2620846"/>
              <a:gd name="connsiteY281" fmla="*/ 855441 h 6249897"/>
              <a:gd name="connsiteX282" fmla="*/ 1470070 w 2620846"/>
              <a:gd name="connsiteY282" fmla="*/ 807940 h 6249897"/>
              <a:gd name="connsiteX283" fmla="*/ 1308347 w 2620846"/>
              <a:gd name="connsiteY283" fmla="*/ 424609 h 6249897"/>
              <a:gd name="connsiteX284" fmla="*/ 1528520 w 2620846"/>
              <a:gd name="connsiteY284" fmla="*/ 834204 h 6249897"/>
              <a:gd name="connsiteX285" fmla="*/ 1698445 w 2620846"/>
              <a:gd name="connsiteY285" fmla="*/ 1248069 h 6249897"/>
              <a:gd name="connsiteX286" fmla="*/ 1872911 w 2620846"/>
              <a:gd name="connsiteY286" fmla="*/ 1815466 h 6249897"/>
              <a:gd name="connsiteX287" fmla="*/ 1882994 w 2620846"/>
              <a:gd name="connsiteY287" fmla="*/ 1821117 h 6249897"/>
              <a:gd name="connsiteX288" fmla="*/ 1874961 w 2620846"/>
              <a:gd name="connsiteY288" fmla="*/ 1823100 h 6249897"/>
              <a:gd name="connsiteX289" fmla="*/ 1883165 w 2620846"/>
              <a:gd name="connsiteY289" fmla="*/ 1853632 h 6249897"/>
              <a:gd name="connsiteX290" fmla="*/ 1903820 w 2620846"/>
              <a:gd name="connsiteY290" fmla="*/ 1848533 h 6249897"/>
              <a:gd name="connsiteX291" fmla="*/ 1930481 w 2620846"/>
              <a:gd name="connsiteY291" fmla="*/ 1947765 h 6249897"/>
              <a:gd name="connsiteX292" fmla="*/ 1926964 w 2620846"/>
              <a:gd name="connsiteY292" fmla="*/ 1989333 h 6249897"/>
              <a:gd name="connsiteX293" fmla="*/ 1953771 w 2620846"/>
              <a:gd name="connsiteY293" fmla="*/ 2007132 h 6249897"/>
              <a:gd name="connsiteX294" fmla="*/ 1986072 w 2620846"/>
              <a:gd name="connsiteY294" fmla="*/ 2127356 h 6249897"/>
              <a:gd name="connsiteX295" fmla="*/ 1986584 w 2620846"/>
              <a:gd name="connsiteY295" fmla="*/ 2129263 h 6249897"/>
              <a:gd name="connsiteX296" fmla="*/ 1951427 w 2620846"/>
              <a:gd name="connsiteY296" fmla="*/ 2162365 h 6249897"/>
              <a:gd name="connsiteX297" fmla="*/ 1982337 w 2620846"/>
              <a:gd name="connsiteY297" fmla="*/ 2195432 h 6249897"/>
              <a:gd name="connsiteX298" fmla="*/ 1975085 w 2620846"/>
              <a:gd name="connsiteY298" fmla="*/ 2209433 h 6249897"/>
              <a:gd name="connsiteX299" fmla="*/ 1969884 w 2620846"/>
              <a:gd name="connsiteY299" fmla="*/ 2231066 h 6249897"/>
              <a:gd name="connsiteX300" fmla="*/ 1988414 w 2620846"/>
              <a:gd name="connsiteY300" fmla="*/ 2259048 h 6249897"/>
              <a:gd name="connsiteX301" fmla="*/ 2004894 w 2620846"/>
              <a:gd name="connsiteY301" fmla="*/ 2279399 h 6249897"/>
              <a:gd name="connsiteX302" fmla="*/ 2029358 w 2620846"/>
              <a:gd name="connsiteY302" fmla="*/ 2452433 h 6249897"/>
              <a:gd name="connsiteX303" fmla="*/ 2053820 w 2620846"/>
              <a:gd name="connsiteY303" fmla="*/ 2625466 h 6249897"/>
              <a:gd name="connsiteX304" fmla="*/ 2090442 w 2620846"/>
              <a:gd name="connsiteY304" fmla="*/ 2734449 h 6249897"/>
              <a:gd name="connsiteX305" fmla="*/ 2102454 w 2620846"/>
              <a:gd name="connsiteY305" fmla="*/ 2751831 h 6249897"/>
              <a:gd name="connsiteX306" fmla="*/ 2012513 w 2620846"/>
              <a:gd name="connsiteY306" fmla="*/ 2253098 h 6249897"/>
              <a:gd name="connsiteX307" fmla="*/ 2041663 w 2620846"/>
              <a:gd name="connsiteY307" fmla="*/ 2306947 h 6249897"/>
              <a:gd name="connsiteX308" fmla="*/ 2068764 w 2620846"/>
              <a:gd name="connsiteY308" fmla="*/ 2353164 h 6249897"/>
              <a:gd name="connsiteX309" fmla="*/ 2209684 w 2620846"/>
              <a:gd name="connsiteY309" fmla="*/ 2823029 h 6249897"/>
              <a:gd name="connsiteX310" fmla="*/ 2222424 w 2620846"/>
              <a:gd name="connsiteY310" fmla="*/ 2795540 h 6249897"/>
              <a:gd name="connsiteX311" fmla="*/ 2230997 w 2620846"/>
              <a:gd name="connsiteY311" fmla="*/ 2834044 h 6249897"/>
              <a:gd name="connsiteX312" fmla="*/ 2262337 w 2620846"/>
              <a:gd name="connsiteY312" fmla="*/ 2962646 h 6249897"/>
              <a:gd name="connsiteX313" fmla="*/ 2278683 w 2620846"/>
              <a:gd name="connsiteY313" fmla="*/ 3030167 h 6249897"/>
              <a:gd name="connsiteX314" fmla="*/ 2283256 w 2620846"/>
              <a:gd name="connsiteY314" fmla="*/ 3049052 h 6249897"/>
              <a:gd name="connsiteX315" fmla="*/ 2286154 w 2620846"/>
              <a:gd name="connsiteY315" fmla="*/ 3061249 h 6249897"/>
              <a:gd name="connsiteX316" fmla="*/ 2267693 w 2620846"/>
              <a:gd name="connsiteY316" fmla="*/ 3093592 h 6249897"/>
              <a:gd name="connsiteX317" fmla="*/ 2267692 w 2620846"/>
              <a:gd name="connsiteY317" fmla="*/ 3093596 h 6249897"/>
              <a:gd name="connsiteX318" fmla="*/ 2286155 w 2620846"/>
              <a:gd name="connsiteY318" fmla="*/ 3061251 h 6249897"/>
              <a:gd name="connsiteX319" fmla="*/ 2293759 w 2620846"/>
              <a:gd name="connsiteY319" fmla="*/ 3093262 h 6249897"/>
              <a:gd name="connsiteX320" fmla="*/ 2293842 w 2620846"/>
              <a:gd name="connsiteY320" fmla="*/ 3095278 h 6249897"/>
              <a:gd name="connsiteX321" fmla="*/ 2466107 w 2620846"/>
              <a:gd name="connsiteY321" fmla="*/ 4119047 h 6249897"/>
              <a:gd name="connsiteX322" fmla="*/ 2483097 w 2620846"/>
              <a:gd name="connsiteY322" fmla="*/ 4236947 h 6249897"/>
              <a:gd name="connsiteX323" fmla="*/ 2469914 w 2620846"/>
              <a:gd name="connsiteY323" fmla="*/ 4297182 h 6249897"/>
              <a:gd name="connsiteX324" fmla="*/ 2486393 w 2620846"/>
              <a:gd name="connsiteY324" fmla="*/ 4317532 h 6249897"/>
              <a:gd name="connsiteX325" fmla="*/ 2497446 w 2620846"/>
              <a:gd name="connsiteY325" fmla="*/ 4327271 h 6249897"/>
              <a:gd name="connsiteX326" fmla="*/ 2496477 w 2620846"/>
              <a:gd name="connsiteY326" fmla="*/ 4334337 h 6249897"/>
              <a:gd name="connsiteX327" fmla="*/ 2492035 w 2620846"/>
              <a:gd name="connsiteY327" fmla="*/ 4338522 h 6249897"/>
              <a:gd name="connsiteX328" fmla="*/ 2496479 w 2620846"/>
              <a:gd name="connsiteY328" fmla="*/ 4334336 h 6249897"/>
              <a:gd name="connsiteX329" fmla="*/ 2494599 w 2620846"/>
              <a:gd name="connsiteY329" fmla="*/ 4348063 h 6249897"/>
              <a:gd name="connsiteX330" fmla="*/ 2478764 w 2620846"/>
              <a:gd name="connsiteY330" fmla="*/ 4351974 h 6249897"/>
              <a:gd name="connsiteX331" fmla="*/ 2485002 w 2620846"/>
              <a:gd name="connsiteY331" fmla="*/ 4326016 h 6249897"/>
              <a:gd name="connsiteX332" fmla="*/ 2485002 w 2620846"/>
              <a:gd name="connsiteY332" fmla="*/ 4326014 h 6249897"/>
              <a:gd name="connsiteX333" fmla="*/ 2478761 w 2620846"/>
              <a:gd name="connsiteY333" fmla="*/ 4351975 h 6249897"/>
              <a:gd name="connsiteX334" fmla="*/ 2411977 w 2620846"/>
              <a:gd name="connsiteY334" fmla="*/ 4368468 h 6249897"/>
              <a:gd name="connsiteX335" fmla="*/ 2384436 w 2620846"/>
              <a:gd name="connsiteY335" fmla="*/ 4375268 h 6249897"/>
              <a:gd name="connsiteX336" fmla="*/ 2311923 w 2620846"/>
              <a:gd name="connsiteY336" fmla="*/ 4515273 h 6249897"/>
              <a:gd name="connsiteX337" fmla="*/ 2277498 w 2620846"/>
              <a:gd name="connsiteY337" fmla="*/ 4523774 h 6249897"/>
              <a:gd name="connsiteX338" fmla="*/ 2241023 w 2620846"/>
              <a:gd name="connsiteY338" fmla="*/ 4524643 h 6249897"/>
              <a:gd name="connsiteX339" fmla="*/ 2106399 w 2620846"/>
              <a:gd name="connsiteY339" fmla="*/ 4378813 h 6249897"/>
              <a:gd name="connsiteX340" fmla="*/ 2110353 w 2620846"/>
              <a:gd name="connsiteY340" fmla="*/ 4475514 h 6249897"/>
              <a:gd name="connsiteX341" fmla="*/ 2134964 w 2620846"/>
              <a:gd name="connsiteY341" fmla="*/ 4567113 h 6249897"/>
              <a:gd name="connsiteX342" fmla="*/ 2084131 w 2620846"/>
              <a:gd name="connsiteY342" fmla="*/ 4514547 h 6249897"/>
              <a:gd name="connsiteX343" fmla="*/ 2040165 w 2620846"/>
              <a:gd name="connsiteY343" fmla="*/ 4572132 h 6249897"/>
              <a:gd name="connsiteX344" fmla="*/ 2075668 w 2620846"/>
              <a:gd name="connsiteY344" fmla="*/ 4643804 h 6249897"/>
              <a:gd name="connsiteX345" fmla="*/ 2111816 w 2620846"/>
              <a:gd name="connsiteY345" fmla="*/ 4710665 h 6249897"/>
              <a:gd name="connsiteX346" fmla="*/ 2119869 w 2620846"/>
              <a:gd name="connsiteY346" fmla="*/ 4766619 h 6249897"/>
              <a:gd name="connsiteX347" fmla="*/ 2127924 w 2620846"/>
              <a:gd name="connsiteY347" fmla="*/ 4822572 h 6249897"/>
              <a:gd name="connsiteX348" fmla="*/ 2168106 w 2620846"/>
              <a:gd name="connsiteY348" fmla="*/ 4934222 h 6249897"/>
              <a:gd name="connsiteX349" fmla="*/ 2229719 w 2620846"/>
              <a:gd name="connsiteY349" fmla="*/ 5105419 h 6249897"/>
              <a:gd name="connsiteX350" fmla="*/ 2190921 w 2620846"/>
              <a:gd name="connsiteY350" fmla="*/ 5081549 h 6249897"/>
              <a:gd name="connsiteX351" fmla="*/ 2152122 w 2620846"/>
              <a:gd name="connsiteY351" fmla="*/ 5057679 h 6249897"/>
              <a:gd name="connsiteX352" fmla="*/ 2050362 w 2620846"/>
              <a:gd name="connsiteY352" fmla="*/ 4842079 h 6249897"/>
              <a:gd name="connsiteX353" fmla="*/ 1983418 w 2620846"/>
              <a:gd name="connsiteY353" fmla="*/ 4706430 h 6249897"/>
              <a:gd name="connsiteX354" fmla="*/ 1954031 w 2620846"/>
              <a:gd name="connsiteY354" fmla="*/ 4648130 h 6249897"/>
              <a:gd name="connsiteX355" fmla="*/ 1920795 w 2620846"/>
              <a:gd name="connsiteY355" fmla="*/ 4644422 h 6249897"/>
              <a:gd name="connsiteX356" fmla="*/ 1888248 w 2620846"/>
              <a:gd name="connsiteY356" fmla="*/ 4613251 h 6249897"/>
              <a:gd name="connsiteX357" fmla="*/ 2043057 w 2620846"/>
              <a:gd name="connsiteY357" fmla="*/ 4939292 h 6249897"/>
              <a:gd name="connsiteX358" fmla="*/ 2270007 w 2620846"/>
              <a:gd name="connsiteY358" fmla="*/ 5418810 h 6249897"/>
              <a:gd name="connsiteX359" fmla="*/ 2259346 w 2620846"/>
              <a:gd name="connsiteY359" fmla="*/ 5489906 h 6249897"/>
              <a:gd name="connsiteX360" fmla="*/ 2288787 w 2620846"/>
              <a:gd name="connsiteY360" fmla="*/ 5521347 h 6249897"/>
              <a:gd name="connsiteX361" fmla="*/ 2326246 w 2620846"/>
              <a:gd name="connsiteY361" fmla="*/ 5541496 h 6249897"/>
              <a:gd name="connsiteX362" fmla="*/ 2310243 w 2620846"/>
              <a:gd name="connsiteY362" fmla="*/ 5631329 h 6249897"/>
              <a:gd name="connsiteX363" fmla="*/ 2345042 w 2620846"/>
              <a:gd name="connsiteY363" fmla="*/ 5677657 h 6249897"/>
              <a:gd name="connsiteX364" fmla="*/ 2379839 w 2620846"/>
              <a:gd name="connsiteY364" fmla="*/ 5723986 h 6249897"/>
              <a:gd name="connsiteX365" fmla="*/ 2620846 w 2620846"/>
              <a:gd name="connsiteY365" fmla="*/ 6225769 h 6249897"/>
              <a:gd name="connsiteX366" fmla="*/ 2473705 w 2620846"/>
              <a:gd name="connsiteY366" fmla="*/ 6186243 h 6249897"/>
              <a:gd name="connsiteX367" fmla="*/ 2339888 w 2620846"/>
              <a:gd name="connsiteY367" fmla="*/ 6049440 h 6249897"/>
              <a:gd name="connsiteX368" fmla="*/ 2315831 w 2620846"/>
              <a:gd name="connsiteY368" fmla="*/ 6083320 h 6249897"/>
              <a:gd name="connsiteX369" fmla="*/ 2302437 w 2620846"/>
              <a:gd name="connsiteY369" fmla="*/ 6046103 h 6249897"/>
              <a:gd name="connsiteX370" fmla="*/ 2303734 w 2620846"/>
              <a:gd name="connsiteY370" fmla="*/ 6025086 h 6249897"/>
              <a:gd name="connsiteX371" fmla="*/ 2295072 w 2620846"/>
              <a:gd name="connsiteY371" fmla="*/ 6025634 h 6249897"/>
              <a:gd name="connsiteX372" fmla="*/ 2246235 w 2620846"/>
              <a:gd name="connsiteY372" fmla="*/ 5990663 h 6249897"/>
              <a:gd name="connsiteX373" fmla="*/ 2214143 w 2620846"/>
              <a:gd name="connsiteY373" fmla="*/ 6002213 h 6249897"/>
              <a:gd name="connsiteX374" fmla="*/ 2254325 w 2620846"/>
              <a:gd name="connsiteY374" fmla="*/ 6113863 h 6249897"/>
              <a:gd name="connsiteX375" fmla="*/ 2227607 w 2620846"/>
              <a:gd name="connsiteY375" fmla="*/ 6173923 h 6249897"/>
              <a:gd name="connsiteX376" fmla="*/ 2037553 w 2620846"/>
              <a:gd name="connsiteY376" fmla="*/ 5914433 h 6249897"/>
              <a:gd name="connsiteX377" fmla="*/ 2053643 w 2620846"/>
              <a:gd name="connsiteY377" fmla="*/ 5992717 h 6249897"/>
              <a:gd name="connsiteX378" fmla="*/ 1959991 w 2620846"/>
              <a:gd name="connsiteY378" fmla="*/ 5933940 h 6249897"/>
              <a:gd name="connsiteX379" fmla="*/ 1949311 w 2620846"/>
              <a:gd name="connsiteY379" fmla="*/ 5971413 h 6249897"/>
              <a:gd name="connsiteX380" fmla="*/ 2109952 w 2620846"/>
              <a:gd name="connsiteY380" fmla="*/ 6249897 h 6249897"/>
              <a:gd name="connsiteX381" fmla="*/ 1711090 w 2620846"/>
              <a:gd name="connsiteY381" fmla="*/ 5678814 h 6249897"/>
              <a:gd name="connsiteX382" fmla="*/ 1590613 w 2620846"/>
              <a:gd name="connsiteY382" fmla="*/ 5478357 h 6249897"/>
              <a:gd name="connsiteX383" fmla="*/ 1467476 w 2620846"/>
              <a:gd name="connsiteY383" fmla="*/ 5304080 h 6249897"/>
              <a:gd name="connsiteX384" fmla="*/ 1488907 w 2620846"/>
              <a:gd name="connsiteY384" fmla="*/ 5363627 h 6249897"/>
              <a:gd name="connsiteX385" fmla="*/ 1432759 w 2620846"/>
              <a:gd name="connsiteY385" fmla="*/ 5409057 h 6249897"/>
              <a:gd name="connsiteX386" fmla="*/ 1448760 w 2620846"/>
              <a:gd name="connsiteY386" fmla="*/ 5319224 h 6249897"/>
              <a:gd name="connsiteX387" fmla="*/ 1408631 w 2620846"/>
              <a:gd name="connsiteY387" fmla="*/ 5308443 h 6249897"/>
              <a:gd name="connsiteX388" fmla="*/ 1376538 w 2620846"/>
              <a:gd name="connsiteY388" fmla="*/ 5319993 h 6249897"/>
              <a:gd name="connsiteX389" fmla="*/ 1384592 w 2620846"/>
              <a:gd name="connsiteY389" fmla="*/ 5375947 h 6249897"/>
              <a:gd name="connsiteX390" fmla="*/ 1414042 w 2620846"/>
              <a:gd name="connsiteY390" fmla="*/ 5424200 h 6249897"/>
              <a:gd name="connsiteX391" fmla="*/ 1435473 w 2620846"/>
              <a:gd name="connsiteY391" fmla="*/ 5483747 h 6249897"/>
              <a:gd name="connsiteX392" fmla="*/ 1432820 w 2620846"/>
              <a:gd name="connsiteY392" fmla="*/ 5526739 h 6249897"/>
              <a:gd name="connsiteX393" fmla="*/ 1432846 w 2620846"/>
              <a:gd name="connsiteY393" fmla="*/ 5577174 h 6249897"/>
              <a:gd name="connsiteX394" fmla="*/ 1502443 w 2620846"/>
              <a:gd name="connsiteY394" fmla="*/ 5669830 h 6249897"/>
              <a:gd name="connsiteX395" fmla="*/ 1572039 w 2620846"/>
              <a:gd name="connsiteY395" fmla="*/ 5762487 h 6249897"/>
              <a:gd name="connsiteX396" fmla="*/ 1572058 w 2620846"/>
              <a:gd name="connsiteY396" fmla="*/ 5796110 h 6249897"/>
              <a:gd name="connsiteX397" fmla="*/ 1614900 w 2620846"/>
              <a:gd name="connsiteY397" fmla="*/ 5881580 h 6249897"/>
              <a:gd name="connsiteX398" fmla="*/ 1382020 w 2620846"/>
              <a:gd name="connsiteY398" fmla="*/ 5570243 h 6249897"/>
              <a:gd name="connsiteX399" fmla="*/ 1360625 w 2620846"/>
              <a:gd name="connsiteY399" fmla="*/ 5577943 h 6249897"/>
              <a:gd name="connsiteX400" fmla="*/ 1366001 w 2620846"/>
              <a:gd name="connsiteY400" fmla="*/ 5626453 h 6249897"/>
              <a:gd name="connsiteX401" fmla="*/ 1590880 w 2620846"/>
              <a:gd name="connsiteY401" fmla="*/ 5982707 h 6249897"/>
              <a:gd name="connsiteX402" fmla="*/ 1277722 w 2620846"/>
              <a:gd name="connsiteY402" fmla="*/ 5616188 h 6249897"/>
              <a:gd name="connsiteX403" fmla="*/ 1042128 w 2620846"/>
              <a:gd name="connsiteY403" fmla="*/ 5230160 h 6249897"/>
              <a:gd name="connsiteX404" fmla="*/ 809124 w 2620846"/>
              <a:gd name="connsiteY404" fmla="*/ 4683460 h 6249897"/>
              <a:gd name="connsiteX405" fmla="*/ 793963 w 2620846"/>
              <a:gd name="connsiteY405" fmla="*/ 4680508 h 6249897"/>
              <a:gd name="connsiteX406" fmla="*/ 806445 w 2620846"/>
              <a:gd name="connsiteY406" fmla="*/ 4676016 h 6249897"/>
              <a:gd name="connsiteX407" fmla="*/ 795730 w 2620846"/>
              <a:gd name="connsiteY407" fmla="*/ 4646243 h 6249897"/>
              <a:gd name="connsiteX408" fmla="*/ 763636 w 2620846"/>
              <a:gd name="connsiteY408" fmla="*/ 4657794 h 6249897"/>
              <a:gd name="connsiteX409" fmla="*/ 728813 w 2620846"/>
              <a:gd name="connsiteY409" fmla="*/ 4561030 h 6249897"/>
              <a:gd name="connsiteX410" fmla="*/ 736812 w 2620846"/>
              <a:gd name="connsiteY410" fmla="*/ 4516113 h 6249897"/>
              <a:gd name="connsiteX411" fmla="*/ 696684 w 2620846"/>
              <a:gd name="connsiteY411" fmla="*/ 4505333 h 6249897"/>
              <a:gd name="connsiteX412" fmla="*/ 654492 w 2620846"/>
              <a:gd name="connsiteY412" fmla="*/ 4388102 h 6249897"/>
              <a:gd name="connsiteX413" fmla="*/ 653822 w 2620846"/>
              <a:gd name="connsiteY413" fmla="*/ 4386240 h 6249897"/>
              <a:gd name="connsiteX414" fmla="*/ 709972 w 2620846"/>
              <a:gd name="connsiteY414" fmla="*/ 4340809 h 6249897"/>
              <a:gd name="connsiteX415" fmla="*/ 664484 w 2620846"/>
              <a:gd name="connsiteY415" fmla="*/ 4315143 h 6249897"/>
              <a:gd name="connsiteX416" fmla="*/ 676513 w 2620846"/>
              <a:gd name="connsiteY416" fmla="*/ 4298203 h 6249897"/>
              <a:gd name="connsiteX417" fmla="*/ 685863 w 2620846"/>
              <a:gd name="connsiteY417" fmla="*/ 4273819 h 6249897"/>
              <a:gd name="connsiteX418" fmla="*/ 659100 w 2620846"/>
              <a:gd name="connsiteY418" fmla="*/ 4249821 h 6249897"/>
              <a:gd name="connsiteX419" fmla="*/ 635017 w 2620846"/>
              <a:gd name="connsiteY419" fmla="*/ 4233266 h 6249897"/>
              <a:gd name="connsiteX420" fmla="*/ 608177 w 2620846"/>
              <a:gd name="connsiteY420" fmla="*/ 4057962 h 6249897"/>
              <a:gd name="connsiteX421" fmla="*/ 581335 w 2620846"/>
              <a:gd name="connsiteY421" fmla="*/ 3882659 h 6249897"/>
              <a:gd name="connsiteX422" fmla="*/ 531793 w 2620846"/>
              <a:gd name="connsiteY422" fmla="*/ 3778581 h 6249897"/>
              <a:gd name="connsiteX423" fmla="*/ 514399 w 2620846"/>
              <a:gd name="connsiteY423" fmla="*/ 3763823 h 6249897"/>
              <a:gd name="connsiteX424" fmla="*/ 621658 w 2620846"/>
              <a:gd name="connsiteY424" fmla="*/ 4263297 h 6249897"/>
              <a:gd name="connsiteX425" fmla="*/ 580173 w 2620846"/>
              <a:gd name="connsiteY425" fmla="*/ 4215171 h 6249897"/>
              <a:gd name="connsiteX426" fmla="*/ 541365 w 2620846"/>
              <a:gd name="connsiteY426" fmla="*/ 4174490 h 6249897"/>
              <a:gd name="connsiteX427" fmla="*/ 353882 w 2620846"/>
              <a:gd name="connsiteY427" fmla="*/ 3720703 h 6249897"/>
              <a:gd name="connsiteX428" fmla="*/ 332569 w 2620846"/>
              <a:gd name="connsiteY428" fmla="*/ 3753516 h 6249897"/>
              <a:gd name="connsiteX429" fmla="*/ 321781 w 2620846"/>
              <a:gd name="connsiteY429" fmla="*/ 3715441 h 6249897"/>
              <a:gd name="connsiteX430" fmla="*/ 281591 w 2620846"/>
              <a:gd name="connsiteY430" fmla="*/ 3589082 h 6249897"/>
              <a:gd name="connsiteX431" fmla="*/ 260655 w 2620846"/>
              <a:gd name="connsiteY431" fmla="*/ 3522706 h 6249897"/>
              <a:gd name="connsiteX432" fmla="*/ 254798 w 2620846"/>
              <a:gd name="connsiteY432" fmla="*/ 3504142 h 6249897"/>
              <a:gd name="connsiteX433" fmla="*/ 251103 w 2620846"/>
              <a:gd name="connsiteY433" fmla="*/ 3492134 h 6249897"/>
              <a:gd name="connsiteX434" fmla="*/ 281517 w 2620846"/>
              <a:gd name="connsiteY434" fmla="*/ 3452491 h 6249897"/>
              <a:gd name="connsiteX435" fmla="*/ 281519 w 2620846"/>
              <a:gd name="connsiteY435" fmla="*/ 3452486 h 6249897"/>
              <a:gd name="connsiteX436" fmla="*/ 251102 w 2620846"/>
              <a:gd name="connsiteY436" fmla="*/ 3492132 h 6249897"/>
              <a:gd name="connsiteX437" fmla="*/ 241399 w 2620846"/>
              <a:gd name="connsiteY437" fmla="*/ 3460620 h 6249897"/>
              <a:gd name="connsiteX438" fmla="*/ 241398 w 2620846"/>
              <a:gd name="connsiteY438" fmla="*/ 3458518 h 6249897"/>
              <a:gd name="connsiteX439" fmla="*/ 40238 w 2620846"/>
              <a:gd name="connsiteY439" fmla="*/ 2429540 h 6249897"/>
              <a:gd name="connsiteX440" fmla="*/ 21451 w 2620846"/>
              <a:gd name="connsiteY440" fmla="*/ 2310190 h 6249897"/>
              <a:gd name="connsiteX441" fmla="*/ 45490 w 2620846"/>
              <a:gd name="connsiteY441" fmla="*/ 2242686 h 6249897"/>
              <a:gd name="connsiteX442" fmla="*/ 21406 w 2620846"/>
              <a:gd name="connsiteY442" fmla="*/ 2226132 h 6249897"/>
              <a:gd name="connsiteX443" fmla="*/ 5014 w 2620846"/>
              <a:gd name="connsiteY443" fmla="*/ 2219153 h 6249897"/>
              <a:gd name="connsiteX444" fmla="*/ 6945 w 2620846"/>
              <a:gd name="connsiteY444" fmla="*/ 2211405 h 6249897"/>
              <a:gd name="connsiteX445" fmla="*/ 14038 w 2620846"/>
              <a:gd name="connsiteY445" fmla="*/ 2205664 h 6249897"/>
              <a:gd name="connsiteX446" fmla="*/ 6942 w 2620846"/>
              <a:gd name="connsiteY446" fmla="*/ 2211406 h 6249897"/>
              <a:gd name="connsiteX447" fmla="*/ 10689 w 2620846"/>
              <a:gd name="connsiteY447" fmla="*/ 2196359 h 6249897"/>
              <a:gd name="connsiteX448" fmla="*/ 35293 w 2620846"/>
              <a:gd name="connsiteY448" fmla="*/ 2187504 h 6249897"/>
              <a:gd name="connsiteX449" fmla="*/ 24405 w 2620846"/>
              <a:gd name="connsiteY449" fmla="*/ 2215907 h 6249897"/>
              <a:gd name="connsiteX450" fmla="*/ 24076 w 2620846"/>
              <a:gd name="connsiteY450" fmla="*/ 2216763 h 6249897"/>
              <a:gd name="connsiteX451" fmla="*/ 24077 w 2620846"/>
              <a:gd name="connsiteY451" fmla="*/ 2216761 h 6249897"/>
              <a:gd name="connsiteX452" fmla="*/ 24405 w 2620846"/>
              <a:gd name="connsiteY452" fmla="*/ 2215907 h 6249897"/>
              <a:gd name="connsiteX453" fmla="*/ 35295 w 2620846"/>
              <a:gd name="connsiteY453" fmla="*/ 2187503 h 6249897"/>
              <a:gd name="connsiteX454" fmla="*/ 139062 w 2620846"/>
              <a:gd name="connsiteY454" fmla="*/ 2150158 h 6249897"/>
              <a:gd name="connsiteX455" fmla="*/ 181853 w 2620846"/>
              <a:gd name="connsiteY455" fmla="*/ 2134758 h 6249897"/>
              <a:gd name="connsiteX456" fmla="*/ 302133 w 2620846"/>
              <a:gd name="connsiteY456" fmla="*/ 1965358 h 6249897"/>
              <a:gd name="connsiteX457" fmla="*/ 355623 w 2620846"/>
              <a:gd name="connsiteY457" fmla="*/ 1946107 h 6249897"/>
              <a:gd name="connsiteX458" fmla="*/ 411789 w 2620846"/>
              <a:gd name="connsiteY458" fmla="*/ 1934300 h 6249897"/>
              <a:gd name="connsiteX459" fmla="*/ 609791 w 2620846"/>
              <a:gd name="connsiteY459" fmla="*/ 2048004 h 6249897"/>
              <a:gd name="connsiteX460" fmla="*/ 609739 w 2620846"/>
              <a:gd name="connsiteY460" fmla="*/ 1947134 h 6249897"/>
              <a:gd name="connsiteX461" fmla="*/ 577593 w 2620846"/>
              <a:gd name="connsiteY461" fmla="*/ 1857813 h 6249897"/>
              <a:gd name="connsiteX462" fmla="*/ 652512 w 2620846"/>
              <a:gd name="connsiteY462" fmla="*/ 1898110 h 6249897"/>
              <a:gd name="connsiteX463" fmla="*/ 842336 w 2620846"/>
              <a:gd name="connsiteY463" fmla="*/ 1720497 h 6249897"/>
              <a:gd name="connsiteX464" fmla="*/ 911878 w 2620846"/>
              <a:gd name="connsiteY464" fmla="*/ 1712284 h 6249897"/>
              <a:gd name="connsiteX465" fmla="*/ 1018733 w 2620846"/>
              <a:gd name="connsiteY465" fmla="*/ 1761580 h 6249897"/>
              <a:gd name="connsiteX466" fmla="*/ 1099518 w 2620846"/>
              <a:gd name="connsiteY466" fmla="*/ 1802418 h 6249897"/>
              <a:gd name="connsiteX467" fmla="*/ 1074102 w 2620846"/>
              <a:gd name="connsiteY467" fmla="*/ 1711563 h 6249897"/>
              <a:gd name="connsiteX468" fmla="*/ 1041582 w 2620846"/>
              <a:gd name="connsiteY468" fmla="*/ 1617847 h 6249897"/>
              <a:gd name="connsiteX469" fmla="*/ 1015214 w 2620846"/>
              <a:gd name="connsiteY469" fmla="*/ 1547031 h 6249897"/>
              <a:gd name="connsiteX470" fmla="*/ 1007744 w 2620846"/>
              <a:gd name="connsiteY470" fmla="*/ 1491896 h 6249897"/>
              <a:gd name="connsiteX471" fmla="*/ 1000273 w 2620846"/>
              <a:gd name="connsiteY471" fmla="*/ 1436763 h 6249897"/>
              <a:gd name="connsiteX472" fmla="*/ 969511 w 2620846"/>
              <a:gd name="connsiteY472" fmla="*/ 1322263 h 6249897"/>
              <a:gd name="connsiteX473" fmla="*/ 922342 w 2620846"/>
              <a:gd name="connsiteY473" fmla="*/ 1146698 h 6249897"/>
              <a:gd name="connsiteX474" fmla="*/ 948783 w 2620846"/>
              <a:gd name="connsiteY474" fmla="*/ 1176796 h 6249897"/>
              <a:gd name="connsiteX475" fmla="*/ 975224 w 2620846"/>
              <a:gd name="connsiteY475" fmla="*/ 1206894 h 6249897"/>
              <a:gd name="connsiteX476" fmla="*/ 1050519 w 2620846"/>
              <a:gd name="connsiteY476" fmla="*/ 1432496 h 6249897"/>
              <a:gd name="connsiteX477" fmla="*/ 1099811 w 2620846"/>
              <a:gd name="connsiteY477" fmla="*/ 1574978 h 6249897"/>
              <a:gd name="connsiteX478" fmla="*/ 1149104 w 2620846"/>
              <a:gd name="connsiteY478" fmla="*/ 1717460 h 6249897"/>
              <a:gd name="connsiteX479" fmla="*/ 1173129 w 2620846"/>
              <a:gd name="connsiteY479" fmla="*/ 1752226 h 6249897"/>
              <a:gd name="connsiteX480" fmla="*/ 1180746 w 2620846"/>
              <a:gd name="connsiteY480" fmla="*/ 1725926 h 6249897"/>
              <a:gd name="connsiteX481" fmla="*/ 883670 w 2620846"/>
              <a:gd name="connsiteY481" fmla="*/ 838796 h 6249897"/>
              <a:gd name="connsiteX482" fmla="*/ 887920 w 2620846"/>
              <a:gd name="connsiteY482" fmla="*/ 772629 h 6249897"/>
              <a:gd name="connsiteX483" fmla="*/ 867338 w 2620846"/>
              <a:gd name="connsiteY483" fmla="*/ 737013 h 6249897"/>
              <a:gd name="connsiteX484" fmla="*/ 841921 w 2620846"/>
              <a:gd name="connsiteY484" fmla="*/ 710730 h 6249897"/>
              <a:gd name="connsiteX485" fmla="*/ 848954 w 2620846"/>
              <a:gd name="connsiteY485" fmla="*/ 627595 h 6249897"/>
              <a:gd name="connsiteX486" fmla="*/ 824271 w 2620846"/>
              <a:gd name="connsiteY486" fmla="*/ 576713 h 6249897"/>
              <a:gd name="connsiteX487" fmla="*/ 799586 w 2620846"/>
              <a:gd name="connsiteY487" fmla="*/ 525829 h 6249897"/>
              <a:gd name="connsiteX488" fmla="*/ 621605 w 2620846"/>
              <a:gd name="connsiteY488" fmla="*/ 0 h 624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620846" h="6249897">
                <a:moveTo>
                  <a:pt x="1772718" y="5883634"/>
                </a:moveTo>
                <a:lnTo>
                  <a:pt x="1799488" y="5924445"/>
                </a:lnTo>
                <a:lnTo>
                  <a:pt x="1778094" y="5932144"/>
                </a:lnTo>
                <a:lnTo>
                  <a:pt x="1740626" y="5895184"/>
                </a:lnTo>
                <a:close/>
                <a:moveTo>
                  <a:pt x="1707577" y="5814063"/>
                </a:moveTo>
                <a:lnTo>
                  <a:pt x="1713842" y="5820752"/>
                </a:lnTo>
                <a:cubicBezTo>
                  <a:pt x="1709381" y="5819554"/>
                  <a:pt x="1707152" y="5817554"/>
                  <a:pt x="1707149" y="5814753"/>
                </a:cubicBezTo>
                <a:close/>
                <a:moveTo>
                  <a:pt x="2174207" y="5778624"/>
                </a:moveTo>
                <a:lnTo>
                  <a:pt x="2174209" y="5778630"/>
                </a:lnTo>
                <a:lnTo>
                  <a:pt x="2192642" y="5808175"/>
                </a:lnTo>
                <a:cubicBezTo>
                  <a:pt x="2210489" y="5835382"/>
                  <a:pt x="2220751" y="5852706"/>
                  <a:pt x="2223430" y="5860150"/>
                </a:cubicBezTo>
                <a:cubicBezTo>
                  <a:pt x="2226109" y="5867593"/>
                  <a:pt x="2232797" y="5869390"/>
                  <a:pt x="2243496" y="5865540"/>
                </a:cubicBezTo>
                <a:lnTo>
                  <a:pt x="2264898" y="5874652"/>
                </a:lnTo>
                <a:lnTo>
                  <a:pt x="2264898" y="5874650"/>
                </a:lnTo>
                <a:cubicBezTo>
                  <a:pt x="2261326" y="5864725"/>
                  <a:pt x="2254192" y="5861688"/>
                  <a:pt x="2243495" y="5865538"/>
                </a:cubicBezTo>
                <a:cubicBezTo>
                  <a:pt x="2232796" y="5869388"/>
                  <a:pt x="2226108" y="5867591"/>
                  <a:pt x="2223430" y="5860148"/>
                </a:cubicBezTo>
                <a:cubicBezTo>
                  <a:pt x="2220751" y="5852705"/>
                  <a:pt x="2210488" y="5835380"/>
                  <a:pt x="2192642" y="5808173"/>
                </a:cubicBezTo>
                <a:close/>
                <a:moveTo>
                  <a:pt x="1644242" y="5728096"/>
                </a:moveTo>
                <a:cubicBezTo>
                  <a:pt x="1688830" y="5740074"/>
                  <a:pt x="1714696" y="5755987"/>
                  <a:pt x="1721839" y="5775836"/>
                </a:cubicBezTo>
                <a:cubicBezTo>
                  <a:pt x="1725411" y="5785761"/>
                  <a:pt x="1722742" y="5795129"/>
                  <a:pt x="1713829" y="5803941"/>
                </a:cubicBezTo>
                <a:lnTo>
                  <a:pt x="1707573" y="5814064"/>
                </a:lnTo>
                <a:lnTo>
                  <a:pt x="1669675" y="5773591"/>
                </a:lnTo>
                <a:cubicBezTo>
                  <a:pt x="1658076" y="5758149"/>
                  <a:pt x="1649598" y="5742983"/>
                  <a:pt x="1644242" y="5728096"/>
                </a:cubicBezTo>
                <a:close/>
                <a:moveTo>
                  <a:pt x="1558536" y="5523531"/>
                </a:moveTo>
                <a:lnTo>
                  <a:pt x="1604058" y="5616445"/>
                </a:lnTo>
                <a:lnTo>
                  <a:pt x="1582664" y="5624144"/>
                </a:lnTo>
                <a:lnTo>
                  <a:pt x="1537140" y="5531231"/>
                </a:lnTo>
                <a:close/>
                <a:moveTo>
                  <a:pt x="1515693" y="5438061"/>
                </a:moveTo>
                <a:lnTo>
                  <a:pt x="1523765" y="5527638"/>
                </a:lnTo>
                <a:lnTo>
                  <a:pt x="1502370" y="5535338"/>
                </a:lnTo>
                <a:lnTo>
                  <a:pt x="1483599" y="5449611"/>
                </a:lnTo>
                <a:close/>
                <a:moveTo>
                  <a:pt x="1472867" y="5386214"/>
                </a:moveTo>
                <a:cubicBezTo>
                  <a:pt x="1474653" y="5391176"/>
                  <a:pt x="1480897" y="5397336"/>
                  <a:pt x="1491601" y="5404695"/>
                </a:cubicBezTo>
                <a:cubicBezTo>
                  <a:pt x="1496958" y="5419581"/>
                  <a:pt x="1499637" y="5427024"/>
                  <a:pt x="1499637" y="5427024"/>
                </a:cubicBezTo>
                <a:lnTo>
                  <a:pt x="1440792" y="5431388"/>
                </a:lnTo>
                <a:cubicBezTo>
                  <a:pt x="1462175" y="5401272"/>
                  <a:pt x="1472867" y="5386214"/>
                  <a:pt x="1472867" y="5386214"/>
                </a:cubicBezTo>
                <a:close/>
                <a:moveTo>
                  <a:pt x="1034125" y="5275078"/>
                </a:moveTo>
                <a:lnTo>
                  <a:pt x="1090327" y="5330518"/>
                </a:lnTo>
                <a:lnTo>
                  <a:pt x="1068931" y="5338218"/>
                </a:lnTo>
                <a:lnTo>
                  <a:pt x="1012729" y="5282778"/>
                </a:lnTo>
                <a:close/>
                <a:moveTo>
                  <a:pt x="985906" y="5141098"/>
                </a:moveTo>
                <a:lnTo>
                  <a:pt x="1028767" y="5260191"/>
                </a:lnTo>
                <a:lnTo>
                  <a:pt x="996673" y="5271742"/>
                </a:lnTo>
                <a:lnTo>
                  <a:pt x="953812" y="5152648"/>
                </a:lnTo>
                <a:close/>
                <a:moveTo>
                  <a:pt x="2186908" y="5087197"/>
                </a:moveTo>
                <a:lnTo>
                  <a:pt x="2216375" y="5169073"/>
                </a:lnTo>
                <a:lnTo>
                  <a:pt x="2194980" y="5176773"/>
                </a:lnTo>
                <a:lnTo>
                  <a:pt x="2165513" y="5094897"/>
                </a:lnTo>
                <a:close/>
                <a:moveTo>
                  <a:pt x="1210557" y="5060247"/>
                </a:moveTo>
                <a:lnTo>
                  <a:pt x="1210558" y="5060249"/>
                </a:lnTo>
                <a:lnTo>
                  <a:pt x="1269402" y="5064291"/>
                </a:lnTo>
                <a:cubicBezTo>
                  <a:pt x="1284563" y="5067242"/>
                  <a:pt x="1295265" y="5071798"/>
                  <a:pt x="1301511" y="5077957"/>
                </a:cubicBezTo>
                <a:lnTo>
                  <a:pt x="1301513" y="5077957"/>
                </a:lnTo>
                <a:cubicBezTo>
                  <a:pt x="1289024" y="5065637"/>
                  <a:pt x="1258705" y="5059733"/>
                  <a:pt x="1210557" y="5060247"/>
                </a:cubicBezTo>
                <a:close/>
                <a:moveTo>
                  <a:pt x="889485" y="4906761"/>
                </a:moveTo>
                <a:lnTo>
                  <a:pt x="897522" y="4929091"/>
                </a:lnTo>
                <a:lnTo>
                  <a:pt x="865429" y="4940641"/>
                </a:lnTo>
                <a:lnTo>
                  <a:pt x="857393" y="4918311"/>
                </a:lnTo>
                <a:close/>
                <a:moveTo>
                  <a:pt x="1710666" y="4871852"/>
                </a:moveTo>
                <a:lnTo>
                  <a:pt x="1710663" y="4871855"/>
                </a:lnTo>
                <a:lnTo>
                  <a:pt x="1724038" y="4875447"/>
                </a:lnTo>
                <a:lnTo>
                  <a:pt x="1702661" y="4916770"/>
                </a:lnTo>
                <a:lnTo>
                  <a:pt x="1702663" y="4916770"/>
                </a:lnTo>
                <a:lnTo>
                  <a:pt x="1724042" y="4875446"/>
                </a:lnTo>
                <a:close/>
                <a:moveTo>
                  <a:pt x="862697" y="4832328"/>
                </a:moveTo>
                <a:lnTo>
                  <a:pt x="876091" y="4869544"/>
                </a:lnTo>
                <a:lnTo>
                  <a:pt x="843999" y="4881094"/>
                </a:lnTo>
                <a:lnTo>
                  <a:pt x="830604" y="4843878"/>
                </a:lnTo>
                <a:close/>
                <a:moveTo>
                  <a:pt x="1659785" y="4764052"/>
                </a:moveTo>
                <a:lnTo>
                  <a:pt x="1659781" y="4764054"/>
                </a:lnTo>
                <a:lnTo>
                  <a:pt x="1697285" y="4868260"/>
                </a:lnTo>
                <a:lnTo>
                  <a:pt x="1697289" y="4868259"/>
                </a:lnTo>
                <a:close/>
                <a:moveTo>
                  <a:pt x="817157" y="4705791"/>
                </a:moveTo>
                <a:lnTo>
                  <a:pt x="835909" y="4757894"/>
                </a:lnTo>
                <a:lnTo>
                  <a:pt x="803816" y="4769444"/>
                </a:lnTo>
                <a:lnTo>
                  <a:pt x="785064" y="4717341"/>
                </a:lnTo>
                <a:close/>
                <a:moveTo>
                  <a:pt x="1081973" y="4702967"/>
                </a:moveTo>
                <a:lnTo>
                  <a:pt x="1081972" y="4702967"/>
                </a:lnTo>
                <a:lnTo>
                  <a:pt x="1146263" y="4881607"/>
                </a:lnTo>
                <a:lnTo>
                  <a:pt x="1146265" y="4881607"/>
                </a:lnTo>
                <a:close/>
                <a:moveTo>
                  <a:pt x="786384" y="4679033"/>
                </a:moveTo>
                <a:lnTo>
                  <a:pt x="793963" y="4680508"/>
                </a:lnTo>
                <a:lnTo>
                  <a:pt x="774351" y="4687567"/>
                </a:lnTo>
                <a:lnTo>
                  <a:pt x="771674" y="4680123"/>
                </a:lnTo>
                <a:cubicBezTo>
                  <a:pt x="775239" y="4678840"/>
                  <a:pt x="780140" y="4678477"/>
                  <a:pt x="786384" y="4679033"/>
                </a:cubicBezTo>
                <a:close/>
                <a:moveTo>
                  <a:pt x="2470645" y="4655150"/>
                </a:moveTo>
                <a:lnTo>
                  <a:pt x="2471775" y="4682777"/>
                </a:lnTo>
                <a:lnTo>
                  <a:pt x="2469401" y="4677839"/>
                </a:lnTo>
                <a:cubicBezTo>
                  <a:pt x="2467691" y="4671479"/>
                  <a:pt x="2468106" y="4663915"/>
                  <a:pt x="2470645" y="4655150"/>
                </a:cubicBezTo>
                <a:close/>
                <a:moveTo>
                  <a:pt x="2375414" y="4622332"/>
                </a:moveTo>
                <a:lnTo>
                  <a:pt x="2375719" y="4629753"/>
                </a:lnTo>
                <a:cubicBezTo>
                  <a:pt x="2374864" y="4626570"/>
                  <a:pt x="2374517" y="4624282"/>
                  <a:pt x="2374677" y="4622888"/>
                </a:cubicBezTo>
                <a:close/>
                <a:moveTo>
                  <a:pt x="1568723" y="4544602"/>
                </a:moveTo>
                <a:cubicBezTo>
                  <a:pt x="1533064" y="4557436"/>
                  <a:pt x="1514341" y="4561372"/>
                  <a:pt x="1512555" y="4556409"/>
                </a:cubicBezTo>
                <a:lnTo>
                  <a:pt x="1512559" y="4556410"/>
                </a:lnTo>
                <a:lnTo>
                  <a:pt x="1527933" y="4557182"/>
                </a:lnTo>
                <a:cubicBezTo>
                  <a:pt x="1537294" y="4555214"/>
                  <a:pt x="1550890" y="4551020"/>
                  <a:pt x="1568720" y="4544603"/>
                </a:cubicBezTo>
                <a:lnTo>
                  <a:pt x="1568718" y="4544629"/>
                </a:lnTo>
                <a:lnTo>
                  <a:pt x="1562057" y="4584835"/>
                </a:lnTo>
                <a:lnTo>
                  <a:pt x="1563417" y="4630560"/>
                </a:lnTo>
                <a:lnTo>
                  <a:pt x="1563416" y="4630580"/>
                </a:lnTo>
                <a:lnTo>
                  <a:pt x="1563418" y="4630586"/>
                </a:lnTo>
                <a:lnTo>
                  <a:pt x="1563417" y="4630560"/>
                </a:lnTo>
                <a:lnTo>
                  <a:pt x="1568718" y="4544629"/>
                </a:lnTo>
                <a:close/>
                <a:moveTo>
                  <a:pt x="2002360" y="4477695"/>
                </a:moveTo>
                <a:lnTo>
                  <a:pt x="2002364" y="4477708"/>
                </a:lnTo>
                <a:lnTo>
                  <a:pt x="2029051" y="4528150"/>
                </a:lnTo>
                <a:lnTo>
                  <a:pt x="2029053" y="4528149"/>
                </a:lnTo>
                <a:close/>
                <a:moveTo>
                  <a:pt x="2497447" y="4327270"/>
                </a:moveTo>
                <a:lnTo>
                  <a:pt x="2500825" y="4330248"/>
                </a:lnTo>
                <a:lnTo>
                  <a:pt x="2496479" y="4334336"/>
                </a:lnTo>
                <a:close/>
                <a:moveTo>
                  <a:pt x="2263882" y="3298030"/>
                </a:moveTo>
                <a:cubicBezTo>
                  <a:pt x="2242691" y="3346677"/>
                  <a:pt x="2235512" y="3383722"/>
                  <a:pt x="2242347" y="3409166"/>
                </a:cubicBezTo>
                <a:lnTo>
                  <a:pt x="2242349" y="3409160"/>
                </a:lnTo>
                <a:lnTo>
                  <a:pt x="2242607" y="3362297"/>
                </a:lnTo>
                <a:lnTo>
                  <a:pt x="2263883" y="3298032"/>
                </a:lnTo>
                <a:close/>
                <a:moveTo>
                  <a:pt x="340187" y="3111889"/>
                </a:moveTo>
                <a:lnTo>
                  <a:pt x="340183" y="3111895"/>
                </a:lnTo>
                <a:lnTo>
                  <a:pt x="336866" y="3161428"/>
                </a:lnTo>
                <a:lnTo>
                  <a:pt x="300128" y="3235600"/>
                </a:lnTo>
                <a:lnTo>
                  <a:pt x="300128" y="3235602"/>
                </a:lnTo>
                <a:cubicBezTo>
                  <a:pt x="335763" y="3177938"/>
                  <a:pt x="349116" y="3136700"/>
                  <a:pt x="340187" y="3111889"/>
                </a:cubicBezTo>
                <a:close/>
                <a:moveTo>
                  <a:pt x="6942" y="2211406"/>
                </a:moveTo>
                <a:lnTo>
                  <a:pt x="5011" y="2219154"/>
                </a:lnTo>
                <a:lnTo>
                  <a:pt x="0" y="2217021"/>
                </a:lnTo>
                <a:close/>
                <a:moveTo>
                  <a:pt x="925396" y="1984864"/>
                </a:moveTo>
                <a:lnTo>
                  <a:pt x="925395" y="1984867"/>
                </a:lnTo>
                <a:lnTo>
                  <a:pt x="949504" y="2051855"/>
                </a:lnTo>
                <a:lnTo>
                  <a:pt x="949506" y="2051854"/>
                </a:lnTo>
                <a:close/>
                <a:moveTo>
                  <a:pt x="738092" y="1867310"/>
                </a:moveTo>
                <a:lnTo>
                  <a:pt x="738090" y="1867311"/>
                </a:lnTo>
                <a:cubicBezTo>
                  <a:pt x="788047" y="1916591"/>
                  <a:pt x="822847" y="1968524"/>
                  <a:pt x="842492" y="2023108"/>
                </a:cubicBezTo>
                <a:lnTo>
                  <a:pt x="842495" y="2023107"/>
                </a:lnTo>
                <a:lnTo>
                  <a:pt x="898660" y="2011301"/>
                </a:lnTo>
                <a:cubicBezTo>
                  <a:pt x="894200" y="2010104"/>
                  <a:pt x="887291" y="2010489"/>
                  <a:pt x="877929" y="2012458"/>
                </a:cubicBezTo>
                <a:lnTo>
                  <a:pt x="842495" y="2023107"/>
                </a:lnTo>
                <a:cubicBezTo>
                  <a:pt x="822851" y="1968522"/>
                  <a:pt x="788049" y="1916590"/>
                  <a:pt x="738092" y="1867310"/>
                </a:cubicBezTo>
                <a:close/>
                <a:moveTo>
                  <a:pt x="211135" y="1863591"/>
                </a:moveTo>
                <a:cubicBezTo>
                  <a:pt x="212252" y="1866693"/>
                  <a:pt x="212643" y="1869004"/>
                  <a:pt x="212307" y="1870526"/>
                </a:cubicBezTo>
                <a:lnTo>
                  <a:pt x="211139" y="1871333"/>
                </a:lnTo>
                <a:close/>
                <a:moveTo>
                  <a:pt x="1215611" y="1855691"/>
                </a:moveTo>
                <a:lnTo>
                  <a:pt x="1209201" y="1866829"/>
                </a:lnTo>
                <a:lnTo>
                  <a:pt x="1209201" y="1866831"/>
                </a:lnTo>
                <a:lnTo>
                  <a:pt x="1215611" y="1855693"/>
                </a:lnTo>
                <a:close/>
                <a:moveTo>
                  <a:pt x="66673" y="1836312"/>
                </a:moveTo>
                <a:lnTo>
                  <a:pt x="70019" y="1840814"/>
                </a:lnTo>
                <a:cubicBezTo>
                  <a:pt x="72251" y="1847017"/>
                  <a:pt x="71141" y="1855122"/>
                  <a:pt x="66688" y="1865132"/>
                </a:cubicBezTo>
                <a:close/>
                <a:moveTo>
                  <a:pt x="1895616" y="1817999"/>
                </a:moveTo>
                <a:lnTo>
                  <a:pt x="1897667" y="1825631"/>
                </a:lnTo>
                <a:cubicBezTo>
                  <a:pt x="1895371" y="1826199"/>
                  <a:pt x="1892163" y="1825635"/>
                  <a:pt x="1888035" y="1823940"/>
                </a:cubicBezTo>
                <a:lnTo>
                  <a:pt x="1882994" y="1821117"/>
                </a:lnTo>
                <a:close/>
                <a:moveTo>
                  <a:pt x="1179283" y="1775125"/>
                </a:moveTo>
                <a:lnTo>
                  <a:pt x="1179282" y="1775126"/>
                </a:lnTo>
                <a:lnTo>
                  <a:pt x="1191585" y="1820926"/>
                </a:lnTo>
                <a:lnTo>
                  <a:pt x="1191587" y="1820925"/>
                </a:lnTo>
                <a:close/>
                <a:moveTo>
                  <a:pt x="1873060" y="1734033"/>
                </a:moveTo>
                <a:lnTo>
                  <a:pt x="1887415" y="1787464"/>
                </a:lnTo>
                <a:lnTo>
                  <a:pt x="1866760" y="1792566"/>
                </a:lnTo>
                <a:lnTo>
                  <a:pt x="1852403" y="1739132"/>
                </a:lnTo>
                <a:close/>
                <a:moveTo>
                  <a:pt x="1378947" y="1725817"/>
                </a:moveTo>
                <a:cubicBezTo>
                  <a:pt x="1382560" y="1757485"/>
                  <a:pt x="1382511" y="1784629"/>
                  <a:pt x="1378800" y="1807252"/>
                </a:cubicBezTo>
                <a:cubicBezTo>
                  <a:pt x="1401751" y="1801585"/>
                  <a:pt x="1413909" y="1801294"/>
                  <a:pt x="1415276" y="1806384"/>
                </a:cubicBezTo>
                <a:lnTo>
                  <a:pt x="1415273" y="1806381"/>
                </a:lnTo>
                <a:lnTo>
                  <a:pt x="1405135" y="1802783"/>
                </a:lnTo>
                <a:cubicBezTo>
                  <a:pt x="1399054" y="1802926"/>
                  <a:pt x="1390278" y="1804419"/>
                  <a:pt x="1378802" y="1807252"/>
                </a:cubicBezTo>
                <a:lnTo>
                  <a:pt x="1378949" y="1725823"/>
                </a:lnTo>
                <a:close/>
                <a:moveTo>
                  <a:pt x="1842296" y="1619531"/>
                </a:moveTo>
                <a:lnTo>
                  <a:pt x="1852550" y="1657699"/>
                </a:lnTo>
                <a:lnTo>
                  <a:pt x="1831897" y="1662800"/>
                </a:lnTo>
                <a:lnTo>
                  <a:pt x="1821641" y="1624633"/>
                </a:lnTo>
                <a:close/>
                <a:moveTo>
                  <a:pt x="1643511" y="1562806"/>
                </a:moveTo>
                <a:lnTo>
                  <a:pt x="1643509" y="1562806"/>
                </a:lnTo>
                <a:lnTo>
                  <a:pt x="1692728" y="1746006"/>
                </a:lnTo>
                <a:lnTo>
                  <a:pt x="1692729" y="1746006"/>
                </a:lnTo>
                <a:close/>
                <a:moveTo>
                  <a:pt x="1825891" y="1558465"/>
                </a:moveTo>
                <a:lnTo>
                  <a:pt x="1832042" y="1581366"/>
                </a:lnTo>
                <a:lnTo>
                  <a:pt x="1811387" y="1586467"/>
                </a:lnTo>
                <a:lnTo>
                  <a:pt x="1805236" y="1563566"/>
                </a:lnTo>
                <a:close/>
                <a:moveTo>
                  <a:pt x="1281682" y="1473085"/>
                </a:moveTo>
                <a:lnTo>
                  <a:pt x="1281680" y="1473086"/>
                </a:lnTo>
                <a:lnTo>
                  <a:pt x="1310391" y="1579954"/>
                </a:lnTo>
                <a:lnTo>
                  <a:pt x="1310393" y="1579953"/>
                </a:lnTo>
                <a:close/>
                <a:moveTo>
                  <a:pt x="1276262" y="1425586"/>
                </a:moveTo>
                <a:lnTo>
                  <a:pt x="1276260" y="1425587"/>
                </a:lnTo>
                <a:lnTo>
                  <a:pt x="1263807" y="1461220"/>
                </a:lnTo>
                <a:lnTo>
                  <a:pt x="1272743" y="1467153"/>
                </a:lnTo>
                <a:lnTo>
                  <a:pt x="1272746" y="1467150"/>
                </a:lnTo>
                <a:lnTo>
                  <a:pt x="1263809" y="1461219"/>
                </a:lnTo>
                <a:close/>
                <a:moveTo>
                  <a:pt x="1533791" y="1345708"/>
                </a:moveTo>
                <a:lnTo>
                  <a:pt x="1533789" y="1345708"/>
                </a:lnTo>
                <a:cubicBezTo>
                  <a:pt x="1542481" y="1359843"/>
                  <a:pt x="1562647" y="1371142"/>
                  <a:pt x="1594289" y="1379607"/>
                </a:cubicBezTo>
                <a:lnTo>
                  <a:pt x="1594288" y="1379605"/>
                </a:lnTo>
                <a:lnTo>
                  <a:pt x="1555436" y="1364782"/>
                </a:lnTo>
                <a:cubicBezTo>
                  <a:pt x="1545351" y="1359132"/>
                  <a:pt x="1538137" y="1352774"/>
                  <a:pt x="1533791" y="1345708"/>
                </a:cubicBezTo>
                <a:close/>
                <a:moveTo>
                  <a:pt x="1726720" y="1216667"/>
                </a:moveTo>
                <a:lnTo>
                  <a:pt x="1759531" y="1338799"/>
                </a:lnTo>
                <a:lnTo>
                  <a:pt x="1738876" y="1343900"/>
                </a:lnTo>
                <a:lnTo>
                  <a:pt x="1706065" y="1221768"/>
                </a:lnTo>
                <a:close/>
                <a:moveTo>
                  <a:pt x="1676620" y="1139502"/>
                </a:moveTo>
                <a:lnTo>
                  <a:pt x="1715733" y="1203100"/>
                </a:lnTo>
                <a:lnTo>
                  <a:pt x="1701962" y="1206501"/>
                </a:lnTo>
                <a:lnTo>
                  <a:pt x="1662850" y="1142902"/>
                </a:lnTo>
                <a:close/>
                <a:moveTo>
                  <a:pt x="942413" y="1084762"/>
                </a:moveTo>
                <a:lnTo>
                  <a:pt x="964972" y="1168728"/>
                </a:lnTo>
                <a:lnTo>
                  <a:pt x="951202" y="1172130"/>
                </a:lnTo>
                <a:lnTo>
                  <a:pt x="928644" y="1088162"/>
                </a:lnTo>
                <a:close/>
                <a:moveTo>
                  <a:pt x="1389941" y="974243"/>
                </a:moveTo>
                <a:lnTo>
                  <a:pt x="1428467" y="981010"/>
                </a:lnTo>
                <a:cubicBezTo>
                  <a:pt x="1415576" y="1005900"/>
                  <a:pt x="1409131" y="1018344"/>
                  <a:pt x="1409131" y="1018344"/>
                </a:cubicBezTo>
                <a:cubicBezTo>
                  <a:pt x="1407764" y="1013255"/>
                  <a:pt x="1403418" y="1006189"/>
                  <a:pt x="1396093" y="997145"/>
                </a:cubicBezTo>
                <a:cubicBezTo>
                  <a:pt x="1391991" y="981877"/>
                  <a:pt x="1389941" y="974243"/>
                  <a:pt x="1389941" y="974243"/>
                </a:cubicBezTo>
                <a:close/>
                <a:moveTo>
                  <a:pt x="1383936" y="869910"/>
                </a:moveTo>
                <a:lnTo>
                  <a:pt x="1399610" y="955577"/>
                </a:lnTo>
                <a:lnTo>
                  <a:pt x="1378953" y="960679"/>
                </a:lnTo>
                <a:lnTo>
                  <a:pt x="1370164" y="873310"/>
                </a:lnTo>
                <a:close/>
                <a:moveTo>
                  <a:pt x="1327685" y="769844"/>
                </a:moveTo>
                <a:lnTo>
                  <a:pt x="1361229" y="867377"/>
                </a:lnTo>
                <a:lnTo>
                  <a:pt x="1347459" y="870777"/>
                </a:lnTo>
                <a:lnTo>
                  <a:pt x="1313913" y="773245"/>
                </a:lnTo>
                <a:close/>
                <a:moveTo>
                  <a:pt x="1238163" y="564556"/>
                </a:moveTo>
                <a:lnTo>
                  <a:pt x="1264658" y="610401"/>
                </a:lnTo>
                <a:cubicBezTo>
                  <a:pt x="1272884" y="627363"/>
                  <a:pt x="1279050" y="643477"/>
                  <a:pt x="1283151" y="658743"/>
                </a:cubicBezTo>
                <a:cubicBezTo>
                  <a:pt x="1253364" y="638967"/>
                  <a:pt x="1235736" y="618901"/>
                  <a:pt x="1230268" y="598545"/>
                </a:cubicBezTo>
                <a:cubicBezTo>
                  <a:pt x="1227534" y="588367"/>
                  <a:pt x="1228925" y="579883"/>
                  <a:pt x="1234444" y="573095"/>
                </a:cubicBezTo>
                <a:close/>
                <a:moveTo>
                  <a:pt x="1233782" y="556979"/>
                </a:moveTo>
                <a:cubicBezTo>
                  <a:pt x="1236762" y="558956"/>
                  <a:pt x="1238305" y="561288"/>
                  <a:pt x="1238415" y="563973"/>
                </a:cubicBezTo>
                <a:lnTo>
                  <a:pt x="1238161" y="564557"/>
                </a:lnTo>
                <a:close/>
                <a:moveTo>
                  <a:pt x="1187201" y="438247"/>
                </a:moveTo>
                <a:lnTo>
                  <a:pt x="1213276" y="480647"/>
                </a:lnTo>
                <a:lnTo>
                  <a:pt x="1192621" y="485748"/>
                </a:lnTo>
                <a:lnTo>
                  <a:pt x="1173431" y="441647"/>
                </a:lnTo>
                <a:close/>
                <a:moveTo>
                  <a:pt x="869317" y="402790"/>
                </a:moveTo>
                <a:lnTo>
                  <a:pt x="869317" y="402792"/>
                </a:lnTo>
                <a:cubicBezTo>
                  <a:pt x="872051" y="412970"/>
                  <a:pt x="876862" y="417210"/>
                  <a:pt x="883747" y="415508"/>
                </a:cubicBezTo>
                <a:cubicBezTo>
                  <a:pt x="890631" y="413808"/>
                  <a:pt x="895100" y="416776"/>
                  <a:pt x="897149" y="424408"/>
                </a:cubicBezTo>
                <a:lnTo>
                  <a:pt x="903009" y="440582"/>
                </a:lnTo>
                <a:lnTo>
                  <a:pt x="904254" y="444019"/>
                </a:lnTo>
                <a:cubicBezTo>
                  <a:pt x="907965" y="453277"/>
                  <a:pt x="913019" y="465256"/>
                  <a:pt x="919415" y="479956"/>
                </a:cubicBezTo>
                <a:lnTo>
                  <a:pt x="922623" y="487632"/>
                </a:lnTo>
                <a:lnTo>
                  <a:pt x="932686" y="511712"/>
                </a:lnTo>
                <a:lnTo>
                  <a:pt x="932684" y="511706"/>
                </a:lnTo>
                <a:lnTo>
                  <a:pt x="922623" y="487632"/>
                </a:lnTo>
                <a:lnTo>
                  <a:pt x="919416" y="479958"/>
                </a:lnTo>
                <a:cubicBezTo>
                  <a:pt x="913020" y="465258"/>
                  <a:pt x="907966" y="453280"/>
                  <a:pt x="904255" y="444021"/>
                </a:cubicBezTo>
                <a:lnTo>
                  <a:pt x="903009" y="440582"/>
                </a:lnTo>
                <a:lnTo>
                  <a:pt x="897149" y="424406"/>
                </a:lnTo>
                <a:cubicBezTo>
                  <a:pt x="895099" y="416774"/>
                  <a:pt x="890631" y="413808"/>
                  <a:pt x="883746" y="415506"/>
                </a:cubicBezTo>
                <a:close/>
                <a:moveTo>
                  <a:pt x="621605" y="0"/>
                </a:moveTo>
                <a:cubicBezTo>
                  <a:pt x="687134" y="43508"/>
                  <a:pt x="719899" y="65262"/>
                  <a:pt x="719899" y="65262"/>
                </a:cubicBezTo>
                <a:cubicBezTo>
                  <a:pt x="766971" y="167596"/>
                  <a:pt x="798075" y="219605"/>
                  <a:pt x="813214" y="221293"/>
                </a:cubicBezTo>
                <a:lnTo>
                  <a:pt x="827716" y="193292"/>
                </a:lnTo>
                <a:cubicBezTo>
                  <a:pt x="831817" y="208558"/>
                  <a:pt x="835236" y="221281"/>
                  <a:pt x="837970" y="231458"/>
                </a:cubicBezTo>
                <a:lnTo>
                  <a:pt x="837933" y="251365"/>
                </a:lnTo>
                <a:lnTo>
                  <a:pt x="843609" y="252449"/>
                </a:lnTo>
                <a:cubicBezTo>
                  <a:pt x="849908" y="257678"/>
                  <a:pt x="861066" y="271880"/>
                  <a:pt x="877082" y="295059"/>
                </a:cubicBezTo>
                <a:lnTo>
                  <a:pt x="897737" y="289958"/>
                </a:lnTo>
                <a:cubicBezTo>
                  <a:pt x="899104" y="295047"/>
                  <a:pt x="888849" y="256879"/>
                  <a:pt x="866975" y="175458"/>
                </a:cubicBezTo>
                <a:cubicBezTo>
                  <a:pt x="866975" y="175458"/>
                  <a:pt x="872053" y="157924"/>
                  <a:pt x="882210" y="122856"/>
                </a:cubicBezTo>
                <a:cubicBezTo>
                  <a:pt x="920101" y="227455"/>
                  <a:pt x="965122" y="322156"/>
                  <a:pt x="1017272" y="406955"/>
                </a:cubicBezTo>
                <a:cubicBezTo>
                  <a:pt x="1018249" y="374154"/>
                  <a:pt x="1013708" y="348143"/>
                  <a:pt x="1003649" y="328920"/>
                </a:cubicBezTo>
                <a:cubicBezTo>
                  <a:pt x="1028357" y="366231"/>
                  <a:pt x="1049647" y="390820"/>
                  <a:pt x="1067517" y="402686"/>
                </a:cubicBezTo>
                <a:cubicBezTo>
                  <a:pt x="1073965" y="390241"/>
                  <a:pt x="1075820" y="378928"/>
                  <a:pt x="1073084" y="368752"/>
                </a:cubicBezTo>
                <a:cubicBezTo>
                  <a:pt x="1075820" y="378928"/>
                  <a:pt x="1037000" y="279986"/>
                  <a:pt x="956628" y="71919"/>
                </a:cubicBezTo>
                <a:cubicBezTo>
                  <a:pt x="1089638" y="348384"/>
                  <a:pt x="1184466" y="555594"/>
                  <a:pt x="1241106" y="693547"/>
                </a:cubicBezTo>
                <a:cubicBezTo>
                  <a:pt x="1259857" y="726903"/>
                  <a:pt x="1288862" y="798424"/>
                  <a:pt x="1328119" y="908113"/>
                </a:cubicBezTo>
                <a:cubicBezTo>
                  <a:pt x="1367379" y="1017802"/>
                  <a:pt x="1396627" y="1081122"/>
                  <a:pt x="1415867" y="1098078"/>
                </a:cubicBezTo>
                <a:cubicBezTo>
                  <a:pt x="1420946" y="1080544"/>
                  <a:pt x="1415476" y="1060189"/>
                  <a:pt x="1399460" y="1037010"/>
                </a:cubicBezTo>
                <a:cubicBezTo>
                  <a:pt x="1413230" y="1033611"/>
                  <a:pt x="1424950" y="1022576"/>
                  <a:pt x="1434618" y="1003910"/>
                </a:cubicBezTo>
                <a:cubicBezTo>
                  <a:pt x="1435496" y="1025398"/>
                  <a:pt x="1433152" y="1053110"/>
                  <a:pt x="1427585" y="1087045"/>
                </a:cubicBezTo>
                <a:lnTo>
                  <a:pt x="1454393" y="1104843"/>
                </a:lnTo>
                <a:lnTo>
                  <a:pt x="1475048" y="1099742"/>
                </a:lnTo>
                <a:cubicBezTo>
                  <a:pt x="1476904" y="1088431"/>
                  <a:pt x="1474414" y="1070052"/>
                  <a:pt x="1467577" y="1044609"/>
                </a:cubicBezTo>
                <a:cubicBezTo>
                  <a:pt x="1466212" y="1039520"/>
                  <a:pt x="1459130" y="1022275"/>
                  <a:pt x="1446338" y="992876"/>
                </a:cubicBezTo>
                <a:cubicBezTo>
                  <a:pt x="1438133" y="962342"/>
                  <a:pt x="1432665" y="941988"/>
                  <a:pt x="1429931" y="931808"/>
                </a:cubicBezTo>
                <a:cubicBezTo>
                  <a:pt x="1428564" y="926720"/>
                  <a:pt x="1428588" y="913148"/>
                  <a:pt x="1430004" y="891093"/>
                </a:cubicBezTo>
                <a:cubicBezTo>
                  <a:pt x="1431421" y="869037"/>
                  <a:pt x="1430760" y="852919"/>
                  <a:pt x="1428027" y="842741"/>
                </a:cubicBezTo>
                <a:cubicBezTo>
                  <a:pt x="1425292" y="832564"/>
                  <a:pt x="1408837" y="798642"/>
                  <a:pt x="1378661" y="740976"/>
                </a:cubicBezTo>
                <a:cubicBezTo>
                  <a:pt x="1348483" y="683311"/>
                  <a:pt x="1332028" y="649387"/>
                  <a:pt x="1329294" y="639210"/>
                </a:cubicBezTo>
                <a:lnTo>
                  <a:pt x="1327975" y="606977"/>
                </a:lnTo>
                <a:cubicBezTo>
                  <a:pt x="1318406" y="571354"/>
                  <a:pt x="1307907" y="541388"/>
                  <a:pt x="1296480" y="517077"/>
                </a:cubicBezTo>
                <a:cubicBezTo>
                  <a:pt x="1368748" y="640320"/>
                  <a:pt x="1423829" y="754242"/>
                  <a:pt x="1461720" y="858841"/>
                </a:cubicBezTo>
                <a:lnTo>
                  <a:pt x="1475490" y="855441"/>
                </a:lnTo>
                <a:cubicBezTo>
                  <a:pt x="1478712" y="849217"/>
                  <a:pt x="1476905" y="833385"/>
                  <a:pt x="1470070" y="807940"/>
                </a:cubicBezTo>
                <a:cubicBezTo>
                  <a:pt x="1448195" y="726517"/>
                  <a:pt x="1394288" y="598742"/>
                  <a:pt x="1308347" y="424609"/>
                </a:cubicBezTo>
                <a:cubicBezTo>
                  <a:pt x="1387061" y="535407"/>
                  <a:pt x="1460452" y="671939"/>
                  <a:pt x="1528520" y="834204"/>
                </a:cubicBezTo>
                <a:cubicBezTo>
                  <a:pt x="1585161" y="972159"/>
                  <a:pt x="1641803" y="1110114"/>
                  <a:pt x="1698445" y="1248069"/>
                </a:cubicBezTo>
                <a:cubicBezTo>
                  <a:pt x="1780575" y="1499112"/>
                  <a:pt x="1838730" y="1688244"/>
                  <a:pt x="1872911" y="1815466"/>
                </a:cubicBezTo>
                <a:lnTo>
                  <a:pt x="1882994" y="1821117"/>
                </a:lnTo>
                <a:lnTo>
                  <a:pt x="1874961" y="1823100"/>
                </a:lnTo>
                <a:lnTo>
                  <a:pt x="1883165" y="1853632"/>
                </a:lnTo>
                <a:lnTo>
                  <a:pt x="1903820" y="1848533"/>
                </a:lnTo>
                <a:lnTo>
                  <a:pt x="1930481" y="1947765"/>
                </a:lnTo>
                <a:cubicBezTo>
                  <a:pt x="1928137" y="1975477"/>
                  <a:pt x="1926964" y="1989333"/>
                  <a:pt x="1926964" y="1989333"/>
                </a:cubicBezTo>
                <a:cubicBezTo>
                  <a:pt x="1940734" y="1985931"/>
                  <a:pt x="1949670" y="1991865"/>
                  <a:pt x="1953771" y="2007132"/>
                </a:cubicBezTo>
                <a:cubicBezTo>
                  <a:pt x="1972230" y="2075831"/>
                  <a:pt x="1982996" y="2115905"/>
                  <a:pt x="1986072" y="2127356"/>
                </a:cubicBezTo>
                <a:lnTo>
                  <a:pt x="1986584" y="2129263"/>
                </a:lnTo>
                <a:cubicBezTo>
                  <a:pt x="1963634" y="2134933"/>
                  <a:pt x="1951916" y="2145966"/>
                  <a:pt x="1951427" y="2162365"/>
                </a:cubicBezTo>
                <a:cubicBezTo>
                  <a:pt x="1967931" y="2169143"/>
                  <a:pt x="1978233" y="2180165"/>
                  <a:pt x="1982337" y="2195432"/>
                </a:cubicBezTo>
                <a:cubicBezTo>
                  <a:pt x="1983703" y="2200521"/>
                  <a:pt x="1981287" y="2205188"/>
                  <a:pt x="1975085" y="2209433"/>
                </a:cubicBezTo>
                <a:cubicBezTo>
                  <a:pt x="1968884" y="2213677"/>
                  <a:pt x="1967149" y="2220888"/>
                  <a:pt x="1969884" y="2231066"/>
                </a:cubicBezTo>
                <a:cubicBezTo>
                  <a:pt x="1972618" y="2241245"/>
                  <a:pt x="1978795" y="2250572"/>
                  <a:pt x="1988414" y="2259048"/>
                </a:cubicBezTo>
                <a:cubicBezTo>
                  <a:pt x="1998034" y="2267526"/>
                  <a:pt x="2003527" y="2274310"/>
                  <a:pt x="2004894" y="2279399"/>
                </a:cubicBezTo>
                <a:cubicBezTo>
                  <a:pt x="2007630" y="2289576"/>
                  <a:pt x="2015784" y="2347254"/>
                  <a:pt x="2029358" y="2452433"/>
                </a:cubicBezTo>
                <a:cubicBezTo>
                  <a:pt x="2042932" y="2557610"/>
                  <a:pt x="2051086" y="2615289"/>
                  <a:pt x="2053820" y="2625466"/>
                </a:cubicBezTo>
                <a:cubicBezTo>
                  <a:pt x="2071594" y="2691622"/>
                  <a:pt x="2083802" y="2727949"/>
                  <a:pt x="2090442" y="2734449"/>
                </a:cubicBezTo>
                <a:cubicBezTo>
                  <a:pt x="2097083" y="2740948"/>
                  <a:pt x="2101087" y="2746743"/>
                  <a:pt x="2102454" y="2751831"/>
                </a:cubicBezTo>
                <a:lnTo>
                  <a:pt x="2012513" y="2253098"/>
                </a:lnTo>
                <a:cubicBezTo>
                  <a:pt x="2015247" y="2263275"/>
                  <a:pt x="2024963" y="2281225"/>
                  <a:pt x="2041663" y="2306947"/>
                </a:cubicBezTo>
                <a:cubicBezTo>
                  <a:pt x="2058362" y="2332669"/>
                  <a:pt x="2067397" y="2348075"/>
                  <a:pt x="2068764" y="2353164"/>
                </a:cubicBezTo>
                <a:cubicBezTo>
                  <a:pt x="2103043" y="2426095"/>
                  <a:pt x="2150016" y="2582719"/>
                  <a:pt x="2209684" y="2823029"/>
                </a:cubicBezTo>
                <a:lnTo>
                  <a:pt x="2222424" y="2795540"/>
                </a:lnTo>
                <a:lnTo>
                  <a:pt x="2230997" y="2834044"/>
                </a:lnTo>
                <a:cubicBezTo>
                  <a:pt x="2243182" y="2883945"/>
                  <a:pt x="2253627" y="2926811"/>
                  <a:pt x="2262337" y="2962646"/>
                </a:cubicBezTo>
                <a:lnTo>
                  <a:pt x="2278683" y="3030167"/>
                </a:lnTo>
                <a:lnTo>
                  <a:pt x="2283256" y="3049052"/>
                </a:lnTo>
                <a:lnTo>
                  <a:pt x="2286154" y="3061249"/>
                </a:lnTo>
                <a:lnTo>
                  <a:pt x="2267693" y="3093592"/>
                </a:lnTo>
                <a:lnTo>
                  <a:pt x="2267692" y="3093596"/>
                </a:lnTo>
                <a:lnTo>
                  <a:pt x="2286155" y="3061251"/>
                </a:lnTo>
                <a:lnTo>
                  <a:pt x="2293759" y="3093262"/>
                </a:lnTo>
                <a:cubicBezTo>
                  <a:pt x="2295522" y="3100967"/>
                  <a:pt x="2295550" y="3101639"/>
                  <a:pt x="2293842" y="3095278"/>
                </a:cubicBezTo>
                <a:lnTo>
                  <a:pt x="2466107" y="4119047"/>
                </a:lnTo>
                <a:cubicBezTo>
                  <a:pt x="2479779" y="4169935"/>
                  <a:pt x="2485442" y="4209235"/>
                  <a:pt x="2483097" y="4236947"/>
                </a:cubicBezTo>
                <a:cubicBezTo>
                  <a:pt x="2477043" y="4287280"/>
                  <a:pt x="2472648" y="4307359"/>
                  <a:pt x="2469914" y="4297182"/>
                </a:cubicBezTo>
                <a:cubicBezTo>
                  <a:pt x="2472648" y="4307359"/>
                  <a:pt x="2478142" y="4314142"/>
                  <a:pt x="2486393" y="4317532"/>
                </a:cubicBezTo>
                <a:lnTo>
                  <a:pt x="2497446" y="4327271"/>
                </a:lnTo>
                <a:lnTo>
                  <a:pt x="2496477" y="4334337"/>
                </a:lnTo>
                <a:lnTo>
                  <a:pt x="2492035" y="4338522"/>
                </a:lnTo>
                <a:lnTo>
                  <a:pt x="2496479" y="4334336"/>
                </a:lnTo>
                <a:lnTo>
                  <a:pt x="2494599" y="4348063"/>
                </a:lnTo>
                <a:lnTo>
                  <a:pt x="2478764" y="4351974"/>
                </a:lnTo>
                <a:lnTo>
                  <a:pt x="2485002" y="4326016"/>
                </a:lnTo>
                <a:lnTo>
                  <a:pt x="2485002" y="4326014"/>
                </a:lnTo>
                <a:lnTo>
                  <a:pt x="2478761" y="4351975"/>
                </a:lnTo>
                <a:lnTo>
                  <a:pt x="2411977" y="4368468"/>
                </a:lnTo>
                <a:cubicBezTo>
                  <a:pt x="2393616" y="4373002"/>
                  <a:pt x="2384436" y="4375268"/>
                  <a:pt x="2384436" y="4375268"/>
                </a:cubicBezTo>
                <a:cubicBezTo>
                  <a:pt x="2340685" y="4467471"/>
                  <a:pt x="2316513" y="4514139"/>
                  <a:pt x="2311923" y="4515273"/>
                </a:cubicBezTo>
                <a:cubicBezTo>
                  <a:pt x="2302744" y="4517541"/>
                  <a:pt x="2291268" y="4520373"/>
                  <a:pt x="2277498" y="4523774"/>
                </a:cubicBezTo>
                <a:cubicBezTo>
                  <a:pt x="2257771" y="4523221"/>
                  <a:pt x="2245612" y="4523510"/>
                  <a:pt x="2241023" y="4524643"/>
                </a:cubicBezTo>
                <a:cubicBezTo>
                  <a:pt x="2185649" y="4446065"/>
                  <a:pt x="2140775" y="4397456"/>
                  <a:pt x="2106399" y="4378813"/>
                </a:cubicBezTo>
                <a:cubicBezTo>
                  <a:pt x="2106399" y="4378813"/>
                  <a:pt x="2107718" y="4411046"/>
                  <a:pt x="2110353" y="4475514"/>
                </a:cubicBezTo>
                <a:cubicBezTo>
                  <a:pt x="2107520" y="4519625"/>
                  <a:pt x="2115725" y="4550159"/>
                  <a:pt x="2134964" y="4567113"/>
                </a:cubicBezTo>
                <a:cubicBezTo>
                  <a:pt x="2105665" y="4530936"/>
                  <a:pt x="2088721" y="4513414"/>
                  <a:pt x="2084131" y="4514547"/>
                </a:cubicBezTo>
                <a:lnTo>
                  <a:pt x="2040165" y="4572132"/>
                </a:lnTo>
                <a:lnTo>
                  <a:pt x="2075668" y="4643804"/>
                </a:lnTo>
                <a:cubicBezTo>
                  <a:pt x="2097982" y="4683416"/>
                  <a:pt x="2110030" y="4705703"/>
                  <a:pt x="2111816" y="4710665"/>
                </a:cubicBezTo>
                <a:cubicBezTo>
                  <a:pt x="2115388" y="4720590"/>
                  <a:pt x="2118071" y="4739241"/>
                  <a:pt x="2119869" y="4766619"/>
                </a:cubicBezTo>
                <a:cubicBezTo>
                  <a:pt x="2121667" y="4793997"/>
                  <a:pt x="2124352" y="4812648"/>
                  <a:pt x="2127924" y="4822572"/>
                </a:cubicBezTo>
                <a:cubicBezTo>
                  <a:pt x="2127924" y="4822572"/>
                  <a:pt x="2141318" y="4859789"/>
                  <a:pt x="2168106" y="4934222"/>
                </a:cubicBezTo>
                <a:cubicBezTo>
                  <a:pt x="2194895" y="5008655"/>
                  <a:pt x="2215432" y="5065721"/>
                  <a:pt x="2229719" y="5105419"/>
                </a:cubicBezTo>
                <a:cubicBezTo>
                  <a:pt x="2226148" y="5095495"/>
                  <a:pt x="2213214" y="5087538"/>
                  <a:pt x="2190921" y="5081549"/>
                </a:cubicBezTo>
                <a:cubicBezTo>
                  <a:pt x="2168626" y="5075560"/>
                  <a:pt x="2155694" y="5067603"/>
                  <a:pt x="2152122" y="5057679"/>
                </a:cubicBezTo>
                <a:cubicBezTo>
                  <a:pt x="2096783" y="4948681"/>
                  <a:pt x="2062863" y="4876815"/>
                  <a:pt x="2050362" y="4842079"/>
                </a:cubicBezTo>
                <a:cubicBezTo>
                  <a:pt x="2046790" y="4832154"/>
                  <a:pt x="2024476" y="4786938"/>
                  <a:pt x="1983418" y="4706430"/>
                </a:cubicBezTo>
                <a:lnTo>
                  <a:pt x="1954031" y="4648130"/>
                </a:lnTo>
                <a:lnTo>
                  <a:pt x="1920795" y="4644422"/>
                </a:lnTo>
                <a:lnTo>
                  <a:pt x="1888248" y="4613251"/>
                </a:lnTo>
                <a:lnTo>
                  <a:pt x="2043057" y="4939292"/>
                </a:lnTo>
                <a:cubicBezTo>
                  <a:pt x="2193017" y="5255250"/>
                  <a:pt x="2268668" y="5415088"/>
                  <a:pt x="2270007" y="5418810"/>
                </a:cubicBezTo>
                <a:cubicBezTo>
                  <a:pt x="2273579" y="5428734"/>
                  <a:pt x="2270026" y="5452432"/>
                  <a:pt x="2259346" y="5489906"/>
                </a:cubicBezTo>
                <a:cubicBezTo>
                  <a:pt x="2257572" y="5507359"/>
                  <a:pt x="2267385" y="5517840"/>
                  <a:pt x="2288787" y="5521347"/>
                </a:cubicBezTo>
                <a:cubicBezTo>
                  <a:pt x="2310187" y="5524855"/>
                  <a:pt x="2322674" y="5531572"/>
                  <a:pt x="2326246" y="5541496"/>
                </a:cubicBezTo>
                <a:cubicBezTo>
                  <a:pt x="2308433" y="5581537"/>
                  <a:pt x="2303100" y="5611481"/>
                  <a:pt x="2310243" y="5631329"/>
                </a:cubicBezTo>
                <a:cubicBezTo>
                  <a:pt x="2313815" y="5641254"/>
                  <a:pt x="2325414" y="5656697"/>
                  <a:pt x="2345042" y="5677657"/>
                </a:cubicBezTo>
                <a:cubicBezTo>
                  <a:pt x="2364668" y="5698619"/>
                  <a:pt x="2376267" y="5714062"/>
                  <a:pt x="2379839" y="5723986"/>
                </a:cubicBezTo>
                <a:cubicBezTo>
                  <a:pt x="2492315" y="5969360"/>
                  <a:pt x="2572650" y="6136621"/>
                  <a:pt x="2620846" y="6225769"/>
                </a:cubicBezTo>
                <a:cubicBezTo>
                  <a:pt x="2522751" y="6199419"/>
                  <a:pt x="2473705" y="6186243"/>
                  <a:pt x="2473705" y="6186243"/>
                </a:cubicBezTo>
                <a:cubicBezTo>
                  <a:pt x="2407675" y="6092303"/>
                  <a:pt x="2363070" y="6046702"/>
                  <a:pt x="2339888" y="6049440"/>
                </a:cubicBezTo>
                <a:lnTo>
                  <a:pt x="2315831" y="6083320"/>
                </a:lnTo>
                <a:cubicBezTo>
                  <a:pt x="2310473" y="6068433"/>
                  <a:pt x="2306008" y="6056028"/>
                  <a:pt x="2302437" y="6046103"/>
                </a:cubicBezTo>
                <a:lnTo>
                  <a:pt x="2303734" y="6025086"/>
                </a:lnTo>
                <a:lnTo>
                  <a:pt x="2295072" y="6025634"/>
                </a:lnTo>
                <a:cubicBezTo>
                  <a:pt x="2285707" y="6021999"/>
                  <a:pt x="2269428" y="6010341"/>
                  <a:pt x="2246235" y="5990663"/>
                </a:cubicBezTo>
                <a:lnTo>
                  <a:pt x="2214143" y="6002213"/>
                </a:lnTo>
                <a:cubicBezTo>
                  <a:pt x="2212357" y="5997251"/>
                  <a:pt x="2225751" y="6034468"/>
                  <a:pt x="2254325" y="6113863"/>
                </a:cubicBezTo>
                <a:cubicBezTo>
                  <a:pt x="2254325" y="6113863"/>
                  <a:pt x="2245418" y="6133883"/>
                  <a:pt x="2227607" y="6173923"/>
                </a:cubicBezTo>
                <a:cubicBezTo>
                  <a:pt x="2175841" y="6074850"/>
                  <a:pt x="2112488" y="5988354"/>
                  <a:pt x="2037553" y="5914433"/>
                </a:cubicBezTo>
                <a:cubicBezTo>
                  <a:pt x="2034004" y="5949340"/>
                  <a:pt x="2039368" y="5975434"/>
                  <a:pt x="2053643" y="5992717"/>
                </a:cubicBezTo>
                <a:cubicBezTo>
                  <a:pt x="2017960" y="5960719"/>
                  <a:pt x="1986744" y="5941126"/>
                  <a:pt x="1959991" y="5933940"/>
                </a:cubicBezTo>
                <a:cubicBezTo>
                  <a:pt x="1949299" y="5948998"/>
                  <a:pt x="1945739" y="5961489"/>
                  <a:pt x="1949311" y="5971413"/>
                </a:cubicBezTo>
                <a:cubicBezTo>
                  <a:pt x="1945739" y="5961489"/>
                  <a:pt x="1999287" y="6054317"/>
                  <a:pt x="2109952" y="6249897"/>
                </a:cubicBezTo>
                <a:cubicBezTo>
                  <a:pt x="1922576" y="5997850"/>
                  <a:pt x="1789621" y="5807489"/>
                  <a:pt x="1711090" y="5678814"/>
                </a:cubicBezTo>
                <a:cubicBezTo>
                  <a:pt x="1684325" y="5649211"/>
                  <a:pt x="1644167" y="5582392"/>
                  <a:pt x="1590613" y="5478357"/>
                </a:cubicBezTo>
                <a:cubicBezTo>
                  <a:pt x="1537061" y="5374321"/>
                  <a:pt x="1496015" y="5316229"/>
                  <a:pt x="1467476" y="5304080"/>
                </a:cubicBezTo>
                <a:cubicBezTo>
                  <a:pt x="1458571" y="5324100"/>
                  <a:pt x="1465715" y="5343948"/>
                  <a:pt x="1488907" y="5363627"/>
                </a:cubicBezTo>
                <a:cubicBezTo>
                  <a:pt x="1467511" y="5371327"/>
                  <a:pt x="1448796" y="5386470"/>
                  <a:pt x="1432759" y="5409057"/>
                </a:cubicBezTo>
                <a:cubicBezTo>
                  <a:pt x="1432746" y="5386641"/>
                  <a:pt x="1438081" y="5356696"/>
                  <a:pt x="1448760" y="5319224"/>
                </a:cubicBezTo>
                <a:lnTo>
                  <a:pt x="1408631" y="5308443"/>
                </a:lnTo>
                <a:lnTo>
                  <a:pt x="1376538" y="5319993"/>
                </a:lnTo>
                <a:cubicBezTo>
                  <a:pt x="1372979" y="5332484"/>
                  <a:pt x="1375662" y="5351136"/>
                  <a:pt x="1384592" y="5375947"/>
                </a:cubicBezTo>
                <a:cubicBezTo>
                  <a:pt x="1386378" y="5380909"/>
                  <a:pt x="1396194" y="5396994"/>
                  <a:pt x="1414042" y="5424200"/>
                </a:cubicBezTo>
                <a:cubicBezTo>
                  <a:pt x="1424757" y="5453973"/>
                  <a:pt x="1431901" y="5473822"/>
                  <a:pt x="1435473" y="5483747"/>
                </a:cubicBezTo>
                <a:cubicBezTo>
                  <a:pt x="1437258" y="5488709"/>
                  <a:pt x="1436375" y="5503039"/>
                  <a:pt x="1432820" y="5526739"/>
                </a:cubicBezTo>
                <a:cubicBezTo>
                  <a:pt x="1429266" y="5550437"/>
                  <a:pt x="1429274" y="5567249"/>
                  <a:pt x="1432846" y="5577174"/>
                </a:cubicBezTo>
                <a:cubicBezTo>
                  <a:pt x="1436419" y="5587098"/>
                  <a:pt x="1459617" y="5617984"/>
                  <a:pt x="1502443" y="5669830"/>
                </a:cubicBezTo>
                <a:cubicBezTo>
                  <a:pt x="1545269" y="5721677"/>
                  <a:pt x="1568467" y="5752562"/>
                  <a:pt x="1572039" y="5762487"/>
                </a:cubicBezTo>
                <a:lnTo>
                  <a:pt x="1572058" y="5796110"/>
                </a:lnTo>
                <a:cubicBezTo>
                  <a:pt x="1584559" y="5830845"/>
                  <a:pt x="1598840" y="5859336"/>
                  <a:pt x="1614900" y="5881580"/>
                </a:cubicBezTo>
                <a:cubicBezTo>
                  <a:pt x="1511414" y="5773096"/>
                  <a:pt x="1433786" y="5669317"/>
                  <a:pt x="1382020" y="5570243"/>
                </a:cubicBezTo>
                <a:lnTo>
                  <a:pt x="1360625" y="5577943"/>
                </a:lnTo>
                <a:cubicBezTo>
                  <a:pt x="1355279" y="5585472"/>
                  <a:pt x="1357070" y="5601643"/>
                  <a:pt x="1366001" y="5626453"/>
                </a:cubicBezTo>
                <a:cubicBezTo>
                  <a:pt x="1394575" y="5705849"/>
                  <a:pt x="1469535" y="5824600"/>
                  <a:pt x="1590880" y="5982707"/>
                </a:cubicBezTo>
                <a:cubicBezTo>
                  <a:pt x="1476701" y="5889280"/>
                  <a:pt x="1372316" y="5767107"/>
                  <a:pt x="1277722" y="5616188"/>
                </a:cubicBezTo>
                <a:cubicBezTo>
                  <a:pt x="1199191" y="5487512"/>
                  <a:pt x="1120659" y="5358836"/>
                  <a:pt x="1042128" y="5230160"/>
                </a:cubicBezTo>
                <a:cubicBezTo>
                  <a:pt x="931438" y="4989749"/>
                  <a:pt x="853771" y="4807515"/>
                  <a:pt x="809124" y="4683460"/>
                </a:cubicBezTo>
                <a:lnTo>
                  <a:pt x="793963" y="4680508"/>
                </a:lnTo>
                <a:lnTo>
                  <a:pt x="806445" y="4676016"/>
                </a:lnTo>
                <a:lnTo>
                  <a:pt x="795730" y="4646243"/>
                </a:lnTo>
                <a:lnTo>
                  <a:pt x="763636" y="4657794"/>
                </a:lnTo>
                <a:lnTo>
                  <a:pt x="728813" y="4561030"/>
                </a:lnTo>
                <a:cubicBezTo>
                  <a:pt x="734146" y="4531085"/>
                  <a:pt x="736812" y="4516113"/>
                  <a:pt x="736812" y="4516113"/>
                </a:cubicBezTo>
                <a:cubicBezTo>
                  <a:pt x="715419" y="4523813"/>
                  <a:pt x="702041" y="4520220"/>
                  <a:pt x="696684" y="4505333"/>
                </a:cubicBezTo>
                <a:cubicBezTo>
                  <a:pt x="672574" y="4438343"/>
                  <a:pt x="658511" y="4399267"/>
                  <a:pt x="654492" y="4388102"/>
                </a:cubicBezTo>
                <a:lnTo>
                  <a:pt x="653822" y="4386240"/>
                </a:lnTo>
                <a:cubicBezTo>
                  <a:pt x="689482" y="4373406"/>
                  <a:pt x="708197" y="4358263"/>
                  <a:pt x="709972" y="4340809"/>
                </a:cubicBezTo>
                <a:cubicBezTo>
                  <a:pt x="685005" y="4338585"/>
                  <a:pt x="669842" y="4330030"/>
                  <a:pt x="664484" y="4315143"/>
                </a:cubicBezTo>
                <a:cubicBezTo>
                  <a:pt x="662698" y="4310181"/>
                  <a:pt x="666709" y="4304534"/>
                  <a:pt x="676513" y="4298203"/>
                </a:cubicBezTo>
                <a:cubicBezTo>
                  <a:pt x="686317" y="4291872"/>
                  <a:pt x="689434" y="4283744"/>
                  <a:pt x="685863" y="4273819"/>
                </a:cubicBezTo>
                <a:cubicBezTo>
                  <a:pt x="682291" y="4263895"/>
                  <a:pt x="673369" y="4255896"/>
                  <a:pt x="659100" y="4249821"/>
                </a:cubicBezTo>
                <a:cubicBezTo>
                  <a:pt x="644832" y="4243746"/>
                  <a:pt x="636803" y="4238229"/>
                  <a:pt x="635017" y="4233266"/>
                </a:cubicBezTo>
                <a:cubicBezTo>
                  <a:pt x="631445" y="4223342"/>
                  <a:pt x="622499" y="4164907"/>
                  <a:pt x="608177" y="4057962"/>
                </a:cubicBezTo>
                <a:cubicBezTo>
                  <a:pt x="593854" y="3951018"/>
                  <a:pt x="584907" y="3892584"/>
                  <a:pt x="581335" y="3882659"/>
                </a:cubicBezTo>
                <a:cubicBezTo>
                  <a:pt x="558118" y="3818150"/>
                  <a:pt x="541605" y="3783457"/>
                  <a:pt x="531793" y="3778581"/>
                </a:cubicBezTo>
                <a:cubicBezTo>
                  <a:pt x="521983" y="3773704"/>
                  <a:pt x="516185" y="3768785"/>
                  <a:pt x="514399" y="3763823"/>
                </a:cubicBezTo>
                <a:lnTo>
                  <a:pt x="621658" y="4263297"/>
                </a:lnTo>
                <a:cubicBezTo>
                  <a:pt x="618086" y="4253372"/>
                  <a:pt x="604258" y="4237330"/>
                  <a:pt x="580173" y="4215171"/>
                </a:cubicBezTo>
                <a:cubicBezTo>
                  <a:pt x="556087" y="4193013"/>
                  <a:pt x="543151" y="4179452"/>
                  <a:pt x="541365" y="4174490"/>
                </a:cubicBezTo>
                <a:cubicBezTo>
                  <a:pt x="493182" y="4107756"/>
                  <a:pt x="430688" y="3956494"/>
                  <a:pt x="353882" y="3720703"/>
                </a:cubicBezTo>
                <a:lnTo>
                  <a:pt x="332569" y="3753516"/>
                </a:lnTo>
                <a:lnTo>
                  <a:pt x="321781" y="3715441"/>
                </a:lnTo>
                <a:cubicBezTo>
                  <a:pt x="306151" y="3666418"/>
                  <a:pt x="292756" y="3624298"/>
                  <a:pt x="281591" y="3589082"/>
                </a:cubicBezTo>
                <a:lnTo>
                  <a:pt x="260655" y="3522706"/>
                </a:lnTo>
                <a:lnTo>
                  <a:pt x="254798" y="3504142"/>
                </a:lnTo>
                <a:lnTo>
                  <a:pt x="251103" y="3492134"/>
                </a:lnTo>
                <a:lnTo>
                  <a:pt x="281517" y="3452491"/>
                </a:lnTo>
                <a:lnTo>
                  <a:pt x="281519" y="3452486"/>
                </a:lnTo>
                <a:lnTo>
                  <a:pt x="251102" y="3492132"/>
                </a:lnTo>
                <a:lnTo>
                  <a:pt x="241399" y="3460620"/>
                </a:lnTo>
                <a:cubicBezTo>
                  <a:pt x="239169" y="3453015"/>
                  <a:pt x="239165" y="3452315"/>
                  <a:pt x="241398" y="3458518"/>
                </a:cubicBezTo>
                <a:lnTo>
                  <a:pt x="40238" y="2429540"/>
                </a:lnTo>
                <a:cubicBezTo>
                  <a:pt x="22379" y="2379918"/>
                  <a:pt x="16118" y="2340134"/>
                  <a:pt x="21451" y="2310190"/>
                </a:cubicBezTo>
                <a:cubicBezTo>
                  <a:pt x="33905" y="2255263"/>
                  <a:pt x="41918" y="2232762"/>
                  <a:pt x="45490" y="2242686"/>
                </a:cubicBezTo>
                <a:cubicBezTo>
                  <a:pt x="41918" y="2232762"/>
                  <a:pt x="33891" y="2227243"/>
                  <a:pt x="21406" y="2226132"/>
                </a:cubicBezTo>
                <a:lnTo>
                  <a:pt x="5014" y="2219153"/>
                </a:lnTo>
                <a:lnTo>
                  <a:pt x="6945" y="2211405"/>
                </a:lnTo>
                <a:lnTo>
                  <a:pt x="14038" y="2205664"/>
                </a:lnTo>
                <a:lnTo>
                  <a:pt x="6942" y="2211406"/>
                </a:lnTo>
                <a:lnTo>
                  <a:pt x="10689" y="2196359"/>
                </a:lnTo>
                <a:lnTo>
                  <a:pt x="35293" y="2187504"/>
                </a:lnTo>
                <a:lnTo>
                  <a:pt x="24405" y="2215907"/>
                </a:lnTo>
                <a:lnTo>
                  <a:pt x="24076" y="2216763"/>
                </a:lnTo>
                <a:lnTo>
                  <a:pt x="24077" y="2216761"/>
                </a:lnTo>
                <a:lnTo>
                  <a:pt x="24405" y="2215907"/>
                </a:lnTo>
                <a:lnTo>
                  <a:pt x="35295" y="2187503"/>
                </a:lnTo>
                <a:lnTo>
                  <a:pt x="139062" y="2150158"/>
                </a:lnTo>
                <a:cubicBezTo>
                  <a:pt x="167588" y="2139891"/>
                  <a:pt x="181853" y="2134758"/>
                  <a:pt x="181853" y="2134758"/>
                </a:cubicBezTo>
                <a:cubicBezTo>
                  <a:pt x="254909" y="2024391"/>
                  <a:pt x="295002" y="1967924"/>
                  <a:pt x="302133" y="1965358"/>
                </a:cubicBezTo>
                <a:cubicBezTo>
                  <a:pt x="316398" y="1960224"/>
                  <a:pt x="334227" y="1953807"/>
                  <a:pt x="355623" y="1946107"/>
                </a:cubicBezTo>
                <a:cubicBezTo>
                  <a:pt x="385935" y="1940803"/>
                  <a:pt x="404658" y="1936867"/>
                  <a:pt x="411789" y="1934300"/>
                </a:cubicBezTo>
                <a:cubicBezTo>
                  <a:pt x="492071" y="2000691"/>
                  <a:pt x="558073" y="2038593"/>
                  <a:pt x="609791" y="2048004"/>
                </a:cubicBezTo>
                <a:cubicBezTo>
                  <a:pt x="609791" y="2048004"/>
                  <a:pt x="609774" y="2014380"/>
                  <a:pt x="609739" y="1947134"/>
                </a:cubicBezTo>
                <a:cubicBezTo>
                  <a:pt x="616848" y="1899736"/>
                  <a:pt x="606132" y="1869962"/>
                  <a:pt x="577593" y="1857813"/>
                </a:cubicBezTo>
                <a:cubicBezTo>
                  <a:pt x="620407" y="1887245"/>
                  <a:pt x="645380" y="1900677"/>
                  <a:pt x="652512" y="1898110"/>
                </a:cubicBezTo>
                <a:cubicBezTo>
                  <a:pt x="750535" y="1789968"/>
                  <a:pt x="813809" y="1730763"/>
                  <a:pt x="842336" y="1720497"/>
                </a:cubicBezTo>
                <a:cubicBezTo>
                  <a:pt x="863732" y="1712796"/>
                  <a:pt x="886913" y="1710058"/>
                  <a:pt x="911878" y="1712284"/>
                </a:cubicBezTo>
                <a:cubicBezTo>
                  <a:pt x="950227" y="1729309"/>
                  <a:pt x="985847" y="1745741"/>
                  <a:pt x="1018733" y="1761580"/>
                </a:cubicBezTo>
                <a:lnTo>
                  <a:pt x="1099518" y="1802418"/>
                </a:lnTo>
                <a:lnTo>
                  <a:pt x="1074102" y="1711563"/>
                </a:lnTo>
                <a:cubicBezTo>
                  <a:pt x="1068634" y="1691208"/>
                  <a:pt x="1057792" y="1659968"/>
                  <a:pt x="1041582" y="1617847"/>
                </a:cubicBezTo>
                <a:cubicBezTo>
                  <a:pt x="1025371" y="1575726"/>
                  <a:pt x="1016581" y="1552120"/>
                  <a:pt x="1015214" y="1547031"/>
                </a:cubicBezTo>
                <a:cubicBezTo>
                  <a:pt x="1012479" y="1536852"/>
                  <a:pt x="1009990" y="1518475"/>
                  <a:pt x="1007744" y="1491896"/>
                </a:cubicBezTo>
                <a:cubicBezTo>
                  <a:pt x="1005497" y="1465320"/>
                  <a:pt x="1003007" y="1446941"/>
                  <a:pt x="1000273" y="1436763"/>
                </a:cubicBezTo>
                <a:cubicBezTo>
                  <a:pt x="1000273" y="1436763"/>
                  <a:pt x="990019" y="1398597"/>
                  <a:pt x="969511" y="1322263"/>
                </a:cubicBezTo>
                <a:cubicBezTo>
                  <a:pt x="949003" y="1245930"/>
                  <a:pt x="933278" y="1187408"/>
                  <a:pt x="922342" y="1146698"/>
                </a:cubicBezTo>
                <a:cubicBezTo>
                  <a:pt x="925076" y="1156875"/>
                  <a:pt x="933890" y="1166908"/>
                  <a:pt x="948783" y="1176796"/>
                </a:cubicBezTo>
                <a:cubicBezTo>
                  <a:pt x="963676" y="1186684"/>
                  <a:pt x="972490" y="1196717"/>
                  <a:pt x="975224" y="1206894"/>
                </a:cubicBezTo>
                <a:cubicBezTo>
                  <a:pt x="1015851" y="1321673"/>
                  <a:pt x="1040949" y="1396873"/>
                  <a:pt x="1050519" y="1432496"/>
                </a:cubicBezTo>
                <a:cubicBezTo>
                  <a:pt x="1053253" y="1442673"/>
                  <a:pt x="1069685" y="1490168"/>
                  <a:pt x="1099811" y="1574978"/>
                </a:cubicBezTo>
                <a:cubicBezTo>
                  <a:pt x="1129939" y="1659788"/>
                  <a:pt x="1146370" y="1707283"/>
                  <a:pt x="1149104" y="1717460"/>
                </a:cubicBezTo>
                <a:cubicBezTo>
                  <a:pt x="1151840" y="1727637"/>
                  <a:pt x="1159846" y="1739227"/>
                  <a:pt x="1173129" y="1752226"/>
                </a:cubicBezTo>
                <a:lnTo>
                  <a:pt x="1180746" y="1725926"/>
                </a:lnTo>
                <a:cubicBezTo>
                  <a:pt x="984063" y="1139594"/>
                  <a:pt x="885037" y="843885"/>
                  <a:pt x="883670" y="838796"/>
                </a:cubicBezTo>
                <a:cubicBezTo>
                  <a:pt x="880936" y="828619"/>
                  <a:pt x="882352" y="806563"/>
                  <a:pt x="887920" y="772629"/>
                </a:cubicBezTo>
                <a:cubicBezTo>
                  <a:pt x="888407" y="756228"/>
                  <a:pt x="881547" y="744355"/>
                  <a:pt x="867338" y="737013"/>
                </a:cubicBezTo>
                <a:cubicBezTo>
                  <a:pt x="853128" y="729668"/>
                  <a:pt x="844655" y="720907"/>
                  <a:pt x="841921" y="710730"/>
                </a:cubicBezTo>
                <a:cubicBezTo>
                  <a:pt x="852078" y="675662"/>
                  <a:pt x="854422" y="647950"/>
                  <a:pt x="848954" y="627595"/>
                </a:cubicBezTo>
                <a:cubicBezTo>
                  <a:pt x="846220" y="617418"/>
                  <a:pt x="837992" y="600457"/>
                  <a:pt x="824271" y="576713"/>
                </a:cubicBezTo>
                <a:cubicBezTo>
                  <a:pt x="810550" y="552969"/>
                  <a:pt x="802323" y="536008"/>
                  <a:pt x="799586" y="525829"/>
                </a:cubicBezTo>
                <a:cubicBezTo>
                  <a:pt x="716089" y="269698"/>
                  <a:pt x="656763" y="94421"/>
                  <a:pt x="621605" y="0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33" y="1843105"/>
            <a:ext cx="3829960" cy="38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xit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63A937AD-F37C-415A-9F5F-657537D454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11094"/>
          <a:stretch>
            <a:fillRect/>
          </a:stretch>
        </p:blipFill>
        <p:spPr>
          <a:xfrm>
            <a:off x="1901335" y="328407"/>
            <a:ext cx="3294748" cy="6352810"/>
          </a:xfrm>
        </p:spPr>
      </p:pic>
      <p:pic>
        <p:nvPicPr>
          <p:cNvPr id="13" name="Picture 12" descr="A close up of sunglasses&#10;&#10;Description generated with high confidence">
            <a:extLst>
              <a:ext uri="{FF2B5EF4-FFF2-40B4-BE49-F238E27FC236}">
                <a16:creationId xmlns:a16="http://schemas.microsoft.com/office/drawing/2014/main" id="{1F602547-91A7-4D21-B712-B1110586B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39216" r="4084" b="11029"/>
          <a:stretch/>
        </p:blipFill>
        <p:spPr>
          <a:xfrm>
            <a:off x="5856286" y="2665412"/>
            <a:ext cx="5343525" cy="1933575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7B8AD1-BB98-4C0A-A828-11DE1911EA95}"/>
              </a:ext>
            </a:extLst>
          </p:cNvPr>
          <p:cNvSpPr txBox="1"/>
          <p:nvPr/>
        </p:nvSpPr>
        <p:spPr>
          <a:xfrm>
            <a:off x="5784851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CLASSIC EDITION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8F9C8-8B4A-4FA6-ACF8-3808258838C9}"/>
              </a:ext>
            </a:extLst>
          </p:cNvPr>
          <p:cNvSpPr txBox="1"/>
          <p:nvPr/>
        </p:nvSpPr>
        <p:spPr>
          <a:xfrm>
            <a:off x="6286497" y="1416808"/>
            <a:ext cx="548639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10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Plastic </a:t>
            </a:r>
          </a:p>
          <a:p>
            <a:r>
              <a:rPr lang="en-US" sz="110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Men</a:t>
            </a:r>
          </a:p>
          <a:p>
            <a:r>
              <a:rPr lang="en-US" sz="11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1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10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Number:A1019</a:t>
            </a:r>
          </a:p>
          <a:p>
            <a:r>
              <a:rPr lang="en-US" sz="110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A737A-A610-4961-B99A-49BBB792E66A}"/>
              </a:ext>
            </a:extLst>
          </p:cNvPr>
          <p:cNvSpPr txBox="1"/>
          <p:nvPr/>
        </p:nvSpPr>
        <p:spPr>
          <a:xfrm>
            <a:off x="6286497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$50.25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28C7E-9548-4748-A06B-5FF68C3DA0CD}"/>
              </a:ext>
            </a:extLst>
          </p:cNvPr>
          <p:cNvSpPr txBox="1"/>
          <p:nvPr/>
        </p:nvSpPr>
        <p:spPr>
          <a:xfrm rot="16200000">
            <a:off x="-1963732" y="2967336"/>
            <a:ext cx="548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LIMITED STOCK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2B393D-C75B-4C4E-8B21-6DC705FCCAD8}"/>
              </a:ext>
            </a:extLst>
          </p:cNvPr>
          <p:cNvCxnSpPr/>
          <p:nvPr/>
        </p:nvCxnSpPr>
        <p:spPr>
          <a:xfrm>
            <a:off x="11582400" y="4728756"/>
            <a:ext cx="0" cy="1892300"/>
          </a:xfrm>
          <a:prstGeom prst="straightConnector1">
            <a:avLst/>
          </a:prstGeom>
          <a:ln>
            <a:solidFill>
              <a:srgbClr val="2E092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0ADBE4-DB4E-44AE-A38B-DCC0ED2F1D4C}"/>
              </a:ext>
            </a:extLst>
          </p:cNvPr>
          <p:cNvSpPr/>
          <p:nvPr/>
        </p:nvSpPr>
        <p:spPr>
          <a:xfrm rot="16200000">
            <a:off x="10928503" y="5344543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2E0927"/>
                </a:solidFill>
                <a:latin typeface="Oswald" panose="02000303000000000000" pitchFamily="2" charset="0"/>
              </a:rPr>
              <a:t>MORE PRODUCTS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1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602547-91A7-4D21-B712-B1110586B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2" y="1327355"/>
            <a:ext cx="5932712" cy="3955140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7B8AD1-BB98-4C0A-A828-11DE1911EA95}"/>
              </a:ext>
            </a:extLst>
          </p:cNvPr>
          <p:cNvSpPr txBox="1"/>
          <p:nvPr/>
        </p:nvSpPr>
        <p:spPr>
          <a:xfrm>
            <a:off x="990920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CLASSIC EDITION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8F9C8-8B4A-4FA6-ACF8-3808258838C9}"/>
              </a:ext>
            </a:extLst>
          </p:cNvPr>
          <p:cNvSpPr txBox="1"/>
          <p:nvPr/>
        </p:nvSpPr>
        <p:spPr>
          <a:xfrm>
            <a:off x="1532323" y="1327355"/>
            <a:ext cx="548639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05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05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Women</a:t>
            </a:r>
          </a:p>
          <a:p>
            <a:r>
              <a:rPr lang="en-US" sz="105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05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05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 A1020</a:t>
            </a:r>
          </a:p>
          <a:p>
            <a:r>
              <a:rPr lang="en-US" sz="105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A737A-A610-4961-B99A-49BBB792E66A}"/>
              </a:ext>
            </a:extLst>
          </p:cNvPr>
          <p:cNvSpPr txBox="1"/>
          <p:nvPr/>
        </p:nvSpPr>
        <p:spPr>
          <a:xfrm>
            <a:off x="1492566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$200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28C7E-9548-4748-A06B-5FF68C3DA0CD}"/>
              </a:ext>
            </a:extLst>
          </p:cNvPr>
          <p:cNvSpPr txBox="1"/>
          <p:nvPr/>
        </p:nvSpPr>
        <p:spPr>
          <a:xfrm rot="16200000">
            <a:off x="8989695" y="2967337"/>
            <a:ext cx="548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LIMITED STOCK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2B393D-C75B-4C4E-8B21-6DC705FCCAD8}"/>
              </a:ext>
            </a:extLst>
          </p:cNvPr>
          <p:cNvCxnSpPr/>
          <p:nvPr/>
        </p:nvCxnSpPr>
        <p:spPr>
          <a:xfrm>
            <a:off x="540814" y="4728756"/>
            <a:ext cx="0" cy="1892300"/>
          </a:xfrm>
          <a:prstGeom prst="straightConnector1">
            <a:avLst/>
          </a:prstGeom>
          <a:ln>
            <a:solidFill>
              <a:srgbClr val="2E092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0ADBE4-DB4E-44AE-A38B-DCC0ED2F1D4C}"/>
              </a:ext>
            </a:extLst>
          </p:cNvPr>
          <p:cNvSpPr/>
          <p:nvPr/>
        </p:nvSpPr>
        <p:spPr>
          <a:xfrm rot="16200000">
            <a:off x="-565694" y="5344543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2E0927"/>
                </a:solidFill>
                <a:latin typeface="Oswald" panose="02000303000000000000" pitchFamily="2" charset="0"/>
              </a:rPr>
              <a:t>MORE PRODUCTS</a:t>
            </a:r>
            <a:endParaRPr lang="en-US" sz="1400" dirty="0"/>
          </a:p>
        </p:txBody>
      </p:sp>
      <p:pic>
        <p:nvPicPr>
          <p:cNvPr id="6" name="Picture Placeholder 5" descr="A person wearing glasses&#10;&#10;Description generated with high confidence">
            <a:extLst>
              <a:ext uri="{FF2B5EF4-FFF2-40B4-BE49-F238E27FC236}">
                <a16:creationId xmlns:a16="http://schemas.microsoft.com/office/drawing/2014/main" id="{B3019635-5545-48AE-A3CC-AA9826455D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r="32717"/>
          <a:stretch>
            <a:fillRect/>
          </a:stretch>
        </p:blipFill>
        <p:spPr>
          <a:xfrm>
            <a:off x="7145338" y="328613"/>
            <a:ext cx="3294062" cy="6353175"/>
          </a:xfrm>
        </p:spPr>
      </p:pic>
    </p:spTree>
    <p:extLst>
      <p:ext uri="{BB962C8B-B14F-4D97-AF65-F5344CB8AC3E}">
        <p14:creationId xmlns:p14="http://schemas.microsoft.com/office/powerpoint/2010/main" val="40487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F602547-91A7-4D21-B712-B1110586B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86" y="2677155"/>
            <a:ext cx="5343525" cy="1910089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7B8AD1-BB98-4C0A-A828-11DE1911EA95}"/>
              </a:ext>
            </a:extLst>
          </p:cNvPr>
          <p:cNvSpPr txBox="1"/>
          <p:nvPr/>
        </p:nvSpPr>
        <p:spPr>
          <a:xfrm>
            <a:off x="5784851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CASUAL WEAR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8F9C8-8B4A-4FA6-ACF8-3808258838C9}"/>
              </a:ext>
            </a:extLst>
          </p:cNvPr>
          <p:cNvSpPr txBox="1"/>
          <p:nvPr/>
        </p:nvSpPr>
        <p:spPr>
          <a:xfrm>
            <a:off x="6705602" y="1431062"/>
            <a:ext cx="5486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Plastic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Women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42MM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50MM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Number:A1021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A737A-A610-4961-B99A-49BBB792E66A}"/>
              </a:ext>
            </a:extLst>
          </p:cNvPr>
          <p:cNvSpPr txBox="1"/>
          <p:nvPr/>
        </p:nvSpPr>
        <p:spPr>
          <a:xfrm>
            <a:off x="6286497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$39.55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328C7E-9548-4748-A06B-5FF68C3DA0CD}"/>
              </a:ext>
            </a:extLst>
          </p:cNvPr>
          <p:cNvSpPr txBox="1"/>
          <p:nvPr/>
        </p:nvSpPr>
        <p:spPr>
          <a:xfrm rot="16200000">
            <a:off x="-1963732" y="2967336"/>
            <a:ext cx="548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LIMITED STOCK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2B393D-C75B-4C4E-8B21-6DC705FCCAD8}"/>
              </a:ext>
            </a:extLst>
          </p:cNvPr>
          <p:cNvCxnSpPr/>
          <p:nvPr/>
        </p:nvCxnSpPr>
        <p:spPr>
          <a:xfrm>
            <a:off x="11582400" y="4728756"/>
            <a:ext cx="0" cy="1892300"/>
          </a:xfrm>
          <a:prstGeom prst="straightConnector1">
            <a:avLst/>
          </a:prstGeom>
          <a:ln>
            <a:solidFill>
              <a:srgbClr val="2E092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0ADBE4-DB4E-44AE-A38B-DCC0ED2F1D4C}"/>
              </a:ext>
            </a:extLst>
          </p:cNvPr>
          <p:cNvSpPr/>
          <p:nvPr/>
        </p:nvSpPr>
        <p:spPr>
          <a:xfrm rot="16200000">
            <a:off x="10928503" y="5344543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2E0927"/>
                </a:solidFill>
                <a:latin typeface="Oswald" panose="02000303000000000000" pitchFamily="2" charset="0"/>
              </a:rPr>
              <a:t>MORE PRODUCTS</a:t>
            </a:r>
            <a:endParaRPr lang="en-US" sz="1400" dirty="0"/>
          </a:p>
        </p:txBody>
      </p:sp>
      <p:pic>
        <p:nvPicPr>
          <p:cNvPr id="12" name="Picture Placeholder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295E717-E567-4D44-95C0-8FD0DA21C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11094"/>
          <a:stretch>
            <a:fillRect/>
          </a:stretch>
        </p:blipFill>
        <p:spPr>
          <a:xfrm>
            <a:off x="1865166" y="328613"/>
            <a:ext cx="3295650" cy="6353175"/>
          </a:xfrm>
          <a:custGeom>
            <a:avLst/>
            <a:gdLst>
              <a:gd name="connsiteX0" fmla="*/ 267837 w 3294748"/>
              <a:gd name="connsiteY0" fmla="*/ 4932482 h 6352810"/>
              <a:gd name="connsiteX1" fmla="*/ 300531 w 3294748"/>
              <a:gd name="connsiteY1" fmla="*/ 4949312 h 6352810"/>
              <a:gd name="connsiteX2" fmla="*/ 196560 w 3294748"/>
              <a:gd name="connsiteY2" fmla="*/ 5039941 h 6352810"/>
              <a:gd name="connsiteX3" fmla="*/ 81590 w 3294748"/>
              <a:gd name="connsiteY3" fmla="*/ 5158824 h 6352810"/>
              <a:gd name="connsiteX4" fmla="*/ 37929 w 3294748"/>
              <a:gd name="connsiteY4" fmla="*/ 5158962 h 6352810"/>
              <a:gd name="connsiteX5" fmla="*/ 0 w 3294748"/>
              <a:gd name="connsiteY5" fmla="*/ 5068778 h 6352810"/>
              <a:gd name="connsiteX6" fmla="*/ 76596 w 3294748"/>
              <a:gd name="connsiteY6" fmla="*/ 5006454 h 6352810"/>
              <a:gd name="connsiteX7" fmla="*/ 79264 w 3294748"/>
              <a:gd name="connsiteY7" fmla="*/ 5026200 h 6352810"/>
              <a:gd name="connsiteX8" fmla="*/ 103764 w 3294748"/>
              <a:gd name="connsiteY8" fmla="*/ 5045876 h 6352810"/>
              <a:gd name="connsiteX9" fmla="*/ 180257 w 3294748"/>
              <a:gd name="connsiteY9" fmla="*/ 5017416 h 6352810"/>
              <a:gd name="connsiteX10" fmla="*/ 267837 w 3294748"/>
              <a:gd name="connsiteY10" fmla="*/ 4932482 h 6352810"/>
              <a:gd name="connsiteX11" fmla="*/ 60463 w 3294748"/>
              <a:gd name="connsiteY11" fmla="*/ 4927490 h 6352810"/>
              <a:gd name="connsiteX12" fmla="*/ 60394 w 3294748"/>
              <a:gd name="connsiteY12" fmla="*/ 4950066 h 6352810"/>
              <a:gd name="connsiteX13" fmla="*/ 27648 w 3294748"/>
              <a:gd name="connsiteY13" fmla="*/ 4950169 h 6352810"/>
              <a:gd name="connsiteX14" fmla="*/ 27716 w 3294748"/>
              <a:gd name="connsiteY14" fmla="*/ 4927593 h 6352810"/>
              <a:gd name="connsiteX15" fmla="*/ 1873962 w 3294748"/>
              <a:gd name="connsiteY15" fmla="*/ 4917922 h 6352810"/>
              <a:gd name="connsiteX16" fmla="*/ 1866017 w 3294748"/>
              <a:gd name="connsiteY16" fmla="*/ 4929952 h 6352810"/>
              <a:gd name="connsiteX17" fmla="*/ 1864974 w 3294748"/>
              <a:gd name="connsiteY17" fmla="*/ 4930236 h 6352810"/>
              <a:gd name="connsiteX18" fmla="*/ 1867887 w 3294748"/>
              <a:gd name="connsiteY18" fmla="*/ 4924455 h 6352810"/>
              <a:gd name="connsiteX19" fmla="*/ 1873962 w 3294748"/>
              <a:gd name="connsiteY19" fmla="*/ 4917922 h 6352810"/>
              <a:gd name="connsiteX20" fmla="*/ 1307548 w 3294748"/>
              <a:gd name="connsiteY20" fmla="*/ 4820874 h 6352810"/>
              <a:gd name="connsiteX21" fmla="*/ 1307493 w 3294748"/>
              <a:gd name="connsiteY21" fmla="*/ 4821479 h 6352810"/>
              <a:gd name="connsiteX22" fmla="*/ 1310491 w 3294748"/>
              <a:gd name="connsiteY22" fmla="*/ 4850191 h 6352810"/>
              <a:gd name="connsiteX23" fmla="*/ 1303988 w 3294748"/>
              <a:gd name="connsiteY23" fmla="*/ 4859882 h 6352810"/>
              <a:gd name="connsiteX24" fmla="*/ 1301904 w 3294748"/>
              <a:gd name="connsiteY24" fmla="*/ 4882718 h 6352810"/>
              <a:gd name="connsiteX25" fmla="*/ 1323638 w 3294748"/>
              <a:gd name="connsiteY25" fmla="*/ 4884701 h 6352810"/>
              <a:gd name="connsiteX26" fmla="*/ 1329282 w 3294748"/>
              <a:gd name="connsiteY26" fmla="*/ 4822858 h 6352810"/>
              <a:gd name="connsiteX27" fmla="*/ 1538019 w 3294748"/>
              <a:gd name="connsiteY27" fmla="*/ 4756874 h 6352810"/>
              <a:gd name="connsiteX28" fmla="*/ 1519153 w 3294748"/>
              <a:gd name="connsiteY28" fmla="*/ 4783497 h 6352810"/>
              <a:gd name="connsiteX29" fmla="*/ 1543242 w 3294748"/>
              <a:gd name="connsiteY29" fmla="*/ 4819710 h 6352810"/>
              <a:gd name="connsiteX30" fmla="*/ 1609983 w 3294748"/>
              <a:gd name="connsiteY30" fmla="*/ 4808794 h 6352810"/>
              <a:gd name="connsiteX31" fmla="*/ 1592354 w 3294748"/>
              <a:gd name="connsiteY31" fmla="*/ 4761833 h 6352810"/>
              <a:gd name="connsiteX32" fmla="*/ 1538019 w 3294748"/>
              <a:gd name="connsiteY32" fmla="*/ 4756874 h 6352810"/>
              <a:gd name="connsiteX33" fmla="*/ 263065 w 3294748"/>
              <a:gd name="connsiteY33" fmla="*/ 4706740 h 6352810"/>
              <a:gd name="connsiteX34" fmla="*/ 273826 w 3294748"/>
              <a:gd name="connsiteY34" fmla="*/ 4757503 h 6352810"/>
              <a:gd name="connsiteX35" fmla="*/ 235622 w 3294748"/>
              <a:gd name="connsiteY35" fmla="*/ 4757622 h 6352810"/>
              <a:gd name="connsiteX36" fmla="*/ 202979 w 3294748"/>
              <a:gd name="connsiteY36" fmla="*/ 4723861 h 6352810"/>
              <a:gd name="connsiteX37" fmla="*/ 978242 w 3294748"/>
              <a:gd name="connsiteY37" fmla="*/ 4631122 h 6352810"/>
              <a:gd name="connsiteX38" fmla="*/ 978139 w 3294748"/>
              <a:gd name="connsiteY38" fmla="*/ 4664987 h 6352810"/>
              <a:gd name="connsiteX39" fmla="*/ 961766 w 3294748"/>
              <a:gd name="connsiteY39" fmla="*/ 4665037 h 6352810"/>
              <a:gd name="connsiteX40" fmla="*/ 961869 w 3294748"/>
              <a:gd name="connsiteY40" fmla="*/ 4631174 h 6352810"/>
              <a:gd name="connsiteX41" fmla="*/ 416514 w 3294748"/>
              <a:gd name="connsiteY41" fmla="*/ 4497433 h 6352810"/>
              <a:gd name="connsiteX42" fmla="*/ 416411 w 3294748"/>
              <a:gd name="connsiteY42" fmla="*/ 4531297 h 6352810"/>
              <a:gd name="connsiteX43" fmla="*/ 394580 w 3294748"/>
              <a:gd name="connsiteY43" fmla="*/ 4531366 h 6352810"/>
              <a:gd name="connsiteX44" fmla="*/ 394683 w 3294748"/>
              <a:gd name="connsiteY44" fmla="*/ 4497501 h 6352810"/>
              <a:gd name="connsiteX45" fmla="*/ 2301425 w 3294748"/>
              <a:gd name="connsiteY45" fmla="*/ 4316339 h 6352810"/>
              <a:gd name="connsiteX46" fmla="*/ 2344894 w 3294748"/>
              <a:gd name="connsiteY46" fmla="*/ 4320306 h 6352810"/>
              <a:gd name="connsiteX47" fmla="*/ 2342841 w 3294748"/>
              <a:gd name="connsiteY47" fmla="*/ 4342794 h 6352810"/>
              <a:gd name="connsiteX48" fmla="*/ 2299373 w 3294748"/>
              <a:gd name="connsiteY48" fmla="*/ 4338827 h 6352810"/>
              <a:gd name="connsiteX49" fmla="*/ 415434 w 3294748"/>
              <a:gd name="connsiteY49" fmla="*/ 4316241 h 6352810"/>
              <a:gd name="connsiteX50" fmla="*/ 415355 w 3294748"/>
              <a:gd name="connsiteY50" fmla="*/ 4317536 h 6352810"/>
              <a:gd name="connsiteX51" fmla="*/ 413523 w 3294748"/>
              <a:gd name="connsiteY51" fmla="*/ 4330152 h 6352810"/>
              <a:gd name="connsiteX52" fmla="*/ 411571 w 3294748"/>
              <a:gd name="connsiteY52" fmla="*/ 4328131 h 6352810"/>
              <a:gd name="connsiteX53" fmla="*/ 417148 w 3294748"/>
              <a:gd name="connsiteY53" fmla="*/ 4288606 h 6352810"/>
              <a:gd name="connsiteX54" fmla="*/ 415702 w 3294748"/>
              <a:gd name="connsiteY54" fmla="*/ 4315419 h 6352810"/>
              <a:gd name="connsiteX55" fmla="*/ 415434 w 3294748"/>
              <a:gd name="connsiteY55" fmla="*/ 4316241 h 6352810"/>
              <a:gd name="connsiteX56" fmla="*/ 946628 w 3294748"/>
              <a:gd name="connsiteY56" fmla="*/ 4258723 h 6352810"/>
              <a:gd name="connsiteX57" fmla="*/ 919066 w 3294748"/>
              <a:gd name="connsiteY57" fmla="*/ 4349112 h 6352810"/>
              <a:gd name="connsiteX58" fmla="*/ 962521 w 3294748"/>
              <a:gd name="connsiteY58" fmla="*/ 4416702 h 6352810"/>
              <a:gd name="connsiteX59" fmla="*/ 956943 w 3294748"/>
              <a:gd name="connsiteY59" fmla="*/ 4456227 h 6352810"/>
              <a:gd name="connsiteX60" fmla="*/ 989775 w 3294748"/>
              <a:gd name="connsiteY60" fmla="*/ 4427904 h 6352810"/>
              <a:gd name="connsiteX61" fmla="*/ 946628 w 3294748"/>
              <a:gd name="connsiteY61" fmla="*/ 4258723 h 6352810"/>
              <a:gd name="connsiteX62" fmla="*/ 957954 w 3294748"/>
              <a:gd name="connsiteY62" fmla="*/ 4123233 h 6352810"/>
              <a:gd name="connsiteX63" fmla="*/ 935952 w 3294748"/>
              <a:gd name="connsiteY63" fmla="*/ 4179741 h 6352810"/>
              <a:gd name="connsiteX64" fmla="*/ 952239 w 3294748"/>
              <a:gd name="connsiteY64" fmla="*/ 4207909 h 6352810"/>
              <a:gd name="connsiteX65" fmla="*/ 957954 w 3294748"/>
              <a:gd name="connsiteY65" fmla="*/ 4123233 h 6352810"/>
              <a:gd name="connsiteX66" fmla="*/ 2694337 w 3294748"/>
              <a:gd name="connsiteY66" fmla="*/ 3995641 h 6352810"/>
              <a:gd name="connsiteX67" fmla="*/ 2695229 w 3294748"/>
              <a:gd name="connsiteY67" fmla="*/ 3997259 h 6352810"/>
              <a:gd name="connsiteX68" fmla="*/ 2696772 w 3294748"/>
              <a:gd name="connsiteY68" fmla="*/ 4006612 h 6352810"/>
              <a:gd name="connsiteX69" fmla="*/ 2224056 w 3294748"/>
              <a:gd name="connsiteY69" fmla="*/ 3963467 h 6352810"/>
              <a:gd name="connsiteX70" fmla="*/ 2194323 w 3294748"/>
              <a:gd name="connsiteY70" fmla="*/ 3989099 h 6352810"/>
              <a:gd name="connsiteX71" fmla="*/ 2203651 w 3294748"/>
              <a:gd name="connsiteY71" fmla="*/ 4006957 h 6352810"/>
              <a:gd name="connsiteX72" fmla="*/ 2239330 w 3294748"/>
              <a:gd name="connsiteY72" fmla="*/ 3976199 h 6352810"/>
              <a:gd name="connsiteX73" fmla="*/ 478743 w 3294748"/>
              <a:gd name="connsiteY73" fmla="*/ 3774816 h 6352810"/>
              <a:gd name="connsiteX74" fmla="*/ 494910 w 3294748"/>
              <a:gd name="connsiteY74" fmla="*/ 3842491 h 6352810"/>
              <a:gd name="connsiteX75" fmla="*/ 428149 w 3294748"/>
              <a:gd name="connsiteY75" fmla="*/ 4260351 h 6352810"/>
              <a:gd name="connsiteX76" fmla="*/ 411982 w 3294748"/>
              <a:gd name="connsiteY76" fmla="*/ 4192675 h 6352810"/>
              <a:gd name="connsiteX77" fmla="*/ 478743 w 3294748"/>
              <a:gd name="connsiteY77" fmla="*/ 3774816 h 6352810"/>
              <a:gd name="connsiteX78" fmla="*/ 2368224 w 3294748"/>
              <a:gd name="connsiteY78" fmla="*/ 3704513 h 6352810"/>
              <a:gd name="connsiteX79" fmla="*/ 2339819 w 3294748"/>
              <a:gd name="connsiteY79" fmla="*/ 3775618 h 6352810"/>
              <a:gd name="connsiteX80" fmla="*/ 2378367 w 3294748"/>
              <a:gd name="connsiteY80" fmla="*/ 3773467 h 6352810"/>
              <a:gd name="connsiteX81" fmla="*/ 2406048 w 3294748"/>
              <a:gd name="connsiteY81" fmla="*/ 3770324 h 6352810"/>
              <a:gd name="connsiteX82" fmla="*/ 2411692 w 3294748"/>
              <a:gd name="connsiteY82" fmla="*/ 3708480 h 6352810"/>
              <a:gd name="connsiteX83" fmla="*/ 2295618 w 3294748"/>
              <a:gd name="connsiteY83" fmla="*/ 3659621 h 6352810"/>
              <a:gd name="connsiteX84" fmla="*/ 2283853 w 3294748"/>
              <a:gd name="connsiteY84" fmla="*/ 3668468 h 6352810"/>
              <a:gd name="connsiteX85" fmla="*/ 2224478 w 3294748"/>
              <a:gd name="connsiteY85" fmla="*/ 3838788 h 6352810"/>
              <a:gd name="connsiteX86" fmla="*/ 2333359 w 3294748"/>
              <a:gd name="connsiteY86" fmla="*/ 3786366 h 6352810"/>
              <a:gd name="connsiteX87" fmla="*/ 2337464 w 3294748"/>
              <a:gd name="connsiteY87" fmla="*/ 3741389 h 6352810"/>
              <a:gd name="connsiteX88" fmla="*/ 2317270 w 3294748"/>
              <a:gd name="connsiteY88" fmla="*/ 3722538 h 6352810"/>
              <a:gd name="connsiteX89" fmla="*/ 2355515 w 3294748"/>
              <a:gd name="connsiteY89" fmla="*/ 3663670 h 6352810"/>
              <a:gd name="connsiteX90" fmla="*/ 2325782 w 3294748"/>
              <a:gd name="connsiteY90" fmla="*/ 3689301 h 6352810"/>
              <a:gd name="connsiteX91" fmla="*/ 2295618 w 3294748"/>
              <a:gd name="connsiteY91" fmla="*/ 3659621 h 6352810"/>
              <a:gd name="connsiteX92" fmla="*/ 2493766 w 3294748"/>
              <a:gd name="connsiteY92" fmla="*/ 3638377 h 6352810"/>
              <a:gd name="connsiteX93" fmla="*/ 2494432 w 3294748"/>
              <a:gd name="connsiteY93" fmla="*/ 3642335 h 6352810"/>
              <a:gd name="connsiteX94" fmla="*/ 2492104 w 3294748"/>
              <a:gd name="connsiteY94" fmla="*/ 3640722 h 6352810"/>
              <a:gd name="connsiteX95" fmla="*/ 2491803 w 3294748"/>
              <a:gd name="connsiteY95" fmla="*/ 3250933 h 6352810"/>
              <a:gd name="connsiteX96" fmla="*/ 2507591 w 3294748"/>
              <a:gd name="connsiteY96" fmla="*/ 3258043 h 6352810"/>
              <a:gd name="connsiteX97" fmla="*/ 2474266 w 3294748"/>
              <a:gd name="connsiteY97" fmla="*/ 3323030 h 6352810"/>
              <a:gd name="connsiteX98" fmla="*/ 2457965 w 3294748"/>
              <a:gd name="connsiteY98" fmla="*/ 3321542 h 6352810"/>
              <a:gd name="connsiteX99" fmla="*/ 1255361 w 3294748"/>
              <a:gd name="connsiteY99" fmla="*/ 3236203 h 6352810"/>
              <a:gd name="connsiteX100" fmla="*/ 1083892 w 3294748"/>
              <a:gd name="connsiteY100" fmla="*/ 3987382 h 6352810"/>
              <a:gd name="connsiteX101" fmla="*/ 1040076 w 3294748"/>
              <a:gd name="connsiteY101" fmla="*/ 4038316 h 6352810"/>
              <a:gd name="connsiteX102" fmla="*/ 1023052 w 3294748"/>
              <a:gd name="connsiteY102" fmla="*/ 4252838 h 6352810"/>
              <a:gd name="connsiteX103" fmla="*/ 1022572 w 3294748"/>
              <a:gd name="connsiteY103" fmla="*/ 4410870 h 6352810"/>
              <a:gd name="connsiteX104" fmla="*/ 983922 w 3294748"/>
              <a:gd name="connsiteY104" fmla="*/ 4557733 h 6352810"/>
              <a:gd name="connsiteX105" fmla="*/ 951451 w 3294748"/>
              <a:gd name="connsiteY105" fmla="*/ 4467533 h 6352810"/>
              <a:gd name="connsiteX106" fmla="*/ 929535 w 3294748"/>
              <a:gd name="connsiteY106" fmla="*/ 4495821 h 6352810"/>
              <a:gd name="connsiteX107" fmla="*/ 928522 w 3294748"/>
              <a:gd name="connsiteY107" fmla="*/ 4828816 h 6352810"/>
              <a:gd name="connsiteX108" fmla="*/ 1005118 w 3294748"/>
              <a:gd name="connsiteY108" fmla="*/ 4766492 h 6352810"/>
              <a:gd name="connsiteX109" fmla="*/ 1032321 w 3294748"/>
              <a:gd name="connsiteY109" fmla="*/ 4794626 h 6352810"/>
              <a:gd name="connsiteX110" fmla="*/ 1029798 w 3294748"/>
              <a:gd name="connsiteY110" fmla="*/ 4726907 h 6352810"/>
              <a:gd name="connsiteX111" fmla="*/ 1028236 w 3294748"/>
              <a:gd name="connsiteY111" fmla="*/ 4718152 h 6352810"/>
              <a:gd name="connsiteX112" fmla="*/ 1024655 w 3294748"/>
              <a:gd name="connsiteY112" fmla="*/ 4735741 h 6352810"/>
              <a:gd name="connsiteX113" fmla="*/ 1016068 w 3294748"/>
              <a:gd name="connsiteY113" fmla="*/ 4755170 h 6352810"/>
              <a:gd name="connsiteX114" fmla="*/ 988814 w 3294748"/>
              <a:gd name="connsiteY114" fmla="*/ 4743967 h 6352810"/>
              <a:gd name="connsiteX115" fmla="*/ 989243 w 3294748"/>
              <a:gd name="connsiteY115" fmla="*/ 4602867 h 6352810"/>
              <a:gd name="connsiteX116" fmla="*/ 1032990 w 3294748"/>
              <a:gd name="connsiteY116" fmla="*/ 4574511 h 6352810"/>
              <a:gd name="connsiteX117" fmla="*/ 1105260 w 3294748"/>
              <a:gd name="connsiteY117" fmla="*/ 4139701 h 6352810"/>
              <a:gd name="connsiteX118" fmla="*/ 1099991 w 3294748"/>
              <a:gd name="connsiteY118" fmla="*/ 4077635 h 6352810"/>
              <a:gd name="connsiteX119" fmla="*/ 1166735 w 3294748"/>
              <a:gd name="connsiteY119" fmla="*/ 3665419 h 6352810"/>
              <a:gd name="connsiteX120" fmla="*/ 1210962 w 3294748"/>
              <a:gd name="connsiteY120" fmla="*/ 3479031 h 6352810"/>
              <a:gd name="connsiteX121" fmla="*/ 1255361 w 3294748"/>
              <a:gd name="connsiteY121" fmla="*/ 3236203 h 6352810"/>
              <a:gd name="connsiteX122" fmla="*/ 661076 w 3294748"/>
              <a:gd name="connsiteY122" fmla="*/ 3040532 h 6352810"/>
              <a:gd name="connsiteX123" fmla="*/ 633564 w 3294748"/>
              <a:gd name="connsiteY123" fmla="*/ 3113989 h 6352810"/>
              <a:gd name="connsiteX124" fmla="*/ 617208 w 3294748"/>
              <a:gd name="connsiteY124" fmla="*/ 3108397 h 6352810"/>
              <a:gd name="connsiteX125" fmla="*/ 644702 w 3294748"/>
              <a:gd name="connsiteY125" fmla="*/ 3040583 h 6352810"/>
              <a:gd name="connsiteX126" fmla="*/ 596543 w 3294748"/>
              <a:gd name="connsiteY126" fmla="*/ 2724675 h 6352810"/>
              <a:gd name="connsiteX127" fmla="*/ 599005 w 3294748"/>
              <a:gd name="connsiteY127" fmla="*/ 2726061 h 6352810"/>
              <a:gd name="connsiteX128" fmla="*/ 597554 w 3294748"/>
              <a:gd name="connsiteY128" fmla="*/ 2728551 h 6352810"/>
              <a:gd name="connsiteX129" fmla="*/ 596543 w 3294748"/>
              <a:gd name="connsiteY129" fmla="*/ 2724675 h 6352810"/>
              <a:gd name="connsiteX130" fmla="*/ 738889 w 3294748"/>
              <a:gd name="connsiteY130" fmla="*/ 2577486 h 6352810"/>
              <a:gd name="connsiteX131" fmla="*/ 700668 w 3294748"/>
              <a:gd name="connsiteY131" fmla="*/ 2583249 h 6352810"/>
              <a:gd name="connsiteX132" fmla="*/ 673362 w 3294748"/>
              <a:gd name="connsiteY132" fmla="*/ 2588979 h 6352810"/>
              <a:gd name="connsiteX133" fmla="*/ 673174 w 3294748"/>
              <a:gd name="connsiteY133" fmla="*/ 2651062 h 6352810"/>
              <a:gd name="connsiteX134" fmla="*/ 716834 w 3294748"/>
              <a:gd name="connsiteY134" fmla="*/ 2650926 h 6352810"/>
              <a:gd name="connsiteX135" fmla="*/ 738889 w 3294748"/>
              <a:gd name="connsiteY135" fmla="*/ 2577486 h 6352810"/>
              <a:gd name="connsiteX136" fmla="*/ 848264 w 3294748"/>
              <a:gd name="connsiteY136" fmla="*/ 2503771 h 6352810"/>
              <a:gd name="connsiteX137" fmla="*/ 744380 w 3294748"/>
              <a:gd name="connsiteY137" fmla="*/ 2566180 h 6352810"/>
              <a:gd name="connsiteX138" fmla="*/ 744244 w 3294748"/>
              <a:gd name="connsiteY138" fmla="*/ 2611332 h 6352810"/>
              <a:gd name="connsiteX139" fmla="*/ 766022 w 3294748"/>
              <a:gd name="connsiteY139" fmla="*/ 2628195 h 6352810"/>
              <a:gd name="connsiteX140" fmla="*/ 733088 w 3294748"/>
              <a:gd name="connsiteY140" fmla="*/ 2690382 h 6352810"/>
              <a:gd name="connsiteX141" fmla="*/ 760462 w 3294748"/>
              <a:gd name="connsiteY141" fmla="*/ 2662076 h 6352810"/>
              <a:gd name="connsiteX142" fmla="*/ 804073 w 3294748"/>
              <a:gd name="connsiteY142" fmla="*/ 2678870 h 6352810"/>
              <a:gd name="connsiteX143" fmla="*/ 848264 w 3294748"/>
              <a:gd name="connsiteY143" fmla="*/ 2503771 h 6352810"/>
              <a:gd name="connsiteX144" fmla="*/ 362909 w 3294748"/>
              <a:gd name="connsiteY144" fmla="*/ 2381129 h 6352810"/>
              <a:gd name="connsiteX145" fmla="*/ 366301 w 3294748"/>
              <a:gd name="connsiteY145" fmla="*/ 2391820 h 6352810"/>
              <a:gd name="connsiteX146" fmla="*/ 365270 w 3294748"/>
              <a:gd name="connsiteY146" fmla="*/ 2390292 h 6352810"/>
              <a:gd name="connsiteX147" fmla="*/ 362909 w 3294748"/>
              <a:gd name="connsiteY147" fmla="*/ 2381129 h 6352810"/>
              <a:gd name="connsiteX148" fmla="*/ 854237 w 3294748"/>
              <a:gd name="connsiteY148" fmla="*/ 2334435 h 6352810"/>
              <a:gd name="connsiteX149" fmla="*/ 821388 w 3294748"/>
              <a:gd name="connsiteY149" fmla="*/ 2368401 h 6352810"/>
              <a:gd name="connsiteX150" fmla="*/ 837726 w 3294748"/>
              <a:gd name="connsiteY150" fmla="*/ 2379638 h 6352810"/>
              <a:gd name="connsiteX151" fmla="*/ 865101 w 3294748"/>
              <a:gd name="connsiteY151" fmla="*/ 2351332 h 6352810"/>
              <a:gd name="connsiteX152" fmla="*/ 2270774 w 3294748"/>
              <a:gd name="connsiteY152" fmla="*/ 2130972 h 6352810"/>
              <a:gd name="connsiteX153" fmla="*/ 2257643 w 3294748"/>
              <a:gd name="connsiteY153" fmla="*/ 2214809 h 6352810"/>
              <a:gd name="connsiteX154" fmla="*/ 2284509 w 3294748"/>
              <a:gd name="connsiteY154" fmla="*/ 2160571 h 6352810"/>
              <a:gd name="connsiteX155" fmla="*/ 2270774 w 3294748"/>
              <a:gd name="connsiteY155" fmla="*/ 2130972 h 6352810"/>
              <a:gd name="connsiteX156" fmla="*/ 2797009 w 3294748"/>
              <a:gd name="connsiteY156" fmla="*/ 2127981 h 6352810"/>
              <a:gd name="connsiteX157" fmla="*/ 2807152 w 3294748"/>
              <a:gd name="connsiteY157" fmla="*/ 2196934 h 6352810"/>
              <a:gd name="connsiteX158" fmla="*/ 2703978 w 3294748"/>
              <a:gd name="connsiteY158" fmla="*/ 2607024 h 6352810"/>
              <a:gd name="connsiteX159" fmla="*/ 2693835 w 3294748"/>
              <a:gd name="connsiteY159" fmla="*/ 2538070 h 6352810"/>
              <a:gd name="connsiteX160" fmla="*/ 2797009 w 3294748"/>
              <a:gd name="connsiteY160" fmla="*/ 2127981 h 6352810"/>
              <a:gd name="connsiteX161" fmla="*/ 2814577 w 3294748"/>
              <a:gd name="connsiteY161" fmla="*/ 2073486 h 6352810"/>
              <a:gd name="connsiteX162" fmla="*/ 2810442 w 3294748"/>
              <a:gd name="connsiteY162" fmla="*/ 2100861 h 6352810"/>
              <a:gd name="connsiteX163" fmla="*/ 2814239 w 3294748"/>
              <a:gd name="connsiteY163" fmla="*/ 2074279 h 6352810"/>
              <a:gd name="connsiteX164" fmla="*/ 2817702 w 3294748"/>
              <a:gd name="connsiteY164" fmla="*/ 2059805 h 6352810"/>
              <a:gd name="connsiteX165" fmla="*/ 2819468 w 3294748"/>
              <a:gd name="connsiteY165" fmla="*/ 2062002 h 6352810"/>
              <a:gd name="connsiteX166" fmla="*/ 2814577 w 3294748"/>
              <a:gd name="connsiteY166" fmla="*/ 2073486 h 6352810"/>
              <a:gd name="connsiteX167" fmla="*/ 2814770 w 3294748"/>
              <a:gd name="connsiteY167" fmla="*/ 2072203 h 6352810"/>
              <a:gd name="connsiteX168" fmla="*/ 729687 w 3294748"/>
              <a:gd name="connsiteY168" fmla="*/ 2013122 h 6352810"/>
              <a:gd name="connsiteX169" fmla="*/ 729620 w 3294748"/>
              <a:gd name="connsiteY169" fmla="*/ 2035697 h 6352810"/>
              <a:gd name="connsiteX170" fmla="*/ 685959 w 3294748"/>
              <a:gd name="connsiteY170" fmla="*/ 2035835 h 6352810"/>
              <a:gd name="connsiteX171" fmla="*/ 686027 w 3294748"/>
              <a:gd name="connsiteY171" fmla="*/ 2013259 h 6352810"/>
              <a:gd name="connsiteX172" fmla="*/ 2287918 w 3294748"/>
              <a:gd name="connsiteY172" fmla="*/ 1883101 h 6352810"/>
              <a:gd name="connsiteX173" fmla="*/ 2252751 w 3294748"/>
              <a:gd name="connsiteY173" fmla="*/ 1908236 h 6352810"/>
              <a:gd name="connsiteX174" fmla="*/ 2280825 w 3294748"/>
              <a:gd name="connsiteY174" fmla="*/ 2080869 h 6352810"/>
              <a:gd name="connsiteX175" fmla="*/ 2316203 w 3294748"/>
              <a:gd name="connsiteY175" fmla="*/ 1993393 h 6352810"/>
              <a:gd name="connsiteX176" fmla="*/ 2278893 w 3294748"/>
              <a:gd name="connsiteY176" fmla="*/ 1921960 h 6352810"/>
              <a:gd name="connsiteX177" fmla="*/ 2287918 w 3294748"/>
              <a:gd name="connsiteY177" fmla="*/ 1883101 h 6352810"/>
              <a:gd name="connsiteX178" fmla="*/ 2832507 w 3294748"/>
              <a:gd name="connsiteY178" fmla="*/ 1859108 h 6352810"/>
              <a:gd name="connsiteX179" fmla="*/ 2854241 w 3294748"/>
              <a:gd name="connsiteY179" fmla="*/ 1861091 h 6352810"/>
              <a:gd name="connsiteX180" fmla="*/ 2851162 w 3294748"/>
              <a:gd name="connsiteY180" fmla="*/ 1894824 h 6352810"/>
              <a:gd name="connsiteX181" fmla="*/ 2829428 w 3294748"/>
              <a:gd name="connsiteY181" fmla="*/ 1892841 h 6352810"/>
              <a:gd name="connsiteX182" fmla="*/ 2285170 w 3294748"/>
              <a:gd name="connsiteY182" fmla="*/ 1673096 h 6352810"/>
              <a:gd name="connsiteX183" fmla="*/ 2301470 w 3294748"/>
              <a:gd name="connsiteY183" fmla="*/ 1674584 h 6352810"/>
              <a:gd name="connsiteX184" fmla="*/ 2298392 w 3294748"/>
              <a:gd name="connsiteY184" fmla="*/ 1708317 h 6352810"/>
              <a:gd name="connsiteX185" fmla="*/ 2282091 w 3294748"/>
              <a:gd name="connsiteY185" fmla="*/ 1706829 h 6352810"/>
              <a:gd name="connsiteX186" fmla="*/ 2994304 w 3294748"/>
              <a:gd name="connsiteY186" fmla="*/ 1647114 h 6352810"/>
              <a:gd name="connsiteX187" fmla="*/ 3032338 w 3294748"/>
              <a:gd name="connsiteY187" fmla="*/ 1650586 h 6352810"/>
              <a:gd name="connsiteX188" fmla="*/ 3061861 w 3294748"/>
              <a:gd name="connsiteY188" fmla="*/ 1687294 h 6352810"/>
              <a:gd name="connsiteX189" fmla="*/ 3000552 w 3294748"/>
              <a:gd name="connsiteY189" fmla="*/ 1698706 h 6352810"/>
              <a:gd name="connsiteX190" fmla="*/ 2994304 w 3294748"/>
              <a:gd name="connsiteY190" fmla="*/ 1647114 h 6352810"/>
              <a:gd name="connsiteX191" fmla="*/ 2348952 w 3294748"/>
              <a:gd name="connsiteY191" fmla="*/ 1514517 h 6352810"/>
              <a:gd name="connsiteX192" fmla="*/ 2267239 w 3294748"/>
              <a:gd name="connsiteY192" fmla="*/ 1569418 h 6352810"/>
              <a:gd name="connsiteX193" fmla="*/ 2242637 w 3294748"/>
              <a:gd name="connsiteY193" fmla="*/ 1538827 h 6352810"/>
              <a:gd name="connsiteX194" fmla="*/ 2239196 w 3294748"/>
              <a:gd name="connsiteY194" fmla="*/ 1606541 h 6352810"/>
              <a:gd name="connsiteX195" fmla="*/ 2239981 w 3294748"/>
              <a:gd name="connsiteY195" fmla="*/ 1615413 h 6352810"/>
              <a:gd name="connsiteX196" fmla="*/ 2245092 w 3294748"/>
              <a:gd name="connsiteY196" fmla="*/ 1598222 h 6352810"/>
              <a:gd name="connsiteX197" fmla="*/ 2255345 w 3294748"/>
              <a:gd name="connsiteY197" fmla="*/ 1579670 h 6352810"/>
              <a:gd name="connsiteX198" fmla="*/ 2281487 w 3294748"/>
              <a:gd name="connsiteY198" fmla="*/ 1593394 h 6352810"/>
              <a:gd name="connsiteX199" fmla="*/ 2268658 w 3294748"/>
              <a:gd name="connsiteY199" fmla="*/ 1733948 h 6352810"/>
              <a:gd name="connsiteX200" fmla="*/ 2222625 w 3294748"/>
              <a:gd name="connsiteY200" fmla="*/ 1758092 h 6352810"/>
              <a:gd name="connsiteX201" fmla="*/ 2112478 w 3294748"/>
              <a:gd name="connsiteY201" fmla="*/ 2184553 h 6352810"/>
              <a:gd name="connsiteX202" fmla="*/ 2112267 w 3294748"/>
              <a:gd name="connsiteY202" fmla="*/ 2246892 h 6352810"/>
              <a:gd name="connsiteX203" fmla="*/ 2009606 w 3294748"/>
              <a:gd name="connsiteY203" fmla="*/ 2651361 h 6352810"/>
              <a:gd name="connsiteX204" fmla="*/ 1949204 w 3294748"/>
              <a:gd name="connsiteY204" fmla="*/ 2832925 h 6352810"/>
              <a:gd name="connsiteX205" fmla="*/ 1883671 w 3294748"/>
              <a:gd name="connsiteY205" fmla="*/ 3070711 h 6352810"/>
              <a:gd name="connsiteX206" fmla="*/ 2120357 w 3294748"/>
              <a:gd name="connsiteY206" fmla="*/ 2338335 h 6352810"/>
              <a:gd name="connsiteX207" fmla="*/ 2168443 w 3294748"/>
              <a:gd name="connsiteY207" fmla="*/ 2291703 h 6352810"/>
              <a:gd name="connsiteX208" fmla="*/ 2204243 w 3294748"/>
              <a:gd name="connsiteY208" fmla="*/ 2079548 h 6352810"/>
              <a:gd name="connsiteX209" fmla="*/ 2218611 w 3294748"/>
              <a:gd name="connsiteY209" fmla="*/ 1922127 h 6352810"/>
              <a:gd name="connsiteX210" fmla="*/ 2269987 w 3294748"/>
              <a:gd name="connsiteY210" fmla="*/ 1779422 h 6352810"/>
              <a:gd name="connsiteX211" fmla="*/ 2294378 w 3294748"/>
              <a:gd name="connsiteY211" fmla="*/ 1872352 h 6352810"/>
              <a:gd name="connsiteX212" fmla="*/ 2318677 w 3294748"/>
              <a:gd name="connsiteY212" fmla="*/ 1846225 h 6352810"/>
              <a:gd name="connsiteX213" fmla="*/ 2348952 w 3294748"/>
              <a:gd name="connsiteY213" fmla="*/ 1514517 h 6352810"/>
              <a:gd name="connsiteX214" fmla="*/ 3223657 w 3294748"/>
              <a:gd name="connsiteY214" fmla="*/ 1475301 h 6352810"/>
              <a:gd name="connsiteX215" fmla="*/ 3256258 w 3294748"/>
              <a:gd name="connsiteY215" fmla="*/ 1478277 h 6352810"/>
              <a:gd name="connsiteX216" fmla="*/ 3254206 w 3294748"/>
              <a:gd name="connsiteY216" fmla="*/ 1500765 h 6352810"/>
              <a:gd name="connsiteX217" fmla="*/ 3221605 w 3294748"/>
              <a:gd name="connsiteY217" fmla="*/ 1497789 h 6352810"/>
              <a:gd name="connsiteX218" fmla="*/ 1440848 w 3294748"/>
              <a:gd name="connsiteY218" fmla="*/ 1463427 h 6352810"/>
              <a:gd name="connsiteX219" fmla="*/ 1375306 w 3294748"/>
              <a:gd name="connsiteY219" fmla="*/ 1480564 h 6352810"/>
              <a:gd name="connsiteX220" fmla="*/ 1396999 w 3294748"/>
              <a:gd name="connsiteY220" fmla="*/ 1525648 h 6352810"/>
              <a:gd name="connsiteX221" fmla="*/ 1451575 w 3294748"/>
              <a:gd name="connsiteY221" fmla="*/ 1525476 h 6352810"/>
              <a:gd name="connsiteX222" fmla="*/ 1468033 w 3294748"/>
              <a:gd name="connsiteY222" fmla="*/ 1497204 h 6352810"/>
              <a:gd name="connsiteX223" fmla="*/ 1828377 w 3294748"/>
              <a:gd name="connsiteY223" fmla="*/ 1450921 h 6352810"/>
              <a:gd name="connsiteX224" fmla="*/ 1844648 w 3294748"/>
              <a:gd name="connsiteY224" fmla="*/ 1484734 h 6352810"/>
              <a:gd name="connsiteX225" fmla="*/ 1828274 w 3294748"/>
              <a:gd name="connsiteY225" fmla="*/ 1484786 h 6352810"/>
              <a:gd name="connsiteX226" fmla="*/ 1811987 w 3294748"/>
              <a:gd name="connsiteY226" fmla="*/ 1456616 h 6352810"/>
              <a:gd name="connsiteX227" fmla="*/ 1110553 w 3294748"/>
              <a:gd name="connsiteY227" fmla="*/ 1383662 h 6352810"/>
              <a:gd name="connsiteX228" fmla="*/ 1108157 w 3294748"/>
              <a:gd name="connsiteY228" fmla="*/ 1389690 h 6352810"/>
              <a:gd name="connsiteX229" fmla="*/ 1102679 w 3294748"/>
              <a:gd name="connsiteY229" fmla="*/ 1396762 h 6352810"/>
              <a:gd name="connsiteX230" fmla="*/ 1109539 w 3294748"/>
              <a:gd name="connsiteY230" fmla="*/ 1384042 h 6352810"/>
              <a:gd name="connsiteX231" fmla="*/ 1675786 w 3294748"/>
              <a:gd name="connsiteY231" fmla="*/ 1378029 h 6352810"/>
              <a:gd name="connsiteX232" fmla="*/ 1653955 w 3294748"/>
              <a:gd name="connsiteY232" fmla="*/ 1378098 h 6352810"/>
              <a:gd name="connsiteX233" fmla="*/ 1653766 w 3294748"/>
              <a:gd name="connsiteY233" fmla="*/ 1440182 h 6352810"/>
              <a:gd name="connsiteX234" fmla="*/ 1675597 w 3294748"/>
              <a:gd name="connsiteY234" fmla="*/ 1440113 h 6352810"/>
              <a:gd name="connsiteX235" fmla="*/ 3220909 w 3294748"/>
              <a:gd name="connsiteY235" fmla="*/ 1265297 h 6352810"/>
              <a:gd name="connsiteX236" fmla="*/ 3264377 w 3294748"/>
              <a:gd name="connsiteY236" fmla="*/ 1269264 h 6352810"/>
              <a:gd name="connsiteX237" fmla="*/ 3294202 w 3294748"/>
              <a:gd name="connsiteY237" fmla="*/ 1362690 h 6352810"/>
              <a:gd name="connsiteX238" fmla="*/ 3212488 w 3294748"/>
              <a:gd name="connsiteY238" fmla="*/ 1417592 h 6352810"/>
              <a:gd name="connsiteX239" fmla="*/ 3211567 w 3294748"/>
              <a:gd name="connsiteY239" fmla="*/ 1397666 h 6352810"/>
              <a:gd name="connsiteX240" fmla="*/ 3188912 w 3294748"/>
              <a:gd name="connsiteY240" fmla="*/ 1375756 h 6352810"/>
              <a:gd name="connsiteX241" fmla="*/ 3110277 w 3294748"/>
              <a:gd name="connsiteY241" fmla="*/ 1396925 h 6352810"/>
              <a:gd name="connsiteX242" fmla="*/ 3015644 w 3294748"/>
              <a:gd name="connsiteY242" fmla="*/ 1473323 h 6352810"/>
              <a:gd name="connsiteX243" fmla="*/ 2984583 w 3294748"/>
              <a:gd name="connsiteY243" fmla="*/ 1453481 h 6352810"/>
              <a:gd name="connsiteX244" fmla="*/ 3096029 w 3294748"/>
              <a:gd name="connsiteY244" fmla="*/ 1372949 h 6352810"/>
              <a:gd name="connsiteX245" fmla="*/ 3220909 w 3294748"/>
              <a:gd name="connsiteY245" fmla="*/ 1265297 h 6352810"/>
              <a:gd name="connsiteX246" fmla="*/ 2525533 w 3294748"/>
              <a:gd name="connsiteY246" fmla="*/ 0 h 6352810"/>
              <a:gd name="connsiteX247" fmla="*/ 2619322 w 3294748"/>
              <a:gd name="connsiteY247" fmla="*/ 172962 h 6352810"/>
              <a:gd name="connsiteX248" fmla="*/ 2610205 w 3294748"/>
              <a:gd name="connsiteY248" fmla="*/ 92763 h 6352810"/>
              <a:gd name="connsiteX249" fmla="*/ 2669250 w 3294748"/>
              <a:gd name="connsiteY249" fmla="*/ 166180 h 6352810"/>
              <a:gd name="connsiteX250" fmla="*/ 2634899 w 3294748"/>
              <a:gd name="connsiteY250" fmla="*/ 242412 h 6352810"/>
              <a:gd name="connsiteX251" fmla="*/ 2635201 w 3294748"/>
              <a:gd name="connsiteY251" fmla="*/ 299129 h 6352810"/>
              <a:gd name="connsiteX252" fmla="*/ 2691588 w 3294748"/>
              <a:gd name="connsiteY252" fmla="*/ 281600 h 6352810"/>
              <a:gd name="connsiteX253" fmla="*/ 2698516 w 3294748"/>
              <a:gd name="connsiteY253" fmla="*/ 205700 h 6352810"/>
              <a:gd name="connsiteX254" fmla="*/ 2705956 w 3294748"/>
              <a:gd name="connsiteY254" fmla="*/ 124179 h 6352810"/>
              <a:gd name="connsiteX255" fmla="*/ 2745017 w 3294748"/>
              <a:gd name="connsiteY255" fmla="*/ 116405 h 6352810"/>
              <a:gd name="connsiteX256" fmla="*/ 2838339 w 3294748"/>
              <a:gd name="connsiteY256" fmla="*/ 354518 h 6352810"/>
              <a:gd name="connsiteX257" fmla="*/ 2953395 w 3294748"/>
              <a:gd name="connsiteY257" fmla="*/ 594614 h 6352810"/>
              <a:gd name="connsiteX258" fmla="*/ 2987023 w 3294748"/>
              <a:gd name="connsiteY258" fmla="*/ 586345 h 6352810"/>
              <a:gd name="connsiteX259" fmla="*/ 2973077 w 3294748"/>
              <a:gd name="connsiteY259" fmla="*/ 619086 h 6352810"/>
              <a:gd name="connsiteX260" fmla="*/ 2899060 w 3294748"/>
              <a:gd name="connsiteY260" fmla="*/ 589655 h 6352810"/>
              <a:gd name="connsiteX261" fmla="*/ 2890035 w 3294748"/>
              <a:gd name="connsiteY261" fmla="*/ 628514 h 6352810"/>
              <a:gd name="connsiteX262" fmla="*/ 2931844 w 3294748"/>
              <a:gd name="connsiteY262" fmla="*/ 830745 h 6352810"/>
              <a:gd name="connsiteX263" fmla="*/ 2906672 w 3294748"/>
              <a:gd name="connsiteY263" fmla="*/ 1406687 h 6352810"/>
              <a:gd name="connsiteX264" fmla="*/ 2896409 w 3294748"/>
              <a:gd name="connsiteY264" fmla="*/ 1519130 h 6352810"/>
              <a:gd name="connsiteX265" fmla="*/ 2866676 w 3294748"/>
              <a:gd name="connsiteY265" fmla="*/ 1544762 h 6352810"/>
              <a:gd name="connsiteX266" fmla="*/ 2881226 w 3294748"/>
              <a:gd name="connsiteY266" fmla="*/ 1625456 h 6352810"/>
              <a:gd name="connsiteX267" fmla="*/ 2922642 w 3294748"/>
              <a:gd name="connsiteY267" fmla="*/ 1651912 h 6352810"/>
              <a:gd name="connsiteX268" fmla="*/ 2931154 w 3294748"/>
              <a:gd name="connsiteY268" fmla="*/ 1618675 h 6352810"/>
              <a:gd name="connsiteX269" fmla="*/ 2955454 w 3294748"/>
              <a:gd name="connsiteY269" fmla="*/ 1592547 h 6352810"/>
              <a:gd name="connsiteX270" fmla="*/ 2963091 w 3294748"/>
              <a:gd name="connsiteY270" fmla="*/ 1598913 h 6352810"/>
              <a:gd name="connsiteX271" fmla="*/ 2976161 w 3294748"/>
              <a:gd name="connsiteY271" fmla="*/ 1605775 h 6352810"/>
              <a:gd name="connsiteX272" fmla="*/ 2988055 w 3294748"/>
              <a:gd name="connsiteY272" fmla="*/ 1595523 h 6352810"/>
              <a:gd name="connsiteX273" fmla="*/ 2908183 w 3294748"/>
              <a:gd name="connsiteY273" fmla="*/ 1690275 h 6352810"/>
              <a:gd name="connsiteX274" fmla="*/ 2887218 w 3294748"/>
              <a:gd name="connsiteY274" fmla="*/ 1679858 h 6352810"/>
              <a:gd name="connsiteX275" fmla="*/ 2877121 w 3294748"/>
              <a:gd name="connsiteY275" fmla="*/ 1670433 h 6352810"/>
              <a:gd name="connsiteX276" fmla="*/ 2857018 w 3294748"/>
              <a:gd name="connsiteY276" fmla="*/ 1770640 h 6352810"/>
              <a:gd name="connsiteX277" fmla="*/ 2796012 w 3294748"/>
              <a:gd name="connsiteY277" fmla="*/ 1838769 h 6352810"/>
              <a:gd name="connsiteX278" fmla="*/ 2770383 w 3294748"/>
              <a:gd name="connsiteY278" fmla="*/ 1819424 h 6352810"/>
              <a:gd name="connsiteX279" fmla="*/ 2836823 w 3294748"/>
              <a:gd name="connsiteY279" fmla="*/ 1751791 h 6352810"/>
              <a:gd name="connsiteX280" fmla="*/ 2812945 w 3294748"/>
              <a:gd name="connsiteY280" fmla="*/ 1653238 h 6352810"/>
              <a:gd name="connsiteX281" fmla="*/ 2776752 w 3294748"/>
              <a:gd name="connsiteY281" fmla="*/ 1689618 h 6352810"/>
              <a:gd name="connsiteX282" fmla="*/ 2764135 w 3294748"/>
              <a:gd name="connsiteY282" fmla="*/ 1767832 h 6352810"/>
              <a:gd name="connsiteX283" fmla="*/ 2773040 w 3294748"/>
              <a:gd name="connsiteY283" fmla="*/ 1910370 h 6352810"/>
              <a:gd name="connsiteX284" fmla="*/ 2776934 w 3294748"/>
              <a:gd name="connsiteY284" fmla="*/ 1927733 h 6352810"/>
              <a:gd name="connsiteX285" fmla="*/ 2825021 w 3294748"/>
              <a:gd name="connsiteY285" fmla="*/ 1881100 h 6352810"/>
              <a:gd name="connsiteX286" fmla="*/ 2808298 w 3294748"/>
              <a:gd name="connsiteY286" fmla="*/ 2004292 h 6352810"/>
              <a:gd name="connsiteX287" fmla="*/ 2851977 w 3294748"/>
              <a:gd name="connsiteY287" fmla="*/ 1945920 h 6352810"/>
              <a:gd name="connsiteX288" fmla="*/ 2823136 w 3294748"/>
              <a:gd name="connsiteY288" fmla="*/ 2036826 h 6352810"/>
              <a:gd name="connsiteX289" fmla="*/ 2817702 w 3294748"/>
              <a:gd name="connsiteY289" fmla="*/ 2059805 h 6352810"/>
              <a:gd name="connsiteX290" fmla="*/ 2794866 w 3294748"/>
              <a:gd name="connsiteY290" fmla="*/ 2031411 h 6352810"/>
              <a:gd name="connsiteX291" fmla="*/ 2760303 w 3294748"/>
              <a:gd name="connsiteY291" fmla="*/ 2169982 h 6352810"/>
              <a:gd name="connsiteX292" fmla="*/ 2714270 w 3294748"/>
              <a:gd name="connsiteY292" fmla="*/ 2194126 h 6352810"/>
              <a:gd name="connsiteX293" fmla="*/ 2654986 w 3294748"/>
              <a:gd name="connsiteY293" fmla="*/ 2483504 h 6352810"/>
              <a:gd name="connsiteX294" fmla="*/ 2509763 w 3294748"/>
              <a:gd name="connsiteY294" fmla="*/ 3054157 h 6352810"/>
              <a:gd name="connsiteX295" fmla="*/ 2318205 w 3294748"/>
              <a:gd name="connsiteY295" fmla="*/ 3592237 h 6352810"/>
              <a:gd name="connsiteX296" fmla="*/ 2370080 w 3294748"/>
              <a:gd name="connsiteY296" fmla="*/ 3594137 h 6352810"/>
              <a:gd name="connsiteX297" fmla="*/ 2424007 w 3294748"/>
              <a:gd name="connsiteY297" fmla="*/ 3573548 h 6352810"/>
              <a:gd name="connsiteX298" fmla="*/ 2466734 w 3294748"/>
              <a:gd name="connsiteY298" fmla="*/ 3623154 h 6352810"/>
              <a:gd name="connsiteX299" fmla="*/ 2492104 w 3294748"/>
              <a:gd name="connsiteY299" fmla="*/ 3640722 h 6352810"/>
              <a:gd name="connsiteX300" fmla="*/ 2490229 w 3294748"/>
              <a:gd name="connsiteY300" fmla="*/ 3643368 h 6352810"/>
              <a:gd name="connsiteX301" fmla="*/ 2474540 w 3294748"/>
              <a:gd name="connsiteY301" fmla="*/ 3680202 h 6352810"/>
              <a:gd name="connsiteX302" fmla="*/ 2449213 w 3294748"/>
              <a:gd name="connsiteY302" fmla="*/ 3717574 h 6352810"/>
              <a:gd name="connsiteX303" fmla="*/ 2485196 w 3294748"/>
              <a:gd name="connsiteY303" fmla="*/ 3743534 h 6352810"/>
              <a:gd name="connsiteX304" fmla="*/ 2549372 w 3294748"/>
              <a:gd name="connsiteY304" fmla="*/ 3760729 h 6352810"/>
              <a:gd name="connsiteX305" fmla="*/ 2590274 w 3294748"/>
              <a:gd name="connsiteY305" fmla="*/ 3792808 h 6352810"/>
              <a:gd name="connsiteX306" fmla="*/ 2588222 w 3294748"/>
              <a:gd name="connsiteY306" fmla="*/ 3815296 h 6352810"/>
              <a:gd name="connsiteX307" fmla="*/ 2669724 w 3294748"/>
              <a:gd name="connsiteY307" fmla="*/ 3822735 h 6352810"/>
              <a:gd name="connsiteX308" fmla="*/ 2645425 w 3294748"/>
              <a:gd name="connsiteY308" fmla="*/ 3848862 h 6352810"/>
              <a:gd name="connsiteX309" fmla="*/ 2679354 w 3294748"/>
              <a:gd name="connsiteY309" fmla="*/ 3897311 h 6352810"/>
              <a:gd name="connsiteX310" fmla="*/ 2720981 w 3294748"/>
              <a:gd name="connsiteY310" fmla="*/ 3861427 h 6352810"/>
              <a:gd name="connsiteX311" fmla="*/ 2747122 w 3294748"/>
              <a:gd name="connsiteY311" fmla="*/ 3875151 h 6352810"/>
              <a:gd name="connsiteX312" fmla="*/ 2774500 w 3294748"/>
              <a:gd name="connsiteY312" fmla="*/ 3815291 h 6352810"/>
              <a:gd name="connsiteX313" fmla="*/ 2757476 w 3294748"/>
              <a:gd name="connsiteY313" fmla="*/ 3881765 h 6352810"/>
              <a:gd name="connsiteX314" fmla="*/ 2772750 w 3294748"/>
              <a:gd name="connsiteY314" fmla="*/ 3894497 h 6352810"/>
              <a:gd name="connsiteX315" fmla="*/ 2694104 w 3294748"/>
              <a:gd name="connsiteY315" fmla="*/ 3994587 h 6352810"/>
              <a:gd name="connsiteX316" fmla="*/ 2694337 w 3294748"/>
              <a:gd name="connsiteY316" fmla="*/ 3995641 h 6352810"/>
              <a:gd name="connsiteX317" fmla="*/ 2689060 w 3294748"/>
              <a:gd name="connsiteY317" fmla="*/ 3986066 h 6352810"/>
              <a:gd name="connsiteX318" fmla="*/ 2662843 w 3294748"/>
              <a:gd name="connsiteY318" fmla="*/ 3958163 h 6352810"/>
              <a:gd name="connsiteX319" fmla="*/ 2535608 w 3294748"/>
              <a:gd name="connsiteY319" fmla="*/ 4031586 h 6352810"/>
              <a:gd name="connsiteX320" fmla="*/ 2396389 w 3294748"/>
              <a:gd name="connsiteY320" fmla="*/ 3996203 h 6352810"/>
              <a:gd name="connsiteX321" fmla="*/ 2345737 w 3294748"/>
              <a:gd name="connsiteY321" fmla="*/ 4070946 h 6352810"/>
              <a:gd name="connsiteX322" fmla="*/ 2393915 w 3294748"/>
              <a:gd name="connsiteY322" fmla="*/ 4143372 h 6352810"/>
              <a:gd name="connsiteX323" fmla="*/ 2488548 w 3294748"/>
              <a:gd name="connsiteY323" fmla="*/ 4066974 h 6352810"/>
              <a:gd name="connsiteX324" fmla="*/ 2524017 w 3294748"/>
              <a:gd name="connsiteY324" fmla="*/ 4098556 h 6352810"/>
              <a:gd name="connsiteX325" fmla="*/ 2458906 w 3294748"/>
              <a:gd name="connsiteY325" fmla="*/ 4211662 h 6352810"/>
              <a:gd name="connsiteX326" fmla="*/ 2441066 w 3294748"/>
              <a:gd name="connsiteY326" fmla="*/ 4227041 h 6352810"/>
              <a:gd name="connsiteX327" fmla="*/ 2454288 w 3294748"/>
              <a:gd name="connsiteY327" fmla="*/ 4262262 h 6352810"/>
              <a:gd name="connsiteX328" fmla="*/ 2410005 w 3294748"/>
              <a:gd name="connsiteY328" fmla="*/ 4207199 h 6352810"/>
              <a:gd name="connsiteX329" fmla="*/ 2298768 w 3294748"/>
              <a:gd name="connsiteY329" fmla="*/ 4225392 h 6352810"/>
              <a:gd name="connsiteX330" fmla="*/ 2271601 w 3294748"/>
              <a:gd name="connsiteY330" fmla="*/ 4222912 h 6352810"/>
              <a:gd name="connsiteX331" fmla="*/ 2239302 w 3294748"/>
              <a:gd name="connsiteY331" fmla="*/ 4276655 h 6352810"/>
              <a:gd name="connsiteX332" fmla="*/ 2240630 w 3294748"/>
              <a:gd name="connsiteY332" fmla="*/ 4322128 h 6352810"/>
              <a:gd name="connsiteX333" fmla="*/ 2218021 w 3294748"/>
              <a:gd name="connsiteY333" fmla="*/ 4359747 h 6352810"/>
              <a:gd name="connsiteX334" fmla="*/ 2193873 w 3294748"/>
              <a:gd name="connsiteY334" fmla="*/ 4414233 h 6352810"/>
              <a:gd name="connsiteX335" fmla="*/ 2201148 w 3294748"/>
              <a:gd name="connsiteY335" fmla="*/ 4454581 h 6352810"/>
              <a:gd name="connsiteX336" fmla="*/ 2219244 w 3294748"/>
              <a:gd name="connsiteY336" fmla="*/ 4436391 h 6352810"/>
              <a:gd name="connsiteX337" fmla="*/ 2232933 w 3294748"/>
              <a:gd name="connsiteY337" fmla="*/ 4406461 h 6352810"/>
              <a:gd name="connsiteX338" fmla="*/ 2251589 w 3294748"/>
              <a:gd name="connsiteY338" fmla="*/ 4442177 h 6352810"/>
              <a:gd name="connsiteX339" fmla="*/ 2183610 w 3294748"/>
              <a:gd name="connsiteY339" fmla="*/ 4526677 h 6352810"/>
              <a:gd name="connsiteX340" fmla="*/ 2191609 w 3294748"/>
              <a:gd name="connsiteY340" fmla="*/ 4499062 h 6352810"/>
              <a:gd name="connsiteX341" fmla="*/ 2194688 w 3294748"/>
              <a:gd name="connsiteY341" fmla="*/ 4465329 h 6352810"/>
              <a:gd name="connsiteX342" fmla="*/ 2100568 w 3294748"/>
              <a:gd name="connsiteY342" fmla="*/ 4536105 h 6352810"/>
              <a:gd name="connsiteX343" fmla="*/ 2138089 w 3294748"/>
              <a:gd name="connsiteY343" fmla="*/ 4545198 h 6352810"/>
              <a:gd name="connsiteX344" fmla="*/ 2136550 w 3294748"/>
              <a:gd name="connsiteY344" fmla="*/ 4562065 h 6352810"/>
              <a:gd name="connsiteX345" fmla="*/ 2126498 w 3294748"/>
              <a:gd name="connsiteY345" fmla="*/ 4612169 h 6352810"/>
              <a:gd name="connsiteX346" fmla="*/ 2190976 w 3294748"/>
              <a:gd name="connsiteY346" fmla="*/ 4686081 h 6352810"/>
              <a:gd name="connsiteX347" fmla="*/ 2122182 w 3294748"/>
              <a:gd name="connsiteY347" fmla="*/ 4719486 h 6352810"/>
              <a:gd name="connsiteX348" fmla="*/ 2105066 w 3294748"/>
              <a:gd name="connsiteY348" fmla="*/ 4666902 h 6352810"/>
              <a:gd name="connsiteX349" fmla="*/ 2001619 w 3294748"/>
              <a:gd name="connsiteY349" fmla="*/ 4719820 h 6352810"/>
              <a:gd name="connsiteX350" fmla="*/ 1955796 w 3294748"/>
              <a:gd name="connsiteY350" fmla="*/ 4681624 h 6352810"/>
              <a:gd name="connsiteX351" fmla="*/ 1886640 w 3294748"/>
              <a:gd name="connsiteY351" fmla="*/ 4749009 h 6352810"/>
              <a:gd name="connsiteX352" fmla="*/ 1781501 w 3294748"/>
              <a:gd name="connsiteY352" fmla="*/ 4790434 h 6352810"/>
              <a:gd name="connsiteX353" fmla="*/ 1765714 w 3294748"/>
              <a:gd name="connsiteY353" fmla="*/ 4783324 h 6352810"/>
              <a:gd name="connsiteX354" fmla="*/ 1749926 w 3294748"/>
              <a:gd name="connsiteY354" fmla="*/ 4776214 h 6352810"/>
              <a:gd name="connsiteX355" fmla="*/ 1695893 w 3294748"/>
              <a:gd name="connsiteY355" fmla="*/ 4827973 h 6352810"/>
              <a:gd name="connsiteX356" fmla="*/ 1674673 w 3294748"/>
              <a:gd name="connsiteY356" fmla="*/ 4820367 h 6352810"/>
              <a:gd name="connsiteX357" fmla="*/ 1642585 w 3294748"/>
              <a:gd name="connsiteY357" fmla="*/ 4811769 h 6352810"/>
              <a:gd name="connsiteX358" fmla="*/ 1546623 w 3294748"/>
              <a:gd name="connsiteY358" fmla="*/ 4842694 h 6352810"/>
              <a:gd name="connsiteX359" fmla="*/ 1583118 w 3294748"/>
              <a:gd name="connsiteY359" fmla="*/ 4863032 h 6352810"/>
              <a:gd name="connsiteX360" fmla="*/ 1577987 w 3294748"/>
              <a:gd name="connsiteY360" fmla="*/ 4919254 h 6352810"/>
              <a:gd name="connsiteX361" fmla="*/ 1604943 w 3294748"/>
              <a:gd name="connsiteY361" fmla="*/ 4984073 h 6352810"/>
              <a:gd name="connsiteX362" fmla="*/ 1628730 w 3294748"/>
              <a:gd name="connsiteY362" fmla="*/ 4963568 h 6352810"/>
              <a:gd name="connsiteX363" fmla="*/ 1654871 w 3294748"/>
              <a:gd name="connsiteY363" fmla="*/ 4977292 h 6352810"/>
              <a:gd name="connsiteX364" fmla="*/ 1670508 w 3294748"/>
              <a:gd name="connsiteY364" fmla="*/ 4956043 h 6352810"/>
              <a:gd name="connsiteX365" fmla="*/ 1686144 w 3294748"/>
              <a:gd name="connsiteY365" fmla="*/ 4934794 h 6352810"/>
              <a:gd name="connsiteX366" fmla="*/ 1659187 w 3294748"/>
              <a:gd name="connsiteY366" fmla="*/ 4869975 h 6352810"/>
              <a:gd name="connsiteX367" fmla="*/ 1718232 w 3294748"/>
              <a:gd name="connsiteY367" fmla="*/ 4943392 h 6352810"/>
              <a:gd name="connsiteX368" fmla="*/ 1801485 w 3294748"/>
              <a:gd name="connsiteY368" fmla="*/ 4871624 h 6352810"/>
              <a:gd name="connsiteX369" fmla="*/ 1732902 w 3294748"/>
              <a:gd name="connsiteY369" fmla="*/ 4842689 h 6352810"/>
              <a:gd name="connsiteX370" fmla="*/ 1763148 w 3294748"/>
              <a:gd name="connsiteY370" fmla="*/ 4811435 h 6352810"/>
              <a:gd name="connsiteX371" fmla="*/ 1798617 w 3294748"/>
              <a:gd name="connsiteY371" fmla="*/ 4843017 h 6352810"/>
              <a:gd name="connsiteX372" fmla="*/ 1826298 w 3294748"/>
              <a:gd name="connsiteY372" fmla="*/ 4839875 h 6352810"/>
              <a:gd name="connsiteX373" fmla="*/ 1843112 w 3294748"/>
              <a:gd name="connsiteY373" fmla="*/ 4835740 h 6352810"/>
              <a:gd name="connsiteX374" fmla="*/ 1813378 w 3294748"/>
              <a:gd name="connsiteY374" fmla="*/ 4861372 h 6352810"/>
              <a:gd name="connsiteX375" fmla="*/ 1849360 w 3294748"/>
              <a:gd name="connsiteY375" fmla="*/ 4887332 h 6352810"/>
              <a:gd name="connsiteX376" fmla="*/ 1836697 w 3294748"/>
              <a:gd name="connsiteY376" fmla="*/ 4906018 h 6352810"/>
              <a:gd name="connsiteX377" fmla="*/ 1818601 w 3294748"/>
              <a:gd name="connsiteY377" fmla="*/ 4924207 h 6352810"/>
              <a:gd name="connsiteX378" fmla="*/ 1845255 w 3294748"/>
              <a:gd name="connsiteY378" fmla="*/ 4932309 h 6352810"/>
              <a:gd name="connsiteX379" fmla="*/ 1857237 w 3294748"/>
              <a:gd name="connsiteY379" fmla="*/ 4932340 h 6352810"/>
              <a:gd name="connsiteX380" fmla="*/ 1864974 w 3294748"/>
              <a:gd name="connsiteY380" fmla="*/ 4930236 h 6352810"/>
              <a:gd name="connsiteX381" fmla="*/ 1859525 w 3294748"/>
              <a:gd name="connsiteY381" fmla="*/ 4941053 h 6352810"/>
              <a:gd name="connsiteX382" fmla="*/ 1847610 w 3294748"/>
              <a:gd name="connsiteY382" fmla="*/ 4966538 h 6352810"/>
              <a:gd name="connsiteX383" fmla="*/ 1603917 w 3294748"/>
              <a:gd name="connsiteY383" fmla="*/ 4995318 h 6352810"/>
              <a:gd name="connsiteX384" fmla="*/ 1475822 w 3294748"/>
              <a:gd name="connsiteY384" fmla="*/ 4958116 h 6352810"/>
              <a:gd name="connsiteX385" fmla="*/ 1382380 w 3294748"/>
              <a:gd name="connsiteY385" fmla="*/ 4901401 h 6352810"/>
              <a:gd name="connsiteX386" fmla="*/ 1383709 w 3294748"/>
              <a:gd name="connsiteY386" fmla="*/ 4946874 h 6352810"/>
              <a:gd name="connsiteX387" fmla="*/ 1277742 w 3294748"/>
              <a:gd name="connsiteY387" fmla="*/ 4895307 h 6352810"/>
              <a:gd name="connsiteX388" fmla="*/ 1277607 w 3294748"/>
              <a:gd name="connsiteY388" fmla="*/ 4895447 h 6352810"/>
              <a:gd name="connsiteX389" fmla="*/ 1282997 w 3294748"/>
              <a:gd name="connsiteY389" fmla="*/ 4918005 h 6352810"/>
              <a:gd name="connsiteX390" fmla="*/ 1293896 w 3294748"/>
              <a:gd name="connsiteY390" fmla="*/ 4923615 h 6352810"/>
              <a:gd name="connsiteX391" fmla="*/ 1309737 w 3294748"/>
              <a:gd name="connsiteY391" fmla="*/ 5098526 h 6352810"/>
              <a:gd name="connsiteX392" fmla="*/ 1325698 w 3294748"/>
              <a:gd name="connsiteY392" fmla="*/ 5233931 h 6352810"/>
              <a:gd name="connsiteX393" fmla="*/ 1369239 w 3294748"/>
              <a:gd name="connsiteY393" fmla="*/ 5273301 h 6352810"/>
              <a:gd name="connsiteX394" fmla="*/ 1352609 w 3294748"/>
              <a:gd name="connsiteY394" fmla="*/ 5358012 h 6352810"/>
              <a:gd name="connsiteX395" fmla="*/ 1471547 w 3294748"/>
              <a:gd name="connsiteY395" fmla="*/ 5730138 h 6352810"/>
              <a:gd name="connsiteX396" fmla="*/ 1557479 w 3294748"/>
              <a:gd name="connsiteY396" fmla="*/ 6187026 h 6352810"/>
              <a:gd name="connsiteX397" fmla="*/ 1470465 w 3294748"/>
              <a:gd name="connsiteY397" fmla="*/ 6085708 h 6352810"/>
              <a:gd name="connsiteX398" fmla="*/ 1466347 w 3294748"/>
              <a:gd name="connsiteY398" fmla="*/ 6094188 h 6352810"/>
              <a:gd name="connsiteX399" fmla="*/ 1456924 w 3294748"/>
              <a:gd name="connsiteY399" fmla="*/ 6105007 h 6352810"/>
              <a:gd name="connsiteX400" fmla="*/ 1458114 w 3294748"/>
              <a:gd name="connsiteY400" fmla="*/ 6109735 h 6352810"/>
              <a:gd name="connsiteX401" fmla="*/ 1459328 w 3294748"/>
              <a:gd name="connsiteY401" fmla="*/ 6159114 h 6352810"/>
              <a:gd name="connsiteX402" fmla="*/ 1339516 w 3294748"/>
              <a:gd name="connsiteY402" fmla="*/ 6074832 h 6352810"/>
              <a:gd name="connsiteX403" fmla="*/ 1328532 w 3294748"/>
              <a:gd name="connsiteY403" fmla="*/ 6097443 h 6352810"/>
              <a:gd name="connsiteX404" fmla="*/ 1279585 w 3294748"/>
              <a:gd name="connsiteY404" fmla="*/ 6041157 h 6352810"/>
              <a:gd name="connsiteX405" fmla="*/ 1257959 w 3294748"/>
              <a:gd name="connsiteY405" fmla="*/ 5973497 h 6352810"/>
              <a:gd name="connsiteX406" fmla="*/ 1219841 w 3294748"/>
              <a:gd name="connsiteY406" fmla="*/ 5945397 h 6352810"/>
              <a:gd name="connsiteX407" fmla="*/ 1176404 w 3294748"/>
              <a:gd name="connsiteY407" fmla="*/ 5872164 h 6352810"/>
              <a:gd name="connsiteX408" fmla="*/ 1165711 w 3294748"/>
              <a:gd name="connsiteY408" fmla="*/ 5798825 h 6352810"/>
              <a:gd name="connsiteX409" fmla="*/ 1138491 w 3294748"/>
              <a:gd name="connsiteY409" fmla="*/ 5776336 h 6352810"/>
              <a:gd name="connsiteX410" fmla="*/ 1148840 w 3294748"/>
              <a:gd name="connsiteY410" fmla="*/ 5962553 h 6352810"/>
              <a:gd name="connsiteX411" fmla="*/ 1186479 w 3294748"/>
              <a:gd name="connsiteY411" fmla="*/ 6148683 h 6352810"/>
              <a:gd name="connsiteX412" fmla="*/ 1148155 w 3294748"/>
              <a:gd name="connsiteY412" fmla="*/ 6188312 h 6352810"/>
              <a:gd name="connsiteX413" fmla="*/ 1066813 w 3294748"/>
              <a:gd name="connsiteY413" fmla="*/ 6016428 h 6352810"/>
              <a:gd name="connsiteX414" fmla="*/ 969114 w 3294748"/>
              <a:gd name="connsiteY414" fmla="*/ 5838951 h 6352810"/>
              <a:gd name="connsiteX415" fmla="*/ 963588 w 3294748"/>
              <a:gd name="connsiteY415" fmla="*/ 5861544 h 6352810"/>
              <a:gd name="connsiteX416" fmla="*/ 958080 w 3294748"/>
              <a:gd name="connsiteY416" fmla="*/ 5878493 h 6352810"/>
              <a:gd name="connsiteX417" fmla="*/ 936197 w 3294748"/>
              <a:gd name="connsiteY417" fmla="*/ 5895494 h 6352810"/>
              <a:gd name="connsiteX418" fmla="*/ 1017496 w 3294748"/>
              <a:gd name="connsiteY418" fmla="*/ 6081488 h 6352810"/>
              <a:gd name="connsiteX419" fmla="*/ 995494 w 3294748"/>
              <a:gd name="connsiteY419" fmla="*/ 6137996 h 6352810"/>
              <a:gd name="connsiteX420" fmla="*/ 946598 w 3294748"/>
              <a:gd name="connsiteY420" fmla="*/ 6064779 h 6352810"/>
              <a:gd name="connsiteX421" fmla="*/ 940849 w 3294748"/>
              <a:gd name="connsiteY421" fmla="*/ 6160743 h 6352810"/>
              <a:gd name="connsiteX422" fmla="*/ 957000 w 3294748"/>
              <a:gd name="connsiteY422" fmla="*/ 6234063 h 6352810"/>
              <a:gd name="connsiteX423" fmla="*/ 924081 w 3294748"/>
              <a:gd name="connsiteY423" fmla="*/ 6290606 h 6352810"/>
              <a:gd name="connsiteX424" fmla="*/ 885690 w 3294748"/>
              <a:gd name="connsiteY424" fmla="*/ 6352810 h 6352810"/>
              <a:gd name="connsiteX425" fmla="*/ 777034 w 3294748"/>
              <a:gd name="connsiteY425" fmla="*/ 6189477 h 6352810"/>
              <a:gd name="connsiteX426" fmla="*/ 793165 w 3294748"/>
              <a:gd name="connsiteY426" fmla="*/ 6268443 h 6352810"/>
              <a:gd name="connsiteX427" fmla="*/ 727880 w 3294748"/>
              <a:gd name="connsiteY427" fmla="*/ 6200919 h 6352810"/>
              <a:gd name="connsiteX428" fmla="*/ 755408 w 3294748"/>
              <a:gd name="connsiteY428" fmla="*/ 6121819 h 6352810"/>
              <a:gd name="connsiteX429" fmla="*/ 750122 w 3294748"/>
              <a:gd name="connsiteY429" fmla="*/ 6065396 h 6352810"/>
              <a:gd name="connsiteX430" fmla="*/ 695477 w 3294748"/>
              <a:gd name="connsiteY430" fmla="*/ 6088144 h 6352810"/>
              <a:gd name="connsiteX431" fmla="*/ 695246 w 3294748"/>
              <a:gd name="connsiteY431" fmla="*/ 6164338 h 6352810"/>
              <a:gd name="connsiteX432" fmla="*/ 694997 w 3294748"/>
              <a:gd name="connsiteY432" fmla="*/ 6246175 h 6352810"/>
              <a:gd name="connsiteX433" fmla="*/ 656759 w 3294748"/>
              <a:gd name="connsiteY433" fmla="*/ 6257583 h 6352810"/>
              <a:gd name="connsiteX434" fmla="*/ 542842 w 3294748"/>
              <a:gd name="connsiteY434" fmla="*/ 6029362 h 6352810"/>
              <a:gd name="connsiteX435" fmla="*/ 407094 w 3294748"/>
              <a:gd name="connsiteY435" fmla="*/ 5801210 h 6352810"/>
              <a:gd name="connsiteX436" fmla="*/ 374315 w 3294748"/>
              <a:gd name="connsiteY436" fmla="*/ 5812600 h 6352810"/>
              <a:gd name="connsiteX437" fmla="*/ 385332 w 3294748"/>
              <a:gd name="connsiteY437" fmla="*/ 5778702 h 6352810"/>
              <a:gd name="connsiteX438" fmla="*/ 461672 w 3294748"/>
              <a:gd name="connsiteY438" fmla="*/ 5801038 h 6352810"/>
              <a:gd name="connsiteX439" fmla="*/ 467250 w 3294748"/>
              <a:gd name="connsiteY439" fmla="*/ 5761513 h 6352810"/>
              <a:gd name="connsiteX440" fmla="*/ 407815 w 3294748"/>
              <a:gd name="connsiteY440" fmla="*/ 5564162 h 6352810"/>
              <a:gd name="connsiteX441" fmla="*/ 382277 w 3294748"/>
              <a:gd name="connsiteY441" fmla="*/ 4988562 h 6352810"/>
              <a:gd name="connsiteX442" fmla="*/ 382620 w 3294748"/>
              <a:gd name="connsiteY442" fmla="*/ 4875682 h 6352810"/>
              <a:gd name="connsiteX443" fmla="*/ 409993 w 3294748"/>
              <a:gd name="connsiteY443" fmla="*/ 4847377 h 6352810"/>
              <a:gd name="connsiteX444" fmla="*/ 388402 w 3294748"/>
              <a:gd name="connsiteY444" fmla="*/ 4768430 h 6352810"/>
              <a:gd name="connsiteX445" fmla="*/ 344809 w 3294748"/>
              <a:gd name="connsiteY445" fmla="*/ 4745991 h 6352810"/>
              <a:gd name="connsiteX446" fmla="*/ 339249 w 3294748"/>
              <a:gd name="connsiteY446" fmla="*/ 4779872 h 6352810"/>
              <a:gd name="connsiteX447" fmla="*/ 317332 w 3294748"/>
              <a:gd name="connsiteY447" fmla="*/ 4808160 h 6352810"/>
              <a:gd name="connsiteX448" fmla="*/ 309164 w 3294748"/>
              <a:gd name="connsiteY448" fmla="*/ 4802542 h 6352810"/>
              <a:gd name="connsiteX449" fmla="*/ 295537 w 3294748"/>
              <a:gd name="connsiteY449" fmla="*/ 4796941 h 6352810"/>
              <a:gd name="connsiteX450" fmla="*/ 284587 w 3294748"/>
              <a:gd name="connsiteY450" fmla="*/ 4808263 h 6352810"/>
              <a:gd name="connsiteX451" fmla="*/ 355846 w 3294748"/>
              <a:gd name="connsiteY451" fmla="*/ 4706449 h 6352810"/>
              <a:gd name="connsiteX452" fmla="*/ 377650 w 3294748"/>
              <a:gd name="connsiteY452" fmla="*/ 4714846 h 6352810"/>
              <a:gd name="connsiteX453" fmla="*/ 388540 w 3294748"/>
              <a:gd name="connsiteY453" fmla="*/ 4723278 h 6352810"/>
              <a:gd name="connsiteX454" fmla="*/ 399764 w 3294748"/>
              <a:gd name="connsiteY454" fmla="*/ 4621652 h 6352810"/>
              <a:gd name="connsiteX455" fmla="*/ 454563 w 3294748"/>
              <a:gd name="connsiteY455" fmla="*/ 4548108 h 6352810"/>
              <a:gd name="connsiteX456" fmla="*/ 481799 w 3294748"/>
              <a:gd name="connsiteY456" fmla="*/ 4564954 h 6352810"/>
              <a:gd name="connsiteX457" fmla="*/ 421543 w 3294748"/>
              <a:gd name="connsiteY457" fmla="*/ 4638516 h 6352810"/>
              <a:gd name="connsiteX458" fmla="*/ 453997 w 3294748"/>
              <a:gd name="connsiteY458" fmla="*/ 4734360 h 6352810"/>
              <a:gd name="connsiteX459" fmla="*/ 486863 w 3294748"/>
              <a:gd name="connsiteY459" fmla="*/ 4694749 h 6352810"/>
              <a:gd name="connsiteX460" fmla="*/ 492562 w 3294748"/>
              <a:gd name="connsiteY460" fmla="*/ 4615717 h 6352810"/>
              <a:gd name="connsiteX461" fmla="*/ 471159 w 3294748"/>
              <a:gd name="connsiteY461" fmla="*/ 4474685 h 6352810"/>
              <a:gd name="connsiteX462" fmla="*/ 465753 w 3294748"/>
              <a:gd name="connsiteY462" fmla="*/ 4457771 h 6352810"/>
              <a:gd name="connsiteX463" fmla="*/ 421937 w 3294748"/>
              <a:gd name="connsiteY463" fmla="*/ 4508703 h 6352810"/>
              <a:gd name="connsiteX464" fmla="*/ 427773 w 3294748"/>
              <a:gd name="connsiteY464" fmla="*/ 4384519 h 6352810"/>
              <a:gd name="connsiteX465" fmla="*/ 389379 w 3294748"/>
              <a:gd name="connsiteY465" fmla="*/ 4446723 h 6352810"/>
              <a:gd name="connsiteX466" fmla="*/ 410128 w 3294748"/>
              <a:gd name="connsiteY466" fmla="*/ 4353532 h 6352810"/>
              <a:gd name="connsiteX467" fmla="*/ 413523 w 3294748"/>
              <a:gd name="connsiteY467" fmla="*/ 4330152 h 6352810"/>
              <a:gd name="connsiteX468" fmla="*/ 438774 w 3294748"/>
              <a:gd name="connsiteY468" fmla="*/ 4356264 h 6352810"/>
              <a:gd name="connsiteX469" fmla="*/ 461032 w 3294748"/>
              <a:gd name="connsiteY469" fmla="*/ 4215096 h 6352810"/>
              <a:gd name="connsiteX470" fmla="*/ 504779 w 3294748"/>
              <a:gd name="connsiteY470" fmla="*/ 4186740 h 6352810"/>
              <a:gd name="connsiteX471" fmla="*/ 538417 w 3294748"/>
              <a:gd name="connsiteY471" fmla="*/ 3893150 h 6352810"/>
              <a:gd name="connsiteX472" fmla="*/ 632964 w 3294748"/>
              <a:gd name="connsiteY472" fmla="*/ 3311528 h 6352810"/>
              <a:gd name="connsiteX473" fmla="*/ 776544 w 3294748"/>
              <a:gd name="connsiteY473" fmla="*/ 2757972 h 6352810"/>
              <a:gd name="connsiteX474" fmla="*/ 724688 w 3294748"/>
              <a:gd name="connsiteY474" fmla="*/ 2760958 h 6352810"/>
              <a:gd name="connsiteX475" fmla="*/ 672763 w 3294748"/>
              <a:gd name="connsiteY475" fmla="*/ 2786519 h 6352810"/>
              <a:gd name="connsiteX476" fmla="*/ 625829 w 3294748"/>
              <a:gd name="connsiteY476" fmla="*/ 2741162 h 6352810"/>
              <a:gd name="connsiteX477" fmla="*/ 599005 w 3294748"/>
              <a:gd name="connsiteY477" fmla="*/ 2726061 h 6352810"/>
              <a:gd name="connsiteX478" fmla="*/ 600640 w 3294748"/>
              <a:gd name="connsiteY478" fmla="*/ 2723252 h 6352810"/>
              <a:gd name="connsiteX479" fmla="*/ 613037 w 3294748"/>
              <a:gd name="connsiteY479" fmla="*/ 2685115 h 6352810"/>
              <a:gd name="connsiteX480" fmla="*/ 634988 w 3294748"/>
              <a:gd name="connsiteY480" fmla="*/ 2645539 h 6352810"/>
              <a:gd name="connsiteX481" fmla="*/ 596852 w 3294748"/>
              <a:gd name="connsiteY481" fmla="*/ 2623082 h 6352810"/>
              <a:gd name="connsiteX482" fmla="*/ 531395 w 3294748"/>
              <a:gd name="connsiteY482" fmla="*/ 2612002 h 6352810"/>
              <a:gd name="connsiteX483" fmla="*/ 487818 w 3294748"/>
              <a:gd name="connsiteY483" fmla="*/ 2583918 h 6352810"/>
              <a:gd name="connsiteX484" fmla="*/ 487887 w 3294748"/>
              <a:gd name="connsiteY484" fmla="*/ 2561342 h 6352810"/>
              <a:gd name="connsiteX485" fmla="*/ 406023 w 3294748"/>
              <a:gd name="connsiteY485" fmla="*/ 2561599 h 6352810"/>
              <a:gd name="connsiteX486" fmla="*/ 427939 w 3294748"/>
              <a:gd name="connsiteY486" fmla="*/ 2533311 h 6352810"/>
              <a:gd name="connsiteX487" fmla="*/ 389872 w 3294748"/>
              <a:gd name="connsiteY487" fmla="*/ 2488279 h 6352810"/>
              <a:gd name="connsiteX488" fmla="*/ 351549 w 3294748"/>
              <a:gd name="connsiteY488" fmla="*/ 2527907 h 6352810"/>
              <a:gd name="connsiteX489" fmla="*/ 324295 w 3294748"/>
              <a:gd name="connsiteY489" fmla="*/ 2516705 h 6352810"/>
              <a:gd name="connsiteX490" fmla="*/ 302275 w 3294748"/>
              <a:gd name="connsiteY490" fmla="*/ 2578858 h 6352810"/>
              <a:gd name="connsiteX491" fmla="*/ 313396 w 3294748"/>
              <a:gd name="connsiteY491" fmla="*/ 2511095 h 6352810"/>
              <a:gd name="connsiteX492" fmla="*/ 297058 w 3294748"/>
              <a:gd name="connsiteY492" fmla="*/ 2499859 h 6352810"/>
              <a:gd name="connsiteX493" fmla="*/ 366626 w 3294748"/>
              <a:gd name="connsiteY493" fmla="*/ 2392848 h 6352810"/>
              <a:gd name="connsiteX494" fmla="*/ 366301 w 3294748"/>
              <a:gd name="connsiteY494" fmla="*/ 2391820 h 6352810"/>
              <a:gd name="connsiteX495" fmla="*/ 372400 w 3294748"/>
              <a:gd name="connsiteY495" fmla="*/ 2400853 h 6352810"/>
              <a:gd name="connsiteX496" fmla="*/ 400976 w 3294748"/>
              <a:gd name="connsiteY496" fmla="*/ 2426161 h 6352810"/>
              <a:gd name="connsiteX497" fmla="*/ 521302 w 3294748"/>
              <a:gd name="connsiteY497" fmla="*/ 2341124 h 6352810"/>
              <a:gd name="connsiteX498" fmla="*/ 663133 w 3294748"/>
              <a:gd name="connsiteY498" fmla="*/ 2363254 h 6352810"/>
              <a:gd name="connsiteX499" fmla="*/ 707035 w 3294748"/>
              <a:gd name="connsiteY499" fmla="*/ 2284102 h 6352810"/>
              <a:gd name="connsiteX500" fmla="*/ 652664 w 3294748"/>
              <a:gd name="connsiteY500" fmla="*/ 2216545 h 6352810"/>
              <a:gd name="connsiteX501" fmla="*/ 565084 w 3294748"/>
              <a:gd name="connsiteY501" fmla="*/ 2301479 h 6352810"/>
              <a:gd name="connsiteX502" fmla="*/ 526966 w 3294748"/>
              <a:gd name="connsiteY502" fmla="*/ 2273379 h 6352810"/>
              <a:gd name="connsiteX503" fmla="*/ 581903 w 3294748"/>
              <a:gd name="connsiteY503" fmla="*/ 2154684 h 6352810"/>
              <a:gd name="connsiteX504" fmla="*/ 598326 w 3294748"/>
              <a:gd name="connsiteY504" fmla="*/ 2137701 h 6352810"/>
              <a:gd name="connsiteX505" fmla="*/ 582057 w 3294748"/>
              <a:gd name="connsiteY505" fmla="*/ 2103888 h 6352810"/>
              <a:gd name="connsiteX506" fmla="*/ 631022 w 3294748"/>
              <a:gd name="connsiteY506" fmla="*/ 2154530 h 6352810"/>
              <a:gd name="connsiteX507" fmla="*/ 740261 w 3294748"/>
              <a:gd name="connsiteY507" fmla="*/ 2125968 h 6352810"/>
              <a:gd name="connsiteX508" fmla="*/ 767549 w 3294748"/>
              <a:gd name="connsiteY508" fmla="*/ 2125881 h 6352810"/>
              <a:gd name="connsiteX509" fmla="*/ 795008 w 3294748"/>
              <a:gd name="connsiteY509" fmla="*/ 2069355 h 6352810"/>
              <a:gd name="connsiteX510" fmla="*/ 789687 w 3294748"/>
              <a:gd name="connsiteY510" fmla="*/ 2024222 h 6352810"/>
              <a:gd name="connsiteX511" fmla="*/ 808910 w 3294748"/>
              <a:gd name="connsiteY511" fmla="*/ 1984653 h 6352810"/>
              <a:gd name="connsiteX512" fmla="*/ 828183 w 3294748"/>
              <a:gd name="connsiteY512" fmla="*/ 1928153 h 6352810"/>
              <a:gd name="connsiteX513" fmla="*/ 817389 w 3294748"/>
              <a:gd name="connsiteY513" fmla="*/ 1888680 h 6352810"/>
              <a:gd name="connsiteX514" fmla="*/ 800955 w 3294748"/>
              <a:gd name="connsiteY514" fmla="*/ 1908484 h 6352810"/>
              <a:gd name="connsiteX515" fmla="*/ 789945 w 3294748"/>
              <a:gd name="connsiteY515" fmla="*/ 1939561 h 6352810"/>
              <a:gd name="connsiteX516" fmla="*/ 768217 w 3294748"/>
              <a:gd name="connsiteY516" fmla="*/ 1905765 h 6352810"/>
              <a:gd name="connsiteX517" fmla="*/ 828526 w 3294748"/>
              <a:gd name="connsiteY517" fmla="*/ 1815274 h 6352810"/>
              <a:gd name="connsiteX518" fmla="*/ 822982 w 3294748"/>
              <a:gd name="connsiteY518" fmla="*/ 1843511 h 6352810"/>
              <a:gd name="connsiteX519" fmla="*/ 822880 w 3294748"/>
              <a:gd name="connsiteY519" fmla="*/ 1877374 h 6352810"/>
              <a:gd name="connsiteX520" fmla="*/ 910443 w 3294748"/>
              <a:gd name="connsiteY520" fmla="*/ 1798084 h 6352810"/>
              <a:gd name="connsiteX521" fmla="*/ 872256 w 3294748"/>
              <a:gd name="connsiteY521" fmla="*/ 1792561 h 6352810"/>
              <a:gd name="connsiteX522" fmla="*/ 872308 w 3294748"/>
              <a:gd name="connsiteY522" fmla="*/ 1775628 h 6352810"/>
              <a:gd name="connsiteX523" fmla="*/ 877919 w 3294748"/>
              <a:gd name="connsiteY523" fmla="*/ 1724816 h 6352810"/>
              <a:gd name="connsiteX524" fmla="*/ 807176 w 3294748"/>
              <a:gd name="connsiteY524" fmla="*/ 1657311 h 6352810"/>
              <a:gd name="connsiteX525" fmla="*/ 872788 w 3294748"/>
              <a:gd name="connsiteY525" fmla="*/ 1617598 h 6352810"/>
              <a:gd name="connsiteX526" fmla="*/ 894464 w 3294748"/>
              <a:gd name="connsiteY526" fmla="*/ 1668325 h 6352810"/>
              <a:gd name="connsiteX527" fmla="*/ 992890 w 3294748"/>
              <a:gd name="connsiteY527" fmla="*/ 1605932 h 6352810"/>
              <a:gd name="connsiteX528" fmla="*/ 1041907 w 3294748"/>
              <a:gd name="connsiteY528" fmla="*/ 1639641 h 6352810"/>
              <a:gd name="connsiteX529" fmla="*/ 1104893 w 3294748"/>
              <a:gd name="connsiteY529" fmla="*/ 1566073 h 6352810"/>
              <a:gd name="connsiteX530" fmla="*/ 1206014 w 3294748"/>
              <a:gd name="connsiteY530" fmla="*/ 1514960 h 6352810"/>
              <a:gd name="connsiteX531" fmla="*/ 1222370 w 3294748"/>
              <a:gd name="connsiteY531" fmla="*/ 1520552 h 6352810"/>
              <a:gd name="connsiteX532" fmla="*/ 1238726 w 3294748"/>
              <a:gd name="connsiteY532" fmla="*/ 1526145 h 6352810"/>
              <a:gd name="connsiteX533" fmla="*/ 1288016 w 3294748"/>
              <a:gd name="connsiteY533" fmla="*/ 1469550 h 6352810"/>
              <a:gd name="connsiteX534" fmla="*/ 1309831 w 3294748"/>
              <a:gd name="connsiteY534" fmla="*/ 1475126 h 6352810"/>
              <a:gd name="connsiteX535" fmla="*/ 1342559 w 3294748"/>
              <a:gd name="connsiteY535" fmla="*/ 1480667 h 6352810"/>
              <a:gd name="connsiteX536" fmla="*/ 1435459 w 3294748"/>
              <a:gd name="connsiteY536" fmla="*/ 1440867 h 6352810"/>
              <a:gd name="connsiteX537" fmla="*/ 1397308 w 3294748"/>
              <a:gd name="connsiteY537" fmla="*/ 1424055 h 6352810"/>
              <a:gd name="connsiteX538" fmla="*/ 1397479 w 3294748"/>
              <a:gd name="connsiteY538" fmla="*/ 1367616 h 6352810"/>
              <a:gd name="connsiteX539" fmla="*/ 1364921 w 3294748"/>
              <a:gd name="connsiteY539" fmla="*/ 1305634 h 6352810"/>
              <a:gd name="connsiteX540" fmla="*/ 1343022 w 3294748"/>
              <a:gd name="connsiteY540" fmla="*/ 1328280 h 6352810"/>
              <a:gd name="connsiteX541" fmla="*/ 1315767 w 3294748"/>
              <a:gd name="connsiteY541" fmla="*/ 1317077 h 6352810"/>
              <a:gd name="connsiteX542" fmla="*/ 1302055 w 3294748"/>
              <a:gd name="connsiteY542" fmla="*/ 1339696 h 6352810"/>
              <a:gd name="connsiteX543" fmla="*/ 1288343 w 3294748"/>
              <a:gd name="connsiteY543" fmla="*/ 1362315 h 6352810"/>
              <a:gd name="connsiteX544" fmla="*/ 1320899 w 3294748"/>
              <a:gd name="connsiteY544" fmla="*/ 1424296 h 6352810"/>
              <a:gd name="connsiteX545" fmla="*/ 1255614 w 3294748"/>
              <a:gd name="connsiteY545" fmla="*/ 1356773 h 6352810"/>
              <a:gd name="connsiteX546" fmla="*/ 1178966 w 3294748"/>
              <a:gd name="connsiteY546" fmla="*/ 1436030 h 6352810"/>
              <a:gd name="connsiteX547" fmla="*/ 1249847 w 3294748"/>
              <a:gd name="connsiteY547" fmla="*/ 1458383 h 6352810"/>
              <a:gd name="connsiteX548" fmla="*/ 1222456 w 3294748"/>
              <a:gd name="connsiteY548" fmla="*/ 1492333 h 6352810"/>
              <a:gd name="connsiteX549" fmla="*/ 1184339 w 3294748"/>
              <a:gd name="connsiteY549" fmla="*/ 1464233 h 6352810"/>
              <a:gd name="connsiteX550" fmla="*/ 1157033 w 3294748"/>
              <a:gd name="connsiteY550" fmla="*/ 1469962 h 6352810"/>
              <a:gd name="connsiteX551" fmla="*/ 1140641 w 3294748"/>
              <a:gd name="connsiteY551" fmla="*/ 1475659 h 6352810"/>
              <a:gd name="connsiteX552" fmla="*/ 1168016 w 3294748"/>
              <a:gd name="connsiteY552" fmla="*/ 1447352 h 6352810"/>
              <a:gd name="connsiteX553" fmla="*/ 1129881 w 3294748"/>
              <a:gd name="connsiteY553" fmla="*/ 1424896 h 6352810"/>
              <a:gd name="connsiteX554" fmla="*/ 1140857 w 3294748"/>
              <a:gd name="connsiteY554" fmla="*/ 1405109 h 6352810"/>
              <a:gd name="connsiteX555" fmla="*/ 1157289 w 3294748"/>
              <a:gd name="connsiteY555" fmla="*/ 1385303 h 6352810"/>
              <a:gd name="connsiteX556" fmla="*/ 1130018 w 3294748"/>
              <a:gd name="connsiteY556" fmla="*/ 1379744 h 6352810"/>
              <a:gd name="connsiteX557" fmla="*/ 1118076 w 3294748"/>
              <a:gd name="connsiteY557" fmla="*/ 1380840 h 6352810"/>
              <a:gd name="connsiteX558" fmla="*/ 1110553 w 3294748"/>
              <a:gd name="connsiteY558" fmla="*/ 1383662 h 6352810"/>
              <a:gd name="connsiteX559" fmla="*/ 1115032 w 3294748"/>
              <a:gd name="connsiteY559" fmla="*/ 1372383 h 6352810"/>
              <a:gd name="connsiteX560" fmla="*/ 1124664 w 3294748"/>
              <a:gd name="connsiteY560" fmla="*/ 1345898 h 6352810"/>
              <a:gd name="connsiteX561" fmla="*/ 1364955 w 3294748"/>
              <a:gd name="connsiteY561" fmla="*/ 1294347 h 6352810"/>
              <a:gd name="connsiteX562" fmla="*/ 1495862 w 3294748"/>
              <a:gd name="connsiteY562" fmla="*/ 1319334 h 6352810"/>
              <a:gd name="connsiteX563" fmla="*/ 1593955 w 3294748"/>
              <a:gd name="connsiteY563" fmla="*/ 1366999 h 6352810"/>
              <a:gd name="connsiteX564" fmla="*/ 1588634 w 3294748"/>
              <a:gd name="connsiteY564" fmla="*/ 1321864 h 6352810"/>
              <a:gd name="connsiteX565" fmla="*/ 1795683 w 3294748"/>
              <a:gd name="connsiteY565" fmla="*/ 1434092 h 6352810"/>
              <a:gd name="connsiteX566" fmla="*/ 1757393 w 3294748"/>
              <a:gd name="connsiteY566" fmla="*/ 1462431 h 6352810"/>
              <a:gd name="connsiteX567" fmla="*/ 1713955 w 3294748"/>
              <a:gd name="connsiteY567" fmla="*/ 1389197 h 6352810"/>
              <a:gd name="connsiteX568" fmla="*/ 1708395 w 3294748"/>
              <a:gd name="connsiteY568" fmla="*/ 1423078 h 6352810"/>
              <a:gd name="connsiteX569" fmla="*/ 1740891 w 3294748"/>
              <a:gd name="connsiteY569" fmla="*/ 1504813 h 6352810"/>
              <a:gd name="connsiteX570" fmla="*/ 1795289 w 3294748"/>
              <a:gd name="connsiteY570" fmla="*/ 1563903 h 6352810"/>
              <a:gd name="connsiteX571" fmla="*/ 1822594 w 3294748"/>
              <a:gd name="connsiteY571" fmla="*/ 1558174 h 6352810"/>
              <a:gd name="connsiteX572" fmla="*/ 1838984 w 3294748"/>
              <a:gd name="connsiteY572" fmla="*/ 1552479 h 6352810"/>
              <a:gd name="connsiteX573" fmla="*/ 1855151 w 3294748"/>
              <a:gd name="connsiteY573" fmla="*/ 1620155 h 6352810"/>
              <a:gd name="connsiteX574" fmla="*/ 1909555 w 3294748"/>
              <a:gd name="connsiteY574" fmla="*/ 1676423 h 6352810"/>
              <a:gd name="connsiteX575" fmla="*/ 1909285 w 3294748"/>
              <a:gd name="connsiteY575" fmla="*/ 1765470 h 6352810"/>
              <a:gd name="connsiteX576" fmla="*/ 1961211 w 3294748"/>
              <a:gd name="connsiteY576" fmla="*/ 1620853 h 6352810"/>
              <a:gd name="connsiteX577" fmla="*/ 1970659 w 3294748"/>
              <a:gd name="connsiteY577" fmla="*/ 1457314 h 6352810"/>
              <a:gd name="connsiteX578" fmla="*/ 2007365 w 3294748"/>
              <a:gd name="connsiteY578" fmla="*/ 1415312 h 6352810"/>
              <a:gd name="connsiteX579" fmla="*/ 2003984 w 3294748"/>
              <a:gd name="connsiteY579" fmla="*/ 1392327 h 6352810"/>
              <a:gd name="connsiteX580" fmla="*/ 1993630 w 3294748"/>
              <a:gd name="connsiteY580" fmla="*/ 1385713 h 6352810"/>
              <a:gd name="connsiteX581" fmla="*/ 1993236 w 3294748"/>
              <a:gd name="connsiteY581" fmla="*/ 1209938 h 6352810"/>
              <a:gd name="connsiteX582" fmla="*/ 1989251 w 3294748"/>
              <a:gd name="connsiteY582" fmla="*/ 1073518 h 6352810"/>
              <a:gd name="connsiteX583" fmla="*/ 1949375 w 3294748"/>
              <a:gd name="connsiteY583" fmla="*/ 1030196 h 6352810"/>
              <a:gd name="connsiteX584" fmla="*/ 1973372 w 3294748"/>
              <a:gd name="connsiteY584" fmla="*/ 947351 h 6352810"/>
              <a:gd name="connsiteX585" fmla="*/ 1887702 w 3294748"/>
              <a:gd name="connsiteY585" fmla="*/ 565377 h 6352810"/>
              <a:gd name="connsiteX586" fmla="*/ 1842329 w 3294748"/>
              <a:gd name="connsiteY586" fmla="*/ 102046 h 6352810"/>
              <a:gd name="connsiteX587" fmla="*/ 1920029 w 3294748"/>
              <a:gd name="connsiteY587" fmla="*/ 211180 h 6352810"/>
              <a:gd name="connsiteX588" fmla="*/ 1924875 w 3294748"/>
              <a:gd name="connsiteY588" fmla="*/ 203119 h 6352810"/>
              <a:gd name="connsiteX589" fmla="*/ 1935204 w 3294748"/>
              <a:gd name="connsiteY589" fmla="*/ 193223 h 6352810"/>
              <a:gd name="connsiteX590" fmla="*/ 1934435 w 3294748"/>
              <a:gd name="connsiteY590" fmla="*/ 188401 h 6352810"/>
              <a:gd name="connsiteX591" fmla="*/ 1937567 w 3294748"/>
              <a:gd name="connsiteY591" fmla="*/ 139083 h 6352810"/>
              <a:gd name="connsiteX592" fmla="*/ 2049407 w 3294748"/>
              <a:gd name="connsiteY592" fmla="*/ 234326 h 6352810"/>
              <a:gd name="connsiteX593" fmla="*/ 2062327 w 3294748"/>
              <a:gd name="connsiteY593" fmla="*/ 212829 h 6352810"/>
              <a:gd name="connsiteX594" fmla="*/ 2106097 w 3294748"/>
              <a:gd name="connsiteY594" fmla="*/ 273514 h 6352810"/>
              <a:gd name="connsiteX595" fmla="*/ 2121674 w 3294748"/>
              <a:gd name="connsiteY595" fmla="*/ 342964 h 6352810"/>
              <a:gd name="connsiteX596" fmla="*/ 2157143 w 3294748"/>
              <a:gd name="connsiteY596" fmla="*/ 374546 h 6352810"/>
              <a:gd name="connsiteX597" fmla="*/ 2193940 w 3294748"/>
              <a:gd name="connsiteY597" fmla="*/ 451602 h 6352810"/>
              <a:gd name="connsiteX598" fmla="*/ 2198136 w 3294748"/>
              <a:gd name="connsiteY598" fmla="*/ 525682 h 6352810"/>
              <a:gd name="connsiteX599" fmla="*/ 2223251 w 3294748"/>
              <a:gd name="connsiteY599" fmla="*/ 550650 h 6352810"/>
              <a:gd name="connsiteX600" fmla="*/ 2229318 w 3294748"/>
              <a:gd name="connsiteY600" fmla="*/ 364127 h 6352810"/>
              <a:gd name="connsiteX601" fmla="*/ 2208216 w 3294748"/>
              <a:gd name="connsiteY601" fmla="*/ 175123 h 6352810"/>
              <a:gd name="connsiteX602" fmla="*/ 2249843 w 3294748"/>
              <a:gd name="connsiteY602" fmla="*/ 139240 h 6352810"/>
              <a:gd name="connsiteX603" fmla="*/ 2315695 w 3294748"/>
              <a:gd name="connsiteY603" fmla="*/ 318155 h 6352810"/>
              <a:gd name="connsiteX604" fmla="*/ 2397335 w 3294748"/>
              <a:gd name="connsiteY604" fmla="*/ 504180 h 6352810"/>
              <a:gd name="connsiteX605" fmla="*/ 2404821 w 3294748"/>
              <a:gd name="connsiteY605" fmla="*/ 482187 h 6352810"/>
              <a:gd name="connsiteX606" fmla="*/ 2411794 w 3294748"/>
              <a:gd name="connsiteY606" fmla="*/ 465816 h 6352810"/>
              <a:gd name="connsiteX607" fmla="*/ 2435067 w 3294748"/>
              <a:gd name="connsiteY607" fmla="*/ 450933 h 6352810"/>
              <a:gd name="connsiteX608" fmla="*/ 2370498 w 3294748"/>
              <a:gd name="connsiteY608" fmla="*/ 257963 h 6352810"/>
              <a:gd name="connsiteX609" fmla="*/ 2397363 w 3294748"/>
              <a:gd name="connsiteY609" fmla="*/ 203725 h 6352810"/>
              <a:gd name="connsiteX610" fmla="*/ 2439594 w 3294748"/>
              <a:gd name="connsiteY610" fmla="*/ 281276 h 6352810"/>
              <a:gd name="connsiteX611" fmla="*/ 2453751 w 3294748"/>
              <a:gd name="connsiteY611" fmla="*/ 186195 h 6352810"/>
              <a:gd name="connsiteX612" fmla="*/ 2444121 w 3294748"/>
              <a:gd name="connsiteY612" fmla="*/ 111619 h 6352810"/>
              <a:gd name="connsiteX613" fmla="*/ 2481854 w 3294748"/>
              <a:gd name="connsiteY613" fmla="*/ 58373 h 6352810"/>
              <a:gd name="connsiteX614" fmla="*/ 2525533 w 3294748"/>
              <a:gd name="connsiteY614" fmla="*/ 0 h 635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</a:cxnLst>
            <a:rect l="l" t="t" r="r" b="b"/>
            <a:pathLst>
              <a:path w="3294748" h="6352810">
                <a:moveTo>
                  <a:pt x="267837" y="4932482"/>
                </a:moveTo>
                <a:cubicBezTo>
                  <a:pt x="282356" y="4943725"/>
                  <a:pt x="293254" y="4949335"/>
                  <a:pt x="300531" y="4949312"/>
                </a:cubicBezTo>
                <a:cubicBezTo>
                  <a:pt x="256836" y="4960737"/>
                  <a:pt x="222179" y="4990947"/>
                  <a:pt x="196560" y="5039941"/>
                </a:cubicBezTo>
                <a:cubicBezTo>
                  <a:pt x="141962" y="5047637"/>
                  <a:pt x="103637" y="5087266"/>
                  <a:pt x="81590" y="5158824"/>
                </a:cubicBezTo>
                <a:lnTo>
                  <a:pt x="37929" y="5158962"/>
                </a:lnTo>
                <a:cubicBezTo>
                  <a:pt x="12540" y="5132703"/>
                  <a:pt x="-104" y="5102641"/>
                  <a:pt x="0" y="5068778"/>
                </a:cubicBezTo>
                <a:cubicBezTo>
                  <a:pt x="29072" y="5079975"/>
                  <a:pt x="54605" y="5059200"/>
                  <a:pt x="76596" y="5006454"/>
                </a:cubicBezTo>
                <a:cubicBezTo>
                  <a:pt x="76596" y="5006454"/>
                  <a:pt x="77485" y="5013036"/>
                  <a:pt x="79264" y="5026200"/>
                </a:cubicBezTo>
                <a:cubicBezTo>
                  <a:pt x="81044" y="5039364"/>
                  <a:pt x="89210" y="5045922"/>
                  <a:pt x="103764" y="5045876"/>
                </a:cubicBezTo>
                <a:cubicBezTo>
                  <a:pt x="136509" y="5045774"/>
                  <a:pt x="162007" y="5036287"/>
                  <a:pt x="180257" y="5017416"/>
                </a:cubicBezTo>
                <a:cubicBezTo>
                  <a:pt x="213116" y="4979688"/>
                  <a:pt x="242311" y="4951375"/>
                  <a:pt x="267837" y="4932482"/>
                </a:cubicBezTo>
                <a:close/>
                <a:moveTo>
                  <a:pt x="60463" y="4927490"/>
                </a:moveTo>
                <a:lnTo>
                  <a:pt x="60394" y="4950066"/>
                </a:lnTo>
                <a:lnTo>
                  <a:pt x="27648" y="4950169"/>
                </a:lnTo>
                <a:lnTo>
                  <a:pt x="27716" y="4927593"/>
                </a:lnTo>
                <a:close/>
                <a:moveTo>
                  <a:pt x="1873962" y="4917922"/>
                </a:moveTo>
                <a:cubicBezTo>
                  <a:pt x="1873449" y="4923544"/>
                  <a:pt x="1870801" y="4927555"/>
                  <a:pt x="1866017" y="4929952"/>
                </a:cubicBezTo>
                <a:lnTo>
                  <a:pt x="1864974" y="4930236"/>
                </a:lnTo>
                <a:lnTo>
                  <a:pt x="1867887" y="4924455"/>
                </a:lnTo>
                <a:cubicBezTo>
                  <a:pt x="1872280" y="4916351"/>
                  <a:pt x="1874304" y="4914174"/>
                  <a:pt x="1873962" y="4917922"/>
                </a:cubicBezTo>
                <a:close/>
                <a:moveTo>
                  <a:pt x="1307548" y="4820874"/>
                </a:moveTo>
                <a:lnTo>
                  <a:pt x="1307493" y="4821479"/>
                </a:lnTo>
                <a:lnTo>
                  <a:pt x="1310491" y="4850191"/>
                </a:lnTo>
                <a:lnTo>
                  <a:pt x="1303988" y="4859882"/>
                </a:lnTo>
                <a:lnTo>
                  <a:pt x="1301904" y="4882718"/>
                </a:lnTo>
                <a:lnTo>
                  <a:pt x="1323638" y="4884701"/>
                </a:lnTo>
                <a:lnTo>
                  <a:pt x="1329282" y="4822858"/>
                </a:lnTo>
                <a:close/>
                <a:moveTo>
                  <a:pt x="1538019" y="4756874"/>
                </a:moveTo>
                <a:cubicBezTo>
                  <a:pt x="1537335" y="4764370"/>
                  <a:pt x="1531046" y="4773244"/>
                  <a:pt x="1519153" y="4783497"/>
                </a:cubicBezTo>
                <a:lnTo>
                  <a:pt x="1543242" y="4819710"/>
                </a:lnTo>
                <a:cubicBezTo>
                  <a:pt x="1562380" y="4810118"/>
                  <a:pt x="1584627" y="4806480"/>
                  <a:pt x="1609983" y="4808794"/>
                </a:cubicBezTo>
                <a:cubicBezTo>
                  <a:pt x="1611352" y="4793802"/>
                  <a:pt x="1605476" y="4778148"/>
                  <a:pt x="1592354" y="4761833"/>
                </a:cubicBezTo>
                <a:cubicBezTo>
                  <a:pt x="1556131" y="4758527"/>
                  <a:pt x="1538019" y="4756874"/>
                  <a:pt x="1538019" y="4756874"/>
                </a:cubicBezTo>
                <a:close/>
                <a:moveTo>
                  <a:pt x="263065" y="4706740"/>
                </a:moveTo>
                <a:cubicBezTo>
                  <a:pt x="263030" y="4718029"/>
                  <a:pt x="266618" y="4734948"/>
                  <a:pt x="273826" y="4757503"/>
                </a:cubicBezTo>
                <a:cubicBezTo>
                  <a:pt x="262945" y="4746249"/>
                  <a:pt x="250211" y="4746289"/>
                  <a:pt x="235622" y="4757622"/>
                </a:cubicBezTo>
                <a:lnTo>
                  <a:pt x="202979" y="4723861"/>
                </a:lnTo>
                <a:close/>
                <a:moveTo>
                  <a:pt x="978242" y="4631122"/>
                </a:moveTo>
                <a:lnTo>
                  <a:pt x="978139" y="4664987"/>
                </a:lnTo>
                <a:lnTo>
                  <a:pt x="961766" y="4665037"/>
                </a:lnTo>
                <a:lnTo>
                  <a:pt x="961869" y="4631174"/>
                </a:lnTo>
                <a:close/>
                <a:moveTo>
                  <a:pt x="416514" y="4497433"/>
                </a:moveTo>
                <a:lnTo>
                  <a:pt x="416411" y="4531297"/>
                </a:lnTo>
                <a:lnTo>
                  <a:pt x="394580" y="4531366"/>
                </a:lnTo>
                <a:lnTo>
                  <a:pt x="394683" y="4497501"/>
                </a:lnTo>
                <a:close/>
                <a:moveTo>
                  <a:pt x="2301425" y="4316339"/>
                </a:moveTo>
                <a:lnTo>
                  <a:pt x="2344894" y="4320306"/>
                </a:lnTo>
                <a:lnTo>
                  <a:pt x="2342841" y="4342794"/>
                </a:lnTo>
                <a:lnTo>
                  <a:pt x="2299373" y="4338827"/>
                </a:lnTo>
                <a:close/>
                <a:moveTo>
                  <a:pt x="415434" y="4316241"/>
                </a:moveTo>
                <a:lnTo>
                  <a:pt x="415355" y="4317536"/>
                </a:lnTo>
                <a:lnTo>
                  <a:pt x="413523" y="4330152"/>
                </a:lnTo>
                <a:lnTo>
                  <a:pt x="411571" y="4328131"/>
                </a:lnTo>
                <a:close/>
                <a:moveTo>
                  <a:pt x="417148" y="4288606"/>
                </a:moveTo>
                <a:cubicBezTo>
                  <a:pt x="417114" y="4299893"/>
                  <a:pt x="416631" y="4308832"/>
                  <a:pt x="415702" y="4315419"/>
                </a:cubicBezTo>
                <a:lnTo>
                  <a:pt x="415434" y="4316241"/>
                </a:lnTo>
                <a:close/>
                <a:moveTo>
                  <a:pt x="946628" y="4258723"/>
                </a:moveTo>
                <a:cubicBezTo>
                  <a:pt x="928310" y="4300168"/>
                  <a:pt x="919122" y="4330299"/>
                  <a:pt x="919066" y="4349112"/>
                </a:cubicBezTo>
                <a:cubicBezTo>
                  <a:pt x="918973" y="4379213"/>
                  <a:pt x="933459" y="4401743"/>
                  <a:pt x="962521" y="4416702"/>
                </a:cubicBezTo>
                <a:cubicBezTo>
                  <a:pt x="958870" y="4420477"/>
                  <a:pt x="957012" y="4433651"/>
                  <a:pt x="956943" y="4456227"/>
                </a:cubicBezTo>
                <a:lnTo>
                  <a:pt x="989775" y="4427904"/>
                </a:lnTo>
                <a:cubicBezTo>
                  <a:pt x="961010" y="4315117"/>
                  <a:pt x="946628" y="4258723"/>
                  <a:pt x="946628" y="4258723"/>
                </a:cubicBezTo>
                <a:close/>
                <a:moveTo>
                  <a:pt x="957954" y="4123233"/>
                </a:moveTo>
                <a:cubicBezTo>
                  <a:pt x="936056" y="4145877"/>
                  <a:pt x="928721" y="4164714"/>
                  <a:pt x="935952" y="4179741"/>
                </a:cubicBezTo>
                <a:cubicBezTo>
                  <a:pt x="939569" y="4187255"/>
                  <a:pt x="944997" y="4196645"/>
                  <a:pt x="952239" y="4207909"/>
                </a:cubicBezTo>
                <a:cubicBezTo>
                  <a:pt x="963293" y="4162724"/>
                  <a:pt x="965197" y="4134497"/>
                  <a:pt x="957954" y="4123233"/>
                </a:cubicBezTo>
                <a:close/>
                <a:moveTo>
                  <a:pt x="2694337" y="3995641"/>
                </a:moveTo>
                <a:lnTo>
                  <a:pt x="2695229" y="3997259"/>
                </a:lnTo>
                <a:cubicBezTo>
                  <a:pt x="2696515" y="4000683"/>
                  <a:pt x="2697029" y="4003801"/>
                  <a:pt x="2696772" y="4006612"/>
                </a:cubicBezTo>
                <a:close/>
                <a:moveTo>
                  <a:pt x="2224056" y="3963467"/>
                </a:moveTo>
                <a:lnTo>
                  <a:pt x="2194323" y="3989099"/>
                </a:lnTo>
                <a:lnTo>
                  <a:pt x="2203651" y="4006957"/>
                </a:lnTo>
                <a:lnTo>
                  <a:pt x="2239330" y="3976199"/>
                </a:lnTo>
                <a:close/>
                <a:moveTo>
                  <a:pt x="478743" y="3774816"/>
                </a:moveTo>
                <a:cubicBezTo>
                  <a:pt x="489636" y="3782306"/>
                  <a:pt x="495024" y="3804865"/>
                  <a:pt x="494910" y="3842491"/>
                </a:cubicBezTo>
                <a:cubicBezTo>
                  <a:pt x="458034" y="4004400"/>
                  <a:pt x="435780" y="4143686"/>
                  <a:pt x="428149" y="4260351"/>
                </a:cubicBezTo>
                <a:lnTo>
                  <a:pt x="411982" y="4192675"/>
                </a:lnTo>
                <a:cubicBezTo>
                  <a:pt x="412040" y="4173862"/>
                  <a:pt x="434292" y="4034576"/>
                  <a:pt x="478743" y="3774816"/>
                </a:cubicBezTo>
                <a:close/>
                <a:moveTo>
                  <a:pt x="2368224" y="3704513"/>
                </a:moveTo>
                <a:cubicBezTo>
                  <a:pt x="2350656" y="3736924"/>
                  <a:pt x="2341187" y="3760625"/>
                  <a:pt x="2339819" y="3775618"/>
                </a:cubicBezTo>
                <a:cubicBezTo>
                  <a:pt x="2347064" y="3776279"/>
                  <a:pt x="2359913" y="3775562"/>
                  <a:pt x="2378367" y="3773467"/>
                </a:cubicBezTo>
                <a:cubicBezTo>
                  <a:pt x="2396821" y="3771372"/>
                  <a:pt x="2406048" y="3770324"/>
                  <a:pt x="2406048" y="3770324"/>
                </a:cubicBezTo>
                <a:lnTo>
                  <a:pt x="2411692" y="3708480"/>
                </a:lnTo>
                <a:close/>
                <a:moveTo>
                  <a:pt x="2295618" y="3659621"/>
                </a:moveTo>
                <a:cubicBezTo>
                  <a:pt x="2288630" y="3656148"/>
                  <a:pt x="2284708" y="3659097"/>
                  <a:pt x="2283853" y="3668468"/>
                </a:cubicBezTo>
                <a:cubicBezTo>
                  <a:pt x="2287134" y="3672546"/>
                  <a:pt x="2267342" y="3729320"/>
                  <a:pt x="2224478" y="3838788"/>
                </a:cubicBezTo>
                <a:cubicBezTo>
                  <a:pt x="2244300" y="3821700"/>
                  <a:pt x="2280594" y="3804226"/>
                  <a:pt x="2333359" y="3786366"/>
                </a:cubicBezTo>
                <a:lnTo>
                  <a:pt x="2337464" y="3741389"/>
                </a:lnTo>
                <a:cubicBezTo>
                  <a:pt x="2322975" y="3740066"/>
                  <a:pt x="2316243" y="3733783"/>
                  <a:pt x="2317270" y="3722538"/>
                </a:cubicBezTo>
                <a:cubicBezTo>
                  <a:pt x="2341056" y="3702034"/>
                  <a:pt x="2353805" y="3682411"/>
                  <a:pt x="2355515" y="3663670"/>
                </a:cubicBezTo>
                <a:lnTo>
                  <a:pt x="2325782" y="3689301"/>
                </a:lnTo>
                <a:cubicBezTo>
                  <a:pt x="2312661" y="3672986"/>
                  <a:pt x="2302606" y="3663092"/>
                  <a:pt x="2295618" y="3659621"/>
                </a:cubicBezTo>
                <a:close/>
                <a:moveTo>
                  <a:pt x="2493766" y="3638377"/>
                </a:moveTo>
                <a:cubicBezTo>
                  <a:pt x="2494467" y="3638205"/>
                  <a:pt x="2494689" y="3639524"/>
                  <a:pt x="2494432" y="3642335"/>
                </a:cubicBezTo>
                <a:lnTo>
                  <a:pt x="2492104" y="3640722"/>
                </a:lnTo>
                <a:close/>
                <a:moveTo>
                  <a:pt x="2491803" y="3250933"/>
                </a:moveTo>
                <a:lnTo>
                  <a:pt x="2507591" y="3258043"/>
                </a:lnTo>
                <a:lnTo>
                  <a:pt x="2474266" y="3323030"/>
                </a:lnTo>
                <a:lnTo>
                  <a:pt x="2457965" y="3321542"/>
                </a:lnTo>
                <a:close/>
                <a:moveTo>
                  <a:pt x="1255361" y="3236203"/>
                </a:moveTo>
                <a:cubicBezTo>
                  <a:pt x="1222398" y="3307796"/>
                  <a:pt x="1165242" y="3558189"/>
                  <a:pt x="1083892" y="3987382"/>
                </a:cubicBezTo>
                <a:cubicBezTo>
                  <a:pt x="1076535" y="4013743"/>
                  <a:pt x="1061930" y="4030722"/>
                  <a:pt x="1040076" y="4038316"/>
                </a:cubicBezTo>
                <a:cubicBezTo>
                  <a:pt x="1039849" y="4113570"/>
                  <a:pt x="1034174" y="4185076"/>
                  <a:pt x="1023052" y="4252838"/>
                </a:cubicBezTo>
                <a:cubicBezTo>
                  <a:pt x="1019402" y="4256613"/>
                  <a:pt x="1019242" y="4309290"/>
                  <a:pt x="1022572" y="4410870"/>
                </a:cubicBezTo>
                <a:cubicBezTo>
                  <a:pt x="1022355" y="4482360"/>
                  <a:pt x="1009472" y="4531314"/>
                  <a:pt x="983922" y="4557733"/>
                </a:cubicBezTo>
                <a:cubicBezTo>
                  <a:pt x="980353" y="4535169"/>
                  <a:pt x="969528" y="4505103"/>
                  <a:pt x="951451" y="4467533"/>
                </a:cubicBezTo>
                <a:cubicBezTo>
                  <a:pt x="940512" y="4475093"/>
                  <a:pt x="933208" y="4484522"/>
                  <a:pt x="929535" y="4495821"/>
                </a:cubicBezTo>
                <a:cubicBezTo>
                  <a:pt x="925644" y="4578611"/>
                  <a:pt x="925308" y="4689610"/>
                  <a:pt x="928522" y="4828816"/>
                </a:cubicBezTo>
                <a:cubicBezTo>
                  <a:pt x="954026" y="4817447"/>
                  <a:pt x="979559" y="4796673"/>
                  <a:pt x="1005118" y="4766492"/>
                </a:cubicBezTo>
                <a:lnTo>
                  <a:pt x="1032321" y="4794626"/>
                </a:lnTo>
                <a:cubicBezTo>
                  <a:pt x="1032402" y="4768287"/>
                  <a:pt x="1031560" y="4745714"/>
                  <a:pt x="1029798" y="4726907"/>
                </a:cubicBezTo>
                <a:lnTo>
                  <a:pt x="1028236" y="4718152"/>
                </a:lnTo>
                <a:lnTo>
                  <a:pt x="1024655" y="4735741"/>
                </a:lnTo>
                <a:cubicBezTo>
                  <a:pt x="1022589" y="4742098"/>
                  <a:pt x="1019727" y="4748574"/>
                  <a:pt x="1016068" y="4755170"/>
                </a:cubicBezTo>
                <a:cubicBezTo>
                  <a:pt x="1001514" y="4755216"/>
                  <a:pt x="992431" y="4751481"/>
                  <a:pt x="988814" y="4743967"/>
                </a:cubicBezTo>
                <a:lnTo>
                  <a:pt x="989243" y="4602867"/>
                </a:lnTo>
                <a:cubicBezTo>
                  <a:pt x="996554" y="4591557"/>
                  <a:pt x="1011136" y="4582105"/>
                  <a:pt x="1032990" y="4574511"/>
                </a:cubicBezTo>
                <a:cubicBezTo>
                  <a:pt x="1058894" y="4431450"/>
                  <a:pt x="1082983" y="4286514"/>
                  <a:pt x="1105260" y="4139701"/>
                </a:cubicBezTo>
                <a:cubicBezTo>
                  <a:pt x="1105317" y="4120888"/>
                  <a:pt x="1103562" y="4100199"/>
                  <a:pt x="1099991" y="4077635"/>
                </a:cubicBezTo>
                <a:cubicBezTo>
                  <a:pt x="1103709" y="4051285"/>
                  <a:pt x="1125958" y="3913879"/>
                  <a:pt x="1166735" y="3665419"/>
                </a:cubicBezTo>
                <a:cubicBezTo>
                  <a:pt x="1181414" y="3623984"/>
                  <a:pt x="1196157" y="3561854"/>
                  <a:pt x="1210962" y="3479031"/>
                </a:cubicBezTo>
                <a:cubicBezTo>
                  <a:pt x="1222061" y="3418793"/>
                  <a:pt x="1236860" y="3337851"/>
                  <a:pt x="1255361" y="3236203"/>
                </a:cubicBezTo>
                <a:close/>
                <a:moveTo>
                  <a:pt x="661076" y="3040532"/>
                </a:moveTo>
                <a:lnTo>
                  <a:pt x="633564" y="3113989"/>
                </a:lnTo>
                <a:lnTo>
                  <a:pt x="617208" y="3108397"/>
                </a:lnTo>
                <a:lnTo>
                  <a:pt x="644702" y="3040583"/>
                </a:lnTo>
                <a:close/>
                <a:moveTo>
                  <a:pt x="596543" y="2724675"/>
                </a:moveTo>
                <a:lnTo>
                  <a:pt x="599005" y="2726061"/>
                </a:lnTo>
                <a:lnTo>
                  <a:pt x="597554" y="2728551"/>
                </a:lnTo>
                <a:cubicBezTo>
                  <a:pt x="596872" y="2728788"/>
                  <a:pt x="596534" y="2727497"/>
                  <a:pt x="596543" y="2724675"/>
                </a:cubicBezTo>
                <a:close/>
                <a:moveTo>
                  <a:pt x="738889" y="2577486"/>
                </a:moveTo>
                <a:cubicBezTo>
                  <a:pt x="731612" y="2577509"/>
                  <a:pt x="718872" y="2579429"/>
                  <a:pt x="700668" y="2583249"/>
                </a:cubicBezTo>
                <a:cubicBezTo>
                  <a:pt x="682465" y="2587069"/>
                  <a:pt x="673362" y="2588979"/>
                  <a:pt x="673362" y="2588979"/>
                </a:cubicBezTo>
                <a:lnTo>
                  <a:pt x="673174" y="2651062"/>
                </a:lnTo>
                <a:lnTo>
                  <a:pt x="716834" y="2650926"/>
                </a:lnTo>
                <a:cubicBezTo>
                  <a:pt x="731492" y="2617016"/>
                  <a:pt x="738843" y="2592536"/>
                  <a:pt x="738889" y="2577486"/>
                </a:cubicBezTo>
                <a:close/>
                <a:moveTo>
                  <a:pt x="848264" y="2503771"/>
                </a:moveTo>
                <a:cubicBezTo>
                  <a:pt x="830015" y="2522642"/>
                  <a:pt x="795388" y="2543444"/>
                  <a:pt x="744380" y="2566180"/>
                </a:cubicBezTo>
                <a:lnTo>
                  <a:pt x="744244" y="2611332"/>
                </a:lnTo>
                <a:cubicBezTo>
                  <a:pt x="758797" y="2611287"/>
                  <a:pt x="766057" y="2616908"/>
                  <a:pt x="766022" y="2628195"/>
                </a:cubicBezTo>
                <a:cubicBezTo>
                  <a:pt x="744124" y="2650841"/>
                  <a:pt x="733145" y="2671568"/>
                  <a:pt x="733088" y="2690382"/>
                </a:cubicBezTo>
                <a:lnTo>
                  <a:pt x="760462" y="2662076"/>
                </a:lnTo>
                <a:cubicBezTo>
                  <a:pt x="789479" y="2692086"/>
                  <a:pt x="804015" y="2697685"/>
                  <a:pt x="804073" y="2678870"/>
                </a:cubicBezTo>
                <a:cubicBezTo>
                  <a:pt x="800445" y="2675120"/>
                  <a:pt x="815176" y="2616753"/>
                  <a:pt x="848264" y="2503771"/>
                </a:cubicBezTo>
                <a:close/>
                <a:moveTo>
                  <a:pt x="362909" y="2381129"/>
                </a:moveTo>
                <a:lnTo>
                  <a:pt x="366301" y="2391820"/>
                </a:lnTo>
                <a:lnTo>
                  <a:pt x="365270" y="2390292"/>
                </a:lnTo>
                <a:cubicBezTo>
                  <a:pt x="363687" y="2387006"/>
                  <a:pt x="362901" y="2383950"/>
                  <a:pt x="362909" y="2381129"/>
                </a:cubicBezTo>
                <a:close/>
                <a:moveTo>
                  <a:pt x="854237" y="2334435"/>
                </a:moveTo>
                <a:lnTo>
                  <a:pt x="821388" y="2368401"/>
                </a:lnTo>
                <a:lnTo>
                  <a:pt x="837726" y="2379638"/>
                </a:lnTo>
                <a:lnTo>
                  <a:pt x="865101" y="2351332"/>
                </a:lnTo>
                <a:close/>
                <a:moveTo>
                  <a:pt x="2270774" y="2130972"/>
                </a:moveTo>
                <a:cubicBezTo>
                  <a:pt x="2255802" y="2174958"/>
                  <a:pt x="2251425" y="2202904"/>
                  <a:pt x="2257643" y="2214809"/>
                </a:cubicBezTo>
                <a:cubicBezTo>
                  <a:pt x="2281430" y="2194304"/>
                  <a:pt x="2290385" y="2176224"/>
                  <a:pt x="2284509" y="2160571"/>
                </a:cubicBezTo>
                <a:cubicBezTo>
                  <a:pt x="2281570" y="2152744"/>
                  <a:pt x="2276992" y="2142878"/>
                  <a:pt x="2270774" y="2130972"/>
                </a:cubicBezTo>
                <a:close/>
                <a:moveTo>
                  <a:pt x="2797009" y="2127981"/>
                </a:moveTo>
                <a:lnTo>
                  <a:pt x="2807152" y="2196934"/>
                </a:lnTo>
                <a:cubicBezTo>
                  <a:pt x="2805442" y="2215675"/>
                  <a:pt x="2771051" y="2352372"/>
                  <a:pt x="2703978" y="2607024"/>
                </a:cubicBezTo>
                <a:cubicBezTo>
                  <a:pt x="2693796" y="2598536"/>
                  <a:pt x="2690415" y="2575552"/>
                  <a:pt x="2693835" y="2538070"/>
                </a:cubicBezTo>
                <a:cubicBezTo>
                  <a:pt x="2744769" y="2380208"/>
                  <a:pt x="2779160" y="2243511"/>
                  <a:pt x="2797009" y="2127981"/>
                </a:cubicBezTo>
                <a:close/>
                <a:moveTo>
                  <a:pt x="2814577" y="2073486"/>
                </a:moveTo>
                <a:lnTo>
                  <a:pt x="2810442" y="2100861"/>
                </a:lnTo>
                <a:cubicBezTo>
                  <a:pt x="2811468" y="2089617"/>
                  <a:pt x="2812734" y="2080756"/>
                  <a:pt x="2814239" y="2074279"/>
                </a:cubicBezTo>
                <a:close/>
                <a:moveTo>
                  <a:pt x="2817702" y="2059805"/>
                </a:moveTo>
                <a:lnTo>
                  <a:pt x="2819468" y="2062002"/>
                </a:lnTo>
                <a:lnTo>
                  <a:pt x="2814577" y="2073486"/>
                </a:lnTo>
                <a:lnTo>
                  <a:pt x="2814770" y="2072203"/>
                </a:lnTo>
                <a:close/>
                <a:moveTo>
                  <a:pt x="729687" y="2013122"/>
                </a:moveTo>
                <a:lnTo>
                  <a:pt x="729620" y="2035697"/>
                </a:lnTo>
                <a:lnTo>
                  <a:pt x="685959" y="2035835"/>
                </a:lnTo>
                <a:lnTo>
                  <a:pt x="686027" y="2013259"/>
                </a:lnTo>
                <a:close/>
                <a:moveTo>
                  <a:pt x="2287918" y="1883101"/>
                </a:moveTo>
                <a:lnTo>
                  <a:pt x="2252751" y="1908236"/>
                </a:lnTo>
                <a:cubicBezTo>
                  <a:pt x="2271467" y="2023324"/>
                  <a:pt x="2280825" y="2080869"/>
                  <a:pt x="2280825" y="2080869"/>
                </a:cubicBezTo>
                <a:cubicBezTo>
                  <a:pt x="2302700" y="2041292"/>
                  <a:pt x="2314493" y="2012134"/>
                  <a:pt x="2316203" y="1993393"/>
                </a:cubicBezTo>
                <a:cubicBezTo>
                  <a:pt x="2318940" y="1963408"/>
                  <a:pt x="2306503" y="1939597"/>
                  <a:pt x="2278893" y="1921960"/>
                </a:cubicBezTo>
                <a:cubicBezTo>
                  <a:pt x="2282857" y="1918542"/>
                  <a:pt x="2285865" y="1905589"/>
                  <a:pt x="2287918" y="1883101"/>
                </a:cubicBezTo>
                <a:close/>
                <a:moveTo>
                  <a:pt x="2832507" y="1859108"/>
                </a:moveTo>
                <a:lnTo>
                  <a:pt x="2854241" y="1861091"/>
                </a:lnTo>
                <a:lnTo>
                  <a:pt x="2851162" y="1894824"/>
                </a:lnTo>
                <a:lnTo>
                  <a:pt x="2829428" y="1892841"/>
                </a:lnTo>
                <a:close/>
                <a:moveTo>
                  <a:pt x="2285170" y="1673096"/>
                </a:moveTo>
                <a:lnTo>
                  <a:pt x="2301470" y="1674584"/>
                </a:lnTo>
                <a:lnTo>
                  <a:pt x="2298392" y="1708317"/>
                </a:lnTo>
                <a:lnTo>
                  <a:pt x="2282091" y="1706829"/>
                </a:lnTo>
                <a:close/>
                <a:moveTo>
                  <a:pt x="2994304" y="1647114"/>
                </a:moveTo>
                <a:cubicBezTo>
                  <a:pt x="3004144" y="1659350"/>
                  <a:pt x="3016823" y="1660508"/>
                  <a:pt x="3032338" y="1650586"/>
                </a:cubicBezTo>
                <a:lnTo>
                  <a:pt x="3061861" y="1687294"/>
                </a:lnTo>
                <a:lnTo>
                  <a:pt x="3000552" y="1698706"/>
                </a:lnTo>
                <a:cubicBezTo>
                  <a:pt x="3001579" y="1687462"/>
                  <a:pt x="2999496" y="1670264"/>
                  <a:pt x="2994304" y="1647114"/>
                </a:cubicBezTo>
                <a:close/>
                <a:moveTo>
                  <a:pt x="2348952" y="1514517"/>
                </a:moveTo>
                <a:cubicBezTo>
                  <a:pt x="2322570" y="1523447"/>
                  <a:pt x="2295332" y="1541747"/>
                  <a:pt x="2267239" y="1569418"/>
                </a:cubicBezTo>
                <a:lnTo>
                  <a:pt x="2242637" y="1538827"/>
                </a:lnTo>
                <a:cubicBezTo>
                  <a:pt x="2240242" y="1565064"/>
                  <a:pt x="2239095" y="1587635"/>
                  <a:pt x="2239196" y="1606541"/>
                </a:cubicBezTo>
                <a:lnTo>
                  <a:pt x="2239981" y="1615413"/>
                </a:lnTo>
                <a:lnTo>
                  <a:pt x="2245092" y="1598222"/>
                </a:lnTo>
                <a:cubicBezTo>
                  <a:pt x="2247707" y="1592082"/>
                  <a:pt x="2251124" y="1585899"/>
                  <a:pt x="2255345" y="1579670"/>
                </a:cubicBezTo>
                <a:cubicBezTo>
                  <a:pt x="2269835" y="1580993"/>
                  <a:pt x="2278548" y="1585567"/>
                  <a:pt x="2281487" y="1593394"/>
                </a:cubicBezTo>
                <a:lnTo>
                  <a:pt x="2268658" y="1733948"/>
                </a:lnTo>
                <a:cubicBezTo>
                  <a:pt x="2260387" y="1744531"/>
                  <a:pt x="2245043" y="1752579"/>
                  <a:pt x="2222625" y="1758092"/>
                </a:cubicBezTo>
                <a:cubicBezTo>
                  <a:pt x="2184269" y="1898206"/>
                  <a:pt x="2147553" y="2040360"/>
                  <a:pt x="2112478" y="2184553"/>
                </a:cubicBezTo>
                <a:cubicBezTo>
                  <a:pt x="2110767" y="2203293"/>
                  <a:pt x="2110697" y="2224073"/>
                  <a:pt x="2112267" y="2246892"/>
                </a:cubicBezTo>
                <a:cubicBezTo>
                  <a:pt x="2106250" y="2272799"/>
                  <a:pt x="2072029" y="2407621"/>
                  <a:pt x="2009606" y="2651361"/>
                </a:cubicBezTo>
                <a:cubicBezTo>
                  <a:pt x="1991353" y="2691267"/>
                  <a:pt x="1971220" y="2751789"/>
                  <a:pt x="1949204" y="2832925"/>
                </a:cubicBezTo>
                <a:cubicBezTo>
                  <a:pt x="1932864" y="2891903"/>
                  <a:pt x="1911020" y="2971165"/>
                  <a:pt x="1883671" y="3070711"/>
                </a:cubicBezTo>
                <a:cubicBezTo>
                  <a:pt x="1922772" y="3002472"/>
                  <a:pt x="2001667" y="2758347"/>
                  <a:pt x="2120357" y="2338335"/>
                </a:cubicBezTo>
                <a:cubicBezTo>
                  <a:pt x="2129996" y="2312760"/>
                  <a:pt x="2146025" y="2297216"/>
                  <a:pt x="2168443" y="2291703"/>
                </a:cubicBezTo>
                <a:cubicBezTo>
                  <a:pt x="2175285" y="2216740"/>
                  <a:pt x="2187218" y="2146022"/>
                  <a:pt x="2204243" y="2079548"/>
                </a:cubicBezTo>
                <a:cubicBezTo>
                  <a:pt x="2208207" y="2076130"/>
                  <a:pt x="2212997" y="2023657"/>
                  <a:pt x="2218611" y="1922127"/>
                </a:cubicBezTo>
                <a:cubicBezTo>
                  <a:pt x="2225110" y="1850913"/>
                  <a:pt x="2242236" y="1803344"/>
                  <a:pt x="2269987" y="1779422"/>
                </a:cubicBezTo>
                <a:cubicBezTo>
                  <a:pt x="2271557" y="1802241"/>
                  <a:pt x="2279687" y="1833218"/>
                  <a:pt x="2294378" y="1872352"/>
                </a:cubicBezTo>
                <a:cubicBezTo>
                  <a:pt x="2305929" y="1865848"/>
                  <a:pt x="2314029" y="1857138"/>
                  <a:pt x="2318677" y="1846225"/>
                </a:cubicBezTo>
                <a:cubicBezTo>
                  <a:pt x="2329826" y="1764097"/>
                  <a:pt x="2339917" y="1653527"/>
                  <a:pt x="2348952" y="1514517"/>
                </a:cubicBezTo>
                <a:close/>
                <a:moveTo>
                  <a:pt x="3223657" y="1475301"/>
                </a:moveTo>
                <a:lnTo>
                  <a:pt x="3256258" y="1478277"/>
                </a:lnTo>
                <a:lnTo>
                  <a:pt x="3254206" y="1500765"/>
                </a:lnTo>
                <a:lnTo>
                  <a:pt x="3221605" y="1497789"/>
                </a:lnTo>
                <a:close/>
                <a:moveTo>
                  <a:pt x="1440848" y="1463427"/>
                </a:moveTo>
                <a:cubicBezTo>
                  <a:pt x="1422622" y="1474773"/>
                  <a:pt x="1400774" y="1480484"/>
                  <a:pt x="1375306" y="1480564"/>
                </a:cubicBezTo>
                <a:cubicBezTo>
                  <a:pt x="1375259" y="1495615"/>
                  <a:pt x="1382490" y="1510642"/>
                  <a:pt x="1396999" y="1525648"/>
                </a:cubicBezTo>
                <a:cubicBezTo>
                  <a:pt x="1433383" y="1525533"/>
                  <a:pt x="1451575" y="1525476"/>
                  <a:pt x="1451575" y="1525476"/>
                </a:cubicBezTo>
                <a:cubicBezTo>
                  <a:pt x="1451597" y="1517951"/>
                  <a:pt x="1457085" y="1508528"/>
                  <a:pt x="1468033" y="1497204"/>
                </a:cubicBezTo>
                <a:close/>
                <a:moveTo>
                  <a:pt x="1828377" y="1450921"/>
                </a:moveTo>
                <a:lnTo>
                  <a:pt x="1844648" y="1484734"/>
                </a:lnTo>
                <a:lnTo>
                  <a:pt x="1828274" y="1484786"/>
                </a:lnTo>
                <a:lnTo>
                  <a:pt x="1811987" y="1456616"/>
                </a:lnTo>
                <a:close/>
                <a:moveTo>
                  <a:pt x="1110553" y="1383662"/>
                </a:moveTo>
                <a:lnTo>
                  <a:pt x="1108157" y="1389690"/>
                </a:lnTo>
                <a:cubicBezTo>
                  <a:pt x="1104493" y="1398168"/>
                  <a:pt x="1102666" y="1400525"/>
                  <a:pt x="1102679" y="1396762"/>
                </a:cubicBezTo>
                <a:cubicBezTo>
                  <a:pt x="1102695" y="1391118"/>
                  <a:pt x="1104982" y="1386877"/>
                  <a:pt x="1109539" y="1384042"/>
                </a:cubicBezTo>
                <a:close/>
                <a:moveTo>
                  <a:pt x="1675786" y="1378029"/>
                </a:moveTo>
                <a:lnTo>
                  <a:pt x="1653955" y="1378098"/>
                </a:lnTo>
                <a:lnTo>
                  <a:pt x="1653766" y="1440182"/>
                </a:lnTo>
                <a:lnTo>
                  <a:pt x="1675597" y="1440113"/>
                </a:lnTo>
                <a:close/>
                <a:moveTo>
                  <a:pt x="3220909" y="1265297"/>
                </a:moveTo>
                <a:lnTo>
                  <a:pt x="3264377" y="1269264"/>
                </a:lnTo>
                <a:cubicBezTo>
                  <a:pt x="3287339" y="1297815"/>
                  <a:pt x="3297281" y="1328958"/>
                  <a:pt x="3294202" y="1362690"/>
                </a:cubicBezTo>
                <a:cubicBezTo>
                  <a:pt x="3266249" y="1348801"/>
                  <a:pt x="3239011" y="1367102"/>
                  <a:pt x="3212488" y="1417592"/>
                </a:cubicBezTo>
                <a:cubicBezTo>
                  <a:pt x="3212488" y="1417592"/>
                  <a:pt x="3212181" y="1410950"/>
                  <a:pt x="3211567" y="1397666"/>
                </a:cubicBezTo>
                <a:cubicBezTo>
                  <a:pt x="3210953" y="1384382"/>
                  <a:pt x="3203402" y="1377079"/>
                  <a:pt x="3188912" y="1375756"/>
                </a:cubicBezTo>
                <a:cubicBezTo>
                  <a:pt x="3156311" y="1372781"/>
                  <a:pt x="3130100" y="1379837"/>
                  <a:pt x="3110277" y="1396925"/>
                </a:cubicBezTo>
                <a:cubicBezTo>
                  <a:pt x="3074255" y="1431431"/>
                  <a:pt x="3042711" y="1456896"/>
                  <a:pt x="3015644" y="1473323"/>
                </a:cubicBezTo>
                <a:cubicBezTo>
                  <a:pt x="3002181" y="1460756"/>
                  <a:pt x="2991827" y="1454142"/>
                  <a:pt x="2984583" y="1453481"/>
                </a:cubicBezTo>
                <a:cubicBezTo>
                  <a:pt x="3029077" y="1446204"/>
                  <a:pt x="3066226" y="1419360"/>
                  <a:pt x="3096029" y="1372949"/>
                </a:cubicBezTo>
                <a:cubicBezTo>
                  <a:pt x="3151049" y="1370411"/>
                  <a:pt x="3192675" y="1334527"/>
                  <a:pt x="3220909" y="1265297"/>
                </a:cubicBezTo>
                <a:close/>
                <a:moveTo>
                  <a:pt x="2525533" y="0"/>
                </a:moveTo>
                <a:cubicBezTo>
                  <a:pt x="2536943" y="35056"/>
                  <a:pt x="2568206" y="92710"/>
                  <a:pt x="2619322" y="172962"/>
                </a:cubicBezTo>
                <a:cubicBezTo>
                  <a:pt x="2631014" y="124897"/>
                  <a:pt x="2627975" y="98165"/>
                  <a:pt x="2610205" y="92763"/>
                </a:cubicBezTo>
                <a:cubicBezTo>
                  <a:pt x="2651963" y="115471"/>
                  <a:pt x="2671645" y="139944"/>
                  <a:pt x="2669250" y="166180"/>
                </a:cubicBezTo>
                <a:cubicBezTo>
                  <a:pt x="2670960" y="147440"/>
                  <a:pt x="2659510" y="172850"/>
                  <a:pt x="2634899" y="242412"/>
                </a:cubicBezTo>
                <a:cubicBezTo>
                  <a:pt x="2630250" y="253325"/>
                  <a:pt x="2630351" y="272231"/>
                  <a:pt x="2635201" y="299129"/>
                </a:cubicBezTo>
                <a:cubicBezTo>
                  <a:pt x="2651059" y="285459"/>
                  <a:pt x="2669854" y="279616"/>
                  <a:pt x="2691588" y="281600"/>
                </a:cubicBezTo>
                <a:cubicBezTo>
                  <a:pt x="2692957" y="266607"/>
                  <a:pt x="2695266" y="241307"/>
                  <a:pt x="2698516" y="205700"/>
                </a:cubicBezTo>
                <a:cubicBezTo>
                  <a:pt x="2701766" y="170093"/>
                  <a:pt x="2704246" y="142919"/>
                  <a:pt x="2705956" y="124179"/>
                </a:cubicBezTo>
                <a:cubicBezTo>
                  <a:pt x="2721130" y="118005"/>
                  <a:pt x="2734150" y="115414"/>
                  <a:pt x="2745017" y="116405"/>
                </a:cubicBezTo>
                <a:cubicBezTo>
                  <a:pt x="2781241" y="119712"/>
                  <a:pt x="2812348" y="199082"/>
                  <a:pt x="2838339" y="354518"/>
                </a:cubicBezTo>
                <a:cubicBezTo>
                  <a:pt x="2864330" y="509953"/>
                  <a:pt x="2902682" y="589986"/>
                  <a:pt x="2953395" y="594614"/>
                </a:cubicBezTo>
                <a:cubicBezTo>
                  <a:pt x="2967885" y="595937"/>
                  <a:pt x="2979094" y="593180"/>
                  <a:pt x="2987023" y="586345"/>
                </a:cubicBezTo>
                <a:cubicBezTo>
                  <a:pt x="2978409" y="600676"/>
                  <a:pt x="2973761" y="611590"/>
                  <a:pt x="2973077" y="619086"/>
                </a:cubicBezTo>
                <a:cubicBezTo>
                  <a:pt x="2954965" y="617433"/>
                  <a:pt x="2930293" y="607623"/>
                  <a:pt x="2899060" y="589655"/>
                </a:cubicBezTo>
                <a:cubicBezTo>
                  <a:pt x="2895096" y="593072"/>
                  <a:pt x="2892087" y="606026"/>
                  <a:pt x="2890035" y="628514"/>
                </a:cubicBezTo>
                <a:cubicBezTo>
                  <a:pt x="2893113" y="594781"/>
                  <a:pt x="2907050" y="662191"/>
                  <a:pt x="2931844" y="830745"/>
                </a:cubicBezTo>
                <a:cubicBezTo>
                  <a:pt x="2944060" y="1017048"/>
                  <a:pt x="2935669" y="1209029"/>
                  <a:pt x="2906672" y="1406687"/>
                </a:cubicBezTo>
                <a:cubicBezTo>
                  <a:pt x="2896208" y="1481318"/>
                  <a:pt x="2892787" y="1518800"/>
                  <a:pt x="2896409" y="1519130"/>
                </a:cubicBezTo>
                <a:lnTo>
                  <a:pt x="2866676" y="1544762"/>
                </a:lnTo>
                <a:cubicBezTo>
                  <a:pt x="2878771" y="1572321"/>
                  <a:pt x="2883621" y="1599219"/>
                  <a:pt x="2881226" y="1625456"/>
                </a:cubicBezTo>
                <a:cubicBezTo>
                  <a:pt x="2894347" y="1641770"/>
                  <a:pt x="2908152" y="1650589"/>
                  <a:pt x="2922642" y="1651912"/>
                </a:cubicBezTo>
                <a:cubicBezTo>
                  <a:pt x="2922984" y="1648164"/>
                  <a:pt x="2925821" y="1637085"/>
                  <a:pt x="2931154" y="1618675"/>
                </a:cubicBezTo>
                <a:cubicBezTo>
                  <a:pt x="2936487" y="1600265"/>
                  <a:pt x="2944587" y="1591556"/>
                  <a:pt x="2955454" y="1592547"/>
                </a:cubicBezTo>
                <a:cubicBezTo>
                  <a:pt x="2962698" y="1593209"/>
                  <a:pt x="2965244" y="1595331"/>
                  <a:pt x="2963091" y="1598913"/>
                </a:cubicBezTo>
                <a:cubicBezTo>
                  <a:pt x="2960938" y="1602497"/>
                  <a:pt x="2965294" y="1604784"/>
                  <a:pt x="2976161" y="1605775"/>
                </a:cubicBezTo>
                <a:cubicBezTo>
                  <a:pt x="2983406" y="1606436"/>
                  <a:pt x="2987371" y="1603019"/>
                  <a:pt x="2988055" y="1595523"/>
                </a:cubicBezTo>
                <a:cubicBezTo>
                  <a:pt x="2967408" y="1661667"/>
                  <a:pt x="2940784" y="1693251"/>
                  <a:pt x="2908183" y="1690275"/>
                </a:cubicBezTo>
                <a:cubicBezTo>
                  <a:pt x="2897316" y="1689284"/>
                  <a:pt x="2890328" y="1685811"/>
                  <a:pt x="2887218" y="1679858"/>
                </a:cubicBezTo>
                <a:cubicBezTo>
                  <a:pt x="2884109" y="1673906"/>
                  <a:pt x="2880743" y="1670764"/>
                  <a:pt x="2877121" y="1670433"/>
                </a:cubicBezTo>
                <a:cubicBezTo>
                  <a:pt x="2865228" y="1680686"/>
                  <a:pt x="2858527" y="1714088"/>
                  <a:pt x="2857018" y="1770640"/>
                </a:cubicBezTo>
                <a:cubicBezTo>
                  <a:pt x="2852912" y="1815618"/>
                  <a:pt x="2832577" y="1838328"/>
                  <a:pt x="2796012" y="1838769"/>
                </a:cubicBezTo>
                <a:cubicBezTo>
                  <a:pt x="2792389" y="1838439"/>
                  <a:pt x="2783847" y="1831990"/>
                  <a:pt x="2770383" y="1819424"/>
                </a:cubicBezTo>
                <a:cubicBezTo>
                  <a:pt x="2779339" y="1801344"/>
                  <a:pt x="2801485" y="1778800"/>
                  <a:pt x="2836823" y="1751791"/>
                </a:cubicBezTo>
                <a:cubicBezTo>
                  <a:pt x="2833885" y="1743964"/>
                  <a:pt x="2825925" y="1711113"/>
                  <a:pt x="2812945" y="1653238"/>
                </a:cubicBezTo>
                <a:cubicBezTo>
                  <a:pt x="2804332" y="1667569"/>
                  <a:pt x="2792268" y="1679696"/>
                  <a:pt x="2776752" y="1689618"/>
                </a:cubicBezTo>
                <a:cubicBezTo>
                  <a:pt x="2772445" y="1696783"/>
                  <a:pt x="2768240" y="1722855"/>
                  <a:pt x="2764135" y="1767832"/>
                </a:cubicBezTo>
                <a:cubicBezTo>
                  <a:pt x="2766187" y="1745344"/>
                  <a:pt x="2769156" y="1792856"/>
                  <a:pt x="2773040" y="1910370"/>
                </a:cubicBezTo>
                <a:cubicBezTo>
                  <a:pt x="2769076" y="1913788"/>
                  <a:pt x="2770374" y="1919575"/>
                  <a:pt x="2776934" y="1927733"/>
                </a:cubicBezTo>
                <a:cubicBezTo>
                  <a:pt x="2785205" y="1917149"/>
                  <a:pt x="2801234" y="1901606"/>
                  <a:pt x="2825021" y="1881100"/>
                </a:cubicBezTo>
                <a:cubicBezTo>
                  <a:pt x="2802120" y="1931921"/>
                  <a:pt x="2796546" y="1972985"/>
                  <a:pt x="2808298" y="2004292"/>
                </a:cubicBezTo>
                <a:cubicBezTo>
                  <a:pt x="2819850" y="1997788"/>
                  <a:pt x="2834409" y="1978330"/>
                  <a:pt x="2851977" y="1945920"/>
                </a:cubicBezTo>
                <a:cubicBezTo>
                  <a:pt x="2839672" y="1980701"/>
                  <a:pt x="2830058" y="2011002"/>
                  <a:pt x="2823136" y="2036826"/>
                </a:cubicBezTo>
                <a:lnTo>
                  <a:pt x="2817702" y="2059805"/>
                </a:lnTo>
                <a:lnTo>
                  <a:pt x="2794866" y="2031411"/>
                </a:lnTo>
                <a:cubicBezTo>
                  <a:pt x="2782288" y="2049160"/>
                  <a:pt x="2770767" y="2095351"/>
                  <a:pt x="2760303" y="2169982"/>
                </a:cubicBezTo>
                <a:cubicBezTo>
                  <a:pt x="2749094" y="2172739"/>
                  <a:pt x="2733750" y="2180787"/>
                  <a:pt x="2714270" y="2194126"/>
                </a:cubicBezTo>
                <a:cubicBezTo>
                  <a:pt x="2701209" y="2257182"/>
                  <a:pt x="2681448" y="2353642"/>
                  <a:pt x="2654986" y="2483504"/>
                </a:cubicBezTo>
                <a:cubicBezTo>
                  <a:pt x="2632689" y="2647759"/>
                  <a:pt x="2584281" y="2837977"/>
                  <a:pt x="2509763" y="3054157"/>
                </a:cubicBezTo>
                <a:cubicBezTo>
                  <a:pt x="2445910" y="3233517"/>
                  <a:pt x="2382057" y="3412877"/>
                  <a:pt x="2318205" y="3592237"/>
                </a:cubicBezTo>
                <a:cubicBezTo>
                  <a:pt x="2324765" y="3600394"/>
                  <a:pt x="2342057" y="3601027"/>
                  <a:pt x="2370080" y="3594137"/>
                </a:cubicBezTo>
                <a:cubicBezTo>
                  <a:pt x="2398103" y="3587246"/>
                  <a:pt x="2416078" y="3580383"/>
                  <a:pt x="2424007" y="3573548"/>
                </a:cubicBezTo>
                <a:cubicBezTo>
                  <a:pt x="2428158" y="3588100"/>
                  <a:pt x="2442401" y="3604634"/>
                  <a:pt x="2466734" y="3623154"/>
                </a:cubicBezTo>
                <a:lnTo>
                  <a:pt x="2492104" y="3640722"/>
                </a:lnTo>
                <a:lnTo>
                  <a:pt x="2490229" y="3643368"/>
                </a:lnTo>
                <a:cubicBezTo>
                  <a:pt x="2486914" y="3649679"/>
                  <a:pt x="2481683" y="3661958"/>
                  <a:pt x="2474540" y="3680202"/>
                </a:cubicBezTo>
                <a:cubicBezTo>
                  <a:pt x="2477136" y="3691777"/>
                  <a:pt x="2468694" y="3704235"/>
                  <a:pt x="2449213" y="3717574"/>
                </a:cubicBezTo>
                <a:cubicBezTo>
                  <a:pt x="2463019" y="3726393"/>
                  <a:pt x="2475013" y="3735046"/>
                  <a:pt x="2485196" y="3743534"/>
                </a:cubicBezTo>
                <a:cubicBezTo>
                  <a:pt x="2505561" y="3760510"/>
                  <a:pt x="2526953" y="3766242"/>
                  <a:pt x="2549372" y="3760729"/>
                </a:cubicBezTo>
                <a:lnTo>
                  <a:pt x="2590274" y="3792808"/>
                </a:lnTo>
                <a:cubicBezTo>
                  <a:pt x="2589590" y="3800304"/>
                  <a:pt x="2588906" y="3807800"/>
                  <a:pt x="2588222" y="3815296"/>
                </a:cubicBezTo>
                <a:lnTo>
                  <a:pt x="2669724" y="3822735"/>
                </a:lnTo>
                <a:cubicBezTo>
                  <a:pt x="2669382" y="3826483"/>
                  <a:pt x="2661282" y="3835192"/>
                  <a:pt x="2645425" y="3848862"/>
                </a:cubicBezTo>
                <a:cubicBezTo>
                  <a:pt x="2640434" y="3863524"/>
                  <a:pt x="2651744" y="3879674"/>
                  <a:pt x="2679354" y="3897311"/>
                </a:cubicBezTo>
                <a:cubicBezTo>
                  <a:pt x="2707105" y="3873388"/>
                  <a:pt x="2720981" y="3861427"/>
                  <a:pt x="2720981" y="3861427"/>
                </a:cubicBezTo>
                <a:cubicBezTo>
                  <a:pt x="2728225" y="3862088"/>
                  <a:pt x="2736939" y="3866663"/>
                  <a:pt x="2747122" y="3875151"/>
                </a:cubicBezTo>
                <a:cubicBezTo>
                  <a:pt x="2762980" y="3861481"/>
                  <a:pt x="2772106" y="3841527"/>
                  <a:pt x="2774500" y="3815291"/>
                </a:cubicBezTo>
                <a:cubicBezTo>
                  <a:pt x="2782631" y="3846267"/>
                  <a:pt x="2776956" y="3868426"/>
                  <a:pt x="2757476" y="3881765"/>
                </a:cubicBezTo>
                <a:cubicBezTo>
                  <a:pt x="2760414" y="3889592"/>
                  <a:pt x="2765505" y="3893836"/>
                  <a:pt x="2772750" y="3894497"/>
                </a:cubicBezTo>
                <a:cubicBezTo>
                  <a:pt x="2718146" y="3932503"/>
                  <a:pt x="2691931" y="3965867"/>
                  <a:pt x="2694104" y="3994587"/>
                </a:cubicBezTo>
                <a:lnTo>
                  <a:pt x="2694337" y="3995641"/>
                </a:lnTo>
                <a:lnTo>
                  <a:pt x="2689060" y="3986066"/>
                </a:lnTo>
                <a:cubicBezTo>
                  <a:pt x="2683405" y="3977992"/>
                  <a:pt x="2674666" y="3968691"/>
                  <a:pt x="2662843" y="3958163"/>
                </a:cubicBezTo>
                <a:cubicBezTo>
                  <a:pt x="2574397" y="4006781"/>
                  <a:pt x="2531986" y="4031255"/>
                  <a:pt x="2535608" y="4031586"/>
                </a:cubicBezTo>
                <a:cubicBezTo>
                  <a:pt x="2474028" y="4025965"/>
                  <a:pt x="2427622" y="4014171"/>
                  <a:pt x="2396389" y="3996203"/>
                </a:cubicBezTo>
                <a:cubicBezTo>
                  <a:pt x="2365016" y="4019795"/>
                  <a:pt x="2348132" y="4044710"/>
                  <a:pt x="2345737" y="4070946"/>
                </a:cubicBezTo>
                <a:cubicBezTo>
                  <a:pt x="2345053" y="4078443"/>
                  <a:pt x="2361112" y="4102584"/>
                  <a:pt x="2393915" y="4143372"/>
                </a:cubicBezTo>
                <a:cubicBezTo>
                  <a:pt x="2417359" y="4126615"/>
                  <a:pt x="2448904" y="4101149"/>
                  <a:pt x="2488548" y="4066974"/>
                </a:cubicBezTo>
                <a:cubicBezTo>
                  <a:pt x="2501327" y="4087037"/>
                  <a:pt x="2513150" y="4097564"/>
                  <a:pt x="2524017" y="4098556"/>
                </a:cubicBezTo>
                <a:cubicBezTo>
                  <a:pt x="2504396" y="4153455"/>
                  <a:pt x="2482693" y="4191157"/>
                  <a:pt x="2458906" y="4211662"/>
                </a:cubicBezTo>
                <a:cubicBezTo>
                  <a:pt x="2454942" y="4215080"/>
                  <a:pt x="2448995" y="4220206"/>
                  <a:pt x="2441066" y="4227041"/>
                </a:cubicBezTo>
                <a:cubicBezTo>
                  <a:pt x="2450565" y="4243026"/>
                  <a:pt x="2454972" y="4254766"/>
                  <a:pt x="2454288" y="4262262"/>
                </a:cubicBezTo>
                <a:cubicBezTo>
                  <a:pt x="2447727" y="4254105"/>
                  <a:pt x="2432966" y="4235750"/>
                  <a:pt x="2410005" y="4207199"/>
                </a:cubicBezTo>
                <a:cubicBezTo>
                  <a:pt x="2375693" y="4222964"/>
                  <a:pt x="2338614" y="4229029"/>
                  <a:pt x="2298768" y="4225392"/>
                </a:cubicBezTo>
                <a:lnTo>
                  <a:pt x="2271601" y="4222912"/>
                </a:lnTo>
                <a:cubicBezTo>
                  <a:pt x="2259023" y="4240661"/>
                  <a:pt x="2248257" y="4258575"/>
                  <a:pt x="2239302" y="4276655"/>
                </a:cubicBezTo>
                <a:cubicBezTo>
                  <a:pt x="2225698" y="4305648"/>
                  <a:pt x="2226141" y="4320805"/>
                  <a:pt x="2240630" y="4322128"/>
                </a:cubicBezTo>
                <a:cubicBezTo>
                  <a:pt x="2240288" y="4325876"/>
                  <a:pt x="2232752" y="4338416"/>
                  <a:pt x="2218021" y="4359747"/>
                </a:cubicBezTo>
                <a:cubicBezTo>
                  <a:pt x="2203291" y="4381079"/>
                  <a:pt x="2195241" y="4399241"/>
                  <a:pt x="2193873" y="4414233"/>
                </a:cubicBezTo>
                <a:cubicBezTo>
                  <a:pt x="2192162" y="4432974"/>
                  <a:pt x="2194587" y="4446423"/>
                  <a:pt x="2201148" y="4454581"/>
                </a:cubicBezTo>
                <a:cubicBezTo>
                  <a:pt x="2204770" y="4454911"/>
                  <a:pt x="2210802" y="4448848"/>
                  <a:pt x="2219244" y="4436391"/>
                </a:cubicBezTo>
                <a:cubicBezTo>
                  <a:pt x="2227686" y="4423933"/>
                  <a:pt x="2232249" y="4413957"/>
                  <a:pt x="2232933" y="4406461"/>
                </a:cubicBezTo>
                <a:cubicBezTo>
                  <a:pt x="2246055" y="4422775"/>
                  <a:pt x="2252273" y="4434681"/>
                  <a:pt x="2251589" y="4442177"/>
                </a:cubicBezTo>
                <a:cubicBezTo>
                  <a:pt x="2249194" y="4468414"/>
                  <a:pt x="2226535" y="4496581"/>
                  <a:pt x="2183610" y="4526677"/>
                </a:cubicBezTo>
                <a:cubicBezTo>
                  <a:pt x="2180330" y="4522598"/>
                  <a:pt x="2182996" y="4513393"/>
                  <a:pt x="2191609" y="4499062"/>
                </a:cubicBezTo>
                <a:cubicBezTo>
                  <a:pt x="2196600" y="4484400"/>
                  <a:pt x="2197626" y="4473156"/>
                  <a:pt x="2194688" y="4465329"/>
                </a:cubicBezTo>
                <a:cubicBezTo>
                  <a:pt x="2171928" y="4474590"/>
                  <a:pt x="2140554" y="4498182"/>
                  <a:pt x="2100568" y="4536105"/>
                </a:cubicBezTo>
                <a:lnTo>
                  <a:pt x="2138089" y="4545198"/>
                </a:lnTo>
                <a:lnTo>
                  <a:pt x="2136550" y="4562065"/>
                </a:lnTo>
                <a:cubicBezTo>
                  <a:pt x="2130533" y="4587971"/>
                  <a:pt x="2127182" y="4604672"/>
                  <a:pt x="2126498" y="4612169"/>
                </a:cubicBezTo>
                <a:cubicBezTo>
                  <a:pt x="2124104" y="4638405"/>
                  <a:pt x="2145596" y="4663043"/>
                  <a:pt x="2190976" y="4686081"/>
                </a:cubicBezTo>
                <a:cubicBezTo>
                  <a:pt x="2175803" y="4692255"/>
                  <a:pt x="2152871" y="4703390"/>
                  <a:pt x="2122182" y="4719486"/>
                </a:cubicBezTo>
                <a:cubicBezTo>
                  <a:pt x="2123893" y="4700745"/>
                  <a:pt x="2118187" y="4683217"/>
                  <a:pt x="2105066" y="4666902"/>
                </a:cubicBezTo>
                <a:cubicBezTo>
                  <a:pt x="2083192" y="4706479"/>
                  <a:pt x="2048709" y="4724118"/>
                  <a:pt x="2001619" y="4719820"/>
                </a:cubicBezTo>
                <a:cubicBezTo>
                  <a:pt x="1994374" y="4719159"/>
                  <a:pt x="1979100" y="4706427"/>
                  <a:pt x="1955796" y="4681624"/>
                </a:cubicBezTo>
                <a:cubicBezTo>
                  <a:pt x="1943560" y="4695624"/>
                  <a:pt x="1920508" y="4718086"/>
                  <a:pt x="1886640" y="4749009"/>
                </a:cubicBezTo>
                <a:cubicBezTo>
                  <a:pt x="1852771" y="4779932"/>
                  <a:pt x="1817725" y="4793740"/>
                  <a:pt x="1781501" y="4790434"/>
                </a:cubicBezTo>
                <a:cubicBezTo>
                  <a:pt x="1770634" y="4789442"/>
                  <a:pt x="1765372" y="4787072"/>
                  <a:pt x="1765714" y="4783324"/>
                </a:cubicBezTo>
                <a:cubicBezTo>
                  <a:pt x="1766056" y="4779576"/>
                  <a:pt x="1760793" y="4777206"/>
                  <a:pt x="1749926" y="4776214"/>
                </a:cubicBezTo>
                <a:cubicBezTo>
                  <a:pt x="1735437" y="4774892"/>
                  <a:pt x="1717426" y="4792145"/>
                  <a:pt x="1695893" y="4827973"/>
                </a:cubicBezTo>
                <a:cubicBezTo>
                  <a:pt x="1692271" y="4827642"/>
                  <a:pt x="1685197" y="4825107"/>
                  <a:pt x="1674673" y="4820367"/>
                </a:cubicBezTo>
                <a:cubicBezTo>
                  <a:pt x="1664148" y="4815627"/>
                  <a:pt x="1653452" y="4812761"/>
                  <a:pt x="1642585" y="4811769"/>
                </a:cubicBezTo>
                <a:cubicBezTo>
                  <a:pt x="1649829" y="4812431"/>
                  <a:pt x="1617842" y="4822739"/>
                  <a:pt x="1546623" y="4842694"/>
                </a:cubicBezTo>
                <a:cubicBezTo>
                  <a:pt x="1545597" y="4853938"/>
                  <a:pt x="1557762" y="4860718"/>
                  <a:pt x="1583118" y="4863032"/>
                </a:cubicBezTo>
                <a:cubicBezTo>
                  <a:pt x="1575189" y="4869867"/>
                  <a:pt x="1573479" y="4888608"/>
                  <a:pt x="1577987" y="4919254"/>
                </a:cubicBezTo>
                <a:cubicBezTo>
                  <a:pt x="1578872" y="4949569"/>
                  <a:pt x="1587858" y="4971176"/>
                  <a:pt x="1604943" y="4984073"/>
                </a:cubicBezTo>
                <a:cubicBezTo>
                  <a:pt x="1620801" y="4970403"/>
                  <a:pt x="1628730" y="4963568"/>
                  <a:pt x="1628730" y="4963568"/>
                </a:cubicBezTo>
                <a:cubicBezTo>
                  <a:pt x="1635975" y="4964229"/>
                  <a:pt x="1644688" y="4968804"/>
                  <a:pt x="1654871" y="4977292"/>
                </a:cubicBezTo>
                <a:cubicBezTo>
                  <a:pt x="1658836" y="4973875"/>
                  <a:pt x="1664048" y="4966792"/>
                  <a:pt x="1670508" y="4956043"/>
                </a:cubicBezTo>
                <a:cubicBezTo>
                  <a:pt x="1676967" y="4945295"/>
                  <a:pt x="1682180" y="4938212"/>
                  <a:pt x="1686144" y="4934794"/>
                </a:cubicBezTo>
                <a:cubicBezTo>
                  <a:pt x="1666462" y="4910322"/>
                  <a:pt x="1657477" y="4888715"/>
                  <a:pt x="1659187" y="4869975"/>
                </a:cubicBezTo>
                <a:cubicBezTo>
                  <a:pt x="1671966" y="4890038"/>
                  <a:pt x="1691648" y="4914510"/>
                  <a:pt x="1718232" y="4943392"/>
                </a:cubicBezTo>
                <a:cubicBezTo>
                  <a:pt x="1731151" y="4921895"/>
                  <a:pt x="1758903" y="4897972"/>
                  <a:pt x="1801485" y="4871624"/>
                </a:cubicBezTo>
                <a:cubicBezTo>
                  <a:pt x="1770594" y="4849908"/>
                  <a:pt x="1747733" y="4840263"/>
                  <a:pt x="1732902" y="4842689"/>
                </a:cubicBezTo>
                <a:cubicBezTo>
                  <a:pt x="1751014" y="4844342"/>
                  <a:pt x="1761096" y="4833924"/>
                  <a:pt x="1763148" y="4811435"/>
                </a:cubicBezTo>
                <a:cubicBezTo>
                  <a:pt x="1775927" y="4831498"/>
                  <a:pt x="1787750" y="4842026"/>
                  <a:pt x="1798617" y="4843017"/>
                </a:cubicBezTo>
                <a:cubicBezTo>
                  <a:pt x="1809484" y="4844009"/>
                  <a:pt x="1818711" y="4842962"/>
                  <a:pt x="1826298" y="4839875"/>
                </a:cubicBezTo>
                <a:cubicBezTo>
                  <a:pt x="1833885" y="4836788"/>
                  <a:pt x="1839489" y="4835410"/>
                  <a:pt x="1843112" y="4835740"/>
                </a:cubicBezTo>
                <a:lnTo>
                  <a:pt x="1813378" y="4861372"/>
                </a:lnTo>
                <a:cubicBezTo>
                  <a:pt x="1812010" y="4876364"/>
                  <a:pt x="1824004" y="4885018"/>
                  <a:pt x="1849360" y="4887332"/>
                </a:cubicBezTo>
                <a:cubicBezTo>
                  <a:pt x="1845396" y="4890749"/>
                  <a:pt x="1841175" y="4896978"/>
                  <a:pt x="1836697" y="4906018"/>
                </a:cubicBezTo>
                <a:cubicBezTo>
                  <a:pt x="1832220" y="4915057"/>
                  <a:pt x="1826188" y="4921121"/>
                  <a:pt x="1818601" y="4924207"/>
                </a:cubicBezTo>
                <a:cubicBezTo>
                  <a:pt x="1825504" y="4928617"/>
                  <a:pt x="1834388" y="4931317"/>
                  <a:pt x="1845255" y="4932309"/>
                </a:cubicBezTo>
                <a:cubicBezTo>
                  <a:pt x="1849783" y="4932722"/>
                  <a:pt x="1853777" y="4932733"/>
                  <a:pt x="1857237" y="4932340"/>
                </a:cubicBezTo>
                <a:lnTo>
                  <a:pt x="1864974" y="4930236"/>
                </a:lnTo>
                <a:lnTo>
                  <a:pt x="1859525" y="4941053"/>
                </a:lnTo>
                <a:cubicBezTo>
                  <a:pt x="1856144" y="4948066"/>
                  <a:pt x="1852173" y="4956561"/>
                  <a:pt x="1847610" y="4966538"/>
                </a:cubicBezTo>
                <a:cubicBezTo>
                  <a:pt x="1696015" y="4986716"/>
                  <a:pt x="1614784" y="4996309"/>
                  <a:pt x="1603917" y="4995318"/>
                </a:cubicBezTo>
                <a:cubicBezTo>
                  <a:pt x="1574938" y="4992673"/>
                  <a:pt x="1532240" y="4980272"/>
                  <a:pt x="1475822" y="4958116"/>
                </a:cubicBezTo>
                <a:cubicBezTo>
                  <a:pt x="1419404" y="4935960"/>
                  <a:pt x="1388256" y="4917055"/>
                  <a:pt x="1382380" y="4901401"/>
                </a:cubicBezTo>
                <a:cubicBezTo>
                  <a:pt x="1366522" y="4915071"/>
                  <a:pt x="1366965" y="4930229"/>
                  <a:pt x="1383709" y="4946874"/>
                </a:cubicBezTo>
                <a:lnTo>
                  <a:pt x="1277742" y="4895307"/>
                </a:lnTo>
                <a:lnTo>
                  <a:pt x="1277607" y="4895447"/>
                </a:lnTo>
                <a:cubicBezTo>
                  <a:pt x="1277562" y="4910497"/>
                  <a:pt x="1279358" y="4918016"/>
                  <a:pt x="1282997" y="4918005"/>
                </a:cubicBezTo>
                <a:cubicBezTo>
                  <a:pt x="1286635" y="4917993"/>
                  <a:pt x="1290268" y="4919863"/>
                  <a:pt x="1293896" y="4923615"/>
                </a:cubicBezTo>
                <a:cubicBezTo>
                  <a:pt x="1293781" y="4961241"/>
                  <a:pt x="1299062" y="5019546"/>
                  <a:pt x="1309737" y="5098526"/>
                </a:cubicBezTo>
                <a:cubicBezTo>
                  <a:pt x="1309645" y="5128628"/>
                  <a:pt x="1314966" y="5173763"/>
                  <a:pt x="1325698" y="5233931"/>
                </a:cubicBezTo>
                <a:cubicBezTo>
                  <a:pt x="1336602" y="5237659"/>
                  <a:pt x="1351116" y="5250782"/>
                  <a:pt x="1369239" y="5273301"/>
                </a:cubicBezTo>
                <a:cubicBezTo>
                  <a:pt x="1365544" y="5292126"/>
                  <a:pt x="1360000" y="5320363"/>
                  <a:pt x="1352609" y="5358012"/>
                </a:cubicBezTo>
                <a:cubicBezTo>
                  <a:pt x="1377826" y="5440711"/>
                  <a:pt x="1417472" y="5564753"/>
                  <a:pt x="1471547" y="5730138"/>
                </a:cubicBezTo>
                <a:cubicBezTo>
                  <a:pt x="1471077" y="5884407"/>
                  <a:pt x="1499722" y="6036702"/>
                  <a:pt x="1557479" y="6187026"/>
                </a:cubicBezTo>
                <a:cubicBezTo>
                  <a:pt x="1517571" y="6149524"/>
                  <a:pt x="1488567" y="6115753"/>
                  <a:pt x="1470465" y="6085708"/>
                </a:cubicBezTo>
                <a:cubicBezTo>
                  <a:pt x="1470460" y="6087590"/>
                  <a:pt x="1469088" y="6090416"/>
                  <a:pt x="1466347" y="6094188"/>
                </a:cubicBezTo>
                <a:lnTo>
                  <a:pt x="1456924" y="6105007"/>
                </a:lnTo>
                <a:lnTo>
                  <a:pt x="1458114" y="6109735"/>
                </a:lnTo>
                <a:cubicBezTo>
                  <a:pt x="1458997" y="6118197"/>
                  <a:pt x="1459402" y="6134657"/>
                  <a:pt x="1459328" y="6159114"/>
                </a:cubicBezTo>
                <a:cubicBezTo>
                  <a:pt x="1419442" y="6114089"/>
                  <a:pt x="1379504" y="6085994"/>
                  <a:pt x="1339516" y="6074832"/>
                </a:cubicBezTo>
                <a:cubicBezTo>
                  <a:pt x="1332216" y="6082380"/>
                  <a:pt x="1328555" y="6089917"/>
                  <a:pt x="1328532" y="6097443"/>
                </a:cubicBezTo>
                <a:cubicBezTo>
                  <a:pt x="1328521" y="6101205"/>
                  <a:pt x="1312205" y="6082444"/>
                  <a:pt x="1279585" y="6041157"/>
                </a:cubicBezTo>
                <a:cubicBezTo>
                  <a:pt x="1272330" y="6033655"/>
                  <a:pt x="1265122" y="6011102"/>
                  <a:pt x="1257959" y="5973497"/>
                </a:cubicBezTo>
                <a:cubicBezTo>
                  <a:pt x="1250717" y="5962233"/>
                  <a:pt x="1238012" y="5952866"/>
                  <a:pt x="1219841" y="5945397"/>
                </a:cubicBezTo>
                <a:cubicBezTo>
                  <a:pt x="1219841" y="5945397"/>
                  <a:pt x="1205363" y="5920986"/>
                  <a:pt x="1176404" y="5872164"/>
                </a:cubicBezTo>
                <a:cubicBezTo>
                  <a:pt x="1158302" y="5842119"/>
                  <a:pt x="1154738" y="5817673"/>
                  <a:pt x="1165711" y="5798825"/>
                </a:cubicBezTo>
                <a:cubicBezTo>
                  <a:pt x="1151203" y="5783821"/>
                  <a:pt x="1142131" y="5776324"/>
                  <a:pt x="1138491" y="5776336"/>
                </a:cubicBezTo>
                <a:cubicBezTo>
                  <a:pt x="1131065" y="5825273"/>
                  <a:pt x="1134515" y="5887346"/>
                  <a:pt x="1148840" y="5962553"/>
                </a:cubicBezTo>
                <a:cubicBezTo>
                  <a:pt x="1173944" y="6082877"/>
                  <a:pt x="1186490" y="6144921"/>
                  <a:pt x="1186479" y="6148683"/>
                </a:cubicBezTo>
                <a:lnTo>
                  <a:pt x="1148155" y="6188312"/>
                </a:lnTo>
                <a:cubicBezTo>
                  <a:pt x="1111861" y="6158325"/>
                  <a:pt x="1084748" y="6101031"/>
                  <a:pt x="1066813" y="6016428"/>
                </a:cubicBezTo>
                <a:cubicBezTo>
                  <a:pt x="1048878" y="5931825"/>
                  <a:pt x="1016311" y="5872666"/>
                  <a:pt x="969114" y="5838951"/>
                </a:cubicBezTo>
                <a:cubicBezTo>
                  <a:pt x="965465" y="5842725"/>
                  <a:pt x="963623" y="5850256"/>
                  <a:pt x="963588" y="5861544"/>
                </a:cubicBezTo>
                <a:cubicBezTo>
                  <a:pt x="963554" y="5872832"/>
                  <a:pt x="961717" y="5878482"/>
                  <a:pt x="958080" y="5878493"/>
                </a:cubicBezTo>
                <a:lnTo>
                  <a:pt x="936197" y="5895494"/>
                </a:lnTo>
                <a:cubicBezTo>
                  <a:pt x="990545" y="5970574"/>
                  <a:pt x="1017645" y="6032574"/>
                  <a:pt x="1017496" y="6081488"/>
                </a:cubicBezTo>
                <a:cubicBezTo>
                  <a:pt x="1002885" y="6100347"/>
                  <a:pt x="995552" y="6119183"/>
                  <a:pt x="995494" y="6137996"/>
                </a:cubicBezTo>
                <a:cubicBezTo>
                  <a:pt x="991901" y="6122957"/>
                  <a:pt x="975603" y="6098550"/>
                  <a:pt x="946598" y="6064779"/>
                </a:cubicBezTo>
                <a:cubicBezTo>
                  <a:pt x="931941" y="6098689"/>
                  <a:pt x="930026" y="6130677"/>
                  <a:pt x="940849" y="6160743"/>
                </a:cubicBezTo>
                <a:cubicBezTo>
                  <a:pt x="951639" y="6202098"/>
                  <a:pt x="957022" y="6226538"/>
                  <a:pt x="957000" y="6234063"/>
                </a:cubicBezTo>
                <a:cubicBezTo>
                  <a:pt x="956976" y="6241589"/>
                  <a:pt x="946004" y="6260436"/>
                  <a:pt x="924081" y="6290606"/>
                </a:cubicBezTo>
                <a:cubicBezTo>
                  <a:pt x="902159" y="6320776"/>
                  <a:pt x="889362" y="6341511"/>
                  <a:pt x="885690" y="6352810"/>
                </a:cubicBezTo>
                <a:cubicBezTo>
                  <a:pt x="871238" y="6318992"/>
                  <a:pt x="835020" y="6264548"/>
                  <a:pt x="777034" y="6189477"/>
                </a:cubicBezTo>
                <a:cubicBezTo>
                  <a:pt x="769608" y="6238415"/>
                  <a:pt x="774985" y="6264736"/>
                  <a:pt x="793165" y="6268443"/>
                </a:cubicBezTo>
                <a:cubicBezTo>
                  <a:pt x="749561" y="6249767"/>
                  <a:pt x="727800" y="6227259"/>
                  <a:pt x="727880" y="6200919"/>
                </a:cubicBezTo>
                <a:cubicBezTo>
                  <a:pt x="727822" y="6219734"/>
                  <a:pt x="736999" y="6193366"/>
                  <a:pt x="755408" y="6121819"/>
                </a:cubicBezTo>
                <a:cubicBezTo>
                  <a:pt x="759081" y="6110519"/>
                  <a:pt x="757319" y="6091711"/>
                  <a:pt x="750122" y="6065396"/>
                </a:cubicBezTo>
                <a:cubicBezTo>
                  <a:pt x="735522" y="6080492"/>
                  <a:pt x="717308" y="6088074"/>
                  <a:pt x="695477" y="6088144"/>
                </a:cubicBezTo>
                <a:cubicBezTo>
                  <a:pt x="695431" y="6103195"/>
                  <a:pt x="695355" y="6128593"/>
                  <a:pt x="695246" y="6164338"/>
                </a:cubicBezTo>
                <a:cubicBezTo>
                  <a:pt x="695137" y="6200083"/>
                  <a:pt x="695054" y="6227362"/>
                  <a:pt x="694997" y="6246175"/>
                </a:cubicBezTo>
                <a:cubicBezTo>
                  <a:pt x="680420" y="6253745"/>
                  <a:pt x="667675" y="6257549"/>
                  <a:pt x="656759" y="6257583"/>
                </a:cubicBezTo>
                <a:cubicBezTo>
                  <a:pt x="620374" y="6257697"/>
                  <a:pt x="582403" y="6181623"/>
                  <a:pt x="542842" y="6029362"/>
                </a:cubicBezTo>
                <a:cubicBezTo>
                  <a:pt x="503283" y="5877100"/>
                  <a:pt x="458033" y="5801050"/>
                  <a:pt x="407094" y="5801210"/>
                </a:cubicBezTo>
                <a:cubicBezTo>
                  <a:pt x="392542" y="5801255"/>
                  <a:pt x="381615" y="5805052"/>
                  <a:pt x="374315" y="5812600"/>
                </a:cubicBezTo>
                <a:cubicBezTo>
                  <a:pt x="381637" y="5797526"/>
                  <a:pt x="385310" y="5786227"/>
                  <a:pt x="385332" y="5778702"/>
                </a:cubicBezTo>
                <a:cubicBezTo>
                  <a:pt x="403525" y="5778645"/>
                  <a:pt x="428972" y="5786089"/>
                  <a:pt x="461672" y="5801038"/>
                </a:cubicBezTo>
                <a:cubicBezTo>
                  <a:pt x="465321" y="5797263"/>
                  <a:pt x="467181" y="5784089"/>
                  <a:pt x="467250" y="5761513"/>
                </a:cubicBezTo>
                <a:cubicBezTo>
                  <a:pt x="467147" y="5795377"/>
                  <a:pt x="447335" y="5729593"/>
                  <a:pt x="407815" y="5564162"/>
                </a:cubicBezTo>
                <a:cubicBezTo>
                  <a:pt x="379268" y="5379884"/>
                  <a:pt x="370755" y="5188016"/>
                  <a:pt x="382277" y="4988562"/>
                </a:cubicBezTo>
                <a:cubicBezTo>
                  <a:pt x="386144" y="4913297"/>
                  <a:pt x="386257" y="4875672"/>
                  <a:pt x="382620" y="4875682"/>
                </a:cubicBezTo>
                <a:lnTo>
                  <a:pt x="409993" y="4847377"/>
                </a:lnTo>
                <a:cubicBezTo>
                  <a:pt x="395519" y="4821084"/>
                  <a:pt x="388322" y="4794768"/>
                  <a:pt x="388402" y="4768430"/>
                </a:cubicBezTo>
                <a:cubicBezTo>
                  <a:pt x="373895" y="4753424"/>
                  <a:pt x="359363" y="4745946"/>
                  <a:pt x="344809" y="4745991"/>
                </a:cubicBezTo>
                <a:cubicBezTo>
                  <a:pt x="344798" y="4749754"/>
                  <a:pt x="342945" y="4761048"/>
                  <a:pt x="339249" y="4779872"/>
                </a:cubicBezTo>
                <a:cubicBezTo>
                  <a:pt x="335554" y="4798696"/>
                  <a:pt x="328248" y="4808127"/>
                  <a:pt x="317332" y="4808160"/>
                </a:cubicBezTo>
                <a:cubicBezTo>
                  <a:pt x="310055" y="4808183"/>
                  <a:pt x="307333" y="4806310"/>
                  <a:pt x="309164" y="4802542"/>
                </a:cubicBezTo>
                <a:cubicBezTo>
                  <a:pt x="310995" y="4798775"/>
                  <a:pt x="306451" y="4796906"/>
                  <a:pt x="295537" y="4796941"/>
                </a:cubicBezTo>
                <a:cubicBezTo>
                  <a:pt x="288260" y="4796964"/>
                  <a:pt x="284609" y="4800738"/>
                  <a:pt x="284587" y="4808263"/>
                </a:cubicBezTo>
                <a:cubicBezTo>
                  <a:pt x="299346" y="4740490"/>
                  <a:pt x="323099" y="4706552"/>
                  <a:pt x="355846" y="4706449"/>
                </a:cubicBezTo>
                <a:cubicBezTo>
                  <a:pt x="366760" y="4706414"/>
                  <a:pt x="374028" y="4709214"/>
                  <a:pt x="377650" y="4714846"/>
                </a:cubicBezTo>
                <a:cubicBezTo>
                  <a:pt x="381272" y="4720479"/>
                  <a:pt x="384901" y="4723290"/>
                  <a:pt x="388540" y="4723278"/>
                </a:cubicBezTo>
                <a:cubicBezTo>
                  <a:pt x="399489" y="4711956"/>
                  <a:pt x="403230" y="4678081"/>
                  <a:pt x="399764" y="4621652"/>
                </a:cubicBezTo>
                <a:cubicBezTo>
                  <a:pt x="399901" y="4576500"/>
                  <a:pt x="418167" y="4551985"/>
                  <a:pt x="454563" y="4548108"/>
                </a:cubicBezTo>
                <a:cubicBezTo>
                  <a:pt x="458202" y="4548097"/>
                  <a:pt x="467281" y="4553712"/>
                  <a:pt x="481799" y="4564954"/>
                </a:cubicBezTo>
                <a:cubicBezTo>
                  <a:pt x="474466" y="4583792"/>
                  <a:pt x="454380" y="4608311"/>
                  <a:pt x="421543" y="4638516"/>
                </a:cubicBezTo>
                <a:cubicBezTo>
                  <a:pt x="425158" y="4646029"/>
                  <a:pt x="435977" y="4677978"/>
                  <a:pt x="453997" y="4734360"/>
                </a:cubicBezTo>
                <a:cubicBezTo>
                  <a:pt x="461320" y="4719286"/>
                  <a:pt x="472275" y="4706083"/>
                  <a:pt x="486863" y="4694749"/>
                </a:cubicBezTo>
                <a:cubicBezTo>
                  <a:pt x="490524" y="4687213"/>
                  <a:pt x="492424" y="4660869"/>
                  <a:pt x="492562" y="4615717"/>
                </a:cubicBezTo>
                <a:cubicBezTo>
                  <a:pt x="492493" y="4638293"/>
                  <a:pt x="485358" y="4591282"/>
                  <a:pt x="471159" y="4474685"/>
                </a:cubicBezTo>
                <a:cubicBezTo>
                  <a:pt x="474809" y="4470912"/>
                  <a:pt x="473007" y="4465273"/>
                  <a:pt x="465753" y="4457771"/>
                </a:cubicBezTo>
                <a:cubicBezTo>
                  <a:pt x="458442" y="4469081"/>
                  <a:pt x="443837" y="4486059"/>
                  <a:pt x="421937" y="4508703"/>
                </a:cubicBezTo>
                <a:cubicBezTo>
                  <a:pt x="440289" y="4455969"/>
                  <a:pt x="442235" y="4414574"/>
                  <a:pt x="427773" y="4384519"/>
                </a:cubicBezTo>
                <a:cubicBezTo>
                  <a:pt x="416834" y="4392079"/>
                  <a:pt x="404036" y="4412813"/>
                  <a:pt x="389379" y="4446723"/>
                </a:cubicBezTo>
                <a:cubicBezTo>
                  <a:pt x="398585" y="4410949"/>
                  <a:pt x="405500" y="4379885"/>
                  <a:pt x="410128" y="4353532"/>
                </a:cubicBezTo>
                <a:lnTo>
                  <a:pt x="413523" y="4330152"/>
                </a:lnTo>
                <a:lnTo>
                  <a:pt x="438774" y="4356264"/>
                </a:lnTo>
                <a:cubicBezTo>
                  <a:pt x="449746" y="4337417"/>
                  <a:pt x="457166" y="4290361"/>
                  <a:pt x="461032" y="4215096"/>
                </a:cubicBezTo>
                <a:cubicBezTo>
                  <a:pt x="471960" y="4211299"/>
                  <a:pt x="486541" y="4201847"/>
                  <a:pt x="504779" y="4186740"/>
                </a:cubicBezTo>
                <a:cubicBezTo>
                  <a:pt x="512251" y="4122752"/>
                  <a:pt x="523464" y="4024889"/>
                  <a:pt x="538417" y="3893150"/>
                </a:cubicBezTo>
                <a:cubicBezTo>
                  <a:pt x="546197" y="3727570"/>
                  <a:pt x="577712" y="3533696"/>
                  <a:pt x="632964" y="3311528"/>
                </a:cubicBezTo>
                <a:cubicBezTo>
                  <a:pt x="680824" y="3127009"/>
                  <a:pt x="728684" y="2942491"/>
                  <a:pt x="776544" y="2757972"/>
                </a:cubicBezTo>
                <a:cubicBezTo>
                  <a:pt x="769290" y="2750471"/>
                  <a:pt x="752005" y="2751465"/>
                  <a:pt x="724688" y="2760958"/>
                </a:cubicBezTo>
                <a:cubicBezTo>
                  <a:pt x="697371" y="2770449"/>
                  <a:pt x="680062" y="2778970"/>
                  <a:pt x="672763" y="2786519"/>
                </a:cubicBezTo>
                <a:cubicBezTo>
                  <a:pt x="667348" y="2772426"/>
                  <a:pt x="651701" y="2757308"/>
                  <a:pt x="625829" y="2741162"/>
                </a:cubicBezTo>
                <a:lnTo>
                  <a:pt x="599005" y="2726061"/>
                </a:lnTo>
                <a:lnTo>
                  <a:pt x="600640" y="2723252"/>
                </a:lnTo>
                <a:cubicBezTo>
                  <a:pt x="603389" y="2716658"/>
                  <a:pt x="607522" y="2703946"/>
                  <a:pt x="613037" y="2685115"/>
                </a:cubicBezTo>
                <a:cubicBezTo>
                  <a:pt x="609433" y="2673838"/>
                  <a:pt x="616750" y="2660647"/>
                  <a:pt x="634988" y="2645539"/>
                </a:cubicBezTo>
                <a:cubicBezTo>
                  <a:pt x="620456" y="2638060"/>
                  <a:pt x="607745" y="2630574"/>
                  <a:pt x="596852" y="2623082"/>
                </a:cubicBezTo>
                <a:cubicBezTo>
                  <a:pt x="575068" y="2608101"/>
                  <a:pt x="553248" y="2604406"/>
                  <a:pt x="531395" y="2612002"/>
                </a:cubicBezTo>
                <a:lnTo>
                  <a:pt x="487818" y="2583918"/>
                </a:lnTo>
                <a:cubicBezTo>
                  <a:pt x="487842" y="2576393"/>
                  <a:pt x="487865" y="2568868"/>
                  <a:pt x="487887" y="2561342"/>
                </a:cubicBezTo>
                <a:lnTo>
                  <a:pt x="406023" y="2561599"/>
                </a:lnTo>
                <a:cubicBezTo>
                  <a:pt x="406034" y="2557837"/>
                  <a:pt x="413340" y="2548407"/>
                  <a:pt x="427939" y="2533311"/>
                </a:cubicBezTo>
                <a:cubicBezTo>
                  <a:pt x="431623" y="2518249"/>
                  <a:pt x="418934" y="2503238"/>
                  <a:pt x="389872" y="2488279"/>
                </a:cubicBezTo>
                <a:cubicBezTo>
                  <a:pt x="364324" y="2514698"/>
                  <a:pt x="351549" y="2527907"/>
                  <a:pt x="351549" y="2527907"/>
                </a:cubicBezTo>
                <a:cubicBezTo>
                  <a:pt x="344272" y="2527931"/>
                  <a:pt x="335187" y="2524195"/>
                  <a:pt x="324295" y="2516705"/>
                </a:cubicBezTo>
                <a:cubicBezTo>
                  <a:pt x="309695" y="2531801"/>
                  <a:pt x="302355" y="2552518"/>
                  <a:pt x="302275" y="2578858"/>
                </a:cubicBezTo>
                <a:cubicBezTo>
                  <a:pt x="291452" y="2548790"/>
                  <a:pt x="295158" y="2526204"/>
                  <a:pt x="313396" y="2511095"/>
                </a:cubicBezTo>
                <a:cubicBezTo>
                  <a:pt x="309781" y="2503581"/>
                  <a:pt x="304335" y="2499836"/>
                  <a:pt x="297058" y="2499859"/>
                </a:cubicBezTo>
                <a:cubicBezTo>
                  <a:pt x="348127" y="2456899"/>
                  <a:pt x="371316" y="2421228"/>
                  <a:pt x="366626" y="2392848"/>
                </a:cubicBezTo>
                <a:lnTo>
                  <a:pt x="366301" y="2391820"/>
                </a:lnTo>
                <a:lnTo>
                  <a:pt x="372400" y="2400853"/>
                </a:lnTo>
                <a:cubicBezTo>
                  <a:pt x="378744" y="2408358"/>
                  <a:pt x="388270" y="2416794"/>
                  <a:pt x="400976" y="2426161"/>
                </a:cubicBezTo>
                <a:cubicBezTo>
                  <a:pt x="484831" y="2369458"/>
                  <a:pt x="524940" y="2341113"/>
                  <a:pt x="521302" y="2341124"/>
                </a:cubicBezTo>
                <a:cubicBezTo>
                  <a:pt x="583156" y="2340929"/>
                  <a:pt x="630432" y="2348306"/>
                  <a:pt x="663133" y="2363254"/>
                </a:cubicBezTo>
                <a:cubicBezTo>
                  <a:pt x="692321" y="2336824"/>
                  <a:pt x="706955" y="2310440"/>
                  <a:pt x="707035" y="2284102"/>
                </a:cubicBezTo>
                <a:cubicBezTo>
                  <a:pt x="707057" y="2276576"/>
                  <a:pt x="688933" y="2254057"/>
                  <a:pt x="652664" y="2216545"/>
                </a:cubicBezTo>
                <a:cubicBezTo>
                  <a:pt x="630775" y="2235427"/>
                  <a:pt x="601583" y="2263739"/>
                  <a:pt x="565084" y="2301479"/>
                </a:cubicBezTo>
                <a:cubicBezTo>
                  <a:pt x="550586" y="2282711"/>
                  <a:pt x="537881" y="2273344"/>
                  <a:pt x="526966" y="2273379"/>
                </a:cubicBezTo>
                <a:cubicBezTo>
                  <a:pt x="541692" y="2216893"/>
                  <a:pt x="560003" y="2177328"/>
                  <a:pt x="581903" y="2154684"/>
                </a:cubicBezTo>
                <a:cubicBezTo>
                  <a:pt x="585552" y="2150910"/>
                  <a:pt x="591027" y="2145249"/>
                  <a:pt x="598326" y="2137701"/>
                </a:cubicBezTo>
                <a:cubicBezTo>
                  <a:pt x="587456" y="2122684"/>
                  <a:pt x="582034" y="2111413"/>
                  <a:pt x="582057" y="2103888"/>
                </a:cubicBezTo>
                <a:cubicBezTo>
                  <a:pt x="589311" y="2111391"/>
                  <a:pt x="605632" y="2128271"/>
                  <a:pt x="631022" y="2154530"/>
                </a:cubicBezTo>
                <a:cubicBezTo>
                  <a:pt x="663825" y="2135613"/>
                  <a:pt x="700237" y="2126093"/>
                  <a:pt x="740261" y="2125968"/>
                </a:cubicBezTo>
                <a:lnTo>
                  <a:pt x="767549" y="2125881"/>
                </a:lnTo>
                <a:cubicBezTo>
                  <a:pt x="778521" y="2107034"/>
                  <a:pt x="787674" y="2088191"/>
                  <a:pt x="795008" y="2069355"/>
                </a:cubicBezTo>
                <a:cubicBezTo>
                  <a:pt x="806016" y="2039221"/>
                  <a:pt x="804241" y="2024175"/>
                  <a:pt x="789687" y="2024222"/>
                </a:cubicBezTo>
                <a:cubicBezTo>
                  <a:pt x="789700" y="2020458"/>
                  <a:pt x="796107" y="2007269"/>
                  <a:pt x="808910" y="1984653"/>
                </a:cubicBezTo>
                <a:cubicBezTo>
                  <a:pt x="821713" y="1962037"/>
                  <a:pt x="828138" y="1943204"/>
                  <a:pt x="828183" y="1928153"/>
                </a:cubicBezTo>
                <a:cubicBezTo>
                  <a:pt x="828241" y="1909339"/>
                  <a:pt x="824642" y="1896182"/>
                  <a:pt x="817389" y="1888680"/>
                </a:cubicBezTo>
                <a:cubicBezTo>
                  <a:pt x="813749" y="1888692"/>
                  <a:pt x="808272" y="1895292"/>
                  <a:pt x="800955" y="1908484"/>
                </a:cubicBezTo>
                <a:cubicBezTo>
                  <a:pt x="793638" y="1921677"/>
                  <a:pt x="789968" y="1932035"/>
                  <a:pt x="789945" y="1939561"/>
                </a:cubicBezTo>
                <a:cubicBezTo>
                  <a:pt x="775438" y="1924557"/>
                  <a:pt x="768195" y="1913291"/>
                  <a:pt x="768217" y="1905765"/>
                </a:cubicBezTo>
                <a:cubicBezTo>
                  <a:pt x="768297" y="1879428"/>
                  <a:pt x="788401" y="1849263"/>
                  <a:pt x="828526" y="1815274"/>
                </a:cubicBezTo>
                <a:cubicBezTo>
                  <a:pt x="832153" y="1819025"/>
                  <a:pt x="830305" y="1828437"/>
                  <a:pt x="822982" y="1843511"/>
                </a:cubicBezTo>
                <a:cubicBezTo>
                  <a:pt x="819298" y="1858572"/>
                  <a:pt x="819264" y="1869861"/>
                  <a:pt x="822880" y="1877374"/>
                </a:cubicBezTo>
                <a:cubicBezTo>
                  <a:pt x="844744" y="1866018"/>
                  <a:pt x="873932" y="1839588"/>
                  <a:pt x="910443" y="1798084"/>
                </a:cubicBezTo>
                <a:lnTo>
                  <a:pt x="872256" y="1792561"/>
                </a:lnTo>
                <a:lnTo>
                  <a:pt x="872308" y="1775628"/>
                </a:lnTo>
                <a:cubicBezTo>
                  <a:pt x="876026" y="1749279"/>
                  <a:pt x="877897" y="1732341"/>
                  <a:pt x="877919" y="1724816"/>
                </a:cubicBezTo>
                <a:cubicBezTo>
                  <a:pt x="877999" y="1698476"/>
                  <a:pt x="854419" y="1675975"/>
                  <a:pt x="807176" y="1657311"/>
                </a:cubicBezTo>
                <a:cubicBezTo>
                  <a:pt x="821752" y="1649741"/>
                  <a:pt x="843623" y="1636502"/>
                  <a:pt x="872788" y="1617598"/>
                </a:cubicBezTo>
                <a:cubicBezTo>
                  <a:pt x="872731" y="1636410"/>
                  <a:pt x="879956" y="1653319"/>
                  <a:pt x="894464" y="1668325"/>
                </a:cubicBezTo>
                <a:cubicBezTo>
                  <a:pt x="912782" y="1626878"/>
                  <a:pt x="945591" y="1606081"/>
                  <a:pt x="992890" y="1605932"/>
                </a:cubicBezTo>
                <a:cubicBezTo>
                  <a:pt x="1000167" y="1605909"/>
                  <a:pt x="1016506" y="1617146"/>
                  <a:pt x="1041907" y="1639641"/>
                </a:cubicBezTo>
                <a:cubicBezTo>
                  <a:pt x="1052868" y="1624557"/>
                  <a:pt x="1073863" y="1600034"/>
                  <a:pt x="1104893" y="1566073"/>
                </a:cubicBezTo>
                <a:cubicBezTo>
                  <a:pt x="1135923" y="1532111"/>
                  <a:pt x="1169630" y="1515074"/>
                  <a:pt x="1206014" y="1514960"/>
                </a:cubicBezTo>
                <a:cubicBezTo>
                  <a:pt x="1216930" y="1514926"/>
                  <a:pt x="1222381" y="1516789"/>
                  <a:pt x="1222370" y="1520552"/>
                </a:cubicBezTo>
                <a:cubicBezTo>
                  <a:pt x="1222359" y="1524314"/>
                  <a:pt x="1227811" y="1526179"/>
                  <a:pt x="1238726" y="1526145"/>
                </a:cubicBezTo>
                <a:cubicBezTo>
                  <a:pt x="1253280" y="1526100"/>
                  <a:pt x="1269711" y="1507234"/>
                  <a:pt x="1288016" y="1469550"/>
                </a:cubicBezTo>
                <a:cubicBezTo>
                  <a:pt x="1291655" y="1469539"/>
                  <a:pt x="1298926" y="1471397"/>
                  <a:pt x="1309831" y="1475126"/>
                </a:cubicBezTo>
                <a:cubicBezTo>
                  <a:pt x="1320734" y="1478854"/>
                  <a:pt x="1331644" y="1480701"/>
                  <a:pt x="1342559" y="1480667"/>
                </a:cubicBezTo>
                <a:cubicBezTo>
                  <a:pt x="1335282" y="1480690"/>
                  <a:pt x="1366249" y="1467424"/>
                  <a:pt x="1435459" y="1440867"/>
                </a:cubicBezTo>
                <a:cubicBezTo>
                  <a:pt x="1435493" y="1429580"/>
                  <a:pt x="1422776" y="1423975"/>
                  <a:pt x="1397308" y="1424055"/>
                </a:cubicBezTo>
                <a:cubicBezTo>
                  <a:pt x="1404607" y="1416508"/>
                  <a:pt x="1404663" y="1397694"/>
                  <a:pt x="1397479" y="1367616"/>
                </a:cubicBezTo>
                <a:cubicBezTo>
                  <a:pt x="1393931" y="1337526"/>
                  <a:pt x="1383079" y="1316865"/>
                  <a:pt x="1364921" y="1305634"/>
                </a:cubicBezTo>
                <a:cubicBezTo>
                  <a:pt x="1350321" y="1320732"/>
                  <a:pt x="1343022" y="1328280"/>
                  <a:pt x="1343022" y="1328280"/>
                </a:cubicBezTo>
                <a:cubicBezTo>
                  <a:pt x="1335745" y="1328302"/>
                  <a:pt x="1326661" y="1324569"/>
                  <a:pt x="1315767" y="1317077"/>
                </a:cubicBezTo>
                <a:cubicBezTo>
                  <a:pt x="1312118" y="1320852"/>
                  <a:pt x="1307548" y="1328391"/>
                  <a:pt x="1302055" y="1339696"/>
                </a:cubicBezTo>
                <a:cubicBezTo>
                  <a:pt x="1296563" y="1351001"/>
                  <a:pt x="1291992" y="1358542"/>
                  <a:pt x="1288343" y="1362315"/>
                </a:cubicBezTo>
                <a:cubicBezTo>
                  <a:pt x="1310105" y="1384823"/>
                  <a:pt x="1320957" y="1405482"/>
                  <a:pt x="1320899" y="1424296"/>
                </a:cubicBezTo>
                <a:cubicBezTo>
                  <a:pt x="1306403" y="1405529"/>
                  <a:pt x="1284641" y="1383021"/>
                  <a:pt x="1255614" y="1356773"/>
                </a:cubicBezTo>
                <a:cubicBezTo>
                  <a:pt x="1244630" y="1379384"/>
                  <a:pt x="1219080" y="1405802"/>
                  <a:pt x="1178966" y="1436030"/>
                </a:cubicBezTo>
                <a:cubicBezTo>
                  <a:pt x="1211656" y="1454740"/>
                  <a:pt x="1235282" y="1462191"/>
                  <a:pt x="1249847" y="1458383"/>
                </a:cubicBezTo>
                <a:cubicBezTo>
                  <a:pt x="1231656" y="1458440"/>
                  <a:pt x="1222525" y="1469757"/>
                  <a:pt x="1222456" y="1492333"/>
                </a:cubicBezTo>
                <a:cubicBezTo>
                  <a:pt x="1207959" y="1473565"/>
                  <a:pt x="1195253" y="1464198"/>
                  <a:pt x="1184339" y="1464233"/>
                </a:cubicBezTo>
                <a:cubicBezTo>
                  <a:pt x="1173422" y="1464266"/>
                  <a:pt x="1164321" y="1466177"/>
                  <a:pt x="1157033" y="1469962"/>
                </a:cubicBezTo>
                <a:cubicBezTo>
                  <a:pt x="1149745" y="1473747"/>
                  <a:pt x="1144281" y="1475647"/>
                  <a:pt x="1140641" y="1475659"/>
                </a:cubicBezTo>
                <a:lnTo>
                  <a:pt x="1168016" y="1447352"/>
                </a:lnTo>
                <a:cubicBezTo>
                  <a:pt x="1168063" y="1432301"/>
                  <a:pt x="1155351" y="1424816"/>
                  <a:pt x="1129881" y="1424896"/>
                </a:cubicBezTo>
                <a:cubicBezTo>
                  <a:pt x="1133531" y="1421123"/>
                  <a:pt x="1137189" y="1414526"/>
                  <a:pt x="1140857" y="1405109"/>
                </a:cubicBezTo>
                <a:cubicBezTo>
                  <a:pt x="1144524" y="1395690"/>
                  <a:pt x="1150001" y="1389088"/>
                  <a:pt x="1157289" y="1385303"/>
                </a:cubicBezTo>
                <a:cubicBezTo>
                  <a:pt x="1150024" y="1381562"/>
                  <a:pt x="1140933" y="1379709"/>
                  <a:pt x="1130018" y="1379744"/>
                </a:cubicBezTo>
                <a:cubicBezTo>
                  <a:pt x="1125470" y="1379759"/>
                  <a:pt x="1121489" y="1380123"/>
                  <a:pt x="1118076" y="1380840"/>
                </a:cubicBezTo>
                <a:lnTo>
                  <a:pt x="1110553" y="1383662"/>
                </a:lnTo>
                <a:lnTo>
                  <a:pt x="1115032" y="1372383"/>
                </a:lnTo>
                <a:cubicBezTo>
                  <a:pt x="1117785" y="1365084"/>
                  <a:pt x="1120993" y="1356256"/>
                  <a:pt x="1124664" y="1345898"/>
                </a:cubicBezTo>
                <a:cubicBezTo>
                  <a:pt x="1273943" y="1311565"/>
                  <a:pt x="1354040" y="1294382"/>
                  <a:pt x="1364955" y="1294347"/>
                </a:cubicBezTo>
                <a:cubicBezTo>
                  <a:pt x="1394063" y="1294256"/>
                  <a:pt x="1437698" y="1302585"/>
                  <a:pt x="1495862" y="1319334"/>
                </a:cubicBezTo>
                <a:cubicBezTo>
                  <a:pt x="1554026" y="1336083"/>
                  <a:pt x="1586723" y="1351970"/>
                  <a:pt x="1593955" y="1366999"/>
                </a:cubicBezTo>
                <a:cubicBezTo>
                  <a:pt x="1608554" y="1351903"/>
                  <a:pt x="1606780" y="1336858"/>
                  <a:pt x="1588634" y="1321864"/>
                </a:cubicBezTo>
                <a:cubicBezTo>
                  <a:pt x="1668622" y="1340425"/>
                  <a:pt x="1737639" y="1377836"/>
                  <a:pt x="1795683" y="1434092"/>
                </a:cubicBezTo>
                <a:lnTo>
                  <a:pt x="1757393" y="1462431"/>
                </a:lnTo>
                <a:cubicBezTo>
                  <a:pt x="1764762" y="1432308"/>
                  <a:pt x="1750282" y="1407897"/>
                  <a:pt x="1713955" y="1389197"/>
                </a:cubicBezTo>
                <a:cubicBezTo>
                  <a:pt x="1710304" y="1392971"/>
                  <a:pt x="1708451" y="1404265"/>
                  <a:pt x="1708395" y="1423078"/>
                </a:cubicBezTo>
                <a:cubicBezTo>
                  <a:pt x="1708348" y="1438128"/>
                  <a:pt x="1719180" y="1465374"/>
                  <a:pt x="1740891" y="1504813"/>
                </a:cubicBezTo>
                <a:cubicBezTo>
                  <a:pt x="1762602" y="1544252"/>
                  <a:pt x="1780735" y="1563950"/>
                  <a:pt x="1795289" y="1563903"/>
                </a:cubicBezTo>
                <a:cubicBezTo>
                  <a:pt x="1806203" y="1563869"/>
                  <a:pt x="1815305" y="1561959"/>
                  <a:pt x="1822594" y="1558174"/>
                </a:cubicBezTo>
                <a:cubicBezTo>
                  <a:pt x="1829882" y="1554389"/>
                  <a:pt x="1835344" y="1552491"/>
                  <a:pt x="1838984" y="1552479"/>
                </a:cubicBezTo>
                <a:cubicBezTo>
                  <a:pt x="1835300" y="1567541"/>
                  <a:pt x="1840688" y="1590099"/>
                  <a:pt x="1855151" y="1620155"/>
                </a:cubicBezTo>
                <a:cubicBezTo>
                  <a:pt x="1869613" y="1650210"/>
                  <a:pt x="1887749" y="1668966"/>
                  <a:pt x="1909555" y="1676423"/>
                </a:cubicBezTo>
                <a:lnTo>
                  <a:pt x="1909285" y="1765470"/>
                </a:lnTo>
                <a:lnTo>
                  <a:pt x="1961211" y="1620853"/>
                </a:lnTo>
                <a:cubicBezTo>
                  <a:pt x="1972561" y="1576537"/>
                  <a:pt x="1975710" y="1522024"/>
                  <a:pt x="1970659" y="1457314"/>
                </a:cubicBezTo>
                <a:cubicBezTo>
                  <a:pt x="1995471" y="1425564"/>
                  <a:pt x="2007707" y="1411564"/>
                  <a:pt x="2007365" y="1415312"/>
                </a:cubicBezTo>
                <a:cubicBezTo>
                  <a:pt x="2008733" y="1400319"/>
                  <a:pt x="2007606" y="1392658"/>
                  <a:pt x="2003984" y="1392327"/>
                </a:cubicBezTo>
                <a:cubicBezTo>
                  <a:pt x="2000361" y="1391997"/>
                  <a:pt x="1996910" y="1389792"/>
                  <a:pt x="1993630" y="1385713"/>
                </a:cubicBezTo>
                <a:cubicBezTo>
                  <a:pt x="1997051" y="1348232"/>
                  <a:pt x="1996920" y="1289640"/>
                  <a:pt x="1993236" y="1209938"/>
                </a:cubicBezTo>
                <a:cubicBezTo>
                  <a:pt x="1995973" y="1179953"/>
                  <a:pt x="1994645" y="1134480"/>
                  <a:pt x="1989251" y="1073518"/>
                </a:cubicBezTo>
                <a:cubicBezTo>
                  <a:pt x="1978726" y="1068778"/>
                  <a:pt x="1965434" y="1054337"/>
                  <a:pt x="1949375" y="1030196"/>
                </a:cubicBezTo>
                <a:cubicBezTo>
                  <a:pt x="1954708" y="1011786"/>
                  <a:pt x="1962707" y="984170"/>
                  <a:pt x="1973372" y="947351"/>
                </a:cubicBezTo>
                <a:cubicBezTo>
                  <a:pt x="1955542" y="862578"/>
                  <a:pt x="1926985" y="735253"/>
                  <a:pt x="1887702" y="565377"/>
                </a:cubicBezTo>
                <a:cubicBezTo>
                  <a:pt x="1901727" y="411704"/>
                  <a:pt x="1886603" y="257260"/>
                  <a:pt x="1842329" y="102046"/>
                </a:cubicBezTo>
                <a:cubicBezTo>
                  <a:pt x="1878754" y="143164"/>
                  <a:pt x="1904654" y="179542"/>
                  <a:pt x="1920029" y="211180"/>
                </a:cubicBezTo>
                <a:cubicBezTo>
                  <a:pt x="1920200" y="209306"/>
                  <a:pt x="1921814" y="206619"/>
                  <a:pt x="1924875" y="203119"/>
                </a:cubicBezTo>
                <a:lnTo>
                  <a:pt x="1935204" y="193223"/>
                </a:lnTo>
                <a:lnTo>
                  <a:pt x="1934435" y="188401"/>
                </a:lnTo>
                <a:cubicBezTo>
                  <a:pt x="1934300" y="179885"/>
                  <a:pt x="1935343" y="163446"/>
                  <a:pt x="1937567" y="139083"/>
                </a:cubicBezTo>
                <a:cubicBezTo>
                  <a:pt x="1973308" y="187698"/>
                  <a:pt x="2010588" y="219445"/>
                  <a:pt x="2049407" y="234326"/>
                </a:cubicBezTo>
                <a:cubicBezTo>
                  <a:pt x="2057336" y="227491"/>
                  <a:pt x="2061643" y="220326"/>
                  <a:pt x="2062327" y="212829"/>
                </a:cubicBezTo>
                <a:cubicBezTo>
                  <a:pt x="2062669" y="209081"/>
                  <a:pt x="2077259" y="229310"/>
                  <a:pt x="2106097" y="273514"/>
                </a:cubicBezTo>
                <a:cubicBezTo>
                  <a:pt x="2112658" y="281672"/>
                  <a:pt x="2117850" y="304822"/>
                  <a:pt x="2121674" y="342964"/>
                </a:cubicBezTo>
                <a:cubicBezTo>
                  <a:pt x="2127892" y="354869"/>
                  <a:pt x="2139715" y="365397"/>
                  <a:pt x="2157143" y="374546"/>
                </a:cubicBezTo>
                <a:cubicBezTo>
                  <a:pt x="2157143" y="374546"/>
                  <a:pt x="2169408" y="400231"/>
                  <a:pt x="2193940" y="451602"/>
                </a:cubicBezTo>
                <a:cubicBezTo>
                  <a:pt x="2209315" y="483240"/>
                  <a:pt x="2210714" y="507933"/>
                  <a:pt x="2198136" y="525682"/>
                </a:cubicBezTo>
                <a:cubicBezTo>
                  <a:pt x="2211257" y="541997"/>
                  <a:pt x="2219629" y="550320"/>
                  <a:pt x="2223251" y="550650"/>
                </a:cubicBezTo>
                <a:cubicBezTo>
                  <a:pt x="2234943" y="502586"/>
                  <a:pt x="2236965" y="440411"/>
                  <a:pt x="2229318" y="364127"/>
                </a:cubicBezTo>
                <a:cubicBezTo>
                  <a:pt x="2214908" y="241873"/>
                  <a:pt x="2207874" y="178872"/>
                  <a:pt x="2208216" y="175123"/>
                </a:cubicBezTo>
                <a:lnTo>
                  <a:pt x="2249843" y="139240"/>
                </a:lnTo>
                <a:cubicBezTo>
                  <a:pt x="2283330" y="172531"/>
                  <a:pt x="2305281" y="232169"/>
                  <a:pt x="2315695" y="318155"/>
                </a:cubicBezTo>
                <a:cubicBezTo>
                  <a:pt x="2326110" y="404140"/>
                  <a:pt x="2353323" y="466148"/>
                  <a:pt x="2397335" y="504180"/>
                </a:cubicBezTo>
                <a:cubicBezTo>
                  <a:pt x="2401299" y="500762"/>
                  <a:pt x="2403795" y="493431"/>
                  <a:pt x="2404821" y="482187"/>
                </a:cubicBezTo>
                <a:cubicBezTo>
                  <a:pt x="2405847" y="470942"/>
                  <a:pt x="2408171" y="465485"/>
                  <a:pt x="2411794" y="465816"/>
                </a:cubicBezTo>
                <a:lnTo>
                  <a:pt x="2435067" y="450933"/>
                </a:lnTo>
                <a:cubicBezTo>
                  <a:pt x="2387574" y="371012"/>
                  <a:pt x="2366051" y="306688"/>
                  <a:pt x="2370498" y="257963"/>
                </a:cubicBezTo>
                <a:cubicBezTo>
                  <a:pt x="2386698" y="240545"/>
                  <a:pt x="2395653" y="222465"/>
                  <a:pt x="2397363" y="203725"/>
                </a:cubicBezTo>
                <a:cubicBezTo>
                  <a:pt x="2399617" y="219048"/>
                  <a:pt x="2413694" y="244898"/>
                  <a:pt x="2439594" y="281276"/>
                </a:cubicBezTo>
                <a:cubicBezTo>
                  <a:pt x="2457162" y="248866"/>
                  <a:pt x="2461881" y="217172"/>
                  <a:pt x="2453751" y="186195"/>
                </a:cubicBezTo>
                <a:cubicBezTo>
                  <a:pt x="2446647" y="143974"/>
                  <a:pt x="2443437" y="119116"/>
                  <a:pt x="2444121" y="111619"/>
                </a:cubicBezTo>
                <a:cubicBezTo>
                  <a:pt x="2444805" y="104123"/>
                  <a:pt x="2457383" y="86374"/>
                  <a:pt x="2481854" y="58373"/>
                </a:cubicBezTo>
                <a:cubicBezTo>
                  <a:pt x="2506324" y="30372"/>
                  <a:pt x="2520884" y="10914"/>
                  <a:pt x="25255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78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person in a dark room&#10;&#10;Description generated with very high confidence">
            <a:extLst>
              <a:ext uri="{FF2B5EF4-FFF2-40B4-BE49-F238E27FC236}">
                <a16:creationId xmlns:a16="http://schemas.microsoft.com/office/drawing/2014/main" id="{50B96D28-72BA-4763-8A8A-8E17AD49AB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8548"/>
          <a:stretch>
            <a:fillRect/>
          </a:stretch>
        </p:blipFill>
        <p:spPr/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68B925-E3DD-4190-8226-FB4706A9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1" y="2164503"/>
            <a:ext cx="5932712" cy="2729047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DFD65E-E85B-4A0B-806F-0D09061C2E4D}"/>
              </a:ext>
            </a:extLst>
          </p:cNvPr>
          <p:cNvSpPr txBox="1"/>
          <p:nvPr/>
        </p:nvSpPr>
        <p:spPr>
          <a:xfrm>
            <a:off x="990920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CASUAL WEAR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28E3E6-4C2E-442D-BBAB-298831D0C638}"/>
              </a:ext>
            </a:extLst>
          </p:cNvPr>
          <p:cNvSpPr txBox="1"/>
          <p:nvPr/>
        </p:nvSpPr>
        <p:spPr>
          <a:xfrm>
            <a:off x="1353222" y="1357086"/>
            <a:ext cx="5486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Plastic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Women/ Men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 A1022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0BBA75-9217-4DCD-9D1A-56D2D1117993}"/>
              </a:ext>
            </a:extLst>
          </p:cNvPr>
          <p:cNvSpPr txBox="1"/>
          <p:nvPr/>
        </p:nvSpPr>
        <p:spPr>
          <a:xfrm>
            <a:off x="1492566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$39.55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BC5283-5651-4416-8C40-9AC01F5FBAA2}"/>
              </a:ext>
            </a:extLst>
          </p:cNvPr>
          <p:cNvSpPr txBox="1"/>
          <p:nvPr/>
        </p:nvSpPr>
        <p:spPr>
          <a:xfrm rot="16200000">
            <a:off x="8989695" y="2967337"/>
            <a:ext cx="548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LIMITED STOCK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4DF491-4C51-42FD-A12A-39EEC4769A69}"/>
              </a:ext>
            </a:extLst>
          </p:cNvPr>
          <p:cNvCxnSpPr/>
          <p:nvPr/>
        </p:nvCxnSpPr>
        <p:spPr>
          <a:xfrm>
            <a:off x="540814" y="4728756"/>
            <a:ext cx="0" cy="1892300"/>
          </a:xfrm>
          <a:prstGeom prst="straightConnector1">
            <a:avLst/>
          </a:prstGeom>
          <a:ln>
            <a:solidFill>
              <a:srgbClr val="2E092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16DB155-BC92-4937-A257-06C317F3996C}"/>
              </a:ext>
            </a:extLst>
          </p:cNvPr>
          <p:cNvSpPr/>
          <p:nvPr/>
        </p:nvSpPr>
        <p:spPr>
          <a:xfrm rot="16200000">
            <a:off x="-565694" y="5344543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2E0927"/>
                </a:solidFill>
                <a:latin typeface="Oswald" panose="02000303000000000000" pitchFamily="2" charset="0"/>
              </a:rPr>
              <a:t>MORE PRODUCTS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81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8BF5F3FE-6FFC-4D3F-93AA-5141082514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2" b="8262"/>
          <a:stretch>
            <a:fillRect/>
          </a:stretch>
        </p:blipFill>
        <p:spPr>
          <a:xfrm>
            <a:off x="601786" y="393205"/>
            <a:ext cx="5162842" cy="6464794"/>
          </a:xfr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DABAEB3-E7A2-4481-9000-F3EC40054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86" y="2724980"/>
            <a:ext cx="5343525" cy="1814439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9B078B5-369B-4C2F-A687-7CA5AA5D2A41}"/>
              </a:ext>
            </a:extLst>
          </p:cNvPr>
          <p:cNvSpPr txBox="1"/>
          <p:nvPr/>
        </p:nvSpPr>
        <p:spPr>
          <a:xfrm>
            <a:off x="5784851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3 PEACE FRAME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E3F69D-AE77-4959-9B7A-42B6BA6621B3}"/>
              </a:ext>
            </a:extLst>
          </p:cNvPr>
          <p:cNvSpPr txBox="1"/>
          <p:nvPr/>
        </p:nvSpPr>
        <p:spPr>
          <a:xfrm>
            <a:off x="5784851" y="1506259"/>
            <a:ext cx="5486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Women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 A1023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0C0497-330E-42E6-9BF5-663648A82CCB}"/>
              </a:ext>
            </a:extLst>
          </p:cNvPr>
          <p:cNvSpPr txBox="1"/>
          <p:nvPr/>
        </p:nvSpPr>
        <p:spPr>
          <a:xfrm>
            <a:off x="6286497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$109.55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1D3849-C072-478B-AC36-C0F57E871B14}"/>
              </a:ext>
            </a:extLst>
          </p:cNvPr>
          <p:cNvSpPr txBox="1"/>
          <p:nvPr/>
        </p:nvSpPr>
        <p:spPr>
          <a:xfrm rot="16200000">
            <a:off x="-1963732" y="2967336"/>
            <a:ext cx="5486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LIMITED STOCK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DF1D523-0E0F-4167-A19C-3BBB8FF94A76}"/>
              </a:ext>
            </a:extLst>
          </p:cNvPr>
          <p:cNvCxnSpPr/>
          <p:nvPr/>
        </p:nvCxnSpPr>
        <p:spPr>
          <a:xfrm>
            <a:off x="11582400" y="4728756"/>
            <a:ext cx="0" cy="1892300"/>
          </a:xfrm>
          <a:prstGeom prst="straightConnector1">
            <a:avLst/>
          </a:prstGeom>
          <a:ln>
            <a:solidFill>
              <a:srgbClr val="2E092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CC6D163-46E0-4280-8E5D-FC7A0F8B3867}"/>
              </a:ext>
            </a:extLst>
          </p:cNvPr>
          <p:cNvSpPr/>
          <p:nvPr/>
        </p:nvSpPr>
        <p:spPr>
          <a:xfrm rot="16200000">
            <a:off x="10928503" y="5344543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2E0927"/>
                </a:solidFill>
                <a:latin typeface="Oswald" panose="02000303000000000000" pitchFamily="2" charset="0"/>
              </a:rPr>
              <a:t>MORE PRODUCTS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52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11D950D-9676-4135-8310-8C5598F666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4" b="12914"/>
          <a:stretch>
            <a:fillRect/>
          </a:stretch>
        </p:blipFill>
        <p:spPr>
          <a:xfrm flipH="1">
            <a:off x="6535321" y="551543"/>
            <a:ext cx="5171980" cy="5754914"/>
          </a:xfr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88F10D-CB6E-41E8-BB64-2303DB096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2" y="2486967"/>
            <a:ext cx="5932712" cy="2471963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4ABD409-695F-4F7A-9596-41DBFC151F46}"/>
              </a:ext>
            </a:extLst>
          </p:cNvPr>
          <p:cNvSpPr txBox="1"/>
          <p:nvPr/>
        </p:nvSpPr>
        <p:spPr>
          <a:xfrm>
            <a:off x="990920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3 PEACE FRAME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80917D-F026-40AA-AD9A-F377F549AF2F}"/>
              </a:ext>
            </a:extLst>
          </p:cNvPr>
          <p:cNvSpPr txBox="1"/>
          <p:nvPr/>
        </p:nvSpPr>
        <p:spPr>
          <a:xfrm>
            <a:off x="1497814" y="1317416"/>
            <a:ext cx="5486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Men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40MM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51MM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 A1024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35F21D-FF06-438D-84D2-3C343C28B03C}"/>
              </a:ext>
            </a:extLst>
          </p:cNvPr>
          <p:cNvSpPr txBox="1"/>
          <p:nvPr/>
        </p:nvSpPr>
        <p:spPr>
          <a:xfrm>
            <a:off x="1492566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$150.33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941171-53FE-4353-ABD0-9FB5A21F8CCF}"/>
              </a:ext>
            </a:extLst>
          </p:cNvPr>
          <p:cNvCxnSpPr/>
          <p:nvPr/>
        </p:nvCxnSpPr>
        <p:spPr>
          <a:xfrm>
            <a:off x="540814" y="4728756"/>
            <a:ext cx="0" cy="1892300"/>
          </a:xfrm>
          <a:prstGeom prst="straightConnector1">
            <a:avLst/>
          </a:prstGeom>
          <a:ln>
            <a:solidFill>
              <a:srgbClr val="2E092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76D7BB2-9C90-4B37-9A1D-265C63912AE8}"/>
              </a:ext>
            </a:extLst>
          </p:cNvPr>
          <p:cNvSpPr/>
          <p:nvPr/>
        </p:nvSpPr>
        <p:spPr>
          <a:xfrm rot="16200000">
            <a:off x="-565694" y="5344543"/>
            <a:ext cx="1798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300" dirty="0">
                <a:solidFill>
                  <a:srgbClr val="2E0927"/>
                </a:solidFill>
                <a:latin typeface="Oswald" panose="02000303000000000000" pitchFamily="2" charset="0"/>
              </a:rPr>
              <a:t>MORE PRODUCTS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4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tanding in front of a forest&#10;&#10;Description generated with very high confidence">
            <a:extLst>
              <a:ext uri="{FF2B5EF4-FFF2-40B4-BE49-F238E27FC236}">
                <a16:creationId xmlns:a16="http://schemas.microsoft.com/office/drawing/2014/main" id="{789FD067-60BA-4DA0-9C61-5C53CF43F7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6231"/>
          <a:stretch>
            <a:fillRect/>
          </a:stretch>
        </p:blipFill>
        <p:spPr>
          <a:xfrm>
            <a:off x="6965640" y="0"/>
            <a:ext cx="5226360" cy="758390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4E1179-3A5B-480B-9613-441291CC4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1" y="2310102"/>
            <a:ext cx="5932712" cy="2729047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799D51A-F4D2-4977-AE02-60474FF93504}"/>
              </a:ext>
            </a:extLst>
          </p:cNvPr>
          <p:cNvSpPr txBox="1"/>
          <p:nvPr/>
        </p:nvSpPr>
        <p:spPr>
          <a:xfrm>
            <a:off x="990920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MODERN WEAR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AAFF11-6750-4B1E-A2F6-765D1E3C7A7D}"/>
              </a:ext>
            </a:extLst>
          </p:cNvPr>
          <p:cNvSpPr txBox="1"/>
          <p:nvPr/>
        </p:nvSpPr>
        <p:spPr>
          <a:xfrm>
            <a:off x="990920" y="1506259"/>
            <a:ext cx="5486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Men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51MM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 A1025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8D8AB4-7DC0-4E4A-A585-E99EA5485BDC}"/>
              </a:ext>
            </a:extLst>
          </p:cNvPr>
          <p:cNvSpPr txBox="1"/>
          <p:nvPr/>
        </p:nvSpPr>
        <p:spPr>
          <a:xfrm>
            <a:off x="1492566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$110.55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25381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person wearing glasses&#10;&#10;Description generated with very high confidence">
            <a:extLst>
              <a:ext uri="{FF2B5EF4-FFF2-40B4-BE49-F238E27FC236}">
                <a16:creationId xmlns:a16="http://schemas.microsoft.com/office/drawing/2014/main" id="{C73CC8E4-E0DD-4926-B254-68A55A3DC5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r="27029"/>
          <a:stretch>
            <a:fillRect/>
          </a:stretch>
        </p:blipFill>
        <p:spPr>
          <a:xfrm flipH="1">
            <a:off x="0" y="0"/>
            <a:ext cx="5226050" cy="758348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6ADA9B-03D9-472D-B1E3-A855FC4C3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86" y="2724980"/>
            <a:ext cx="5343525" cy="1814439"/>
          </a:xfrm>
          <a:prstGeom prst="rect">
            <a:avLst/>
          </a:prstGeom>
          <a:effectLst>
            <a:outerShdw blurRad="127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FB69C7-52CF-4D8C-93F3-C10A7FD512DF}"/>
              </a:ext>
            </a:extLst>
          </p:cNvPr>
          <p:cNvSpPr txBox="1"/>
          <p:nvPr/>
        </p:nvSpPr>
        <p:spPr>
          <a:xfrm>
            <a:off x="5784851" y="824574"/>
            <a:ext cx="548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MODERN WEAR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342E5-E540-42E1-B08B-5F952A7B86C5}"/>
              </a:ext>
            </a:extLst>
          </p:cNvPr>
          <p:cNvSpPr txBox="1"/>
          <p:nvPr/>
        </p:nvSpPr>
        <p:spPr>
          <a:xfrm>
            <a:off x="5784851" y="1506259"/>
            <a:ext cx="5486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Gender: </a:t>
            </a:r>
            <a:r>
              <a:rPr lang="en-US" sz="1000" spc="300" dirty="0" err="1">
                <a:solidFill>
                  <a:srgbClr val="2E0927"/>
                </a:solidFill>
                <a:latin typeface="Oswald" panose="02000303000000000000" pitchFamily="2" charset="0"/>
              </a:rPr>
              <a:t>Wonen</a:t>
            </a:r>
            <a:endParaRPr lang="en-US" sz="1000" spc="300" dirty="0">
              <a:solidFill>
                <a:srgbClr val="2E0927"/>
              </a:solidFill>
              <a:latin typeface="Oswald" panose="02000303000000000000" pitchFamily="2" charset="0"/>
            </a:endParaRP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Lens Width: 51MM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Model Number: A1026</a:t>
            </a:r>
          </a:p>
          <a:p>
            <a:r>
              <a:rPr lang="en-US" sz="1000" spc="300" dirty="0">
                <a:solidFill>
                  <a:srgbClr val="2E0927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ECCF47-71B2-4C3E-8272-AE93BAF14647}"/>
              </a:ext>
            </a:extLst>
          </p:cNvPr>
          <p:cNvSpPr txBox="1"/>
          <p:nvPr/>
        </p:nvSpPr>
        <p:spPr>
          <a:xfrm>
            <a:off x="6286497" y="5028575"/>
            <a:ext cx="4483102" cy="646331"/>
          </a:xfrm>
          <a:prstGeom prst="rect">
            <a:avLst/>
          </a:prstGeom>
          <a:noFill/>
          <a:ln w="25400">
            <a:solidFill>
              <a:srgbClr val="2E0927"/>
            </a:solidFill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F52D00"/>
                </a:solidFill>
                <a:latin typeface="Oswald" panose="02000303000000000000" pitchFamily="2" charset="0"/>
              </a:rPr>
              <a:t>$99.99 </a:t>
            </a:r>
            <a:r>
              <a:rPr lang="en-US" sz="3600" b="1" spc="600" dirty="0">
                <a:solidFill>
                  <a:schemeClr val="bg1">
                    <a:lumMod val="75000"/>
                  </a:schemeClr>
                </a:solidFill>
                <a:latin typeface="Oswald" panose="02000303000000000000" pitchFamily="2" charset="0"/>
              </a:rPr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2395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Oswald</vt:lpstr>
      <vt:lpstr>Gadugi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21</cp:revision>
  <dcterms:created xsi:type="dcterms:W3CDTF">2019-01-30T15:45:38Z</dcterms:created>
  <dcterms:modified xsi:type="dcterms:W3CDTF">2019-09-20T13:09:58Z</dcterms:modified>
</cp:coreProperties>
</file>