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5" r:id="rId8"/>
    <p:sldId id="301" r:id="rId9"/>
    <p:sldId id="304" r:id="rId10"/>
  </p:sldIdLst>
  <p:sldSz cx="12192000" cy="6858000"/>
  <p:notesSz cx="6858000" cy="9144000"/>
  <p:embeddedFontLst>
    <p:embeddedFont>
      <p:font typeface="Arial Unicode MS" panose="020B0604020202020204" charset="-128"/>
      <p:regular r:id="rId11"/>
    </p:embeddedFont>
    <p:embeddedFont>
      <p:font typeface="Arial Rounded MT Bold" panose="020F0704030504030204" pitchFamily="3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Noto Sans" panose="020B0604020202020204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487F"/>
    <a:srgbClr val="7888BF"/>
    <a:srgbClr val="3D013C"/>
    <a:srgbClr val="4AF8E1"/>
    <a:srgbClr val="68C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6F9FF7-EF06-4492-AF38-2E3298EA257D}" v="57" dt="2019-09-20T13:01:48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14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m Dupont" userId="9042b1d383435627" providerId="LiveId" clId="{3E6F9FF7-EF06-4492-AF38-2E3298EA257D}"/>
    <pc:docChg chg="custSel modSld">
      <pc:chgData name="Bram Dupont" userId="9042b1d383435627" providerId="LiveId" clId="{3E6F9FF7-EF06-4492-AF38-2E3298EA257D}" dt="2019-09-20T13:05:14.157" v="63" actId="20577"/>
      <pc:docMkLst>
        <pc:docMk/>
      </pc:docMkLst>
      <pc:sldChg chg="modSp modAnim">
        <pc:chgData name="Bram Dupont" userId="9042b1d383435627" providerId="LiveId" clId="{3E6F9FF7-EF06-4492-AF38-2E3298EA257D}" dt="2019-09-20T13:00:05.685" v="22"/>
        <pc:sldMkLst>
          <pc:docMk/>
          <pc:sldMk cId="2001570275" sldId="257"/>
        </pc:sldMkLst>
        <pc:spChg chg="mod">
          <ac:chgData name="Bram Dupont" userId="9042b1d383435627" providerId="LiveId" clId="{3E6F9FF7-EF06-4492-AF38-2E3298EA257D}" dt="2019-09-20T12:54:17.808" v="0" actId="33524"/>
          <ac:spMkLst>
            <pc:docMk/>
            <pc:sldMk cId="2001570275" sldId="257"/>
            <ac:spMk id="8" creationId="{E5461310-C08A-4426-A5A6-883B2B5A1E29}"/>
          </ac:spMkLst>
        </pc:spChg>
        <pc:spChg chg="mod">
          <ac:chgData name="Bram Dupont" userId="9042b1d383435627" providerId="LiveId" clId="{3E6F9FF7-EF06-4492-AF38-2E3298EA257D}" dt="2019-09-20T13:00:04.444" v="21"/>
          <ac:spMkLst>
            <pc:docMk/>
            <pc:sldMk cId="2001570275" sldId="257"/>
            <ac:spMk id="10" creationId="{A57E7162-C4C9-4BE6-85B2-9EF1870CF6B7}"/>
          </ac:spMkLst>
        </pc:spChg>
      </pc:sldChg>
      <pc:sldChg chg="modSp">
        <pc:chgData name="Bram Dupont" userId="9042b1d383435627" providerId="LiveId" clId="{3E6F9FF7-EF06-4492-AF38-2E3298EA257D}" dt="2019-09-20T13:00:18.447" v="24" actId="33524"/>
        <pc:sldMkLst>
          <pc:docMk/>
          <pc:sldMk cId="97924006" sldId="258"/>
        </pc:sldMkLst>
        <pc:spChg chg="mod">
          <ac:chgData name="Bram Dupont" userId="9042b1d383435627" providerId="LiveId" clId="{3E6F9FF7-EF06-4492-AF38-2E3298EA257D}" dt="2019-09-20T13:00:18.447" v="24" actId="33524"/>
          <ac:spMkLst>
            <pc:docMk/>
            <pc:sldMk cId="97924006" sldId="258"/>
            <ac:spMk id="9" creationId="{EC33DA40-9DDC-4C0A-A3A9-517710750E55}"/>
          </ac:spMkLst>
        </pc:spChg>
        <pc:spChg chg="mod">
          <ac:chgData name="Bram Dupont" userId="9042b1d383435627" providerId="LiveId" clId="{3E6F9FF7-EF06-4492-AF38-2E3298EA257D}" dt="2019-09-20T13:00:09.924" v="23"/>
          <ac:spMkLst>
            <pc:docMk/>
            <pc:sldMk cId="97924006" sldId="258"/>
            <ac:spMk id="13" creationId="{47AB8DDD-096F-47E4-BA4D-18851BBECC7B}"/>
          </ac:spMkLst>
        </pc:spChg>
      </pc:sldChg>
      <pc:sldChg chg="modSp">
        <pc:chgData name="Bram Dupont" userId="9042b1d383435627" providerId="LiveId" clId="{3E6F9FF7-EF06-4492-AF38-2E3298EA257D}" dt="2019-09-20T13:00:27.601" v="25"/>
        <pc:sldMkLst>
          <pc:docMk/>
          <pc:sldMk cId="2949478812" sldId="259"/>
        </pc:sldMkLst>
        <pc:spChg chg="mod">
          <ac:chgData name="Bram Dupont" userId="9042b1d383435627" providerId="LiveId" clId="{3E6F9FF7-EF06-4492-AF38-2E3298EA257D}" dt="2019-09-20T13:00:27.601" v="25"/>
          <ac:spMkLst>
            <pc:docMk/>
            <pc:sldMk cId="2949478812" sldId="259"/>
            <ac:spMk id="28" creationId="{47AB8DDD-096F-47E4-BA4D-18851BBECC7B}"/>
          </ac:spMkLst>
        </pc:spChg>
      </pc:sldChg>
      <pc:sldChg chg="modSp">
        <pc:chgData name="Bram Dupont" userId="9042b1d383435627" providerId="LiveId" clId="{3E6F9FF7-EF06-4492-AF38-2E3298EA257D}" dt="2019-09-20T13:00:38.448" v="27" actId="20577"/>
        <pc:sldMkLst>
          <pc:docMk/>
          <pc:sldMk cId="3542643797" sldId="260"/>
        </pc:sldMkLst>
        <pc:spChg chg="mod">
          <ac:chgData name="Bram Dupont" userId="9042b1d383435627" providerId="LiveId" clId="{3E6F9FF7-EF06-4492-AF38-2E3298EA257D}" dt="2019-09-20T13:00:38.448" v="27" actId="20577"/>
          <ac:spMkLst>
            <pc:docMk/>
            <pc:sldMk cId="3542643797" sldId="260"/>
            <ac:spMk id="16" creationId="{658F3243-04B0-4799-A8B4-803EEE8BFA47}"/>
          </ac:spMkLst>
        </pc:spChg>
        <pc:spChg chg="mod">
          <ac:chgData name="Bram Dupont" userId="9042b1d383435627" providerId="LiveId" clId="{3E6F9FF7-EF06-4492-AF38-2E3298EA257D}" dt="2019-09-20T13:00:35.272" v="26"/>
          <ac:spMkLst>
            <pc:docMk/>
            <pc:sldMk cId="3542643797" sldId="260"/>
            <ac:spMk id="27" creationId="{A57E7162-C4C9-4BE6-85B2-9EF1870CF6B7}"/>
          </ac:spMkLst>
        </pc:spChg>
      </pc:sldChg>
      <pc:sldChg chg="modSp">
        <pc:chgData name="Bram Dupont" userId="9042b1d383435627" providerId="LiveId" clId="{3E6F9FF7-EF06-4492-AF38-2E3298EA257D}" dt="2019-09-20T13:00:42.104" v="28"/>
        <pc:sldMkLst>
          <pc:docMk/>
          <pc:sldMk cId="1217404338" sldId="261"/>
        </pc:sldMkLst>
        <pc:spChg chg="mod">
          <ac:chgData name="Bram Dupont" userId="9042b1d383435627" providerId="LiveId" clId="{3E6F9FF7-EF06-4492-AF38-2E3298EA257D}" dt="2019-09-20T13:00:42.104" v="28"/>
          <ac:spMkLst>
            <pc:docMk/>
            <pc:sldMk cId="1217404338" sldId="261"/>
            <ac:spMk id="36" creationId="{47AB8DDD-096F-47E4-BA4D-18851BBECC7B}"/>
          </ac:spMkLst>
        </pc:spChg>
      </pc:sldChg>
      <pc:sldChg chg="modSp">
        <pc:chgData name="Bram Dupont" userId="9042b1d383435627" providerId="LiveId" clId="{3E6F9FF7-EF06-4492-AF38-2E3298EA257D}" dt="2019-09-20T13:01:48.914" v="60" actId="20577"/>
        <pc:sldMkLst>
          <pc:docMk/>
          <pc:sldMk cId="1800720345" sldId="295"/>
        </pc:sldMkLst>
        <pc:spChg chg="mod">
          <ac:chgData name="Bram Dupont" userId="9042b1d383435627" providerId="LiveId" clId="{3E6F9FF7-EF06-4492-AF38-2E3298EA257D}" dt="2019-09-20T13:01:48.914" v="60" actId="20577"/>
          <ac:spMkLst>
            <pc:docMk/>
            <pc:sldMk cId="1800720345" sldId="295"/>
            <ac:spMk id="28" creationId="{00000000-0000-0000-0000-000000000000}"/>
          </ac:spMkLst>
        </pc:spChg>
        <pc:spChg chg="mod">
          <ac:chgData name="Bram Dupont" userId="9042b1d383435627" providerId="LiveId" clId="{3E6F9FF7-EF06-4492-AF38-2E3298EA257D}" dt="2019-09-20T13:01:26.344" v="43" actId="20577"/>
          <ac:spMkLst>
            <pc:docMk/>
            <pc:sldMk cId="1800720345" sldId="295"/>
            <ac:spMk id="29" creationId="{00000000-0000-0000-0000-000000000000}"/>
          </ac:spMkLst>
        </pc:spChg>
        <pc:spChg chg="mod">
          <ac:chgData name="Bram Dupont" userId="9042b1d383435627" providerId="LiveId" clId="{3E6F9FF7-EF06-4492-AF38-2E3298EA257D}" dt="2019-09-20T13:00:49.749" v="29"/>
          <ac:spMkLst>
            <pc:docMk/>
            <pc:sldMk cId="1800720345" sldId="295"/>
            <ac:spMk id="36" creationId="{47AB8DDD-096F-47E4-BA4D-18851BBECC7B}"/>
          </ac:spMkLst>
        </pc:spChg>
        <pc:grpChg chg="mod">
          <ac:chgData name="Bram Dupont" userId="9042b1d383435627" providerId="LiveId" clId="{3E6F9FF7-EF06-4492-AF38-2E3298EA257D}" dt="2019-09-20T13:01:03.294" v="30" actId="1076"/>
          <ac:grpSpMkLst>
            <pc:docMk/>
            <pc:sldMk cId="1800720345" sldId="295"/>
            <ac:grpSpMk id="38" creationId="{19CD0114-2338-4C71-9584-2AF52FB8F414}"/>
          </ac:grpSpMkLst>
        </pc:grpChg>
        <pc:grpChg chg="mod">
          <ac:chgData name="Bram Dupont" userId="9042b1d383435627" providerId="LiveId" clId="{3E6F9FF7-EF06-4492-AF38-2E3298EA257D}" dt="2019-09-20T13:01:03.294" v="30" actId="1076"/>
          <ac:grpSpMkLst>
            <pc:docMk/>
            <pc:sldMk cId="1800720345" sldId="295"/>
            <ac:grpSpMk id="41" creationId="{5C10B107-0FF3-4DE2-B580-4CC7808AD2B9}"/>
          </ac:grpSpMkLst>
        </pc:grpChg>
      </pc:sldChg>
      <pc:sldChg chg="modSp">
        <pc:chgData name="Bram Dupont" userId="9042b1d383435627" providerId="LiveId" clId="{3E6F9FF7-EF06-4492-AF38-2E3298EA257D}" dt="2019-09-20T13:05:14.157" v="63" actId="20577"/>
        <pc:sldMkLst>
          <pc:docMk/>
          <pc:sldMk cId="1166306395" sldId="301"/>
        </pc:sldMkLst>
        <pc:spChg chg="mod">
          <ac:chgData name="Bram Dupont" userId="9042b1d383435627" providerId="LiveId" clId="{3E6F9FF7-EF06-4492-AF38-2E3298EA257D}" dt="2019-09-20T13:05:14.157" v="63" actId="20577"/>
          <ac:spMkLst>
            <pc:docMk/>
            <pc:sldMk cId="1166306395" sldId="301"/>
            <ac:spMk id="26" creationId="{0C37B565-280A-4FE0-9623-7D4CBE5D7C4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FE286-D98B-481E-9B70-36C1E03F6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D2743-AD9F-4366-B9CA-60542DCBEE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1643F-1195-4DC2-8321-737041750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07BC-17DD-46DF-8D38-A157E12AD803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97D8D-6474-4085-80FB-02A8D8295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5CC54-A04B-4658-ADBF-F3DA4C931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5286-07AB-4EF9-B8A3-C41E3A225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04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BF157-9B18-4B21-A271-BE0E1B639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938113-7AC1-4D51-A139-E232E23B4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FD880-8FE0-4758-B93D-31EE7B1E1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07BC-17DD-46DF-8D38-A157E12AD803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4B8C1-CCD6-4ECC-8B05-E0AD1213B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91B91-0377-4682-981E-78EDC022B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5286-07AB-4EF9-B8A3-C41E3A225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47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84B29C-9ABF-465F-8CA0-0E60D4782F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41198B-2A42-4228-A40F-D95E1FCC8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8B612-1EE4-49FD-8766-B0CA93687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07BC-17DD-46DF-8D38-A157E12AD803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17701-2F28-43F3-9400-78778E99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2C006-B98D-4522-BADE-0BC7AB670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5286-07AB-4EF9-B8A3-C41E3A225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15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nd with 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1603389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429501" y="1069989"/>
            <a:ext cx="2501900" cy="421321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087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p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14322"/>
            <a:ext cx="5289258" cy="684367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113028" y="2616201"/>
            <a:ext cx="5008372" cy="3136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7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C2FEB-FDEF-408E-B687-27B29B1A4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DD7B7-95FF-4C39-B649-29A2058C2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1A289-56E3-4C8E-A574-E673DD8D5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07BC-17DD-46DF-8D38-A157E12AD803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41171-2E8F-4846-BEAB-7A5B0A08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6291E-460D-4A81-91BE-641B94E67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5286-07AB-4EF9-B8A3-C41E3A225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87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D0B23-7D9A-4FE9-8899-D843B7A25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B85F8-33D0-4426-B8E6-64611070F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2084B-6C8D-48A3-94D0-35D2A2F84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07BC-17DD-46DF-8D38-A157E12AD803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518D0-7660-4B64-9222-51C61AFB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4E90D-1998-4743-B544-96E8752AF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5286-07AB-4EF9-B8A3-C41E3A225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1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8540F-DD2A-4DA3-A764-E3B0C3ED9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0B8D7-7E94-40A5-9E14-B9603A409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51614D-57A1-4FF4-A745-49A6C3A6E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6DE218-AE38-4AE6-AF0C-84BF0D5F3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07BC-17DD-46DF-8D38-A157E12AD803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B711E6-88AC-4E56-ADBB-DBD97575B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4913D5-8B78-4EF6-8CB0-4E9D8050C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5286-07AB-4EF9-B8A3-C41E3A225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37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940AA-2C5C-4FF3-A5C7-ED3DBE51E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C2CF6-DD58-4A0A-9BD7-68E584261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EE1EE4-7EEB-4C37-8891-9A65214FF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D831F0-FF86-43FA-9F53-B2043BF346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69F0D4-629B-4E8D-B1BD-70BEB4562D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4DCB13-B257-4EBA-BE8F-D5D0D3A87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07BC-17DD-46DF-8D38-A157E12AD803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FB31A9-85AC-4697-B1AA-744AF098C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9BFBF4-DB43-4A6E-BBA1-6D0EF4073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5286-07AB-4EF9-B8A3-C41E3A225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50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70BF9-BB80-4CEB-A846-936189449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12A468-A7E7-4F5F-96FA-7312F857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07BC-17DD-46DF-8D38-A157E12AD803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3F6EE6-E552-4A15-B644-0BBB706B9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B86577-8DAF-469F-84B4-2B336820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5286-07AB-4EF9-B8A3-C41E3A225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165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06A1C9-53C2-4514-9751-50E96F90C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07BC-17DD-46DF-8D38-A157E12AD803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9223D7-3605-4922-9B95-B140B5CAD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28579-1738-4ED4-BECC-6788C85C2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5286-07AB-4EF9-B8A3-C41E3A225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403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BB6D6-A85C-430C-98AF-C3F0002B0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EF48A-D967-4333-BE9D-C8062B538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CA49A-8F6F-43D7-9B45-8C23E29C4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52782A-82F6-4F89-B042-3EF2F96C0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07BC-17DD-46DF-8D38-A157E12AD803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FCD758-41DB-4361-A9CF-DCDC35B16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6B779A-EDFE-443C-9B79-133DBC709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5286-07AB-4EF9-B8A3-C41E3A225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58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20EAE-BAD1-49DA-A9C1-1A4C0932F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2C5E15-901F-4B42-9FFF-186C3B635C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B56301-F873-4187-A5C2-87CF36C49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8B61AD-92CC-48CD-8613-A2DAC555F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07BC-17DD-46DF-8D38-A157E12AD803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A50B8-97FB-4F3C-8D45-B95D43BFD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B91B7C-963F-480E-8119-D7FA3BCA4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F5286-07AB-4EF9-B8A3-C41E3A225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74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50001D-07EC-49AF-B227-3129DDFC6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56695-EE82-4C5A-9C63-D5A6616FA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E12B2-9B43-4360-86E8-68A41C434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C07BC-17DD-46DF-8D38-A157E12AD803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F6B7F-187B-4D09-AF32-4BC884D0C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B575B-3AF7-4FEC-BCAB-4D3916D133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F5286-07AB-4EF9-B8A3-C41E3A225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0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BF965AD-9200-41C5-AC9A-1A73D41A5B6D}"/>
              </a:ext>
            </a:extLst>
          </p:cNvPr>
          <p:cNvSpPr/>
          <p:nvPr/>
        </p:nvSpPr>
        <p:spPr>
          <a:xfrm>
            <a:off x="0" y="0"/>
            <a:ext cx="12192000" cy="4838700"/>
          </a:xfrm>
          <a:custGeom>
            <a:avLst/>
            <a:gdLst>
              <a:gd name="connsiteX0" fmla="*/ 0 w 12192000"/>
              <a:gd name="connsiteY0" fmla="*/ 0 h 4546324"/>
              <a:gd name="connsiteX1" fmla="*/ 12192000 w 12192000"/>
              <a:gd name="connsiteY1" fmla="*/ 0 h 4546324"/>
              <a:gd name="connsiteX2" fmla="*/ 12192000 w 12192000"/>
              <a:gd name="connsiteY2" fmla="*/ 1 h 4546324"/>
              <a:gd name="connsiteX3" fmla="*/ 12192000 w 12192000"/>
              <a:gd name="connsiteY3" fmla="*/ 1 h 4546324"/>
              <a:gd name="connsiteX4" fmla="*/ 12192000 w 12192000"/>
              <a:gd name="connsiteY4" fmla="*/ 4546324 h 4546324"/>
              <a:gd name="connsiteX5" fmla="*/ 12082672 w 12192000"/>
              <a:gd name="connsiteY5" fmla="*/ 4494007 h 4546324"/>
              <a:gd name="connsiteX6" fmla="*/ 10047080 w 12192000"/>
              <a:gd name="connsiteY6" fmla="*/ 2901010 h 4546324"/>
              <a:gd name="connsiteX7" fmla="*/ 9983905 w 12192000"/>
              <a:gd name="connsiteY7" fmla="*/ 2822754 h 4546324"/>
              <a:gd name="connsiteX8" fmla="*/ 9789203 w 12192000"/>
              <a:gd name="connsiteY8" fmla="*/ 2966493 h 4546324"/>
              <a:gd name="connsiteX9" fmla="*/ 6096000 w 12192000"/>
              <a:gd name="connsiteY9" fmla="*/ 4108450 h 4546324"/>
              <a:gd name="connsiteX10" fmla="*/ 9585 w 12192000"/>
              <a:gd name="connsiteY10" fmla="*/ 24607 h 4546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46324">
                <a:moveTo>
                  <a:pt x="0" y="0"/>
                </a:moveTo>
                <a:lnTo>
                  <a:pt x="12192000" y="0"/>
                </a:lnTo>
                <a:lnTo>
                  <a:pt x="12192000" y="1"/>
                </a:lnTo>
                <a:lnTo>
                  <a:pt x="12192000" y="1"/>
                </a:lnTo>
                <a:lnTo>
                  <a:pt x="12192000" y="4546324"/>
                </a:lnTo>
                <a:lnTo>
                  <a:pt x="12082672" y="4494007"/>
                </a:lnTo>
                <a:cubicBezTo>
                  <a:pt x="11280429" y="4090999"/>
                  <a:pt x="10596953" y="3544759"/>
                  <a:pt x="10047080" y="2901010"/>
                </a:cubicBezTo>
                <a:lnTo>
                  <a:pt x="9983905" y="2822754"/>
                </a:lnTo>
                <a:lnTo>
                  <a:pt x="9789203" y="2966493"/>
                </a:lnTo>
                <a:cubicBezTo>
                  <a:pt x="8734957" y="3687465"/>
                  <a:pt x="7464046" y="4108450"/>
                  <a:pt x="6096000" y="4108450"/>
                </a:cubicBezTo>
                <a:cubicBezTo>
                  <a:pt x="3359908" y="4108450"/>
                  <a:pt x="1012356" y="2424511"/>
                  <a:pt x="9585" y="24607"/>
                </a:cubicBezTo>
                <a:close/>
              </a:path>
            </a:pathLst>
          </a:custGeom>
          <a:gradFill>
            <a:gsLst>
              <a:gs pos="0">
                <a:srgbClr val="4AF8E1"/>
              </a:gs>
              <a:gs pos="50000">
                <a:srgbClr val="60487F"/>
              </a:gs>
              <a:gs pos="100000">
                <a:srgbClr val="3D013C"/>
              </a:gs>
            </a:gsLst>
            <a:lin ang="0" scaled="0"/>
          </a:gradFill>
          <a:ln>
            <a:noFill/>
          </a:ln>
          <a:effectLst>
            <a:outerShdw blurRad="1524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EE13265-8595-475B-9F0F-97B63E3372D5}"/>
              </a:ext>
            </a:extLst>
          </p:cNvPr>
          <p:cNvSpPr/>
          <p:nvPr/>
        </p:nvSpPr>
        <p:spPr>
          <a:xfrm>
            <a:off x="0" y="-1"/>
            <a:ext cx="12192000" cy="4546324"/>
          </a:xfrm>
          <a:custGeom>
            <a:avLst/>
            <a:gdLst>
              <a:gd name="connsiteX0" fmla="*/ 0 w 12192000"/>
              <a:gd name="connsiteY0" fmla="*/ 0 h 4546324"/>
              <a:gd name="connsiteX1" fmla="*/ 12192000 w 12192000"/>
              <a:gd name="connsiteY1" fmla="*/ 0 h 4546324"/>
              <a:gd name="connsiteX2" fmla="*/ 12192000 w 12192000"/>
              <a:gd name="connsiteY2" fmla="*/ 1 h 4546324"/>
              <a:gd name="connsiteX3" fmla="*/ 12192000 w 12192000"/>
              <a:gd name="connsiteY3" fmla="*/ 1 h 4546324"/>
              <a:gd name="connsiteX4" fmla="*/ 12192000 w 12192000"/>
              <a:gd name="connsiteY4" fmla="*/ 4546324 h 4546324"/>
              <a:gd name="connsiteX5" fmla="*/ 12082672 w 12192000"/>
              <a:gd name="connsiteY5" fmla="*/ 4494007 h 4546324"/>
              <a:gd name="connsiteX6" fmla="*/ 10047080 w 12192000"/>
              <a:gd name="connsiteY6" fmla="*/ 2901010 h 4546324"/>
              <a:gd name="connsiteX7" fmla="*/ 9983905 w 12192000"/>
              <a:gd name="connsiteY7" fmla="*/ 2822754 h 4546324"/>
              <a:gd name="connsiteX8" fmla="*/ 9789203 w 12192000"/>
              <a:gd name="connsiteY8" fmla="*/ 2966493 h 4546324"/>
              <a:gd name="connsiteX9" fmla="*/ 6096000 w 12192000"/>
              <a:gd name="connsiteY9" fmla="*/ 4108450 h 4546324"/>
              <a:gd name="connsiteX10" fmla="*/ 9585 w 12192000"/>
              <a:gd name="connsiteY10" fmla="*/ 24607 h 4546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46324">
                <a:moveTo>
                  <a:pt x="0" y="0"/>
                </a:moveTo>
                <a:lnTo>
                  <a:pt x="12192000" y="0"/>
                </a:lnTo>
                <a:lnTo>
                  <a:pt x="12192000" y="1"/>
                </a:lnTo>
                <a:lnTo>
                  <a:pt x="12192000" y="1"/>
                </a:lnTo>
                <a:lnTo>
                  <a:pt x="12192000" y="4546324"/>
                </a:lnTo>
                <a:lnTo>
                  <a:pt x="12082672" y="4494007"/>
                </a:lnTo>
                <a:cubicBezTo>
                  <a:pt x="11280429" y="4090999"/>
                  <a:pt x="10596953" y="3544759"/>
                  <a:pt x="10047080" y="2901010"/>
                </a:cubicBezTo>
                <a:lnTo>
                  <a:pt x="9983905" y="2822754"/>
                </a:lnTo>
                <a:lnTo>
                  <a:pt x="9789203" y="2966493"/>
                </a:lnTo>
                <a:cubicBezTo>
                  <a:pt x="8734957" y="3687465"/>
                  <a:pt x="7464046" y="4108450"/>
                  <a:pt x="6096000" y="4108450"/>
                </a:cubicBezTo>
                <a:cubicBezTo>
                  <a:pt x="3359908" y="4108450"/>
                  <a:pt x="1012356" y="2424511"/>
                  <a:pt x="9585" y="24607"/>
                </a:cubicBezTo>
                <a:close/>
              </a:path>
            </a:pathLst>
          </a:custGeom>
          <a:blipFill>
            <a:blip r:embed="rId2"/>
            <a:stretch>
              <a:fillRect l="-133" r="4" b="-78782"/>
            </a:stretch>
          </a:blipFill>
          <a:ln>
            <a:noFill/>
          </a:ln>
          <a:effectLst>
            <a:outerShdw blurRad="1524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878331-0709-4C69-9D31-6B4A35B960AB}"/>
              </a:ext>
            </a:extLst>
          </p:cNvPr>
          <p:cNvSpPr/>
          <p:nvPr/>
        </p:nvSpPr>
        <p:spPr>
          <a:xfrm>
            <a:off x="0" y="0"/>
            <a:ext cx="12192000" cy="4838700"/>
          </a:xfrm>
          <a:custGeom>
            <a:avLst/>
            <a:gdLst>
              <a:gd name="connsiteX0" fmla="*/ 0 w 12192000"/>
              <a:gd name="connsiteY0" fmla="*/ 0 h 4546324"/>
              <a:gd name="connsiteX1" fmla="*/ 12192000 w 12192000"/>
              <a:gd name="connsiteY1" fmla="*/ 0 h 4546324"/>
              <a:gd name="connsiteX2" fmla="*/ 12192000 w 12192000"/>
              <a:gd name="connsiteY2" fmla="*/ 1 h 4546324"/>
              <a:gd name="connsiteX3" fmla="*/ 12192000 w 12192000"/>
              <a:gd name="connsiteY3" fmla="*/ 1 h 4546324"/>
              <a:gd name="connsiteX4" fmla="*/ 12192000 w 12192000"/>
              <a:gd name="connsiteY4" fmla="*/ 4546324 h 4546324"/>
              <a:gd name="connsiteX5" fmla="*/ 12082672 w 12192000"/>
              <a:gd name="connsiteY5" fmla="*/ 4494007 h 4546324"/>
              <a:gd name="connsiteX6" fmla="*/ 10047080 w 12192000"/>
              <a:gd name="connsiteY6" fmla="*/ 2901010 h 4546324"/>
              <a:gd name="connsiteX7" fmla="*/ 9983905 w 12192000"/>
              <a:gd name="connsiteY7" fmla="*/ 2822754 h 4546324"/>
              <a:gd name="connsiteX8" fmla="*/ 9789203 w 12192000"/>
              <a:gd name="connsiteY8" fmla="*/ 2966493 h 4546324"/>
              <a:gd name="connsiteX9" fmla="*/ 6096000 w 12192000"/>
              <a:gd name="connsiteY9" fmla="*/ 4108450 h 4546324"/>
              <a:gd name="connsiteX10" fmla="*/ 9585 w 12192000"/>
              <a:gd name="connsiteY10" fmla="*/ 24607 h 4546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46324">
                <a:moveTo>
                  <a:pt x="0" y="0"/>
                </a:moveTo>
                <a:lnTo>
                  <a:pt x="12192000" y="0"/>
                </a:lnTo>
                <a:lnTo>
                  <a:pt x="12192000" y="1"/>
                </a:lnTo>
                <a:lnTo>
                  <a:pt x="12192000" y="1"/>
                </a:lnTo>
                <a:lnTo>
                  <a:pt x="12192000" y="4546324"/>
                </a:lnTo>
                <a:lnTo>
                  <a:pt x="12082672" y="4494007"/>
                </a:lnTo>
                <a:cubicBezTo>
                  <a:pt x="11280429" y="4090999"/>
                  <a:pt x="10596953" y="3544759"/>
                  <a:pt x="10047080" y="2901010"/>
                </a:cubicBezTo>
                <a:lnTo>
                  <a:pt x="9983905" y="2822754"/>
                </a:lnTo>
                <a:lnTo>
                  <a:pt x="9789203" y="2966493"/>
                </a:lnTo>
                <a:cubicBezTo>
                  <a:pt x="8734957" y="3687465"/>
                  <a:pt x="7464046" y="4108450"/>
                  <a:pt x="6096000" y="4108450"/>
                </a:cubicBezTo>
                <a:cubicBezTo>
                  <a:pt x="3359908" y="4108450"/>
                  <a:pt x="1012356" y="2424511"/>
                  <a:pt x="9585" y="24607"/>
                </a:cubicBezTo>
                <a:close/>
              </a:path>
            </a:pathLst>
          </a:custGeom>
          <a:gradFill>
            <a:gsLst>
              <a:gs pos="0">
                <a:srgbClr val="4AF8E1">
                  <a:alpha val="50000"/>
                </a:srgbClr>
              </a:gs>
              <a:gs pos="50000">
                <a:srgbClr val="60487F">
                  <a:alpha val="50000"/>
                </a:srgbClr>
              </a:gs>
              <a:gs pos="100000">
                <a:srgbClr val="3D013C">
                  <a:alpha val="50000"/>
                </a:srgbClr>
              </a:gs>
            </a:gsLst>
            <a:lin ang="0" scaled="0"/>
          </a:gradFill>
          <a:ln>
            <a:noFill/>
          </a:ln>
          <a:effectLst>
            <a:outerShdw blurRad="1524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034" y="4073236"/>
            <a:ext cx="3713311" cy="311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66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DCE0F13-48E6-41B7-B465-C4FD8896986D}"/>
              </a:ext>
            </a:extLst>
          </p:cNvPr>
          <p:cNvSpPr/>
          <p:nvPr/>
        </p:nvSpPr>
        <p:spPr>
          <a:xfrm>
            <a:off x="0" y="148230"/>
            <a:ext cx="12205595" cy="6804112"/>
          </a:xfrm>
          <a:custGeom>
            <a:avLst/>
            <a:gdLst>
              <a:gd name="connsiteX0" fmla="*/ 1055798 w 12192000"/>
              <a:gd name="connsiteY0" fmla="*/ 0 h 9525000"/>
              <a:gd name="connsiteX1" fmla="*/ 11136202 w 12192000"/>
              <a:gd name="connsiteY1" fmla="*/ 0 h 9525000"/>
              <a:gd name="connsiteX2" fmla="*/ 11150899 w 12192000"/>
              <a:gd name="connsiteY2" fmla="*/ 20668 h 9525000"/>
              <a:gd name="connsiteX3" fmla="*/ 12192000 w 12192000"/>
              <a:gd name="connsiteY3" fmla="*/ 3429000 h 9525000"/>
              <a:gd name="connsiteX4" fmla="*/ 6096000 w 12192000"/>
              <a:gd name="connsiteY4" fmla="*/ 9525000 h 9525000"/>
              <a:gd name="connsiteX5" fmla="*/ 0 w 12192000"/>
              <a:gd name="connsiteY5" fmla="*/ 3429000 h 9525000"/>
              <a:gd name="connsiteX6" fmla="*/ 1041101 w 12192000"/>
              <a:gd name="connsiteY6" fmla="*/ 20668 h 9525000"/>
              <a:gd name="connsiteX7" fmla="*/ 1055798 w 12192000"/>
              <a:gd name="connsiteY7" fmla="*/ 0 h 9525000"/>
              <a:gd name="connsiteX0" fmla="*/ 1055798 w 12192000"/>
              <a:gd name="connsiteY0" fmla="*/ 0 h 9313333"/>
              <a:gd name="connsiteX1" fmla="*/ 11136202 w 12192000"/>
              <a:gd name="connsiteY1" fmla="*/ 0 h 9313333"/>
              <a:gd name="connsiteX2" fmla="*/ 11150899 w 12192000"/>
              <a:gd name="connsiteY2" fmla="*/ 20668 h 9313333"/>
              <a:gd name="connsiteX3" fmla="*/ 12192000 w 12192000"/>
              <a:gd name="connsiteY3" fmla="*/ 3429000 h 9313333"/>
              <a:gd name="connsiteX4" fmla="*/ 2457450 w 12192000"/>
              <a:gd name="connsiteY4" fmla="*/ 9313333 h 9313333"/>
              <a:gd name="connsiteX5" fmla="*/ 0 w 12192000"/>
              <a:gd name="connsiteY5" fmla="*/ 3429000 h 9313333"/>
              <a:gd name="connsiteX6" fmla="*/ 1041101 w 12192000"/>
              <a:gd name="connsiteY6" fmla="*/ 20668 h 9313333"/>
              <a:gd name="connsiteX7" fmla="*/ 1055798 w 12192000"/>
              <a:gd name="connsiteY7" fmla="*/ 0 h 9313333"/>
              <a:gd name="connsiteX0" fmla="*/ 1055798 w 12192000"/>
              <a:gd name="connsiteY0" fmla="*/ 0 h 9419166"/>
              <a:gd name="connsiteX1" fmla="*/ 11136202 w 12192000"/>
              <a:gd name="connsiteY1" fmla="*/ 0 h 9419166"/>
              <a:gd name="connsiteX2" fmla="*/ 11150899 w 12192000"/>
              <a:gd name="connsiteY2" fmla="*/ 20668 h 9419166"/>
              <a:gd name="connsiteX3" fmla="*/ 12192000 w 12192000"/>
              <a:gd name="connsiteY3" fmla="*/ 3429000 h 9419166"/>
              <a:gd name="connsiteX4" fmla="*/ 2457450 w 12192000"/>
              <a:gd name="connsiteY4" fmla="*/ 9419166 h 9419166"/>
              <a:gd name="connsiteX5" fmla="*/ 0 w 12192000"/>
              <a:gd name="connsiteY5" fmla="*/ 3429000 h 9419166"/>
              <a:gd name="connsiteX6" fmla="*/ 1041101 w 12192000"/>
              <a:gd name="connsiteY6" fmla="*/ 20668 h 9419166"/>
              <a:gd name="connsiteX7" fmla="*/ 1055798 w 12192000"/>
              <a:gd name="connsiteY7" fmla="*/ 0 h 9419166"/>
              <a:gd name="connsiteX0" fmla="*/ 827198 w 12192000"/>
              <a:gd name="connsiteY0" fmla="*/ 0 h 10133541"/>
              <a:gd name="connsiteX1" fmla="*/ 11136202 w 12192000"/>
              <a:gd name="connsiteY1" fmla="*/ 714375 h 10133541"/>
              <a:gd name="connsiteX2" fmla="*/ 11150899 w 12192000"/>
              <a:gd name="connsiteY2" fmla="*/ 735043 h 10133541"/>
              <a:gd name="connsiteX3" fmla="*/ 12192000 w 12192000"/>
              <a:gd name="connsiteY3" fmla="*/ 4143375 h 10133541"/>
              <a:gd name="connsiteX4" fmla="*/ 2457450 w 12192000"/>
              <a:gd name="connsiteY4" fmla="*/ 10133541 h 10133541"/>
              <a:gd name="connsiteX5" fmla="*/ 0 w 12192000"/>
              <a:gd name="connsiteY5" fmla="*/ 4143375 h 10133541"/>
              <a:gd name="connsiteX6" fmla="*/ 1041101 w 12192000"/>
              <a:gd name="connsiteY6" fmla="*/ 735043 h 10133541"/>
              <a:gd name="connsiteX7" fmla="*/ 827198 w 12192000"/>
              <a:gd name="connsiteY7" fmla="*/ 0 h 10133541"/>
              <a:gd name="connsiteX0" fmla="*/ 1041101 w 12192000"/>
              <a:gd name="connsiteY0" fmla="*/ 20668 h 9419166"/>
              <a:gd name="connsiteX1" fmla="*/ 11136202 w 12192000"/>
              <a:gd name="connsiteY1" fmla="*/ 0 h 9419166"/>
              <a:gd name="connsiteX2" fmla="*/ 11150899 w 12192000"/>
              <a:gd name="connsiteY2" fmla="*/ 20668 h 9419166"/>
              <a:gd name="connsiteX3" fmla="*/ 12192000 w 12192000"/>
              <a:gd name="connsiteY3" fmla="*/ 3429000 h 9419166"/>
              <a:gd name="connsiteX4" fmla="*/ 2457450 w 12192000"/>
              <a:gd name="connsiteY4" fmla="*/ 9419166 h 9419166"/>
              <a:gd name="connsiteX5" fmla="*/ 0 w 12192000"/>
              <a:gd name="connsiteY5" fmla="*/ 3429000 h 9419166"/>
              <a:gd name="connsiteX6" fmla="*/ 1041101 w 12192000"/>
              <a:gd name="connsiteY6" fmla="*/ 20668 h 9419166"/>
              <a:gd name="connsiteX0" fmla="*/ 290418 w 12489067"/>
              <a:gd name="connsiteY0" fmla="*/ 0 h 9424956"/>
              <a:gd name="connsiteX1" fmla="*/ 11433269 w 12489067"/>
              <a:gd name="connsiteY1" fmla="*/ 5790 h 9424956"/>
              <a:gd name="connsiteX2" fmla="*/ 11447966 w 12489067"/>
              <a:gd name="connsiteY2" fmla="*/ 26458 h 9424956"/>
              <a:gd name="connsiteX3" fmla="*/ 12489067 w 12489067"/>
              <a:gd name="connsiteY3" fmla="*/ 3434790 h 9424956"/>
              <a:gd name="connsiteX4" fmla="*/ 2754517 w 12489067"/>
              <a:gd name="connsiteY4" fmla="*/ 9424956 h 9424956"/>
              <a:gd name="connsiteX5" fmla="*/ 297067 w 12489067"/>
              <a:gd name="connsiteY5" fmla="*/ 3434790 h 9424956"/>
              <a:gd name="connsiteX6" fmla="*/ 290418 w 12489067"/>
              <a:gd name="connsiteY6" fmla="*/ 0 h 9424956"/>
              <a:gd name="connsiteX0" fmla="*/ 290418 w 12489067"/>
              <a:gd name="connsiteY0" fmla="*/ 714683 h 10139639"/>
              <a:gd name="connsiteX1" fmla="*/ 11433269 w 12489067"/>
              <a:gd name="connsiteY1" fmla="*/ 720473 h 10139639"/>
              <a:gd name="connsiteX2" fmla="*/ 11447966 w 12489067"/>
              <a:gd name="connsiteY2" fmla="*/ 741141 h 10139639"/>
              <a:gd name="connsiteX3" fmla="*/ 12489067 w 12489067"/>
              <a:gd name="connsiteY3" fmla="*/ 4149473 h 10139639"/>
              <a:gd name="connsiteX4" fmla="*/ 2754517 w 12489067"/>
              <a:gd name="connsiteY4" fmla="*/ 10139639 h 10139639"/>
              <a:gd name="connsiteX5" fmla="*/ 297067 w 12489067"/>
              <a:gd name="connsiteY5" fmla="*/ 4149473 h 10139639"/>
              <a:gd name="connsiteX6" fmla="*/ 290418 w 12489067"/>
              <a:gd name="connsiteY6" fmla="*/ 714683 h 10139639"/>
              <a:gd name="connsiteX0" fmla="*/ 290418 w 12597335"/>
              <a:gd name="connsiteY0" fmla="*/ 714683 h 10139639"/>
              <a:gd name="connsiteX1" fmla="*/ 11433269 w 12597335"/>
              <a:gd name="connsiteY1" fmla="*/ 720473 h 10139639"/>
              <a:gd name="connsiteX2" fmla="*/ 12209966 w 12597335"/>
              <a:gd name="connsiteY2" fmla="*/ 767600 h 10139639"/>
              <a:gd name="connsiteX3" fmla="*/ 12489067 w 12597335"/>
              <a:gd name="connsiteY3" fmla="*/ 4149473 h 10139639"/>
              <a:gd name="connsiteX4" fmla="*/ 2754517 w 12597335"/>
              <a:gd name="connsiteY4" fmla="*/ 10139639 h 10139639"/>
              <a:gd name="connsiteX5" fmla="*/ 297067 w 12597335"/>
              <a:gd name="connsiteY5" fmla="*/ 4149473 h 10139639"/>
              <a:gd name="connsiteX6" fmla="*/ 290418 w 12597335"/>
              <a:gd name="connsiteY6" fmla="*/ 714683 h 10139639"/>
              <a:gd name="connsiteX0" fmla="*/ 880716 w 13187633"/>
              <a:gd name="connsiteY0" fmla="*/ 400359 h 9825315"/>
              <a:gd name="connsiteX1" fmla="*/ 12800264 w 13187633"/>
              <a:gd name="connsiteY1" fmla="*/ 453276 h 9825315"/>
              <a:gd name="connsiteX2" fmla="*/ 13079365 w 13187633"/>
              <a:gd name="connsiteY2" fmla="*/ 3835149 h 9825315"/>
              <a:gd name="connsiteX3" fmla="*/ 3344815 w 13187633"/>
              <a:gd name="connsiteY3" fmla="*/ 9825315 h 9825315"/>
              <a:gd name="connsiteX4" fmla="*/ 887365 w 13187633"/>
              <a:gd name="connsiteY4" fmla="*/ 3835149 h 9825315"/>
              <a:gd name="connsiteX5" fmla="*/ 880716 w 13187633"/>
              <a:gd name="connsiteY5" fmla="*/ 400359 h 9825315"/>
              <a:gd name="connsiteX0" fmla="*/ 894827 w 13321889"/>
              <a:gd name="connsiteY0" fmla="*/ 414658 h 9839614"/>
              <a:gd name="connsiteX1" fmla="*/ 13004875 w 13321889"/>
              <a:gd name="connsiteY1" fmla="*/ 441117 h 9839614"/>
              <a:gd name="connsiteX2" fmla="*/ 13093476 w 13321889"/>
              <a:gd name="connsiteY2" fmla="*/ 3849448 h 9839614"/>
              <a:gd name="connsiteX3" fmla="*/ 3358926 w 13321889"/>
              <a:gd name="connsiteY3" fmla="*/ 9839614 h 9839614"/>
              <a:gd name="connsiteX4" fmla="*/ 901476 w 13321889"/>
              <a:gd name="connsiteY4" fmla="*/ 3849448 h 9839614"/>
              <a:gd name="connsiteX5" fmla="*/ 894827 w 13321889"/>
              <a:gd name="connsiteY5" fmla="*/ 414658 h 9839614"/>
              <a:gd name="connsiteX0" fmla="*/ 894827 w 13093476"/>
              <a:gd name="connsiteY0" fmla="*/ 414658 h 9839614"/>
              <a:gd name="connsiteX1" fmla="*/ 13004875 w 13093476"/>
              <a:gd name="connsiteY1" fmla="*/ 441117 h 9839614"/>
              <a:gd name="connsiteX2" fmla="*/ 13093476 w 13093476"/>
              <a:gd name="connsiteY2" fmla="*/ 3849448 h 9839614"/>
              <a:gd name="connsiteX3" fmla="*/ 3358926 w 13093476"/>
              <a:gd name="connsiteY3" fmla="*/ 9839614 h 9839614"/>
              <a:gd name="connsiteX4" fmla="*/ 901476 w 13093476"/>
              <a:gd name="connsiteY4" fmla="*/ 3849448 h 9839614"/>
              <a:gd name="connsiteX5" fmla="*/ 894827 w 13093476"/>
              <a:gd name="connsiteY5" fmla="*/ 414658 h 9839614"/>
              <a:gd name="connsiteX0" fmla="*/ 894827 w 13093476"/>
              <a:gd name="connsiteY0" fmla="*/ 273997 h 9698953"/>
              <a:gd name="connsiteX1" fmla="*/ 13004875 w 13093476"/>
              <a:gd name="connsiteY1" fmla="*/ 300456 h 9698953"/>
              <a:gd name="connsiteX2" fmla="*/ 13093476 w 13093476"/>
              <a:gd name="connsiteY2" fmla="*/ 3708787 h 9698953"/>
              <a:gd name="connsiteX3" fmla="*/ 3358926 w 13093476"/>
              <a:gd name="connsiteY3" fmla="*/ 9698953 h 9698953"/>
              <a:gd name="connsiteX4" fmla="*/ 901476 w 13093476"/>
              <a:gd name="connsiteY4" fmla="*/ 3708787 h 9698953"/>
              <a:gd name="connsiteX5" fmla="*/ 894827 w 13093476"/>
              <a:gd name="connsiteY5" fmla="*/ 273997 h 9698953"/>
              <a:gd name="connsiteX0" fmla="*/ 6141 w 12204790"/>
              <a:gd name="connsiteY0" fmla="*/ 952077 h 10377033"/>
              <a:gd name="connsiteX1" fmla="*/ 12116189 w 12204790"/>
              <a:gd name="connsiteY1" fmla="*/ 978536 h 10377033"/>
              <a:gd name="connsiteX2" fmla="*/ 12204790 w 12204790"/>
              <a:gd name="connsiteY2" fmla="*/ 4386867 h 10377033"/>
              <a:gd name="connsiteX3" fmla="*/ 2470240 w 12204790"/>
              <a:gd name="connsiteY3" fmla="*/ 10377033 h 10377033"/>
              <a:gd name="connsiteX4" fmla="*/ 12790 w 12204790"/>
              <a:gd name="connsiteY4" fmla="*/ 4386867 h 10377033"/>
              <a:gd name="connsiteX5" fmla="*/ 6141 w 12204790"/>
              <a:gd name="connsiteY5" fmla="*/ 952077 h 10377033"/>
              <a:gd name="connsiteX0" fmla="*/ 768032 w 12966681"/>
              <a:gd name="connsiteY0" fmla="*/ 30390 h 9455346"/>
              <a:gd name="connsiteX1" fmla="*/ 12878080 w 12966681"/>
              <a:gd name="connsiteY1" fmla="*/ 56849 h 9455346"/>
              <a:gd name="connsiteX2" fmla="*/ 12966681 w 12966681"/>
              <a:gd name="connsiteY2" fmla="*/ 3465180 h 9455346"/>
              <a:gd name="connsiteX3" fmla="*/ 3232131 w 12966681"/>
              <a:gd name="connsiteY3" fmla="*/ 9455346 h 9455346"/>
              <a:gd name="connsiteX4" fmla="*/ 774681 w 12966681"/>
              <a:gd name="connsiteY4" fmla="*/ 3465180 h 9455346"/>
              <a:gd name="connsiteX5" fmla="*/ 768032 w 12966681"/>
              <a:gd name="connsiteY5" fmla="*/ 30390 h 9455346"/>
              <a:gd name="connsiteX0" fmla="*/ 768032 w 12966681"/>
              <a:gd name="connsiteY0" fmla="*/ 30390 h 9455346"/>
              <a:gd name="connsiteX1" fmla="*/ 12878080 w 12966681"/>
              <a:gd name="connsiteY1" fmla="*/ 56849 h 9455346"/>
              <a:gd name="connsiteX2" fmla="*/ 12966681 w 12966681"/>
              <a:gd name="connsiteY2" fmla="*/ 3465180 h 9455346"/>
              <a:gd name="connsiteX3" fmla="*/ 3232131 w 12966681"/>
              <a:gd name="connsiteY3" fmla="*/ 9455346 h 9455346"/>
              <a:gd name="connsiteX4" fmla="*/ 774681 w 12966681"/>
              <a:gd name="connsiteY4" fmla="*/ 3465180 h 9455346"/>
              <a:gd name="connsiteX5" fmla="*/ 768032 w 12966681"/>
              <a:gd name="connsiteY5" fmla="*/ 30390 h 9455346"/>
              <a:gd name="connsiteX0" fmla="*/ 0 w 12198649"/>
              <a:gd name="connsiteY0" fmla="*/ 30390 h 9455346"/>
              <a:gd name="connsiteX1" fmla="*/ 12110048 w 12198649"/>
              <a:gd name="connsiteY1" fmla="*/ 56849 h 9455346"/>
              <a:gd name="connsiteX2" fmla="*/ 12198649 w 12198649"/>
              <a:gd name="connsiteY2" fmla="*/ 3465180 h 9455346"/>
              <a:gd name="connsiteX3" fmla="*/ 2464099 w 12198649"/>
              <a:gd name="connsiteY3" fmla="*/ 9455346 h 9455346"/>
              <a:gd name="connsiteX4" fmla="*/ 6649 w 12198649"/>
              <a:gd name="connsiteY4" fmla="*/ 3465180 h 9455346"/>
              <a:gd name="connsiteX5" fmla="*/ 0 w 12198649"/>
              <a:gd name="connsiteY5" fmla="*/ 30390 h 9455346"/>
              <a:gd name="connsiteX0" fmla="*/ 0 w 12233332"/>
              <a:gd name="connsiteY0" fmla="*/ 43364 h 9468320"/>
              <a:gd name="connsiteX1" fmla="*/ 12205298 w 12233332"/>
              <a:gd name="connsiteY1" fmla="*/ 52184 h 9468320"/>
              <a:gd name="connsiteX2" fmla="*/ 12198649 w 12233332"/>
              <a:gd name="connsiteY2" fmla="*/ 3478154 h 9468320"/>
              <a:gd name="connsiteX3" fmla="*/ 2464099 w 12233332"/>
              <a:gd name="connsiteY3" fmla="*/ 9468320 h 9468320"/>
              <a:gd name="connsiteX4" fmla="*/ 6649 w 12233332"/>
              <a:gd name="connsiteY4" fmla="*/ 3478154 h 9468320"/>
              <a:gd name="connsiteX5" fmla="*/ 0 w 12233332"/>
              <a:gd name="connsiteY5" fmla="*/ 43364 h 9468320"/>
              <a:gd name="connsiteX0" fmla="*/ 0 w 12233332"/>
              <a:gd name="connsiteY0" fmla="*/ 8197 h 9433153"/>
              <a:gd name="connsiteX1" fmla="*/ 12205298 w 12233332"/>
              <a:gd name="connsiteY1" fmla="*/ 17017 h 9433153"/>
              <a:gd name="connsiteX2" fmla="*/ 12198649 w 12233332"/>
              <a:gd name="connsiteY2" fmla="*/ 3442987 h 9433153"/>
              <a:gd name="connsiteX3" fmla="*/ 2464099 w 12233332"/>
              <a:gd name="connsiteY3" fmla="*/ 9433153 h 9433153"/>
              <a:gd name="connsiteX4" fmla="*/ 6649 w 12233332"/>
              <a:gd name="connsiteY4" fmla="*/ 3442987 h 9433153"/>
              <a:gd name="connsiteX5" fmla="*/ 0 w 12233332"/>
              <a:gd name="connsiteY5" fmla="*/ 8197 h 9433153"/>
              <a:gd name="connsiteX0" fmla="*/ 0 w 12233332"/>
              <a:gd name="connsiteY0" fmla="*/ 0 h 9424956"/>
              <a:gd name="connsiteX1" fmla="*/ 12205298 w 12233332"/>
              <a:gd name="connsiteY1" fmla="*/ 8820 h 9424956"/>
              <a:gd name="connsiteX2" fmla="*/ 12198649 w 12233332"/>
              <a:gd name="connsiteY2" fmla="*/ 3434790 h 9424956"/>
              <a:gd name="connsiteX3" fmla="*/ 2464099 w 12233332"/>
              <a:gd name="connsiteY3" fmla="*/ 9424956 h 9424956"/>
              <a:gd name="connsiteX4" fmla="*/ 6649 w 12233332"/>
              <a:gd name="connsiteY4" fmla="*/ 3434790 h 9424956"/>
              <a:gd name="connsiteX5" fmla="*/ 0 w 12233332"/>
              <a:gd name="connsiteY5" fmla="*/ 0 h 9424956"/>
              <a:gd name="connsiteX0" fmla="*/ 0 w 12205952"/>
              <a:gd name="connsiteY0" fmla="*/ 0 h 9424956"/>
              <a:gd name="connsiteX1" fmla="*/ 12205298 w 12205952"/>
              <a:gd name="connsiteY1" fmla="*/ 8820 h 9424956"/>
              <a:gd name="connsiteX2" fmla="*/ 12198649 w 12205952"/>
              <a:gd name="connsiteY2" fmla="*/ 3434790 h 9424956"/>
              <a:gd name="connsiteX3" fmla="*/ 2464099 w 12205952"/>
              <a:gd name="connsiteY3" fmla="*/ 9424956 h 9424956"/>
              <a:gd name="connsiteX4" fmla="*/ 6649 w 12205952"/>
              <a:gd name="connsiteY4" fmla="*/ 3434790 h 9424956"/>
              <a:gd name="connsiteX5" fmla="*/ 0 w 12205952"/>
              <a:gd name="connsiteY5" fmla="*/ 0 h 9424956"/>
              <a:gd name="connsiteX0" fmla="*/ 0 w 12205595"/>
              <a:gd name="connsiteY0" fmla="*/ 0 h 9424956"/>
              <a:gd name="connsiteX1" fmla="*/ 12205298 w 12205595"/>
              <a:gd name="connsiteY1" fmla="*/ 8820 h 9424956"/>
              <a:gd name="connsiteX2" fmla="*/ 12184134 w 12205595"/>
              <a:gd name="connsiteY2" fmla="*/ 2737070 h 9424956"/>
              <a:gd name="connsiteX3" fmla="*/ 2464099 w 12205595"/>
              <a:gd name="connsiteY3" fmla="*/ 9424956 h 9424956"/>
              <a:gd name="connsiteX4" fmla="*/ 6649 w 12205595"/>
              <a:gd name="connsiteY4" fmla="*/ 3434790 h 9424956"/>
              <a:gd name="connsiteX5" fmla="*/ 0 w 12205595"/>
              <a:gd name="connsiteY5" fmla="*/ 0 h 9424956"/>
              <a:gd name="connsiteX0" fmla="*/ 0 w 12205595"/>
              <a:gd name="connsiteY0" fmla="*/ 0 h 9345215"/>
              <a:gd name="connsiteX1" fmla="*/ 12205298 w 12205595"/>
              <a:gd name="connsiteY1" fmla="*/ 8820 h 9345215"/>
              <a:gd name="connsiteX2" fmla="*/ 12184134 w 12205595"/>
              <a:gd name="connsiteY2" fmla="*/ 2737070 h 9345215"/>
              <a:gd name="connsiteX3" fmla="*/ 3349470 w 12205595"/>
              <a:gd name="connsiteY3" fmla="*/ 9345215 h 9345215"/>
              <a:gd name="connsiteX4" fmla="*/ 6649 w 12205595"/>
              <a:gd name="connsiteY4" fmla="*/ 3434790 h 9345215"/>
              <a:gd name="connsiteX5" fmla="*/ 0 w 12205595"/>
              <a:gd name="connsiteY5" fmla="*/ 0 h 9345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5595" h="9345215">
                <a:moveTo>
                  <a:pt x="0" y="0"/>
                </a:moveTo>
                <a:cubicBezTo>
                  <a:pt x="1030196" y="21077"/>
                  <a:pt x="10197590" y="9618"/>
                  <a:pt x="12205298" y="8820"/>
                </a:cubicBezTo>
                <a:cubicBezTo>
                  <a:pt x="12208545" y="302651"/>
                  <a:pt x="12184134" y="1474547"/>
                  <a:pt x="12184134" y="2737070"/>
                </a:cubicBezTo>
                <a:cubicBezTo>
                  <a:pt x="8817406" y="2737070"/>
                  <a:pt x="3349470" y="5978487"/>
                  <a:pt x="3349470" y="9345215"/>
                </a:cubicBezTo>
                <a:cubicBezTo>
                  <a:pt x="3349470" y="5978487"/>
                  <a:pt x="3373377" y="3434790"/>
                  <a:pt x="6649" y="3434790"/>
                </a:cubicBezTo>
                <a:cubicBezTo>
                  <a:pt x="6649" y="2172267"/>
                  <a:pt x="1607" y="1499149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4AF8E1"/>
              </a:gs>
              <a:gs pos="50000">
                <a:srgbClr val="60487F"/>
              </a:gs>
              <a:gs pos="100000">
                <a:srgbClr val="3D013C"/>
              </a:gs>
            </a:gsLst>
            <a:lin ang="2700000" scaled="1"/>
          </a:gradFill>
          <a:ln>
            <a:noFill/>
          </a:ln>
          <a:effectLst>
            <a:outerShdw blurRad="127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3C61AB3-BC17-4B2D-9DA1-4BA8C2C08EA0}"/>
              </a:ext>
            </a:extLst>
          </p:cNvPr>
          <p:cNvSpPr/>
          <p:nvPr/>
        </p:nvSpPr>
        <p:spPr>
          <a:xfrm>
            <a:off x="-6651" y="-4170"/>
            <a:ext cx="12205595" cy="6804112"/>
          </a:xfrm>
          <a:custGeom>
            <a:avLst/>
            <a:gdLst>
              <a:gd name="connsiteX0" fmla="*/ 1055798 w 12192000"/>
              <a:gd name="connsiteY0" fmla="*/ 0 h 9525000"/>
              <a:gd name="connsiteX1" fmla="*/ 11136202 w 12192000"/>
              <a:gd name="connsiteY1" fmla="*/ 0 h 9525000"/>
              <a:gd name="connsiteX2" fmla="*/ 11150899 w 12192000"/>
              <a:gd name="connsiteY2" fmla="*/ 20668 h 9525000"/>
              <a:gd name="connsiteX3" fmla="*/ 12192000 w 12192000"/>
              <a:gd name="connsiteY3" fmla="*/ 3429000 h 9525000"/>
              <a:gd name="connsiteX4" fmla="*/ 6096000 w 12192000"/>
              <a:gd name="connsiteY4" fmla="*/ 9525000 h 9525000"/>
              <a:gd name="connsiteX5" fmla="*/ 0 w 12192000"/>
              <a:gd name="connsiteY5" fmla="*/ 3429000 h 9525000"/>
              <a:gd name="connsiteX6" fmla="*/ 1041101 w 12192000"/>
              <a:gd name="connsiteY6" fmla="*/ 20668 h 9525000"/>
              <a:gd name="connsiteX7" fmla="*/ 1055798 w 12192000"/>
              <a:gd name="connsiteY7" fmla="*/ 0 h 9525000"/>
              <a:gd name="connsiteX0" fmla="*/ 1055798 w 12192000"/>
              <a:gd name="connsiteY0" fmla="*/ 0 h 9313333"/>
              <a:gd name="connsiteX1" fmla="*/ 11136202 w 12192000"/>
              <a:gd name="connsiteY1" fmla="*/ 0 h 9313333"/>
              <a:gd name="connsiteX2" fmla="*/ 11150899 w 12192000"/>
              <a:gd name="connsiteY2" fmla="*/ 20668 h 9313333"/>
              <a:gd name="connsiteX3" fmla="*/ 12192000 w 12192000"/>
              <a:gd name="connsiteY3" fmla="*/ 3429000 h 9313333"/>
              <a:gd name="connsiteX4" fmla="*/ 2457450 w 12192000"/>
              <a:gd name="connsiteY4" fmla="*/ 9313333 h 9313333"/>
              <a:gd name="connsiteX5" fmla="*/ 0 w 12192000"/>
              <a:gd name="connsiteY5" fmla="*/ 3429000 h 9313333"/>
              <a:gd name="connsiteX6" fmla="*/ 1041101 w 12192000"/>
              <a:gd name="connsiteY6" fmla="*/ 20668 h 9313333"/>
              <a:gd name="connsiteX7" fmla="*/ 1055798 w 12192000"/>
              <a:gd name="connsiteY7" fmla="*/ 0 h 9313333"/>
              <a:gd name="connsiteX0" fmla="*/ 1055798 w 12192000"/>
              <a:gd name="connsiteY0" fmla="*/ 0 h 9419166"/>
              <a:gd name="connsiteX1" fmla="*/ 11136202 w 12192000"/>
              <a:gd name="connsiteY1" fmla="*/ 0 h 9419166"/>
              <a:gd name="connsiteX2" fmla="*/ 11150899 w 12192000"/>
              <a:gd name="connsiteY2" fmla="*/ 20668 h 9419166"/>
              <a:gd name="connsiteX3" fmla="*/ 12192000 w 12192000"/>
              <a:gd name="connsiteY3" fmla="*/ 3429000 h 9419166"/>
              <a:gd name="connsiteX4" fmla="*/ 2457450 w 12192000"/>
              <a:gd name="connsiteY4" fmla="*/ 9419166 h 9419166"/>
              <a:gd name="connsiteX5" fmla="*/ 0 w 12192000"/>
              <a:gd name="connsiteY5" fmla="*/ 3429000 h 9419166"/>
              <a:gd name="connsiteX6" fmla="*/ 1041101 w 12192000"/>
              <a:gd name="connsiteY6" fmla="*/ 20668 h 9419166"/>
              <a:gd name="connsiteX7" fmla="*/ 1055798 w 12192000"/>
              <a:gd name="connsiteY7" fmla="*/ 0 h 9419166"/>
              <a:gd name="connsiteX0" fmla="*/ 827198 w 12192000"/>
              <a:gd name="connsiteY0" fmla="*/ 0 h 10133541"/>
              <a:gd name="connsiteX1" fmla="*/ 11136202 w 12192000"/>
              <a:gd name="connsiteY1" fmla="*/ 714375 h 10133541"/>
              <a:gd name="connsiteX2" fmla="*/ 11150899 w 12192000"/>
              <a:gd name="connsiteY2" fmla="*/ 735043 h 10133541"/>
              <a:gd name="connsiteX3" fmla="*/ 12192000 w 12192000"/>
              <a:gd name="connsiteY3" fmla="*/ 4143375 h 10133541"/>
              <a:gd name="connsiteX4" fmla="*/ 2457450 w 12192000"/>
              <a:gd name="connsiteY4" fmla="*/ 10133541 h 10133541"/>
              <a:gd name="connsiteX5" fmla="*/ 0 w 12192000"/>
              <a:gd name="connsiteY5" fmla="*/ 4143375 h 10133541"/>
              <a:gd name="connsiteX6" fmla="*/ 1041101 w 12192000"/>
              <a:gd name="connsiteY6" fmla="*/ 735043 h 10133541"/>
              <a:gd name="connsiteX7" fmla="*/ 827198 w 12192000"/>
              <a:gd name="connsiteY7" fmla="*/ 0 h 10133541"/>
              <a:gd name="connsiteX0" fmla="*/ 1041101 w 12192000"/>
              <a:gd name="connsiteY0" fmla="*/ 20668 h 9419166"/>
              <a:gd name="connsiteX1" fmla="*/ 11136202 w 12192000"/>
              <a:gd name="connsiteY1" fmla="*/ 0 h 9419166"/>
              <a:gd name="connsiteX2" fmla="*/ 11150899 w 12192000"/>
              <a:gd name="connsiteY2" fmla="*/ 20668 h 9419166"/>
              <a:gd name="connsiteX3" fmla="*/ 12192000 w 12192000"/>
              <a:gd name="connsiteY3" fmla="*/ 3429000 h 9419166"/>
              <a:gd name="connsiteX4" fmla="*/ 2457450 w 12192000"/>
              <a:gd name="connsiteY4" fmla="*/ 9419166 h 9419166"/>
              <a:gd name="connsiteX5" fmla="*/ 0 w 12192000"/>
              <a:gd name="connsiteY5" fmla="*/ 3429000 h 9419166"/>
              <a:gd name="connsiteX6" fmla="*/ 1041101 w 12192000"/>
              <a:gd name="connsiteY6" fmla="*/ 20668 h 9419166"/>
              <a:gd name="connsiteX0" fmla="*/ 290418 w 12489067"/>
              <a:gd name="connsiteY0" fmla="*/ 0 h 9424956"/>
              <a:gd name="connsiteX1" fmla="*/ 11433269 w 12489067"/>
              <a:gd name="connsiteY1" fmla="*/ 5790 h 9424956"/>
              <a:gd name="connsiteX2" fmla="*/ 11447966 w 12489067"/>
              <a:gd name="connsiteY2" fmla="*/ 26458 h 9424956"/>
              <a:gd name="connsiteX3" fmla="*/ 12489067 w 12489067"/>
              <a:gd name="connsiteY3" fmla="*/ 3434790 h 9424956"/>
              <a:gd name="connsiteX4" fmla="*/ 2754517 w 12489067"/>
              <a:gd name="connsiteY4" fmla="*/ 9424956 h 9424956"/>
              <a:gd name="connsiteX5" fmla="*/ 297067 w 12489067"/>
              <a:gd name="connsiteY5" fmla="*/ 3434790 h 9424956"/>
              <a:gd name="connsiteX6" fmla="*/ 290418 w 12489067"/>
              <a:gd name="connsiteY6" fmla="*/ 0 h 9424956"/>
              <a:gd name="connsiteX0" fmla="*/ 290418 w 12489067"/>
              <a:gd name="connsiteY0" fmla="*/ 714683 h 10139639"/>
              <a:gd name="connsiteX1" fmla="*/ 11433269 w 12489067"/>
              <a:gd name="connsiteY1" fmla="*/ 720473 h 10139639"/>
              <a:gd name="connsiteX2" fmla="*/ 11447966 w 12489067"/>
              <a:gd name="connsiteY2" fmla="*/ 741141 h 10139639"/>
              <a:gd name="connsiteX3" fmla="*/ 12489067 w 12489067"/>
              <a:gd name="connsiteY3" fmla="*/ 4149473 h 10139639"/>
              <a:gd name="connsiteX4" fmla="*/ 2754517 w 12489067"/>
              <a:gd name="connsiteY4" fmla="*/ 10139639 h 10139639"/>
              <a:gd name="connsiteX5" fmla="*/ 297067 w 12489067"/>
              <a:gd name="connsiteY5" fmla="*/ 4149473 h 10139639"/>
              <a:gd name="connsiteX6" fmla="*/ 290418 w 12489067"/>
              <a:gd name="connsiteY6" fmla="*/ 714683 h 10139639"/>
              <a:gd name="connsiteX0" fmla="*/ 290418 w 12597335"/>
              <a:gd name="connsiteY0" fmla="*/ 714683 h 10139639"/>
              <a:gd name="connsiteX1" fmla="*/ 11433269 w 12597335"/>
              <a:gd name="connsiteY1" fmla="*/ 720473 h 10139639"/>
              <a:gd name="connsiteX2" fmla="*/ 12209966 w 12597335"/>
              <a:gd name="connsiteY2" fmla="*/ 767600 h 10139639"/>
              <a:gd name="connsiteX3" fmla="*/ 12489067 w 12597335"/>
              <a:gd name="connsiteY3" fmla="*/ 4149473 h 10139639"/>
              <a:gd name="connsiteX4" fmla="*/ 2754517 w 12597335"/>
              <a:gd name="connsiteY4" fmla="*/ 10139639 h 10139639"/>
              <a:gd name="connsiteX5" fmla="*/ 297067 w 12597335"/>
              <a:gd name="connsiteY5" fmla="*/ 4149473 h 10139639"/>
              <a:gd name="connsiteX6" fmla="*/ 290418 w 12597335"/>
              <a:gd name="connsiteY6" fmla="*/ 714683 h 10139639"/>
              <a:gd name="connsiteX0" fmla="*/ 880716 w 13187633"/>
              <a:gd name="connsiteY0" fmla="*/ 400359 h 9825315"/>
              <a:gd name="connsiteX1" fmla="*/ 12800264 w 13187633"/>
              <a:gd name="connsiteY1" fmla="*/ 453276 h 9825315"/>
              <a:gd name="connsiteX2" fmla="*/ 13079365 w 13187633"/>
              <a:gd name="connsiteY2" fmla="*/ 3835149 h 9825315"/>
              <a:gd name="connsiteX3" fmla="*/ 3344815 w 13187633"/>
              <a:gd name="connsiteY3" fmla="*/ 9825315 h 9825315"/>
              <a:gd name="connsiteX4" fmla="*/ 887365 w 13187633"/>
              <a:gd name="connsiteY4" fmla="*/ 3835149 h 9825315"/>
              <a:gd name="connsiteX5" fmla="*/ 880716 w 13187633"/>
              <a:gd name="connsiteY5" fmla="*/ 400359 h 9825315"/>
              <a:gd name="connsiteX0" fmla="*/ 894827 w 13321889"/>
              <a:gd name="connsiteY0" fmla="*/ 414658 h 9839614"/>
              <a:gd name="connsiteX1" fmla="*/ 13004875 w 13321889"/>
              <a:gd name="connsiteY1" fmla="*/ 441117 h 9839614"/>
              <a:gd name="connsiteX2" fmla="*/ 13093476 w 13321889"/>
              <a:gd name="connsiteY2" fmla="*/ 3849448 h 9839614"/>
              <a:gd name="connsiteX3" fmla="*/ 3358926 w 13321889"/>
              <a:gd name="connsiteY3" fmla="*/ 9839614 h 9839614"/>
              <a:gd name="connsiteX4" fmla="*/ 901476 w 13321889"/>
              <a:gd name="connsiteY4" fmla="*/ 3849448 h 9839614"/>
              <a:gd name="connsiteX5" fmla="*/ 894827 w 13321889"/>
              <a:gd name="connsiteY5" fmla="*/ 414658 h 9839614"/>
              <a:gd name="connsiteX0" fmla="*/ 894827 w 13093476"/>
              <a:gd name="connsiteY0" fmla="*/ 414658 h 9839614"/>
              <a:gd name="connsiteX1" fmla="*/ 13004875 w 13093476"/>
              <a:gd name="connsiteY1" fmla="*/ 441117 h 9839614"/>
              <a:gd name="connsiteX2" fmla="*/ 13093476 w 13093476"/>
              <a:gd name="connsiteY2" fmla="*/ 3849448 h 9839614"/>
              <a:gd name="connsiteX3" fmla="*/ 3358926 w 13093476"/>
              <a:gd name="connsiteY3" fmla="*/ 9839614 h 9839614"/>
              <a:gd name="connsiteX4" fmla="*/ 901476 w 13093476"/>
              <a:gd name="connsiteY4" fmla="*/ 3849448 h 9839614"/>
              <a:gd name="connsiteX5" fmla="*/ 894827 w 13093476"/>
              <a:gd name="connsiteY5" fmla="*/ 414658 h 9839614"/>
              <a:gd name="connsiteX0" fmla="*/ 894827 w 13093476"/>
              <a:gd name="connsiteY0" fmla="*/ 273997 h 9698953"/>
              <a:gd name="connsiteX1" fmla="*/ 13004875 w 13093476"/>
              <a:gd name="connsiteY1" fmla="*/ 300456 h 9698953"/>
              <a:gd name="connsiteX2" fmla="*/ 13093476 w 13093476"/>
              <a:gd name="connsiteY2" fmla="*/ 3708787 h 9698953"/>
              <a:gd name="connsiteX3" fmla="*/ 3358926 w 13093476"/>
              <a:gd name="connsiteY3" fmla="*/ 9698953 h 9698953"/>
              <a:gd name="connsiteX4" fmla="*/ 901476 w 13093476"/>
              <a:gd name="connsiteY4" fmla="*/ 3708787 h 9698953"/>
              <a:gd name="connsiteX5" fmla="*/ 894827 w 13093476"/>
              <a:gd name="connsiteY5" fmla="*/ 273997 h 9698953"/>
              <a:gd name="connsiteX0" fmla="*/ 6141 w 12204790"/>
              <a:gd name="connsiteY0" fmla="*/ 952077 h 10377033"/>
              <a:gd name="connsiteX1" fmla="*/ 12116189 w 12204790"/>
              <a:gd name="connsiteY1" fmla="*/ 978536 h 10377033"/>
              <a:gd name="connsiteX2" fmla="*/ 12204790 w 12204790"/>
              <a:gd name="connsiteY2" fmla="*/ 4386867 h 10377033"/>
              <a:gd name="connsiteX3" fmla="*/ 2470240 w 12204790"/>
              <a:gd name="connsiteY3" fmla="*/ 10377033 h 10377033"/>
              <a:gd name="connsiteX4" fmla="*/ 12790 w 12204790"/>
              <a:gd name="connsiteY4" fmla="*/ 4386867 h 10377033"/>
              <a:gd name="connsiteX5" fmla="*/ 6141 w 12204790"/>
              <a:gd name="connsiteY5" fmla="*/ 952077 h 10377033"/>
              <a:gd name="connsiteX0" fmla="*/ 768032 w 12966681"/>
              <a:gd name="connsiteY0" fmla="*/ 30390 h 9455346"/>
              <a:gd name="connsiteX1" fmla="*/ 12878080 w 12966681"/>
              <a:gd name="connsiteY1" fmla="*/ 56849 h 9455346"/>
              <a:gd name="connsiteX2" fmla="*/ 12966681 w 12966681"/>
              <a:gd name="connsiteY2" fmla="*/ 3465180 h 9455346"/>
              <a:gd name="connsiteX3" fmla="*/ 3232131 w 12966681"/>
              <a:gd name="connsiteY3" fmla="*/ 9455346 h 9455346"/>
              <a:gd name="connsiteX4" fmla="*/ 774681 w 12966681"/>
              <a:gd name="connsiteY4" fmla="*/ 3465180 h 9455346"/>
              <a:gd name="connsiteX5" fmla="*/ 768032 w 12966681"/>
              <a:gd name="connsiteY5" fmla="*/ 30390 h 9455346"/>
              <a:gd name="connsiteX0" fmla="*/ 768032 w 12966681"/>
              <a:gd name="connsiteY0" fmla="*/ 30390 h 9455346"/>
              <a:gd name="connsiteX1" fmla="*/ 12878080 w 12966681"/>
              <a:gd name="connsiteY1" fmla="*/ 56849 h 9455346"/>
              <a:gd name="connsiteX2" fmla="*/ 12966681 w 12966681"/>
              <a:gd name="connsiteY2" fmla="*/ 3465180 h 9455346"/>
              <a:gd name="connsiteX3" fmla="*/ 3232131 w 12966681"/>
              <a:gd name="connsiteY3" fmla="*/ 9455346 h 9455346"/>
              <a:gd name="connsiteX4" fmla="*/ 774681 w 12966681"/>
              <a:gd name="connsiteY4" fmla="*/ 3465180 h 9455346"/>
              <a:gd name="connsiteX5" fmla="*/ 768032 w 12966681"/>
              <a:gd name="connsiteY5" fmla="*/ 30390 h 9455346"/>
              <a:gd name="connsiteX0" fmla="*/ 0 w 12198649"/>
              <a:gd name="connsiteY0" fmla="*/ 30390 h 9455346"/>
              <a:gd name="connsiteX1" fmla="*/ 12110048 w 12198649"/>
              <a:gd name="connsiteY1" fmla="*/ 56849 h 9455346"/>
              <a:gd name="connsiteX2" fmla="*/ 12198649 w 12198649"/>
              <a:gd name="connsiteY2" fmla="*/ 3465180 h 9455346"/>
              <a:gd name="connsiteX3" fmla="*/ 2464099 w 12198649"/>
              <a:gd name="connsiteY3" fmla="*/ 9455346 h 9455346"/>
              <a:gd name="connsiteX4" fmla="*/ 6649 w 12198649"/>
              <a:gd name="connsiteY4" fmla="*/ 3465180 h 9455346"/>
              <a:gd name="connsiteX5" fmla="*/ 0 w 12198649"/>
              <a:gd name="connsiteY5" fmla="*/ 30390 h 9455346"/>
              <a:gd name="connsiteX0" fmla="*/ 0 w 12233332"/>
              <a:gd name="connsiteY0" fmla="*/ 43364 h 9468320"/>
              <a:gd name="connsiteX1" fmla="*/ 12205298 w 12233332"/>
              <a:gd name="connsiteY1" fmla="*/ 52184 h 9468320"/>
              <a:gd name="connsiteX2" fmla="*/ 12198649 w 12233332"/>
              <a:gd name="connsiteY2" fmla="*/ 3478154 h 9468320"/>
              <a:gd name="connsiteX3" fmla="*/ 2464099 w 12233332"/>
              <a:gd name="connsiteY3" fmla="*/ 9468320 h 9468320"/>
              <a:gd name="connsiteX4" fmla="*/ 6649 w 12233332"/>
              <a:gd name="connsiteY4" fmla="*/ 3478154 h 9468320"/>
              <a:gd name="connsiteX5" fmla="*/ 0 w 12233332"/>
              <a:gd name="connsiteY5" fmla="*/ 43364 h 9468320"/>
              <a:gd name="connsiteX0" fmla="*/ 0 w 12233332"/>
              <a:gd name="connsiteY0" fmla="*/ 8197 h 9433153"/>
              <a:gd name="connsiteX1" fmla="*/ 12205298 w 12233332"/>
              <a:gd name="connsiteY1" fmla="*/ 17017 h 9433153"/>
              <a:gd name="connsiteX2" fmla="*/ 12198649 w 12233332"/>
              <a:gd name="connsiteY2" fmla="*/ 3442987 h 9433153"/>
              <a:gd name="connsiteX3" fmla="*/ 2464099 w 12233332"/>
              <a:gd name="connsiteY3" fmla="*/ 9433153 h 9433153"/>
              <a:gd name="connsiteX4" fmla="*/ 6649 w 12233332"/>
              <a:gd name="connsiteY4" fmla="*/ 3442987 h 9433153"/>
              <a:gd name="connsiteX5" fmla="*/ 0 w 12233332"/>
              <a:gd name="connsiteY5" fmla="*/ 8197 h 9433153"/>
              <a:gd name="connsiteX0" fmla="*/ 0 w 12233332"/>
              <a:gd name="connsiteY0" fmla="*/ 0 h 9424956"/>
              <a:gd name="connsiteX1" fmla="*/ 12205298 w 12233332"/>
              <a:gd name="connsiteY1" fmla="*/ 8820 h 9424956"/>
              <a:gd name="connsiteX2" fmla="*/ 12198649 w 12233332"/>
              <a:gd name="connsiteY2" fmla="*/ 3434790 h 9424956"/>
              <a:gd name="connsiteX3" fmla="*/ 2464099 w 12233332"/>
              <a:gd name="connsiteY3" fmla="*/ 9424956 h 9424956"/>
              <a:gd name="connsiteX4" fmla="*/ 6649 w 12233332"/>
              <a:gd name="connsiteY4" fmla="*/ 3434790 h 9424956"/>
              <a:gd name="connsiteX5" fmla="*/ 0 w 12233332"/>
              <a:gd name="connsiteY5" fmla="*/ 0 h 9424956"/>
              <a:gd name="connsiteX0" fmla="*/ 0 w 12205952"/>
              <a:gd name="connsiteY0" fmla="*/ 0 h 9424956"/>
              <a:gd name="connsiteX1" fmla="*/ 12205298 w 12205952"/>
              <a:gd name="connsiteY1" fmla="*/ 8820 h 9424956"/>
              <a:gd name="connsiteX2" fmla="*/ 12198649 w 12205952"/>
              <a:gd name="connsiteY2" fmla="*/ 3434790 h 9424956"/>
              <a:gd name="connsiteX3" fmla="*/ 2464099 w 12205952"/>
              <a:gd name="connsiteY3" fmla="*/ 9424956 h 9424956"/>
              <a:gd name="connsiteX4" fmla="*/ 6649 w 12205952"/>
              <a:gd name="connsiteY4" fmla="*/ 3434790 h 9424956"/>
              <a:gd name="connsiteX5" fmla="*/ 0 w 12205952"/>
              <a:gd name="connsiteY5" fmla="*/ 0 h 9424956"/>
              <a:gd name="connsiteX0" fmla="*/ 0 w 12205595"/>
              <a:gd name="connsiteY0" fmla="*/ 0 h 9424956"/>
              <a:gd name="connsiteX1" fmla="*/ 12205298 w 12205595"/>
              <a:gd name="connsiteY1" fmla="*/ 8820 h 9424956"/>
              <a:gd name="connsiteX2" fmla="*/ 12184134 w 12205595"/>
              <a:gd name="connsiteY2" fmla="*/ 2737070 h 9424956"/>
              <a:gd name="connsiteX3" fmla="*/ 2464099 w 12205595"/>
              <a:gd name="connsiteY3" fmla="*/ 9424956 h 9424956"/>
              <a:gd name="connsiteX4" fmla="*/ 6649 w 12205595"/>
              <a:gd name="connsiteY4" fmla="*/ 3434790 h 9424956"/>
              <a:gd name="connsiteX5" fmla="*/ 0 w 12205595"/>
              <a:gd name="connsiteY5" fmla="*/ 0 h 9424956"/>
              <a:gd name="connsiteX0" fmla="*/ 0 w 12205595"/>
              <a:gd name="connsiteY0" fmla="*/ 0 h 9345215"/>
              <a:gd name="connsiteX1" fmla="*/ 12205298 w 12205595"/>
              <a:gd name="connsiteY1" fmla="*/ 8820 h 9345215"/>
              <a:gd name="connsiteX2" fmla="*/ 12184134 w 12205595"/>
              <a:gd name="connsiteY2" fmla="*/ 2737070 h 9345215"/>
              <a:gd name="connsiteX3" fmla="*/ 3349470 w 12205595"/>
              <a:gd name="connsiteY3" fmla="*/ 9345215 h 9345215"/>
              <a:gd name="connsiteX4" fmla="*/ 6649 w 12205595"/>
              <a:gd name="connsiteY4" fmla="*/ 3434790 h 9345215"/>
              <a:gd name="connsiteX5" fmla="*/ 0 w 12205595"/>
              <a:gd name="connsiteY5" fmla="*/ 0 h 9345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5595" h="9345215">
                <a:moveTo>
                  <a:pt x="0" y="0"/>
                </a:moveTo>
                <a:cubicBezTo>
                  <a:pt x="1030196" y="21077"/>
                  <a:pt x="10197590" y="9618"/>
                  <a:pt x="12205298" y="8820"/>
                </a:cubicBezTo>
                <a:cubicBezTo>
                  <a:pt x="12208545" y="302651"/>
                  <a:pt x="12184134" y="1474547"/>
                  <a:pt x="12184134" y="2737070"/>
                </a:cubicBezTo>
                <a:cubicBezTo>
                  <a:pt x="8817406" y="2737070"/>
                  <a:pt x="3349470" y="5978487"/>
                  <a:pt x="3349470" y="9345215"/>
                </a:cubicBezTo>
                <a:cubicBezTo>
                  <a:pt x="3349470" y="5978487"/>
                  <a:pt x="3373377" y="3434790"/>
                  <a:pt x="6649" y="3434790"/>
                </a:cubicBezTo>
                <a:cubicBezTo>
                  <a:pt x="6649" y="2172267"/>
                  <a:pt x="1607" y="1499149"/>
                  <a:pt x="0" y="0"/>
                </a:cubicBezTo>
                <a:close/>
              </a:path>
            </a:pathLst>
          </a:custGeom>
          <a:blipFill>
            <a:blip r:embed="rId2"/>
            <a:stretch>
              <a:fillRect l="62" t="-10650" r="-4" b="6"/>
            </a:stretch>
          </a:blipFill>
          <a:ln>
            <a:noFill/>
          </a:ln>
          <a:effectLst>
            <a:outerShdw blurRad="127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0D3138-FAA1-4F4E-AAA5-1F5F58584785}"/>
              </a:ext>
            </a:extLst>
          </p:cNvPr>
          <p:cNvSpPr txBox="1"/>
          <p:nvPr/>
        </p:nvSpPr>
        <p:spPr>
          <a:xfrm>
            <a:off x="6096000" y="3960738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3D013C"/>
                </a:solidFill>
                <a:latin typeface="Arial Rounded MT Bold" panose="020F0704030504030204" pitchFamily="34" charset="0"/>
              </a:rPr>
              <a:t>ELDERLY: </a:t>
            </a:r>
          </a:p>
          <a:p>
            <a:r>
              <a:rPr lang="en-GB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SAVE FOR YOUR GRANDCHILDREN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461310-C08A-4426-A5A6-883B2B5A1E29}"/>
              </a:ext>
            </a:extLst>
          </p:cNvPr>
          <p:cNvSpPr txBox="1"/>
          <p:nvPr/>
        </p:nvSpPr>
        <p:spPr>
          <a:xfrm>
            <a:off x="6096000" y="4867935"/>
            <a:ext cx="5457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52"/>
              </a:spcBef>
              <a:spcAft>
                <a:spcPts val="752"/>
              </a:spcAft>
            </a:pPr>
            <a:r>
              <a:rPr lang="en-PH" sz="1200" noProof="1">
                <a:solidFill>
                  <a:schemeClr val="tx1">
                    <a:lumMod val="85000"/>
                    <a:lumOff val="1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LLI Insurance Company has a lifetime insurance plans to meet your financial needs for every important stages in your life. </a:t>
            </a:r>
            <a:endParaRPr lang="en-US" sz="1200" noProof="1">
              <a:solidFill>
                <a:schemeClr val="tx1">
                  <a:lumMod val="85000"/>
                  <a:lumOff val="15000"/>
                </a:schemeClr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E7DF06-9BF5-4B29-AA3B-0DBD044E873B}"/>
              </a:ext>
            </a:extLst>
          </p:cNvPr>
          <p:cNvSpPr txBox="1"/>
          <p:nvPr/>
        </p:nvSpPr>
        <p:spPr>
          <a:xfrm>
            <a:off x="319315" y="4292829"/>
            <a:ext cx="2842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3D013C"/>
                </a:solidFill>
                <a:latin typeface="Arial Rounded MT Bold" panose="020F0704030504030204" pitchFamily="34" charset="0"/>
              </a:rPr>
              <a:t>ASK US FOR DETAILS</a:t>
            </a:r>
          </a:p>
        </p:txBody>
      </p:sp>
      <p:sp>
        <p:nvSpPr>
          <p:cNvPr id="10" name="OBJECT">
            <a:extLst>
              <a:ext uri="{FF2B5EF4-FFF2-40B4-BE49-F238E27FC236}">
                <a16:creationId xmlns:a16="http://schemas.microsoft.com/office/drawing/2014/main" id="{A57E7162-C4C9-4BE6-85B2-9EF1870CF6B7}"/>
              </a:ext>
            </a:extLst>
          </p:cNvPr>
          <p:cNvSpPr txBox="1">
            <a:spLocks/>
          </p:cNvSpPr>
          <p:nvPr/>
        </p:nvSpPr>
        <p:spPr>
          <a:xfrm>
            <a:off x="991705" y="4959270"/>
            <a:ext cx="4130768" cy="231065"/>
          </a:xfrm>
          <a:prstGeom prst="rect">
            <a:avLst/>
          </a:prstGeom>
        </p:spPr>
        <p:txBody>
          <a:bodyPr vert="horz" lIns="45842" tIns="22921" rIns="45842" bIns="22921" rtlCol="0" anchor="t">
            <a:noAutofit/>
          </a:bodyPr>
          <a:lstStyle>
            <a:lvl1pPr marL="452262" indent="-452262" algn="l" defTabSz="1809049" rtl="0" eaLnBrk="1" latinLnBrk="0" hangingPunct="1">
              <a:lnSpc>
                <a:spcPct val="90000"/>
              </a:lnSpc>
              <a:spcBef>
                <a:spcPts val="1978"/>
              </a:spcBef>
              <a:buFont typeface="Arial" panose="020B0604020202020204" pitchFamily="34" charset="0"/>
              <a:buChar char="•"/>
              <a:defRPr sz="55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56787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47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1311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65836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70360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74885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79409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83934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688458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752"/>
              </a:spcBef>
              <a:spcAft>
                <a:spcPts val="752"/>
              </a:spcAft>
              <a:buNone/>
            </a:pPr>
            <a:r>
              <a:rPr lang="en-US" sz="120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1-800-123-4567</a:t>
            </a:r>
          </a:p>
        </p:txBody>
      </p:sp>
      <p:sp>
        <p:nvSpPr>
          <p:cNvPr id="11" name="OBJECT">
            <a:extLst>
              <a:ext uri="{FF2B5EF4-FFF2-40B4-BE49-F238E27FC236}">
                <a16:creationId xmlns:a16="http://schemas.microsoft.com/office/drawing/2014/main" id="{7623719D-BA11-4A96-BED2-70ED0288EEDC}"/>
              </a:ext>
            </a:extLst>
          </p:cNvPr>
          <p:cNvSpPr txBox="1">
            <a:spLocks/>
          </p:cNvSpPr>
          <p:nvPr/>
        </p:nvSpPr>
        <p:spPr>
          <a:xfrm>
            <a:off x="1019415" y="5410282"/>
            <a:ext cx="4130768" cy="231065"/>
          </a:xfrm>
          <a:prstGeom prst="rect">
            <a:avLst/>
          </a:prstGeom>
        </p:spPr>
        <p:txBody>
          <a:bodyPr vert="horz" lIns="45842" tIns="22921" rIns="45842" bIns="22921" rtlCol="0" anchor="t">
            <a:noAutofit/>
          </a:bodyPr>
          <a:lstStyle>
            <a:lvl1pPr marL="452262" indent="-452262" algn="l" defTabSz="1809049" rtl="0" eaLnBrk="1" latinLnBrk="0" hangingPunct="1">
              <a:lnSpc>
                <a:spcPct val="90000"/>
              </a:lnSpc>
              <a:spcBef>
                <a:spcPts val="1978"/>
              </a:spcBef>
              <a:buFont typeface="Arial" panose="020B0604020202020204" pitchFamily="34" charset="0"/>
              <a:buChar char="•"/>
              <a:defRPr sz="55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56787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47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1311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65836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70360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74885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79409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83934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688458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752"/>
              </a:spcBef>
              <a:spcAft>
                <a:spcPts val="752"/>
              </a:spcAft>
              <a:buNone/>
            </a:pPr>
            <a:r>
              <a:rPr lang="en-US" sz="120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www.lliinsurancecompany.com</a:t>
            </a:r>
          </a:p>
        </p:txBody>
      </p:sp>
      <p:sp>
        <p:nvSpPr>
          <p:cNvPr id="12" name="OBJECT">
            <a:extLst>
              <a:ext uri="{FF2B5EF4-FFF2-40B4-BE49-F238E27FC236}">
                <a16:creationId xmlns:a16="http://schemas.microsoft.com/office/drawing/2014/main" id="{5DD1054A-D16F-4446-95F6-1413B46E481F}"/>
              </a:ext>
            </a:extLst>
          </p:cNvPr>
          <p:cNvSpPr txBox="1">
            <a:spLocks/>
          </p:cNvSpPr>
          <p:nvPr/>
        </p:nvSpPr>
        <p:spPr>
          <a:xfrm>
            <a:off x="1033270" y="5861293"/>
            <a:ext cx="4130768" cy="231065"/>
          </a:xfrm>
          <a:prstGeom prst="rect">
            <a:avLst/>
          </a:prstGeom>
        </p:spPr>
        <p:txBody>
          <a:bodyPr vert="horz" lIns="45842" tIns="22921" rIns="45842" bIns="22921" rtlCol="0" anchor="t">
            <a:noAutofit/>
          </a:bodyPr>
          <a:lstStyle>
            <a:lvl1pPr marL="452262" indent="-452262" algn="l" defTabSz="1809049" rtl="0" eaLnBrk="1" latinLnBrk="0" hangingPunct="1">
              <a:lnSpc>
                <a:spcPct val="90000"/>
              </a:lnSpc>
              <a:spcBef>
                <a:spcPts val="1978"/>
              </a:spcBef>
              <a:buFont typeface="Arial" panose="020B0604020202020204" pitchFamily="34" charset="0"/>
              <a:buChar char="•"/>
              <a:defRPr sz="55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56787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47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1311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65836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70360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74885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79409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83934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688458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752"/>
              </a:spcBef>
              <a:spcAft>
                <a:spcPts val="752"/>
              </a:spcAft>
              <a:buNone/>
            </a:pPr>
            <a:r>
              <a:rPr lang="en-US" sz="120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info@lliinsurancecompany.com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D7FA9E2-F914-450A-BBD8-E6F232984AFB}"/>
              </a:ext>
            </a:extLst>
          </p:cNvPr>
          <p:cNvGrpSpPr/>
          <p:nvPr/>
        </p:nvGrpSpPr>
        <p:grpSpPr>
          <a:xfrm>
            <a:off x="435367" y="4882108"/>
            <a:ext cx="386197" cy="1287411"/>
            <a:chOff x="7225356" y="7236670"/>
            <a:chExt cx="705110" cy="2350527"/>
          </a:xfrm>
          <a:solidFill>
            <a:srgbClr val="3D013C"/>
          </a:solidFill>
        </p:grpSpPr>
        <p:sp>
          <p:nvSpPr>
            <p:cNvPr id="14" name="Freeform 96">
              <a:extLst>
                <a:ext uri="{FF2B5EF4-FFF2-40B4-BE49-F238E27FC236}">
                  <a16:creationId xmlns:a16="http://schemas.microsoft.com/office/drawing/2014/main" id="{2D30E5A5-58DD-4C1C-B506-C1226EE358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28115" y="7236670"/>
              <a:ext cx="702351" cy="703633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86 w 232"/>
                <a:gd name="T11" fmla="*/ 166 h 232"/>
                <a:gd name="T12" fmla="*/ 169 w 232"/>
                <a:gd name="T13" fmla="*/ 184 h 232"/>
                <a:gd name="T14" fmla="*/ 88 w 232"/>
                <a:gd name="T15" fmla="*/ 144 h 232"/>
                <a:gd name="T16" fmla="*/ 48 w 232"/>
                <a:gd name="T17" fmla="*/ 63 h 232"/>
                <a:gd name="T18" fmla="*/ 66 w 232"/>
                <a:gd name="T19" fmla="*/ 46 h 232"/>
                <a:gd name="T20" fmla="*/ 88 w 232"/>
                <a:gd name="T21" fmla="*/ 61 h 232"/>
                <a:gd name="T22" fmla="*/ 94 w 232"/>
                <a:gd name="T23" fmla="*/ 79 h 232"/>
                <a:gd name="T24" fmla="*/ 77 w 232"/>
                <a:gd name="T25" fmla="*/ 95 h 232"/>
                <a:gd name="T26" fmla="*/ 99 w 232"/>
                <a:gd name="T27" fmla="*/ 133 h 232"/>
                <a:gd name="T28" fmla="*/ 136 w 232"/>
                <a:gd name="T29" fmla="*/ 155 h 232"/>
                <a:gd name="T30" fmla="*/ 153 w 232"/>
                <a:gd name="T31" fmla="*/ 138 h 232"/>
                <a:gd name="T32" fmla="*/ 171 w 232"/>
                <a:gd name="T33" fmla="*/ 144 h 232"/>
                <a:gd name="T34" fmla="*/ 186 w 232"/>
                <a:gd name="T35" fmla="*/ 16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86" y="166"/>
                  </a:moveTo>
                  <a:cubicBezTo>
                    <a:pt x="179" y="173"/>
                    <a:pt x="169" y="184"/>
                    <a:pt x="169" y="184"/>
                  </a:cubicBezTo>
                  <a:cubicBezTo>
                    <a:pt x="157" y="195"/>
                    <a:pt x="126" y="183"/>
                    <a:pt x="88" y="144"/>
                  </a:cubicBezTo>
                  <a:cubicBezTo>
                    <a:pt x="49" y="105"/>
                    <a:pt x="37" y="75"/>
                    <a:pt x="48" y="63"/>
                  </a:cubicBezTo>
                  <a:cubicBezTo>
                    <a:pt x="48" y="63"/>
                    <a:pt x="59" y="53"/>
                    <a:pt x="66" y="46"/>
                  </a:cubicBezTo>
                  <a:cubicBezTo>
                    <a:pt x="73" y="39"/>
                    <a:pt x="81" y="51"/>
                    <a:pt x="88" y="61"/>
                  </a:cubicBezTo>
                  <a:cubicBezTo>
                    <a:pt x="95" y="70"/>
                    <a:pt x="96" y="76"/>
                    <a:pt x="94" y="79"/>
                  </a:cubicBezTo>
                  <a:cubicBezTo>
                    <a:pt x="91" y="81"/>
                    <a:pt x="82" y="90"/>
                    <a:pt x="77" y="95"/>
                  </a:cubicBezTo>
                  <a:cubicBezTo>
                    <a:pt x="74" y="98"/>
                    <a:pt x="74" y="107"/>
                    <a:pt x="99" y="133"/>
                  </a:cubicBezTo>
                  <a:cubicBezTo>
                    <a:pt x="124" y="158"/>
                    <a:pt x="134" y="158"/>
                    <a:pt x="136" y="155"/>
                  </a:cubicBezTo>
                  <a:cubicBezTo>
                    <a:pt x="142" y="149"/>
                    <a:pt x="151" y="140"/>
                    <a:pt x="153" y="138"/>
                  </a:cubicBezTo>
                  <a:cubicBezTo>
                    <a:pt x="155" y="136"/>
                    <a:pt x="162" y="137"/>
                    <a:pt x="171" y="144"/>
                  </a:cubicBezTo>
                  <a:cubicBezTo>
                    <a:pt x="181" y="151"/>
                    <a:pt x="193" y="159"/>
                    <a:pt x="186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7">
              <a:extLst>
                <a:ext uri="{FF2B5EF4-FFF2-40B4-BE49-F238E27FC236}">
                  <a16:creationId xmlns:a16="http://schemas.microsoft.com/office/drawing/2014/main" id="{7FCF2AAA-A692-4F81-9825-5A3A665D8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25356" y="8060118"/>
              <a:ext cx="702352" cy="703633"/>
            </a:xfrm>
            <a:custGeom>
              <a:avLst/>
              <a:gdLst>
                <a:gd name="T0" fmla="*/ 112 w 232"/>
                <a:gd name="T1" fmla="*/ 85 h 232"/>
                <a:gd name="T2" fmla="*/ 76 w 232"/>
                <a:gd name="T3" fmla="*/ 112 h 232"/>
                <a:gd name="T4" fmla="*/ 81 w 232"/>
                <a:gd name="T5" fmla="*/ 151 h 232"/>
                <a:gd name="T6" fmla="*/ 112 w 232"/>
                <a:gd name="T7" fmla="*/ 119 h 232"/>
                <a:gd name="T8" fmla="*/ 81 w 232"/>
                <a:gd name="T9" fmla="*/ 151 h 232"/>
                <a:gd name="T10" fmla="*/ 112 w 232"/>
                <a:gd name="T11" fmla="*/ 186 h 232"/>
                <a:gd name="T12" fmla="*/ 83 w 232"/>
                <a:gd name="T13" fmla="*/ 157 h 232"/>
                <a:gd name="T14" fmla="*/ 83 w 232"/>
                <a:gd name="T15" fmla="*/ 74 h 232"/>
                <a:gd name="T16" fmla="*/ 112 w 232"/>
                <a:gd name="T17" fmla="*/ 45 h 232"/>
                <a:gd name="T18" fmla="*/ 83 w 232"/>
                <a:gd name="T19" fmla="*/ 74 h 232"/>
                <a:gd name="T20" fmla="*/ 45 w 232"/>
                <a:gd name="T21" fmla="*/ 119 h 232"/>
                <a:gd name="T22" fmla="*/ 75 w 232"/>
                <a:gd name="T23" fmla="*/ 153 h 232"/>
                <a:gd name="T24" fmla="*/ 75 w 232"/>
                <a:gd name="T25" fmla="*/ 79 h 232"/>
                <a:gd name="T26" fmla="*/ 45 w 232"/>
                <a:gd name="T27" fmla="*/ 112 h 232"/>
                <a:gd name="T28" fmla="*/ 75 w 232"/>
                <a:gd name="T29" fmla="*/ 79 h 232"/>
                <a:gd name="T30" fmla="*/ 141 w 232"/>
                <a:gd name="T31" fmla="*/ 50 h 232"/>
                <a:gd name="T32" fmla="*/ 166 w 232"/>
                <a:gd name="T33" fmla="*/ 67 h 232"/>
                <a:gd name="T34" fmla="*/ 90 w 232"/>
                <a:gd name="T35" fmla="*/ 181 h 232"/>
                <a:gd name="T36" fmla="*/ 65 w 232"/>
                <a:gd name="T37" fmla="*/ 164 h 232"/>
                <a:gd name="T38" fmla="*/ 65 w 232"/>
                <a:gd name="T39" fmla="*/ 67 h 232"/>
                <a:gd name="T40" fmla="*/ 90 w 232"/>
                <a:gd name="T41" fmla="*/ 50 h 232"/>
                <a:gd name="T42" fmla="*/ 162 w 232"/>
                <a:gd name="T43" fmla="*/ 112 h 232"/>
                <a:gd name="T44" fmla="*/ 171 w 232"/>
                <a:gd name="T45" fmla="*/ 72 h 232"/>
                <a:gd name="T46" fmla="*/ 141 w 232"/>
                <a:gd name="T47" fmla="*/ 181 h 232"/>
                <a:gd name="T48" fmla="*/ 154 w 232"/>
                <a:gd name="T49" fmla="*/ 159 h 232"/>
                <a:gd name="T50" fmla="*/ 126 w 232"/>
                <a:gd name="T51" fmla="*/ 46 h 232"/>
                <a:gd name="T52" fmla="*/ 119 w 232"/>
                <a:gd name="T53" fmla="*/ 79 h 232"/>
                <a:gd name="T54" fmla="*/ 126 w 232"/>
                <a:gd name="T55" fmla="*/ 46 h 232"/>
                <a:gd name="T56" fmla="*/ 116 w 232"/>
                <a:gd name="T57" fmla="*/ 232 h 232"/>
                <a:gd name="T58" fmla="*/ 116 w 232"/>
                <a:gd name="T59" fmla="*/ 0 h 232"/>
                <a:gd name="T60" fmla="*/ 196 w 232"/>
                <a:gd name="T61" fmla="*/ 116 h 232"/>
                <a:gd name="T62" fmla="*/ 36 w 232"/>
                <a:gd name="T63" fmla="*/ 116 h 232"/>
                <a:gd name="T64" fmla="*/ 196 w 232"/>
                <a:gd name="T65" fmla="*/ 116 h 232"/>
                <a:gd name="T66" fmla="*/ 171 w 232"/>
                <a:gd name="T67" fmla="*/ 159 h 232"/>
                <a:gd name="T68" fmla="*/ 162 w 232"/>
                <a:gd name="T69" fmla="*/ 119 h 232"/>
                <a:gd name="T70" fmla="*/ 119 w 232"/>
                <a:gd name="T71" fmla="*/ 153 h 232"/>
                <a:gd name="T72" fmla="*/ 126 w 232"/>
                <a:gd name="T73" fmla="*/ 185 h 232"/>
                <a:gd name="T74" fmla="*/ 119 w 232"/>
                <a:gd name="T75" fmla="*/ 153 h 232"/>
                <a:gd name="T76" fmla="*/ 119 w 232"/>
                <a:gd name="T77" fmla="*/ 85 h 232"/>
                <a:gd name="T78" fmla="*/ 155 w 232"/>
                <a:gd name="T79" fmla="*/ 112 h 232"/>
                <a:gd name="T80" fmla="*/ 155 w 232"/>
                <a:gd name="T81" fmla="*/ 119 h 232"/>
                <a:gd name="T82" fmla="*/ 119 w 232"/>
                <a:gd name="T83" fmla="*/ 146 h 232"/>
                <a:gd name="T84" fmla="*/ 155 w 232"/>
                <a:gd name="T85" fmla="*/ 11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2" h="232">
                  <a:moveTo>
                    <a:pt x="81" y="81"/>
                  </a:moveTo>
                  <a:cubicBezTo>
                    <a:pt x="91" y="83"/>
                    <a:pt x="101" y="85"/>
                    <a:pt x="112" y="85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01"/>
                    <a:pt x="78" y="90"/>
                    <a:pt x="81" y="81"/>
                  </a:cubicBezTo>
                  <a:close/>
                  <a:moveTo>
                    <a:pt x="81" y="151"/>
                  </a:moveTo>
                  <a:cubicBezTo>
                    <a:pt x="91" y="148"/>
                    <a:pt x="101" y="146"/>
                    <a:pt x="112" y="146"/>
                  </a:cubicBezTo>
                  <a:cubicBezTo>
                    <a:pt x="112" y="119"/>
                    <a:pt x="112" y="119"/>
                    <a:pt x="112" y="119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6" y="131"/>
                    <a:pt x="78" y="141"/>
                    <a:pt x="81" y="151"/>
                  </a:cubicBezTo>
                  <a:close/>
                  <a:moveTo>
                    <a:pt x="106" y="185"/>
                  </a:moveTo>
                  <a:cubicBezTo>
                    <a:pt x="108" y="186"/>
                    <a:pt x="110" y="186"/>
                    <a:pt x="112" y="186"/>
                  </a:cubicBezTo>
                  <a:cubicBezTo>
                    <a:pt x="112" y="153"/>
                    <a:pt x="112" y="153"/>
                    <a:pt x="112" y="153"/>
                  </a:cubicBezTo>
                  <a:cubicBezTo>
                    <a:pt x="102" y="153"/>
                    <a:pt x="92" y="154"/>
                    <a:pt x="83" y="157"/>
                  </a:cubicBezTo>
                  <a:cubicBezTo>
                    <a:pt x="88" y="171"/>
                    <a:pt x="96" y="181"/>
                    <a:pt x="106" y="185"/>
                  </a:cubicBezTo>
                  <a:close/>
                  <a:moveTo>
                    <a:pt x="83" y="74"/>
                  </a:moveTo>
                  <a:cubicBezTo>
                    <a:pt x="92" y="77"/>
                    <a:pt x="102" y="79"/>
                    <a:pt x="112" y="79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0" y="46"/>
                    <a:pt x="108" y="46"/>
                    <a:pt x="106" y="46"/>
                  </a:cubicBezTo>
                  <a:cubicBezTo>
                    <a:pt x="96" y="51"/>
                    <a:pt x="88" y="61"/>
                    <a:pt x="83" y="74"/>
                  </a:cubicBezTo>
                  <a:close/>
                  <a:moveTo>
                    <a:pt x="69" y="119"/>
                  </a:moveTo>
                  <a:cubicBezTo>
                    <a:pt x="45" y="119"/>
                    <a:pt x="45" y="119"/>
                    <a:pt x="45" y="119"/>
                  </a:cubicBezTo>
                  <a:cubicBezTo>
                    <a:pt x="46" y="134"/>
                    <a:pt x="52" y="148"/>
                    <a:pt x="61" y="159"/>
                  </a:cubicBezTo>
                  <a:cubicBezTo>
                    <a:pt x="65" y="157"/>
                    <a:pt x="70" y="155"/>
                    <a:pt x="75" y="153"/>
                  </a:cubicBezTo>
                  <a:cubicBezTo>
                    <a:pt x="72" y="143"/>
                    <a:pt x="70" y="131"/>
                    <a:pt x="69" y="119"/>
                  </a:cubicBezTo>
                  <a:close/>
                  <a:moveTo>
                    <a:pt x="75" y="79"/>
                  </a:moveTo>
                  <a:cubicBezTo>
                    <a:pt x="70" y="77"/>
                    <a:pt x="65" y="75"/>
                    <a:pt x="61" y="72"/>
                  </a:cubicBezTo>
                  <a:cubicBezTo>
                    <a:pt x="52" y="83"/>
                    <a:pt x="46" y="97"/>
                    <a:pt x="45" y="112"/>
                  </a:cubicBezTo>
                  <a:cubicBezTo>
                    <a:pt x="69" y="112"/>
                    <a:pt x="69" y="112"/>
                    <a:pt x="69" y="112"/>
                  </a:cubicBezTo>
                  <a:cubicBezTo>
                    <a:pt x="70" y="100"/>
                    <a:pt x="72" y="89"/>
                    <a:pt x="75" y="79"/>
                  </a:cubicBezTo>
                  <a:close/>
                  <a:moveTo>
                    <a:pt x="166" y="67"/>
                  </a:moveTo>
                  <a:cubicBezTo>
                    <a:pt x="159" y="60"/>
                    <a:pt x="151" y="54"/>
                    <a:pt x="141" y="50"/>
                  </a:cubicBezTo>
                  <a:cubicBezTo>
                    <a:pt x="146" y="56"/>
                    <a:pt x="151" y="64"/>
                    <a:pt x="154" y="73"/>
                  </a:cubicBezTo>
                  <a:cubicBezTo>
                    <a:pt x="159" y="71"/>
                    <a:pt x="163" y="69"/>
                    <a:pt x="166" y="67"/>
                  </a:cubicBezTo>
                  <a:close/>
                  <a:moveTo>
                    <a:pt x="65" y="164"/>
                  </a:moveTo>
                  <a:cubicBezTo>
                    <a:pt x="72" y="172"/>
                    <a:pt x="81" y="178"/>
                    <a:pt x="90" y="181"/>
                  </a:cubicBezTo>
                  <a:cubicBezTo>
                    <a:pt x="85" y="175"/>
                    <a:pt x="81" y="168"/>
                    <a:pt x="77" y="159"/>
                  </a:cubicBezTo>
                  <a:cubicBezTo>
                    <a:pt x="73" y="160"/>
                    <a:pt x="69" y="162"/>
                    <a:pt x="65" y="164"/>
                  </a:cubicBezTo>
                  <a:close/>
                  <a:moveTo>
                    <a:pt x="90" y="50"/>
                  </a:moveTo>
                  <a:cubicBezTo>
                    <a:pt x="81" y="54"/>
                    <a:pt x="72" y="60"/>
                    <a:pt x="65" y="67"/>
                  </a:cubicBezTo>
                  <a:cubicBezTo>
                    <a:pt x="69" y="69"/>
                    <a:pt x="73" y="71"/>
                    <a:pt x="77" y="73"/>
                  </a:cubicBezTo>
                  <a:cubicBezTo>
                    <a:pt x="81" y="64"/>
                    <a:pt x="85" y="56"/>
                    <a:pt x="90" y="50"/>
                  </a:cubicBezTo>
                  <a:close/>
                  <a:moveTo>
                    <a:pt x="156" y="79"/>
                  </a:moveTo>
                  <a:cubicBezTo>
                    <a:pt x="160" y="89"/>
                    <a:pt x="161" y="100"/>
                    <a:pt x="162" y="112"/>
                  </a:cubicBezTo>
                  <a:cubicBezTo>
                    <a:pt x="186" y="112"/>
                    <a:pt x="186" y="112"/>
                    <a:pt x="186" y="112"/>
                  </a:cubicBezTo>
                  <a:cubicBezTo>
                    <a:pt x="185" y="97"/>
                    <a:pt x="180" y="83"/>
                    <a:pt x="171" y="72"/>
                  </a:cubicBezTo>
                  <a:cubicBezTo>
                    <a:pt x="166" y="75"/>
                    <a:pt x="161" y="77"/>
                    <a:pt x="156" y="79"/>
                  </a:cubicBezTo>
                  <a:close/>
                  <a:moveTo>
                    <a:pt x="141" y="181"/>
                  </a:moveTo>
                  <a:cubicBezTo>
                    <a:pt x="151" y="178"/>
                    <a:pt x="159" y="172"/>
                    <a:pt x="166" y="164"/>
                  </a:cubicBezTo>
                  <a:cubicBezTo>
                    <a:pt x="163" y="162"/>
                    <a:pt x="159" y="160"/>
                    <a:pt x="154" y="159"/>
                  </a:cubicBezTo>
                  <a:cubicBezTo>
                    <a:pt x="151" y="168"/>
                    <a:pt x="146" y="175"/>
                    <a:pt x="141" y="181"/>
                  </a:cubicBezTo>
                  <a:close/>
                  <a:moveTo>
                    <a:pt x="126" y="46"/>
                  </a:moveTo>
                  <a:cubicBezTo>
                    <a:pt x="123" y="46"/>
                    <a:pt x="121" y="46"/>
                    <a:pt x="119" y="45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29" y="79"/>
                    <a:pt x="139" y="77"/>
                    <a:pt x="148" y="74"/>
                  </a:cubicBezTo>
                  <a:cubicBezTo>
                    <a:pt x="143" y="61"/>
                    <a:pt x="135" y="51"/>
                    <a:pt x="126" y="46"/>
                  </a:cubicBezTo>
                  <a:close/>
                  <a:moveTo>
                    <a:pt x="232" y="116"/>
                  </a:moveTo>
                  <a:cubicBezTo>
                    <a:pt x="232" y="180"/>
                    <a:pt x="179" y="232"/>
                    <a:pt x="116" y="232"/>
                  </a:cubicBezTo>
                  <a:cubicBezTo>
                    <a:pt x="52" y="232"/>
                    <a:pt x="0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  <a:cubicBezTo>
                    <a:pt x="179" y="0"/>
                    <a:pt x="232" y="52"/>
                    <a:pt x="232" y="116"/>
                  </a:cubicBezTo>
                  <a:close/>
                  <a:moveTo>
                    <a:pt x="196" y="116"/>
                  </a:moveTo>
                  <a:cubicBezTo>
                    <a:pt x="196" y="72"/>
                    <a:pt x="160" y="36"/>
                    <a:pt x="116" y="36"/>
                  </a:cubicBezTo>
                  <a:cubicBezTo>
                    <a:pt x="71" y="36"/>
                    <a:pt x="36" y="72"/>
                    <a:pt x="36" y="116"/>
                  </a:cubicBezTo>
                  <a:cubicBezTo>
                    <a:pt x="36" y="160"/>
                    <a:pt x="71" y="196"/>
                    <a:pt x="116" y="196"/>
                  </a:cubicBezTo>
                  <a:cubicBezTo>
                    <a:pt x="160" y="196"/>
                    <a:pt x="196" y="160"/>
                    <a:pt x="196" y="116"/>
                  </a:cubicBezTo>
                  <a:close/>
                  <a:moveTo>
                    <a:pt x="156" y="153"/>
                  </a:moveTo>
                  <a:cubicBezTo>
                    <a:pt x="161" y="155"/>
                    <a:pt x="166" y="157"/>
                    <a:pt x="171" y="159"/>
                  </a:cubicBezTo>
                  <a:cubicBezTo>
                    <a:pt x="180" y="148"/>
                    <a:pt x="185" y="134"/>
                    <a:pt x="186" y="119"/>
                  </a:cubicBezTo>
                  <a:cubicBezTo>
                    <a:pt x="162" y="119"/>
                    <a:pt x="162" y="119"/>
                    <a:pt x="162" y="119"/>
                  </a:cubicBezTo>
                  <a:cubicBezTo>
                    <a:pt x="161" y="131"/>
                    <a:pt x="160" y="143"/>
                    <a:pt x="156" y="153"/>
                  </a:cubicBezTo>
                  <a:close/>
                  <a:moveTo>
                    <a:pt x="119" y="153"/>
                  </a:moveTo>
                  <a:cubicBezTo>
                    <a:pt x="119" y="186"/>
                    <a:pt x="119" y="186"/>
                    <a:pt x="119" y="186"/>
                  </a:cubicBezTo>
                  <a:cubicBezTo>
                    <a:pt x="121" y="186"/>
                    <a:pt x="123" y="186"/>
                    <a:pt x="126" y="185"/>
                  </a:cubicBezTo>
                  <a:cubicBezTo>
                    <a:pt x="135" y="181"/>
                    <a:pt x="143" y="171"/>
                    <a:pt x="148" y="157"/>
                  </a:cubicBezTo>
                  <a:cubicBezTo>
                    <a:pt x="139" y="154"/>
                    <a:pt x="129" y="153"/>
                    <a:pt x="119" y="153"/>
                  </a:cubicBezTo>
                  <a:close/>
                  <a:moveTo>
                    <a:pt x="150" y="81"/>
                  </a:moveTo>
                  <a:cubicBezTo>
                    <a:pt x="141" y="83"/>
                    <a:pt x="130" y="85"/>
                    <a:pt x="119" y="85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55" y="112"/>
                    <a:pt x="155" y="112"/>
                    <a:pt x="155" y="112"/>
                  </a:cubicBezTo>
                  <a:cubicBezTo>
                    <a:pt x="155" y="101"/>
                    <a:pt x="153" y="90"/>
                    <a:pt x="150" y="81"/>
                  </a:cubicBezTo>
                  <a:close/>
                  <a:moveTo>
                    <a:pt x="155" y="119"/>
                  </a:moveTo>
                  <a:cubicBezTo>
                    <a:pt x="119" y="119"/>
                    <a:pt x="119" y="119"/>
                    <a:pt x="119" y="119"/>
                  </a:cubicBezTo>
                  <a:cubicBezTo>
                    <a:pt x="119" y="146"/>
                    <a:pt x="119" y="146"/>
                    <a:pt x="119" y="146"/>
                  </a:cubicBezTo>
                  <a:cubicBezTo>
                    <a:pt x="130" y="146"/>
                    <a:pt x="141" y="148"/>
                    <a:pt x="150" y="151"/>
                  </a:cubicBezTo>
                  <a:cubicBezTo>
                    <a:pt x="153" y="141"/>
                    <a:pt x="155" y="131"/>
                    <a:pt x="155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6">
              <a:extLst>
                <a:ext uri="{FF2B5EF4-FFF2-40B4-BE49-F238E27FC236}">
                  <a16:creationId xmlns:a16="http://schemas.microsoft.com/office/drawing/2014/main" id="{372A3776-C631-4B6F-82F1-BD007A4EC9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25356" y="8883564"/>
              <a:ext cx="702352" cy="703633"/>
            </a:xfrm>
            <a:custGeom>
              <a:avLst/>
              <a:gdLst>
                <a:gd name="T0" fmla="*/ 0 w 232"/>
                <a:gd name="T1" fmla="*/ 116 h 232"/>
                <a:gd name="T2" fmla="*/ 232 w 232"/>
                <a:gd name="T3" fmla="*/ 116 h 232"/>
                <a:gd name="T4" fmla="*/ 70 w 232"/>
                <a:gd name="T5" fmla="*/ 116 h 232"/>
                <a:gd name="T6" fmla="*/ 62 w 232"/>
                <a:gd name="T7" fmla="*/ 119 h 232"/>
                <a:gd name="T8" fmla="*/ 62 w 232"/>
                <a:gd name="T9" fmla="*/ 113 h 232"/>
                <a:gd name="T10" fmla="*/ 70 w 232"/>
                <a:gd name="T11" fmla="*/ 116 h 232"/>
                <a:gd name="T12" fmla="*/ 36 w 232"/>
                <a:gd name="T13" fmla="*/ 116 h 232"/>
                <a:gd name="T14" fmla="*/ 37 w 232"/>
                <a:gd name="T15" fmla="*/ 72 h 232"/>
                <a:gd name="T16" fmla="*/ 62 w 232"/>
                <a:gd name="T17" fmla="*/ 91 h 232"/>
                <a:gd name="T18" fmla="*/ 47 w 232"/>
                <a:gd name="T19" fmla="*/ 116 h 232"/>
                <a:gd name="T20" fmla="*/ 186 w 232"/>
                <a:gd name="T21" fmla="*/ 116 h 232"/>
                <a:gd name="T22" fmla="*/ 80 w 232"/>
                <a:gd name="T23" fmla="*/ 57 h 232"/>
                <a:gd name="T24" fmla="*/ 116 w 232"/>
                <a:gd name="T25" fmla="*/ 36 h 232"/>
                <a:gd name="T26" fmla="*/ 116 w 232"/>
                <a:gd name="T27" fmla="*/ 196 h 232"/>
                <a:gd name="T28" fmla="*/ 112 w 232"/>
                <a:gd name="T29" fmla="*/ 137 h 232"/>
                <a:gd name="T30" fmla="*/ 83 w 232"/>
                <a:gd name="T31" fmla="*/ 132 h 232"/>
                <a:gd name="T32" fmla="*/ 102 w 232"/>
                <a:gd name="T33" fmla="*/ 108 h 232"/>
                <a:gd name="T34" fmla="*/ 89 w 232"/>
                <a:gd name="T35" fmla="*/ 105 h 232"/>
                <a:gd name="T36" fmla="*/ 84 w 232"/>
                <a:gd name="T37" fmla="*/ 99 h 232"/>
                <a:gd name="T38" fmla="*/ 97 w 232"/>
                <a:gd name="T39" fmla="*/ 94 h 232"/>
                <a:gd name="T40" fmla="*/ 97 w 232"/>
                <a:gd name="T41" fmla="*/ 130 h 232"/>
                <a:gd name="T42" fmla="*/ 112 w 232"/>
                <a:gd name="T43" fmla="*/ 130 h 232"/>
                <a:gd name="T44" fmla="*/ 81 w 232"/>
                <a:gd name="T45" fmla="*/ 84 h 232"/>
                <a:gd name="T46" fmla="*/ 76 w 232"/>
                <a:gd name="T47" fmla="*/ 79 h 232"/>
                <a:gd name="T48" fmla="*/ 80 w 232"/>
                <a:gd name="T49" fmla="*/ 75 h 232"/>
                <a:gd name="T50" fmla="*/ 84 w 232"/>
                <a:gd name="T51" fmla="*/ 83 h 232"/>
                <a:gd name="T52" fmla="*/ 79 w 232"/>
                <a:gd name="T53" fmla="*/ 149 h 232"/>
                <a:gd name="T54" fmla="*/ 84 w 232"/>
                <a:gd name="T55" fmla="*/ 153 h 232"/>
                <a:gd name="T56" fmla="*/ 78 w 232"/>
                <a:gd name="T57" fmla="*/ 157 h 232"/>
                <a:gd name="T58" fmla="*/ 76 w 232"/>
                <a:gd name="T59" fmla="*/ 152 h 232"/>
                <a:gd name="T60" fmla="*/ 150 w 232"/>
                <a:gd name="T61" fmla="*/ 127 h 232"/>
                <a:gd name="T62" fmla="*/ 144 w 232"/>
                <a:gd name="T63" fmla="*/ 137 h 232"/>
                <a:gd name="T64" fmla="*/ 136 w 232"/>
                <a:gd name="T65" fmla="*/ 127 h 232"/>
                <a:gd name="T66" fmla="*/ 117 w 232"/>
                <a:gd name="T67" fmla="*/ 121 h 232"/>
                <a:gd name="T68" fmla="*/ 144 w 232"/>
                <a:gd name="T69" fmla="*/ 95 h 232"/>
                <a:gd name="T70" fmla="*/ 150 w 232"/>
                <a:gd name="T71" fmla="*/ 119 h 232"/>
                <a:gd name="T72" fmla="*/ 153 w 232"/>
                <a:gd name="T73" fmla="*/ 83 h 232"/>
                <a:gd name="T74" fmla="*/ 149 w 232"/>
                <a:gd name="T75" fmla="*/ 83 h 232"/>
                <a:gd name="T76" fmla="*/ 153 w 232"/>
                <a:gd name="T77" fmla="*/ 75 h 232"/>
                <a:gd name="T78" fmla="*/ 157 w 232"/>
                <a:gd name="T79" fmla="*/ 79 h 232"/>
                <a:gd name="T80" fmla="*/ 155 w 232"/>
                <a:gd name="T81" fmla="*/ 157 h 232"/>
                <a:gd name="T82" fmla="*/ 149 w 232"/>
                <a:gd name="T83" fmla="*/ 153 h 232"/>
                <a:gd name="T84" fmla="*/ 153 w 232"/>
                <a:gd name="T85" fmla="*/ 149 h 232"/>
                <a:gd name="T86" fmla="*/ 157 w 232"/>
                <a:gd name="T87" fmla="*/ 157 h 232"/>
                <a:gd name="T88" fmla="*/ 116 w 232"/>
                <a:gd name="T89" fmla="*/ 69 h 232"/>
                <a:gd name="T90" fmla="*/ 113 w 232"/>
                <a:gd name="T91" fmla="*/ 61 h 232"/>
                <a:gd name="T92" fmla="*/ 119 w 232"/>
                <a:gd name="T93" fmla="*/ 61 h 232"/>
                <a:gd name="T94" fmla="*/ 116 w 232"/>
                <a:gd name="T95" fmla="*/ 162 h 232"/>
                <a:gd name="T96" fmla="*/ 119 w 232"/>
                <a:gd name="T97" fmla="*/ 170 h 232"/>
                <a:gd name="T98" fmla="*/ 113 w 232"/>
                <a:gd name="T99" fmla="*/ 170 h 232"/>
                <a:gd name="T100" fmla="*/ 116 w 232"/>
                <a:gd name="T101" fmla="*/ 162 h 232"/>
                <a:gd name="T102" fmla="*/ 166 w 232"/>
                <a:gd name="T103" fmla="*/ 113 h 232"/>
                <a:gd name="T104" fmla="*/ 174 w 232"/>
                <a:gd name="T105" fmla="*/ 116 h 232"/>
                <a:gd name="T106" fmla="*/ 166 w 232"/>
                <a:gd name="T107" fmla="*/ 119 h 232"/>
                <a:gd name="T108" fmla="*/ 136 w 232"/>
                <a:gd name="T109" fmla="*/ 108 h 232"/>
                <a:gd name="T110" fmla="*/ 136 w 232"/>
                <a:gd name="T111" fmla="*/ 119 h 232"/>
                <a:gd name="T112" fmla="*/ 136 w 232"/>
                <a:gd name="T113" fmla="*/ 10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3" y="0"/>
                    <a:pt x="0" y="52"/>
                    <a:pt x="0" y="116"/>
                  </a:cubicBezTo>
                  <a:cubicBezTo>
                    <a:pt x="0" y="180"/>
                    <a:pt x="53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70" y="116"/>
                  </a:moveTo>
                  <a:cubicBezTo>
                    <a:pt x="70" y="117"/>
                    <a:pt x="69" y="119"/>
                    <a:pt x="67" y="119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60" y="119"/>
                    <a:pt x="59" y="117"/>
                    <a:pt x="59" y="116"/>
                  </a:cubicBezTo>
                  <a:cubicBezTo>
                    <a:pt x="59" y="114"/>
                    <a:pt x="60" y="113"/>
                    <a:pt x="62" y="113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9" y="113"/>
                    <a:pt x="70" y="114"/>
                    <a:pt x="70" y="116"/>
                  </a:cubicBezTo>
                  <a:close/>
                  <a:moveTo>
                    <a:pt x="116" y="196"/>
                  </a:moveTo>
                  <a:cubicBezTo>
                    <a:pt x="72" y="196"/>
                    <a:pt x="36" y="160"/>
                    <a:pt x="36" y="116"/>
                  </a:cubicBezTo>
                  <a:cubicBezTo>
                    <a:pt x="36" y="103"/>
                    <a:pt x="40" y="90"/>
                    <a:pt x="46" y="79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49" y="95"/>
                    <a:pt x="47" y="105"/>
                    <a:pt x="47" y="116"/>
                  </a:cubicBezTo>
                  <a:cubicBezTo>
                    <a:pt x="47" y="154"/>
                    <a:pt x="78" y="185"/>
                    <a:pt x="116" y="185"/>
                  </a:cubicBezTo>
                  <a:cubicBezTo>
                    <a:pt x="155" y="185"/>
                    <a:pt x="186" y="154"/>
                    <a:pt x="186" y="116"/>
                  </a:cubicBezTo>
                  <a:cubicBezTo>
                    <a:pt x="186" y="77"/>
                    <a:pt x="155" y="46"/>
                    <a:pt x="116" y="46"/>
                  </a:cubicBezTo>
                  <a:cubicBezTo>
                    <a:pt x="103" y="46"/>
                    <a:pt x="91" y="50"/>
                    <a:pt x="80" y="57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87" y="40"/>
                    <a:pt x="101" y="36"/>
                    <a:pt x="116" y="36"/>
                  </a:cubicBezTo>
                  <a:cubicBezTo>
                    <a:pt x="160" y="36"/>
                    <a:pt x="196" y="72"/>
                    <a:pt x="196" y="116"/>
                  </a:cubicBezTo>
                  <a:cubicBezTo>
                    <a:pt x="196" y="160"/>
                    <a:pt x="160" y="196"/>
                    <a:pt x="116" y="196"/>
                  </a:cubicBezTo>
                  <a:close/>
                  <a:moveTo>
                    <a:pt x="112" y="130"/>
                  </a:moveTo>
                  <a:cubicBezTo>
                    <a:pt x="112" y="137"/>
                    <a:pt x="112" y="137"/>
                    <a:pt x="112" y="137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8" y="127"/>
                    <a:pt x="88" y="127"/>
                    <a:pt x="88" y="127"/>
                  </a:cubicBezTo>
                  <a:cubicBezTo>
                    <a:pt x="98" y="118"/>
                    <a:pt x="102" y="113"/>
                    <a:pt x="102" y="108"/>
                  </a:cubicBezTo>
                  <a:cubicBezTo>
                    <a:pt x="102" y="104"/>
                    <a:pt x="100" y="102"/>
                    <a:pt x="96" y="102"/>
                  </a:cubicBezTo>
                  <a:cubicBezTo>
                    <a:pt x="93" y="102"/>
                    <a:pt x="90" y="104"/>
                    <a:pt x="89" y="105"/>
                  </a:cubicBezTo>
                  <a:cubicBezTo>
                    <a:pt x="87" y="106"/>
                    <a:pt x="87" y="106"/>
                    <a:pt x="87" y="106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5" y="98"/>
                    <a:pt x="85" y="98"/>
                    <a:pt x="85" y="98"/>
                  </a:cubicBezTo>
                  <a:cubicBezTo>
                    <a:pt x="88" y="96"/>
                    <a:pt x="92" y="94"/>
                    <a:pt x="97" y="94"/>
                  </a:cubicBezTo>
                  <a:cubicBezTo>
                    <a:pt x="106" y="94"/>
                    <a:pt x="111" y="101"/>
                    <a:pt x="111" y="107"/>
                  </a:cubicBezTo>
                  <a:cubicBezTo>
                    <a:pt x="111" y="115"/>
                    <a:pt x="105" y="122"/>
                    <a:pt x="97" y="130"/>
                  </a:cubicBezTo>
                  <a:cubicBezTo>
                    <a:pt x="97" y="130"/>
                    <a:pt x="97" y="130"/>
                    <a:pt x="97" y="130"/>
                  </a:cubicBezTo>
                  <a:lnTo>
                    <a:pt x="112" y="130"/>
                  </a:lnTo>
                  <a:close/>
                  <a:moveTo>
                    <a:pt x="84" y="83"/>
                  </a:moveTo>
                  <a:cubicBezTo>
                    <a:pt x="83" y="83"/>
                    <a:pt x="82" y="84"/>
                    <a:pt x="81" y="84"/>
                  </a:cubicBezTo>
                  <a:cubicBezTo>
                    <a:pt x="81" y="84"/>
                    <a:pt x="80" y="83"/>
                    <a:pt x="79" y="83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4" y="78"/>
                    <a:pt x="74" y="76"/>
                    <a:pt x="76" y="75"/>
                  </a:cubicBezTo>
                  <a:cubicBezTo>
                    <a:pt x="77" y="74"/>
                    <a:pt x="79" y="74"/>
                    <a:pt x="80" y="75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80"/>
                    <a:pt x="85" y="82"/>
                    <a:pt x="84" y="83"/>
                  </a:cubicBezTo>
                  <a:close/>
                  <a:moveTo>
                    <a:pt x="76" y="152"/>
                  </a:moveTo>
                  <a:cubicBezTo>
                    <a:pt x="79" y="149"/>
                    <a:pt x="79" y="149"/>
                    <a:pt x="79" y="149"/>
                  </a:cubicBezTo>
                  <a:cubicBezTo>
                    <a:pt x="81" y="147"/>
                    <a:pt x="82" y="147"/>
                    <a:pt x="84" y="149"/>
                  </a:cubicBezTo>
                  <a:cubicBezTo>
                    <a:pt x="85" y="150"/>
                    <a:pt x="85" y="152"/>
                    <a:pt x="84" y="153"/>
                  </a:cubicBezTo>
                  <a:cubicBezTo>
                    <a:pt x="80" y="157"/>
                    <a:pt x="80" y="157"/>
                    <a:pt x="80" y="157"/>
                  </a:cubicBezTo>
                  <a:cubicBezTo>
                    <a:pt x="79" y="157"/>
                    <a:pt x="78" y="157"/>
                    <a:pt x="78" y="157"/>
                  </a:cubicBezTo>
                  <a:cubicBezTo>
                    <a:pt x="77" y="157"/>
                    <a:pt x="76" y="157"/>
                    <a:pt x="76" y="157"/>
                  </a:cubicBezTo>
                  <a:cubicBezTo>
                    <a:pt x="74" y="155"/>
                    <a:pt x="74" y="153"/>
                    <a:pt x="76" y="152"/>
                  </a:cubicBezTo>
                  <a:close/>
                  <a:moveTo>
                    <a:pt x="150" y="119"/>
                  </a:moveTo>
                  <a:cubicBezTo>
                    <a:pt x="150" y="127"/>
                    <a:pt x="150" y="127"/>
                    <a:pt x="150" y="127"/>
                  </a:cubicBezTo>
                  <a:cubicBezTo>
                    <a:pt x="144" y="127"/>
                    <a:pt x="144" y="127"/>
                    <a:pt x="144" y="127"/>
                  </a:cubicBezTo>
                  <a:cubicBezTo>
                    <a:pt x="144" y="137"/>
                    <a:pt x="144" y="137"/>
                    <a:pt x="144" y="137"/>
                  </a:cubicBezTo>
                  <a:cubicBezTo>
                    <a:pt x="136" y="137"/>
                    <a:pt x="136" y="137"/>
                    <a:pt x="136" y="137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7" y="121"/>
                    <a:pt x="117" y="121"/>
                    <a:pt x="117" y="121"/>
                  </a:cubicBezTo>
                  <a:cubicBezTo>
                    <a:pt x="136" y="95"/>
                    <a:pt x="136" y="95"/>
                    <a:pt x="136" y="95"/>
                  </a:cubicBezTo>
                  <a:cubicBezTo>
                    <a:pt x="144" y="95"/>
                    <a:pt x="144" y="95"/>
                    <a:pt x="144" y="95"/>
                  </a:cubicBezTo>
                  <a:cubicBezTo>
                    <a:pt x="144" y="119"/>
                    <a:pt x="144" y="119"/>
                    <a:pt x="144" y="119"/>
                  </a:cubicBezTo>
                  <a:lnTo>
                    <a:pt x="150" y="119"/>
                  </a:lnTo>
                  <a:close/>
                  <a:moveTo>
                    <a:pt x="157" y="79"/>
                  </a:moveTo>
                  <a:cubicBezTo>
                    <a:pt x="153" y="83"/>
                    <a:pt x="153" y="83"/>
                    <a:pt x="153" y="83"/>
                  </a:cubicBezTo>
                  <a:cubicBezTo>
                    <a:pt x="153" y="83"/>
                    <a:pt x="152" y="84"/>
                    <a:pt x="151" y="84"/>
                  </a:cubicBezTo>
                  <a:cubicBezTo>
                    <a:pt x="151" y="84"/>
                    <a:pt x="150" y="83"/>
                    <a:pt x="149" y="83"/>
                  </a:cubicBezTo>
                  <a:cubicBezTo>
                    <a:pt x="148" y="82"/>
                    <a:pt x="148" y="80"/>
                    <a:pt x="149" y="79"/>
                  </a:cubicBezTo>
                  <a:cubicBezTo>
                    <a:pt x="153" y="75"/>
                    <a:pt x="153" y="75"/>
                    <a:pt x="153" y="75"/>
                  </a:cubicBezTo>
                  <a:cubicBezTo>
                    <a:pt x="154" y="74"/>
                    <a:pt x="156" y="74"/>
                    <a:pt x="157" y="75"/>
                  </a:cubicBezTo>
                  <a:cubicBezTo>
                    <a:pt x="158" y="76"/>
                    <a:pt x="158" y="78"/>
                    <a:pt x="157" y="79"/>
                  </a:cubicBezTo>
                  <a:close/>
                  <a:moveTo>
                    <a:pt x="157" y="157"/>
                  </a:moveTo>
                  <a:cubicBezTo>
                    <a:pt x="157" y="157"/>
                    <a:pt x="156" y="157"/>
                    <a:pt x="155" y="157"/>
                  </a:cubicBezTo>
                  <a:cubicBezTo>
                    <a:pt x="154" y="157"/>
                    <a:pt x="154" y="157"/>
                    <a:pt x="153" y="157"/>
                  </a:cubicBezTo>
                  <a:cubicBezTo>
                    <a:pt x="149" y="153"/>
                    <a:pt x="149" y="153"/>
                    <a:pt x="149" y="153"/>
                  </a:cubicBezTo>
                  <a:cubicBezTo>
                    <a:pt x="148" y="152"/>
                    <a:pt x="148" y="150"/>
                    <a:pt x="149" y="149"/>
                  </a:cubicBezTo>
                  <a:cubicBezTo>
                    <a:pt x="150" y="147"/>
                    <a:pt x="152" y="147"/>
                    <a:pt x="153" y="149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58" y="153"/>
                    <a:pt x="158" y="155"/>
                    <a:pt x="157" y="157"/>
                  </a:cubicBezTo>
                  <a:close/>
                  <a:moveTo>
                    <a:pt x="119" y="66"/>
                  </a:moveTo>
                  <a:cubicBezTo>
                    <a:pt x="119" y="68"/>
                    <a:pt x="118" y="69"/>
                    <a:pt x="116" y="69"/>
                  </a:cubicBezTo>
                  <a:cubicBezTo>
                    <a:pt x="115" y="69"/>
                    <a:pt x="113" y="68"/>
                    <a:pt x="113" y="66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59"/>
                    <a:pt x="115" y="58"/>
                    <a:pt x="116" y="58"/>
                  </a:cubicBezTo>
                  <a:cubicBezTo>
                    <a:pt x="118" y="58"/>
                    <a:pt x="119" y="59"/>
                    <a:pt x="119" y="61"/>
                  </a:cubicBezTo>
                  <a:lnTo>
                    <a:pt x="119" y="66"/>
                  </a:lnTo>
                  <a:close/>
                  <a:moveTo>
                    <a:pt x="116" y="162"/>
                  </a:moveTo>
                  <a:cubicBezTo>
                    <a:pt x="118" y="162"/>
                    <a:pt x="119" y="163"/>
                    <a:pt x="119" y="165"/>
                  </a:cubicBezTo>
                  <a:cubicBezTo>
                    <a:pt x="119" y="170"/>
                    <a:pt x="119" y="170"/>
                    <a:pt x="119" y="170"/>
                  </a:cubicBezTo>
                  <a:cubicBezTo>
                    <a:pt x="119" y="172"/>
                    <a:pt x="118" y="173"/>
                    <a:pt x="116" y="173"/>
                  </a:cubicBezTo>
                  <a:cubicBezTo>
                    <a:pt x="115" y="173"/>
                    <a:pt x="113" y="172"/>
                    <a:pt x="113" y="170"/>
                  </a:cubicBezTo>
                  <a:cubicBezTo>
                    <a:pt x="113" y="165"/>
                    <a:pt x="113" y="165"/>
                    <a:pt x="113" y="165"/>
                  </a:cubicBezTo>
                  <a:cubicBezTo>
                    <a:pt x="113" y="163"/>
                    <a:pt x="115" y="162"/>
                    <a:pt x="116" y="162"/>
                  </a:cubicBezTo>
                  <a:close/>
                  <a:moveTo>
                    <a:pt x="163" y="116"/>
                  </a:moveTo>
                  <a:cubicBezTo>
                    <a:pt x="163" y="114"/>
                    <a:pt x="164" y="113"/>
                    <a:pt x="166" y="113"/>
                  </a:cubicBezTo>
                  <a:cubicBezTo>
                    <a:pt x="171" y="113"/>
                    <a:pt x="171" y="113"/>
                    <a:pt x="171" y="113"/>
                  </a:cubicBezTo>
                  <a:cubicBezTo>
                    <a:pt x="173" y="113"/>
                    <a:pt x="174" y="114"/>
                    <a:pt x="174" y="116"/>
                  </a:cubicBezTo>
                  <a:cubicBezTo>
                    <a:pt x="174" y="117"/>
                    <a:pt x="173" y="119"/>
                    <a:pt x="171" y="119"/>
                  </a:cubicBezTo>
                  <a:cubicBezTo>
                    <a:pt x="166" y="119"/>
                    <a:pt x="166" y="119"/>
                    <a:pt x="166" y="119"/>
                  </a:cubicBezTo>
                  <a:cubicBezTo>
                    <a:pt x="164" y="119"/>
                    <a:pt x="163" y="117"/>
                    <a:pt x="163" y="116"/>
                  </a:cubicBezTo>
                  <a:close/>
                  <a:moveTo>
                    <a:pt x="136" y="108"/>
                  </a:moveTo>
                  <a:cubicBezTo>
                    <a:pt x="136" y="108"/>
                    <a:pt x="136" y="108"/>
                    <a:pt x="136" y="108"/>
                  </a:cubicBezTo>
                  <a:cubicBezTo>
                    <a:pt x="136" y="119"/>
                    <a:pt x="136" y="119"/>
                    <a:pt x="136" y="119"/>
                  </a:cubicBezTo>
                  <a:cubicBezTo>
                    <a:pt x="128" y="119"/>
                    <a:pt x="128" y="119"/>
                    <a:pt x="128" y="119"/>
                  </a:cubicBezTo>
                  <a:lnTo>
                    <a:pt x="136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26E1D1C2-2E18-4B2A-8C27-F3D9CC0EE1CF}"/>
              </a:ext>
            </a:extLst>
          </p:cNvPr>
          <p:cNvSpPr/>
          <p:nvPr/>
        </p:nvSpPr>
        <p:spPr>
          <a:xfrm>
            <a:off x="6409871" y="6293191"/>
            <a:ext cx="48296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 ARE OPEN </a:t>
            </a:r>
            <a:r>
              <a:rPr lang="en-GB" sz="1400" spc="300" dirty="0">
                <a:solidFill>
                  <a:srgbClr val="3D013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MONDAY</a:t>
            </a:r>
            <a:r>
              <a:rPr lang="en-GB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TO </a:t>
            </a:r>
            <a:r>
              <a:rPr lang="en-GB" sz="1400" spc="300" dirty="0">
                <a:solidFill>
                  <a:srgbClr val="3D013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FRIDAY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F0AEFB8-6A17-460C-ABF6-78F76414154A}"/>
              </a:ext>
            </a:extLst>
          </p:cNvPr>
          <p:cNvSpPr/>
          <p:nvPr/>
        </p:nvSpPr>
        <p:spPr>
          <a:xfrm>
            <a:off x="6102797" y="6177642"/>
            <a:ext cx="5450574" cy="532128"/>
          </a:xfrm>
          <a:prstGeom prst="roundRect">
            <a:avLst>
              <a:gd name="adj" fmla="val 50000"/>
            </a:avLst>
          </a:prstGeom>
          <a:noFill/>
          <a:ln>
            <a:solidFill>
              <a:srgbClr val="3D01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70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/>
      <p:bldP spid="8" grpId="0"/>
      <p:bldP spid="9" grpId="0"/>
      <p:bldP spid="10" grpId="0"/>
      <p:bldP spid="11" grpId="0"/>
      <p:bldP spid="12" grpId="0"/>
      <p:bldP spid="7" grpId="0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301E4B17-3D26-4FF9-9E8C-36C093C2D8CE}"/>
              </a:ext>
            </a:extLst>
          </p:cNvPr>
          <p:cNvSpPr/>
          <p:nvPr/>
        </p:nvSpPr>
        <p:spPr>
          <a:xfrm>
            <a:off x="213094" y="251384"/>
            <a:ext cx="3280497" cy="369332"/>
          </a:xfrm>
          <a:prstGeom prst="homePlate">
            <a:avLst/>
          </a:prstGeom>
          <a:solidFill>
            <a:srgbClr val="3D0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B1036E0-8608-4B34-B6F2-B330263F5044}"/>
              </a:ext>
            </a:extLst>
          </p:cNvPr>
          <p:cNvSpPr/>
          <p:nvPr/>
        </p:nvSpPr>
        <p:spPr>
          <a:xfrm rot="21138921">
            <a:off x="1160235" y="1504950"/>
            <a:ext cx="4584702" cy="4584700"/>
          </a:xfrm>
          <a:custGeom>
            <a:avLst/>
            <a:gdLst>
              <a:gd name="connsiteX0" fmla="*/ 6096000 w 6096000"/>
              <a:gd name="connsiteY0" fmla="*/ 0 h 6096000"/>
              <a:gd name="connsiteX1" fmla="*/ 0 w 6096000"/>
              <a:gd name="connsiteY1" fmla="*/ 6096000 h 6096000"/>
              <a:gd name="connsiteX2" fmla="*/ 6096000 w 6096000"/>
              <a:gd name="connsiteY2" fmla="*/ 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6096000">
                <a:moveTo>
                  <a:pt x="6096000" y="0"/>
                </a:moveTo>
                <a:cubicBezTo>
                  <a:pt x="6096000" y="3366728"/>
                  <a:pt x="3366728" y="6096000"/>
                  <a:pt x="0" y="6096000"/>
                </a:cubicBezTo>
                <a:cubicBezTo>
                  <a:pt x="0" y="2729272"/>
                  <a:pt x="2729272" y="0"/>
                  <a:pt x="6096000" y="0"/>
                </a:cubicBezTo>
                <a:close/>
              </a:path>
            </a:pathLst>
          </a:custGeom>
          <a:gradFill>
            <a:gsLst>
              <a:gs pos="0">
                <a:srgbClr val="4AF8E1"/>
              </a:gs>
              <a:gs pos="50000">
                <a:srgbClr val="60487F"/>
              </a:gs>
              <a:gs pos="100000">
                <a:srgbClr val="3D013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0D8C356-A6BF-4701-A05A-7363B8C661E8}"/>
              </a:ext>
            </a:extLst>
          </p:cNvPr>
          <p:cNvSpPr/>
          <p:nvPr/>
        </p:nvSpPr>
        <p:spPr>
          <a:xfrm>
            <a:off x="965199" y="1504950"/>
            <a:ext cx="4584702" cy="4584700"/>
          </a:xfrm>
          <a:custGeom>
            <a:avLst/>
            <a:gdLst>
              <a:gd name="connsiteX0" fmla="*/ 6096000 w 6096000"/>
              <a:gd name="connsiteY0" fmla="*/ 0 h 6096000"/>
              <a:gd name="connsiteX1" fmla="*/ 0 w 6096000"/>
              <a:gd name="connsiteY1" fmla="*/ 6096000 h 6096000"/>
              <a:gd name="connsiteX2" fmla="*/ 6096000 w 6096000"/>
              <a:gd name="connsiteY2" fmla="*/ 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6096000">
                <a:moveTo>
                  <a:pt x="6096000" y="0"/>
                </a:moveTo>
                <a:cubicBezTo>
                  <a:pt x="6096000" y="3366728"/>
                  <a:pt x="3366728" y="6096000"/>
                  <a:pt x="0" y="6096000"/>
                </a:cubicBezTo>
                <a:cubicBezTo>
                  <a:pt x="0" y="2729272"/>
                  <a:pt x="2729272" y="0"/>
                  <a:pt x="6096000" y="0"/>
                </a:cubicBezTo>
                <a:close/>
              </a:path>
            </a:pathLst>
          </a:custGeom>
          <a:blipFill>
            <a:blip r:embed="rId2"/>
            <a:stretch>
              <a:fillRect l="-10794" t="-22513" r="-83785" b="-7207"/>
            </a:stretch>
          </a:blipFill>
          <a:ln>
            <a:noFill/>
          </a:ln>
          <a:effectLst>
            <a:outerShdw blurRad="1524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CE3788-8A91-4739-88E4-651CA23E1526}"/>
              </a:ext>
            </a:extLst>
          </p:cNvPr>
          <p:cNvSpPr txBox="1"/>
          <p:nvPr/>
        </p:nvSpPr>
        <p:spPr>
          <a:xfrm>
            <a:off x="6096000" y="2139279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3D013C"/>
                </a:solidFill>
                <a:latin typeface="Arial Rounded MT Bold" panose="020F0704030504030204" pitchFamily="34" charset="0"/>
              </a:rPr>
              <a:t>EDUCATION LOAN PLAN</a:t>
            </a: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SAVE FOR YOUR GRANDCHILDREN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33DA40-9DDC-4C0A-A3A9-517710750E55}"/>
              </a:ext>
            </a:extLst>
          </p:cNvPr>
          <p:cNvSpPr txBox="1"/>
          <p:nvPr/>
        </p:nvSpPr>
        <p:spPr>
          <a:xfrm>
            <a:off x="6096000" y="3046476"/>
            <a:ext cx="5457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52"/>
              </a:spcBef>
              <a:spcAft>
                <a:spcPts val="752"/>
              </a:spcAft>
            </a:pPr>
            <a:r>
              <a:rPr lang="en-US" sz="1200" noProof="1">
                <a:solidFill>
                  <a:schemeClr val="tx1">
                    <a:lumMod val="85000"/>
                    <a:lumOff val="1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Protect your grandchildren’s education with LLI Insurance plans. </a:t>
            </a:r>
            <a:r>
              <a:rPr lang="en-PH" sz="1200" noProof="1">
                <a:solidFill>
                  <a:schemeClr val="tx1">
                    <a:lumMod val="85000"/>
                    <a:lumOff val="1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These will enable you to be prepared from costly uncertainties.</a:t>
            </a:r>
            <a:endParaRPr lang="en-US" sz="1200" noProof="1">
              <a:solidFill>
                <a:schemeClr val="tx1">
                  <a:lumMod val="85000"/>
                  <a:lumOff val="15000"/>
                </a:schemeClr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0A297D-2134-4060-9804-4D3C9386C4AE}"/>
              </a:ext>
            </a:extLst>
          </p:cNvPr>
          <p:cNvSpPr/>
          <p:nvPr/>
        </p:nvSpPr>
        <p:spPr>
          <a:xfrm>
            <a:off x="6409871" y="4805110"/>
            <a:ext cx="48296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 ARE OPEN </a:t>
            </a:r>
            <a:r>
              <a:rPr lang="en-GB" sz="1400" spc="300" dirty="0">
                <a:solidFill>
                  <a:srgbClr val="3D013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MONDAY</a:t>
            </a:r>
            <a:r>
              <a:rPr lang="en-GB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TO </a:t>
            </a:r>
            <a:r>
              <a:rPr lang="en-GB" sz="1400" spc="300" dirty="0">
                <a:solidFill>
                  <a:srgbClr val="3D013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FRIDAY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37FE248-D78E-4AF1-A954-0609786E80D4}"/>
              </a:ext>
            </a:extLst>
          </p:cNvPr>
          <p:cNvSpPr/>
          <p:nvPr/>
        </p:nvSpPr>
        <p:spPr>
          <a:xfrm>
            <a:off x="6102797" y="4689561"/>
            <a:ext cx="5450574" cy="532128"/>
          </a:xfrm>
          <a:prstGeom prst="roundRect">
            <a:avLst>
              <a:gd name="adj" fmla="val 50000"/>
            </a:avLst>
          </a:prstGeom>
          <a:noFill/>
          <a:ln>
            <a:solidFill>
              <a:srgbClr val="3D01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7E2E6C-496C-4CDA-9997-D7B189A03054}"/>
              </a:ext>
            </a:extLst>
          </p:cNvPr>
          <p:cNvSpPr txBox="1"/>
          <p:nvPr/>
        </p:nvSpPr>
        <p:spPr>
          <a:xfrm>
            <a:off x="479432" y="251384"/>
            <a:ext cx="2842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ASK US FOR DETAILS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68EDD28-E9D2-42CC-903F-CF4444E0F419}"/>
              </a:ext>
            </a:extLst>
          </p:cNvPr>
          <p:cNvGrpSpPr/>
          <p:nvPr/>
        </p:nvGrpSpPr>
        <p:grpSpPr>
          <a:xfrm>
            <a:off x="3925041" y="257134"/>
            <a:ext cx="2309490" cy="385388"/>
            <a:chOff x="3925041" y="257134"/>
            <a:chExt cx="2309490" cy="385388"/>
          </a:xfrm>
        </p:grpSpPr>
        <p:sp>
          <p:nvSpPr>
            <p:cNvPr id="13" name="OBJECT">
              <a:extLst>
                <a:ext uri="{FF2B5EF4-FFF2-40B4-BE49-F238E27FC236}">
                  <a16:creationId xmlns:a16="http://schemas.microsoft.com/office/drawing/2014/main" id="{47AB8DDD-096F-47E4-BA4D-18851BBECC7B}"/>
                </a:ext>
              </a:extLst>
            </p:cNvPr>
            <p:cNvSpPr txBox="1">
              <a:spLocks/>
            </p:cNvSpPr>
            <p:nvPr/>
          </p:nvSpPr>
          <p:spPr>
            <a:xfrm>
              <a:off x="4574553" y="346331"/>
              <a:ext cx="1659978" cy="219030"/>
            </a:xfrm>
            <a:prstGeom prst="rect">
              <a:avLst/>
            </a:prstGeom>
          </p:spPr>
          <p:txBody>
            <a:bodyPr vert="horz" lIns="45842" tIns="22921" rIns="45842" bIns="22921" rtlCol="0" anchor="t">
              <a:noAutofit/>
            </a:bodyPr>
            <a:lstStyle>
              <a:lvl1pPr marL="452262" indent="-452262" algn="l" defTabSz="1809049" rtl="0" eaLnBrk="1" latinLnBrk="0" hangingPunct="1">
                <a:lnSpc>
                  <a:spcPct val="90000"/>
                </a:lnSpc>
                <a:spcBef>
                  <a:spcPts val="1978"/>
                </a:spcBef>
                <a:buFont typeface="Arial" panose="020B0604020202020204" pitchFamily="34" charset="0"/>
                <a:buChar char="•"/>
                <a:defRPr sz="55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356787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47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261311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95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65836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070360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974885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879409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783934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688458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752"/>
                </a:spcBef>
                <a:spcAft>
                  <a:spcPts val="752"/>
                </a:spcAft>
                <a:buNone/>
              </a:pPr>
              <a:r>
                <a:rPr lang="en-US" sz="1200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1-800-123-4567</a:t>
              </a:r>
            </a:p>
            <a:p>
              <a:pPr marL="0" indent="0">
                <a:lnSpc>
                  <a:spcPct val="100000"/>
                </a:lnSpc>
                <a:spcBef>
                  <a:spcPts val="752"/>
                </a:spcBef>
                <a:spcAft>
                  <a:spcPts val="752"/>
                </a:spcAft>
                <a:buNone/>
              </a:pPr>
              <a:endParaRPr lang="en-US" sz="120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7" name="Freeform 96">
              <a:extLst>
                <a:ext uri="{FF2B5EF4-FFF2-40B4-BE49-F238E27FC236}">
                  <a16:creationId xmlns:a16="http://schemas.microsoft.com/office/drawing/2014/main" id="{5180FE94-9455-480B-9031-4649CB27C5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5041" y="257134"/>
              <a:ext cx="384686" cy="385388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86 w 232"/>
                <a:gd name="T11" fmla="*/ 166 h 232"/>
                <a:gd name="T12" fmla="*/ 169 w 232"/>
                <a:gd name="T13" fmla="*/ 184 h 232"/>
                <a:gd name="T14" fmla="*/ 88 w 232"/>
                <a:gd name="T15" fmla="*/ 144 h 232"/>
                <a:gd name="T16" fmla="*/ 48 w 232"/>
                <a:gd name="T17" fmla="*/ 63 h 232"/>
                <a:gd name="T18" fmla="*/ 66 w 232"/>
                <a:gd name="T19" fmla="*/ 46 h 232"/>
                <a:gd name="T20" fmla="*/ 88 w 232"/>
                <a:gd name="T21" fmla="*/ 61 h 232"/>
                <a:gd name="T22" fmla="*/ 94 w 232"/>
                <a:gd name="T23" fmla="*/ 79 h 232"/>
                <a:gd name="T24" fmla="*/ 77 w 232"/>
                <a:gd name="T25" fmla="*/ 95 h 232"/>
                <a:gd name="T26" fmla="*/ 99 w 232"/>
                <a:gd name="T27" fmla="*/ 133 h 232"/>
                <a:gd name="T28" fmla="*/ 136 w 232"/>
                <a:gd name="T29" fmla="*/ 155 h 232"/>
                <a:gd name="T30" fmla="*/ 153 w 232"/>
                <a:gd name="T31" fmla="*/ 138 h 232"/>
                <a:gd name="T32" fmla="*/ 171 w 232"/>
                <a:gd name="T33" fmla="*/ 144 h 232"/>
                <a:gd name="T34" fmla="*/ 186 w 232"/>
                <a:gd name="T35" fmla="*/ 16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86" y="166"/>
                  </a:moveTo>
                  <a:cubicBezTo>
                    <a:pt x="179" y="173"/>
                    <a:pt x="169" y="184"/>
                    <a:pt x="169" y="184"/>
                  </a:cubicBezTo>
                  <a:cubicBezTo>
                    <a:pt x="157" y="195"/>
                    <a:pt x="126" y="183"/>
                    <a:pt x="88" y="144"/>
                  </a:cubicBezTo>
                  <a:cubicBezTo>
                    <a:pt x="49" y="105"/>
                    <a:pt x="37" y="75"/>
                    <a:pt x="48" y="63"/>
                  </a:cubicBezTo>
                  <a:cubicBezTo>
                    <a:pt x="48" y="63"/>
                    <a:pt x="59" y="53"/>
                    <a:pt x="66" y="46"/>
                  </a:cubicBezTo>
                  <a:cubicBezTo>
                    <a:pt x="73" y="39"/>
                    <a:pt x="81" y="51"/>
                    <a:pt x="88" y="61"/>
                  </a:cubicBezTo>
                  <a:cubicBezTo>
                    <a:pt x="95" y="70"/>
                    <a:pt x="96" y="76"/>
                    <a:pt x="94" y="79"/>
                  </a:cubicBezTo>
                  <a:cubicBezTo>
                    <a:pt x="91" y="81"/>
                    <a:pt x="82" y="90"/>
                    <a:pt x="77" y="95"/>
                  </a:cubicBezTo>
                  <a:cubicBezTo>
                    <a:pt x="74" y="98"/>
                    <a:pt x="74" y="107"/>
                    <a:pt x="99" y="133"/>
                  </a:cubicBezTo>
                  <a:cubicBezTo>
                    <a:pt x="124" y="158"/>
                    <a:pt x="134" y="158"/>
                    <a:pt x="136" y="155"/>
                  </a:cubicBezTo>
                  <a:cubicBezTo>
                    <a:pt x="142" y="149"/>
                    <a:pt x="151" y="140"/>
                    <a:pt x="153" y="138"/>
                  </a:cubicBezTo>
                  <a:cubicBezTo>
                    <a:pt x="155" y="136"/>
                    <a:pt x="162" y="137"/>
                    <a:pt x="171" y="144"/>
                  </a:cubicBezTo>
                  <a:cubicBezTo>
                    <a:pt x="181" y="151"/>
                    <a:pt x="193" y="159"/>
                    <a:pt x="186" y="166"/>
                  </a:cubicBezTo>
                  <a:close/>
                </a:path>
              </a:pathLst>
            </a:custGeom>
            <a:solidFill>
              <a:srgbClr val="3D01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9CD0114-2338-4C71-9584-2AF52FB8F414}"/>
              </a:ext>
            </a:extLst>
          </p:cNvPr>
          <p:cNvGrpSpPr/>
          <p:nvPr/>
        </p:nvGrpSpPr>
        <p:grpSpPr>
          <a:xfrm>
            <a:off x="6250431" y="257134"/>
            <a:ext cx="2784114" cy="385388"/>
            <a:chOff x="5987640" y="257134"/>
            <a:chExt cx="2419358" cy="385388"/>
          </a:xfrm>
        </p:grpSpPr>
        <p:sp>
          <p:nvSpPr>
            <p:cNvPr id="14" name="OBJECT">
              <a:extLst>
                <a:ext uri="{FF2B5EF4-FFF2-40B4-BE49-F238E27FC236}">
                  <a16:creationId xmlns:a16="http://schemas.microsoft.com/office/drawing/2014/main" id="{FDCD7962-DDE1-4C51-9DA3-E8657C0B716B}"/>
                </a:ext>
              </a:extLst>
            </p:cNvPr>
            <p:cNvSpPr txBox="1">
              <a:spLocks/>
            </p:cNvSpPr>
            <p:nvPr/>
          </p:nvSpPr>
          <p:spPr>
            <a:xfrm>
              <a:off x="6443365" y="346331"/>
              <a:ext cx="1963633" cy="219030"/>
            </a:xfrm>
            <a:prstGeom prst="rect">
              <a:avLst/>
            </a:prstGeom>
          </p:spPr>
          <p:txBody>
            <a:bodyPr vert="horz" lIns="45842" tIns="22921" rIns="45842" bIns="22921" rtlCol="0" anchor="t">
              <a:noAutofit/>
            </a:bodyPr>
            <a:lstStyle>
              <a:lvl1pPr marL="452262" indent="-452262" algn="l" defTabSz="1809049" rtl="0" eaLnBrk="1" latinLnBrk="0" hangingPunct="1">
                <a:lnSpc>
                  <a:spcPct val="90000"/>
                </a:lnSpc>
                <a:spcBef>
                  <a:spcPts val="1978"/>
                </a:spcBef>
                <a:buFont typeface="Arial" panose="020B0604020202020204" pitchFamily="34" charset="0"/>
                <a:buChar char="•"/>
                <a:defRPr sz="55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356787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47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261311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95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65836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070360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974885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879409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783934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688458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752"/>
                </a:spcBef>
                <a:spcAft>
                  <a:spcPts val="752"/>
                </a:spcAft>
                <a:buNone/>
              </a:pPr>
              <a:r>
                <a:rPr lang="en-US" sz="1200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www.lliinsurancecompany.com</a:t>
              </a:r>
            </a:p>
          </p:txBody>
        </p:sp>
        <p:sp>
          <p:nvSpPr>
            <p:cNvPr id="18" name="Freeform 107">
              <a:extLst>
                <a:ext uri="{FF2B5EF4-FFF2-40B4-BE49-F238E27FC236}">
                  <a16:creationId xmlns:a16="http://schemas.microsoft.com/office/drawing/2014/main" id="{01E43077-B52B-4E2D-BB0C-F31D7BE877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87640" y="257134"/>
              <a:ext cx="384686" cy="385388"/>
            </a:xfrm>
            <a:custGeom>
              <a:avLst/>
              <a:gdLst>
                <a:gd name="T0" fmla="*/ 112 w 232"/>
                <a:gd name="T1" fmla="*/ 85 h 232"/>
                <a:gd name="T2" fmla="*/ 76 w 232"/>
                <a:gd name="T3" fmla="*/ 112 h 232"/>
                <a:gd name="T4" fmla="*/ 81 w 232"/>
                <a:gd name="T5" fmla="*/ 151 h 232"/>
                <a:gd name="T6" fmla="*/ 112 w 232"/>
                <a:gd name="T7" fmla="*/ 119 h 232"/>
                <a:gd name="T8" fmla="*/ 81 w 232"/>
                <a:gd name="T9" fmla="*/ 151 h 232"/>
                <a:gd name="T10" fmla="*/ 112 w 232"/>
                <a:gd name="T11" fmla="*/ 186 h 232"/>
                <a:gd name="T12" fmla="*/ 83 w 232"/>
                <a:gd name="T13" fmla="*/ 157 h 232"/>
                <a:gd name="T14" fmla="*/ 83 w 232"/>
                <a:gd name="T15" fmla="*/ 74 h 232"/>
                <a:gd name="T16" fmla="*/ 112 w 232"/>
                <a:gd name="T17" fmla="*/ 45 h 232"/>
                <a:gd name="T18" fmla="*/ 83 w 232"/>
                <a:gd name="T19" fmla="*/ 74 h 232"/>
                <a:gd name="T20" fmla="*/ 45 w 232"/>
                <a:gd name="T21" fmla="*/ 119 h 232"/>
                <a:gd name="T22" fmla="*/ 75 w 232"/>
                <a:gd name="T23" fmla="*/ 153 h 232"/>
                <a:gd name="T24" fmla="*/ 75 w 232"/>
                <a:gd name="T25" fmla="*/ 79 h 232"/>
                <a:gd name="T26" fmla="*/ 45 w 232"/>
                <a:gd name="T27" fmla="*/ 112 h 232"/>
                <a:gd name="T28" fmla="*/ 75 w 232"/>
                <a:gd name="T29" fmla="*/ 79 h 232"/>
                <a:gd name="T30" fmla="*/ 141 w 232"/>
                <a:gd name="T31" fmla="*/ 50 h 232"/>
                <a:gd name="T32" fmla="*/ 166 w 232"/>
                <a:gd name="T33" fmla="*/ 67 h 232"/>
                <a:gd name="T34" fmla="*/ 90 w 232"/>
                <a:gd name="T35" fmla="*/ 181 h 232"/>
                <a:gd name="T36" fmla="*/ 65 w 232"/>
                <a:gd name="T37" fmla="*/ 164 h 232"/>
                <a:gd name="T38" fmla="*/ 65 w 232"/>
                <a:gd name="T39" fmla="*/ 67 h 232"/>
                <a:gd name="T40" fmla="*/ 90 w 232"/>
                <a:gd name="T41" fmla="*/ 50 h 232"/>
                <a:gd name="T42" fmla="*/ 162 w 232"/>
                <a:gd name="T43" fmla="*/ 112 h 232"/>
                <a:gd name="T44" fmla="*/ 171 w 232"/>
                <a:gd name="T45" fmla="*/ 72 h 232"/>
                <a:gd name="T46" fmla="*/ 141 w 232"/>
                <a:gd name="T47" fmla="*/ 181 h 232"/>
                <a:gd name="T48" fmla="*/ 154 w 232"/>
                <a:gd name="T49" fmla="*/ 159 h 232"/>
                <a:gd name="T50" fmla="*/ 126 w 232"/>
                <a:gd name="T51" fmla="*/ 46 h 232"/>
                <a:gd name="T52" fmla="*/ 119 w 232"/>
                <a:gd name="T53" fmla="*/ 79 h 232"/>
                <a:gd name="T54" fmla="*/ 126 w 232"/>
                <a:gd name="T55" fmla="*/ 46 h 232"/>
                <a:gd name="T56" fmla="*/ 116 w 232"/>
                <a:gd name="T57" fmla="*/ 232 h 232"/>
                <a:gd name="T58" fmla="*/ 116 w 232"/>
                <a:gd name="T59" fmla="*/ 0 h 232"/>
                <a:gd name="T60" fmla="*/ 196 w 232"/>
                <a:gd name="T61" fmla="*/ 116 h 232"/>
                <a:gd name="T62" fmla="*/ 36 w 232"/>
                <a:gd name="T63" fmla="*/ 116 h 232"/>
                <a:gd name="T64" fmla="*/ 196 w 232"/>
                <a:gd name="T65" fmla="*/ 116 h 232"/>
                <a:gd name="T66" fmla="*/ 171 w 232"/>
                <a:gd name="T67" fmla="*/ 159 h 232"/>
                <a:gd name="T68" fmla="*/ 162 w 232"/>
                <a:gd name="T69" fmla="*/ 119 h 232"/>
                <a:gd name="T70" fmla="*/ 119 w 232"/>
                <a:gd name="T71" fmla="*/ 153 h 232"/>
                <a:gd name="T72" fmla="*/ 126 w 232"/>
                <a:gd name="T73" fmla="*/ 185 h 232"/>
                <a:gd name="T74" fmla="*/ 119 w 232"/>
                <a:gd name="T75" fmla="*/ 153 h 232"/>
                <a:gd name="T76" fmla="*/ 119 w 232"/>
                <a:gd name="T77" fmla="*/ 85 h 232"/>
                <a:gd name="T78" fmla="*/ 155 w 232"/>
                <a:gd name="T79" fmla="*/ 112 h 232"/>
                <a:gd name="T80" fmla="*/ 155 w 232"/>
                <a:gd name="T81" fmla="*/ 119 h 232"/>
                <a:gd name="T82" fmla="*/ 119 w 232"/>
                <a:gd name="T83" fmla="*/ 146 h 232"/>
                <a:gd name="T84" fmla="*/ 155 w 232"/>
                <a:gd name="T85" fmla="*/ 11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2" h="232">
                  <a:moveTo>
                    <a:pt x="81" y="81"/>
                  </a:moveTo>
                  <a:cubicBezTo>
                    <a:pt x="91" y="83"/>
                    <a:pt x="101" y="85"/>
                    <a:pt x="112" y="85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01"/>
                    <a:pt x="78" y="90"/>
                    <a:pt x="81" y="81"/>
                  </a:cubicBezTo>
                  <a:close/>
                  <a:moveTo>
                    <a:pt x="81" y="151"/>
                  </a:moveTo>
                  <a:cubicBezTo>
                    <a:pt x="91" y="148"/>
                    <a:pt x="101" y="146"/>
                    <a:pt x="112" y="146"/>
                  </a:cubicBezTo>
                  <a:cubicBezTo>
                    <a:pt x="112" y="119"/>
                    <a:pt x="112" y="119"/>
                    <a:pt x="112" y="119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6" y="131"/>
                    <a:pt x="78" y="141"/>
                    <a:pt x="81" y="151"/>
                  </a:cubicBezTo>
                  <a:close/>
                  <a:moveTo>
                    <a:pt x="106" y="185"/>
                  </a:moveTo>
                  <a:cubicBezTo>
                    <a:pt x="108" y="186"/>
                    <a:pt x="110" y="186"/>
                    <a:pt x="112" y="186"/>
                  </a:cubicBezTo>
                  <a:cubicBezTo>
                    <a:pt x="112" y="153"/>
                    <a:pt x="112" y="153"/>
                    <a:pt x="112" y="153"/>
                  </a:cubicBezTo>
                  <a:cubicBezTo>
                    <a:pt x="102" y="153"/>
                    <a:pt x="92" y="154"/>
                    <a:pt x="83" y="157"/>
                  </a:cubicBezTo>
                  <a:cubicBezTo>
                    <a:pt x="88" y="171"/>
                    <a:pt x="96" y="181"/>
                    <a:pt x="106" y="185"/>
                  </a:cubicBezTo>
                  <a:close/>
                  <a:moveTo>
                    <a:pt x="83" y="74"/>
                  </a:moveTo>
                  <a:cubicBezTo>
                    <a:pt x="92" y="77"/>
                    <a:pt x="102" y="79"/>
                    <a:pt x="112" y="79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0" y="46"/>
                    <a:pt x="108" y="46"/>
                    <a:pt x="106" y="46"/>
                  </a:cubicBezTo>
                  <a:cubicBezTo>
                    <a:pt x="96" y="51"/>
                    <a:pt x="88" y="61"/>
                    <a:pt x="83" y="74"/>
                  </a:cubicBezTo>
                  <a:close/>
                  <a:moveTo>
                    <a:pt x="69" y="119"/>
                  </a:moveTo>
                  <a:cubicBezTo>
                    <a:pt x="45" y="119"/>
                    <a:pt x="45" y="119"/>
                    <a:pt x="45" y="119"/>
                  </a:cubicBezTo>
                  <a:cubicBezTo>
                    <a:pt x="46" y="134"/>
                    <a:pt x="52" y="148"/>
                    <a:pt x="61" y="159"/>
                  </a:cubicBezTo>
                  <a:cubicBezTo>
                    <a:pt x="65" y="157"/>
                    <a:pt x="70" y="155"/>
                    <a:pt x="75" y="153"/>
                  </a:cubicBezTo>
                  <a:cubicBezTo>
                    <a:pt x="72" y="143"/>
                    <a:pt x="70" y="131"/>
                    <a:pt x="69" y="119"/>
                  </a:cubicBezTo>
                  <a:close/>
                  <a:moveTo>
                    <a:pt x="75" y="79"/>
                  </a:moveTo>
                  <a:cubicBezTo>
                    <a:pt x="70" y="77"/>
                    <a:pt x="65" y="75"/>
                    <a:pt x="61" y="72"/>
                  </a:cubicBezTo>
                  <a:cubicBezTo>
                    <a:pt x="52" y="83"/>
                    <a:pt x="46" y="97"/>
                    <a:pt x="45" y="112"/>
                  </a:cubicBezTo>
                  <a:cubicBezTo>
                    <a:pt x="69" y="112"/>
                    <a:pt x="69" y="112"/>
                    <a:pt x="69" y="112"/>
                  </a:cubicBezTo>
                  <a:cubicBezTo>
                    <a:pt x="70" y="100"/>
                    <a:pt x="72" y="89"/>
                    <a:pt x="75" y="79"/>
                  </a:cubicBezTo>
                  <a:close/>
                  <a:moveTo>
                    <a:pt x="166" y="67"/>
                  </a:moveTo>
                  <a:cubicBezTo>
                    <a:pt x="159" y="60"/>
                    <a:pt x="151" y="54"/>
                    <a:pt x="141" y="50"/>
                  </a:cubicBezTo>
                  <a:cubicBezTo>
                    <a:pt x="146" y="56"/>
                    <a:pt x="151" y="64"/>
                    <a:pt x="154" y="73"/>
                  </a:cubicBezTo>
                  <a:cubicBezTo>
                    <a:pt x="159" y="71"/>
                    <a:pt x="163" y="69"/>
                    <a:pt x="166" y="67"/>
                  </a:cubicBezTo>
                  <a:close/>
                  <a:moveTo>
                    <a:pt x="65" y="164"/>
                  </a:moveTo>
                  <a:cubicBezTo>
                    <a:pt x="72" y="172"/>
                    <a:pt x="81" y="178"/>
                    <a:pt x="90" y="181"/>
                  </a:cubicBezTo>
                  <a:cubicBezTo>
                    <a:pt x="85" y="175"/>
                    <a:pt x="81" y="168"/>
                    <a:pt x="77" y="159"/>
                  </a:cubicBezTo>
                  <a:cubicBezTo>
                    <a:pt x="73" y="160"/>
                    <a:pt x="69" y="162"/>
                    <a:pt x="65" y="164"/>
                  </a:cubicBezTo>
                  <a:close/>
                  <a:moveTo>
                    <a:pt x="90" y="50"/>
                  </a:moveTo>
                  <a:cubicBezTo>
                    <a:pt x="81" y="54"/>
                    <a:pt x="72" y="60"/>
                    <a:pt x="65" y="67"/>
                  </a:cubicBezTo>
                  <a:cubicBezTo>
                    <a:pt x="69" y="69"/>
                    <a:pt x="73" y="71"/>
                    <a:pt x="77" y="73"/>
                  </a:cubicBezTo>
                  <a:cubicBezTo>
                    <a:pt x="81" y="64"/>
                    <a:pt x="85" y="56"/>
                    <a:pt x="90" y="50"/>
                  </a:cubicBezTo>
                  <a:close/>
                  <a:moveTo>
                    <a:pt x="156" y="79"/>
                  </a:moveTo>
                  <a:cubicBezTo>
                    <a:pt x="160" y="89"/>
                    <a:pt x="161" y="100"/>
                    <a:pt x="162" y="112"/>
                  </a:cubicBezTo>
                  <a:cubicBezTo>
                    <a:pt x="186" y="112"/>
                    <a:pt x="186" y="112"/>
                    <a:pt x="186" y="112"/>
                  </a:cubicBezTo>
                  <a:cubicBezTo>
                    <a:pt x="185" y="97"/>
                    <a:pt x="180" y="83"/>
                    <a:pt x="171" y="72"/>
                  </a:cubicBezTo>
                  <a:cubicBezTo>
                    <a:pt x="166" y="75"/>
                    <a:pt x="161" y="77"/>
                    <a:pt x="156" y="79"/>
                  </a:cubicBezTo>
                  <a:close/>
                  <a:moveTo>
                    <a:pt x="141" y="181"/>
                  </a:moveTo>
                  <a:cubicBezTo>
                    <a:pt x="151" y="178"/>
                    <a:pt x="159" y="172"/>
                    <a:pt x="166" y="164"/>
                  </a:cubicBezTo>
                  <a:cubicBezTo>
                    <a:pt x="163" y="162"/>
                    <a:pt x="159" y="160"/>
                    <a:pt x="154" y="159"/>
                  </a:cubicBezTo>
                  <a:cubicBezTo>
                    <a:pt x="151" y="168"/>
                    <a:pt x="146" y="175"/>
                    <a:pt x="141" y="181"/>
                  </a:cubicBezTo>
                  <a:close/>
                  <a:moveTo>
                    <a:pt x="126" y="46"/>
                  </a:moveTo>
                  <a:cubicBezTo>
                    <a:pt x="123" y="46"/>
                    <a:pt x="121" y="46"/>
                    <a:pt x="119" y="45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29" y="79"/>
                    <a:pt x="139" y="77"/>
                    <a:pt x="148" y="74"/>
                  </a:cubicBezTo>
                  <a:cubicBezTo>
                    <a:pt x="143" y="61"/>
                    <a:pt x="135" y="51"/>
                    <a:pt x="126" y="46"/>
                  </a:cubicBezTo>
                  <a:close/>
                  <a:moveTo>
                    <a:pt x="232" y="116"/>
                  </a:moveTo>
                  <a:cubicBezTo>
                    <a:pt x="232" y="180"/>
                    <a:pt x="179" y="232"/>
                    <a:pt x="116" y="232"/>
                  </a:cubicBezTo>
                  <a:cubicBezTo>
                    <a:pt x="52" y="232"/>
                    <a:pt x="0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  <a:cubicBezTo>
                    <a:pt x="179" y="0"/>
                    <a:pt x="232" y="52"/>
                    <a:pt x="232" y="116"/>
                  </a:cubicBezTo>
                  <a:close/>
                  <a:moveTo>
                    <a:pt x="196" y="116"/>
                  </a:moveTo>
                  <a:cubicBezTo>
                    <a:pt x="196" y="72"/>
                    <a:pt x="160" y="36"/>
                    <a:pt x="116" y="36"/>
                  </a:cubicBezTo>
                  <a:cubicBezTo>
                    <a:pt x="71" y="36"/>
                    <a:pt x="36" y="72"/>
                    <a:pt x="36" y="116"/>
                  </a:cubicBezTo>
                  <a:cubicBezTo>
                    <a:pt x="36" y="160"/>
                    <a:pt x="71" y="196"/>
                    <a:pt x="116" y="196"/>
                  </a:cubicBezTo>
                  <a:cubicBezTo>
                    <a:pt x="160" y="196"/>
                    <a:pt x="196" y="160"/>
                    <a:pt x="196" y="116"/>
                  </a:cubicBezTo>
                  <a:close/>
                  <a:moveTo>
                    <a:pt x="156" y="153"/>
                  </a:moveTo>
                  <a:cubicBezTo>
                    <a:pt x="161" y="155"/>
                    <a:pt x="166" y="157"/>
                    <a:pt x="171" y="159"/>
                  </a:cubicBezTo>
                  <a:cubicBezTo>
                    <a:pt x="180" y="148"/>
                    <a:pt x="185" y="134"/>
                    <a:pt x="186" y="119"/>
                  </a:cubicBezTo>
                  <a:cubicBezTo>
                    <a:pt x="162" y="119"/>
                    <a:pt x="162" y="119"/>
                    <a:pt x="162" y="119"/>
                  </a:cubicBezTo>
                  <a:cubicBezTo>
                    <a:pt x="161" y="131"/>
                    <a:pt x="160" y="143"/>
                    <a:pt x="156" y="153"/>
                  </a:cubicBezTo>
                  <a:close/>
                  <a:moveTo>
                    <a:pt x="119" y="153"/>
                  </a:moveTo>
                  <a:cubicBezTo>
                    <a:pt x="119" y="186"/>
                    <a:pt x="119" y="186"/>
                    <a:pt x="119" y="186"/>
                  </a:cubicBezTo>
                  <a:cubicBezTo>
                    <a:pt x="121" y="186"/>
                    <a:pt x="123" y="186"/>
                    <a:pt x="126" y="185"/>
                  </a:cubicBezTo>
                  <a:cubicBezTo>
                    <a:pt x="135" y="181"/>
                    <a:pt x="143" y="171"/>
                    <a:pt x="148" y="157"/>
                  </a:cubicBezTo>
                  <a:cubicBezTo>
                    <a:pt x="139" y="154"/>
                    <a:pt x="129" y="153"/>
                    <a:pt x="119" y="153"/>
                  </a:cubicBezTo>
                  <a:close/>
                  <a:moveTo>
                    <a:pt x="150" y="81"/>
                  </a:moveTo>
                  <a:cubicBezTo>
                    <a:pt x="141" y="83"/>
                    <a:pt x="130" y="85"/>
                    <a:pt x="119" y="85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55" y="112"/>
                    <a:pt x="155" y="112"/>
                    <a:pt x="155" y="112"/>
                  </a:cubicBezTo>
                  <a:cubicBezTo>
                    <a:pt x="155" y="101"/>
                    <a:pt x="153" y="90"/>
                    <a:pt x="150" y="81"/>
                  </a:cubicBezTo>
                  <a:close/>
                  <a:moveTo>
                    <a:pt x="155" y="119"/>
                  </a:moveTo>
                  <a:cubicBezTo>
                    <a:pt x="119" y="119"/>
                    <a:pt x="119" y="119"/>
                    <a:pt x="119" y="119"/>
                  </a:cubicBezTo>
                  <a:cubicBezTo>
                    <a:pt x="119" y="146"/>
                    <a:pt x="119" y="146"/>
                    <a:pt x="119" y="146"/>
                  </a:cubicBezTo>
                  <a:cubicBezTo>
                    <a:pt x="130" y="146"/>
                    <a:pt x="141" y="148"/>
                    <a:pt x="150" y="151"/>
                  </a:cubicBezTo>
                  <a:cubicBezTo>
                    <a:pt x="153" y="141"/>
                    <a:pt x="155" y="131"/>
                    <a:pt x="155" y="119"/>
                  </a:cubicBezTo>
                  <a:close/>
                </a:path>
              </a:pathLst>
            </a:custGeom>
            <a:solidFill>
              <a:srgbClr val="3D01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10B107-0FF3-4DE2-B580-4CC7808AD2B9}"/>
              </a:ext>
            </a:extLst>
          </p:cNvPr>
          <p:cNvGrpSpPr/>
          <p:nvPr/>
        </p:nvGrpSpPr>
        <p:grpSpPr>
          <a:xfrm>
            <a:off x="9242370" y="257134"/>
            <a:ext cx="2852654" cy="385388"/>
            <a:chOff x="8673338" y="257134"/>
            <a:chExt cx="2852654" cy="385388"/>
          </a:xfrm>
        </p:grpSpPr>
        <p:sp>
          <p:nvSpPr>
            <p:cNvPr id="15" name="OBJECT">
              <a:extLst>
                <a:ext uri="{FF2B5EF4-FFF2-40B4-BE49-F238E27FC236}">
                  <a16:creationId xmlns:a16="http://schemas.microsoft.com/office/drawing/2014/main" id="{DA3921D6-E46B-4617-8C80-713C2EC9E181}"/>
                </a:ext>
              </a:extLst>
            </p:cNvPr>
            <p:cNvSpPr txBox="1">
              <a:spLocks/>
            </p:cNvSpPr>
            <p:nvPr/>
          </p:nvSpPr>
          <p:spPr>
            <a:xfrm>
              <a:off x="9224284" y="346331"/>
              <a:ext cx="2301708" cy="109515"/>
            </a:xfrm>
            <a:prstGeom prst="rect">
              <a:avLst/>
            </a:prstGeom>
          </p:spPr>
          <p:txBody>
            <a:bodyPr vert="horz" lIns="45842" tIns="22921" rIns="45842" bIns="22921" rtlCol="0" anchor="t">
              <a:noAutofit/>
            </a:bodyPr>
            <a:lstStyle>
              <a:lvl1pPr marL="452262" indent="-452262" algn="l" defTabSz="1809049" rtl="0" eaLnBrk="1" latinLnBrk="0" hangingPunct="1">
                <a:lnSpc>
                  <a:spcPct val="90000"/>
                </a:lnSpc>
                <a:spcBef>
                  <a:spcPts val="1978"/>
                </a:spcBef>
                <a:buFont typeface="Arial" panose="020B0604020202020204" pitchFamily="34" charset="0"/>
                <a:buChar char="•"/>
                <a:defRPr sz="55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356787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47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261311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95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65836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070360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974885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879409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783934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688458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752"/>
                </a:spcBef>
                <a:spcAft>
                  <a:spcPts val="752"/>
                </a:spcAft>
                <a:buNone/>
              </a:pPr>
              <a:r>
                <a:rPr lang="en-US" sz="1200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info@lliinsurancecompany.com</a:t>
              </a:r>
            </a:p>
          </p:txBody>
        </p:sp>
        <p:sp>
          <p:nvSpPr>
            <p:cNvPr id="19" name="Freeform 156">
              <a:extLst>
                <a:ext uri="{FF2B5EF4-FFF2-40B4-BE49-F238E27FC236}">
                  <a16:creationId xmlns:a16="http://schemas.microsoft.com/office/drawing/2014/main" id="{F031424A-BBFD-4862-B4E7-402F41A36E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73338" y="257134"/>
              <a:ext cx="384686" cy="385388"/>
            </a:xfrm>
            <a:custGeom>
              <a:avLst/>
              <a:gdLst>
                <a:gd name="T0" fmla="*/ 0 w 232"/>
                <a:gd name="T1" fmla="*/ 116 h 232"/>
                <a:gd name="T2" fmla="*/ 232 w 232"/>
                <a:gd name="T3" fmla="*/ 116 h 232"/>
                <a:gd name="T4" fmla="*/ 70 w 232"/>
                <a:gd name="T5" fmla="*/ 116 h 232"/>
                <a:gd name="T6" fmla="*/ 62 w 232"/>
                <a:gd name="T7" fmla="*/ 119 h 232"/>
                <a:gd name="T8" fmla="*/ 62 w 232"/>
                <a:gd name="T9" fmla="*/ 113 h 232"/>
                <a:gd name="T10" fmla="*/ 70 w 232"/>
                <a:gd name="T11" fmla="*/ 116 h 232"/>
                <a:gd name="T12" fmla="*/ 36 w 232"/>
                <a:gd name="T13" fmla="*/ 116 h 232"/>
                <a:gd name="T14" fmla="*/ 37 w 232"/>
                <a:gd name="T15" fmla="*/ 72 h 232"/>
                <a:gd name="T16" fmla="*/ 62 w 232"/>
                <a:gd name="T17" fmla="*/ 91 h 232"/>
                <a:gd name="T18" fmla="*/ 47 w 232"/>
                <a:gd name="T19" fmla="*/ 116 h 232"/>
                <a:gd name="T20" fmla="*/ 186 w 232"/>
                <a:gd name="T21" fmla="*/ 116 h 232"/>
                <a:gd name="T22" fmla="*/ 80 w 232"/>
                <a:gd name="T23" fmla="*/ 57 h 232"/>
                <a:gd name="T24" fmla="*/ 116 w 232"/>
                <a:gd name="T25" fmla="*/ 36 h 232"/>
                <a:gd name="T26" fmla="*/ 116 w 232"/>
                <a:gd name="T27" fmla="*/ 196 h 232"/>
                <a:gd name="T28" fmla="*/ 112 w 232"/>
                <a:gd name="T29" fmla="*/ 137 h 232"/>
                <a:gd name="T30" fmla="*/ 83 w 232"/>
                <a:gd name="T31" fmla="*/ 132 h 232"/>
                <a:gd name="T32" fmla="*/ 102 w 232"/>
                <a:gd name="T33" fmla="*/ 108 h 232"/>
                <a:gd name="T34" fmla="*/ 89 w 232"/>
                <a:gd name="T35" fmla="*/ 105 h 232"/>
                <a:gd name="T36" fmla="*/ 84 w 232"/>
                <a:gd name="T37" fmla="*/ 99 h 232"/>
                <a:gd name="T38" fmla="*/ 97 w 232"/>
                <a:gd name="T39" fmla="*/ 94 h 232"/>
                <a:gd name="T40" fmla="*/ 97 w 232"/>
                <a:gd name="T41" fmla="*/ 130 h 232"/>
                <a:gd name="T42" fmla="*/ 112 w 232"/>
                <a:gd name="T43" fmla="*/ 130 h 232"/>
                <a:gd name="T44" fmla="*/ 81 w 232"/>
                <a:gd name="T45" fmla="*/ 84 h 232"/>
                <a:gd name="T46" fmla="*/ 76 w 232"/>
                <a:gd name="T47" fmla="*/ 79 h 232"/>
                <a:gd name="T48" fmla="*/ 80 w 232"/>
                <a:gd name="T49" fmla="*/ 75 h 232"/>
                <a:gd name="T50" fmla="*/ 84 w 232"/>
                <a:gd name="T51" fmla="*/ 83 h 232"/>
                <a:gd name="T52" fmla="*/ 79 w 232"/>
                <a:gd name="T53" fmla="*/ 149 h 232"/>
                <a:gd name="T54" fmla="*/ 84 w 232"/>
                <a:gd name="T55" fmla="*/ 153 h 232"/>
                <a:gd name="T56" fmla="*/ 78 w 232"/>
                <a:gd name="T57" fmla="*/ 157 h 232"/>
                <a:gd name="T58" fmla="*/ 76 w 232"/>
                <a:gd name="T59" fmla="*/ 152 h 232"/>
                <a:gd name="T60" fmla="*/ 150 w 232"/>
                <a:gd name="T61" fmla="*/ 127 h 232"/>
                <a:gd name="T62" fmla="*/ 144 w 232"/>
                <a:gd name="T63" fmla="*/ 137 h 232"/>
                <a:gd name="T64" fmla="*/ 136 w 232"/>
                <a:gd name="T65" fmla="*/ 127 h 232"/>
                <a:gd name="T66" fmla="*/ 117 w 232"/>
                <a:gd name="T67" fmla="*/ 121 h 232"/>
                <a:gd name="T68" fmla="*/ 144 w 232"/>
                <a:gd name="T69" fmla="*/ 95 h 232"/>
                <a:gd name="T70" fmla="*/ 150 w 232"/>
                <a:gd name="T71" fmla="*/ 119 h 232"/>
                <a:gd name="T72" fmla="*/ 153 w 232"/>
                <a:gd name="T73" fmla="*/ 83 h 232"/>
                <a:gd name="T74" fmla="*/ 149 w 232"/>
                <a:gd name="T75" fmla="*/ 83 h 232"/>
                <a:gd name="T76" fmla="*/ 153 w 232"/>
                <a:gd name="T77" fmla="*/ 75 h 232"/>
                <a:gd name="T78" fmla="*/ 157 w 232"/>
                <a:gd name="T79" fmla="*/ 79 h 232"/>
                <a:gd name="T80" fmla="*/ 155 w 232"/>
                <a:gd name="T81" fmla="*/ 157 h 232"/>
                <a:gd name="T82" fmla="*/ 149 w 232"/>
                <a:gd name="T83" fmla="*/ 153 h 232"/>
                <a:gd name="T84" fmla="*/ 153 w 232"/>
                <a:gd name="T85" fmla="*/ 149 h 232"/>
                <a:gd name="T86" fmla="*/ 157 w 232"/>
                <a:gd name="T87" fmla="*/ 157 h 232"/>
                <a:gd name="T88" fmla="*/ 116 w 232"/>
                <a:gd name="T89" fmla="*/ 69 h 232"/>
                <a:gd name="T90" fmla="*/ 113 w 232"/>
                <a:gd name="T91" fmla="*/ 61 h 232"/>
                <a:gd name="T92" fmla="*/ 119 w 232"/>
                <a:gd name="T93" fmla="*/ 61 h 232"/>
                <a:gd name="T94" fmla="*/ 116 w 232"/>
                <a:gd name="T95" fmla="*/ 162 h 232"/>
                <a:gd name="T96" fmla="*/ 119 w 232"/>
                <a:gd name="T97" fmla="*/ 170 h 232"/>
                <a:gd name="T98" fmla="*/ 113 w 232"/>
                <a:gd name="T99" fmla="*/ 170 h 232"/>
                <a:gd name="T100" fmla="*/ 116 w 232"/>
                <a:gd name="T101" fmla="*/ 162 h 232"/>
                <a:gd name="T102" fmla="*/ 166 w 232"/>
                <a:gd name="T103" fmla="*/ 113 h 232"/>
                <a:gd name="T104" fmla="*/ 174 w 232"/>
                <a:gd name="T105" fmla="*/ 116 h 232"/>
                <a:gd name="T106" fmla="*/ 166 w 232"/>
                <a:gd name="T107" fmla="*/ 119 h 232"/>
                <a:gd name="T108" fmla="*/ 136 w 232"/>
                <a:gd name="T109" fmla="*/ 108 h 232"/>
                <a:gd name="T110" fmla="*/ 136 w 232"/>
                <a:gd name="T111" fmla="*/ 119 h 232"/>
                <a:gd name="T112" fmla="*/ 136 w 232"/>
                <a:gd name="T113" fmla="*/ 10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3" y="0"/>
                    <a:pt x="0" y="52"/>
                    <a:pt x="0" y="116"/>
                  </a:cubicBezTo>
                  <a:cubicBezTo>
                    <a:pt x="0" y="180"/>
                    <a:pt x="53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70" y="116"/>
                  </a:moveTo>
                  <a:cubicBezTo>
                    <a:pt x="70" y="117"/>
                    <a:pt x="69" y="119"/>
                    <a:pt x="67" y="119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60" y="119"/>
                    <a:pt x="59" y="117"/>
                    <a:pt x="59" y="116"/>
                  </a:cubicBezTo>
                  <a:cubicBezTo>
                    <a:pt x="59" y="114"/>
                    <a:pt x="60" y="113"/>
                    <a:pt x="62" y="113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9" y="113"/>
                    <a:pt x="70" y="114"/>
                    <a:pt x="70" y="116"/>
                  </a:cubicBezTo>
                  <a:close/>
                  <a:moveTo>
                    <a:pt x="116" y="196"/>
                  </a:moveTo>
                  <a:cubicBezTo>
                    <a:pt x="72" y="196"/>
                    <a:pt x="36" y="160"/>
                    <a:pt x="36" y="116"/>
                  </a:cubicBezTo>
                  <a:cubicBezTo>
                    <a:pt x="36" y="103"/>
                    <a:pt x="40" y="90"/>
                    <a:pt x="46" y="79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49" y="95"/>
                    <a:pt x="47" y="105"/>
                    <a:pt x="47" y="116"/>
                  </a:cubicBezTo>
                  <a:cubicBezTo>
                    <a:pt x="47" y="154"/>
                    <a:pt x="78" y="185"/>
                    <a:pt x="116" y="185"/>
                  </a:cubicBezTo>
                  <a:cubicBezTo>
                    <a:pt x="155" y="185"/>
                    <a:pt x="186" y="154"/>
                    <a:pt x="186" y="116"/>
                  </a:cubicBezTo>
                  <a:cubicBezTo>
                    <a:pt x="186" y="77"/>
                    <a:pt x="155" y="46"/>
                    <a:pt x="116" y="46"/>
                  </a:cubicBezTo>
                  <a:cubicBezTo>
                    <a:pt x="103" y="46"/>
                    <a:pt x="91" y="50"/>
                    <a:pt x="80" y="57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87" y="40"/>
                    <a:pt x="101" y="36"/>
                    <a:pt x="116" y="36"/>
                  </a:cubicBezTo>
                  <a:cubicBezTo>
                    <a:pt x="160" y="36"/>
                    <a:pt x="196" y="72"/>
                    <a:pt x="196" y="116"/>
                  </a:cubicBezTo>
                  <a:cubicBezTo>
                    <a:pt x="196" y="160"/>
                    <a:pt x="160" y="196"/>
                    <a:pt x="116" y="196"/>
                  </a:cubicBezTo>
                  <a:close/>
                  <a:moveTo>
                    <a:pt x="112" y="130"/>
                  </a:moveTo>
                  <a:cubicBezTo>
                    <a:pt x="112" y="137"/>
                    <a:pt x="112" y="137"/>
                    <a:pt x="112" y="137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8" y="127"/>
                    <a:pt x="88" y="127"/>
                    <a:pt x="88" y="127"/>
                  </a:cubicBezTo>
                  <a:cubicBezTo>
                    <a:pt x="98" y="118"/>
                    <a:pt x="102" y="113"/>
                    <a:pt x="102" y="108"/>
                  </a:cubicBezTo>
                  <a:cubicBezTo>
                    <a:pt x="102" y="104"/>
                    <a:pt x="100" y="102"/>
                    <a:pt x="96" y="102"/>
                  </a:cubicBezTo>
                  <a:cubicBezTo>
                    <a:pt x="93" y="102"/>
                    <a:pt x="90" y="104"/>
                    <a:pt x="89" y="105"/>
                  </a:cubicBezTo>
                  <a:cubicBezTo>
                    <a:pt x="87" y="106"/>
                    <a:pt x="87" y="106"/>
                    <a:pt x="87" y="106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5" y="98"/>
                    <a:pt x="85" y="98"/>
                    <a:pt x="85" y="98"/>
                  </a:cubicBezTo>
                  <a:cubicBezTo>
                    <a:pt x="88" y="96"/>
                    <a:pt x="92" y="94"/>
                    <a:pt x="97" y="94"/>
                  </a:cubicBezTo>
                  <a:cubicBezTo>
                    <a:pt x="106" y="94"/>
                    <a:pt x="111" y="101"/>
                    <a:pt x="111" y="107"/>
                  </a:cubicBezTo>
                  <a:cubicBezTo>
                    <a:pt x="111" y="115"/>
                    <a:pt x="105" y="122"/>
                    <a:pt x="97" y="130"/>
                  </a:cubicBezTo>
                  <a:cubicBezTo>
                    <a:pt x="97" y="130"/>
                    <a:pt x="97" y="130"/>
                    <a:pt x="97" y="130"/>
                  </a:cubicBezTo>
                  <a:lnTo>
                    <a:pt x="112" y="130"/>
                  </a:lnTo>
                  <a:close/>
                  <a:moveTo>
                    <a:pt x="84" y="83"/>
                  </a:moveTo>
                  <a:cubicBezTo>
                    <a:pt x="83" y="83"/>
                    <a:pt x="82" y="84"/>
                    <a:pt x="81" y="84"/>
                  </a:cubicBezTo>
                  <a:cubicBezTo>
                    <a:pt x="81" y="84"/>
                    <a:pt x="80" y="83"/>
                    <a:pt x="79" y="83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4" y="78"/>
                    <a:pt x="74" y="76"/>
                    <a:pt x="76" y="75"/>
                  </a:cubicBezTo>
                  <a:cubicBezTo>
                    <a:pt x="77" y="74"/>
                    <a:pt x="79" y="74"/>
                    <a:pt x="80" y="75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80"/>
                    <a:pt x="85" y="82"/>
                    <a:pt x="84" y="83"/>
                  </a:cubicBezTo>
                  <a:close/>
                  <a:moveTo>
                    <a:pt x="76" y="152"/>
                  </a:moveTo>
                  <a:cubicBezTo>
                    <a:pt x="79" y="149"/>
                    <a:pt x="79" y="149"/>
                    <a:pt x="79" y="149"/>
                  </a:cubicBezTo>
                  <a:cubicBezTo>
                    <a:pt x="81" y="147"/>
                    <a:pt x="82" y="147"/>
                    <a:pt x="84" y="149"/>
                  </a:cubicBezTo>
                  <a:cubicBezTo>
                    <a:pt x="85" y="150"/>
                    <a:pt x="85" y="152"/>
                    <a:pt x="84" y="153"/>
                  </a:cubicBezTo>
                  <a:cubicBezTo>
                    <a:pt x="80" y="157"/>
                    <a:pt x="80" y="157"/>
                    <a:pt x="80" y="157"/>
                  </a:cubicBezTo>
                  <a:cubicBezTo>
                    <a:pt x="79" y="157"/>
                    <a:pt x="78" y="157"/>
                    <a:pt x="78" y="157"/>
                  </a:cubicBezTo>
                  <a:cubicBezTo>
                    <a:pt x="77" y="157"/>
                    <a:pt x="76" y="157"/>
                    <a:pt x="76" y="157"/>
                  </a:cubicBezTo>
                  <a:cubicBezTo>
                    <a:pt x="74" y="155"/>
                    <a:pt x="74" y="153"/>
                    <a:pt x="76" y="152"/>
                  </a:cubicBezTo>
                  <a:close/>
                  <a:moveTo>
                    <a:pt x="150" y="119"/>
                  </a:moveTo>
                  <a:cubicBezTo>
                    <a:pt x="150" y="127"/>
                    <a:pt x="150" y="127"/>
                    <a:pt x="150" y="127"/>
                  </a:cubicBezTo>
                  <a:cubicBezTo>
                    <a:pt x="144" y="127"/>
                    <a:pt x="144" y="127"/>
                    <a:pt x="144" y="127"/>
                  </a:cubicBezTo>
                  <a:cubicBezTo>
                    <a:pt x="144" y="137"/>
                    <a:pt x="144" y="137"/>
                    <a:pt x="144" y="137"/>
                  </a:cubicBezTo>
                  <a:cubicBezTo>
                    <a:pt x="136" y="137"/>
                    <a:pt x="136" y="137"/>
                    <a:pt x="136" y="137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7" y="121"/>
                    <a:pt x="117" y="121"/>
                    <a:pt x="117" y="121"/>
                  </a:cubicBezTo>
                  <a:cubicBezTo>
                    <a:pt x="136" y="95"/>
                    <a:pt x="136" y="95"/>
                    <a:pt x="136" y="95"/>
                  </a:cubicBezTo>
                  <a:cubicBezTo>
                    <a:pt x="144" y="95"/>
                    <a:pt x="144" y="95"/>
                    <a:pt x="144" y="95"/>
                  </a:cubicBezTo>
                  <a:cubicBezTo>
                    <a:pt x="144" y="119"/>
                    <a:pt x="144" y="119"/>
                    <a:pt x="144" y="119"/>
                  </a:cubicBezTo>
                  <a:lnTo>
                    <a:pt x="150" y="119"/>
                  </a:lnTo>
                  <a:close/>
                  <a:moveTo>
                    <a:pt x="157" y="79"/>
                  </a:moveTo>
                  <a:cubicBezTo>
                    <a:pt x="153" y="83"/>
                    <a:pt x="153" y="83"/>
                    <a:pt x="153" y="83"/>
                  </a:cubicBezTo>
                  <a:cubicBezTo>
                    <a:pt x="153" y="83"/>
                    <a:pt x="152" y="84"/>
                    <a:pt x="151" y="84"/>
                  </a:cubicBezTo>
                  <a:cubicBezTo>
                    <a:pt x="151" y="84"/>
                    <a:pt x="150" y="83"/>
                    <a:pt x="149" y="83"/>
                  </a:cubicBezTo>
                  <a:cubicBezTo>
                    <a:pt x="148" y="82"/>
                    <a:pt x="148" y="80"/>
                    <a:pt x="149" y="79"/>
                  </a:cubicBezTo>
                  <a:cubicBezTo>
                    <a:pt x="153" y="75"/>
                    <a:pt x="153" y="75"/>
                    <a:pt x="153" y="75"/>
                  </a:cubicBezTo>
                  <a:cubicBezTo>
                    <a:pt x="154" y="74"/>
                    <a:pt x="156" y="74"/>
                    <a:pt x="157" y="75"/>
                  </a:cubicBezTo>
                  <a:cubicBezTo>
                    <a:pt x="158" y="76"/>
                    <a:pt x="158" y="78"/>
                    <a:pt x="157" y="79"/>
                  </a:cubicBezTo>
                  <a:close/>
                  <a:moveTo>
                    <a:pt x="157" y="157"/>
                  </a:moveTo>
                  <a:cubicBezTo>
                    <a:pt x="157" y="157"/>
                    <a:pt x="156" y="157"/>
                    <a:pt x="155" y="157"/>
                  </a:cubicBezTo>
                  <a:cubicBezTo>
                    <a:pt x="154" y="157"/>
                    <a:pt x="154" y="157"/>
                    <a:pt x="153" y="157"/>
                  </a:cubicBezTo>
                  <a:cubicBezTo>
                    <a:pt x="149" y="153"/>
                    <a:pt x="149" y="153"/>
                    <a:pt x="149" y="153"/>
                  </a:cubicBezTo>
                  <a:cubicBezTo>
                    <a:pt x="148" y="152"/>
                    <a:pt x="148" y="150"/>
                    <a:pt x="149" y="149"/>
                  </a:cubicBezTo>
                  <a:cubicBezTo>
                    <a:pt x="150" y="147"/>
                    <a:pt x="152" y="147"/>
                    <a:pt x="153" y="149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58" y="153"/>
                    <a:pt x="158" y="155"/>
                    <a:pt x="157" y="157"/>
                  </a:cubicBezTo>
                  <a:close/>
                  <a:moveTo>
                    <a:pt x="119" y="66"/>
                  </a:moveTo>
                  <a:cubicBezTo>
                    <a:pt x="119" y="68"/>
                    <a:pt x="118" y="69"/>
                    <a:pt x="116" y="69"/>
                  </a:cubicBezTo>
                  <a:cubicBezTo>
                    <a:pt x="115" y="69"/>
                    <a:pt x="113" y="68"/>
                    <a:pt x="113" y="66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59"/>
                    <a:pt x="115" y="58"/>
                    <a:pt x="116" y="58"/>
                  </a:cubicBezTo>
                  <a:cubicBezTo>
                    <a:pt x="118" y="58"/>
                    <a:pt x="119" y="59"/>
                    <a:pt x="119" y="61"/>
                  </a:cubicBezTo>
                  <a:lnTo>
                    <a:pt x="119" y="66"/>
                  </a:lnTo>
                  <a:close/>
                  <a:moveTo>
                    <a:pt x="116" y="162"/>
                  </a:moveTo>
                  <a:cubicBezTo>
                    <a:pt x="118" y="162"/>
                    <a:pt x="119" y="163"/>
                    <a:pt x="119" y="165"/>
                  </a:cubicBezTo>
                  <a:cubicBezTo>
                    <a:pt x="119" y="170"/>
                    <a:pt x="119" y="170"/>
                    <a:pt x="119" y="170"/>
                  </a:cubicBezTo>
                  <a:cubicBezTo>
                    <a:pt x="119" y="172"/>
                    <a:pt x="118" y="173"/>
                    <a:pt x="116" y="173"/>
                  </a:cubicBezTo>
                  <a:cubicBezTo>
                    <a:pt x="115" y="173"/>
                    <a:pt x="113" y="172"/>
                    <a:pt x="113" y="170"/>
                  </a:cubicBezTo>
                  <a:cubicBezTo>
                    <a:pt x="113" y="165"/>
                    <a:pt x="113" y="165"/>
                    <a:pt x="113" y="165"/>
                  </a:cubicBezTo>
                  <a:cubicBezTo>
                    <a:pt x="113" y="163"/>
                    <a:pt x="115" y="162"/>
                    <a:pt x="116" y="162"/>
                  </a:cubicBezTo>
                  <a:close/>
                  <a:moveTo>
                    <a:pt x="163" y="116"/>
                  </a:moveTo>
                  <a:cubicBezTo>
                    <a:pt x="163" y="114"/>
                    <a:pt x="164" y="113"/>
                    <a:pt x="166" y="113"/>
                  </a:cubicBezTo>
                  <a:cubicBezTo>
                    <a:pt x="171" y="113"/>
                    <a:pt x="171" y="113"/>
                    <a:pt x="171" y="113"/>
                  </a:cubicBezTo>
                  <a:cubicBezTo>
                    <a:pt x="173" y="113"/>
                    <a:pt x="174" y="114"/>
                    <a:pt x="174" y="116"/>
                  </a:cubicBezTo>
                  <a:cubicBezTo>
                    <a:pt x="174" y="117"/>
                    <a:pt x="173" y="119"/>
                    <a:pt x="171" y="119"/>
                  </a:cubicBezTo>
                  <a:cubicBezTo>
                    <a:pt x="166" y="119"/>
                    <a:pt x="166" y="119"/>
                    <a:pt x="166" y="119"/>
                  </a:cubicBezTo>
                  <a:cubicBezTo>
                    <a:pt x="164" y="119"/>
                    <a:pt x="163" y="117"/>
                    <a:pt x="163" y="116"/>
                  </a:cubicBezTo>
                  <a:close/>
                  <a:moveTo>
                    <a:pt x="136" y="108"/>
                  </a:moveTo>
                  <a:cubicBezTo>
                    <a:pt x="136" y="108"/>
                    <a:pt x="136" y="108"/>
                    <a:pt x="136" y="108"/>
                  </a:cubicBezTo>
                  <a:cubicBezTo>
                    <a:pt x="136" y="119"/>
                    <a:pt x="136" y="119"/>
                    <a:pt x="136" y="119"/>
                  </a:cubicBezTo>
                  <a:cubicBezTo>
                    <a:pt x="128" y="119"/>
                    <a:pt x="128" y="119"/>
                    <a:pt x="128" y="119"/>
                  </a:cubicBezTo>
                  <a:lnTo>
                    <a:pt x="136" y="108"/>
                  </a:lnTo>
                  <a:close/>
                </a:path>
              </a:pathLst>
            </a:custGeom>
            <a:solidFill>
              <a:srgbClr val="3D01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924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 animBg="1"/>
      <p:bldP spid="8" grpId="0"/>
      <p:bldP spid="9" grpId="0"/>
      <p:bldP spid="10" grpId="0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BCAADBF4-597A-42EE-9A36-F28F424B784E}"/>
              </a:ext>
            </a:extLst>
          </p:cNvPr>
          <p:cNvSpPr/>
          <p:nvPr/>
        </p:nvSpPr>
        <p:spPr>
          <a:xfrm>
            <a:off x="609600" y="542669"/>
            <a:ext cx="5473700" cy="5473700"/>
          </a:xfrm>
          <a:prstGeom prst="ellipse">
            <a:avLst/>
          </a:prstGeom>
          <a:blipFill>
            <a:blip r:embed="rId2"/>
            <a:stretch>
              <a:fillRect l="-25060" t="-12065" r="-41993" b="-132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E1ABFF8-6F7A-4780-A842-9B77035E2300}"/>
              </a:ext>
            </a:extLst>
          </p:cNvPr>
          <p:cNvSpPr/>
          <p:nvPr/>
        </p:nvSpPr>
        <p:spPr>
          <a:xfrm>
            <a:off x="609600" y="542669"/>
            <a:ext cx="5473700" cy="5473700"/>
          </a:xfrm>
          <a:custGeom>
            <a:avLst/>
            <a:gdLst>
              <a:gd name="connsiteX0" fmla="*/ 2736850 w 5473700"/>
              <a:gd name="connsiteY0" fmla="*/ 685800 h 5473700"/>
              <a:gd name="connsiteX1" fmla="*/ 692150 w 5473700"/>
              <a:gd name="connsiteY1" fmla="*/ 2730500 h 5473700"/>
              <a:gd name="connsiteX2" fmla="*/ 2736850 w 5473700"/>
              <a:gd name="connsiteY2" fmla="*/ 4775200 h 5473700"/>
              <a:gd name="connsiteX3" fmla="*/ 4781550 w 5473700"/>
              <a:gd name="connsiteY3" fmla="*/ 2730500 h 5473700"/>
              <a:gd name="connsiteX4" fmla="*/ 2736850 w 5473700"/>
              <a:gd name="connsiteY4" fmla="*/ 685800 h 5473700"/>
              <a:gd name="connsiteX5" fmla="*/ 2736850 w 5473700"/>
              <a:gd name="connsiteY5" fmla="*/ 0 h 5473700"/>
              <a:gd name="connsiteX6" fmla="*/ 5473700 w 5473700"/>
              <a:gd name="connsiteY6" fmla="*/ 2736850 h 5473700"/>
              <a:gd name="connsiteX7" fmla="*/ 2736850 w 5473700"/>
              <a:gd name="connsiteY7" fmla="*/ 5473700 h 5473700"/>
              <a:gd name="connsiteX8" fmla="*/ 0 w 5473700"/>
              <a:gd name="connsiteY8" fmla="*/ 2736850 h 5473700"/>
              <a:gd name="connsiteX9" fmla="*/ 2736850 w 5473700"/>
              <a:gd name="connsiteY9" fmla="*/ 0 h 547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73700" h="5473700">
                <a:moveTo>
                  <a:pt x="2736850" y="685800"/>
                </a:moveTo>
                <a:cubicBezTo>
                  <a:pt x="1607593" y="685800"/>
                  <a:pt x="692150" y="1601243"/>
                  <a:pt x="692150" y="2730500"/>
                </a:cubicBezTo>
                <a:cubicBezTo>
                  <a:pt x="692150" y="3859757"/>
                  <a:pt x="1607593" y="4775200"/>
                  <a:pt x="2736850" y="4775200"/>
                </a:cubicBezTo>
                <a:cubicBezTo>
                  <a:pt x="3866107" y="4775200"/>
                  <a:pt x="4781550" y="3859757"/>
                  <a:pt x="4781550" y="2730500"/>
                </a:cubicBezTo>
                <a:cubicBezTo>
                  <a:pt x="4781550" y="1601243"/>
                  <a:pt x="3866107" y="685800"/>
                  <a:pt x="2736850" y="685800"/>
                </a:cubicBezTo>
                <a:close/>
                <a:moveTo>
                  <a:pt x="2736850" y="0"/>
                </a:moveTo>
                <a:cubicBezTo>
                  <a:pt x="4248371" y="0"/>
                  <a:pt x="5473700" y="1225329"/>
                  <a:pt x="5473700" y="2736850"/>
                </a:cubicBezTo>
                <a:cubicBezTo>
                  <a:pt x="5473700" y="4248371"/>
                  <a:pt x="4248371" y="5473700"/>
                  <a:pt x="2736850" y="5473700"/>
                </a:cubicBezTo>
                <a:cubicBezTo>
                  <a:pt x="1225329" y="5473700"/>
                  <a:pt x="0" y="4248371"/>
                  <a:pt x="0" y="2736850"/>
                </a:cubicBezTo>
                <a:cubicBezTo>
                  <a:pt x="0" y="1225329"/>
                  <a:pt x="1225329" y="0"/>
                  <a:pt x="2736850" y="0"/>
                </a:cubicBezTo>
                <a:close/>
              </a:path>
            </a:pathLst>
          </a:custGeom>
          <a:blipFill>
            <a:blip r:embed="rId2"/>
            <a:stretch>
              <a:fillRect l="-25060" t="-12065" r="-41993" b="-13225"/>
            </a:stretch>
          </a:blipFill>
          <a:ln>
            <a:noFill/>
          </a:ln>
          <a:effectLst>
            <a:outerShdw blurRad="127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7D88247-0725-4164-ACF3-FF2F73B87B8B}"/>
              </a:ext>
            </a:extLst>
          </p:cNvPr>
          <p:cNvSpPr/>
          <p:nvPr/>
        </p:nvSpPr>
        <p:spPr>
          <a:xfrm>
            <a:off x="609600" y="542669"/>
            <a:ext cx="5473700" cy="5473700"/>
          </a:xfrm>
          <a:custGeom>
            <a:avLst/>
            <a:gdLst>
              <a:gd name="connsiteX0" fmla="*/ 2736850 w 5473700"/>
              <a:gd name="connsiteY0" fmla="*/ 685800 h 5473700"/>
              <a:gd name="connsiteX1" fmla="*/ 692150 w 5473700"/>
              <a:gd name="connsiteY1" fmla="*/ 2730500 h 5473700"/>
              <a:gd name="connsiteX2" fmla="*/ 2736850 w 5473700"/>
              <a:gd name="connsiteY2" fmla="*/ 4775200 h 5473700"/>
              <a:gd name="connsiteX3" fmla="*/ 4781550 w 5473700"/>
              <a:gd name="connsiteY3" fmla="*/ 2730500 h 5473700"/>
              <a:gd name="connsiteX4" fmla="*/ 2736850 w 5473700"/>
              <a:gd name="connsiteY4" fmla="*/ 685800 h 5473700"/>
              <a:gd name="connsiteX5" fmla="*/ 2736850 w 5473700"/>
              <a:gd name="connsiteY5" fmla="*/ 0 h 5473700"/>
              <a:gd name="connsiteX6" fmla="*/ 5473700 w 5473700"/>
              <a:gd name="connsiteY6" fmla="*/ 2736850 h 5473700"/>
              <a:gd name="connsiteX7" fmla="*/ 2736850 w 5473700"/>
              <a:gd name="connsiteY7" fmla="*/ 5473700 h 5473700"/>
              <a:gd name="connsiteX8" fmla="*/ 0 w 5473700"/>
              <a:gd name="connsiteY8" fmla="*/ 2736850 h 5473700"/>
              <a:gd name="connsiteX9" fmla="*/ 2736850 w 5473700"/>
              <a:gd name="connsiteY9" fmla="*/ 0 h 547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73700" h="5473700">
                <a:moveTo>
                  <a:pt x="2736850" y="685800"/>
                </a:moveTo>
                <a:cubicBezTo>
                  <a:pt x="1607593" y="685800"/>
                  <a:pt x="692150" y="1601243"/>
                  <a:pt x="692150" y="2730500"/>
                </a:cubicBezTo>
                <a:cubicBezTo>
                  <a:pt x="692150" y="3859757"/>
                  <a:pt x="1607593" y="4775200"/>
                  <a:pt x="2736850" y="4775200"/>
                </a:cubicBezTo>
                <a:cubicBezTo>
                  <a:pt x="3866107" y="4775200"/>
                  <a:pt x="4781550" y="3859757"/>
                  <a:pt x="4781550" y="2730500"/>
                </a:cubicBezTo>
                <a:cubicBezTo>
                  <a:pt x="4781550" y="1601243"/>
                  <a:pt x="3866107" y="685800"/>
                  <a:pt x="2736850" y="685800"/>
                </a:cubicBezTo>
                <a:close/>
                <a:moveTo>
                  <a:pt x="2736850" y="0"/>
                </a:moveTo>
                <a:cubicBezTo>
                  <a:pt x="4248371" y="0"/>
                  <a:pt x="5473700" y="1225329"/>
                  <a:pt x="5473700" y="2736850"/>
                </a:cubicBezTo>
                <a:cubicBezTo>
                  <a:pt x="5473700" y="4248371"/>
                  <a:pt x="4248371" y="5473700"/>
                  <a:pt x="2736850" y="5473700"/>
                </a:cubicBezTo>
                <a:cubicBezTo>
                  <a:pt x="1225329" y="5473700"/>
                  <a:pt x="0" y="4248371"/>
                  <a:pt x="0" y="2736850"/>
                </a:cubicBezTo>
                <a:cubicBezTo>
                  <a:pt x="0" y="1225329"/>
                  <a:pt x="1225329" y="0"/>
                  <a:pt x="2736850" y="0"/>
                </a:cubicBezTo>
                <a:close/>
              </a:path>
            </a:pathLst>
          </a:custGeom>
          <a:gradFill>
            <a:gsLst>
              <a:gs pos="0">
                <a:srgbClr val="4AF8E1">
                  <a:alpha val="50000"/>
                </a:srgbClr>
              </a:gs>
              <a:gs pos="50000">
                <a:srgbClr val="60487F">
                  <a:alpha val="50000"/>
                </a:srgbClr>
              </a:gs>
              <a:gs pos="100000">
                <a:srgbClr val="3D013C">
                  <a:alpha val="50000"/>
                </a:srgbClr>
              </a:gs>
            </a:gsLst>
            <a:lin ang="0" scaled="0"/>
          </a:gradFill>
          <a:ln>
            <a:noFill/>
          </a:ln>
          <a:effectLst>
            <a:outerShdw blurRad="127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C4F2F8-A597-4A3C-9CF2-47345C03C089}"/>
              </a:ext>
            </a:extLst>
          </p:cNvPr>
          <p:cNvSpPr txBox="1"/>
          <p:nvPr/>
        </p:nvSpPr>
        <p:spPr>
          <a:xfrm>
            <a:off x="6362700" y="1584683"/>
            <a:ext cx="5219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3D013C"/>
                </a:solidFill>
                <a:latin typeface="Arial Rounded MT Bold" panose="020F0704030504030204" pitchFamily="34" charset="0"/>
              </a:rPr>
              <a:t>CAR LOANS: </a:t>
            </a: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GET YOUR DREAM CAR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A0BC49-521B-4D10-B406-7BCA9E5CB81F}"/>
              </a:ext>
            </a:extLst>
          </p:cNvPr>
          <p:cNvSpPr txBox="1"/>
          <p:nvPr/>
        </p:nvSpPr>
        <p:spPr>
          <a:xfrm>
            <a:off x="6362701" y="2524482"/>
            <a:ext cx="521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Apply for your next car loan and enjoy free car insurance for 1 year!</a:t>
            </a:r>
          </a:p>
          <a:p>
            <a:endParaRPr lang="en-PH" sz="1200" dirty="0">
              <a:solidFill>
                <a:schemeClr val="tx1">
                  <a:lumMod val="85000"/>
                  <a:lumOff val="1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C43CBB-F68E-498F-83DD-C1F1AE6E0FFC}"/>
              </a:ext>
            </a:extLst>
          </p:cNvPr>
          <p:cNvSpPr/>
          <p:nvPr/>
        </p:nvSpPr>
        <p:spPr>
          <a:xfrm>
            <a:off x="6487847" y="4805110"/>
            <a:ext cx="48296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 ARE OPEN </a:t>
            </a:r>
            <a:r>
              <a:rPr lang="en-GB" sz="1400" spc="300" dirty="0">
                <a:solidFill>
                  <a:srgbClr val="3D013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MONDAY</a:t>
            </a:r>
            <a:r>
              <a:rPr lang="en-GB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TO </a:t>
            </a:r>
            <a:r>
              <a:rPr lang="en-GB" sz="1400" spc="300" dirty="0">
                <a:solidFill>
                  <a:srgbClr val="3D013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FRIDAY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0DFB799-6C33-44ED-94B5-7CAEDCCED65D}"/>
              </a:ext>
            </a:extLst>
          </p:cNvPr>
          <p:cNvSpPr/>
          <p:nvPr/>
        </p:nvSpPr>
        <p:spPr>
          <a:xfrm>
            <a:off x="6394226" y="4689561"/>
            <a:ext cx="4999450" cy="532128"/>
          </a:xfrm>
          <a:prstGeom prst="roundRect">
            <a:avLst>
              <a:gd name="adj" fmla="val 50000"/>
            </a:avLst>
          </a:prstGeom>
          <a:noFill/>
          <a:ln>
            <a:solidFill>
              <a:srgbClr val="3D01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9C697716-3A1E-40E7-8193-5AA1BF2AC0E4}"/>
              </a:ext>
            </a:extLst>
          </p:cNvPr>
          <p:cNvSpPr/>
          <p:nvPr/>
        </p:nvSpPr>
        <p:spPr>
          <a:xfrm>
            <a:off x="213094" y="6422027"/>
            <a:ext cx="3280497" cy="369332"/>
          </a:xfrm>
          <a:prstGeom prst="homePlate">
            <a:avLst/>
          </a:prstGeom>
          <a:solidFill>
            <a:srgbClr val="3D0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EE03D4-FF70-4150-B055-E47F19B339A7}"/>
              </a:ext>
            </a:extLst>
          </p:cNvPr>
          <p:cNvSpPr txBox="1"/>
          <p:nvPr/>
        </p:nvSpPr>
        <p:spPr>
          <a:xfrm>
            <a:off x="479432" y="6422027"/>
            <a:ext cx="2842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ASK US FOR DETAILS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68EDD28-E9D2-42CC-903F-CF4444E0F419}"/>
              </a:ext>
            </a:extLst>
          </p:cNvPr>
          <p:cNvGrpSpPr/>
          <p:nvPr/>
        </p:nvGrpSpPr>
        <p:grpSpPr>
          <a:xfrm>
            <a:off x="3856940" y="6378229"/>
            <a:ext cx="2309490" cy="385388"/>
            <a:chOff x="3925041" y="257134"/>
            <a:chExt cx="2309490" cy="385388"/>
          </a:xfrm>
        </p:grpSpPr>
        <p:sp>
          <p:nvSpPr>
            <p:cNvPr id="28" name="OBJECT">
              <a:extLst>
                <a:ext uri="{FF2B5EF4-FFF2-40B4-BE49-F238E27FC236}">
                  <a16:creationId xmlns:a16="http://schemas.microsoft.com/office/drawing/2014/main" id="{47AB8DDD-096F-47E4-BA4D-18851BBECC7B}"/>
                </a:ext>
              </a:extLst>
            </p:cNvPr>
            <p:cNvSpPr txBox="1">
              <a:spLocks/>
            </p:cNvSpPr>
            <p:nvPr/>
          </p:nvSpPr>
          <p:spPr>
            <a:xfrm>
              <a:off x="4574553" y="346331"/>
              <a:ext cx="1659978" cy="219030"/>
            </a:xfrm>
            <a:prstGeom prst="rect">
              <a:avLst/>
            </a:prstGeom>
          </p:spPr>
          <p:txBody>
            <a:bodyPr vert="horz" lIns="45842" tIns="22921" rIns="45842" bIns="22921" rtlCol="0" anchor="t">
              <a:noAutofit/>
            </a:bodyPr>
            <a:lstStyle>
              <a:lvl1pPr marL="452262" indent="-452262" algn="l" defTabSz="1809049" rtl="0" eaLnBrk="1" latinLnBrk="0" hangingPunct="1">
                <a:lnSpc>
                  <a:spcPct val="90000"/>
                </a:lnSpc>
                <a:spcBef>
                  <a:spcPts val="1978"/>
                </a:spcBef>
                <a:buFont typeface="Arial" panose="020B0604020202020204" pitchFamily="34" charset="0"/>
                <a:buChar char="•"/>
                <a:defRPr sz="55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356787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47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261311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95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65836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070360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974885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879409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783934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688458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752"/>
                </a:spcBef>
                <a:spcAft>
                  <a:spcPts val="752"/>
                </a:spcAft>
                <a:buNone/>
              </a:pPr>
              <a:r>
                <a:rPr lang="en-US" sz="1200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1-800-123-4567</a:t>
              </a:r>
            </a:p>
            <a:p>
              <a:pPr marL="0" indent="0">
                <a:lnSpc>
                  <a:spcPct val="100000"/>
                </a:lnSpc>
                <a:spcBef>
                  <a:spcPts val="752"/>
                </a:spcBef>
                <a:spcAft>
                  <a:spcPts val="752"/>
                </a:spcAft>
                <a:buNone/>
              </a:pPr>
              <a:endParaRPr lang="en-US" sz="120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9" name="Freeform 96">
              <a:extLst>
                <a:ext uri="{FF2B5EF4-FFF2-40B4-BE49-F238E27FC236}">
                  <a16:creationId xmlns:a16="http://schemas.microsoft.com/office/drawing/2014/main" id="{5180FE94-9455-480B-9031-4649CB27C5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5041" y="257134"/>
              <a:ext cx="384686" cy="385388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86 w 232"/>
                <a:gd name="T11" fmla="*/ 166 h 232"/>
                <a:gd name="T12" fmla="*/ 169 w 232"/>
                <a:gd name="T13" fmla="*/ 184 h 232"/>
                <a:gd name="T14" fmla="*/ 88 w 232"/>
                <a:gd name="T15" fmla="*/ 144 h 232"/>
                <a:gd name="T16" fmla="*/ 48 w 232"/>
                <a:gd name="T17" fmla="*/ 63 h 232"/>
                <a:gd name="T18" fmla="*/ 66 w 232"/>
                <a:gd name="T19" fmla="*/ 46 h 232"/>
                <a:gd name="T20" fmla="*/ 88 w 232"/>
                <a:gd name="T21" fmla="*/ 61 h 232"/>
                <a:gd name="T22" fmla="*/ 94 w 232"/>
                <a:gd name="T23" fmla="*/ 79 h 232"/>
                <a:gd name="T24" fmla="*/ 77 w 232"/>
                <a:gd name="T25" fmla="*/ 95 h 232"/>
                <a:gd name="T26" fmla="*/ 99 w 232"/>
                <a:gd name="T27" fmla="*/ 133 h 232"/>
                <a:gd name="T28" fmla="*/ 136 w 232"/>
                <a:gd name="T29" fmla="*/ 155 h 232"/>
                <a:gd name="T30" fmla="*/ 153 w 232"/>
                <a:gd name="T31" fmla="*/ 138 h 232"/>
                <a:gd name="T32" fmla="*/ 171 w 232"/>
                <a:gd name="T33" fmla="*/ 144 h 232"/>
                <a:gd name="T34" fmla="*/ 186 w 232"/>
                <a:gd name="T35" fmla="*/ 16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86" y="166"/>
                  </a:moveTo>
                  <a:cubicBezTo>
                    <a:pt x="179" y="173"/>
                    <a:pt x="169" y="184"/>
                    <a:pt x="169" y="184"/>
                  </a:cubicBezTo>
                  <a:cubicBezTo>
                    <a:pt x="157" y="195"/>
                    <a:pt x="126" y="183"/>
                    <a:pt x="88" y="144"/>
                  </a:cubicBezTo>
                  <a:cubicBezTo>
                    <a:pt x="49" y="105"/>
                    <a:pt x="37" y="75"/>
                    <a:pt x="48" y="63"/>
                  </a:cubicBezTo>
                  <a:cubicBezTo>
                    <a:pt x="48" y="63"/>
                    <a:pt x="59" y="53"/>
                    <a:pt x="66" y="46"/>
                  </a:cubicBezTo>
                  <a:cubicBezTo>
                    <a:pt x="73" y="39"/>
                    <a:pt x="81" y="51"/>
                    <a:pt x="88" y="61"/>
                  </a:cubicBezTo>
                  <a:cubicBezTo>
                    <a:pt x="95" y="70"/>
                    <a:pt x="96" y="76"/>
                    <a:pt x="94" y="79"/>
                  </a:cubicBezTo>
                  <a:cubicBezTo>
                    <a:pt x="91" y="81"/>
                    <a:pt x="82" y="90"/>
                    <a:pt x="77" y="95"/>
                  </a:cubicBezTo>
                  <a:cubicBezTo>
                    <a:pt x="74" y="98"/>
                    <a:pt x="74" y="107"/>
                    <a:pt x="99" y="133"/>
                  </a:cubicBezTo>
                  <a:cubicBezTo>
                    <a:pt x="124" y="158"/>
                    <a:pt x="134" y="158"/>
                    <a:pt x="136" y="155"/>
                  </a:cubicBezTo>
                  <a:cubicBezTo>
                    <a:pt x="142" y="149"/>
                    <a:pt x="151" y="140"/>
                    <a:pt x="153" y="138"/>
                  </a:cubicBezTo>
                  <a:cubicBezTo>
                    <a:pt x="155" y="136"/>
                    <a:pt x="162" y="137"/>
                    <a:pt x="171" y="144"/>
                  </a:cubicBezTo>
                  <a:cubicBezTo>
                    <a:pt x="181" y="151"/>
                    <a:pt x="193" y="159"/>
                    <a:pt x="186" y="166"/>
                  </a:cubicBezTo>
                  <a:close/>
                </a:path>
              </a:pathLst>
            </a:custGeom>
            <a:solidFill>
              <a:srgbClr val="3D01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9CD0114-2338-4C71-9584-2AF52FB8F414}"/>
              </a:ext>
            </a:extLst>
          </p:cNvPr>
          <p:cNvGrpSpPr/>
          <p:nvPr/>
        </p:nvGrpSpPr>
        <p:grpSpPr>
          <a:xfrm>
            <a:off x="6182330" y="6378229"/>
            <a:ext cx="2784114" cy="385388"/>
            <a:chOff x="5987640" y="257134"/>
            <a:chExt cx="2419358" cy="385388"/>
          </a:xfrm>
        </p:grpSpPr>
        <p:sp>
          <p:nvSpPr>
            <p:cNvPr id="31" name="OBJECT">
              <a:extLst>
                <a:ext uri="{FF2B5EF4-FFF2-40B4-BE49-F238E27FC236}">
                  <a16:creationId xmlns:a16="http://schemas.microsoft.com/office/drawing/2014/main" id="{FDCD7962-DDE1-4C51-9DA3-E8657C0B716B}"/>
                </a:ext>
              </a:extLst>
            </p:cNvPr>
            <p:cNvSpPr txBox="1">
              <a:spLocks/>
            </p:cNvSpPr>
            <p:nvPr/>
          </p:nvSpPr>
          <p:spPr>
            <a:xfrm>
              <a:off x="6443365" y="346331"/>
              <a:ext cx="1963633" cy="219030"/>
            </a:xfrm>
            <a:prstGeom prst="rect">
              <a:avLst/>
            </a:prstGeom>
          </p:spPr>
          <p:txBody>
            <a:bodyPr vert="horz" lIns="45842" tIns="22921" rIns="45842" bIns="22921" rtlCol="0" anchor="t">
              <a:noAutofit/>
            </a:bodyPr>
            <a:lstStyle>
              <a:lvl1pPr marL="452262" indent="-452262" algn="l" defTabSz="1809049" rtl="0" eaLnBrk="1" latinLnBrk="0" hangingPunct="1">
                <a:lnSpc>
                  <a:spcPct val="90000"/>
                </a:lnSpc>
                <a:spcBef>
                  <a:spcPts val="1978"/>
                </a:spcBef>
                <a:buFont typeface="Arial" panose="020B0604020202020204" pitchFamily="34" charset="0"/>
                <a:buChar char="•"/>
                <a:defRPr sz="55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356787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47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261311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95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65836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070360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974885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879409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783934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688458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752"/>
                </a:spcBef>
                <a:spcAft>
                  <a:spcPts val="752"/>
                </a:spcAft>
                <a:buNone/>
              </a:pPr>
              <a:r>
                <a:rPr lang="en-US" sz="1200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www.lliinsurancecompany.com</a:t>
              </a:r>
            </a:p>
          </p:txBody>
        </p:sp>
        <p:sp>
          <p:nvSpPr>
            <p:cNvPr id="32" name="Freeform 107">
              <a:extLst>
                <a:ext uri="{FF2B5EF4-FFF2-40B4-BE49-F238E27FC236}">
                  <a16:creationId xmlns:a16="http://schemas.microsoft.com/office/drawing/2014/main" id="{01E43077-B52B-4E2D-BB0C-F31D7BE877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87640" y="257134"/>
              <a:ext cx="384686" cy="385388"/>
            </a:xfrm>
            <a:custGeom>
              <a:avLst/>
              <a:gdLst>
                <a:gd name="T0" fmla="*/ 112 w 232"/>
                <a:gd name="T1" fmla="*/ 85 h 232"/>
                <a:gd name="T2" fmla="*/ 76 w 232"/>
                <a:gd name="T3" fmla="*/ 112 h 232"/>
                <a:gd name="T4" fmla="*/ 81 w 232"/>
                <a:gd name="T5" fmla="*/ 151 h 232"/>
                <a:gd name="T6" fmla="*/ 112 w 232"/>
                <a:gd name="T7" fmla="*/ 119 h 232"/>
                <a:gd name="T8" fmla="*/ 81 w 232"/>
                <a:gd name="T9" fmla="*/ 151 h 232"/>
                <a:gd name="T10" fmla="*/ 112 w 232"/>
                <a:gd name="T11" fmla="*/ 186 h 232"/>
                <a:gd name="T12" fmla="*/ 83 w 232"/>
                <a:gd name="T13" fmla="*/ 157 h 232"/>
                <a:gd name="T14" fmla="*/ 83 w 232"/>
                <a:gd name="T15" fmla="*/ 74 h 232"/>
                <a:gd name="T16" fmla="*/ 112 w 232"/>
                <a:gd name="T17" fmla="*/ 45 h 232"/>
                <a:gd name="T18" fmla="*/ 83 w 232"/>
                <a:gd name="T19" fmla="*/ 74 h 232"/>
                <a:gd name="T20" fmla="*/ 45 w 232"/>
                <a:gd name="T21" fmla="*/ 119 h 232"/>
                <a:gd name="T22" fmla="*/ 75 w 232"/>
                <a:gd name="T23" fmla="*/ 153 h 232"/>
                <a:gd name="T24" fmla="*/ 75 w 232"/>
                <a:gd name="T25" fmla="*/ 79 h 232"/>
                <a:gd name="T26" fmla="*/ 45 w 232"/>
                <a:gd name="T27" fmla="*/ 112 h 232"/>
                <a:gd name="T28" fmla="*/ 75 w 232"/>
                <a:gd name="T29" fmla="*/ 79 h 232"/>
                <a:gd name="T30" fmla="*/ 141 w 232"/>
                <a:gd name="T31" fmla="*/ 50 h 232"/>
                <a:gd name="T32" fmla="*/ 166 w 232"/>
                <a:gd name="T33" fmla="*/ 67 h 232"/>
                <a:gd name="T34" fmla="*/ 90 w 232"/>
                <a:gd name="T35" fmla="*/ 181 h 232"/>
                <a:gd name="T36" fmla="*/ 65 w 232"/>
                <a:gd name="T37" fmla="*/ 164 h 232"/>
                <a:gd name="T38" fmla="*/ 65 w 232"/>
                <a:gd name="T39" fmla="*/ 67 h 232"/>
                <a:gd name="T40" fmla="*/ 90 w 232"/>
                <a:gd name="T41" fmla="*/ 50 h 232"/>
                <a:gd name="T42" fmla="*/ 162 w 232"/>
                <a:gd name="T43" fmla="*/ 112 h 232"/>
                <a:gd name="T44" fmla="*/ 171 w 232"/>
                <a:gd name="T45" fmla="*/ 72 h 232"/>
                <a:gd name="T46" fmla="*/ 141 w 232"/>
                <a:gd name="T47" fmla="*/ 181 h 232"/>
                <a:gd name="T48" fmla="*/ 154 w 232"/>
                <a:gd name="T49" fmla="*/ 159 h 232"/>
                <a:gd name="T50" fmla="*/ 126 w 232"/>
                <a:gd name="T51" fmla="*/ 46 h 232"/>
                <a:gd name="T52" fmla="*/ 119 w 232"/>
                <a:gd name="T53" fmla="*/ 79 h 232"/>
                <a:gd name="T54" fmla="*/ 126 w 232"/>
                <a:gd name="T55" fmla="*/ 46 h 232"/>
                <a:gd name="T56" fmla="*/ 116 w 232"/>
                <a:gd name="T57" fmla="*/ 232 h 232"/>
                <a:gd name="T58" fmla="*/ 116 w 232"/>
                <a:gd name="T59" fmla="*/ 0 h 232"/>
                <a:gd name="T60" fmla="*/ 196 w 232"/>
                <a:gd name="T61" fmla="*/ 116 h 232"/>
                <a:gd name="T62" fmla="*/ 36 w 232"/>
                <a:gd name="T63" fmla="*/ 116 h 232"/>
                <a:gd name="T64" fmla="*/ 196 w 232"/>
                <a:gd name="T65" fmla="*/ 116 h 232"/>
                <a:gd name="T66" fmla="*/ 171 w 232"/>
                <a:gd name="T67" fmla="*/ 159 h 232"/>
                <a:gd name="T68" fmla="*/ 162 w 232"/>
                <a:gd name="T69" fmla="*/ 119 h 232"/>
                <a:gd name="T70" fmla="*/ 119 w 232"/>
                <a:gd name="T71" fmla="*/ 153 h 232"/>
                <a:gd name="T72" fmla="*/ 126 w 232"/>
                <a:gd name="T73" fmla="*/ 185 h 232"/>
                <a:gd name="T74" fmla="*/ 119 w 232"/>
                <a:gd name="T75" fmla="*/ 153 h 232"/>
                <a:gd name="T76" fmla="*/ 119 w 232"/>
                <a:gd name="T77" fmla="*/ 85 h 232"/>
                <a:gd name="T78" fmla="*/ 155 w 232"/>
                <a:gd name="T79" fmla="*/ 112 h 232"/>
                <a:gd name="T80" fmla="*/ 155 w 232"/>
                <a:gd name="T81" fmla="*/ 119 h 232"/>
                <a:gd name="T82" fmla="*/ 119 w 232"/>
                <a:gd name="T83" fmla="*/ 146 h 232"/>
                <a:gd name="T84" fmla="*/ 155 w 232"/>
                <a:gd name="T85" fmla="*/ 11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2" h="232">
                  <a:moveTo>
                    <a:pt x="81" y="81"/>
                  </a:moveTo>
                  <a:cubicBezTo>
                    <a:pt x="91" y="83"/>
                    <a:pt x="101" y="85"/>
                    <a:pt x="112" y="85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01"/>
                    <a:pt x="78" y="90"/>
                    <a:pt x="81" y="81"/>
                  </a:cubicBezTo>
                  <a:close/>
                  <a:moveTo>
                    <a:pt x="81" y="151"/>
                  </a:moveTo>
                  <a:cubicBezTo>
                    <a:pt x="91" y="148"/>
                    <a:pt x="101" y="146"/>
                    <a:pt x="112" y="146"/>
                  </a:cubicBezTo>
                  <a:cubicBezTo>
                    <a:pt x="112" y="119"/>
                    <a:pt x="112" y="119"/>
                    <a:pt x="112" y="119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6" y="131"/>
                    <a:pt x="78" y="141"/>
                    <a:pt x="81" y="151"/>
                  </a:cubicBezTo>
                  <a:close/>
                  <a:moveTo>
                    <a:pt x="106" y="185"/>
                  </a:moveTo>
                  <a:cubicBezTo>
                    <a:pt x="108" y="186"/>
                    <a:pt x="110" y="186"/>
                    <a:pt x="112" y="186"/>
                  </a:cubicBezTo>
                  <a:cubicBezTo>
                    <a:pt x="112" y="153"/>
                    <a:pt x="112" y="153"/>
                    <a:pt x="112" y="153"/>
                  </a:cubicBezTo>
                  <a:cubicBezTo>
                    <a:pt x="102" y="153"/>
                    <a:pt x="92" y="154"/>
                    <a:pt x="83" y="157"/>
                  </a:cubicBezTo>
                  <a:cubicBezTo>
                    <a:pt x="88" y="171"/>
                    <a:pt x="96" y="181"/>
                    <a:pt x="106" y="185"/>
                  </a:cubicBezTo>
                  <a:close/>
                  <a:moveTo>
                    <a:pt x="83" y="74"/>
                  </a:moveTo>
                  <a:cubicBezTo>
                    <a:pt x="92" y="77"/>
                    <a:pt x="102" y="79"/>
                    <a:pt x="112" y="79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0" y="46"/>
                    <a:pt x="108" y="46"/>
                    <a:pt x="106" y="46"/>
                  </a:cubicBezTo>
                  <a:cubicBezTo>
                    <a:pt x="96" y="51"/>
                    <a:pt x="88" y="61"/>
                    <a:pt x="83" y="74"/>
                  </a:cubicBezTo>
                  <a:close/>
                  <a:moveTo>
                    <a:pt x="69" y="119"/>
                  </a:moveTo>
                  <a:cubicBezTo>
                    <a:pt x="45" y="119"/>
                    <a:pt x="45" y="119"/>
                    <a:pt x="45" y="119"/>
                  </a:cubicBezTo>
                  <a:cubicBezTo>
                    <a:pt x="46" y="134"/>
                    <a:pt x="52" y="148"/>
                    <a:pt x="61" y="159"/>
                  </a:cubicBezTo>
                  <a:cubicBezTo>
                    <a:pt x="65" y="157"/>
                    <a:pt x="70" y="155"/>
                    <a:pt x="75" y="153"/>
                  </a:cubicBezTo>
                  <a:cubicBezTo>
                    <a:pt x="72" y="143"/>
                    <a:pt x="70" y="131"/>
                    <a:pt x="69" y="119"/>
                  </a:cubicBezTo>
                  <a:close/>
                  <a:moveTo>
                    <a:pt x="75" y="79"/>
                  </a:moveTo>
                  <a:cubicBezTo>
                    <a:pt x="70" y="77"/>
                    <a:pt x="65" y="75"/>
                    <a:pt x="61" y="72"/>
                  </a:cubicBezTo>
                  <a:cubicBezTo>
                    <a:pt x="52" y="83"/>
                    <a:pt x="46" y="97"/>
                    <a:pt x="45" y="112"/>
                  </a:cubicBezTo>
                  <a:cubicBezTo>
                    <a:pt x="69" y="112"/>
                    <a:pt x="69" y="112"/>
                    <a:pt x="69" y="112"/>
                  </a:cubicBezTo>
                  <a:cubicBezTo>
                    <a:pt x="70" y="100"/>
                    <a:pt x="72" y="89"/>
                    <a:pt x="75" y="79"/>
                  </a:cubicBezTo>
                  <a:close/>
                  <a:moveTo>
                    <a:pt x="166" y="67"/>
                  </a:moveTo>
                  <a:cubicBezTo>
                    <a:pt x="159" y="60"/>
                    <a:pt x="151" y="54"/>
                    <a:pt x="141" y="50"/>
                  </a:cubicBezTo>
                  <a:cubicBezTo>
                    <a:pt x="146" y="56"/>
                    <a:pt x="151" y="64"/>
                    <a:pt x="154" y="73"/>
                  </a:cubicBezTo>
                  <a:cubicBezTo>
                    <a:pt x="159" y="71"/>
                    <a:pt x="163" y="69"/>
                    <a:pt x="166" y="67"/>
                  </a:cubicBezTo>
                  <a:close/>
                  <a:moveTo>
                    <a:pt x="65" y="164"/>
                  </a:moveTo>
                  <a:cubicBezTo>
                    <a:pt x="72" y="172"/>
                    <a:pt x="81" y="178"/>
                    <a:pt x="90" y="181"/>
                  </a:cubicBezTo>
                  <a:cubicBezTo>
                    <a:pt x="85" y="175"/>
                    <a:pt x="81" y="168"/>
                    <a:pt x="77" y="159"/>
                  </a:cubicBezTo>
                  <a:cubicBezTo>
                    <a:pt x="73" y="160"/>
                    <a:pt x="69" y="162"/>
                    <a:pt x="65" y="164"/>
                  </a:cubicBezTo>
                  <a:close/>
                  <a:moveTo>
                    <a:pt x="90" y="50"/>
                  </a:moveTo>
                  <a:cubicBezTo>
                    <a:pt x="81" y="54"/>
                    <a:pt x="72" y="60"/>
                    <a:pt x="65" y="67"/>
                  </a:cubicBezTo>
                  <a:cubicBezTo>
                    <a:pt x="69" y="69"/>
                    <a:pt x="73" y="71"/>
                    <a:pt x="77" y="73"/>
                  </a:cubicBezTo>
                  <a:cubicBezTo>
                    <a:pt x="81" y="64"/>
                    <a:pt x="85" y="56"/>
                    <a:pt x="90" y="50"/>
                  </a:cubicBezTo>
                  <a:close/>
                  <a:moveTo>
                    <a:pt x="156" y="79"/>
                  </a:moveTo>
                  <a:cubicBezTo>
                    <a:pt x="160" y="89"/>
                    <a:pt x="161" y="100"/>
                    <a:pt x="162" y="112"/>
                  </a:cubicBezTo>
                  <a:cubicBezTo>
                    <a:pt x="186" y="112"/>
                    <a:pt x="186" y="112"/>
                    <a:pt x="186" y="112"/>
                  </a:cubicBezTo>
                  <a:cubicBezTo>
                    <a:pt x="185" y="97"/>
                    <a:pt x="180" y="83"/>
                    <a:pt x="171" y="72"/>
                  </a:cubicBezTo>
                  <a:cubicBezTo>
                    <a:pt x="166" y="75"/>
                    <a:pt x="161" y="77"/>
                    <a:pt x="156" y="79"/>
                  </a:cubicBezTo>
                  <a:close/>
                  <a:moveTo>
                    <a:pt x="141" y="181"/>
                  </a:moveTo>
                  <a:cubicBezTo>
                    <a:pt x="151" y="178"/>
                    <a:pt x="159" y="172"/>
                    <a:pt x="166" y="164"/>
                  </a:cubicBezTo>
                  <a:cubicBezTo>
                    <a:pt x="163" y="162"/>
                    <a:pt x="159" y="160"/>
                    <a:pt x="154" y="159"/>
                  </a:cubicBezTo>
                  <a:cubicBezTo>
                    <a:pt x="151" y="168"/>
                    <a:pt x="146" y="175"/>
                    <a:pt x="141" y="181"/>
                  </a:cubicBezTo>
                  <a:close/>
                  <a:moveTo>
                    <a:pt x="126" y="46"/>
                  </a:moveTo>
                  <a:cubicBezTo>
                    <a:pt x="123" y="46"/>
                    <a:pt x="121" y="46"/>
                    <a:pt x="119" y="45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29" y="79"/>
                    <a:pt x="139" y="77"/>
                    <a:pt x="148" y="74"/>
                  </a:cubicBezTo>
                  <a:cubicBezTo>
                    <a:pt x="143" y="61"/>
                    <a:pt x="135" y="51"/>
                    <a:pt x="126" y="46"/>
                  </a:cubicBezTo>
                  <a:close/>
                  <a:moveTo>
                    <a:pt x="232" y="116"/>
                  </a:moveTo>
                  <a:cubicBezTo>
                    <a:pt x="232" y="180"/>
                    <a:pt x="179" y="232"/>
                    <a:pt x="116" y="232"/>
                  </a:cubicBezTo>
                  <a:cubicBezTo>
                    <a:pt x="52" y="232"/>
                    <a:pt x="0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  <a:cubicBezTo>
                    <a:pt x="179" y="0"/>
                    <a:pt x="232" y="52"/>
                    <a:pt x="232" y="116"/>
                  </a:cubicBezTo>
                  <a:close/>
                  <a:moveTo>
                    <a:pt x="196" y="116"/>
                  </a:moveTo>
                  <a:cubicBezTo>
                    <a:pt x="196" y="72"/>
                    <a:pt x="160" y="36"/>
                    <a:pt x="116" y="36"/>
                  </a:cubicBezTo>
                  <a:cubicBezTo>
                    <a:pt x="71" y="36"/>
                    <a:pt x="36" y="72"/>
                    <a:pt x="36" y="116"/>
                  </a:cubicBezTo>
                  <a:cubicBezTo>
                    <a:pt x="36" y="160"/>
                    <a:pt x="71" y="196"/>
                    <a:pt x="116" y="196"/>
                  </a:cubicBezTo>
                  <a:cubicBezTo>
                    <a:pt x="160" y="196"/>
                    <a:pt x="196" y="160"/>
                    <a:pt x="196" y="116"/>
                  </a:cubicBezTo>
                  <a:close/>
                  <a:moveTo>
                    <a:pt x="156" y="153"/>
                  </a:moveTo>
                  <a:cubicBezTo>
                    <a:pt x="161" y="155"/>
                    <a:pt x="166" y="157"/>
                    <a:pt x="171" y="159"/>
                  </a:cubicBezTo>
                  <a:cubicBezTo>
                    <a:pt x="180" y="148"/>
                    <a:pt x="185" y="134"/>
                    <a:pt x="186" y="119"/>
                  </a:cubicBezTo>
                  <a:cubicBezTo>
                    <a:pt x="162" y="119"/>
                    <a:pt x="162" y="119"/>
                    <a:pt x="162" y="119"/>
                  </a:cubicBezTo>
                  <a:cubicBezTo>
                    <a:pt x="161" y="131"/>
                    <a:pt x="160" y="143"/>
                    <a:pt x="156" y="153"/>
                  </a:cubicBezTo>
                  <a:close/>
                  <a:moveTo>
                    <a:pt x="119" y="153"/>
                  </a:moveTo>
                  <a:cubicBezTo>
                    <a:pt x="119" y="186"/>
                    <a:pt x="119" y="186"/>
                    <a:pt x="119" y="186"/>
                  </a:cubicBezTo>
                  <a:cubicBezTo>
                    <a:pt x="121" y="186"/>
                    <a:pt x="123" y="186"/>
                    <a:pt x="126" y="185"/>
                  </a:cubicBezTo>
                  <a:cubicBezTo>
                    <a:pt x="135" y="181"/>
                    <a:pt x="143" y="171"/>
                    <a:pt x="148" y="157"/>
                  </a:cubicBezTo>
                  <a:cubicBezTo>
                    <a:pt x="139" y="154"/>
                    <a:pt x="129" y="153"/>
                    <a:pt x="119" y="153"/>
                  </a:cubicBezTo>
                  <a:close/>
                  <a:moveTo>
                    <a:pt x="150" y="81"/>
                  </a:moveTo>
                  <a:cubicBezTo>
                    <a:pt x="141" y="83"/>
                    <a:pt x="130" y="85"/>
                    <a:pt x="119" y="85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55" y="112"/>
                    <a:pt x="155" y="112"/>
                    <a:pt x="155" y="112"/>
                  </a:cubicBezTo>
                  <a:cubicBezTo>
                    <a:pt x="155" y="101"/>
                    <a:pt x="153" y="90"/>
                    <a:pt x="150" y="81"/>
                  </a:cubicBezTo>
                  <a:close/>
                  <a:moveTo>
                    <a:pt x="155" y="119"/>
                  </a:moveTo>
                  <a:cubicBezTo>
                    <a:pt x="119" y="119"/>
                    <a:pt x="119" y="119"/>
                    <a:pt x="119" y="119"/>
                  </a:cubicBezTo>
                  <a:cubicBezTo>
                    <a:pt x="119" y="146"/>
                    <a:pt x="119" y="146"/>
                    <a:pt x="119" y="146"/>
                  </a:cubicBezTo>
                  <a:cubicBezTo>
                    <a:pt x="130" y="146"/>
                    <a:pt x="141" y="148"/>
                    <a:pt x="150" y="151"/>
                  </a:cubicBezTo>
                  <a:cubicBezTo>
                    <a:pt x="153" y="141"/>
                    <a:pt x="155" y="131"/>
                    <a:pt x="155" y="119"/>
                  </a:cubicBezTo>
                  <a:close/>
                </a:path>
              </a:pathLst>
            </a:custGeom>
            <a:solidFill>
              <a:srgbClr val="3D01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C10B107-0FF3-4DE2-B580-4CC7808AD2B9}"/>
              </a:ext>
            </a:extLst>
          </p:cNvPr>
          <p:cNvGrpSpPr/>
          <p:nvPr/>
        </p:nvGrpSpPr>
        <p:grpSpPr>
          <a:xfrm>
            <a:off x="9174269" y="6378229"/>
            <a:ext cx="2852654" cy="385388"/>
            <a:chOff x="8673338" y="257134"/>
            <a:chExt cx="2852654" cy="385388"/>
          </a:xfrm>
        </p:grpSpPr>
        <p:sp>
          <p:nvSpPr>
            <p:cNvPr id="34" name="OBJECT">
              <a:extLst>
                <a:ext uri="{FF2B5EF4-FFF2-40B4-BE49-F238E27FC236}">
                  <a16:creationId xmlns:a16="http://schemas.microsoft.com/office/drawing/2014/main" id="{DA3921D6-E46B-4617-8C80-713C2EC9E181}"/>
                </a:ext>
              </a:extLst>
            </p:cNvPr>
            <p:cNvSpPr txBox="1">
              <a:spLocks/>
            </p:cNvSpPr>
            <p:nvPr/>
          </p:nvSpPr>
          <p:spPr>
            <a:xfrm>
              <a:off x="9224284" y="346331"/>
              <a:ext cx="2301708" cy="109515"/>
            </a:xfrm>
            <a:prstGeom prst="rect">
              <a:avLst/>
            </a:prstGeom>
          </p:spPr>
          <p:txBody>
            <a:bodyPr vert="horz" lIns="45842" tIns="22921" rIns="45842" bIns="22921" rtlCol="0" anchor="t">
              <a:noAutofit/>
            </a:bodyPr>
            <a:lstStyle>
              <a:lvl1pPr marL="452262" indent="-452262" algn="l" defTabSz="1809049" rtl="0" eaLnBrk="1" latinLnBrk="0" hangingPunct="1">
                <a:lnSpc>
                  <a:spcPct val="90000"/>
                </a:lnSpc>
                <a:spcBef>
                  <a:spcPts val="1978"/>
                </a:spcBef>
                <a:buFont typeface="Arial" panose="020B0604020202020204" pitchFamily="34" charset="0"/>
                <a:buChar char="•"/>
                <a:defRPr sz="55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356787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47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261311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95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65836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070360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974885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879409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783934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688458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752"/>
                </a:spcBef>
                <a:spcAft>
                  <a:spcPts val="752"/>
                </a:spcAft>
                <a:buNone/>
              </a:pPr>
              <a:r>
                <a:rPr lang="en-US" sz="1200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info@lliinsurancecompany.com</a:t>
              </a:r>
            </a:p>
          </p:txBody>
        </p:sp>
        <p:sp>
          <p:nvSpPr>
            <p:cNvPr id="35" name="Freeform 156">
              <a:extLst>
                <a:ext uri="{FF2B5EF4-FFF2-40B4-BE49-F238E27FC236}">
                  <a16:creationId xmlns:a16="http://schemas.microsoft.com/office/drawing/2014/main" id="{F031424A-BBFD-4862-B4E7-402F41A36E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73338" y="257134"/>
              <a:ext cx="384686" cy="385388"/>
            </a:xfrm>
            <a:custGeom>
              <a:avLst/>
              <a:gdLst>
                <a:gd name="T0" fmla="*/ 0 w 232"/>
                <a:gd name="T1" fmla="*/ 116 h 232"/>
                <a:gd name="T2" fmla="*/ 232 w 232"/>
                <a:gd name="T3" fmla="*/ 116 h 232"/>
                <a:gd name="T4" fmla="*/ 70 w 232"/>
                <a:gd name="T5" fmla="*/ 116 h 232"/>
                <a:gd name="T6" fmla="*/ 62 w 232"/>
                <a:gd name="T7" fmla="*/ 119 h 232"/>
                <a:gd name="T8" fmla="*/ 62 w 232"/>
                <a:gd name="T9" fmla="*/ 113 h 232"/>
                <a:gd name="T10" fmla="*/ 70 w 232"/>
                <a:gd name="T11" fmla="*/ 116 h 232"/>
                <a:gd name="T12" fmla="*/ 36 w 232"/>
                <a:gd name="T13" fmla="*/ 116 h 232"/>
                <a:gd name="T14" fmla="*/ 37 w 232"/>
                <a:gd name="T15" fmla="*/ 72 h 232"/>
                <a:gd name="T16" fmla="*/ 62 w 232"/>
                <a:gd name="T17" fmla="*/ 91 h 232"/>
                <a:gd name="T18" fmla="*/ 47 w 232"/>
                <a:gd name="T19" fmla="*/ 116 h 232"/>
                <a:gd name="T20" fmla="*/ 186 w 232"/>
                <a:gd name="T21" fmla="*/ 116 h 232"/>
                <a:gd name="T22" fmla="*/ 80 w 232"/>
                <a:gd name="T23" fmla="*/ 57 h 232"/>
                <a:gd name="T24" fmla="*/ 116 w 232"/>
                <a:gd name="T25" fmla="*/ 36 h 232"/>
                <a:gd name="T26" fmla="*/ 116 w 232"/>
                <a:gd name="T27" fmla="*/ 196 h 232"/>
                <a:gd name="T28" fmla="*/ 112 w 232"/>
                <a:gd name="T29" fmla="*/ 137 h 232"/>
                <a:gd name="T30" fmla="*/ 83 w 232"/>
                <a:gd name="T31" fmla="*/ 132 h 232"/>
                <a:gd name="T32" fmla="*/ 102 w 232"/>
                <a:gd name="T33" fmla="*/ 108 h 232"/>
                <a:gd name="T34" fmla="*/ 89 w 232"/>
                <a:gd name="T35" fmla="*/ 105 h 232"/>
                <a:gd name="T36" fmla="*/ 84 w 232"/>
                <a:gd name="T37" fmla="*/ 99 h 232"/>
                <a:gd name="T38" fmla="*/ 97 w 232"/>
                <a:gd name="T39" fmla="*/ 94 h 232"/>
                <a:gd name="T40" fmla="*/ 97 w 232"/>
                <a:gd name="T41" fmla="*/ 130 h 232"/>
                <a:gd name="T42" fmla="*/ 112 w 232"/>
                <a:gd name="T43" fmla="*/ 130 h 232"/>
                <a:gd name="T44" fmla="*/ 81 w 232"/>
                <a:gd name="T45" fmla="*/ 84 h 232"/>
                <a:gd name="T46" fmla="*/ 76 w 232"/>
                <a:gd name="T47" fmla="*/ 79 h 232"/>
                <a:gd name="T48" fmla="*/ 80 w 232"/>
                <a:gd name="T49" fmla="*/ 75 h 232"/>
                <a:gd name="T50" fmla="*/ 84 w 232"/>
                <a:gd name="T51" fmla="*/ 83 h 232"/>
                <a:gd name="T52" fmla="*/ 79 w 232"/>
                <a:gd name="T53" fmla="*/ 149 h 232"/>
                <a:gd name="T54" fmla="*/ 84 w 232"/>
                <a:gd name="T55" fmla="*/ 153 h 232"/>
                <a:gd name="T56" fmla="*/ 78 w 232"/>
                <a:gd name="T57" fmla="*/ 157 h 232"/>
                <a:gd name="T58" fmla="*/ 76 w 232"/>
                <a:gd name="T59" fmla="*/ 152 h 232"/>
                <a:gd name="T60" fmla="*/ 150 w 232"/>
                <a:gd name="T61" fmla="*/ 127 h 232"/>
                <a:gd name="T62" fmla="*/ 144 w 232"/>
                <a:gd name="T63" fmla="*/ 137 h 232"/>
                <a:gd name="T64" fmla="*/ 136 w 232"/>
                <a:gd name="T65" fmla="*/ 127 h 232"/>
                <a:gd name="T66" fmla="*/ 117 w 232"/>
                <a:gd name="T67" fmla="*/ 121 h 232"/>
                <a:gd name="T68" fmla="*/ 144 w 232"/>
                <a:gd name="T69" fmla="*/ 95 h 232"/>
                <a:gd name="T70" fmla="*/ 150 w 232"/>
                <a:gd name="T71" fmla="*/ 119 h 232"/>
                <a:gd name="T72" fmla="*/ 153 w 232"/>
                <a:gd name="T73" fmla="*/ 83 h 232"/>
                <a:gd name="T74" fmla="*/ 149 w 232"/>
                <a:gd name="T75" fmla="*/ 83 h 232"/>
                <a:gd name="T76" fmla="*/ 153 w 232"/>
                <a:gd name="T77" fmla="*/ 75 h 232"/>
                <a:gd name="T78" fmla="*/ 157 w 232"/>
                <a:gd name="T79" fmla="*/ 79 h 232"/>
                <a:gd name="T80" fmla="*/ 155 w 232"/>
                <a:gd name="T81" fmla="*/ 157 h 232"/>
                <a:gd name="T82" fmla="*/ 149 w 232"/>
                <a:gd name="T83" fmla="*/ 153 h 232"/>
                <a:gd name="T84" fmla="*/ 153 w 232"/>
                <a:gd name="T85" fmla="*/ 149 h 232"/>
                <a:gd name="T86" fmla="*/ 157 w 232"/>
                <a:gd name="T87" fmla="*/ 157 h 232"/>
                <a:gd name="T88" fmla="*/ 116 w 232"/>
                <a:gd name="T89" fmla="*/ 69 h 232"/>
                <a:gd name="T90" fmla="*/ 113 w 232"/>
                <a:gd name="T91" fmla="*/ 61 h 232"/>
                <a:gd name="T92" fmla="*/ 119 w 232"/>
                <a:gd name="T93" fmla="*/ 61 h 232"/>
                <a:gd name="T94" fmla="*/ 116 w 232"/>
                <a:gd name="T95" fmla="*/ 162 h 232"/>
                <a:gd name="T96" fmla="*/ 119 w 232"/>
                <a:gd name="T97" fmla="*/ 170 h 232"/>
                <a:gd name="T98" fmla="*/ 113 w 232"/>
                <a:gd name="T99" fmla="*/ 170 h 232"/>
                <a:gd name="T100" fmla="*/ 116 w 232"/>
                <a:gd name="T101" fmla="*/ 162 h 232"/>
                <a:gd name="T102" fmla="*/ 166 w 232"/>
                <a:gd name="T103" fmla="*/ 113 h 232"/>
                <a:gd name="T104" fmla="*/ 174 w 232"/>
                <a:gd name="T105" fmla="*/ 116 h 232"/>
                <a:gd name="T106" fmla="*/ 166 w 232"/>
                <a:gd name="T107" fmla="*/ 119 h 232"/>
                <a:gd name="T108" fmla="*/ 136 w 232"/>
                <a:gd name="T109" fmla="*/ 108 h 232"/>
                <a:gd name="T110" fmla="*/ 136 w 232"/>
                <a:gd name="T111" fmla="*/ 119 h 232"/>
                <a:gd name="T112" fmla="*/ 136 w 232"/>
                <a:gd name="T113" fmla="*/ 10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3" y="0"/>
                    <a:pt x="0" y="52"/>
                    <a:pt x="0" y="116"/>
                  </a:cubicBezTo>
                  <a:cubicBezTo>
                    <a:pt x="0" y="180"/>
                    <a:pt x="53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70" y="116"/>
                  </a:moveTo>
                  <a:cubicBezTo>
                    <a:pt x="70" y="117"/>
                    <a:pt x="69" y="119"/>
                    <a:pt x="67" y="119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60" y="119"/>
                    <a:pt x="59" y="117"/>
                    <a:pt x="59" y="116"/>
                  </a:cubicBezTo>
                  <a:cubicBezTo>
                    <a:pt x="59" y="114"/>
                    <a:pt x="60" y="113"/>
                    <a:pt x="62" y="113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9" y="113"/>
                    <a:pt x="70" y="114"/>
                    <a:pt x="70" y="116"/>
                  </a:cubicBezTo>
                  <a:close/>
                  <a:moveTo>
                    <a:pt x="116" y="196"/>
                  </a:moveTo>
                  <a:cubicBezTo>
                    <a:pt x="72" y="196"/>
                    <a:pt x="36" y="160"/>
                    <a:pt x="36" y="116"/>
                  </a:cubicBezTo>
                  <a:cubicBezTo>
                    <a:pt x="36" y="103"/>
                    <a:pt x="40" y="90"/>
                    <a:pt x="46" y="79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49" y="95"/>
                    <a:pt x="47" y="105"/>
                    <a:pt x="47" y="116"/>
                  </a:cubicBezTo>
                  <a:cubicBezTo>
                    <a:pt x="47" y="154"/>
                    <a:pt x="78" y="185"/>
                    <a:pt x="116" y="185"/>
                  </a:cubicBezTo>
                  <a:cubicBezTo>
                    <a:pt x="155" y="185"/>
                    <a:pt x="186" y="154"/>
                    <a:pt x="186" y="116"/>
                  </a:cubicBezTo>
                  <a:cubicBezTo>
                    <a:pt x="186" y="77"/>
                    <a:pt x="155" y="46"/>
                    <a:pt x="116" y="46"/>
                  </a:cubicBezTo>
                  <a:cubicBezTo>
                    <a:pt x="103" y="46"/>
                    <a:pt x="91" y="50"/>
                    <a:pt x="80" y="57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87" y="40"/>
                    <a:pt x="101" y="36"/>
                    <a:pt x="116" y="36"/>
                  </a:cubicBezTo>
                  <a:cubicBezTo>
                    <a:pt x="160" y="36"/>
                    <a:pt x="196" y="72"/>
                    <a:pt x="196" y="116"/>
                  </a:cubicBezTo>
                  <a:cubicBezTo>
                    <a:pt x="196" y="160"/>
                    <a:pt x="160" y="196"/>
                    <a:pt x="116" y="196"/>
                  </a:cubicBezTo>
                  <a:close/>
                  <a:moveTo>
                    <a:pt x="112" y="130"/>
                  </a:moveTo>
                  <a:cubicBezTo>
                    <a:pt x="112" y="137"/>
                    <a:pt x="112" y="137"/>
                    <a:pt x="112" y="137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8" y="127"/>
                    <a:pt x="88" y="127"/>
                    <a:pt x="88" y="127"/>
                  </a:cubicBezTo>
                  <a:cubicBezTo>
                    <a:pt x="98" y="118"/>
                    <a:pt x="102" y="113"/>
                    <a:pt x="102" y="108"/>
                  </a:cubicBezTo>
                  <a:cubicBezTo>
                    <a:pt x="102" y="104"/>
                    <a:pt x="100" y="102"/>
                    <a:pt x="96" y="102"/>
                  </a:cubicBezTo>
                  <a:cubicBezTo>
                    <a:pt x="93" y="102"/>
                    <a:pt x="90" y="104"/>
                    <a:pt x="89" y="105"/>
                  </a:cubicBezTo>
                  <a:cubicBezTo>
                    <a:pt x="87" y="106"/>
                    <a:pt x="87" y="106"/>
                    <a:pt x="87" y="106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5" y="98"/>
                    <a:pt x="85" y="98"/>
                    <a:pt x="85" y="98"/>
                  </a:cubicBezTo>
                  <a:cubicBezTo>
                    <a:pt x="88" y="96"/>
                    <a:pt x="92" y="94"/>
                    <a:pt x="97" y="94"/>
                  </a:cubicBezTo>
                  <a:cubicBezTo>
                    <a:pt x="106" y="94"/>
                    <a:pt x="111" y="101"/>
                    <a:pt x="111" y="107"/>
                  </a:cubicBezTo>
                  <a:cubicBezTo>
                    <a:pt x="111" y="115"/>
                    <a:pt x="105" y="122"/>
                    <a:pt x="97" y="130"/>
                  </a:cubicBezTo>
                  <a:cubicBezTo>
                    <a:pt x="97" y="130"/>
                    <a:pt x="97" y="130"/>
                    <a:pt x="97" y="130"/>
                  </a:cubicBezTo>
                  <a:lnTo>
                    <a:pt x="112" y="130"/>
                  </a:lnTo>
                  <a:close/>
                  <a:moveTo>
                    <a:pt x="84" y="83"/>
                  </a:moveTo>
                  <a:cubicBezTo>
                    <a:pt x="83" y="83"/>
                    <a:pt x="82" y="84"/>
                    <a:pt x="81" y="84"/>
                  </a:cubicBezTo>
                  <a:cubicBezTo>
                    <a:pt x="81" y="84"/>
                    <a:pt x="80" y="83"/>
                    <a:pt x="79" y="83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4" y="78"/>
                    <a:pt x="74" y="76"/>
                    <a:pt x="76" y="75"/>
                  </a:cubicBezTo>
                  <a:cubicBezTo>
                    <a:pt x="77" y="74"/>
                    <a:pt x="79" y="74"/>
                    <a:pt x="80" y="75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80"/>
                    <a:pt x="85" y="82"/>
                    <a:pt x="84" y="83"/>
                  </a:cubicBezTo>
                  <a:close/>
                  <a:moveTo>
                    <a:pt x="76" y="152"/>
                  </a:moveTo>
                  <a:cubicBezTo>
                    <a:pt x="79" y="149"/>
                    <a:pt x="79" y="149"/>
                    <a:pt x="79" y="149"/>
                  </a:cubicBezTo>
                  <a:cubicBezTo>
                    <a:pt x="81" y="147"/>
                    <a:pt x="82" y="147"/>
                    <a:pt x="84" y="149"/>
                  </a:cubicBezTo>
                  <a:cubicBezTo>
                    <a:pt x="85" y="150"/>
                    <a:pt x="85" y="152"/>
                    <a:pt x="84" y="153"/>
                  </a:cubicBezTo>
                  <a:cubicBezTo>
                    <a:pt x="80" y="157"/>
                    <a:pt x="80" y="157"/>
                    <a:pt x="80" y="157"/>
                  </a:cubicBezTo>
                  <a:cubicBezTo>
                    <a:pt x="79" y="157"/>
                    <a:pt x="78" y="157"/>
                    <a:pt x="78" y="157"/>
                  </a:cubicBezTo>
                  <a:cubicBezTo>
                    <a:pt x="77" y="157"/>
                    <a:pt x="76" y="157"/>
                    <a:pt x="76" y="157"/>
                  </a:cubicBezTo>
                  <a:cubicBezTo>
                    <a:pt x="74" y="155"/>
                    <a:pt x="74" y="153"/>
                    <a:pt x="76" y="152"/>
                  </a:cubicBezTo>
                  <a:close/>
                  <a:moveTo>
                    <a:pt x="150" y="119"/>
                  </a:moveTo>
                  <a:cubicBezTo>
                    <a:pt x="150" y="127"/>
                    <a:pt x="150" y="127"/>
                    <a:pt x="150" y="127"/>
                  </a:cubicBezTo>
                  <a:cubicBezTo>
                    <a:pt x="144" y="127"/>
                    <a:pt x="144" y="127"/>
                    <a:pt x="144" y="127"/>
                  </a:cubicBezTo>
                  <a:cubicBezTo>
                    <a:pt x="144" y="137"/>
                    <a:pt x="144" y="137"/>
                    <a:pt x="144" y="137"/>
                  </a:cubicBezTo>
                  <a:cubicBezTo>
                    <a:pt x="136" y="137"/>
                    <a:pt x="136" y="137"/>
                    <a:pt x="136" y="137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7" y="121"/>
                    <a:pt x="117" y="121"/>
                    <a:pt x="117" y="121"/>
                  </a:cubicBezTo>
                  <a:cubicBezTo>
                    <a:pt x="136" y="95"/>
                    <a:pt x="136" y="95"/>
                    <a:pt x="136" y="95"/>
                  </a:cubicBezTo>
                  <a:cubicBezTo>
                    <a:pt x="144" y="95"/>
                    <a:pt x="144" y="95"/>
                    <a:pt x="144" y="95"/>
                  </a:cubicBezTo>
                  <a:cubicBezTo>
                    <a:pt x="144" y="119"/>
                    <a:pt x="144" y="119"/>
                    <a:pt x="144" y="119"/>
                  </a:cubicBezTo>
                  <a:lnTo>
                    <a:pt x="150" y="119"/>
                  </a:lnTo>
                  <a:close/>
                  <a:moveTo>
                    <a:pt x="157" y="79"/>
                  </a:moveTo>
                  <a:cubicBezTo>
                    <a:pt x="153" y="83"/>
                    <a:pt x="153" y="83"/>
                    <a:pt x="153" y="83"/>
                  </a:cubicBezTo>
                  <a:cubicBezTo>
                    <a:pt x="153" y="83"/>
                    <a:pt x="152" y="84"/>
                    <a:pt x="151" y="84"/>
                  </a:cubicBezTo>
                  <a:cubicBezTo>
                    <a:pt x="151" y="84"/>
                    <a:pt x="150" y="83"/>
                    <a:pt x="149" y="83"/>
                  </a:cubicBezTo>
                  <a:cubicBezTo>
                    <a:pt x="148" y="82"/>
                    <a:pt x="148" y="80"/>
                    <a:pt x="149" y="79"/>
                  </a:cubicBezTo>
                  <a:cubicBezTo>
                    <a:pt x="153" y="75"/>
                    <a:pt x="153" y="75"/>
                    <a:pt x="153" y="75"/>
                  </a:cubicBezTo>
                  <a:cubicBezTo>
                    <a:pt x="154" y="74"/>
                    <a:pt x="156" y="74"/>
                    <a:pt x="157" y="75"/>
                  </a:cubicBezTo>
                  <a:cubicBezTo>
                    <a:pt x="158" y="76"/>
                    <a:pt x="158" y="78"/>
                    <a:pt x="157" y="79"/>
                  </a:cubicBezTo>
                  <a:close/>
                  <a:moveTo>
                    <a:pt x="157" y="157"/>
                  </a:moveTo>
                  <a:cubicBezTo>
                    <a:pt x="157" y="157"/>
                    <a:pt x="156" y="157"/>
                    <a:pt x="155" y="157"/>
                  </a:cubicBezTo>
                  <a:cubicBezTo>
                    <a:pt x="154" y="157"/>
                    <a:pt x="154" y="157"/>
                    <a:pt x="153" y="157"/>
                  </a:cubicBezTo>
                  <a:cubicBezTo>
                    <a:pt x="149" y="153"/>
                    <a:pt x="149" y="153"/>
                    <a:pt x="149" y="153"/>
                  </a:cubicBezTo>
                  <a:cubicBezTo>
                    <a:pt x="148" y="152"/>
                    <a:pt x="148" y="150"/>
                    <a:pt x="149" y="149"/>
                  </a:cubicBezTo>
                  <a:cubicBezTo>
                    <a:pt x="150" y="147"/>
                    <a:pt x="152" y="147"/>
                    <a:pt x="153" y="149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58" y="153"/>
                    <a:pt x="158" y="155"/>
                    <a:pt x="157" y="157"/>
                  </a:cubicBezTo>
                  <a:close/>
                  <a:moveTo>
                    <a:pt x="119" y="66"/>
                  </a:moveTo>
                  <a:cubicBezTo>
                    <a:pt x="119" y="68"/>
                    <a:pt x="118" y="69"/>
                    <a:pt x="116" y="69"/>
                  </a:cubicBezTo>
                  <a:cubicBezTo>
                    <a:pt x="115" y="69"/>
                    <a:pt x="113" y="68"/>
                    <a:pt x="113" y="66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59"/>
                    <a:pt x="115" y="58"/>
                    <a:pt x="116" y="58"/>
                  </a:cubicBezTo>
                  <a:cubicBezTo>
                    <a:pt x="118" y="58"/>
                    <a:pt x="119" y="59"/>
                    <a:pt x="119" y="61"/>
                  </a:cubicBezTo>
                  <a:lnTo>
                    <a:pt x="119" y="66"/>
                  </a:lnTo>
                  <a:close/>
                  <a:moveTo>
                    <a:pt x="116" y="162"/>
                  </a:moveTo>
                  <a:cubicBezTo>
                    <a:pt x="118" y="162"/>
                    <a:pt x="119" y="163"/>
                    <a:pt x="119" y="165"/>
                  </a:cubicBezTo>
                  <a:cubicBezTo>
                    <a:pt x="119" y="170"/>
                    <a:pt x="119" y="170"/>
                    <a:pt x="119" y="170"/>
                  </a:cubicBezTo>
                  <a:cubicBezTo>
                    <a:pt x="119" y="172"/>
                    <a:pt x="118" y="173"/>
                    <a:pt x="116" y="173"/>
                  </a:cubicBezTo>
                  <a:cubicBezTo>
                    <a:pt x="115" y="173"/>
                    <a:pt x="113" y="172"/>
                    <a:pt x="113" y="170"/>
                  </a:cubicBezTo>
                  <a:cubicBezTo>
                    <a:pt x="113" y="165"/>
                    <a:pt x="113" y="165"/>
                    <a:pt x="113" y="165"/>
                  </a:cubicBezTo>
                  <a:cubicBezTo>
                    <a:pt x="113" y="163"/>
                    <a:pt x="115" y="162"/>
                    <a:pt x="116" y="162"/>
                  </a:cubicBezTo>
                  <a:close/>
                  <a:moveTo>
                    <a:pt x="163" y="116"/>
                  </a:moveTo>
                  <a:cubicBezTo>
                    <a:pt x="163" y="114"/>
                    <a:pt x="164" y="113"/>
                    <a:pt x="166" y="113"/>
                  </a:cubicBezTo>
                  <a:cubicBezTo>
                    <a:pt x="171" y="113"/>
                    <a:pt x="171" y="113"/>
                    <a:pt x="171" y="113"/>
                  </a:cubicBezTo>
                  <a:cubicBezTo>
                    <a:pt x="173" y="113"/>
                    <a:pt x="174" y="114"/>
                    <a:pt x="174" y="116"/>
                  </a:cubicBezTo>
                  <a:cubicBezTo>
                    <a:pt x="174" y="117"/>
                    <a:pt x="173" y="119"/>
                    <a:pt x="171" y="119"/>
                  </a:cubicBezTo>
                  <a:cubicBezTo>
                    <a:pt x="166" y="119"/>
                    <a:pt x="166" y="119"/>
                    <a:pt x="166" y="119"/>
                  </a:cubicBezTo>
                  <a:cubicBezTo>
                    <a:pt x="164" y="119"/>
                    <a:pt x="163" y="117"/>
                    <a:pt x="163" y="116"/>
                  </a:cubicBezTo>
                  <a:close/>
                  <a:moveTo>
                    <a:pt x="136" y="108"/>
                  </a:moveTo>
                  <a:cubicBezTo>
                    <a:pt x="136" y="108"/>
                    <a:pt x="136" y="108"/>
                    <a:pt x="136" y="108"/>
                  </a:cubicBezTo>
                  <a:cubicBezTo>
                    <a:pt x="136" y="119"/>
                    <a:pt x="136" y="119"/>
                    <a:pt x="136" y="119"/>
                  </a:cubicBezTo>
                  <a:cubicBezTo>
                    <a:pt x="128" y="119"/>
                    <a:pt x="128" y="119"/>
                    <a:pt x="128" y="119"/>
                  </a:cubicBezTo>
                  <a:lnTo>
                    <a:pt x="136" y="108"/>
                  </a:lnTo>
                  <a:close/>
                </a:path>
              </a:pathLst>
            </a:custGeom>
            <a:solidFill>
              <a:srgbClr val="3D01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9478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3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8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/>
      <p:bldP spid="13" grpId="0"/>
      <p:bldP spid="14" grpId="0"/>
      <p:bldP spid="15" grpId="0" animBg="1"/>
      <p:bldP spid="1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271363F-485E-4287-8AEE-4D89832D25E1}"/>
              </a:ext>
            </a:extLst>
          </p:cNvPr>
          <p:cNvSpPr/>
          <p:nvPr/>
        </p:nvSpPr>
        <p:spPr>
          <a:xfrm rot="19246991" flipV="1">
            <a:off x="-1807344" y="73991"/>
            <a:ext cx="6095046" cy="6665039"/>
          </a:xfrm>
          <a:custGeom>
            <a:avLst/>
            <a:gdLst>
              <a:gd name="connsiteX0" fmla="*/ 4336016 w 6346058"/>
              <a:gd name="connsiteY0" fmla="*/ 6939524 h 6939524"/>
              <a:gd name="connsiteX1" fmla="*/ 4485649 w 6346058"/>
              <a:gd name="connsiteY1" fmla="*/ 5462103 h 6939524"/>
              <a:gd name="connsiteX2" fmla="*/ 5390787 w 6346058"/>
              <a:gd name="connsiteY2" fmla="*/ 5647348 h 6939524"/>
              <a:gd name="connsiteX3" fmla="*/ 6329745 w 6346058"/>
              <a:gd name="connsiteY3" fmla="*/ 5027428 h 6939524"/>
              <a:gd name="connsiteX4" fmla="*/ 5709825 w 6346058"/>
              <a:gd name="connsiteY4" fmla="*/ 4088470 h 6939524"/>
              <a:gd name="connsiteX5" fmla="*/ 4646805 w 6346058"/>
              <a:gd name="connsiteY5" fmla="*/ 3870913 h 6939524"/>
              <a:gd name="connsiteX6" fmla="*/ 4824656 w 6346058"/>
              <a:gd name="connsiteY6" fmla="*/ 2114867 h 6939524"/>
              <a:gd name="connsiteX7" fmla="*/ 3022613 w 6346058"/>
              <a:gd name="connsiteY7" fmla="*/ 1932356 h 6939524"/>
              <a:gd name="connsiteX8" fmla="*/ 3022613 w 6346058"/>
              <a:gd name="connsiteY8" fmla="*/ 795595 h 6939524"/>
              <a:gd name="connsiteX9" fmla="*/ 2227018 w 6346058"/>
              <a:gd name="connsiteY9" fmla="*/ 0 h 6939524"/>
              <a:gd name="connsiteX10" fmla="*/ 1431423 w 6346058"/>
              <a:gd name="connsiteY10" fmla="*/ 795595 h 6939524"/>
              <a:gd name="connsiteX11" fmla="*/ 1431423 w 6346058"/>
              <a:gd name="connsiteY11" fmla="*/ 1771201 h 6939524"/>
              <a:gd name="connsiteX12" fmla="*/ 0 w 6346058"/>
              <a:gd name="connsiteY12" fmla="*/ 1626227 h 693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46058" h="6939524">
                <a:moveTo>
                  <a:pt x="4336016" y="6939524"/>
                </a:moveTo>
                <a:lnTo>
                  <a:pt x="4485649" y="5462103"/>
                </a:lnTo>
                <a:lnTo>
                  <a:pt x="5390787" y="5647348"/>
                </a:lnTo>
                <a:cubicBezTo>
                  <a:pt x="5821259" y="5735448"/>
                  <a:pt x="6241645" y="5457900"/>
                  <a:pt x="6329745" y="5027428"/>
                </a:cubicBezTo>
                <a:cubicBezTo>
                  <a:pt x="6417845" y="4596956"/>
                  <a:pt x="6140297" y="4176570"/>
                  <a:pt x="5709825" y="4088470"/>
                </a:cubicBezTo>
                <a:lnTo>
                  <a:pt x="4646805" y="3870913"/>
                </a:lnTo>
                <a:lnTo>
                  <a:pt x="4824656" y="2114867"/>
                </a:lnTo>
                <a:lnTo>
                  <a:pt x="3022613" y="1932356"/>
                </a:lnTo>
                <a:lnTo>
                  <a:pt x="3022613" y="795595"/>
                </a:lnTo>
                <a:cubicBezTo>
                  <a:pt x="3022613" y="356200"/>
                  <a:pt x="2666413" y="0"/>
                  <a:pt x="2227018" y="0"/>
                </a:cubicBezTo>
                <a:cubicBezTo>
                  <a:pt x="1787623" y="0"/>
                  <a:pt x="1431423" y="356200"/>
                  <a:pt x="1431423" y="795595"/>
                </a:cubicBezTo>
                <a:lnTo>
                  <a:pt x="1431423" y="1771201"/>
                </a:lnTo>
                <a:lnTo>
                  <a:pt x="0" y="1626227"/>
                </a:lnTo>
                <a:close/>
              </a:path>
            </a:pathLst>
          </a:custGeom>
          <a:gradFill>
            <a:gsLst>
              <a:gs pos="0">
                <a:srgbClr val="4AF8E1"/>
              </a:gs>
              <a:gs pos="50000">
                <a:srgbClr val="60487F"/>
              </a:gs>
              <a:gs pos="100000">
                <a:srgbClr val="3D013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0D3579F-28E4-4CE9-B033-23A35F58FF4D}"/>
              </a:ext>
            </a:extLst>
          </p:cNvPr>
          <p:cNvSpPr/>
          <p:nvPr/>
        </p:nvSpPr>
        <p:spPr>
          <a:xfrm rot="19246991" flipV="1">
            <a:off x="-1760976" y="167564"/>
            <a:ext cx="5955044" cy="6511944"/>
          </a:xfrm>
          <a:custGeom>
            <a:avLst/>
            <a:gdLst>
              <a:gd name="connsiteX0" fmla="*/ 4336016 w 6346058"/>
              <a:gd name="connsiteY0" fmla="*/ 6939524 h 6939524"/>
              <a:gd name="connsiteX1" fmla="*/ 4485649 w 6346058"/>
              <a:gd name="connsiteY1" fmla="*/ 5462103 h 6939524"/>
              <a:gd name="connsiteX2" fmla="*/ 5390787 w 6346058"/>
              <a:gd name="connsiteY2" fmla="*/ 5647348 h 6939524"/>
              <a:gd name="connsiteX3" fmla="*/ 6329745 w 6346058"/>
              <a:gd name="connsiteY3" fmla="*/ 5027428 h 6939524"/>
              <a:gd name="connsiteX4" fmla="*/ 5709825 w 6346058"/>
              <a:gd name="connsiteY4" fmla="*/ 4088470 h 6939524"/>
              <a:gd name="connsiteX5" fmla="*/ 4646805 w 6346058"/>
              <a:gd name="connsiteY5" fmla="*/ 3870913 h 6939524"/>
              <a:gd name="connsiteX6" fmla="*/ 4824656 w 6346058"/>
              <a:gd name="connsiteY6" fmla="*/ 2114867 h 6939524"/>
              <a:gd name="connsiteX7" fmla="*/ 3022613 w 6346058"/>
              <a:gd name="connsiteY7" fmla="*/ 1932356 h 6939524"/>
              <a:gd name="connsiteX8" fmla="*/ 3022613 w 6346058"/>
              <a:gd name="connsiteY8" fmla="*/ 795595 h 6939524"/>
              <a:gd name="connsiteX9" fmla="*/ 2227018 w 6346058"/>
              <a:gd name="connsiteY9" fmla="*/ 0 h 6939524"/>
              <a:gd name="connsiteX10" fmla="*/ 1431423 w 6346058"/>
              <a:gd name="connsiteY10" fmla="*/ 795595 h 6939524"/>
              <a:gd name="connsiteX11" fmla="*/ 1431423 w 6346058"/>
              <a:gd name="connsiteY11" fmla="*/ 1771201 h 6939524"/>
              <a:gd name="connsiteX12" fmla="*/ 0 w 6346058"/>
              <a:gd name="connsiteY12" fmla="*/ 1626227 h 693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46058" h="6939524">
                <a:moveTo>
                  <a:pt x="4336016" y="6939524"/>
                </a:moveTo>
                <a:lnTo>
                  <a:pt x="4485649" y="5462103"/>
                </a:lnTo>
                <a:lnTo>
                  <a:pt x="5390787" y="5647348"/>
                </a:lnTo>
                <a:cubicBezTo>
                  <a:pt x="5821259" y="5735448"/>
                  <a:pt x="6241645" y="5457900"/>
                  <a:pt x="6329745" y="5027428"/>
                </a:cubicBezTo>
                <a:cubicBezTo>
                  <a:pt x="6417845" y="4596956"/>
                  <a:pt x="6140297" y="4176570"/>
                  <a:pt x="5709825" y="4088470"/>
                </a:cubicBezTo>
                <a:lnTo>
                  <a:pt x="4646805" y="3870913"/>
                </a:lnTo>
                <a:lnTo>
                  <a:pt x="4824656" y="2114867"/>
                </a:lnTo>
                <a:lnTo>
                  <a:pt x="3022613" y="1932356"/>
                </a:lnTo>
                <a:lnTo>
                  <a:pt x="3022613" y="795595"/>
                </a:lnTo>
                <a:cubicBezTo>
                  <a:pt x="3022613" y="356200"/>
                  <a:pt x="2666413" y="0"/>
                  <a:pt x="2227018" y="0"/>
                </a:cubicBezTo>
                <a:cubicBezTo>
                  <a:pt x="1787623" y="0"/>
                  <a:pt x="1431423" y="356200"/>
                  <a:pt x="1431423" y="795595"/>
                </a:cubicBezTo>
                <a:lnTo>
                  <a:pt x="1431423" y="1771201"/>
                </a:lnTo>
                <a:lnTo>
                  <a:pt x="0" y="1626227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 l="-25185" r="-24815" b="451"/>
            </a:stretch>
          </a:blipFill>
          <a:ln>
            <a:noFill/>
          </a:ln>
          <a:effectLst>
            <a:outerShdw blurRad="1905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276EDA-E6AC-4D05-B2F3-8A26D0B346F5}"/>
              </a:ext>
            </a:extLst>
          </p:cNvPr>
          <p:cNvSpPr txBox="1"/>
          <p:nvPr/>
        </p:nvSpPr>
        <p:spPr>
          <a:xfrm>
            <a:off x="4000133" y="2803526"/>
            <a:ext cx="5219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3D013C"/>
                </a:solidFill>
                <a:latin typeface="Arial Rounded MT Bold" panose="020F0704030504030204" pitchFamily="34" charset="0"/>
              </a:rPr>
              <a:t>LIFE INSURANCE PLAN</a:t>
            </a: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LIVE A PERFECT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8F3243-04B0-4799-A8B4-803EEE8BFA47}"/>
              </a:ext>
            </a:extLst>
          </p:cNvPr>
          <p:cNvSpPr txBox="1"/>
          <p:nvPr/>
        </p:nvSpPr>
        <p:spPr>
          <a:xfrm>
            <a:off x="4000134" y="3743325"/>
            <a:ext cx="5840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52"/>
              </a:spcBef>
              <a:spcAft>
                <a:spcPts val="752"/>
              </a:spcAft>
            </a:pPr>
            <a:r>
              <a:rPr lang="en-PH" sz="1200" noProof="1">
                <a:solidFill>
                  <a:schemeClr val="tx1">
                    <a:lumMod val="85000"/>
                    <a:lumOff val="1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LLI Insurance Company has a lifetime insurance plans to meet your financial needs for every important stages in your life. </a:t>
            </a:r>
            <a:endParaRPr lang="en-US" sz="1200" noProof="1">
              <a:solidFill>
                <a:schemeClr val="tx1">
                  <a:lumMod val="85000"/>
                  <a:lumOff val="15000"/>
                </a:schemeClr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C304A41-1899-4F2F-A50E-1B31E67FA13C}"/>
              </a:ext>
            </a:extLst>
          </p:cNvPr>
          <p:cNvSpPr/>
          <p:nvPr/>
        </p:nvSpPr>
        <p:spPr>
          <a:xfrm>
            <a:off x="4031659" y="5587979"/>
            <a:ext cx="4999450" cy="532128"/>
          </a:xfrm>
          <a:prstGeom prst="roundRect">
            <a:avLst>
              <a:gd name="adj" fmla="val 50000"/>
            </a:avLst>
          </a:prstGeom>
          <a:noFill/>
          <a:ln>
            <a:solidFill>
              <a:srgbClr val="3D01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AEE640-72F9-4F91-9112-795352BD481F}"/>
              </a:ext>
            </a:extLst>
          </p:cNvPr>
          <p:cNvSpPr/>
          <p:nvPr/>
        </p:nvSpPr>
        <p:spPr>
          <a:xfrm>
            <a:off x="4125280" y="5703528"/>
            <a:ext cx="48296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 ARE OPEN </a:t>
            </a:r>
            <a:r>
              <a:rPr lang="en-GB" sz="1400" spc="300" dirty="0">
                <a:solidFill>
                  <a:srgbClr val="3D013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MONDAY</a:t>
            </a:r>
            <a:r>
              <a:rPr lang="en-GB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TO </a:t>
            </a:r>
            <a:r>
              <a:rPr lang="en-GB" sz="1400" spc="300" dirty="0">
                <a:solidFill>
                  <a:srgbClr val="3D013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FRIDAY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306F17-9E9E-42FF-A05B-8FC5DF4B46E4}"/>
              </a:ext>
            </a:extLst>
          </p:cNvPr>
          <p:cNvSpPr txBox="1"/>
          <p:nvPr/>
        </p:nvSpPr>
        <p:spPr>
          <a:xfrm>
            <a:off x="8954910" y="648964"/>
            <a:ext cx="2842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3D013C"/>
                </a:solidFill>
                <a:latin typeface="Arial Rounded MT Bold" panose="020F0704030504030204" pitchFamily="34" charset="0"/>
              </a:rPr>
              <a:t>ASK US FOR DETAILS</a:t>
            </a:r>
          </a:p>
        </p:txBody>
      </p:sp>
      <p:sp>
        <p:nvSpPr>
          <p:cNvPr id="27" name="OBJECT">
            <a:extLst>
              <a:ext uri="{FF2B5EF4-FFF2-40B4-BE49-F238E27FC236}">
                <a16:creationId xmlns:a16="http://schemas.microsoft.com/office/drawing/2014/main" id="{A57E7162-C4C9-4BE6-85B2-9EF1870CF6B7}"/>
              </a:ext>
            </a:extLst>
          </p:cNvPr>
          <p:cNvSpPr txBox="1">
            <a:spLocks/>
          </p:cNvSpPr>
          <p:nvPr/>
        </p:nvSpPr>
        <p:spPr>
          <a:xfrm>
            <a:off x="9657905" y="1207110"/>
            <a:ext cx="4130768" cy="231065"/>
          </a:xfrm>
          <a:prstGeom prst="rect">
            <a:avLst/>
          </a:prstGeom>
        </p:spPr>
        <p:txBody>
          <a:bodyPr vert="horz" lIns="45842" tIns="22921" rIns="45842" bIns="22921" rtlCol="0" anchor="t">
            <a:noAutofit/>
          </a:bodyPr>
          <a:lstStyle>
            <a:lvl1pPr marL="452262" indent="-452262" algn="l" defTabSz="1809049" rtl="0" eaLnBrk="1" latinLnBrk="0" hangingPunct="1">
              <a:lnSpc>
                <a:spcPct val="90000"/>
              </a:lnSpc>
              <a:spcBef>
                <a:spcPts val="1978"/>
              </a:spcBef>
              <a:buFont typeface="Arial" panose="020B0604020202020204" pitchFamily="34" charset="0"/>
              <a:buChar char="•"/>
              <a:defRPr sz="55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56787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47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1311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65836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70360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74885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79409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83934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688458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752"/>
              </a:spcBef>
              <a:spcAft>
                <a:spcPts val="752"/>
              </a:spcAft>
              <a:buNone/>
            </a:pPr>
            <a:r>
              <a:rPr lang="en-US" sz="120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1-800-123-4567</a:t>
            </a:r>
          </a:p>
        </p:txBody>
      </p:sp>
      <p:sp>
        <p:nvSpPr>
          <p:cNvPr id="28" name="OBJECT">
            <a:extLst>
              <a:ext uri="{FF2B5EF4-FFF2-40B4-BE49-F238E27FC236}">
                <a16:creationId xmlns:a16="http://schemas.microsoft.com/office/drawing/2014/main" id="{7623719D-BA11-4A96-BED2-70ED0288EEDC}"/>
              </a:ext>
            </a:extLst>
          </p:cNvPr>
          <p:cNvSpPr txBox="1">
            <a:spLocks/>
          </p:cNvSpPr>
          <p:nvPr/>
        </p:nvSpPr>
        <p:spPr>
          <a:xfrm>
            <a:off x="9685615" y="1658122"/>
            <a:ext cx="4130768" cy="231065"/>
          </a:xfrm>
          <a:prstGeom prst="rect">
            <a:avLst/>
          </a:prstGeom>
        </p:spPr>
        <p:txBody>
          <a:bodyPr vert="horz" lIns="45842" tIns="22921" rIns="45842" bIns="22921" rtlCol="0" anchor="t">
            <a:noAutofit/>
          </a:bodyPr>
          <a:lstStyle>
            <a:lvl1pPr marL="452262" indent="-452262" algn="l" defTabSz="1809049" rtl="0" eaLnBrk="1" latinLnBrk="0" hangingPunct="1">
              <a:lnSpc>
                <a:spcPct val="90000"/>
              </a:lnSpc>
              <a:spcBef>
                <a:spcPts val="1978"/>
              </a:spcBef>
              <a:buFont typeface="Arial" panose="020B0604020202020204" pitchFamily="34" charset="0"/>
              <a:buChar char="•"/>
              <a:defRPr sz="55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56787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47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1311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65836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70360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74885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79409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83934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688458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752"/>
              </a:spcBef>
              <a:spcAft>
                <a:spcPts val="752"/>
              </a:spcAft>
              <a:buNone/>
            </a:pPr>
            <a:r>
              <a:rPr lang="en-US" sz="120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www.lliinsurancecompany.com</a:t>
            </a:r>
          </a:p>
        </p:txBody>
      </p:sp>
      <p:sp>
        <p:nvSpPr>
          <p:cNvPr id="29" name="OBJECT">
            <a:extLst>
              <a:ext uri="{FF2B5EF4-FFF2-40B4-BE49-F238E27FC236}">
                <a16:creationId xmlns:a16="http://schemas.microsoft.com/office/drawing/2014/main" id="{5DD1054A-D16F-4446-95F6-1413B46E481F}"/>
              </a:ext>
            </a:extLst>
          </p:cNvPr>
          <p:cNvSpPr txBox="1">
            <a:spLocks/>
          </p:cNvSpPr>
          <p:nvPr/>
        </p:nvSpPr>
        <p:spPr>
          <a:xfrm>
            <a:off x="9699470" y="2109133"/>
            <a:ext cx="4130768" cy="231065"/>
          </a:xfrm>
          <a:prstGeom prst="rect">
            <a:avLst/>
          </a:prstGeom>
        </p:spPr>
        <p:txBody>
          <a:bodyPr vert="horz" lIns="45842" tIns="22921" rIns="45842" bIns="22921" rtlCol="0" anchor="t">
            <a:noAutofit/>
          </a:bodyPr>
          <a:lstStyle>
            <a:lvl1pPr marL="452262" indent="-452262" algn="l" defTabSz="1809049" rtl="0" eaLnBrk="1" latinLnBrk="0" hangingPunct="1">
              <a:lnSpc>
                <a:spcPct val="90000"/>
              </a:lnSpc>
              <a:spcBef>
                <a:spcPts val="1978"/>
              </a:spcBef>
              <a:buFont typeface="Arial" panose="020B0604020202020204" pitchFamily="34" charset="0"/>
              <a:buChar char="•"/>
              <a:defRPr sz="55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56787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47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1311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65836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70360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74885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79409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83934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688458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752"/>
              </a:spcBef>
              <a:spcAft>
                <a:spcPts val="752"/>
              </a:spcAft>
              <a:buNone/>
            </a:pPr>
            <a:r>
              <a:rPr lang="en-US" sz="120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info@lliinsurancecompany.com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D7FA9E2-F914-450A-BBD8-E6F232984AFB}"/>
              </a:ext>
            </a:extLst>
          </p:cNvPr>
          <p:cNvGrpSpPr/>
          <p:nvPr/>
        </p:nvGrpSpPr>
        <p:grpSpPr>
          <a:xfrm>
            <a:off x="9101567" y="1129948"/>
            <a:ext cx="386197" cy="1287411"/>
            <a:chOff x="7225356" y="7236670"/>
            <a:chExt cx="705110" cy="2350527"/>
          </a:xfrm>
          <a:solidFill>
            <a:srgbClr val="3D013C"/>
          </a:solidFill>
        </p:grpSpPr>
        <p:sp>
          <p:nvSpPr>
            <p:cNvPr id="31" name="Freeform 96">
              <a:extLst>
                <a:ext uri="{FF2B5EF4-FFF2-40B4-BE49-F238E27FC236}">
                  <a16:creationId xmlns:a16="http://schemas.microsoft.com/office/drawing/2014/main" id="{2D30E5A5-58DD-4C1C-B506-C1226EE358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28115" y="7236670"/>
              <a:ext cx="702351" cy="703633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86 w 232"/>
                <a:gd name="T11" fmla="*/ 166 h 232"/>
                <a:gd name="T12" fmla="*/ 169 w 232"/>
                <a:gd name="T13" fmla="*/ 184 h 232"/>
                <a:gd name="T14" fmla="*/ 88 w 232"/>
                <a:gd name="T15" fmla="*/ 144 h 232"/>
                <a:gd name="T16" fmla="*/ 48 w 232"/>
                <a:gd name="T17" fmla="*/ 63 h 232"/>
                <a:gd name="T18" fmla="*/ 66 w 232"/>
                <a:gd name="T19" fmla="*/ 46 h 232"/>
                <a:gd name="T20" fmla="*/ 88 w 232"/>
                <a:gd name="T21" fmla="*/ 61 h 232"/>
                <a:gd name="T22" fmla="*/ 94 w 232"/>
                <a:gd name="T23" fmla="*/ 79 h 232"/>
                <a:gd name="T24" fmla="*/ 77 w 232"/>
                <a:gd name="T25" fmla="*/ 95 h 232"/>
                <a:gd name="T26" fmla="*/ 99 w 232"/>
                <a:gd name="T27" fmla="*/ 133 h 232"/>
                <a:gd name="T28" fmla="*/ 136 w 232"/>
                <a:gd name="T29" fmla="*/ 155 h 232"/>
                <a:gd name="T30" fmla="*/ 153 w 232"/>
                <a:gd name="T31" fmla="*/ 138 h 232"/>
                <a:gd name="T32" fmla="*/ 171 w 232"/>
                <a:gd name="T33" fmla="*/ 144 h 232"/>
                <a:gd name="T34" fmla="*/ 186 w 232"/>
                <a:gd name="T35" fmla="*/ 16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86" y="166"/>
                  </a:moveTo>
                  <a:cubicBezTo>
                    <a:pt x="179" y="173"/>
                    <a:pt x="169" y="184"/>
                    <a:pt x="169" y="184"/>
                  </a:cubicBezTo>
                  <a:cubicBezTo>
                    <a:pt x="157" y="195"/>
                    <a:pt x="126" y="183"/>
                    <a:pt x="88" y="144"/>
                  </a:cubicBezTo>
                  <a:cubicBezTo>
                    <a:pt x="49" y="105"/>
                    <a:pt x="37" y="75"/>
                    <a:pt x="48" y="63"/>
                  </a:cubicBezTo>
                  <a:cubicBezTo>
                    <a:pt x="48" y="63"/>
                    <a:pt x="59" y="53"/>
                    <a:pt x="66" y="46"/>
                  </a:cubicBezTo>
                  <a:cubicBezTo>
                    <a:pt x="73" y="39"/>
                    <a:pt x="81" y="51"/>
                    <a:pt x="88" y="61"/>
                  </a:cubicBezTo>
                  <a:cubicBezTo>
                    <a:pt x="95" y="70"/>
                    <a:pt x="96" y="76"/>
                    <a:pt x="94" y="79"/>
                  </a:cubicBezTo>
                  <a:cubicBezTo>
                    <a:pt x="91" y="81"/>
                    <a:pt x="82" y="90"/>
                    <a:pt x="77" y="95"/>
                  </a:cubicBezTo>
                  <a:cubicBezTo>
                    <a:pt x="74" y="98"/>
                    <a:pt x="74" y="107"/>
                    <a:pt x="99" y="133"/>
                  </a:cubicBezTo>
                  <a:cubicBezTo>
                    <a:pt x="124" y="158"/>
                    <a:pt x="134" y="158"/>
                    <a:pt x="136" y="155"/>
                  </a:cubicBezTo>
                  <a:cubicBezTo>
                    <a:pt x="142" y="149"/>
                    <a:pt x="151" y="140"/>
                    <a:pt x="153" y="138"/>
                  </a:cubicBezTo>
                  <a:cubicBezTo>
                    <a:pt x="155" y="136"/>
                    <a:pt x="162" y="137"/>
                    <a:pt x="171" y="144"/>
                  </a:cubicBezTo>
                  <a:cubicBezTo>
                    <a:pt x="181" y="151"/>
                    <a:pt x="193" y="159"/>
                    <a:pt x="186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7">
              <a:extLst>
                <a:ext uri="{FF2B5EF4-FFF2-40B4-BE49-F238E27FC236}">
                  <a16:creationId xmlns:a16="http://schemas.microsoft.com/office/drawing/2014/main" id="{7FCF2AAA-A692-4F81-9825-5A3A665D8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25356" y="8060118"/>
              <a:ext cx="702352" cy="703633"/>
            </a:xfrm>
            <a:custGeom>
              <a:avLst/>
              <a:gdLst>
                <a:gd name="T0" fmla="*/ 112 w 232"/>
                <a:gd name="T1" fmla="*/ 85 h 232"/>
                <a:gd name="T2" fmla="*/ 76 w 232"/>
                <a:gd name="T3" fmla="*/ 112 h 232"/>
                <a:gd name="T4" fmla="*/ 81 w 232"/>
                <a:gd name="T5" fmla="*/ 151 h 232"/>
                <a:gd name="T6" fmla="*/ 112 w 232"/>
                <a:gd name="T7" fmla="*/ 119 h 232"/>
                <a:gd name="T8" fmla="*/ 81 w 232"/>
                <a:gd name="T9" fmla="*/ 151 h 232"/>
                <a:gd name="T10" fmla="*/ 112 w 232"/>
                <a:gd name="T11" fmla="*/ 186 h 232"/>
                <a:gd name="T12" fmla="*/ 83 w 232"/>
                <a:gd name="T13" fmla="*/ 157 h 232"/>
                <a:gd name="T14" fmla="*/ 83 w 232"/>
                <a:gd name="T15" fmla="*/ 74 h 232"/>
                <a:gd name="T16" fmla="*/ 112 w 232"/>
                <a:gd name="T17" fmla="*/ 45 h 232"/>
                <a:gd name="T18" fmla="*/ 83 w 232"/>
                <a:gd name="T19" fmla="*/ 74 h 232"/>
                <a:gd name="T20" fmla="*/ 45 w 232"/>
                <a:gd name="T21" fmla="*/ 119 h 232"/>
                <a:gd name="T22" fmla="*/ 75 w 232"/>
                <a:gd name="T23" fmla="*/ 153 h 232"/>
                <a:gd name="T24" fmla="*/ 75 w 232"/>
                <a:gd name="T25" fmla="*/ 79 h 232"/>
                <a:gd name="T26" fmla="*/ 45 w 232"/>
                <a:gd name="T27" fmla="*/ 112 h 232"/>
                <a:gd name="T28" fmla="*/ 75 w 232"/>
                <a:gd name="T29" fmla="*/ 79 h 232"/>
                <a:gd name="T30" fmla="*/ 141 w 232"/>
                <a:gd name="T31" fmla="*/ 50 h 232"/>
                <a:gd name="T32" fmla="*/ 166 w 232"/>
                <a:gd name="T33" fmla="*/ 67 h 232"/>
                <a:gd name="T34" fmla="*/ 90 w 232"/>
                <a:gd name="T35" fmla="*/ 181 h 232"/>
                <a:gd name="T36" fmla="*/ 65 w 232"/>
                <a:gd name="T37" fmla="*/ 164 h 232"/>
                <a:gd name="T38" fmla="*/ 65 w 232"/>
                <a:gd name="T39" fmla="*/ 67 h 232"/>
                <a:gd name="T40" fmla="*/ 90 w 232"/>
                <a:gd name="T41" fmla="*/ 50 h 232"/>
                <a:gd name="T42" fmla="*/ 162 w 232"/>
                <a:gd name="T43" fmla="*/ 112 h 232"/>
                <a:gd name="T44" fmla="*/ 171 w 232"/>
                <a:gd name="T45" fmla="*/ 72 h 232"/>
                <a:gd name="T46" fmla="*/ 141 w 232"/>
                <a:gd name="T47" fmla="*/ 181 h 232"/>
                <a:gd name="T48" fmla="*/ 154 w 232"/>
                <a:gd name="T49" fmla="*/ 159 h 232"/>
                <a:gd name="T50" fmla="*/ 126 w 232"/>
                <a:gd name="T51" fmla="*/ 46 h 232"/>
                <a:gd name="T52" fmla="*/ 119 w 232"/>
                <a:gd name="T53" fmla="*/ 79 h 232"/>
                <a:gd name="T54" fmla="*/ 126 w 232"/>
                <a:gd name="T55" fmla="*/ 46 h 232"/>
                <a:gd name="T56" fmla="*/ 116 w 232"/>
                <a:gd name="T57" fmla="*/ 232 h 232"/>
                <a:gd name="T58" fmla="*/ 116 w 232"/>
                <a:gd name="T59" fmla="*/ 0 h 232"/>
                <a:gd name="T60" fmla="*/ 196 w 232"/>
                <a:gd name="T61" fmla="*/ 116 h 232"/>
                <a:gd name="T62" fmla="*/ 36 w 232"/>
                <a:gd name="T63" fmla="*/ 116 h 232"/>
                <a:gd name="T64" fmla="*/ 196 w 232"/>
                <a:gd name="T65" fmla="*/ 116 h 232"/>
                <a:gd name="T66" fmla="*/ 171 w 232"/>
                <a:gd name="T67" fmla="*/ 159 h 232"/>
                <a:gd name="T68" fmla="*/ 162 w 232"/>
                <a:gd name="T69" fmla="*/ 119 h 232"/>
                <a:gd name="T70" fmla="*/ 119 w 232"/>
                <a:gd name="T71" fmla="*/ 153 h 232"/>
                <a:gd name="T72" fmla="*/ 126 w 232"/>
                <a:gd name="T73" fmla="*/ 185 h 232"/>
                <a:gd name="T74" fmla="*/ 119 w 232"/>
                <a:gd name="T75" fmla="*/ 153 h 232"/>
                <a:gd name="T76" fmla="*/ 119 w 232"/>
                <a:gd name="T77" fmla="*/ 85 h 232"/>
                <a:gd name="T78" fmla="*/ 155 w 232"/>
                <a:gd name="T79" fmla="*/ 112 h 232"/>
                <a:gd name="T80" fmla="*/ 155 w 232"/>
                <a:gd name="T81" fmla="*/ 119 h 232"/>
                <a:gd name="T82" fmla="*/ 119 w 232"/>
                <a:gd name="T83" fmla="*/ 146 h 232"/>
                <a:gd name="T84" fmla="*/ 155 w 232"/>
                <a:gd name="T85" fmla="*/ 11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2" h="232">
                  <a:moveTo>
                    <a:pt x="81" y="81"/>
                  </a:moveTo>
                  <a:cubicBezTo>
                    <a:pt x="91" y="83"/>
                    <a:pt x="101" y="85"/>
                    <a:pt x="112" y="85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01"/>
                    <a:pt x="78" y="90"/>
                    <a:pt x="81" y="81"/>
                  </a:cubicBezTo>
                  <a:close/>
                  <a:moveTo>
                    <a:pt x="81" y="151"/>
                  </a:moveTo>
                  <a:cubicBezTo>
                    <a:pt x="91" y="148"/>
                    <a:pt x="101" y="146"/>
                    <a:pt x="112" y="146"/>
                  </a:cubicBezTo>
                  <a:cubicBezTo>
                    <a:pt x="112" y="119"/>
                    <a:pt x="112" y="119"/>
                    <a:pt x="112" y="119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6" y="131"/>
                    <a:pt x="78" y="141"/>
                    <a:pt x="81" y="151"/>
                  </a:cubicBezTo>
                  <a:close/>
                  <a:moveTo>
                    <a:pt x="106" y="185"/>
                  </a:moveTo>
                  <a:cubicBezTo>
                    <a:pt x="108" y="186"/>
                    <a:pt x="110" y="186"/>
                    <a:pt x="112" y="186"/>
                  </a:cubicBezTo>
                  <a:cubicBezTo>
                    <a:pt x="112" y="153"/>
                    <a:pt x="112" y="153"/>
                    <a:pt x="112" y="153"/>
                  </a:cubicBezTo>
                  <a:cubicBezTo>
                    <a:pt x="102" y="153"/>
                    <a:pt x="92" y="154"/>
                    <a:pt x="83" y="157"/>
                  </a:cubicBezTo>
                  <a:cubicBezTo>
                    <a:pt x="88" y="171"/>
                    <a:pt x="96" y="181"/>
                    <a:pt x="106" y="185"/>
                  </a:cubicBezTo>
                  <a:close/>
                  <a:moveTo>
                    <a:pt x="83" y="74"/>
                  </a:moveTo>
                  <a:cubicBezTo>
                    <a:pt x="92" y="77"/>
                    <a:pt x="102" y="79"/>
                    <a:pt x="112" y="79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0" y="46"/>
                    <a:pt x="108" y="46"/>
                    <a:pt x="106" y="46"/>
                  </a:cubicBezTo>
                  <a:cubicBezTo>
                    <a:pt x="96" y="51"/>
                    <a:pt x="88" y="61"/>
                    <a:pt x="83" y="74"/>
                  </a:cubicBezTo>
                  <a:close/>
                  <a:moveTo>
                    <a:pt x="69" y="119"/>
                  </a:moveTo>
                  <a:cubicBezTo>
                    <a:pt x="45" y="119"/>
                    <a:pt x="45" y="119"/>
                    <a:pt x="45" y="119"/>
                  </a:cubicBezTo>
                  <a:cubicBezTo>
                    <a:pt x="46" y="134"/>
                    <a:pt x="52" y="148"/>
                    <a:pt x="61" y="159"/>
                  </a:cubicBezTo>
                  <a:cubicBezTo>
                    <a:pt x="65" y="157"/>
                    <a:pt x="70" y="155"/>
                    <a:pt x="75" y="153"/>
                  </a:cubicBezTo>
                  <a:cubicBezTo>
                    <a:pt x="72" y="143"/>
                    <a:pt x="70" y="131"/>
                    <a:pt x="69" y="119"/>
                  </a:cubicBezTo>
                  <a:close/>
                  <a:moveTo>
                    <a:pt x="75" y="79"/>
                  </a:moveTo>
                  <a:cubicBezTo>
                    <a:pt x="70" y="77"/>
                    <a:pt x="65" y="75"/>
                    <a:pt x="61" y="72"/>
                  </a:cubicBezTo>
                  <a:cubicBezTo>
                    <a:pt x="52" y="83"/>
                    <a:pt x="46" y="97"/>
                    <a:pt x="45" y="112"/>
                  </a:cubicBezTo>
                  <a:cubicBezTo>
                    <a:pt x="69" y="112"/>
                    <a:pt x="69" y="112"/>
                    <a:pt x="69" y="112"/>
                  </a:cubicBezTo>
                  <a:cubicBezTo>
                    <a:pt x="70" y="100"/>
                    <a:pt x="72" y="89"/>
                    <a:pt x="75" y="79"/>
                  </a:cubicBezTo>
                  <a:close/>
                  <a:moveTo>
                    <a:pt x="166" y="67"/>
                  </a:moveTo>
                  <a:cubicBezTo>
                    <a:pt x="159" y="60"/>
                    <a:pt x="151" y="54"/>
                    <a:pt x="141" y="50"/>
                  </a:cubicBezTo>
                  <a:cubicBezTo>
                    <a:pt x="146" y="56"/>
                    <a:pt x="151" y="64"/>
                    <a:pt x="154" y="73"/>
                  </a:cubicBezTo>
                  <a:cubicBezTo>
                    <a:pt x="159" y="71"/>
                    <a:pt x="163" y="69"/>
                    <a:pt x="166" y="67"/>
                  </a:cubicBezTo>
                  <a:close/>
                  <a:moveTo>
                    <a:pt x="65" y="164"/>
                  </a:moveTo>
                  <a:cubicBezTo>
                    <a:pt x="72" y="172"/>
                    <a:pt x="81" y="178"/>
                    <a:pt x="90" y="181"/>
                  </a:cubicBezTo>
                  <a:cubicBezTo>
                    <a:pt x="85" y="175"/>
                    <a:pt x="81" y="168"/>
                    <a:pt x="77" y="159"/>
                  </a:cubicBezTo>
                  <a:cubicBezTo>
                    <a:pt x="73" y="160"/>
                    <a:pt x="69" y="162"/>
                    <a:pt x="65" y="164"/>
                  </a:cubicBezTo>
                  <a:close/>
                  <a:moveTo>
                    <a:pt x="90" y="50"/>
                  </a:moveTo>
                  <a:cubicBezTo>
                    <a:pt x="81" y="54"/>
                    <a:pt x="72" y="60"/>
                    <a:pt x="65" y="67"/>
                  </a:cubicBezTo>
                  <a:cubicBezTo>
                    <a:pt x="69" y="69"/>
                    <a:pt x="73" y="71"/>
                    <a:pt x="77" y="73"/>
                  </a:cubicBezTo>
                  <a:cubicBezTo>
                    <a:pt x="81" y="64"/>
                    <a:pt x="85" y="56"/>
                    <a:pt x="90" y="50"/>
                  </a:cubicBezTo>
                  <a:close/>
                  <a:moveTo>
                    <a:pt x="156" y="79"/>
                  </a:moveTo>
                  <a:cubicBezTo>
                    <a:pt x="160" y="89"/>
                    <a:pt x="161" y="100"/>
                    <a:pt x="162" y="112"/>
                  </a:cubicBezTo>
                  <a:cubicBezTo>
                    <a:pt x="186" y="112"/>
                    <a:pt x="186" y="112"/>
                    <a:pt x="186" y="112"/>
                  </a:cubicBezTo>
                  <a:cubicBezTo>
                    <a:pt x="185" y="97"/>
                    <a:pt x="180" y="83"/>
                    <a:pt x="171" y="72"/>
                  </a:cubicBezTo>
                  <a:cubicBezTo>
                    <a:pt x="166" y="75"/>
                    <a:pt x="161" y="77"/>
                    <a:pt x="156" y="79"/>
                  </a:cubicBezTo>
                  <a:close/>
                  <a:moveTo>
                    <a:pt x="141" y="181"/>
                  </a:moveTo>
                  <a:cubicBezTo>
                    <a:pt x="151" y="178"/>
                    <a:pt x="159" y="172"/>
                    <a:pt x="166" y="164"/>
                  </a:cubicBezTo>
                  <a:cubicBezTo>
                    <a:pt x="163" y="162"/>
                    <a:pt x="159" y="160"/>
                    <a:pt x="154" y="159"/>
                  </a:cubicBezTo>
                  <a:cubicBezTo>
                    <a:pt x="151" y="168"/>
                    <a:pt x="146" y="175"/>
                    <a:pt x="141" y="181"/>
                  </a:cubicBezTo>
                  <a:close/>
                  <a:moveTo>
                    <a:pt x="126" y="46"/>
                  </a:moveTo>
                  <a:cubicBezTo>
                    <a:pt x="123" y="46"/>
                    <a:pt x="121" y="46"/>
                    <a:pt x="119" y="45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29" y="79"/>
                    <a:pt x="139" y="77"/>
                    <a:pt x="148" y="74"/>
                  </a:cubicBezTo>
                  <a:cubicBezTo>
                    <a:pt x="143" y="61"/>
                    <a:pt x="135" y="51"/>
                    <a:pt x="126" y="46"/>
                  </a:cubicBezTo>
                  <a:close/>
                  <a:moveTo>
                    <a:pt x="232" y="116"/>
                  </a:moveTo>
                  <a:cubicBezTo>
                    <a:pt x="232" y="180"/>
                    <a:pt x="179" y="232"/>
                    <a:pt x="116" y="232"/>
                  </a:cubicBezTo>
                  <a:cubicBezTo>
                    <a:pt x="52" y="232"/>
                    <a:pt x="0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  <a:cubicBezTo>
                    <a:pt x="179" y="0"/>
                    <a:pt x="232" y="52"/>
                    <a:pt x="232" y="116"/>
                  </a:cubicBezTo>
                  <a:close/>
                  <a:moveTo>
                    <a:pt x="196" y="116"/>
                  </a:moveTo>
                  <a:cubicBezTo>
                    <a:pt x="196" y="72"/>
                    <a:pt x="160" y="36"/>
                    <a:pt x="116" y="36"/>
                  </a:cubicBezTo>
                  <a:cubicBezTo>
                    <a:pt x="71" y="36"/>
                    <a:pt x="36" y="72"/>
                    <a:pt x="36" y="116"/>
                  </a:cubicBezTo>
                  <a:cubicBezTo>
                    <a:pt x="36" y="160"/>
                    <a:pt x="71" y="196"/>
                    <a:pt x="116" y="196"/>
                  </a:cubicBezTo>
                  <a:cubicBezTo>
                    <a:pt x="160" y="196"/>
                    <a:pt x="196" y="160"/>
                    <a:pt x="196" y="116"/>
                  </a:cubicBezTo>
                  <a:close/>
                  <a:moveTo>
                    <a:pt x="156" y="153"/>
                  </a:moveTo>
                  <a:cubicBezTo>
                    <a:pt x="161" y="155"/>
                    <a:pt x="166" y="157"/>
                    <a:pt x="171" y="159"/>
                  </a:cubicBezTo>
                  <a:cubicBezTo>
                    <a:pt x="180" y="148"/>
                    <a:pt x="185" y="134"/>
                    <a:pt x="186" y="119"/>
                  </a:cubicBezTo>
                  <a:cubicBezTo>
                    <a:pt x="162" y="119"/>
                    <a:pt x="162" y="119"/>
                    <a:pt x="162" y="119"/>
                  </a:cubicBezTo>
                  <a:cubicBezTo>
                    <a:pt x="161" y="131"/>
                    <a:pt x="160" y="143"/>
                    <a:pt x="156" y="153"/>
                  </a:cubicBezTo>
                  <a:close/>
                  <a:moveTo>
                    <a:pt x="119" y="153"/>
                  </a:moveTo>
                  <a:cubicBezTo>
                    <a:pt x="119" y="186"/>
                    <a:pt x="119" y="186"/>
                    <a:pt x="119" y="186"/>
                  </a:cubicBezTo>
                  <a:cubicBezTo>
                    <a:pt x="121" y="186"/>
                    <a:pt x="123" y="186"/>
                    <a:pt x="126" y="185"/>
                  </a:cubicBezTo>
                  <a:cubicBezTo>
                    <a:pt x="135" y="181"/>
                    <a:pt x="143" y="171"/>
                    <a:pt x="148" y="157"/>
                  </a:cubicBezTo>
                  <a:cubicBezTo>
                    <a:pt x="139" y="154"/>
                    <a:pt x="129" y="153"/>
                    <a:pt x="119" y="153"/>
                  </a:cubicBezTo>
                  <a:close/>
                  <a:moveTo>
                    <a:pt x="150" y="81"/>
                  </a:moveTo>
                  <a:cubicBezTo>
                    <a:pt x="141" y="83"/>
                    <a:pt x="130" y="85"/>
                    <a:pt x="119" y="85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55" y="112"/>
                    <a:pt x="155" y="112"/>
                    <a:pt x="155" y="112"/>
                  </a:cubicBezTo>
                  <a:cubicBezTo>
                    <a:pt x="155" y="101"/>
                    <a:pt x="153" y="90"/>
                    <a:pt x="150" y="81"/>
                  </a:cubicBezTo>
                  <a:close/>
                  <a:moveTo>
                    <a:pt x="155" y="119"/>
                  </a:moveTo>
                  <a:cubicBezTo>
                    <a:pt x="119" y="119"/>
                    <a:pt x="119" y="119"/>
                    <a:pt x="119" y="119"/>
                  </a:cubicBezTo>
                  <a:cubicBezTo>
                    <a:pt x="119" y="146"/>
                    <a:pt x="119" y="146"/>
                    <a:pt x="119" y="146"/>
                  </a:cubicBezTo>
                  <a:cubicBezTo>
                    <a:pt x="130" y="146"/>
                    <a:pt x="141" y="148"/>
                    <a:pt x="150" y="151"/>
                  </a:cubicBezTo>
                  <a:cubicBezTo>
                    <a:pt x="153" y="141"/>
                    <a:pt x="155" y="131"/>
                    <a:pt x="155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56">
              <a:extLst>
                <a:ext uri="{FF2B5EF4-FFF2-40B4-BE49-F238E27FC236}">
                  <a16:creationId xmlns:a16="http://schemas.microsoft.com/office/drawing/2014/main" id="{372A3776-C631-4B6F-82F1-BD007A4EC9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25356" y="8883564"/>
              <a:ext cx="702352" cy="703633"/>
            </a:xfrm>
            <a:custGeom>
              <a:avLst/>
              <a:gdLst>
                <a:gd name="T0" fmla="*/ 0 w 232"/>
                <a:gd name="T1" fmla="*/ 116 h 232"/>
                <a:gd name="T2" fmla="*/ 232 w 232"/>
                <a:gd name="T3" fmla="*/ 116 h 232"/>
                <a:gd name="T4" fmla="*/ 70 w 232"/>
                <a:gd name="T5" fmla="*/ 116 h 232"/>
                <a:gd name="T6" fmla="*/ 62 w 232"/>
                <a:gd name="T7" fmla="*/ 119 h 232"/>
                <a:gd name="T8" fmla="*/ 62 w 232"/>
                <a:gd name="T9" fmla="*/ 113 h 232"/>
                <a:gd name="T10" fmla="*/ 70 w 232"/>
                <a:gd name="T11" fmla="*/ 116 h 232"/>
                <a:gd name="T12" fmla="*/ 36 w 232"/>
                <a:gd name="T13" fmla="*/ 116 h 232"/>
                <a:gd name="T14" fmla="*/ 37 w 232"/>
                <a:gd name="T15" fmla="*/ 72 h 232"/>
                <a:gd name="T16" fmla="*/ 62 w 232"/>
                <a:gd name="T17" fmla="*/ 91 h 232"/>
                <a:gd name="T18" fmla="*/ 47 w 232"/>
                <a:gd name="T19" fmla="*/ 116 h 232"/>
                <a:gd name="T20" fmla="*/ 186 w 232"/>
                <a:gd name="T21" fmla="*/ 116 h 232"/>
                <a:gd name="T22" fmla="*/ 80 w 232"/>
                <a:gd name="T23" fmla="*/ 57 h 232"/>
                <a:gd name="T24" fmla="*/ 116 w 232"/>
                <a:gd name="T25" fmla="*/ 36 h 232"/>
                <a:gd name="T26" fmla="*/ 116 w 232"/>
                <a:gd name="T27" fmla="*/ 196 h 232"/>
                <a:gd name="T28" fmla="*/ 112 w 232"/>
                <a:gd name="T29" fmla="*/ 137 h 232"/>
                <a:gd name="T30" fmla="*/ 83 w 232"/>
                <a:gd name="T31" fmla="*/ 132 h 232"/>
                <a:gd name="T32" fmla="*/ 102 w 232"/>
                <a:gd name="T33" fmla="*/ 108 h 232"/>
                <a:gd name="T34" fmla="*/ 89 w 232"/>
                <a:gd name="T35" fmla="*/ 105 h 232"/>
                <a:gd name="T36" fmla="*/ 84 w 232"/>
                <a:gd name="T37" fmla="*/ 99 h 232"/>
                <a:gd name="T38" fmla="*/ 97 w 232"/>
                <a:gd name="T39" fmla="*/ 94 h 232"/>
                <a:gd name="T40" fmla="*/ 97 w 232"/>
                <a:gd name="T41" fmla="*/ 130 h 232"/>
                <a:gd name="T42" fmla="*/ 112 w 232"/>
                <a:gd name="T43" fmla="*/ 130 h 232"/>
                <a:gd name="T44" fmla="*/ 81 w 232"/>
                <a:gd name="T45" fmla="*/ 84 h 232"/>
                <a:gd name="T46" fmla="*/ 76 w 232"/>
                <a:gd name="T47" fmla="*/ 79 h 232"/>
                <a:gd name="T48" fmla="*/ 80 w 232"/>
                <a:gd name="T49" fmla="*/ 75 h 232"/>
                <a:gd name="T50" fmla="*/ 84 w 232"/>
                <a:gd name="T51" fmla="*/ 83 h 232"/>
                <a:gd name="T52" fmla="*/ 79 w 232"/>
                <a:gd name="T53" fmla="*/ 149 h 232"/>
                <a:gd name="T54" fmla="*/ 84 w 232"/>
                <a:gd name="T55" fmla="*/ 153 h 232"/>
                <a:gd name="T56" fmla="*/ 78 w 232"/>
                <a:gd name="T57" fmla="*/ 157 h 232"/>
                <a:gd name="T58" fmla="*/ 76 w 232"/>
                <a:gd name="T59" fmla="*/ 152 h 232"/>
                <a:gd name="T60" fmla="*/ 150 w 232"/>
                <a:gd name="T61" fmla="*/ 127 h 232"/>
                <a:gd name="T62" fmla="*/ 144 w 232"/>
                <a:gd name="T63" fmla="*/ 137 h 232"/>
                <a:gd name="T64" fmla="*/ 136 w 232"/>
                <a:gd name="T65" fmla="*/ 127 h 232"/>
                <a:gd name="T66" fmla="*/ 117 w 232"/>
                <a:gd name="T67" fmla="*/ 121 h 232"/>
                <a:gd name="T68" fmla="*/ 144 w 232"/>
                <a:gd name="T69" fmla="*/ 95 h 232"/>
                <a:gd name="T70" fmla="*/ 150 w 232"/>
                <a:gd name="T71" fmla="*/ 119 h 232"/>
                <a:gd name="T72" fmla="*/ 153 w 232"/>
                <a:gd name="T73" fmla="*/ 83 h 232"/>
                <a:gd name="T74" fmla="*/ 149 w 232"/>
                <a:gd name="T75" fmla="*/ 83 h 232"/>
                <a:gd name="T76" fmla="*/ 153 w 232"/>
                <a:gd name="T77" fmla="*/ 75 h 232"/>
                <a:gd name="T78" fmla="*/ 157 w 232"/>
                <a:gd name="T79" fmla="*/ 79 h 232"/>
                <a:gd name="T80" fmla="*/ 155 w 232"/>
                <a:gd name="T81" fmla="*/ 157 h 232"/>
                <a:gd name="T82" fmla="*/ 149 w 232"/>
                <a:gd name="T83" fmla="*/ 153 h 232"/>
                <a:gd name="T84" fmla="*/ 153 w 232"/>
                <a:gd name="T85" fmla="*/ 149 h 232"/>
                <a:gd name="T86" fmla="*/ 157 w 232"/>
                <a:gd name="T87" fmla="*/ 157 h 232"/>
                <a:gd name="T88" fmla="*/ 116 w 232"/>
                <a:gd name="T89" fmla="*/ 69 h 232"/>
                <a:gd name="T90" fmla="*/ 113 w 232"/>
                <a:gd name="T91" fmla="*/ 61 h 232"/>
                <a:gd name="T92" fmla="*/ 119 w 232"/>
                <a:gd name="T93" fmla="*/ 61 h 232"/>
                <a:gd name="T94" fmla="*/ 116 w 232"/>
                <a:gd name="T95" fmla="*/ 162 h 232"/>
                <a:gd name="T96" fmla="*/ 119 w 232"/>
                <a:gd name="T97" fmla="*/ 170 h 232"/>
                <a:gd name="T98" fmla="*/ 113 w 232"/>
                <a:gd name="T99" fmla="*/ 170 h 232"/>
                <a:gd name="T100" fmla="*/ 116 w 232"/>
                <a:gd name="T101" fmla="*/ 162 h 232"/>
                <a:gd name="T102" fmla="*/ 166 w 232"/>
                <a:gd name="T103" fmla="*/ 113 h 232"/>
                <a:gd name="T104" fmla="*/ 174 w 232"/>
                <a:gd name="T105" fmla="*/ 116 h 232"/>
                <a:gd name="T106" fmla="*/ 166 w 232"/>
                <a:gd name="T107" fmla="*/ 119 h 232"/>
                <a:gd name="T108" fmla="*/ 136 w 232"/>
                <a:gd name="T109" fmla="*/ 108 h 232"/>
                <a:gd name="T110" fmla="*/ 136 w 232"/>
                <a:gd name="T111" fmla="*/ 119 h 232"/>
                <a:gd name="T112" fmla="*/ 136 w 232"/>
                <a:gd name="T113" fmla="*/ 10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3" y="0"/>
                    <a:pt x="0" y="52"/>
                    <a:pt x="0" y="116"/>
                  </a:cubicBezTo>
                  <a:cubicBezTo>
                    <a:pt x="0" y="180"/>
                    <a:pt x="53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70" y="116"/>
                  </a:moveTo>
                  <a:cubicBezTo>
                    <a:pt x="70" y="117"/>
                    <a:pt x="69" y="119"/>
                    <a:pt x="67" y="119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60" y="119"/>
                    <a:pt x="59" y="117"/>
                    <a:pt x="59" y="116"/>
                  </a:cubicBezTo>
                  <a:cubicBezTo>
                    <a:pt x="59" y="114"/>
                    <a:pt x="60" y="113"/>
                    <a:pt x="62" y="113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9" y="113"/>
                    <a:pt x="70" y="114"/>
                    <a:pt x="70" y="116"/>
                  </a:cubicBezTo>
                  <a:close/>
                  <a:moveTo>
                    <a:pt x="116" y="196"/>
                  </a:moveTo>
                  <a:cubicBezTo>
                    <a:pt x="72" y="196"/>
                    <a:pt x="36" y="160"/>
                    <a:pt x="36" y="116"/>
                  </a:cubicBezTo>
                  <a:cubicBezTo>
                    <a:pt x="36" y="103"/>
                    <a:pt x="40" y="90"/>
                    <a:pt x="46" y="79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49" y="95"/>
                    <a:pt x="47" y="105"/>
                    <a:pt x="47" y="116"/>
                  </a:cubicBezTo>
                  <a:cubicBezTo>
                    <a:pt x="47" y="154"/>
                    <a:pt x="78" y="185"/>
                    <a:pt x="116" y="185"/>
                  </a:cubicBezTo>
                  <a:cubicBezTo>
                    <a:pt x="155" y="185"/>
                    <a:pt x="186" y="154"/>
                    <a:pt x="186" y="116"/>
                  </a:cubicBezTo>
                  <a:cubicBezTo>
                    <a:pt x="186" y="77"/>
                    <a:pt x="155" y="46"/>
                    <a:pt x="116" y="46"/>
                  </a:cubicBezTo>
                  <a:cubicBezTo>
                    <a:pt x="103" y="46"/>
                    <a:pt x="91" y="50"/>
                    <a:pt x="80" y="57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87" y="40"/>
                    <a:pt x="101" y="36"/>
                    <a:pt x="116" y="36"/>
                  </a:cubicBezTo>
                  <a:cubicBezTo>
                    <a:pt x="160" y="36"/>
                    <a:pt x="196" y="72"/>
                    <a:pt x="196" y="116"/>
                  </a:cubicBezTo>
                  <a:cubicBezTo>
                    <a:pt x="196" y="160"/>
                    <a:pt x="160" y="196"/>
                    <a:pt x="116" y="196"/>
                  </a:cubicBezTo>
                  <a:close/>
                  <a:moveTo>
                    <a:pt x="112" y="130"/>
                  </a:moveTo>
                  <a:cubicBezTo>
                    <a:pt x="112" y="137"/>
                    <a:pt x="112" y="137"/>
                    <a:pt x="112" y="137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8" y="127"/>
                    <a:pt x="88" y="127"/>
                    <a:pt x="88" y="127"/>
                  </a:cubicBezTo>
                  <a:cubicBezTo>
                    <a:pt x="98" y="118"/>
                    <a:pt x="102" y="113"/>
                    <a:pt x="102" y="108"/>
                  </a:cubicBezTo>
                  <a:cubicBezTo>
                    <a:pt x="102" y="104"/>
                    <a:pt x="100" y="102"/>
                    <a:pt x="96" y="102"/>
                  </a:cubicBezTo>
                  <a:cubicBezTo>
                    <a:pt x="93" y="102"/>
                    <a:pt x="90" y="104"/>
                    <a:pt x="89" y="105"/>
                  </a:cubicBezTo>
                  <a:cubicBezTo>
                    <a:pt x="87" y="106"/>
                    <a:pt x="87" y="106"/>
                    <a:pt x="87" y="106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5" y="98"/>
                    <a:pt x="85" y="98"/>
                    <a:pt x="85" y="98"/>
                  </a:cubicBezTo>
                  <a:cubicBezTo>
                    <a:pt x="88" y="96"/>
                    <a:pt x="92" y="94"/>
                    <a:pt x="97" y="94"/>
                  </a:cubicBezTo>
                  <a:cubicBezTo>
                    <a:pt x="106" y="94"/>
                    <a:pt x="111" y="101"/>
                    <a:pt x="111" y="107"/>
                  </a:cubicBezTo>
                  <a:cubicBezTo>
                    <a:pt x="111" y="115"/>
                    <a:pt x="105" y="122"/>
                    <a:pt x="97" y="130"/>
                  </a:cubicBezTo>
                  <a:cubicBezTo>
                    <a:pt x="97" y="130"/>
                    <a:pt x="97" y="130"/>
                    <a:pt x="97" y="130"/>
                  </a:cubicBezTo>
                  <a:lnTo>
                    <a:pt x="112" y="130"/>
                  </a:lnTo>
                  <a:close/>
                  <a:moveTo>
                    <a:pt x="84" y="83"/>
                  </a:moveTo>
                  <a:cubicBezTo>
                    <a:pt x="83" y="83"/>
                    <a:pt x="82" y="84"/>
                    <a:pt x="81" y="84"/>
                  </a:cubicBezTo>
                  <a:cubicBezTo>
                    <a:pt x="81" y="84"/>
                    <a:pt x="80" y="83"/>
                    <a:pt x="79" y="83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4" y="78"/>
                    <a:pt x="74" y="76"/>
                    <a:pt x="76" y="75"/>
                  </a:cubicBezTo>
                  <a:cubicBezTo>
                    <a:pt x="77" y="74"/>
                    <a:pt x="79" y="74"/>
                    <a:pt x="80" y="75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80"/>
                    <a:pt x="85" y="82"/>
                    <a:pt x="84" y="83"/>
                  </a:cubicBezTo>
                  <a:close/>
                  <a:moveTo>
                    <a:pt x="76" y="152"/>
                  </a:moveTo>
                  <a:cubicBezTo>
                    <a:pt x="79" y="149"/>
                    <a:pt x="79" y="149"/>
                    <a:pt x="79" y="149"/>
                  </a:cubicBezTo>
                  <a:cubicBezTo>
                    <a:pt x="81" y="147"/>
                    <a:pt x="82" y="147"/>
                    <a:pt x="84" y="149"/>
                  </a:cubicBezTo>
                  <a:cubicBezTo>
                    <a:pt x="85" y="150"/>
                    <a:pt x="85" y="152"/>
                    <a:pt x="84" y="153"/>
                  </a:cubicBezTo>
                  <a:cubicBezTo>
                    <a:pt x="80" y="157"/>
                    <a:pt x="80" y="157"/>
                    <a:pt x="80" y="157"/>
                  </a:cubicBezTo>
                  <a:cubicBezTo>
                    <a:pt x="79" y="157"/>
                    <a:pt x="78" y="157"/>
                    <a:pt x="78" y="157"/>
                  </a:cubicBezTo>
                  <a:cubicBezTo>
                    <a:pt x="77" y="157"/>
                    <a:pt x="76" y="157"/>
                    <a:pt x="76" y="157"/>
                  </a:cubicBezTo>
                  <a:cubicBezTo>
                    <a:pt x="74" y="155"/>
                    <a:pt x="74" y="153"/>
                    <a:pt x="76" y="152"/>
                  </a:cubicBezTo>
                  <a:close/>
                  <a:moveTo>
                    <a:pt x="150" y="119"/>
                  </a:moveTo>
                  <a:cubicBezTo>
                    <a:pt x="150" y="127"/>
                    <a:pt x="150" y="127"/>
                    <a:pt x="150" y="127"/>
                  </a:cubicBezTo>
                  <a:cubicBezTo>
                    <a:pt x="144" y="127"/>
                    <a:pt x="144" y="127"/>
                    <a:pt x="144" y="127"/>
                  </a:cubicBezTo>
                  <a:cubicBezTo>
                    <a:pt x="144" y="137"/>
                    <a:pt x="144" y="137"/>
                    <a:pt x="144" y="137"/>
                  </a:cubicBezTo>
                  <a:cubicBezTo>
                    <a:pt x="136" y="137"/>
                    <a:pt x="136" y="137"/>
                    <a:pt x="136" y="137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7" y="121"/>
                    <a:pt x="117" y="121"/>
                    <a:pt x="117" y="121"/>
                  </a:cubicBezTo>
                  <a:cubicBezTo>
                    <a:pt x="136" y="95"/>
                    <a:pt x="136" y="95"/>
                    <a:pt x="136" y="95"/>
                  </a:cubicBezTo>
                  <a:cubicBezTo>
                    <a:pt x="144" y="95"/>
                    <a:pt x="144" y="95"/>
                    <a:pt x="144" y="95"/>
                  </a:cubicBezTo>
                  <a:cubicBezTo>
                    <a:pt x="144" y="119"/>
                    <a:pt x="144" y="119"/>
                    <a:pt x="144" y="119"/>
                  </a:cubicBezTo>
                  <a:lnTo>
                    <a:pt x="150" y="119"/>
                  </a:lnTo>
                  <a:close/>
                  <a:moveTo>
                    <a:pt x="157" y="79"/>
                  </a:moveTo>
                  <a:cubicBezTo>
                    <a:pt x="153" y="83"/>
                    <a:pt x="153" y="83"/>
                    <a:pt x="153" y="83"/>
                  </a:cubicBezTo>
                  <a:cubicBezTo>
                    <a:pt x="153" y="83"/>
                    <a:pt x="152" y="84"/>
                    <a:pt x="151" y="84"/>
                  </a:cubicBezTo>
                  <a:cubicBezTo>
                    <a:pt x="151" y="84"/>
                    <a:pt x="150" y="83"/>
                    <a:pt x="149" y="83"/>
                  </a:cubicBezTo>
                  <a:cubicBezTo>
                    <a:pt x="148" y="82"/>
                    <a:pt x="148" y="80"/>
                    <a:pt x="149" y="79"/>
                  </a:cubicBezTo>
                  <a:cubicBezTo>
                    <a:pt x="153" y="75"/>
                    <a:pt x="153" y="75"/>
                    <a:pt x="153" y="75"/>
                  </a:cubicBezTo>
                  <a:cubicBezTo>
                    <a:pt x="154" y="74"/>
                    <a:pt x="156" y="74"/>
                    <a:pt x="157" y="75"/>
                  </a:cubicBezTo>
                  <a:cubicBezTo>
                    <a:pt x="158" y="76"/>
                    <a:pt x="158" y="78"/>
                    <a:pt x="157" y="79"/>
                  </a:cubicBezTo>
                  <a:close/>
                  <a:moveTo>
                    <a:pt x="157" y="157"/>
                  </a:moveTo>
                  <a:cubicBezTo>
                    <a:pt x="157" y="157"/>
                    <a:pt x="156" y="157"/>
                    <a:pt x="155" y="157"/>
                  </a:cubicBezTo>
                  <a:cubicBezTo>
                    <a:pt x="154" y="157"/>
                    <a:pt x="154" y="157"/>
                    <a:pt x="153" y="157"/>
                  </a:cubicBezTo>
                  <a:cubicBezTo>
                    <a:pt x="149" y="153"/>
                    <a:pt x="149" y="153"/>
                    <a:pt x="149" y="153"/>
                  </a:cubicBezTo>
                  <a:cubicBezTo>
                    <a:pt x="148" y="152"/>
                    <a:pt x="148" y="150"/>
                    <a:pt x="149" y="149"/>
                  </a:cubicBezTo>
                  <a:cubicBezTo>
                    <a:pt x="150" y="147"/>
                    <a:pt x="152" y="147"/>
                    <a:pt x="153" y="149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58" y="153"/>
                    <a:pt x="158" y="155"/>
                    <a:pt x="157" y="157"/>
                  </a:cubicBezTo>
                  <a:close/>
                  <a:moveTo>
                    <a:pt x="119" y="66"/>
                  </a:moveTo>
                  <a:cubicBezTo>
                    <a:pt x="119" y="68"/>
                    <a:pt x="118" y="69"/>
                    <a:pt x="116" y="69"/>
                  </a:cubicBezTo>
                  <a:cubicBezTo>
                    <a:pt x="115" y="69"/>
                    <a:pt x="113" y="68"/>
                    <a:pt x="113" y="66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59"/>
                    <a:pt x="115" y="58"/>
                    <a:pt x="116" y="58"/>
                  </a:cubicBezTo>
                  <a:cubicBezTo>
                    <a:pt x="118" y="58"/>
                    <a:pt x="119" y="59"/>
                    <a:pt x="119" y="61"/>
                  </a:cubicBezTo>
                  <a:lnTo>
                    <a:pt x="119" y="66"/>
                  </a:lnTo>
                  <a:close/>
                  <a:moveTo>
                    <a:pt x="116" y="162"/>
                  </a:moveTo>
                  <a:cubicBezTo>
                    <a:pt x="118" y="162"/>
                    <a:pt x="119" y="163"/>
                    <a:pt x="119" y="165"/>
                  </a:cubicBezTo>
                  <a:cubicBezTo>
                    <a:pt x="119" y="170"/>
                    <a:pt x="119" y="170"/>
                    <a:pt x="119" y="170"/>
                  </a:cubicBezTo>
                  <a:cubicBezTo>
                    <a:pt x="119" y="172"/>
                    <a:pt x="118" y="173"/>
                    <a:pt x="116" y="173"/>
                  </a:cubicBezTo>
                  <a:cubicBezTo>
                    <a:pt x="115" y="173"/>
                    <a:pt x="113" y="172"/>
                    <a:pt x="113" y="170"/>
                  </a:cubicBezTo>
                  <a:cubicBezTo>
                    <a:pt x="113" y="165"/>
                    <a:pt x="113" y="165"/>
                    <a:pt x="113" y="165"/>
                  </a:cubicBezTo>
                  <a:cubicBezTo>
                    <a:pt x="113" y="163"/>
                    <a:pt x="115" y="162"/>
                    <a:pt x="116" y="162"/>
                  </a:cubicBezTo>
                  <a:close/>
                  <a:moveTo>
                    <a:pt x="163" y="116"/>
                  </a:moveTo>
                  <a:cubicBezTo>
                    <a:pt x="163" y="114"/>
                    <a:pt x="164" y="113"/>
                    <a:pt x="166" y="113"/>
                  </a:cubicBezTo>
                  <a:cubicBezTo>
                    <a:pt x="171" y="113"/>
                    <a:pt x="171" y="113"/>
                    <a:pt x="171" y="113"/>
                  </a:cubicBezTo>
                  <a:cubicBezTo>
                    <a:pt x="173" y="113"/>
                    <a:pt x="174" y="114"/>
                    <a:pt x="174" y="116"/>
                  </a:cubicBezTo>
                  <a:cubicBezTo>
                    <a:pt x="174" y="117"/>
                    <a:pt x="173" y="119"/>
                    <a:pt x="171" y="119"/>
                  </a:cubicBezTo>
                  <a:cubicBezTo>
                    <a:pt x="166" y="119"/>
                    <a:pt x="166" y="119"/>
                    <a:pt x="166" y="119"/>
                  </a:cubicBezTo>
                  <a:cubicBezTo>
                    <a:pt x="164" y="119"/>
                    <a:pt x="163" y="117"/>
                    <a:pt x="163" y="116"/>
                  </a:cubicBezTo>
                  <a:close/>
                  <a:moveTo>
                    <a:pt x="136" y="108"/>
                  </a:moveTo>
                  <a:cubicBezTo>
                    <a:pt x="136" y="108"/>
                    <a:pt x="136" y="108"/>
                    <a:pt x="136" y="108"/>
                  </a:cubicBezTo>
                  <a:cubicBezTo>
                    <a:pt x="136" y="119"/>
                    <a:pt x="136" y="119"/>
                    <a:pt x="136" y="119"/>
                  </a:cubicBezTo>
                  <a:cubicBezTo>
                    <a:pt x="128" y="119"/>
                    <a:pt x="128" y="119"/>
                    <a:pt x="128" y="119"/>
                  </a:cubicBezTo>
                  <a:lnTo>
                    <a:pt x="136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2643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 animBg="1"/>
      <p:bldP spid="18" grpId="0"/>
      <p:bldP spid="19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9BBF6C8-2088-4240-B70D-1836585AD56B}"/>
              </a:ext>
            </a:extLst>
          </p:cNvPr>
          <p:cNvSpPr/>
          <p:nvPr/>
        </p:nvSpPr>
        <p:spPr>
          <a:xfrm>
            <a:off x="185964" y="-1"/>
            <a:ext cx="5015588" cy="6858000"/>
          </a:xfrm>
          <a:custGeom>
            <a:avLst/>
            <a:gdLst>
              <a:gd name="connsiteX0" fmla="*/ 4337593 w 5015588"/>
              <a:gd name="connsiteY0" fmla="*/ 746036 h 6858000"/>
              <a:gd name="connsiteX1" fmla="*/ 5008334 w 5015588"/>
              <a:gd name="connsiteY1" fmla="*/ 3429001 h 6858000"/>
              <a:gd name="connsiteX2" fmla="*/ 5015588 w 5015588"/>
              <a:gd name="connsiteY2" fmla="*/ 3429001 h 6858000"/>
              <a:gd name="connsiteX3" fmla="*/ 4145206 w 5015588"/>
              <a:gd name="connsiteY3" fmla="*/ 5919579 h 6858000"/>
              <a:gd name="connsiteX4" fmla="*/ 1654628 w 5015588"/>
              <a:gd name="connsiteY4" fmla="*/ 3429001 h 6858000"/>
              <a:gd name="connsiteX5" fmla="*/ 0 w 5015588"/>
              <a:gd name="connsiteY5" fmla="*/ 0 h 6858000"/>
              <a:gd name="connsiteX6" fmla="*/ 4020456 w 5015588"/>
              <a:gd name="connsiteY6" fmla="*/ 0 h 6858000"/>
              <a:gd name="connsiteX7" fmla="*/ 4206965 w 5015588"/>
              <a:gd name="connsiteY7" fmla="*/ 746035 h 6858000"/>
              <a:gd name="connsiteX8" fmla="*/ 1524000 w 5015588"/>
              <a:gd name="connsiteY8" fmla="*/ 3429000 h 6858000"/>
              <a:gd name="connsiteX9" fmla="*/ 4014578 w 5015588"/>
              <a:gd name="connsiteY9" fmla="*/ 5919578 h 6858000"/>
              <a:gd name="connsiteX10" fmla="*/ 3686628 w 5015588"/>
              <a:gd name="connsiteY10" fmla="*/ 6858000 h 6858000"/>
              <a:gd name="connsiteX11" fmla="*/ 0 w 5015588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15588" h="6858000">
                <a:moveTo>
                  <a:pt x="4337593" y="746036"/>
                </a:moveTo>
                <a:lnTo>
                  <a:pt x="5008334" y="3429001"/>
                </a:lnTo>
                <a:lnTo>
                  <a:pt x="5015588" y="3429001"/>
                </a:lnTo>
                <a:lnTo>
                  <a:pt x="4145206" y="5919579"/>
                </a:lnTo>
                <a:lnTo>
                  <a:pt x="1654628" y="3429001"/>
                </a:lnTo>
                <a:close/>
                <a:moveTo>
                  <a:pt x="0" y="0"/>
                </a:moveTo>
                <a:lnTo>
                  <a:pt x="4020456" y="0"/>
                </a:lnTo>
                <a:lnTo>
                  <a:pt x="4206965" y="746035"/>
                </a:lnTo>
                <a:lnTo>
                  <a:pt x="1524000" y="3429000"/>
                </a:lnTo>
                <a:lnTo>
                  <a:pt x="4014578" y="5919578"/>
                </a:lnTo>
                <a:lnTo>
                  <a:pt x="3686628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4AF8E1"/>
              </a:gs>
              <a:gs pos="50000">
                <a:srgbClr val="60487F"/>
              </a:gs>
              <a:gs pos="100000">
                <a:srgbClr val="3D013C"/>
              </a:gs>
            </a:gsLst>
            <a:lin ang="0" scaled="0"/>
          </a:gradFill>
          <a:ln>
            <a:noFill/>
          </a:ln>
          <a:effectLst>
            <a:outerShdw blurRad="127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0422FC6-656B-4D30-AB73-7E144BC98FAD}"/>
              </a:ext>
            </a:extLst>
          </p:cNvPr>
          <p:cNvSpPr/>
          <p:nvPr/>
        </p:nvSpPr>
        <p:spPr>
          <a:xfrm>
            <a:off x="2" y="-1"/>
            <a:ext cx="5015588" cy="6858000"/>
          </a:xfrm>
          <a:custGeom>
            <a:avLst/>
            <a:gdLst>
              <a:gd name="connsiteX0" fmla="*/ 4337593 w 5015588"/>
              <a:gd name="connsiteY0" fmla="*/ 746036 h 6858000"/>
              <a:gd name="connsiteX1" fmla="*/ 5008334 w 5015588"/>
              <a:gd name="connsiteY1" fmla="*/ 3429001 h 6858000"/>
              <a:gd name="connsiteX2" fmla="*/ 5015588 w 5015588"/>
              <a:gd name="connsiteY2" fmla="*/ 3429001 h 6858000"/>
              <a:gd name="connsiteX3" fmla="*/ 4145206 w 5015588"/>
              <a:gd name="connsiteY3" fmla="*/ 5919579 h 6858000"/>
              <a:gd name="connsiteX4" fmla="*/ 1654628 w 5015588"/>
              <a:gd name="connsiteY4" fmla="*/ 3429001 h 6858000"/>
              <a:gd name="connsiteX5" fmla="*/ 0 w 5015588"/>
              <a:gd name="connsiteY5" fmla="*/ 0 h 6858000"/>
              <a:gd name="connsiteX6" fmla="*/ 4020456 w 5015588"/>
              <a:gd name="connsiteY6" fmla="*/ 0 h 6858000"/>
              <a:gd name="connsiteX7" fmla="*/ 4206965 w 5015588"/>
              <a:gd name="connsiteY7" fmla="*/ 746035 h 6858000"/>
              <a:gd name="connsiteX8" fmla="*/ 1524000 w 5015588"/>
              <a:gd name="connsiteY8" fmla="*/ 3429000 h 6858000"/>
              <a:gd name="connsiteX9" fmla="*/ 4014578 w 5015588"/>
              <a:gd name="connsiteY9" fmla="*/ 5919578 h 6858000"/>
              <a:gd name="connsiteX10" fmla="*/ 3686628 w 5015588"/>
              <a:gd name="connsiteY10" fmla="*/ 6858000 h 6858000"/>
              <a:gd name="connsiteX11" fmla="*/ 0 w 5015588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15588" h="6858000">
                <a:moveTo>
                  <a:pt x="4337593" y="746036"/>
                </a:moveTo>
                <a:lnTo>
                  <a:pt x="5008334" y="3429001"/>
                </a:lnTo>
                <a:lnTo>
                  <a:pt x="5015588" y="3429001"/>
                </a:lnTo>
                <a:lnTo>
                  <a:pt x="4145206" y="5919579"/>
                </a:lnTo>
                <a:lnTo>
                  <a:pt x="1654628" y="3429001"/>
                </a:lnTo>
                <a:close/>
                <a:moveTo>
                  <a:pt x="0" y="0"/>
                </a:moveTo>
                <a:lnTo>
                  <a:pt x="4020456" y="0"/>
                </a:lnTo>
                <a:lnTo>
                  <a:pt x="4206965" y="746035"/>
                </a:lnTo>
                <a:lnTo>
                  <a:pt x="1524000" y="3429000"/>
                </a:lnTo>
                <a:lnTo>
                  <a:pt x="4014578" y="5919578"/>
                </a:lnTo>
                <a:lnTo>
                  <a:pt x="3686628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 l="-53247" r="-89835" b="452"/>
            </a:stretch>
          </a:blipFill>
          <a:ln>
            <a:noFill/>
          </a:ln>
          <a:effectLst>
            <a:outerShdw blurRad="127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0CCC2F-6B64-4769-A71C-66165977E227}"/>
              </a:ext>
            </a:extLst>
          </p:cNvPr>
          <p:cNvSpPr txBox="1"/>
          <p:nvPr/>
        </p:nvSpPr>
        <p:spPr>
          <a:xfrm>
            <a:off x="5654762" y="2803526"/>
            <a:ext cx="5219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3D013C"/>
                </a:solidFill>
                <a:latin typeface="Arial Rounded MT Bold" panose="020F0704030504030204" pitchFamily="34" charset="0"/>
              </a:rPr>
              <a:t>HOME LOANS:</a:t>
            </a: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BUY YOUR OWN DREAM HOME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6EE9FB-002A-4D98-8B3D-19E0256919D1}"/>
              </a:ext>
            </a:extLst>
          </p:cNvPr>
          <p:cNvSpPr txBox="1"/>
          <p:nvPr/>
        </p:nvSpPr>
        <p:spPr>
          <a:xfrm>
            <a:off x="5654763" y="3743325"/>
            <a:ext cx="5840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Apply for your home loan and enjoy home insurance for 1 year!</a:t>
            </a:r>
          </a:p>
          <a:p>
            <a:endParaRPr lang="en-PH" sz="1200" dirty="0">
              <a:solidFill>
                <a:schemeClr val="tx1">
                  <a:lumMod val="85000"/>
                  <a:lumOff val="1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8BD4800-6E3A-45D5-92A3-6333AD62EC9F}"/>
              </a:ext>
            </a:extLst>
          </p:cNvPr>
          <p:cNvSpPr/>
          <p:nvPr/>
        </p:nvSpPr>
        <p:spPr>
          <a:xfrm>
            <a:off x="5686288" y="5587979"/>
            <a:ext cx="4999450" cy="532128"/>
          </a:xfrm>
          <a:prstGeom prst="roundRect">
            <a:avLst>
              <a:gd name="adj" fmla="val 50000"/>
            </a:avLst>
          </a:prstGeom>
          <a:noFill/>
          <a:ln>
            <a:solidFill>
              <a:srgbClr val="3D01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4BD5936-E66F-41A5-898F-C9572534BDBC}"/>
              </a:ext>
            </a:extLst>
          </p:cNvPr>
          <p:cNvSpPr/>
          <p:nvPr/>
        </p:nvSpPr>
        <p:spPr>
          <a:xfrm>
            <a:off x="5779909" y="5703528"/>
            <a:ext cx="48296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 ARE OPEN </a:t>
            </a:r>
            <a:r>
              <a:rPr lang="en-GB" sz="1400" spc="300" dirty="0">
                <a:solidFill>
                  <a:srgbClr val="3D013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MONDAY</a:t>
            </a:r>
            <a:r>
              <a:rPr lang="en-GB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TO </a:t>
            </a:r>
            <a:r>
              <a:rPr lang="en-GB" sz="1400" spc="300" dirty="0">
                <a:solidFill>
                  <a:srgbClr val="3D013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FRIDAY</a:t>
            </a:r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939E9488-DF6A-4F3B-8C48-E5B14AFACAC5}"/>
              </a:ext>
            </a:extLst>
          </p:cNvPr>
          <p:cNvSpPr/>
          <p:nvPr/>
        </p:nvSpPr>
        <p:spPr>
          <a:xfrm>
            <a:off x="5248362" y="368561"/>
            <a:ext cx="5730280" cy="369332"/>
          </a:xfrm>
          <a:prstGeom prst="homePlate">
            <a:avLst/>
          </a:prstGeom>
          <a:solidFill>
            <a:srgbClr val="3D0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FD6642-EC57-43C2-8612-79341238CD2B}"/>
              </a:ext>
            </a:extLst>
          </p:cNvPr>
          <p:cNvSpPr txBox="1"/>
          <p:nvPr/>
        </p:nvSpPr>
        <p:spPr>
          <a:xfrm>
            <a:off x="6739591" y="368561"/>
            <a:ext cx="2842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ASK US FOR DETAILS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68EDD28-E9D2-42CC-903F-CF4444E0F419}"/>
              </a:ext>
            </a:extLst>
          </p:cNvPr>
          <p:cNvGrpSpPr/>
          <p:nvPr/>
        </p:nvGrpSpPr>
        <p:grpSpPr>
          <a:xfrm>
            <a:off x="4929689" y="963581"/>
            <a:ext cx="1921403" cy="385388"/>
            <a:chOff x="3925041" y="257134"/>
            <a:chExt cx="2309490" cy="385388"/>
          </a:xfrm>
        </p:grpSpPr>
        <p:sp>
          <p:nvSpPr>
            <p:cNvPr id="36" name="OBJECT">
              <a:extLst>
                <a:ext uri="{FF2B5EF4-FFF2-40B4-BE49-F238E27FC236}">
                  <a16:creationId xmlns:a16="http://schemas.microsoft.com/office/drawing/2014/main" id="{47AB8DDD-096F-47E4-BA4D-18851BBECC7B}"/>
                </a:ext>
              </a:extLst>
            </p:cNvPr>
            <p:cNvSpPr txBox="1">
              <a:spLocks/>
            </p:cNvSpPr>
            <p:nvPr/>
          </p:nvSpPr>
          <p:spPr>
            <a:xfrm>
              <a:off x="4574553" y="346331"/>
              <a:ext cx="1659978" cy="219030"/>
            </a:xfrm>
            <a:prstGeom prst="rect">
              <a:avLst/>
            </a:prstGeom>
          </p:spPr>
          <p:txBody>
            <a:bodyPr vert="horz" lIns="45842" tIns="22921" rIns="45842" bIns="22921" rtlCol="0" anchor="t">
              <a:noAutofit/>
            </a:bodyPr>
            <a:lstStyle>
              <a:lvl1pPr marL="452262" indent="-452262" algn="l" defTabSz="1809049" rtl="0" eaLnBrk="1" latinLnBrk="0" hangingPunct="1">
                <a:lnSpc>
                  <a:spcPct val="90000"/>
                </a:lnSpc>
                <a:spcBef>
                  <a:spcPts val="1978"/>
                </a:spcBef>
                <a:buFont typeface="Arial" panose="020B0604020202020204" pitchFamily="34" charset="0"/>
                <a:buChar char="•"/>
                <a:defRPr sz="55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356787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47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261311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95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65836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070360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974885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879409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783934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688458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752"/>
                </a:spcBef>
                <a:spcAft>
                  <a:spcPts val="752"/>
                </a:spcAft>
                <a:buNone/>
              </a:pPr>
              <a:r>
                <a:rPr lang="en-US" sz="1000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1-800-123-4567</a:t>
              </a:r>
            </a:p>
            <a:p>
              <a:pPr marL="0" indent="0">
                <a:lnSpc>
                  <a:spcPct val="100000"/>
                </a:lnSpc>
                <a:spcBef>
                  <a:spcPts val="752"/>
                </a:spcBef>
                <a:spcAft>
                  <a:spcPts val="752"/>
                </a:spcAft>
                <a:buNone/>
              </a:pPr>
              <a:endParaRPr lang="en-US" sz="100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7" name="Freeform 96">
              <a:extLst>
                <a:ext uri="{FF2B5EF4-FFF2-40B4-BE49-F238E27FC236}">
                  <a16:creationId xmlns:a16="http://schemas.microsoft.com/office/drawing/2014/main" id="{5180FE94-9455-480B-9031-4649CB27C5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5041" y="257134"/>
              <a:ext cx="384686" cy="385388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86 w 232"/>
                <a:gd name="T11" fmla="*/ 166 h 232"/>
                <a:gd name="T12" fmla="*/ 169 w 232"/>
                <a:gd name="T13" fmla="*/ 184 h 232"/>
                <a:gd name="T14" fmla="*/ 88 w 232"/>
                <a:gd name="T15" fmla="*/ 144 h 232"/>
                <a:gd name="T16" fmla="*/ 48 w 232"/>
                <a:gd name="T17" fmla="*/ 63 h 232"/>
                <a:gd name="T18" fmla="*/ 66 w 232"/>
                <a:gd name="T19" fmla="*/ 46 h 232"/>
                <a:gd name="T20" fmla="*/ 88 w 232"/>
                <a:gd name="T21" fmla="*/ 61 h 232"/>
                <a:gd name="T22" fmla="*/ 94 w 232"/>
                <a:gd name="T23" fmla="*/ 79 h 232"/>
                <a:gd name="T24" fmla="*/ 77 w 232"/>
                <a:gd name="T25" fmla="*/ 95 h 232"/>
                <a:gd name="T26" fmla="*/ 99 w 232"/>
                <a:gd name="T27" fmla="*/ 133 h 232"/>
                <a:gd name="T28" fmla="*/ 136 w 232"/>
                <a:gd name="T29" fmla="*/ 155 h 232"/>
                <a:gd name="T30" fmla="*/ 153 w 232"/>
                <a:gd name="T31" fmla="*/ 138 h 232"/>
                <a:gd name="T32" fmla="*/ 171 w 232"/>
                <a:gd name="T33" fmla="*/ 144 h 232"/>
                <a:gd name="T34" fmla="*/ 186 w 232"/>
                <a:gd name="T35" fmla="*/ 16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86" y="166"/>
                  </a:moveTo>
                  <a:cubicBezTo>
                    <a:pt x="179" y="173"/>
                    <a:pt x="169" y="184"/>
                    <a:pt x="169" y="184"/>
                  </a:cubicBezTo>
                  <a:cubicBezTo>
                    <a:pt x="157" y="195"/>
                    <a:pt x="126" y="183"/>
                    <a:pt x="88" y="144"/>
                  </a:cubicBezTo>
                  <a:cubicBezTo>
                    <a:pt x="49" y="105"/>
                    <a:pt x="37" y="75"/>
                    <a:pt x="48" y="63"/>
                  </a:cubicBezTo>
                  <a:cubicBezTo>
                    <a:pt x="48" y="63"/>
                    <a:pt x="59" y="53"/>
                    <a:pt x="66" y="46"/>
                  </a:cubicBezTo>
                  <a:cubicBezTo>
                    <a:pt x="73" y="39"/>
                    <a:pt x="81" y="51"/>
                    <a:pt x="88" y="61"/>
                  </a:cubicBezTo>
                  <a:cubicBezTo>
                    <a:pt x="95" y="70"/>
                    <a:pt x="96" y="76"/>
                    <a:pt x="94" y="79"/>
                  </a:cubicBezTo>
                  <a:cubicBezTo>
                    <a:pt x="91" y="81"/>
                    <a:pt x="82" y="90"/>
                    <a:pt x="77" y="95"/>
                  </a:cubicBezTo>
                  <a:cubicBezTo>
                    <a:pt x="74" y="98"/>
                    <a:pt x="74" y="107"/>
                    <a:pt x="99" y="133"/>
                  </a:cubicBezTo>
                  <a:cubicBezTo>
                    <a:pt x="124" y="158"/>
                    <a:pt x="134" y="158"/>
                    <a:pt x="136" y="155"/>
                  </a:cubicBezTo>
                  <a:cubicBezTo>
                    <a:pt x="142" y="149"/>
                    <a:pt x="151" y="140"/>
                    <a:pt x="153" y="138"/>
                  </a:cubicBezTo>
                  <a:cubicBezTo>
                    <a:pt x="155" y="136"/>
                    <a:pt x="162" y="137"/>
                    <a:pt x="171" y="144"/>
                  </a:cubicBezTo>
                  <a:cubicBezTo>
                    <a:pt x="181" y="151"/>
                    <a:pt x="193" y="159"/>
                    <a:pt x="186" y="166"/>
                  </a:cubicBezTo>
                  <a:close/>
                </a:path>
              </a:pathLst>
            </a:custGeom>
            <a:solidFill>
              <a:srgbClr val="3D01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9CD0114-2338-4C71-9584-2AF52FB8F414}"/>
              </a:ext>
            </a:extLst>
          </p:cNvPr>
          <p:cNvGrpSpPr/>
          <p:nvPr/>
        </p:nvGrpSpPr>
        <p:grpSpPr>
          <a:xfrm>
            <a:off x="6825695" y="949862"/>
            <a:ext cx="2429136" cy="385388"/>
            <a:chOff x="5987640" y="257134"/>
            <a:chExt cx="2419358" cy="385388"/>
          </a:xfrm>
        </p:grpSpPr>
        <p:sp>
          <p:nvSpPr>
            <p:cNvPr id="39" name="OBJECT">
              <a:extLst>
                <a:ext uri="{FF2B5EF4-FFF2-40B4-BE49-F238E27FC236}">
                  <a16:creationId xmlns:a16="http://schemas.microsoft.com/office/drawing/2014/main" id="{FDCD7962-DDE1-4C51-9DA3-E8657C0B716B}"/>
                </a:ext>
              </a:extLst>
            </p:cNvPr>
            <p:cNvSpPr txBox="1">
              <a:spLocks/>
            </p:cNvSpPr>
            <p:nvPr/>
          </p:nvSpPr>
          <p:spPr>
            <a:xfrm>
              <a:off x="6443365" y="346331"/>
              <a:ext cx="1963633" cy="219030"/>
            </a:xfrm>
            <a:prstGeom prst="rect">
              <a:avLst/>
            </a:prstGeom>
          </p:spPr>
          <p:txBody>
            <a:bodyPr vert="horz" lIns="45842" tIns="22921" rIns="45842" bIns="22921" rtlCol="0" anchor="t">
              <a:noAutofit/>
            </a:bodyPr>
            <a:lstStyle>
              <a:lvl1pPr marL="452262" indent="-452262" algn="l" defTabSz="1809049" rtl="0" eaLnBrk="1" latinLnBrk="0" hangingPunct="1">
                <a:lnSpc>
                  <a:spcPct val="90000"/>
                </a:lnSpc>
                <a:spcBef>
                  <a:spcPts val="1978"/>
                </a:spcBef>
                <a:buFont typeface="Arial" panose="020B0604020202020204" pitchFamily="34" charset="0"/>
                <a:buChar char="•"/>
                <a:defRPr sz="55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356787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47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261311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95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65836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070360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974885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879409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783934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688458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752"/>
                </a:spcBef>
                <a:spcAft>
                  <a:spcPts val="752"/>
                </a:spcAft>
                <a:buNone/>
              </a:pPr>
              <a:r>
                <a:rPr lang="en-US" sz="1000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www.lliinsurancecompany.com</a:t>
              </a:r>
            </a:p>
          </p:txBody>
        </p:sp>
        <p:sp>
          <p:nvSpPr>
            <p:cNvPr id="40" name="Freeform 107">
              <a:extLst>
                <a:ext uri="{FF2B5EF4-FFF2-40B4-BE49-F238E27FC236}">
                  <a16:creationId xmlns:a16="http://schemas.microsoft.com/office/drawing/2014/main" id="{01E43077-B52B-4E2D-BB0C-F31D7BE877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87640" y="257134"/>
              <a:ext cx="384686" cy="385388"/>
            </a:xfrm>
            <a:custGeom>
              <a:avLst/>
              <a:gdLst>
                <a:gd name="T0" fmla="*/ 112 w 232"/>
                <a:gd name="T1" fmla="*/ 85 h 232"/>
                <a:gd name="T2" fmla="*/ 76 w 232"/>
                <a:gd name="T3" fmla="*/ 112 h 232"/>
                <a:gd name="T4" fmla="*/ 81 w 232"/>
                <a:gd name="T5" fmla="*/ 151 h 232"/>
                <a:gd name="T6" fmla="*/ 112 w 232"/>
                <a:gd name="T7" fmla="*/ 119 h 232"/>
                <a:gd name="T8" fmla="*/ 81 w 232"/>
                <a:gd name="T9" fmla="*/ 151 h 232"/>
                <a:gd name="T10" fmla="*/ 112 w 232"/>
                <a:gd name="T11" fmla="*/ 186 h 232"/>
                <a:gd name="T12" fmla="*/ 83 w 232"/>
                <a:gd name="T13" fmla="*/ 157 h 232"/>
                <a:gd name="T14" fmla="*/ 83 w 232"/>
                <a:gd name="T15" fmla="*/ 74 h 232"/>
                <a:gd name="T16" fmla="*/ 112 w 232"/>
                <a:gd name="T17" fmla="*/ 45 h 232"/>
                <a:gd name="T18" fmla="*/ 83 w 232"/>
                <a:gd name="T19" fmla="*/ 74 h 232"/>
                <a:gd name="T20" fmla="*/ 45 w 232"/>
                <a:gd name="T21" fmla="*/ 119 h 232"/>
                <a:gd name="T22" fmla="*/ 75 w 232"/>
                <a:gd name="T23" fmla="*/ 153 h 232"/>
                <a:gd name="T24" fmla="*/ 75 w 232"/>
                <a:gd name="T25" fmla="*/ 79 h 232"/>
                <a:gd name="T26" fmla="*/ 45 w 232"/>
                <a:gd name="T27" fmla="*/ 112 h 232"/>
                <a:gd name="T28" fmla="*/ 75 w 232"/>
                <a:gd name="T29" fmla="*/ 79 h 232"/>
                <a:gd name="T30" fmla="*/ 141 w 232"/>
                <a:gd name="T31" fmla="*/ 50 h 232"/>
                <a:gd name="T32" fmla="*/ 166 w 232"/>
                <a:gd name="T33" fmla="*/ 67 h 232"/>
                <a:gd name="T34" fmla="*/ 90 w 232"/>
                <a:gd name="T35" fmla="*/ 181 h 232"/>
                <a:gd name="T36" fmla="*/ 65 w 232"/>
                <a:gd name="T37" fmla="*/ 164 h 232"/>
                <a:gd name="T38" fmla="*/ 65 w 232"/>
                <a:gd name="T39" fmla="*/ 67 h 232"/>
                <a:gd name="T40" fmla="*/ 90 w 232"/>
                <a:gd name="T41" fmla="*/ 50 h 232"/>
                <a:gd name="T42" fmla="*/ 162 w 232"/>
                <a:gd name="T43" fmla="*/ 112 h 232"/>
                <a:gd name="T44" fmla="*/ 171 w 232"/>
                <a:gd name="T45" fmla="*/ 72 h 232"/>
                <a:gd name="T46" fmla="*/ 141 w 232"/>
                <a:gd name="T47" fmla="*/ 181 h 232"/>
                <a:gd name="T48" fmla="*/ 154 w 232"/>
                <a:gd name="T49" fmla="*/ 159 h 232"/>
                <a:gd name="T50" fmla="*/ 126 w 232"/>
                <a:gd name="T51" fmla="*/ 46 h 232"/>
                <a:gd name="T52" fmla="*/ 119 w 232"/>
                <a:gd name="T53" fmla="*/ 79 h 232"/>
                <a:gd name="T54" fmla="*/ 126 w 232"/>
                <a:gd name="T55" fmla="*/ 46 h 232"/>
                <a:gd name="T56" fmla="*/ 116 w 232"/>
                <a:gd name="T57" fmla="*/ 232 h 232"/>
                <a:gd name="T58" fmla="*/ 116 w 232"/>
                <a:gd name="T59" fmla="*/ 0 h 232"/>
                <a:gd name="T60" fmla="*/ 196 w 232"/>
                <a:gd name="T61" fmla="*/ 116 h 232"/>
                <a:gd name="T62" fmla="*/ 36 w 232"/>
                <a:gd name="T63" fmla="*/ 116 h 232"/>
                <a:gd name="T64" fmla="*/ 196 w 232"/>
                <a:gd name="T65" fmla="*/ 116 h 232"/>
                <a:gd name="T66" fmla="*/ 171 w 232"/>
                <a:gd name="T67" fmla="*/ 159 h 232"/>
                <a:gd name="T68" fmla="*/ 162 w 232"/>
                <a:gd name="T69" fmla="*/ 119 h 232"/>
                <a:gd name="T70" fmla="*/ 119 w 232"/>
                <a:gd name="T71" fmla="*/ 153 h 232"/>
                <a:gd name="T72" fmla="*/ 126 w 232"/>
                <a:gd name="T73" fmla="*/ 185 h 232"/>
                <a:gd name="T74" fmla="*/ 119 w 232"/>
                <a:gd name="T75" fmla="*/ 153 h 232"/>
                <a:gd name="T76" fmla="*/ 119 w 232"/>
                <a:gd name="T77" fmla="*/ 85 h 232"/>
                <a:gd name="T78" fmla="*/ 155 w 232"/>
                <a:gd name="T79" fmla="*/ 112 h 232"/>
                <a:gd name="T80" fmla="*/ 155 w 232"/>
                <a:gd name="T81" fmla="*/ 119 h 232"/>
                <a:gd name="T82" fmla="*/ 119 w 232"/>
                <a:gd name="T83" fmla="*/ 146 h 232"/>
                <a:gd name="T84" fmla="*/ 155 w 232"/>
                <a:gd name="T85" fmla="*/ 11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2" h="232">
                  <a:moveTo>
                    <a:pt x="81" y="81"/>
                  </a:moveTo>
                  <a:cubicBezTo>
                    <a:pt x="91" y="83"/>
                    <a:pt x="101" y="85"/>
                    <a:pt x="112" y="85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01"/>
                    <a:pt x="78" y="90"/>
                    <a:pt x="81" y="81"/>
                  </a:cubicBezTo>
                  <a:close/>
                  <a:moveTo>
                    <a:pt x="81" y="151"/>
                  </a:moveTo>
                  <a:cubicBezTo>
                    <a:pt x="91" y="148"/>
                    <a:pt x="101" y="146"/>
                    <a:pt x="112" y="146"/>
                  </a:cubicBezTo>
                  <a:cubicBezTo>
                    <a:pt x="112" y="119"/>
                    <a:pt x="112" y="119"/>
                    <a:pt x="112" y="119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6" y="131"/>
                    <a:pt x="78" y="141"/>
                    <a:pt x="81" y="151"/>
                  </a:cubicBezTo>
                  <a:close/>
                  <a:moveTo>
                    <a:pt x="106" y="185"/>
                  </a:moveTo>
                  <a:cubicBezTo>
                    <a:pt x="108" y="186"/>
                    <a:pt x="110" y="186"/>
                    <a:pt x="112" y="186"/>
                  </a:cubicBezTo>
                  <a:cubicBezTo>
                    <a:pt x="112" y="153"/>
                    <a:pt x="112" y="153"/>
                    <a:pt x="112" y="153"/>
                  </a:cubicBezTo>
                  <a:cubicBezTo>
                    <a:pt x="102" y="153"/>
                    <a:pt x="92" y="154"/>
                    <a:pt x="83" y="157"/>
                  </a:cubicBezTo>
                  <a:cubicBezTo>
                    <a:pt x="88" y="171"/>
                    <a:pt x="96" y="181"/>
                    <a:pt x="106" y="185"/>
                  </a:cubicBezTo>
                  <a:close/>
                  <a:moveTo>
                    <a:pt x="83" y="74"/>
                  </a:moveTo>
                  <a:cubicBezTo>
                    <a:pt x="92" y="77"/>
                    <a:pt x="102" y="79"/>
                    <a:pt x="112" y="79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0" y="46"/>
                    <a:pt x="108" y="46"/>
                    <a:pt x="106" y="46"/>
                  </a:cubicBezTo>
                  <a:cubicBezTo>
                    <a:pt x="96" y="51"/>
                    <a:pt x="88" y="61"/>
                    <a:pt x="83" y="74"/>
                  </a:cubicBezTo>
                  <a:close/>
                  <a:moveTo>
                    <a:pt x="69" y="119"/>
                  </a:moveTo>
                  <a:cubicBezTo>
                    <a:pt x="45" y="119"/>
                    <a:pt x="45" y="119"/>
                    <a:pt x="45" y="119"/>
                  </a:cubicBezTo>
                  <a:cubicBezTo>
                    <a:pt x="46" y="134"/>
                    <a:pt x="52" y="148"/>
                    <a:pt x="61" y="159"/>
                  </a:cubicBezTo>
                  <a:cubicBezTo>
                    <a:pt x="65" y="157"/>
                    <a:pt x="70" y="155"/>
                    <a:pt x="75" y="153"/>
                  </a:cubicBezTo>
                  <a:cubicBezTo>
                    <a:pt x="72" y="143"/>
                    <a:pt x="70" y="131"/>
                    <a:pt x="69" y="119"/>
                  </a:cubicBezTo>
                  <a:close/>
                  <a:moveTo>
                    <a:pt x="75" y="79"/>
                  </a:moveTo>
                  <a:cubicBezTo>
                    <a:pt x="70" y="77"/>
                    <a:pt x="65" y="75"/>
                    <a:pt x="61" y="72"/>
                  </a:cubicBezTo>
                  <a:cubicBezTo>
                    <a:pt x="52" y="83"/>
                    <a:pt x="46" y="97"/>
                    <a:pt x="45" y="112"/>
                  </a:cubicBezTo>
                  <a:cubicBezTo>
                    <a:pt x="69" y="112"/>
                    <a:pt x="69" y="112"/>
                    <a:pt x="69" y="112"/>
                  </a:cubicBezTo>
                  <a:cubicBezTo>
                    <a:pt x="70" y="100"/>
                    <a:pt x="72" y="89"/>
                    <a:pt x="75" y="79"/>
                  </a:cubicBezTo>
                  <a:close/>
                  <a:moveTo>
                    <a:pt x="166" y="67"/>
                  </a:moveTo>
                  <a:cubicBezTo>
                    <a:pt x="159" y="60"/>
                    <a:pt x="151" y="54"/>
                    <a:pt x="141" y="50"/>
                  </a:cubicBezTo>
                  <a:cubicBezTo>
                    <a:pt x="146" y="56"/>
                    <a:pt x="151" y="64"/>
                    <a:pt x="154" y="73"/>
                  </a:cubicBezTo>
                  <a:cubicBezTo>
                    <a:pt x="159" y="71"/>
                    <a:pt x="163" y="69"/>
                    <a:pt x="166" y="67"/>
                  </a:cubicBezTo>
                  <a:close/>
                  <a:moveTo>
                    <a:pt x="65" y="164"/>
                  </a:moveTo>
                  <a:cubicBezTo>
                    <a:pt x="72" y="172"/>
                    <a:pt x="81" y="178"/>
                    <a:pt x="90" y="181"/>
                  </a:cubicBezTo>
                  <a:cubicBezTo>
                    <a:pt x="85" y="175"/>
                    <a:pt x="81" y="168"/>
                    <a:pt x="77" y="159"/>
                  </a:cubicBezTo>
                  <a:cubicBezTo>
                    <a:pt x="73" y="160"/>
                    <a:pt x="69" y="162"/>
                    <a:pt x="65" y="164"/>
                  </a:cubicBezTo>
                  <a:close/>
                  <a:moveTo>
                    <a:pt x="90" y="50"/>
                  </a:moveTo>
                  <a:cubicBezTo>
                    <a:pt x="81" y="54"/>
                    <a:pt x="72" y="60"/>
                    <a:pt x="65" y="67"/>
                  </a:cubicBezTo>
                  <a:cubicBezTo>
                    <a:pt x="69" y="69"/>
                    <a:pt x="73" y="71"/>
                    <a:pt x="77" y="73"/>
                  </a:cubicBezTo>
                  <a:cubicBezTo>
                    <a:pt x="81" y="64"/>
                    <a:pt x="85" y="56"/>
                    <a:pt x="90" y="50"/>
                  </a:cubicBezTo>
                  <a:close/>
                  <a:moveTo>
                    <a:pt x="156" y="79"/>
                  </a:moveTo>
                  <a:cubicBezTo>
                    <a:pt x="160" y="89"/>
                    <a:pt x="161" y="100"/>
                    <a:pt x="162" y="112"/>
                  </a:cubicBezTo>
                  <a:cubicBezTo>
                    <a:pt x="186" y="112"/>
                    <a:pt x="186" y="112"/>
                    <a:pt x="186" y="112"/>
                  </a:cubicBezTo>
                  <a:cubicBezTo>
                    <a:pt x="185" y="97"/>
                    <a:pt x="180" y="83"/>
                    <a:pt x="171" y="72"/>
                  </a:cubicBezTo>
                  <a:cubicBezTo>
                    <a:pt x="166" y="75"/>
                    <a:pt x="161" y="77"/>
                    <a:pt x="156" y="79"/>
                  </a:cubicBezTo>
                  <a:close/>
                  <a:moveTo>
                    <a:pt x="141" y="181"/>
                  </a:moveTo>
                  <a:cubicBezTo>
                    <a:pt x="151" y="178"/>
                    <a:pt x="159" y="172"/>
                    <a:pt x="166" y="164"/>
                  </a:cubicBezTo>
                  <a:cubicBezTo>
                    <a:pt x="163" y="162"/>
                    <a:pt x="159" y="160"/>
                    <a:pt x="154" y="159"/>
                  </a:cubicBezTo>
                  <a:cubicBezTo>
                    <a:pt x="151" y="168"/>
                    <a:pt x="146" y="175"/>
                    <a:pt x="141" y="181"/>
                  </a:cubicBezTo>
                  <a:close/>
                  <a:moveTo>
                    <a:pt x="126" y="46"/>
                  </a:moveTo>
                  <a:cubicBezTo>
                    <a:pt x="123" y="46"/>
                    <a:pt x="121" y="46"/>
                    <a:pt x="119" y="45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29" y="79"/>
                    <a:pt x="139" y="77"/>
                    <a:pt x="148" y="74"/>
                  </a:cubicBezTo>
                  <a:cubicBezTo>
                    <a:pt x="143" y="61"/>
                    <a:pt x="135" y="51"/>
                    <a:pt x="126" y="46"/>
                  </a:cubicBezTo>
                  <a:close/>
                  <a:moveTo>
                    <a:pt x="232" y="116"/>
                  </a:moveTo>
                  <a:cubicBezTo>
                    <a:pt x="232" y="180"/>
                    <a:pt x="179" y="232"/>
                    <a:pt x="116" y="232"/>
                  </a:cubicBezTo>
                  <a:cubicBezTo>
                    <a:pt x="52" y="232"/>
                    <a:pt x="0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  <a:cubicBezTo>
                    <a:pt x="179" y="0"/>
                    <a:pt x="232" y="52"/>
                    <a:pt x="232" y="116"/>
                  </a:cubicBezTo>
                  <a:close/>
                  <a:moveTo>
                    <a:pt x="196" y="116"/>
                  </a:moveTo>
                  <a:cubicBezTo>
                    <a:pt x="196" y="72"/>
                    <a:pt x="160" y="36"/>
                    <a:pt x="116" y="36"/>
                  </a:cubicBezTo>
                  <a:cubicBezTo>
                    <a:pt x="71" y="36"/>
                    <a:pt x="36" y="72"/>
                    <a:pt x="36" y="116"/>
                  </a:cubicBezTo>
                  <a:cubicBezTo>
                    <a:pt x="36" y="160"/>
                    <a:pt x="71" y="196"/>
                    <a:pt x="116" y="196"/>
                  </a:cubicBezTo>
                  <a:cubicBezTo>
                    <a:pt x="160" y="196"/>
                    <a:pt x="196" y="160"/>
                    <a:pt x="196" y="116"/>
                  </a:cubicBezTo>
                  <a:close/>
                  <a:moveTo>
                    <a:pt x="156" y="153"/>
                  </a:moveTo>
                  <a:cubicBezTo>
                    <a:pt x="161" y="155"/>
                    <a:pt x="166" y="157"/>
                    <a:pt x="171" y="159"/>
                  </a:cubicBezTo>
                  <a:cubicBezTo>
                    <a:pt x="180" y="148"/>
                    <a:pt x="185" y="134"/>
                    <a:pt x="186" y="119"/>
                  </a:cubicBezTo>
                  <a:cubicBezTo>
                    <a:pt x="162" y="119"/>
                    <a:pt x="162" y="119"/>
                    <a:pt x="162" y="119"/>
                  </a:cubicBezTo>
                  <a:cubicBezTo>
                    <a:pt x="161" y="131"/>
                    <a:pt x="160" y="143"/>
                    <a:pt x="156" y="153"/>
                  </a:cubicBezTo>
                  <a:close/>
                  <a:moveTo>
                    <a:pt x="119" y="153"/>
                  </a:moveTo>
                  <a:cubicBezTo>
                    <a:pt x="119" y="186"/>
                    <a:pt x="119" y="186"/>
                    <a:pt x="119" y="186"/>
                  </a:cubicBezTo>
                  <a:cubicBezTo>
                    <a:pt x="121" y="186"/>
                    <a:pt x="123" y="186"/>
                    <a:pt x="126" y="185"/>
                  </a:cubicBezTo>
                  <a:cubicBezTo>
                    <a:pt x="135" y="181"/>
                    <a:pt x="143" y="171"/>
                    <a:pt x="148" y="157"/>
                  </a:cubicBezTo>
                  <a:cubicBezTo>
                    <a:pt x="139" y="154"/>
                    <a:pt x="129" y="153"/>
                    <a:pt x="119" y="153"/>
                  </a:cubicBezTo>
                  <a:close/>
                  <a:moveTo>
                    <a:pt x="150" y="81"/>
                  </a:moveTo>
                  <a:cubicBezTo>
                    <a:pt x="141" y="83"/>
                    <a:pt x="130" y="85"/>
                    <a:pt x="119" y="85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55" y="112"/>
                    <a:pt x="155" y="112"/>
                    <a:pt x="155" y="112"/>
                  </a:cubicBezTo>
                  <a:cubicBezTo>
                    <a:pt x="155" y="101"/>
                    <a:pt x="153" y="90"/>
                    <a:pt x="150" y="81"/>
                  </a:cubicBezTo>
                  <a:close/>
                  <a:moveTo>
                    <a:pt x="155" y="119"/>
                  </a:moveTo>
                  <a:cubicBezTo>
                    <a:pt x="119" y="119"/>
                    <a:pt x="119" y="119"/>
                    <a:pt x="119" y="119"/>
                  </a:cubicBezTo>
                  <a:cubicBezTo>
                    <a:pt x="119" y="146"/>
                    <a:pt x="119" y="146"/>
                    <a:pt x="119" y="146"/>
                  </a:cubicBezTo>
                  <a:cubicBezTo>
                    <a:pt x="130" y="146"/>
                    <a:pt x="141" y="148"/>
                    <a:pt x="150" y="151"/>
                  </a:cubicBezTo>
                  <a:cubicBezTo>
                    <a:pt x="153" y="141"/>
                    <a:pt x="155" y="131"/>
                    <a:pt x="155" y="119"/>
                  </a:cubicBezTo>
                  <a:close/>
                </a:path>
              </a:pathLst>
            </a:custGeom>
            <a:solidFill>
              <a:srgbClr val="3D01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C10B107-0FF3-4DE2-B580-4CC7808AD2B9}"/>
              </a:ext>
            </a:extLst>
          </p:cNvPr>
          <p:cNvGrpSpPr/>
          <p:nvPr/>
        </p:nvGrpSpPr>
        <p:grpSpPr>
          <a:xfrm>
            <a:off x="9582576" y="949862"/>
            <a:ext cx="2298447" cy="385388"/>
            <a:chOff x="8673338" y="257134"/>
            <a:chExt cx="2852654" cy="385388"/>
          </a:xfrm>
        </p:grpSpPr>
        <p:sp>
          <p:nvSpPr>
            <p:cNvPr id="42" name="OBJECT">
              <a:extLst>
                <a:ext uri="{FF2B5EF4-FFF2-40B4-BE49-F238E27FC236}">
                  <a16:creationId xmlns:a16="http://schemas.microsoft.com/office/drawing/2014/main" id="{DA3921D6-E46B-4617-8C80-713C2EC9E181}"/>
                </a:ext>
              </a:extLst>
            </p:cNvPr>
            <p:cNvSpPr txBox="1">
              <a:spLocks/>
            </p:cNvSpPr>
            <p:nvPr/>
          </p:nvSpPr>
          <p:spPr>
            <a:xfrm>
              <a:off x="9224284" y="346331"/>
              <a:ext cx="2301708" cy="109515"/>
            </a:xfrm>
            <a:prstGeom prst="rect">
              <a:avLst/>
            </a:prstGeom>
          </p:spPr>
          <p:txBody>
            <a:bodyPr vert="horz" lIns="45842" tIns="22921" rIns="45842" bIns="22921" rtlCol="0" anchor="t">
              <a:noAutofit/>
            </a:bodyPr>
            <a:lstStyle>
              <a:lvl1pPr marL="452262" indent="-452262" algn="l" defTabSz="1809049" rtl="0" eaLnBrk="1" latinLnBrk="0" hangingPunct="1">
                <a:lnSpc>
                  <a:spcPct val="90000"/>
                </a:lnSpc>
                <a:spcBef>
                  <a:spcPts val="1978"/>
                </a:spcBef>
                <a:buFont typeface="Arial" panose="020B0604020202020204" pitchFamily="34" charset="0"/>
                <a:buChar char="•"/>
                <a:defRPr sz="55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356787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47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261311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95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65836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070360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974885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879409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783934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688458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752"/>
                </a:spcBef>
                <a:spcAft>
                  <a:spcPts val="752"/>
                </a:spcAft>
                <a:buNone/>
              </a:pPr>
              <a:r>
                <a:rPr lang="en-US" sz="1000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info@lliinsurancecompany.com</a:t>
              </a:r>
            </a:p>
          </p:txBody>
        </p:sp>
        <p:sp>
          <p:nvSpPr>
            <p:cNvPr id="43" name="Freeform 156">
              <a:extLst>
                <a:ext uri="{FF2B5EF4-FFF2-40B4-BE49-F238E27FC236}">
                  <a16:creationId xmlns:a16="http://schemas.microsoft.com/office/drawing/2014/main" id="{F031424A-BBFD-4862-B4E7-402F41A36E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73338" y="257134"/>
              <a:ext cx="384686" cy="385388"/>
            </a:xfrm>
            <a:custGeom>
              <a:avLst/>
              <a:gdLst>
                <a:gd name="T0" fmla="*/ 0 w 232"/>
                <a:gd name="T1" fmla="*/ 116 h 232"/>
                <a:gd name="T2" fmla="*/ 232 w 232"/>
                <a:gd name="T3" fmla="*/ 116 h 232"/>
                <a:gd name="T4" fmla="*/ 70 w 232"/>
                <a:gd name="T5" fmla="*/ 116 h 232"/>
                <a:gd name="T6" fmla="*/ 62 w 232"/>
                <a:gd name="T7" fmla="*/ 119 h 232"/>
                <a:gd name="T8" fmla="*/ 62 w 232"/>
                <a:gd name="T9" fmla="*/ 113 h 232"/>
                <a:gd name="T10" fmla="*/ 70 w 232"/>
                <a:gd name="T11" fmla="*/ 116 h 232"/>
                <a:gd name="T12" fmla="*/ 36 w 232"/>
                <a:gd name="T13" fmla="*/ 116 h 232"/>
                <a:gd name="T14" fmla="*/ 37 w 232"/>
                <a:gd name="T15" fmla="*/ 72 h 232"/>
                <a:gd name="T16" fmla="*/ 62 w 232"/>
                <a:gd name="T17" fmla="*/ 91 h 232"/>
                <a:gd name="T18" fmla="*/ 47 w 232"/>
                <a:gd name="T19" fmla="*/ 116 h 232"/>
                <a:gd name="T20" fmla="*/ 186 w 232"/>
                <a:gd name="T21" fmla="*/ 116 h 232"/>
                <a:gd name="T22" fmla="*/ 80 w 232"/>
                <a:gd name="T23" fmla="*/ 57 h 232"/>
                <a:gd name="T24" fmla="*/ 116 w 232"/>
                <a:gd name="T25" fmla="*/ 36 h 232"/>
                <a:gd name="T26" fmla="*/ 116 w 232"/>
                <a:gd name="T27" fmla="*/ 196 h 232"/>
                <a:gd name="T28" fmla="*/ 112 w 232"/>
                <a:gd name="T29" fmla="*/ 137 h 232"/>
                <a:gd name="T30" fmla="*/ 83 w 232"/>
                <a:gd name="T31" fmla="*/ 132 h 232"/>
                <a:gd name="T32" fmla="*/ 102 w 232"/>
                <a:gd name="T33" fmla="*/ 108 h 232"/>
                <a:gd name="T34" fmla="*/ 89 w 232"/>
                <a:gd name="T35" fmla="*/ 105 h 232"/>
                <a:gd name="T36" fmla="*/ 84 w 232"/>
                <a:gd name="T37" fmla="*/ 99 h 232"/>
                <a:gd name="T38" fmla="*/ 97 w 232"/>
                <a:gd name="T39" fmla="*/ 94 h 232"/>
                <a:gd name="T40" fmla="*/ 97 w 232"/>
                <a:gd name="T41" fmla="*/ 130 h 232"/>
                <a:gd name="T42" fmla="*/ 112 w 232"/>
                <a:gd name="T43" fmla="*/ 130 h 232"/>
                <a:gd name="T44" fmla="*/ 81 w 232"/>
                <a:gd name="T45" fmla="*/ 84 h 232"/>
                <a:gd name="T46" fmla="*/ 76 w 232"/>
                <a:gd name="T47" fmla="*/ 79 h 232"/>
                <a:gd name="T48" fmla="*/ 80 w 232"/>
                <a:gd name="T49" fmla="*/ 75 h 232"/>
                <a:gd name="T50" fmla="*/ 84 w 232"/>
                <a:gd name="T51" fmla="*/ 83 h 232"/>
                <a:gd name="T52" fmla="*/ 79 w 232"/>
                <a:gd name="T53" fmla="*/ 149 h 232"/>
                <a:gd name="T54" fmla="*/ 84 w 232"/>
                <a:gd name="T55" fmla="*/ 153 h 232"/>
                <a:gd name="T56" fmla="*/ 78 w 232"/>
                <a:gd name="T57" fmla="*/ 157 h 232"/>
                <a:gd name="T58" fmla="*/ 76 w 232"/>
                <a:gd name="T59" fmla="*/ 152 h 232"/>
                <a:gd name="T60" fmla="*/ 150 w 232"/>
                <a:gd name="T61" fmla="*/ 127 h 232"/>
                <a:gd name="T62" fmla="*/ 144 w 232"/>
                <a:gd name="T63" fmla="*/ 137 h 232"/>
                <a:gd name="T64" fmla="*/ 136 w 232"/>
                <a:gd name="T65" fmla="*/ 127 h 232"/>
                <a:gd name="T66" fmla="*/ 117 w 232"/>
                <a:gd name="T67" fmla="*/ 121 h 232"/>
                <a:gd name="T68" fmla="*/ 144 w 232"/>
                <a:gd name="T69" fmla="*/ 95 h 232"/>
                <a:gd name="T70" fmla="*/ 150 w 232"/>
                <a:gd name="T71" fmla="*/ 119 h 232"/>
                <a:gd name="T72" fmla="*/ 153 w 232"/>
                <a:gd name="T73" fmla="*/ 83 h 232"/>
                <a:gd name="T74" fmla="*/ 149 w 232"/>
                <a:gd name="T75" fmla="*/ 83 h 232"/>
                <a:gd name="T76" fmla="*/ 153 w 232"/>
                <a:gd name="T77" fmla="*/ 75 h 232"/>
                <a:gd name="T78" fmla="*/ 157 w 232"/>
                <a:gd name="T79" fmla="*/ 79 h 232"/>
                <a:gd name="T80" fmla="*/ 155 w 232"/>
                <a:gd name="T81" fmla="*/ 157 h 232"/>
                <a:gd name="T82" fmla="*/ 149 w 232"/>
                <a:gd name="T83" fmla="*/ 153 h 232"/>
                <a:gd name="T84" fmla="*/ 153 w 232"/>
                <a:gd name="T85" fmla="*/ 149 h 232"/>
                <a:gd name="T86" fmla="*/ 157 w 232"/>
                <a:gd name="T87" fmla="*/ 157 h 232"/>
                <a:gd name="T88" fmla="*/ 116 w 232"/>
                <a:gd name="T89" fmla="*/ 69 h 232"/>
                <a:gd name="T90" fmla="*/ 113 w 232"/>
                <a:gd name="T91" fmla="*/ 61 h 232"/>
                <a:gd name="T92" fmla="*/ 119 w 232"/>
                <a:gd name="T93" fmla="*/ 61 h 232"/>
                <a:gd name="T94" fmla="*/ 116 w 232"/>
                <a:gd name="T95" fmla="*/ 162 h 232"/>
                <a:gd name="T96" fmla="*/ 119 w 232"/>
                <a:gd name="T97" fmla="*/ 170 h 232"/>
                <a:gd name="T98" fmla="*/ 113 w 232"/>
                <a:gd name="T99" fmla="*/ 170 h 232"/>
                <a:gd name="T100" fmla="*/ 116 w 232"/>
                <a:gd name="T101" fmla="*/ 162 h 232"/>
                <a:gd name="T102" fmla="*/ 166 w 232"/>
                <a:gd name="T103" fmla="*/ 113 h 232"/>
                <a:gd name="T104" fmla="*/ 174 w 232"/>
                <a:gd name="T105" fmla="*/ 116 h 232"/>
                <a:gd name="T106" fmla="*/ 166 w 232"/>
                <a:gd name="T107" fmla="*/ 119 h 232"/>
                <a:gd name="T108" fmla="*/ 136 w 232"/>
                <a:gd name="T109" fmla="*/ 108 h 232"/>
                <a:gd name="T110" fmla="*/ 136 w 232"/>
                <a:gd name="T111" fmla="*/ 119 h 232"/>
                <a:gd name="T112" fmla="*/ 136 w 232"/>
                <a:gd name="T113" fmla="*/ 10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3" y="0"/>
                    <a:pt x="0" y="52"/>
                    <a:pt x="0" y="116"/>
                  </a:cubicBezTo>
                  <a:cubicBezTo>
                    <a:pt x="0" y="180"/>
                    <a:pt x="53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70" y="116"/>
                  </a:moveTo>
                  <a:cubicBezTo>
                    <a:pt x="70" y="117"/>
                    <a:pt x="69" y="119"/>
                    <a:pt x="67" y="119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60" y="119"/>
                    <a:pt x="59" y="117"/>
                    <a:pt x="59" y="116"/>
                  </a:cubicBezTo>
                  <a:cubicBezTo>
                    <a:pt x="59" y="114"/>
                    <a:pt x="60" y="113"/>
                    <a:pt x="62" y="113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9" y="113"/>
                    <a:pt x="70" y="114"/>
                    <a:pt x="70" y="116"/>
                  </a:cubicBezTo>
                  <a:close/>
                  <a:moveTo>
                    <a:pt x="116" y="196"/>
                  </a:moveTo>
                  <a:cubicBezTo>
                    <a:pt x="72" y="196"/>
                    <a:pt x="36" y="160"/>
                    <a:pt x="36" y="116"/>
                  </a:cubicBezTo>
                  <a:cubicBezTo>
                    <a:pt x="36" y="103"/>
                    <a:pt x="40" y="90"/>
                    <a:pt x="46" y="79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49" y="95"/>
                    <a:pt x="47" y="105"/>
                    <a:pt x="47" y="116"/>
                  </a:cubicBezTo>
                  <a:cubicBezTo>
                    <a:pt x="47" y="154"/>
                    <a:pt x="78" y="185"/>
                    <a:pt x="116" y="185"/>
                  </a:cubicBezTo>
                  <a:cubicBezTo>
                    <a:pt x="155" y="185"/>
                    <a:pt x="186" y="154"/>
                    <a:pt x="186" y="116"/>
                  </a:cubicBezTo>
                  <a:cubicBezTo>
                    <a:pt x="186" y="77"/>
                    <a:pt x="155" y="46"/>
                    <a:pt x="116" y="46"/>
                  </a:cubicBezTo>
                  <a:cubicBezTo>
                    <a:pt x="103" y="46"/>
                    <a:pt x="91" y="50"/>
                    <a:pt x="80" y="57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87" y="40"/>
                    <a:pt x="101" y="36"/>
                    <a:pt x="116" y="36"/>
                  </a:cubicBezTo>
                  <a:cubicBezTo>
                    <a:pt x="160" y="36"/>
                    <a:pt x="196" y="72"/>
                    <a:pt x="196" y="116"/>
                  </a:cubicBezTo>
                  <a:cubicBezTo>
                    <a:pt x="196" y="160"/>
                    <a:pt x="160" y="196"/>
                    <a:pt x="116" y="196"/>
                  </a:cubicBezTo>
                  <a:close/>
                  <a:moveTo>
                    <a:pt x="112" y="130"/>
                  </a:moveTo>
                  <a:cubicBezTo>
                    <a:pt x="112" y="137"/>
                    <a:pt x="112" y="137"/>
                    <a:pt x="112" y="137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8" y="127"/>
                    <a:pt x="88" y="127"/>
                    <a:pt x="88" y="127"/>
                  </a:cubicBezTo>
                  <a:cubicBezTo>
                    <a:pt x="98" y="118"/>
                    <a:pt x="102" y="113"/>
                    <a:pt x="102" y="108"/>
                  </a:cubicBezTo>
                  <a:cubicBezTo>
                    <a:pt x="102" y="104"/>
                    <a:pt x="100" y="102"/>
                    <a:pt x="96" y="102"/>
                  </a:cubicBezTo>
                  <a:cubicBezTo>
                    <a:pt x="93" y="102"/>
                    <a:pt x="90" y="104"/>
                    <a:pt x="89" y="105"/>
                  </a:cubicBezTo>
                  <a:cubicBezTo>
                    <a:pt x="87" y="106"/>
                    <a:pt x="87" y="106"/>
                    <a:pt x="87" y="106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5" y="98"/>
                    <a:pt x="85" y="98"/>
                    <a:pt x="85" y="98"/>
                  </a:cubicBezTo>
                  <a:cubicBezTo>
                    <a:pt x="88" y="96"/>
                    <a:pt x="92" y="94"/>
                    <a:pt x="97" y="94"/>
                  </a:cubicBezTo>
                  <a:cubicBezTo>
                    <a:pt x="106" y="94"/>
                    <a:pt x="111" y="101"/>
                    <a:pt x="111" y="107"/>
                  </a:cubicBezTo>
                  <a:cubicBezTo>
                    <a:pt x="111" y="115"/>
                    <a:pt x="105" y="122"/>
                    <a:pt x="97" y="130"/>
                  </a:cubicBezTo>
                  <a:cubicBezTo>
                    <a:pt x="97" y="130"/>
                    <a:pt x="97" y="130"/>
                    <a:pt x="97" y="130"/>
                  </a:cubicBezTo>
                  <a:lnTo>
                    <a:pt x="112" y="130"/>
                  </a:lnTo>
                  <a:close/>
                  <a:moveTo>
                    <a:pt x="84" y="83"/>
                  </a:moveTo>
                  <a:cubicBezTo>
                    <a:pt x="83" y="83"/>
                    <a:pt x="82" y="84"/>
                    <a:pt x="81" y="84"/>
                  </a:cubicBezTo>
                  <a:cubicBezTo>
                    <a:pt x="81" y="84"/>
                    <a:pt x="80" y="83"/>
                    <a:pt x="79" y="83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4" y="78"/>
                    <a:pt x="74" y="76"/>
                    <a:pt x="76" y="75"/>
                  </a:cubicBezTo>
                  <a:cubicBezTo>
                    <a:pt x="77" y="74"/>
                    <a:pt x="79" y="74"/>
                    <a:pt x="80" y="75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80"/>
                    <a:pt x="85" y="82"/>
                    <a:pt x="84" y="83"/>
                  </a:cubicBezTo>
                  <a:close/>
                  <a:moveTo>
                    <a:pt x="76" y="152"/>
                  </a:moveTo>
                  <a:cubicBezTo>
                    <a:pt x="79" y="149"/>
                    <a:pt x="79" y="149"/>
                    <a:pt x="79" y="149"/>
                  </a:cubicBezTo>
                  <a:cubicBezTo>
                    <a:pt x="81" y="147"/>
                    <a:pt x="82" y="147"/>
                    <a:pt x="84" y="149"/>
                  </a:cubicBezTo>
                  <a:cubicBezTo>
                    <a:pt x="85" y="150"/>
                    <a:pt x="85" y="152"/>
                    <a:pt x="84" y="153"/>
                  </a:cubicBezTo>
                  <a:cubicBezTo>
                    <a:pt x="80" y="157"/>
                    <a:pt x="80" y="157"/>
                    <a:pt x="80" y="157"/>
                  </a:cubicBezTo>
                  <a:cubicBezTo>
                    <a:pt x="79" y="157"/>
                    <a:pt x="78" y="157"/>
                    <a:pt x="78" y="157"/>
                  </a:cubicBezTo>
                  <a:cubicBezTo>
                    <a:pt x="77" y="157"/>
                    <a:pt x="76" y="157"/>
                    <a:pt x="76" y="157"/>
                  </a:cubicBezTo>
                  <a:cubicBezTo>
                    <a:pt x="74" y="155"/>
                    <a:pt x="74" y="153"/>
                    <a:pt x="76" y="152"/>
                  </a:cubicBezTo>
                  <a:close/>
                  <a:moveTo>
                    <a:pt x="150" y="119"/>
                  </a:moveTo>
                  <a:cubicBezTo>
                    <a:pt x="150" y="127"/>
                    <a:pt x="150" y="127"/>
                    <a:pt x="150" y="127"/>
                  </a:cubicBezTo>
                  <a:cubicBezTo>
                    <a:pt x="144" y="127"/>
                    <a:pt x="144" y="127"/>
                    <a:pt x="144" y="127"/>
                  </a:cubicBezTo>
                  <a:cubicBezTo>
                    <a:pt x="144" y="137"/>
                    <a:pt x="144" y="137"/>
                    <a:pt x="144" y="137"/>
                  </a:cubicBezTo>
                  <a:cubicBezTo>
                    <a:pt x="136" y="137"/>
                    <a:pt x="136" y="137"/>
                    <a:pt x="136" y="137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7" y="121"/>
                    <a:pt x="117" y="121"/>
                    <a:pt x="117" y="121"/>
                  </a:cubicBezTo>
                  <a:cubicBezTo>
                    <a:pt x="136" y="95"/>
                    <a:pt x="136" y="95"/>
                    <a:pt x="136" y="95"/>
                  </a:cubicBezTo>
                  <a:cubicBezTo>
                    <a:pt x="144" y="95"/>
                    <a:pt x="144" y="95"/>
                    <a:pt x="144" y="95"/>
                  </a:cubicBezTo>
                  <a:cubicBezTo>
                    <a:pt x="144" y="119"/>
                    <a:pt x="144" y="119"/>
                    <a:pt x="144" y="119"/>
                  </a:cubicBezTo>
                  <a:lnTo>
                    <a:pt x="150" y="119"/>
                  </a:lnTo>
                  <a:close/>
                  <a:moveTo>
                    <a:pt x="157" y="79"/>
                  </a:moveTo>
                  <a:cubicBezTo>
                    <a:pt x="153" y="83"/>
                    <a:pt x="153" y="83"/>
                    <a:pt x="153" y="83"/>
                  </a:cubicBezTo>
                  <a:cubicBezTo>
                    <a:pt x="153" y="83"/>
                    <a:pt x="152" y="84"/>
                    <a:pt x="151" y="84"/>
                  </a:cubicBezTo>
                  <a:cubicBezTo>
                    <a:pt x="151" y="84"/>
                    <a:pt x="150" y="83"/>
                    <a:pt x="149" y="83"/>
                  </a:cubicBezTo>
                  <a:cubicBezTo>
                    <a:pt x="148" y="82"/>
                    <a:pt x="148" y="80"/>
                    <a:pt x="149" y="79"/>
                  </a:cubicBezTo>
                  <a:cubicBezTo>
                    <a:pt x="153" y="75"/>
                    <a:pt x="153" y="75"/>
                    <a:pt x="153" y="75"/>
                  </a:cubicBezTo>
                  <a:cubicBezTo>
                    <a:pt x="154" y="74"/>
                    <a:pt x="156" y="74"/>
                    <a:pt x="157" y="75"/>
                  </a:cubicBezTo>
                  <a:cubicBezTo>
                    <a:pt x="158" y="76"/>
                    <a:pt x="158" y="78"/>
                    <a:pt x="157" y="79"/>
                  </a:cubicBezTo>
                  <a:close/>
                  <a:moveTo>
                    <a:pt x="157" y="157"/>
                  </a:moveTo>
                  <a:cubicBezTo>
                    <a:pt x="157" y="157"/>
                    <a:pt x="156" y="157"/>
                    <a:pt x="155" y="157"/>
                  </a:cubicBezTo>
                  <a:cubicBezTo>
                    <a:pt x="154" y="157"/>
                    <a:pt x="154" y="157"/>
                    <a:pt x="153" y="157"/>
                  </a:cubicBezTo>
                  <a:cubicBezTo>
                    <a:pt x="149" y="153"/>
                    <a:pt x="149" y="153"/>
                    <a:pt x="149" y="153"/>
                  </a:cubicBezTo>
                  <a:cubicBezTo>
                    <a:pt x="148" y="152"/>
                    <a:pt x="148" y="150"/>
                    <a:pt x="149" y="149"/>
                  </a:cubicBezTo>
                  <a:cubicBezTo>
                    <a:pt x="150" y="147"/>
                    <a:pt x="152" y="147"/>
                    <a:pt x="153" y="149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58" y="153"/>
                    <a:pt x="158" y="155"/>
                    <a:pt x="157" y="157"/>
                  </a:cubicBezTo>
                  <a:close/>
                  <a:moveTo>
                    <a:pt x="119" y="66"/>
                  </a:moveTo>
                  <a:cubicBezTo>
                    <a:pt x="119" y="68"/>
                    <a:pt x="118" y="69"/>
                    <a:pt x="116" y="69"/>
                  </a:cubicBezTo>
                  <a:cubicBezTo>
                    <a:pt x="115" y="69"/>
                    <a:pt x="113" y="68"/>
                    <a:pt x="113" y="66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59"/>
                    <a:pt x="115" y="58"/>
                    <a:pt x="116" y="58"/>
                  </a:cubicBezTo>
                  <a:cubicBezTo>
                    <a:pt x="118" y="58"/>
                    <a:pt x="119" y="59"/>
                    <a:pt x="119" y="61"/>
                  </a:cubicBezTo>
                  <a:lnTo>
                    <a:pt x="119" y="66"/>
                  </a:lnTo>
                  <a:close/>
                  <a:moveTo>
                    <a:pt x="116" y="162"/>
                  </a:moveTo>
                  <a:cubicBezTo>
                    <a:pt x="118" y="162"/>
                    <a:pt x="119" y="163"/>
                    <a:pt x="119" y="165"/>
                  </a:cubicBezTo>
                  <a:cubicBezTo>
                    <a:pt x="119" y="170"/>
                    <a:pt x="119" y="170"/>
                    <a:pt x="119" y="170"/>
                  </a:cubicBezTo>
                  <a:cubicBezTo>
                    <a:pt x="119" y="172"/>
                    <a:pt x="118" y="173"/>
                    <a:pt x="116" y="173"/>
                  </a:cubicBezTo>
                  <a:cubicBezTo>
                    <a:pt x="115" y="173"/>
                    <a:pt x="113" y="172"/>
                    <a:pt x="113" y="170"/>
                  </a:cubicBezTo>
                  <a:cubicBezTo>
                    <a:pt x="113" y="165"/>
                    <a:pt x="113" y="165"/>
                    <a:pt x="113" y="165"/>
                  </a:cubicBezTo>
                  <a:cubicBezTo>
                    <a:pt x="113" y="163"/>
                    <a:pt x="115" y="162"/>
                    <a:pt x="116" y="162"/>
                  </a:cubicBezTo>
                  <a:close/>
                  <a:moveTo>
                    <a:pt x="163" y="116"/>
                  </a:moveTo>
                  <a:cubicBezTo>
                    <a:pt x="163" y="114"/>
                    <a:pt x="164" y="113"/>
                    <a:pt x="166" y="113"/>
                  </a:cubicBezTo>
                  <a:cubicBezTo>
                    <a:pt x="171" y="113"/>
                    <a:pt x="171" y="113"/>
                    <a:pt x="171" y="113"/>
                  </a:cubicBezTo>
                  <a:cubicBezTo>
                    <a:pt x="173" y="113"/>
                    <a:pt x="174" y="114"/>
                    <a:pt x="174" y="116"/>
                  </a:cubicBezTo>
                  <a:cubicBezTo>
                    <a:pt x="174" y="117"/>
                    <a:pt x="173" y="119"/>
                    <a:pt x="171" y="119"/>
                  </a:cubicBezTo>
                  <a:cubicBezTo>
                    <a:pt x="166" y="119"/>
                    <a:pt x="166" y="119"/>
                    <a:pt x="166" y="119"/>
                  </a:cubicBezTo>
                  <a:cubicBezTo>
                    <a:pt x="164" y="119"/>
                    <a:pt x="163" y="117"/>
                    <a:pt x="163" y="116"/>
                  </a:cubicBezTo>
                  <a:close/>
                  <a:moveTo>
                    <a:pt x="136" y="108"/>
                  </a:moveTo>
                  <a:cubicBezTo>
                    <a:pt x="136" y="108"/>
                    <a:pt x="136" y="108"/>
                    <a:pt x="136" y="108"/>
                  </a:cubicBezTo>
                  <a:cubicBezTo>
                    <a:pt x="136" y="119"/>
                    <a:pt x="136" y="119"/>
                    <a:pt x="136" y="119"/>
                  </a:cubicBezTo>
                  <a:cubicBezTo>
                    <a:pt x="128" y="119"/>
                    <a:pt x="128" y="119"/>
                    <a:pt x="128" y="119"/>
                  </a:cubicBezTo>
                  <a:lnTo>
                    <a:pt x="136" y="108"/>
                  </a:lnTo>
                  <a:close/>
                </a:path>
              </a:pathLst>
            </a:custGeom>
            <a:solidFill>
              <a:srgbClr val="3D01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</p:grpSp>
    </p:spTree>
    <p:extLst>
      <p:ext uri="{BB962C8B-B14F-4D97-AF65-F5344CB8AC3E}">
        <p14:creationId xmlns:p14="http://schemas.microsoft.com/office/powerpoint/2010/main" val="1217404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0" grpId="0"/>
      <p:bldP spid="21" grpId="0"/>
      <p:bldP spid="22" grpId="0" animBg="1"/>
      <p:bldP spid="23" grpId="0"/>
      <p:bldP spid="24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508000" y="1397000"/>
            <a:ext cx="8178800" cy="4171504"/>
          </a:xfrm>
          <a:prstGeom prst="rect">
            <a:avLst/>
          </a:prstGeom>
          <a:noFill/>
          <a:ln w="38100">
            <a:solidFill>
              <a:srgbClr val="3D01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E091FD2-AA22-464D-AC6F-FA9B46458D0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" b="2661"/>
          <a:stretch>
            <a:fillRect/>
          </a:stretch>
        </p:blipFill>
        <p:spPr>
          <a:xfrm>
            <a:off x="8394699" y="990600"/>
            <a:ext cx="2095501" cy="3523804"/>
          </a:xfrm>
        </p:spPr>
      </p:pic>
      <p:pic>
        <p:nvPicPr>
          <p:cNvPr id="24" name="Phone with han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51"/>
          <a:stretch/>
        </p:blipFill>
        <p:spPr>
          <a:xfrm>
            <a:off x="7247057" y="-63500"/>
            <a:ext cx="6126027" cy="69215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 rot="10800000">
            <a:off x="909756" y="1751378"/>
            <a:ext cx="6126042" cy="560021"/>
          </a:xfrm>
          <a:prstGeom prst="rect">
            <a:avLst/>
          </a:prstGeom>
          <a:solidFill>
            <a:srgbClr val="3D013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4"/>
          <p:cNvSpPr txBox="1">
            <a:spLocks/>
          </p:cNvSpPr>
          <p:nvPr/>
        </p:nvSpPr>
        <p:spPr>
          <a:xfrm>
            <a:off x="1130300" y="1751377"/>
            <a:ext cx="5575594" cy="534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4AF8E1"/>
                </a:solidFill>
                <a:latin typeface="Arial Rounded MT Bold" panose="020F0704030504030204" pitchFamily="34" charset="0"/>
              </a:rPr>
              <a:t>YOUR BANKING ON YOUR FINGER TIPS!!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9326" y="2606415"/>
            <a:ext cx="6086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PH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Insurance protects the things that you care about.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PH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It doesn't cost much.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PH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best time to buy life insurance is when you're young.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PH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One size does not fit all.</a:t>
            </a:r>
          </a:p>
        </p:txBody>
      </p:sp>
      <p:sp>
        <p:nvSpPr>
          <p:cNvPr id="13" name="OBJECT">
            <a:extLst>
              <a:ext uri="{FF2B5EF4-FFF2-40B4-BE49-F238E27FC236}">
                <a16:creationId xmlns:a16="http://schemas.microsoft.com/office/drawing/2014/main" id="{7F4C4545-7659-41E2-9CFB-16A9E07856EC}"/>
              </a:ext>
            </a:extLst>
          </p:cNvPr>
          <p:cNvSpPr txBox="1">
            <a:spLocks/>
          </p:cNvSpPr>
          <p:nvPr/>
        </p:nvSpPr>
        <p:spPr>
          <a:xfrm>
            <a:off x="722318" y="4857181"/>
            <a:ext cx="1313670" cy="296378"/>
          </a:xfrm>
          <a:prstGeom prst="rect">
            <a:avLst/>
          </a:prstGeom>
        </p:spPr>
        <p:txBody>
          <a:bodyPr vert="horz" lIns="45842" tIns="22921" rIns="45842" bIns="22921" rtlCol="0" anchor="t">
            <a:noAutofit/>
          </a:bodyPr>
          <a:lstStyle>
            <a:lvl1pPr marL="452262" indent="-452262" algn="l" defTabSz="1809049" rtl="0" eaLnBrk="1" latinLnBrk="0" hangingPunct="1">
              <a:lnSpc>
                <a:spcPct val="90000"/>
              </a:lnSpc>
              <a:spcBef>
                <a:spcPts val="1978"/>
              </a:spcBef>
              <a:buFont typeface="Arial" panose="020B0604020202020204" pitchFamily="34" charset="0"/>
              <a:buChar char="•"/>
              <a:defRPr sz="55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56787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47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1311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65836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70360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74885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79409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83934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688458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752"/>
              </a:spcBef>
              <a:spcAft>
                <a:spcPts val="752"/>
              </a:spcAft>
              <a:buNone/>
            </a:pPr>
            <a:r>
              <a:rPr 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EASY INSTALLMENTS</a:t>
            </a:r>
          </a:p>
        </p:txBody>
      </p:sp>
      <p:sp>
        <p:nvSpPr>
          <p:cNvPr id="14" name="OBJECT">
            <a:extLst>
              <a:ext uri="{FF2B5EF4-FFF2-40B4-BE49-F238E27FC236}">
                <a16:creationId xmlns:a16="http://schemas.microsoft.com/office/drawing/2014/main" id="{24DE68F5-33E6-4D2F-8352-E22627FEB76F}"/>
              </a:ext>
            </a:extLst>
          </p:cNvPr>
          <p:cNvSpPr txBox="1">
            <a:spLocks/>
          </p:cNvSpPr>
          <p:nvPr/>
        </p:nvSpPr>
        <p:spPr>
          <a:xfrm>
            <a:off x="3611007" y="4850484"/>
            <a:ext cx="1030516" cy="296379"/>
          </a:xfrm>
          <a:prstGeom prst="rect">
            <a:avLst/>
          </a:prstGeom>
        </p:spPr>
        <p:txBody>
          <a:bodyPr vert="horz" lIns="45842" tIns="22921" rIns="45842" bIns="22921" rtlCol="0" anchor="t">
            <a:noAutofit/>
          </a:bodyPr>
          <a:lstStyle>
            <a:lvl1pPr marL="452262" indent="-452262" algn="l" defTabSz="1809049" rtl="0" eaLnBrk="1" latinLnBrk="0" hangingPunct="1">
              <a:lnSpc>
                <a:spcPct val="90000"/>
              </a:lnSpc>
              <a:spcBef>
                <a:spcPts val="1978"/>
              </a:spcBef>
              <a:buFont typeface="Arial" panose="020B0604020202020204" pitchFamily="34" charset="0"/>
              <a:buChar char="•"/>
              <a:defRPr sz="55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56787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47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1311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65836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70360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74885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79409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83934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688458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752"/>
              </a:spcBef>
              <a:spcAft>
                <a:spcPts val="752"/>
              </a:spcAft>
              <a:buNone/>
            </a:pPr>
            <a:r>
              <a:rPr 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FLEXIBLE</a:t>
            </a:r>
            <a:br>
              <a:rPr 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</a:br>
            <a:r>
              <a:rPr 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PAYMENT</a:t>
            </a:r>
          </a:p>
        </p:txBody>
      </p:sp>
      <p:sp>
        <p:nvSpPr>
          <p:cNvPr id="15" name="OBJECT">
            <a:extLst>
              <a:ext uri="{FF2B5EF4-FFF2-40B4-BE49-F238E27FC236}">
                <a16:creationId xmlns:a16="http://schemas.microsoft.com/office/drawing/2014/main" id="{D0818DFB-25B5-4F2F-931D-7E5EBA15D9F7}"/>
              </a:ext>
            </a:extLst>
          </p:cNvPr>
          <p:cNvSpPr txBox="1">
            <a:spLocks/>
          </p:cNvSpPr>
          <p:nvPr/>
        </p:nvSpPr>
        <p:spPr>
          <a:xfrm>
            <a:off x="6090527" y="4857181"/>
            <a:ext cx="1030516" cy="296379"/>
          </a:xfrm>
          <a:prstGeom prst="rect">
            <a:avLst/>
          </a:prstGeom>
        </p:spPr>
        <p:txBody>
          <a:bodyPr vert="horz" lIns="45842" tIns="22921" rIns="45842" bIns="22921" rtlCol="0" anchor="t">
            <a:noAutofit/>
          </a:bodyPr>
          <a:lstStyle>
            <a:lvl1pPr marL="452262" indent="-452262" algn="l" defTabSz="1809049" rtl="0" eaLnBrk="1" latinLnBrk="0" hangingPunct="1">
              <a:lnSpc>
                <a:spcPct val="90000"/>
              </a:lnSpc>
              <a:spcBef>
                <a:spcPts val="1978"/>
              </a:spcBef>
              <a:buFont typeface="Arial" panose="020B0604020202020204" pitchFamily="34" charset="0"/>
              <a:buChar char="•"/>
              <a:defRPr sz="55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56787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47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1311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65836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70360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74885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79409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83934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688458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752"/>
              </a:spcBef>
              <a:spcAft>
                <a:spcPts val="752"/>
              </a:spcAft>
              <a:buNone/>
            </a:pPr>
            <a:r>
              <a:rPr 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ANNUAL</a:t>
            </a:r>
            <a:br>
              <a:rPr 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</a:br>
            <a:r>
              <a:rPr 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INVOICE</a:t>
            </a:r>
          </a:p>
        </p:txBody>
      </p:sp>
      <p:sp>
        <p:nvSpPr>
          <p:cNvPr id="16" name="Freeform 52">
            <a:extLst>
              <a:ext uri="{FF2B5EF4-FFF2-40B4-BE49-F238E27FC236}">
                <a16:creationId xmlns:a16="http://schemas.microsoft.com/office/drawing/2014/main" id="{13F157FD-AA90-4DD1-9A25-BE4184FFA3F2}"/>
              </a:ext>
            </a:extLst>
          </p:cNvPr>
          <p:cNvSpPr>
            <a:spLocks noEditPoints="1"/>
          </p:cNvSpPr>
          <p:nvPr/>
        </p:nvSpPr>
        <p:spPr bwMode="auto">
          <a:xfrm>
            <a:off x="3795970" y="3776150"/>
            <a:ext cx="660590" cy="826178"/>
          </a:xfrm>
          <a:custGeom>
            <a:avLst/>
            <a:gdLst>
              <a:gd name="T0" fmla="*/ 154 w 159"/>
              <a:gd name="T1" fmla="*/ 18 h 198"/>
              <a:gd name="T2" fmla="*/ 141 w 159"/>
              <a:gd name="T3" fmla="*/ 19 h 198"/>
              <a:gd name="T4" fmla="*/ 82 w 159"/>
              <a:gd name="T5" fmla="*/ 2 h 198"/>
              <a:gd name="T6" fmla="*/ 79 w 159"/>
              <a:gd name="T7" fmla="*/ 0 h 198"/>
              <a:gd name="T8" fmla="*/ 77 w 159"/>
              <a:gd name="T9" fmla="*/ 2 h 198"/>
              <a:gd name="T10" fmla="*/ 18 w 159"/>
              <a:gd name="T11" fmla="*/ 19 h 198"/>
              <a:gd name="T12" fmla="*/ 4 w 159"/>
              <a:gd name="T13" fmla="*/ 18 h 198"/>
              <a:gd name="T14" fmla="*/ 0 w 159"/>
              <a:gd name="T15" fmla="*/ 18 h 198"/>
              <a:gd name="T16" fmla="*/ 0 w 159"/>
              <a:gd name="T17" fmla="*/ 129 h 198"/>
              <a:gd name="T18" fmla="*/ 52 w 159"/>
              <a:gd name="T19" fmla="*/ 180 h 198"/>
              <a:gd name="T20" fmla="*/ 76 w 159"/>
              <a:gd name="T21" fmla="*/ 195 h 198"/>
              <a:gd name="T22" fmla="*/ 79 w 159"/>
              <a:gd name="T23" fmla="*/ 198 h 198"/>
              <a:gd name="T24" fmla="*/ 82 w 159"/>
              <a:gd name="T25" fmla="*/ 195 h 198"/>
              <a:gd name="T26" fmla="*/ 106 w 159"/>
              <a:gd name="T27" fmla="*/ 180 h 198"/>
              <a:gd name="T28" fmla="*/ 159 w 159"/>
              <a:gd name="T29" fmla="*/ 129 h 198"/>
              <a:gd name="T30" fmla="*/ 159 w 159"/>
              <a:gd name="T31" fmla="*/ 18 h 198"/>
              <a:gd name="T32" fmla="*/ 154 w 159"/>
              <a:gd name="T33" fmla="*/ 18 h 198"/>
              <a:gd name="T34" fmla="*/ 149 w 159"/>
              <a:gd name="T35" fmla="*/ 129 h 198"/>
              <a:gd name="T36" fmla="*/ 103 w 159"/>
              <a:gd name="T37" fmla="*/ 170 h 198"/>
              <a:gd name="T38" fmla="*/ 79 w 159"/>
              <a:gd name="T39" fmla="*/ 184 h 198"/>
              <a:gd name="T40" fmla="*/ 56 w 159"/>
              <a:gd name="T41" fmla="*/ 170 h 198"/>
              <a:gd name="T42" fmla="*/ 10 w 159"/>
              <a:gd name="T43" fmla="*/ 129 h 198"/>
              <a:gd name="T44" fmla="*/ 10 w 159"/>
              <a:gd name="T45" fmla="*/ 29 h 198"/>
              <a:gd name="T46" fmla="*/ 79 w 159"/>
              <a:gd name="T47" fmla="*/ 13 h 198"/>
              <a:gd name="T48" fmla="*/ 149 w 159"/>
              <a:gd name="T49" fmla="*/ 29 h 198"/>
              <a:gd name="T50" fmla="*/ 149 w 159"/>
              <a:gd name="T51" fmla="*/ 129 h 198"/>
              <a:gd name="T52" fmla="*/ 79 w 159"/>
              <a:gd name="T53" fmla="*/ 20 h 198"/>
              <a:gd name="T54" fmla="*/ 143 w 159"/>
              <a:gd name="T55" fmla="*/ 35 h 198"/>
              <a:gd name="T56" fmla="*/ 143 w 159"/>
              <a:gd name="T57" fmla="*/ 129 h 198"/>
              <a:gd name="T58" fmla="*/ 101 w 159"/>
              <a:gd name="T59" fmla="*/ 165 h 198"/>
              <a:gd name="T60" fmla="*/ 79 w 159"/>
              <a:gd name="T61" fmla="*/ 176 h 198"/>
              <a:gd name="T62" fmla="*/ 79 w 159"/>
              <a:gd name="T63" fmla="*/ 2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9" h="198">
                <a:moveTo>
                  <a:pt x="154" y="18"/>
                </a:moveTo>
                <a:cubicBezTo>
                  <a:pt x="150" y="19"/>
                  <a:pt x="145" y="19"/>
                  <a:pt x="141" y="19"/>
                </a:cubicBezTo>
                <a:cubicBezTo>
                  <a:pt x="117" y="19"/>
                  <a:pt x="95" y="13"/>
                  <a:pt x="82" y="2"/>
                </a:cubicBezTo>
                <a:cubicBezTo>
                  <a:pt x="79" y="0"/>
                  <a:pt x="79" y="0"/>
                  <a:pt x="79" y="0"/>
                </a:cubicBezTo>
                <a:cubicBezTo>
                  <a:pt x="77" y="2"/>
                  <a:pt x="77" y="2"/>
                  <a:pt x="77" y="2"/>
                </a:cubicBezTo>
                <a:cubicBezTo>
                  <a:pt x="63" y="13"/>
                  <a:pt x="41" y="19"/>
                  <a:pt x="18" y="19"/>
                </a:cubicBezTo>
                <a:cubicBezTo>
                  <a:pt x="13" y="19"/>
                  <a:pt x="9" y="19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61"/>
                  <a:pt x="29" y="171"/>
                  <a:pt x="52" y="180"/>
                </a:cubicBezTo>
                <a:cubicBezTo>
                  <a:pt x="68" y="185"/>
                  <a:pt x="76" y="194"/>
                  <a:pt x="76" y="195"/>
                </a:cubicBezTo>
                <a:cubicBezTo>
                  <a:pt x="79" y="198"/>
                  <a:pt x="79" y="198"/>
                  <a:pt x="79" y="198"/>
                </a:cubicBezTo>
                <a:cubicBezTo>
                  <a:pt x="82" y="195"/>
                  <a:pt x="82" y="195"/>
                  <a:pt x="82" y="195"/>
                </a:cubicBezTo>
                <a:cubicBezTo>
                  <a:pt x="83" y="194"/>
                  <a:pt x="91" y="186"/>
                  <a:pt x="106" y="180"/>
                </a:cubicBezTo>
                <a:cubicBezTo>
                  <a:pt x="130" y="171"/>
                  <a:pt x="159" y="161"/>
                  <a:pt x="159" y="129"/>
                </a:cubicBezTo>
                <a:cubicBezTo>
                  <a:pt x="159" y="18"/>
                  <a:pt x="159" y="18"/>
                  <a:pt x="159" y="18"/>
                </a:cubicBezTo>
                <a:lnTo>
                  <a:pt x="154" y="18"/>
                </a:lnTo>
                <a:close/>
                <a:moveTo>
                  <a:pt x="149" y="129"/>
                </a:moveTo>
                <a:cubicBezTo>
                  <a:pt x="149" y="152"/>
                  <a:pt x="130" y="161"/>
                  <a:pt x="103" y="170"/>
                </a:cubicBezTo>
                <a:cubicBezTo>
                  <a:pt x="92" y="175"/>
                  <a:pt x="84" y="180"/>
                  <a:pt x="79" y="184"/>
                </a:cubicBezTo>
                <a:cubicBezTo>
                  <a:pt x="75" y="180"/>
                  <a:pt x="67" y="175"/>
                  <a:pt x="56" y="170"/>
                </a:cubicBezTo>
                <a:cubicBezTo>
                  <a:pt x="29" y="161"/>
                  <a:pt x="10" y="152"/>
                  <a:pt x="10" y="129"/>
                </a:cubicBezTo>
                <a:cubicBezTo>
                  <a:pt x="10" y="29"/>
                  <a:pt x="10" y="29"/>
                  <a:pt x="10" y="29"/>
                </a:cubicBezTo>
                <a:cubicBezTo>
                  <a:pt x="37" y="30"/>
                  <a:pt x="62" y="24"/>
                  <a:pt x="79" y="13"/>
                </a:cubicBezTo>
                <a:cubicBezTo>
                  <a:pt x="96" y="24"/>
                  <a:pt x="122" y="30"/>
                  <a:pt x="149" y="29"/>
                </a:cubicBezTo>
                <a:lnTo>
                  <a:pt x="149" y="129"/>
                </a:lnTo>
                <a:close/>
                <a:moveTo>
                  <a:pt x="79" y="20"/>
                </a:moveTo>
                <a:cubicBezTo>
                  <a:pt x="96" y="30"/>
                  <a:pt x="119" y="35"/>
                  <a:pt x="143" y="35"/>
                </a:cubicBezTo>
                <a:cubicBezTo>
                  <a:pt x="143" y="129"/>
                  <a:pt x="143" y="129"/>
                  <a:pt x="143" y="129"/>
                </a:cubicBezTo>
                <a:cubicBezTo>
                  <a:pt x="143" y="147"/>
                  <a:pt x="130" y="154"/>
                  <a:pt x="101" y="165"/>
                </a:cubicBezTo>
                <a:cubicBezTo>
                  <a:pt x="92" y="168"/>
                  <a:pt x="84" y="173"/>
                  <a:pt x="79" y="176"/>
                </a:cubicBezTo>
                <a:lnTo>
                  <a:pt x="79" y="20"/>
                </a:lnTo>
                <a:close/>
              </a:path>
            </a:pathLst>
          </a:custGeom>
          <a:solidFill>
            <a:srgbClr val="3D01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BDC2261F-97F4-4B5D-BF15-192A0373F493}"/>
              </a:ext>
            </a:extLst>
          </p:cNvPr>
          <p:cNvSpPr>
            <a:spLocks noEditPoints="1"/>
          </p:cNvSpPr>
          <p:nvPr/>
        </p:nvSpPr>
        <p:spPr bwMode="auto">
          <a:xfrm>
            <a:off x="6174480" y="3776150"/>
            <a:ext cx="819502" cy="826178"/>
          </a:xfrm>
          <a:custGeom>
            <a:avLst/>
            <a:gdLst>
              <a:gd name="T0" fmla="*/ 171 w 208"/>
              <a:gd name="T1" fmla="*/ 172 h 209"/>
              <a:gd name="T2" fmla="*/ 36 w 208"/>
              <a:gd name="T3" fmla="*/ 172 h 209"/>
              <a:gd name="T4" fmla="*/ 12 w 208"/>
              <a:gd name="T5" fmla="*/ 133 h 209"/>
              <a:gd name="T6" fmla="*/ 0 w 208"/>
              <a:gd name="T7" fmla="*/ 135 h 209"/>
              <a:gd name="T8" fmla="*/ 14 w 208"/>
              <a:gd name="T9" fmla="*/ 102 h 209"/>
              <a:gd name="T10" fmla="*/ 36 w 208"/>
              <a:gd name="T11" fmla="*/ 130 h 209"/>
              <a:gd name="T12" fmla="*/ 24 w 208"/>
              <a:gd name="T13" fmla="*/ 131 h 209"/>
              <a:gd name="T14" fmla="*/ 44 w 208"/>
              <a:gd name="T15" fmla="*/ 164 h 209"/>
              <a:gd name="T16" fmla="*/ 162 w 208"/>
              <a:gd name="T17" fmla="*/ 164 h 209"/>
              <a:gd name="T18" fmla="*/ 162 w 208"/>
              <a:gd name="T19" fmla="*/ 46 h 209"/>
              <a:gd name="T20" fmla="*/ 44 w 208"/>
              <a:gd name="T21" fmla="*/ 46 h 209"/>
              <a:gd name="T22" fmla="*/ 36 w 208"/>
              <a:gd name="T23" fmla="*/ 37 h 209"/>
              <a:gd name="T24" fmla="*/ 171 w 208"/>
              <a:gd name="T25" fmla="*/ 37 h 209"/>
              <a:gd name="T26" fmla="*/ 171 w 208"/>
              <a:gd name="T27" fmla="*/ 172 h 209"/>
              <a:gd name="T28" fmla="*/ 79 w 208"/>
              <a:gd name="T29" fmla="*/ 105 h 209"/>
              <a:gd name="T30" fmla="*/ 103 w 208"/>
              <a:gd name="T31" fmla="*/ 80 h 209"/>
              <a:gd name="T32" fmla="*/ 128 w 208"/>
              <a:gd name="T33" fmla="*/ 105 h 209"/>
              <a:gd name="T34" fmla="*/ 103 w 208"/>
              <a:gd name="T35" fmla="*/ 129 h 209"/>
              <a:gd name="T36" fmla="*/ 79 w 208"/>
              <a:gd name="T37" fmla="*/ 105 h 209"/>
              <a:gd name="T38" fmla="*/ 87 w 208"/>
              <a:gd name="T39" fmla="*/ 105 h 209"/>
              <a:gd name="T40" fmla="*/ 103 w 208"/>
              <a:gd name="T41" fmla="*/ 121 h 209"/>
              <a:gd name="T42" fmla="*/ 120 w 208"/>
              <a:gd name="T43" fmla="*/ 105 h 209"/>
              <a:gd name="T44" fmla="*/ 103 w 208"/>
              <a:gd name="T45" fmla="*/ 88 h 209"/>
              <a:gd name="T46" fmla="*/ 87 w 208"/>
              <a:gd name="T47" fmla="*/ 105 h 209"/>
              <a:gd name="T48" fmla="*/ 59 w 208"/>
              <a:gd name="T49" fmla="*/ 105 h 209"/>
              <a:gd name="T50" fmla="*/ 49 w 208"/>
              <a:gd name="T51" fmla="*/ 90 h 209"/>
              <a:gd name="T52" fmla="*/ 55 w 208"/>
              <a:gd name="T53" fmla="*/ 77 h 209"/>
              <a:gd name="T54" fmla="*/ 72 w 208"/>
              <a:gd name="T55" fmla="*/ 74 h 209"/>
              <a:gd name="T56" fmla="*/ 75 w 208"/>
              <a:gd name="T57" fmla="*/ 56 h 209"/>
              <a:gd name="T58" fmla="*/ 89 w 208"/>
              <a:gd name="T59" fmla="*/ 51 h 209"/>
              <a:gd name="T60" fmla="*/ 103 w 208"/>
              <a:gd name="T61" fmla="*/ 61 h 209"/>
              <a:gd name="T62" fmla="*/ 118 w 208"/>
              <a:gd name="T63" fmla="*/ 51 h 209"/>
              <a:gd name="T64" fmla="*/ 131 w 208"/>
              <a:gd name="T65" fmla="*/ 56 h 209"/>
              <a:gd name="T66" fmla="*/ 134 w 208"/>
              <a:gd name="T67" fmla="*/ 74 h 209"/>
              <a:gd name="T68" fmla="*/ 152 w 208"/>
              <a:gd name="T69" fmla="*/ 77 h 209"/>
              <a:gd name="T70" fmla="*/ 158 w 208"/>
              <a:gd name="T71" fmla="*/ 90 h 209"/>
              <a:gd name="T72" fmla="*/ 147 w 208"/>
              <a:gd name="T73" fmla="*/ 105 h 209"/>
              <a:gd name="T74" fmla="*/ 158 w 208"/>
              <a:gd name="T75" fmla="*/ 119 h 209"/>
              <a:gd name="T76" fmla="*/ 152 w 208"/>
              <a:gd name="T77" fmla="*/ 133 h 209"/>
              <a:gd name="T78" fmla="*/ 134 w 208"/>
              <a:gd name="T79" fmla="*/ 136 h 209"/>
              <a:gd name="T80" fmla="*/ 131 w 208"/>
              <a:gd name="T81" fmla="*/ 153 h 209"/>
              <a:gd name="T82" fmla="*/ 118 w 208"/>
              <a:gd name="T83" fmla="*/ 159 h 209"/>
              <a:gd name="T84" fmla="*/ 103 w 208"/>
              <a:gd name="T85" fmla="*/ 149 h 209"/>
              <a:gd name="T86" fmla="*/ 89 w 208"/>
              <a:gd name="T87" fmla="*/ 159 h 209"/>
              <a:gd name="T88" fmla="*/ 75 w 208"/>
              <a:gd name="T89" fmla="*/ 153 h 209"/>
              <a:gd name="T90" fmla="*/ 72 w 208"/>
              <a:gd name="T91" fmla="*/ 136 h 209"/>
              <a:gd name="T92" fmla="*/ 55 w 208"/>
              <a:gd name="T93" fmla="*/ 133 h 209"/>
              <a:gd name="T94" fmla="*/ 49 w 208"/>
              <a:gd name="T95" fmla="*/ 119 h 209"/>
              <a:gd name="T96" fmla="*/ 59 w 208"/>
              <a:gd name="T97" fmla="*/ 105 h 209"/>
              <a:gd name="T98" fmla="*/ 76 w 208"/>
              <a:gd name="T99" fmla="*/ 105 h 209"/>
              <a:gd name="T100" fmla="*/ 103 w 208"/>
              <a:gd name="T101" fmla="*/ 132 h 209"/>
              <a:gd name="T102" fmla="*/ 130 w 208"/>
              <a:gd name="T103" fmla="*/ 105 h 209"/>
              <a:gd name="T104" fmla="*/ 103 w 208"/>
              <a:gd name="T105" fmla="*/ 78 h 209"/>
              <a:gd name="T106" fmla="*/ 76 w 208"/>
              <a:gd name="T107" fmla="*/ 105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08" h="209">
                <a:moveTo>
                  <a:pt x="171" y="172"/>
                </a:moveTo>
                <a:cubicBezTo>
                  <a:pt x="133" y="209"/>
                  <a:pt x="73" y="209"/>
                  <a:pt x="36" y="172"/>
                </a:cubicBezTo>
                <a:cubicBezTo>
                  <a:pt x="25" y="161"/>
                  <a:pt x="17" y="148"/>
                  <a:pt x="12" y="133"/>
                </a:cubicBezTo>
                <a:cubicBezTo>
                  <a:pt x="0" y="135"/>
                  <a:pt x="0" y="135"/>
                  <a:pt x="0" y="135"/>
                </a:cubicBezTo>
                <a:cubicBezTo>
                  <a:pt x="14" y="102"/>
                  <a:pt x="14" y="102"/>
                  <a:pt x="14" y="102"/>
                </a:cubicBezTo>
                <a:cubicBezTo>
                  <a:pt x="36" y="130"/>
                  <a:pt x="36" y="130"/>
                  <a:pt x="36" y="130"/>
                </a:cubicBezTo>
                <a:cubicBezTo>
                  <a:pt x="24" y="131"/>
                  <a:pt x="24" y="131"/>
                  <a:pt x="24" y="131"/>
                </a:cubicBezTo>
                <a:cubicBezTo>
                  <a:pt x="28" y="144"/>
                  <a:pt x="35" y="155"/>
                  <a:pt x="44" y="164"/>
                </a:cubicBezTo>
                <a:cubicBezTo>
                  <a:pt x="77" y="196"/>
                  <a:pt x="130" y="196"/>
                  <a:pt x="162" y="164"/>
                </a:cubicBezTo>
                <a:cubicBezTo>
                  <a:pt x="195" y="131"/>
                  <a:pt x="195" y="78"/>
                  <a:pt x="162" y="46"/>
                </a:cubicBezTo>
                <a:cubicBezTo>
                  <a:pt x="130" y="13"/>
                  <a:pt x="77" y="13"/>
                  <a:pt x="44" y="46"/>
                </a:cubicBezTo>
                <a:cubicBezTo>
                  <a:pt x="36" y="37"/>
                  <a:pt x="36" y="37"/>
                  <a:pt x="36" y="37"/>
                </a:cubicBezTo>
                <a:cubicBezTo>
                  <a:pt x="73" y="0"/>
                  <a:pt x="133" y="0"/>
                  <a:pt x="171" y="37"/>
                </a:cubicBezTo>
                <a:cubicBezTo>
                  <a:pt x="208" y="75"/>
                  <a:pt x="208" y="135"/>
                  <a:pt x="171" y="172"/>
                </a:cubicBezTo>
                <a:moveTo>
                  <a:pt x="79" y="105"/>
                </a:moveTo>
                <a:cubicBezTo>
                  <a:pt x="79" y="91"/>
                  <a:pt x="90" y="80"/>
                  <a:pt x="103" y="80"/>
                </a:cubicBezTo>
                <a:cubicBezTo>
                  <a:pt x="117" y="80"/>
                  <a:pt x="128" y="91"/>
                  <a:pt x="128" y="105"/>
                </a:cubicBezTo>
                <a:cubicBezTo>
                  <a:pt x="128" y="118"/>
                  <a:pt x="117" y="129"/>
                  <a:pt x="103" y="129"/>
                </a:cubicBezTo>
                <a:cubicBezTo>
                  <a:pt x="90" y="129"/>
                  <a:pt x="79" y="118"/>
                  <a:pt x="79" y="105"/>
                </a:cubicBezTo>
                <a:moveTo>
                  <a:pt x="87" y="105"/>
                </a:moveTo>
                <a:cubicBezTo>
                  <a:pt x="87" y="114"/>
                  <a:pt x="94" y="121"/>
                  <a:pt x="103" y="121"/>
                </a:cubicBezTo>
                <a:cubicBezTo>
                  <a:pt x="112" y="121"/>
                  <a:pt x="120" y="114"/>
                  <a:pt x="120" y="105"/>
                </a:cubicBezTo>
                <a:cubicBezTo>
                  <a:pt x="120" y="96"/>
                  <a:pt x="112" y="88"/>
                  <a:pt x="103" y="88"/>
                </a:cubicBezTo>
                <a:cubicBezTo>
                  <a:pt x="94" y="88"/>
                  <a:pt x="87" y="96"/>
                  <a:pt x="87" y="105"/>
                </a:cubicBezTo>
                <a:moveTo>
                  <a:pt x="59" y="105"/>
                </a:moveTo>
                <a:cubicBezTo>
                  <a:pt x="59" y="98"/>
                  <a:pt x="55" y="93"/>
                  <a:pt x="49" y="90"/>
                </a:cubicBezTo>
                <a:cubicBezTo>
                  <a:pt x="50" y="86"/>
                  <a:pt x="52" y="81"/>
                  <a:pt x="55" y="77"/>
                </a:cubicBezTo>
                <a:cubicBezTo>
                  <a:pt x="60" y="79"/>
                  <a:pt x="67" y="78"/>
                  <a:pt x="72" y="74"/>
                </a:cubicBezTo>
                <a:cubicBezTo>
                  <a:pt x="77" y="69"/>
                  <a:pt x="78" y="62"/>
                  <a:pt x="75" y="56"/>
                </a:cubicBezTo>
                <a:cubicBezTo>
                  <a:pt x="79" y="54"/>
                  <a:pt x="84" y="52"/>
                  <a:pt x="89" y="51"/>
                </a:cubicBezTo>
                <a:cubicBezTo>
                  <a:pt x="91" y="56"/>
                  <a:pt x="97" y="61"/>
                  <a:pt x="103" y="61"/>
                </a:cubicBezTo>
                <a:cubicBezTo>
                  <a:pt x="110" y="61"/>
                  <a:pt x="116" y="56"/>
                  <a:pt x="118" y="51"/>
                </a:cubicBezTo>
                <a:cubicBezTo>
                  <a:pt x="123" y="52"/>
                  <a:pt x="127" y="54"/>
                  <a:pt x="131" y="56"/>
                </a:cubicBezTo>
                <a:cubicBezTo>
                  <a:pt x="129" y="62"/>
                  <a:pt x="130" y="69"/>
                  <a:pt x="134" y="74"/>
                </a:cubicBezTo>
                <a:cubicBezTo>
                  <a:pt x="139" y="78"/>
                  <a:pt x="146" y="79"/>
                  <a:pt x="152" y="77"/>
                </a:cubicBezTo>
                <a:cubicBezTo>
                  <a:pt x="154" y="81"/>
                  <a:pt x="156" y="86"/>
                  <a:pt x="158" y="90"/>
                </a:cubicBezTo>
                <a:cubicBezTo>
                  <a:pt x="152" y="93"/>
                  <a:pt x="147" y="98"/>
                  <a:pt x="147" y="105"/>
                </a:cubicBezTo>
                <a:cubicBezTo>
                  <a:pt x="147" y="112"/>
                  <a:pt x="152" y="117"/>
                  <a:pt x="158" y="119"/>
                </a:cubicBezTo>
                <a:cubicBezTo>
                  <a:pt x="156" y="124"/>
                  <a:pt x="154" y="129"/>
                  <a:pt x="152" y="133"/>
                </a:cubicBezTo>
                <a:cubicBezTo>
                  <a:pt x="146" y="130"/>
                  <a:pt x="139" y="131"/>
                  <a:pt x="134" y="136"/>
                </a:cubicBezTo>
                <a:cubicBezTo>
                  <a:pt x="130" y="141"/>
                  <a:pt x="129" y="148"/>
                  <a:pt x="131" y="153"/>
                </a:cubicBezTo>
                <a:cubicBezTo>
                  <a:pt x="127" y="156"/>
                  <a:pt x="123" y="158"/>
                  <a:pt x="118" y="159"/>
                </a:cubicBezTo>
                <a:cubicBezTo>
                  <a:pt x="116" y="153"/>
                  <a:pt x="110" y="149"/>
                  <a:pt x="103" y="149"/>
                </a:cubicBezTo>
                <a:cubicBezTo>
                  <a:pt x="97" y="149"/>
                  <a:pt x="91" y="153"/>
                  <a:pt x="89" y="159"/>
                </a:cubicBezTo>
                <a:cubicBezTo>
                  <a:pt x="84" y="158"/>
                  <a:pt x="79" y="156"/>
                  <a:pt x="75" y="153"/>
                </a:cubicBezTo>
                <a:cubicBezTo>
                  <a:pt x="78" y="148"/>
                  <a:pt x="77" y="141"/>
                  <a:pt x="72" y="136"/>
                </a:cubicBezTo>
                <a:cubicBezTo>
                  <a:pt x="67" y="131"/>
                  <a:pt x="60" y="130"/>
                  <a:pt x="55" y="133"/>
                </a:cubicBezTo>
                <a:cubicBezTo>
                  <a:pt x="52" y="129"/>
                  <a:pt x="50" y="124"/>
                  <a:pt x="49" y="119"/>
                </a:cubicBezTo>
                <a:cubicBezTo>
                  <a:pt x="55" y="117"/>
                  <a:pt x="59" y="112"/>
                  <a:pt x="59" y="105"/>
                </a:cubicBezTo>
                <a:moveTo>
                  <a:pt x="76" y="105"/>
                </a:moveTo>
                <a:cubicBezTo>
                  <a:pt x="76" y="120"/>
                  <a:pt x="88" y="132"/>
                  <a:pt x="103" y="132"/>
                </a:cubicBezTo>
                <a:cubicBezTo>
                  <a:pt x="118" y="132"/>
                  <a:pt x="130" y="120"/>
                  <a:pt x="130" y="105"/>
                </a:cubicBezTo>
                <a:cubicBezTo>
                  <a:pt x="130" y="90"/>
                  <a:pt x="118" y="78"/>
                  <a:pt x="103" y="78"/>
                </a:cubicBezTo>
                <a:cubicBezTo>
                  <a:pt x="88" y="78"/>
                  <a:pt x="76" y="90"/>
                  <a:pt x="76" y="105"/>
                </a:cubicBezTo>
              </a:path>
            </a:pathLst>
          </a:custGeom>
          <a:solidFill>
            <a:srgbClr val="3D01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Freeform 69">
            <a:extLst>
              <a:ext uri="{FF2B5EF4-FFF2-40B4-BE49-F238E27FC236}">
                <a16:creationId xmlns:a16="http://schemas.microsoft.com/office/drawing/2014/main" id="{3EA85A98-3A9D-450A-BF4E-E0EAE58C59A0}"/>
              </a:ext>
            </a:extLst>
          </p:cNvPr>
          <p:cNvSpPr>
            <a:spLocks noEditPoints="1"/>
          </p:cNvSpPr>
          <p:nvPr/>
        </p:nvSpPr>
        <p:spPr bwMode="auto">
          <a:xfrm>
            <a:off x="949326" y="3760108"/>
            <a:ext cx="859654" cy="907533"/>
          </a:xfrm>
          <a:custGeom>
            <a:avLst/>
            <a:gdLst>
              <a:gd name="T0" fmla="*/ 101 w 167"/>
              <a:gd name="T1" fmla="*/ 151 h 176"/>
              <a:gd name="T2" fmla="*/ 64 w 167"/>
              <a:gd name="T3" fmla="*/ 148 h 176"/>
              <a:gd name="T4" fmla="*/ 103 w 167"/>
              <a:gd name="T5" fmla="*/ 148 h 176"/>
              <a:gd name="T6" fmla="*/ 64 w 167"/>
              <a:gd name="T7" fmla="*/ 166 h 176"/>
              <a:gd name="T8" fmla="*/ 70 w 167"/>
              <a:gd name="T9" fmla="*/ 171 h 176"/>
              <a:gd name="T10" fmla="*/ 94 w 167"/>
              <a:gd name="T11" fmla="*/ 176 h 176"/>
              <a:gd name="T12" fmla="*/ 101 w 167"/>
              <a:gd name="T13" fmla="*/ 171 h 176"/>
              <a:gd name="T14" fmla="*/ 101 w 167"/>
              <a:gd name="T15" fmla="*/ 163 h 176"/>
              <a:gd name="T16" fmla="*/ 64 w 167"/>
              <a:gd name="T17" fmla="*/ 157 h 176"/>
              <a:gd name="T18" fmla="*/ 101 w 167"/>
              <a:gd name="T19" fmla="*/ 161 h 176"/>
              <a:gd name="T20" fmla="*/ 101 w 167"/>
              <a:gd name="T21" fmla="*/ 153 h 176"/>
              <a:gd name="T22" fmla="*/ 102 w 167"/>
              <a:gd name="T23" fmla="*/ 141 h 176"/>
              <a:gd name="T24" fmla="*/ 40 w 167"/>
              <a:gd name="T25" fmla="*/ 84 h 176"/>
              <a:gd name="T26" fmla="*/ 100 w 167"/>
              <a:gd name="T27" fmla="*/ 96 h 176"/>
              <a:gd name="T28" fmla="*/ 85 w 167"/>
              <a:gd name="T29" fmla="*/ 72 h 176"/>
              <a:gd name="T30" fmla="*/ 99 w 167"/>
              <a:gd name="T31" fmla="*/ 67 h 176"/>
              <a:gd name="T32" fmla="*/ 90 w 167"/>
              <a:gd name="T33" fmla="*/ 56 h 176"/>
              <a:gd name="T34" fmla="*/ 69 w 167"/>
              <a:gd name="T35" fmla="*/ 77 h 176"/>
              <a:gd name="T36" fmla="*/ 83 w 167"/>
              <a:gd name="T37" fmla="*/ 101 h 176"/>
              <a:gd name="T38" fmla="*/ 68 w 167"/>
              <a:gd name="T39" fmla="*/ 106 h 176"/>
              <a:gd name="T40" fmla="*/ 79 w 167"/>
              <a:gd name="T41" fmla="*/ 118 h 176"/>
              <a:gd name="T42" fmla="*/ 100 w 167"/>
              <a:gd name="T43" fmla="*/ 96 h 176"/>
              <a:gd name="T44" fmla="*/ 121 w 167"/>
              <a:gd name="T45" fmla="*/ 27 h 176"/>
              <a:gd name="T46" fmla="*/ 121 w 167"/>
              <a:gd name="T47" fmla="*/ 12 h 176"/>
              <a:gd name="T48" fmla="*/ 24 w 167"/>
              <a:gd name="T49" fmla="*/ 113 h 176"/>
              <a:gd name="T50" fmla="*/ 15 w 167"/>
              <a:gd name="T51" fmla="*/ 126 h 176"/>
              <a:gd name="T52" fmla="*/ 29 w 167"/>
              <a:gd name="T53" fmla="*/ 114 h 176"/>
              <a:gd name="T54" fmla="*/ 143 w 167"/>
              <a:gd name="T55" fmla="*/ 52 h 176"/>
              <a:gd name="T56" fmla="*/ 152 w 167"/>
              <a:gd name="T57" fmla="*/ 40 h 176"/>
              <a:gd name="T58" fmla="*/ 142 w 167"/>
              <a:gd name="T59" fmla="*/ 53 h 176"/>
              <a:gd name="T60" fmla="*/ 4 w 167"/>
              <a:gd name="T61" fmla="*/ 79 h 176"/>
              <a:gd name="T62" fmla="*/ 17 w 167"/>
              <a:gd name="T63" fmla="*/ 86 h 176"/>
              <a:gd name="T64" fmla="*/ 151 w 167"/>
              <a:gd name="T65" fmla="*/ 79 h 176"/>
              <a:gd name="T66" fmla="*/ 163 w 167"/>
              <a:gd name="T67" fmla="*/ 86 h 176"/>
              <a:gd name="T68" fmla="*/ 28 w 167"/>
              <a:gd name="T69" fmla="*/ 46 h 176"/>
              <a:gd name="T70" fmla="*/ 13 w 167"/>
              <a:gd name="T71" fmla="*/ 46 h 176"/>
              <a:gd name="T72" fmla="*/ 29 w 167"/>
              <a:gd name="T73" fmla="*/ 52 h 176"/>
              <a:gd name="T74" fmla="*/ 143 w 167"/>
              <a:gd name="T75" fmla="*/ 113 h 176"/>
              <a:gd name="T76" fmla="*/ 152 w 167"/>
              <a:gd name="T77" fmla="*/ 126 h 176"/>
              <a:gd name="T78" fmla="*/ 155 w 167"/>
              <a:gd name="T79" fmla="*/ 120 h 176"/>
              <a:gd name="T80" fmla="*/ 52 w 167"/>
              <a:gd name="T81" fmla="*/ 28 h 176"/>
              <a:gd name="T82" fmla="*/ 42 w 167"/>
              <a:gd name="T83" fmla="*/ 11 h 176"/>
              <a:gd name="T84" fmla="*/ 47 w 167"/>
              <a:gd name="T85" fmla="*/ 27 h 176"/>
              <a:gd name="T86" fmla="*/ 88 w 167"/>
              <a:gd name="T87" fmla="*/ 3 h 176"/>
              <a:gd name="T88" fmla="*/ 81 w 167"/>
              <a:gd name="T89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67" h="176">
                <a:moveTo>
                  <a:pt x="103" y="148"/>
                </a:moveTo>
                <a:cubicBezTo>
                  <a:pt x="103" y="148"/>
                  <a:pt x="103" y="148"/>
                  <a:pt x="103" y="148"/>
                </a:cubicBezTo>
                <a:cubicBezTo>
                  <a:pt x="103" y="150"/>
                  <a:pt x="102" y="151"/>
                  <a:pt x="101" y="151"/>
                </a:cubicBezTo>
                <a:cubicBezTo>
                  <a:pt x="68" y="151"/>
                  <a:pt x="68" y="151"/>
                  <a:pt x="68" y="151"/>
                </a:cubicBezTo>
                <a:cubicBezTo>
                  <a:pt x="66" y="151"/>
                  <a:pt x="64" y="150"/>
                  <a:pt x="64" y="148"/>
                </a:cubicBezTo>
                <a:cubicBezTo>
                  <a:pt x="64" y="148"/>
                  <a:pt x="64" y="148"/>
                  <a:pt x="64" y="148"/>
                </a:cubicBezTo>
                <a:cubicBezTo>
                  <a:pt x="64" y="146"/>
                  <a:pt x="66" y="144"/>
                  <a:pt x="68" y="144"/>
                </a:cubicBezTo>
                <a:cubicBezTo>
                  <a:pt x="101" y="144"/>
                  <a:pt x="101" y="144"/>
                  <a:pt x="101" y="144"/>
                </a:cubicBezTo>
                <a:cubicBezTo>
                  <a:pt x="102" y="144"/>
                  <a:pt x="103" y="146"/>
                  <a:pt x="103" y="148"/>
                </a:cubicBezTo>
                <a:close/>
                <a:moveTo>
                  <a:pt x="101" y="163"/>
                </a:moveTo>
                <a:cubicBezTo>
                  <a:pt x="68" y="163"/>
                  <a:pt x="68" y="163"/>
                  <a:pt x="68" y="163"/>
                </a:cubicBezTo>
                <a:cubicBezTo>
                  <a:pt x="66" y="163"/>
                  <a:pt x="64" y="164"/>
                  <a:pt x="64" y="166"/>
                </a:cubicBezTo>
                <a:cubicBezTo>
                  <a:pt x="64" y="168"/>
                  <a:pt x="64" y="168"/>
                  <a:pt x="64" y="168"/>
                </a:cubicBezTo>
                <a:cubicBezTo>
                  <a:pt x="64" y="170"/>
                  <a:pt x="66" y="171"/>
                  <a:pt x="68" y="171"/>
                </a:cubicBezTo>
                <a:cubicBezTo>
                  <a:pt x="70" y="171"/>
                  <a:pt x="70" y="171"/>
                  <a:pt x="70" y="171"/>
                </a:cubicBezTo>
                <a:cubicBezTo>
                  <a:pt x="70" y="172"/>
                  <a:pt x="70" y="172"/>
                  <a:pt x="70" y="172"/>
                </a:cubicBezTo>
                <a:cubicBezTo>
                  <a:pt x="70" y="174"/>
                  <a:pt x="72" y="176"/>
                  <a:pt x="74" y="176"/>
                </a:cubicBezTo>
                <a:cubicBezTo>
                  <a:pt x="94" y="176"/>
                  <a:pt x="94" y="176"/>
                  <a:pt x="94" y="176"/>
                </a:cubicBezTo>
                <a:cubicBezTo>
                  <a:pt x="96" y="176"/>
                  <a:pt x="97" y="174"/>
                  <a:pt x="97" y="172"/>
                </a:cubicBezTo>
                <a:cubicBezTo>
                  <a:pt x="97" y="171"/>
                  <a:pt x="97" y="171"/>
                  <a:pt x="97" y="171"/>
                </a:cubicBezTo>
                <a:cubicBezTo>
                  <a:pt x="101" y="171"/>
                  <a:pt x="101" y="171"/>
                  <a:pt x="101" y="171"/>
                </a:cubicBezTo>
                <a:cubicBezTo>
                  <a:pt x="102" y="171"/>
                  <a:pt x="103" y="170"/>
                  <a:pt x="103" y="168"/>
                </a:cubicBezTo>
                <a:cubicBezTo>
                  <a:pt x="103" y="166"/>
                  <a:pt x="103" y="166"/>
                  <a:pt x="103" y="166"/>
                </a:cubicBezTo>
                <a:cubicBezTo>
                  <a:pt x="103" y="164"/>
                  <a:pt x="102" y="163"/>
                  <a:pt x="101" y="163"/>
                </a:cubicBezTo>
                <a:close/>
                <a:moveTo>
                  <a:pt x="101" y="153"/>
                </a:moveTo>
                <a:cubicBezTo>
                  <a:pt x="68" y="153"/>
                  <a:pt x="68" y="153"/>
                  <a:pt x="68" y="153"/>
                </a:cubicBezTo>
                <a:cubicBezTo>
                  <a:pt x="66" y="153"/>
                  <a:pt x="64" y="155"/>
                  <a:pt x="64" y="157"/>
                </a:cubicBezTo>
                <a:cubicBezTo>
                  <a:pt x="64" y="157"/>
                  <a:pt x="64" y="157"/>
                  <a:pt x="64" y="157"/>
                </a:cubicBezTo>
                <a:cubicBezTo>
                  <a:pt x="64" y="159"/>
                  <a:pt x="66" y="161"/>
                  <a:pt x="68" y="161"/>
                </a:cubicBezTo>
                <a:cubicBezTo>
                  <a:pt x="101" y="161"/>
                  <a:pt x="101" y="161"/>
                  <a:pt x="101" y="161"/>
                </a:cubicBezTo>
                <a:cubicBezTo>
                  <a:pt x="102" y="161"/>
                  <a:pt x="103" y="159"/>
                  <a:pt x="103" y="157"/>
                </a:cubicBezTo>
                <a:cubicBezTo>
                  <a:pt x="103" y="157"/>
                  <a:pt x="103" y="157"/>
                  <a:pt x="103" y="157"/>
                </a:cubicBezTo>
                <a:cubicBezTo>
                  <a:pt x="103" y="155"/>
                  <a:pt x="102" y="153"/>
                  <a:pt x="101" y="153"/>
                </a:cubicBezTo>
                <a:close/>
                <a:moveTo>
                  <a:pt x="128" y="84"/>
                </a:moveTo>
                <a:cubicBezTo>
                  <a:pt x="128" y="96"/>
                  <a:pt x="123" y="106"/>
                  <a:pt x="116" y="114"/>
                </a:cubicBezTo>
                <a:cubicBezTo>
                  <a:pt x="101" y="131"/>
                  <a:pt x="110" y="141"/>
                  <a:pt x="102" y="141"/>
                </a:cubicBezTo>
                <a:cubicBezTo>
                  <a:pt x="66" y="141"/>
                  <a:pt x="66" y="141"/>
                  <a:pt x="66" y="141"/>
                </a:cubicBezTo>
                <a:cubicBezTo>
                  <a:pt x="58" y="141"/>
                  <a:pt x="66" y="131"/>
                  <a:pt x="52" y="114"/>
                </a:cubicBezTo>
                <a:cubicBezTo>
                  <a:pt x="45" y="106"/>
                  <a:pt x="40" y="96"/>
                  <a:pt x="40" y="84"/>
                </a:cubicBezTo>
                <a:cubicBezTo>
                  <a:pt x="40" y="61"/>
                  <a:pt x="60" y="41"/>
                  <a:pt x="84" y="41"/>
                </a:cubicBezTo>
                <a:cubicBezTo>
                  <a:pt x="108" y="41"/>
                  <a:pt x="128" y="61"/>
                  <a:pt x="128" y="84"/>
                </a:cubicBezTo>
                <a:close/>
                <a:moveTo>
                  <a:pt x="100" y="96"/>
                </a:moveTo>
                <a:cubicBezTo>
                  <a:pt x="100" y="87"/>
                  <a:pt x="93" y="83"/>
                  <a:pt x="88" y="81"/>
                </a:cubicBezTo>
                <a:cubicBezTo>
                  <a:pt x="81" y="79"/>
                  <a:pt x="81" y="77"/>
                  <a:pt x="81" y="76"/>
                </a:cubicBezTo>
                <a:cubicBezTo>
                  <a:pt x="81" y="74"/>
                  <a:pt x="82" y="72"/>
                  <a:pt x="85" y="72"/>
                </a:cubicBezTo>
                <a:cubicBezTo>
                  <a:pt x="89" y="72"/>
                  <a:pt x="91" y="74"/>
                  <a:pt x="92" y="75"/>
                </a:cubicBezTo>
                <a:cubicBezTo>
                  <a:pt x="95" y="76"/>
                  <a:pt x="95" y="76"/>
                  <a:pt x="95" y="76"/>
                </a:cubicBezTo>
                <a:cubicBezTo>
                  <a:pt x="99" y="67"/>
                  <a:pt x="99" y="67"/>
                  <a:pt x="99" y="67"/>
                </a:cubicBezTo>
                <a:cubicBezTo>
                  <a:pt x="97" y="65"/>
                  <a:pt x="97" y="65"/>
                  <a:pt x="97" y="65"/>
                </a:cubicBezTo>
                <a:cubicBezTo>
                  <a:pt x="95" y="64"/>
                  <a:pt x="92" y="63"/>
                  <a:pt x="90" y="62"/>
                </a:cubicBezTo>
                <a:cubicBezTo>
                  <a:pt x="90" y="56"/>
                  <a:pt x="90" y="56"/>
                  <a:pt x="90" y="56"/>
                </a:cubicBezTo>
                <a:cubicBezTo>
                  <a:pt x="80" y="56"/>
                  <a:pt x="80" y="56"/>
                  <a:pt x="80" y="56"/>
                </a:cubicBezTo>
                <a:cubicBezTo>
                  <a:pt x="80" y="63"/>
                  <a:pt x="80" y="63"/>
                  <a:pt x="80" y="63"/>
                </a:cubicBezTo>
                <a:cubicBezTo>
                  <a:pt x="73" y="65"/>
                  <a:pt x="69" y="71"/>
                  <a:pt x="69" y="77"/>
                </a:cubicBezTo>
                <a:cubicBezTo>
                  <a:pt x="69" y="85"/>
                  <a:pt x="76" y="89"/>
                  <a:pt x="82" y="91"/>
                </a:cubicBezTo>
                <a:cubicBezTo>
                  <a:pt x="88" y="93"/>
                  <a:pt x="88" y="95"/>
                  <a:pt x="88" y="97"/>
                </a:cubicBezTo>
                <a:cubicBezTo>
                  <a:pt x="88" y="99"/>
                  <a:pt x="86" y="101"/>
                  <a:pt x="83" y="101"/>
                </a:cubicBezTo>
                <a:cubicBezTo>
                  <a:pt x="80" y="101"/>
                  <a:pt x="77" y="100"/>
                  <a:pt x="74" y="98"/>
                </a:cubicBezTo>
                <a:cubicBezTo>
                  <a:pt x="71" y="96"/>
                  <a:pt x="71" y="96"/>
                  <a:pt x="71" y="96"/>
                </a:cubicBezTo>
                <a:cubicBezTo>
                  <a:pt x="68" y="106"/>
                  <a:pt x="68" y="106"/>
                  <a:pt x="68" y="106"/>
                </a:cubicBezTo>
                <a:cubicBezTo>
                  <a:pt x="70" y="108"/>
                  <a:pt x="70" y="108"/>
                  <a:pt x="70" y="108"/>
                </a:cubicBezTo>
                <a:cubicBezTo>
                  <a:pt x="72" y="109"/>
                  <a:pt x="75" y="111"/>
                  <a:pt x="79" y="111"/>
                </a:cubicBezTo>
                <a:cubicBezTo>
                  <a:pt x="79" y="118"/>
                  <a:pt x="79" y="118"/>
                  <a:pt x="79" y="118"/>
                </a:cubicBezTo>
                <a:cubicBezTo>
                  <a:pt x="89" y="118"/>
                  <a:pt x="89" y="118"/>
                  <a:pt x="89" y="118"/>
                </a:cubicBezTo>
                <a:cubicBezTo>
                  <a:pt x="89" y="111"/>
                  <a:pt x="89" y="111"/>
                  <a:pt x="89" y="111"/>
                </a:cubicBezTo>
                <a:cubicBezTo>
                  <a:pt x="96" y="108"/>
                  <a:pt x="100" y="103"/>
                  <a:pt x="100" y="96"/>
                </a:cubicBezTo>
                <a:close/>
                <a:moveTo>
                  <a:pt x="116" y="28"/>
                </a:moveTo>
                <a:cubicBezTo>
                  <a:pt x="116" y="28"/>
                  <a:pt x="117" y="29"/>
                  <a:pt x="118" y="29"/>
                </a:cubicBezTo>
                <a:cubicBezTo>
                  <a:pt x="119" y="29"/>
                  <a:pt x="120" y="28"/>
                  <a:pt x="121" y="27"/>
                </a:cubicBezTo>
                <a:cubicBezTo>
                  <a:pt x="127" y="15"/>
                  <a:pt x="127" y="15"/>
                  <a:pt x="127" y="15"/>
                </a:cubicBezTo>
                <a:cubicBezTo>
                  <a:pt x="128" y="13"/>
                  <a:pt x="127" y="12"/>
                  <a:pt x="126" y="11"/>
                </a:cubicBezTo>
                <a:cubicBezTo>
                  <a:pt x="124" y="10"/>
                  <a:pt x="121" y="10"/>
                  <a:pt x="121" y="12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13" y="24"/>
                  <a:pt x="114" y="27"/>
                  <a:pt x="116" y="28"/>
                </a:cubicBezTo>
                <a:close/>
                <a:moveTo>
                  <a:pt x="24" y="113"/>
                </a:moveTo>
                <a:cubicBezTo>
                  <a:pt x="13" y="120"/>
                  <a:pt x="13" y="120"/>
                  <a:pt x="13" y="120"/>
                </a:cubicBezTo>
                <a:cubicBezTo>
                  <a:pt x="11" y="121"/>
                  <a:pt x="10" y="122"/>
                  <a:pt x="11" y="124"/>
                </a:cubicBezTo>
                <a:cubicBezTo>
                  <a:pt x="12" y="125"/>
                  <a:pt x="13" y="126"/>
                  <a:pt x="15" y="126"/>
                </a:cubicBezTo>
                <a:cubicBezTo>
                  <a:pt x="15" y="126"/>
                  <a:pt x="16" y="126"/>
                  <a:pt x="17" y="126"/>
                </a:cubicBezTo>
                <a:cubicBezTo>
                  <a:pt x="28" y="120"/>
                  <a:pt x="28" y="120"/>
                  <a:pt x="28" y="120"/>
                </a:cubicBezTo>
                <a:cubicBezTo>
                  <a:pt x="30" y="119"/>
                  <a:pt x="30" y="116"/>
                  <a:pt x="29" y="114"/>
                </a:cubicBezTo>
                <a:cubicBezTo>
                  <a:pt x="28" y="112"/>
                  <a:pt x="26" y="112"/>
                  <a:pt x="24" y="113"/>
                </a:cubicBezTo>
                <a:close/>
                <a:moveTo>
                  <a:pt x="142" y="53"/>
                </a:moveTo>
                <a:cubicBezTo>
                  <a:pt x="142" y="53"/>
                  <a:pt x="143" y="52"/>
                  <a:pt x="143" y="52"/>
                </a:cubicBezTo>
                <a:cubicBezTo>
                  <a:pt x="155" y="46"/>
                  <a:pt x="155" y="46"/>
                  <a:pt x="155" y="46"/>
                </a:cubicBezTo>
                <a:cubicBezTo>
                  <a:pt x="157" y="45"/>
                  <a:pt x="157" y="42"/>
                  <a:pt x="156" y="41"/>
                </a:cubicBezTo>
                <a:cubicBezTo>
                  <a:pt x="155" y="40"/>
                  <a:pt x="153" y="39"/>
                  <a:pt x="152" y="40"/>
                </a:cubicBezTo>
                <a:cubicBezTo>
                  <a:pt x="140" y="46"/>
                  <a:pt x="140" y="46"/>
                  <a:pt x="140" y="46"/>
                </a:cubicBezTo>
                <a:cubicBezTo>
                  <a:pt x="139" y="47"/>
                  <a:pt x="138" y="50"/>
                  <a:pt x="139" y="52"/>
                </a:cubicBezTo>
                <a:cubicBezTo>
                  <a:pt x="140" y="52"/>
                  <a:pt x="141" y="53"/>
                  <a:pt x="142" y="53"/>
                </a:cubicBezTo>
                <a:close/>
                <a:moveTo>
                  <a:pt x="20" y="82"/>
                </a:moveTo>
                <a:cubicBezTo>
                  <a:pt x="20" y="81"/>
                  <a:pt x="19" y="79"/>
                  <a:pt x="17" y="79"/>
                </a:cubicBezTo>
                <a:cubicBezTo>
                  <a:pt x="4" y="79"/>
                  <a:pt x="4" y="79"/>
                  <a:pt x="4" y="79"/>
                </a:cubicBezTo>
                <a:cubicBezTo>
                  <a:pt x="2" y="79"/>
                  <a:pt x="0" y="81"/>
                  <a:pt x="0" y="82"/>
                </a:cubicBezTo>
                <a:cubicBezTo>
                  <a:pt x="0" y="85"/>
                  <a:pt x="2" y="86"/>
                  <a:pt x="4" y="86"/>
                </a:cubicBezTo>
                <a:cubicBezTo>
                  <a:pt x="17" y="86"/>
                  <a:pt x="17" y="86"/>
                  <a:pt x="17" y="86"/>
                </a:cubicBezTo>
                <a:cubicBezTo>
                  <a:pt x="19" y="86"/>
                  <a:pt x="20" y="85"/>
                  <a:pt x="20" y="82"/>
                </a:cubicBezTo>
                <a:close/>
                <a:moveTo>
                  <a:pt x="163" y="79"/>
                </a:moveTo>
                <a:cubicBezTo>
                  <a:pt x="151" y="79"/>
                  <a:pt x="151" y="79"/>
                  <a:pt x="151" y="79"/>
                </a:cubicBezTo>
                <a:cubicBezTo>
                  <a:pt x="149" y="79"/>
                  <a:pt x="147" y="81"/>
                  <a:pt x="147" y="82"/>
                </a:cubicBezTo>
                <a:cubicBezTo>
                  <a:pt x="147" y="85"/>
                  <a:pt x="149" y="86"/>
                  <a:pt x="151" y="86"/>
                </a:cubicBezTo>
                <a:cubicBezTo>
                  <a:pt x="163" y="86"/>
                  <a:pt x="163" y="86"/>
                  <a:pt x="163" y="86"/>
                </a:cubicBezTo>
                <a:cubicBezTo>
                  <a:pt x="166" y="86"/>
                  <a:pt x="167" y="85"/>
                  <a:pt x="167" y="82"/>
                </a:cubicBezTo>
                <a:cubicBezTo>
                  <a:pt x="167" y="81"/>
                  <a:pt x="166" y="79"/>
                  <a:pt x="163" y="79"/>
                </a:cubicBezTo>
                <a:close/>
                <a:moveTo>
                  <a:pt x="28" y="46"/>
                </a:moveTo>
                <a:cubicBezTo>
                  <a:pt x="17" y="40"/>
                  <a:pt x="17" y="40"/>
                  <a:pt x="17" y="40"/>
                </a:cubicBezTo>
                <a:cubicBezTo>
                  <a:pt x="15" y="39"/>
                  <a:pt x="12" y="40"/>
                  <a:pt x="11" y="41"/>
                </a:cubicBezTo>
                <a:cubicBezTo>
                  <a:pt x="10" y="42"/>
                  <a:pt x="11" y="45"/>
                  <a:pt x="13" y="46"/>
                </a:cubicBezTo>
                <a:cubicBezTo>
                  <a:pt x="24" y="52"/>
                  <a:pt x="24" y="52"/>
                  <a:pt x="24" y="52"/>
                </a:cubicBezTo>
                <a:cubicBezTo>
                  <a:pt x="25" y="52"/>
                  <a:pt x="25" y="53"/>
                  <a:pt x="26" y="53"/>
                </a:cubicBezTo>
                <a:cubicBezTo>
                  <a:pt x="27" y="53"/>
                  <a:pt x="29" y="52"/>
                  <a:pt x="29" y="52"/>
                </a:cubicBezTo>
                <a:cubicBezTo>
                  <a:pt x="30" y="50"/>
                  <a:pt x="30" y="47"/>
                  <a:pt x="28" y="46"/>
                </a:cubicBezTo>
                <a:close/>
                <a:moveTo>
                  <a:pt x="155" y="120"/>
                </a:moveTo>
                <a:cubicBezTo>
                  <a:pt x="143" y="113"/>
                  <a:pt x="143" y="113"/>
                  <a:pt x="143" y="113"/>
                </a:cubicBezTo>
                <a:cubicBezTo>
                  <a:pt x="142" y="112"/>
                  <a:pt x="140" y="112"/>
                  <a:pt x="139" y="114"/>
                </a:cubicBezTo>
                <a:cubicBezTo>
                  <a:pt x="138" y="116"/>
                  <a:pt x="139" y="119"/>
                  <a:pt x="140" y="120"/>
                </a:cubicBezTo>
                <a:cubicBezTo>
                  <a:pt x="152" y="126"/>
                  <a:pt x="152" y="126"/>
                  <a:pt x="152" y="126"/>
                </a:cubicBezTo>
                <a:cubicBezTo>
                  <a:pt x="152" y="126"/>
                  <a:pt x="152" y="126"/>
                  <a:pt x="153" y="126"/>
                </a:cubicBezTo>
                <a:cubicBezTo>
                  <a:pt x="154" y="126"/>
                  <a:pt x="155" y="125"/>
                  <a:pt x="156" y="124"/>
                </a:cubicBezTo>
                <a:cubicBezTo>
                  <a:pt x="157" y="122"/>
                  <a:pt x="157" y="121"/>
                  <a:pt x="155" y="120"/>
                </a:cubicBezTo>
                <a:close/>
                <a:moveTo>
                  <a:pt x="47" y="27"/>
                </a:moveTo>
                <a:cubicBezTo>
                  <a:pt x="48" y="28"/>
                  <a:pt x="50" y="29"/>
                  <a:pt x="50" y="29"/>
                </a:cubicBezTo>
                <a:cubicBezTo>
                  <a:pt x="51" y="29"/>
                  <a:pt x="51" y="28"/>
                  <a:pt x="52" y="28"/>
                </a:cubicBezTo>
                <a:cubicBezTo>
                  <a:pt x="54" y="27"/>
                  <a:pt x="54" y="24"/>
                  <a:pt x="53" y="23"/>
                </a:cubicBezTo>
                <a:cubicBezTo>
                  <a:pt x="47" y="12"/>
                  <a:pt x="47" y="12"/>
                  <a:pt x="47" y="12"/>
                </a:cubicBezTo>
                <a:cubicBezTo>
                  <a:pt x="46" y="10"/>
                  <a:pt x="44" y="10"/>
                  <a:pt x="42" y="11"/>
                </a:cubicBezTo>
                <a:cubicBezTo>
                  <a:pt x="40" y="12"/>
                  <a:pt x="40" y="13"/>
                  <a:pt x="40" y="15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lose/>
                <a:moveTo>
                  <a:pt x="84" y="20"/>
                </a:moveTo>
                <a:cubicBezTo>
                  <a:pt x="86" y="20"/>
                  <a:pt x="88" y="18"/>
                  <a:pt x="88" y="16"/>
                </a:cubicBezTo>
                <a:cubicBezTo>
                  <a:pt x="88" y="3"/>
                  <a:pt x="88" y="3"/>
                  <a:pt x="88" y="3"/>
                </a:cubicBezTo>
                <a:cubicBezTo>
                  <a:pt x="88" y="1"/>
                  <a:pt x="86" y="0"/>
                  <a:pt x="84" y="0"/>
                </a:cubicBezTo>
                <a:cubicBezTo>
                  <a:pt x="81" y="0"/>
                  <a:pt x="81" y="1"/>
                  <a:pt x="81" y="3"/>
                </a:cubicBezTo>
                <a:cubicBezTo>
                  <a:pt x="81" y="16"/>
                  <a:pt x="81" y="16"/>
                  <a:pt x="81" y="16"/>
                </a:cubicBezTo>
                <a:cubicBezTo>
                  <a:pt x="81" y="18"/>
                  <a:pt x="81" y="20"/>
                  <a:pt x="84" y="20"/>
                </a:cubicBezTo>
                <a:close/>
              </a:path>
            </a:pathLst>
          </a:custGeom>
          <a:solidFill>
            <a:srgbClr val="3D01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5A191653-EB4A-490A-AC52-AD8B9AE9FB95}"/>
              </a:ext>
            </a:extLst>
          </p:cNvPr>
          <p:cNvSpPr/>
          <p:nvPr/>
        </p:nvSpPr>
        <p:spPr>
          <a:xfrm>
            <a:off x="-26260" y="6348329"/>
            <a:ext cx="3280497" cy="369332"/>
          </a:xfrm>
          <a:prstGeom prst="homePlate">
            <a:avLst/>
          </a:prstGeom>
          <a:solidFill>
            <a:srgbClr val="3D0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621408-2324-4B7C-8CB0-3BD4BABB0B0F}"/>
              </a:ext>
            </a:extLst>
          </p:cNvPr>
          <p:cNvSpPr txBox="1"/>
          <p:nvPr/>
        </p:nvSpPr>
        <p:spPr>
          <a:xfrm>
            <a:off x="240078" y="6348329"/>
            <a:ext cx="2842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ASK US FOR DETAILS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68EDD28-E9D2-42CC-903F-CF4444E0F419}"/>
              </a:ext>
            </a:extLst>
          </p:cNvPr>
          <p:cNvGrpSpPr/>
          <p:nvPr/>
        </p:nvGrpSpPr>
        <p:grpSpPr>
          <a:xfrm>
            <a:off x="3254237" y="6313062"/>
            <a:ext cx="2309490" cy="385388"/>
            <a:chOff x="3925041" y="257134"/>
            <a:chExt cx="2309490" cy="385388"/>
          </a:xfrm>
        </p:grpSpPr>
        <p:sp>
          <p:nvSpPr>
            <p:cNvPr id="36" name="OBJECT">
              <a:extLst>
                <a:ext uri="{FF2B5EF4-FFF2-40B4-BE49-F238E27FC236}">
                  <a16:creationId xmlns:a16="http://schemas.microsoft.com/office/drawing/2014/main" id="{47AB8DDD-096F-47E4-BA4D-18851BBECC7B}"/>
                </a:ext>
              </a:extLst>
            </p:cNvPr>
            <p:cNvSpPr txBox="1">
              <a:spLocks/>
            </p:cNvSpPr>
            <p:nvPr/>
          </p:nvSpPr>
          <p:spPr>
            <a:xfrm>
              <a:off x="4574553" y="346331"/>
              <a:ext cx="1659978" cy="219030"/>
            </a:xfrm>
            <a:prstGeom prst="rect">
              <a:avLst/>
            </a:prstGeom>
          </p:spPr>
          <p:txBody>
            <a:bodyPr vert="horz" lIns="45842" tIns="22921" rIns="45842" bIns="22921" rtlCol="0" anchor="t">
              <a:noAutofit/>
            </a:bodyPr>
            <a:lstStyle>
              <a:lvl1pPr marL="452262" indent="-452262" algn="l" defTabSz="1809049" rtl="0" eaLnBrk="1" latinLnBrk="0" hangingPunct="1">
                <a:lnSpc>
                  <a:spcPct val="90000"/>
                </a:lnSpc>
                <a:spcBef>
                  <a:spcPts val="1978"/>
                </a:spcBef>
                <a:buFont typeface="Arial" panose="020B0604020202020204" pitchFamily="34" charset="0"/>
                <a:buChar char="•"/>
                <a:defRPr sz="55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356787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47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261311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95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65836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070360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974885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879409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783934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688458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752"/>
                </a:spcBef>
                <a:spcAft>
                  <a:spcPts val="752"/>
                </a:spcAft>
                <a:buNone/>
              </a:pPr>
              <a:r>
                <a:rPr lang="en-US" sz="1000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1-800-123-4567</a:t>
              </a:r>
            </a:p>
            <a:p>
              <a:pPr marL="0" indent="0">
                <a:lnSpc>
                  <a:spcPct val="100000"/>
                </a:lnSpc>
                <a:spcBef>
                  <a:spcPts val="752"/>
                </a:spcBef>
                <a:spcAft>
                  <a:spcPts val="752"/>
                </a:spcAft>
                <a:buNone/>
              </a:pPr>
              <a:endParaRPr lang="en-US" sz="100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7" name="Freeform 96">
              <a:extLst>
                <a:ext uri="{FF2B5EF4-FFF2-40B4-BE49-F238E27FC236}">
                  <a16:creationId xmlns:a16="http://schemas.microsoft.com/office/drawing/2014/main" id="{5180FE94-9455-480B-9031-4649CB27C5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5041" y="257134"/>
              <a:ext cx="384686" cy="385388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86 w 232"/>
                <a:gd name="T11" fmla="*/ 166 h 232"/>
                <a:gd name="T12" fmla="*/ 169 w 232"/>
                <a:gd name="T13" fmla="*/ 184 h 232"/>
                <a:gd name="T14" fmla="*/ 88 w 232"/>
                <a:gd name="T15" fmla="*/ 144 h 232"/>
                <a:gd name="T16" fmla="*/ 48 w 232"/>
                <a:gd name="T17" fmla="*/ 63 h 232"/>
                <a:gd name="T18" fmla="*/ 66 w 232"/>
                <a:gd name="T19" fmla="*/ 46 h 232"/>
                <a:gd name="T20" fmla="*/ 88 w 232"/>
                <a:gd name="T21" fmla="*/ 61 h 232"/>
                <a:gd name="T22" fmla="*/ 94 w 232"/>
                <a:gd name="T23" fmla="*/ 79 h 232"/>
                <a:gd name="T24" fmla="*/ 77 w 232"/>
                <a:gd name="T25" fmla="*/ 95 h 232"/>
                <a:gd name="T26" fmla="*/ 99 w 232"/>
                <a:gd name="T27" fmla="*/ 133 h 232"/>
                <a:gd name="T28" fmla="*/ 136 w 232"/>
                <a:gd name="T29" fmla="*/ 155 h 232"/>
                <a:gd name="T30" fmla="*/ 153 w 232"/>
                <a:gd name="T31" fmla="*/ 138 h 232"/>
                <a:gd name="T32" fmla="*/ 171 w 232"/>
                <a:gd name="T33" fmla="*/ 144 h 232"/>
                <a:gd name="T34" fmla="*/ 186 w 232"/>
                <a:gd name="T35" fmla="*/ 16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86" y="166"/>
                  </a:moveTo>
                  <a:cubicBezTo>
                    <a:pt x="179" y="173"/>
                    <a:pt x="169" y="184"/>
                    <a:pt x="169" y="184"/>
                  </a:cubicBezTo>
                  <a:cubicBezTo>
                    <a:pt x="157" y="195"/>
                    <a:pt x="126" y="183"/>
                    <a:pt x="88" y="144"/>
                  </a:cubicBezTo>
                  <a:cubicBezTo>
                    <a:pt x="49" y="105"/>
                    <a:pt x="37" y="75"/>
                    <a:pt x="48" y="63"/>
                  </a:cubicBezTo>
                  <a:cubicBezTo>
                    <a:pt x="48" y="63"/>
                    <a:pt x="59" y="53"/>
                    <a:pt x="66" y="46"/>
                  </a:cubicBezTo>
                  <a:cubicBezTo>
                    <a:pt x="73" y="39"/>
                    <a:pt x="81" y="51"/>
                    <a:pt x="88" y="61"/>
                  </a:cubicBezTo>
                  <a:cubicBezTo>
                    <a:pt x="95" y="70"/>
                    <a:pt x="96" y="76"/>
                    <a:pt x="94" y="79"/>
                  </a:cubicBezTo>
                  <a:cubicBezTo>
                    <a:pt x="91" y="81"/>
                    <a:pt x="82" y="90"/>
                    <a:pt x="77" y="95"/>
                  </a:cubicBezTo>
                  <a:cubicBezTo>
                    <a:pt x="74" y="98"/>
                    <a:pt x="74" y="107"/>
                    <a:pt x="99" y="133"/>
                  </a:cubicBezTo>
                  <a:cubicBezTo>
                    <a:pt x="124" y="158"/>
                    <a:pt x="134" y="158"/>
                    <a:pt x="136" y="155"/>
                  </a:cubicBezTo>
                  <a:cubicBezTo>
                    <a:pt x="142" y="149"/>
                    <a:pt x="151" y="140"/>
                    <a:pt x="153" y="138"/>
                  </a:cubicBezTo>
                  <a:cubicBezTo>
                    <a:pt x="155" y="136"/>
                    <a:pt x="162" y="137"/>
                    <a:pt x="171" y="144"/>
                  </a:cubicBezTo>
                  <a:cubicBezTo>
                    <a:pt x="181" y="151"/>
                    <a:pt x="193" y="159"/>
                    <a:pt x="186" y="166"/>
                  </a:cubicBezTo>
                  <a:close/>
                </a:path>
              </a:pathLst>
            </a:custGeom>
            <a:solidFill>
              <a:srgbClr val="3D01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9CD0114-2338-4C71-9584-2AF52FB8F414}"/>
              </a:ext>
            </a:extLst>
          </p:cNvPr>
          <p:cNvGrpSpPr/>
          <p:nvPr/>
        </p:nvGrpSpPr>
        <p:grpSpPr>
          <a:xfrm>
            <a:off x="5117781" y="6284223"/>
            <a:ext cx="2491558" cy="385388"/>
            <a:chOff x="5987640" y="257134"/>
            <a:chExt cx="2419358" cy="385388"/>
          </a:xfrm>
        </p:grpSpPr>
        <p:sp>
          <p:nvSpPr>
            <p:cNvPr id="39" name="OBJECT">
              <a:extLst>
                <a:ext uri="{FF2B5EF4-FFF2-40B4-BE49-F238E27FC236}">
                  <a16:creationId xmlns:a16="http://schemas.microsoft.com/office/drawing/2014/main" id="{FDCD7962-DDE1-4C51-9DA3-E8657C0B716B}"/>
                </a:ext>
              </a:extLst>
            </p:cNvPr>
            <p:cNvSpPr txBox="1">
              <a:spLocks/>
            </p:cNvSpPr>
            <p:nvPr/>
          </p:nvSpPr>
          <p:spPr>
            <a:xfrm>
              <a:off x="6443365" y="346331"/>
              <a:ext cx="1963633" cy="219030"/>
            </a:xfrm>
            <a:prstGeom prst="rect">
              <a:avLst/>
            </a:prstGeom>
          </p:spPr>
          <p:txBody>
            <a:bodyPr vert="horz" lIns="45842" tIns="22921" rIns="45842" bIns="22921" rtlCol="0" anchor="t">
              <a:noAutofit/>
            </a:bodyPr>
            <a:lstStyle>
              <a:lvl1pPr marL="452262" indent="-452262" algn="l" defTabSz="1809049" rtl="0" eaLnBrk="1" latinLnBrk="0" hangingPunct="1">
                <a:lnSpc>
                  <a:spcPct val="90000"/>
                </a:lnSpc>
                <a:spcBef>
                  <a:spcPts val="1978"/>
                </a:spcBef>
                <a:buFont typeface="Arial" panose="020B0604020202020204" pitchFamily="34" charset="0"/>
                <a:buChar char="•"/>
                <a:defRPr sz="55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356787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47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261311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95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65836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070360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974885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879409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783934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688458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752"/>
                </a:spcBef>
                <a:spcAft>
                  <a:spcPts val="752"/>
                </a:spcAft>
                <a:buNone/>
              </a:pPr>
              <a:r>
                <a:rPr lang="en-US" sz="1000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www.lliinsurancecompany.com</a:t>
              </a:r>
            </a:p>
          </p:txBody>
        </p:sp>
        <p:sp>
          <p:nvSpPr>
            <p:cNvPr id="40" name="Freeform 107">
              <a:extLst>
                <a:ext uri="{FF2B5EF4-FFF2-40B4-BE49-F238E27FC236}">
                  <a16:creationId xmlns:a16="http://schemas.microsoft.com/office/drawing/2014/main" id="{01E43077-B52B-4E2D-BB0C-F31D7BE877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87640" y="257134"/>
              <a:ext cx="384686" cy="385388"/>
            </a:xfrm>
            <a:custGeom>
              <a:avLst/>
              <a:gdLst>
                <a:gd name="T0" fmla="*/ 112 w 232"/>
                <a:gd name="T1" fmla="*/ 85 h 232"/>
                <a:gd name="T2" fmla="*/ 76 w 232"/>
                <a:gd name="T3" fmla="*/ 112 h 232"/>
                <a:gd name="T4" fmla="*/ 81 w 232"/>
                <a:gd name="T5" fmla="*/ 151 h 232"/>
                <a:gd name="T6" fmla="*/ 112 w 232"/>
                <a:gd name="T7" fmla="*/ 119 h 232"/>
                <a:gd name="T8" fmla="*/ 81 w 232"/>
                <a:gd name="T9" fmla="*/ 151 h 232"/>
                <a:gd name="T10" fmla="*/ 112 w 232"/>
                <a:gd name="T11" fmla="*/ 186 h 232"/>
                <a:gd name="T12" fmla="*/ 83 w 232"/>
                <a:gd name="T13" fmla="*/ 157 h 232"/>
                <a:gd name="T14" fmla="*/ 83 w 232"/>
                <a:gd name="T15" fmla="*/ 74 h 232"/>
                <a:gd name="T16" fmla="*/ 112 w 232"/>
                <a:gd name="T17" fmla="*/ 45 h 232"/>
                <a:gd name="T18" fmla="*/ 83 w 232"/>
                <a:gd name="T19" fmla="*/ 74 h 232"/>
                <a:gd name="T20" fmla="*/ 45 w 232"/>
                <a:gd name="T21" fmla="*/ 119 h 232"/>
                <a:gd name="T22" fmla="*/ 75 w 232"/>
                <a:gd name="T23" fmla="*/ 153 h 232"/>
                <a:gd name="T24" fmla="*/ 75 w 232"/>
                <a:gd name="T25" fmla="*/ 79 h 232"/>
                <a:gd name="T26" fmla="*/ 45 w 232"/>
                <a:gd name="T27" fmla="*/ 112 h 232"/>
                <a:gd name="T28" fmla="*/ 75 w 232"/>
                <a:gd name="T29" fmla="*/ 79 h 232"/>
                <a:gd name="T30" fmla="*/ 141 w 232"/>
                <a:gd name="T31" fmla="*/ 50 h 232"/>
                <a:gd name="T32" fmla="*/ 166 w 232"/>
                <a:gd name="T33" fmla="*/ 67 h 232"/>
                <a:gd name="T34" fmla="*/ 90 w 232"/>
                <a:gd name="T35" fmla="*/ 181 h 232"/>
                <a:gd name="T36" fmla="*/ 65 w 232"/>
                <a:gd name="T37" fmla="*/ 164 h 232"/>
                <a:gd name="T38" fmla="*/ 65 w 232"/>
                <a:gd name="T39" fmla="*/ 67 h 232"/>
                <a:gd name="T40" fmla="*/ 90 w 232"/>
                <a:gd name="T41" fmla="*/ 50 h 232"/>
                <a:gd name="T42" fmla="*/ 162 w 232"/>
                <a:gd name="T43" fmla="*/ 112 h 232"/>
                <a:gd name="T44" fmla="*/ 171 w 232"/>
                <a:gd name="T45" fmla="*/ 72 h 232"/>
                <a:gd name="T46" fmla="*/ 141 w 232"/>
                <a:gd name="T47" fmla="*/ 181 h 232"/>
                <a:gd name="T48" fmla="*/ 154 w 232"/>
                <a:gd name="T49" fmla="*/ 159 h 232"/>
                <a:gd name="T50" fmla="*/ 126 w 232"/>
                <a:gd name="T51" fmla="*/ 46 h 232"/>
                <a:gd name="T52" fmla="*/ 119 w 232"/>
                <a:gd name="T53" fmla="*/ 79 h 232"/>
                <a:gd name="T54" fmla="*/ 126 w 232"/>
                <a:gd name="T55" fmla="*/ 46 h 232"/>
                <a:gd name="T56" fmla="*/ 116 w 232"/>
                <a:gd name="T57" fmla="*/ 232 h 232"/>
                <a:gd name="T58" fmla="*/ 116 w 232"/>
                <a:gd name="T59" fmla="*/ 0 h 232"/>
                <a:gd name="T60" fmla="*/ 196 w 232"/>
                <a:gd name="T61" fmla="*/ 116 h 232"/>
                <a:gd name="T62" fmla="*/ 36 w 232"/>
                <a:gd name="T63" fmla="*/ 116 h 232"/>
                <a:gd name="T64" fmla="*/ 196 w 232"/>
                <a:gd name="T65" fmla="*/ 116 h 232"/>
                <a:gd name="T66" fmla="*/ 171 w 232"/>
                <a:gd name="T67" fmla="*/ 159 h 232"/>
                <a:gd name="T68" fmla="*/ 162 w 232"/>
                <a:gd name="T69" fmla="*/ 119 h 232"/>
                <a:gd name="T70" fmla="*/ 119 w 232"/>
                <a:gd name="T71" fmla="*/ 153 h 232"/>
                <a:gd name="T72" fmla="*/ 126 w 232"/>
                <a:gd name="T73" fmla="*/ 185 h 232"/>
                <a:gd name="T74" fmla="*/ 119 w 232"/>
                <a:gd name="T75" fmla="*/ 153 h 232"/>
                <a:gd name="T76" fmla="*/ 119 w 232"/>
                <a:gd name="T77" fmla="*/ 85 h 232"/>
                <a:gd name="T78" fmla="*/ 155 w 232"/>
                <a:gd name="T79" fmla="*/ 112 h 232"/>
                <a:gd name="T80" fmla="*/ 155 w 232"/>
                <a:gd name="T81" fmla="*/ 119 h 232"/>
                <a:gd name="T82" fmla="*/ 119 w 232"/>
                <a:gd name="T83" fmla="*/ 146 h 232"/>
                <a:gd name="T84" fmla="*/ 155 w 232"/>
                <a:gd name="T85" fmla="*/ 11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2" h="232">
                  <a:moveTo>
                    <a:pt x="81" y="81"/>
                  </a:moveTo>
                  <a:cubicBezTo>
                    <a:pt x="91" y="83"/>
                    <a:pt x="101" y="85"/>
                    <a:pt x="112" y="85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01"/>
                    <a:pt x="78" y="90"/>
                    <a:pt x="81" y="81"/>
                  </a:cubicBezTo>
                  <a:close/>
                  <a:moveTo>
                    <a:pt x="81" y="151"/>
                  </a:moveTo>
                  <a:cubicBezTo>
                    <a:pt x="91" y="148"/>
                    <a:pt x="101" y="146"/>
                    <a:pt x="112" y="146"/>
                  </a:cubicBezTo>
                  <a:cubicBezTo>
                    <a:pt x="112" y="119"/>
                    <a:pt x="112" y="119"/>
                    <a:pt x="112" y="119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6" y="131"/>
                    <a:pt x="78" y="141"/>
                    <a:pt x="81" y="151"/>
                  </a:cubicBezTo>
                  <a:close/>
                  <a:moveTo>
                    <a:pt x="106" y="185"/>
                  </a:moveTo>
                  <a:cubicBezTo>
                    <a:pt x="108" y="186"/>
                    <a:pt x="110" y="186"/>
                    <a:pt x="112" y="186"/>
                  </a:cubicBezTo>
                  <a:cubicBezTo>
                    <a:pt x="112" y="153"/>
                    <a:pt x="112" y="153"/>
                    <a:pt x="112" y="153"/>
                  </a:cubicBezTo>
                  <a:cubicBezTo>
                    <a:pt x="102" y="153"/>
                    <a:pt x="92" y="154"/>
                    <a:pt x="83" y="157"/>
                  </a:cubicBezTo>
                  <a:cubicBezTo>
                    <a:pt x="88" y="171"/>
                    <a:pt x="96" y="181"/>
                    <a:pt x="106" y="185"/>
                  </a:cubicBezTo>
                  <a:close/>
                  <a:moveTo>
                    <a:pt x="83" y="74"/>
                  </a:moveTo>
                  <a:cubicBezTo>
                    <a:pt x="92" y="77"/>
                    <a:pt x="102" y="79"/>
                    <a:pt x="112" y="79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10" y="46"/>
                    <a:pt x="108" y="46"/>
                    <a:pt x="106" y="46"/>
                  </a:cubicBezTo>
                  <a:cubicBezTo>
                    <a:pt x="96" y="51"/>
                    <a:pt x="88" y="61"/>
                    <a:pt x="83" y="74"/>
                  </a:cubicBezTo>
                  <a:close/>
                  <a:moveTo>
                    <a:pt x="69" y="119"/>
                  </a:moveTo>
                  <a:cubicBezTo>
                    <a:pt x="45" y="119"/>
                    <a:pt x="45" y="119"/>
                    <a:pt x="45" y="119"/>
                  </a:cubicBezTo>
                  <a:cubicBezTo>
                    <a:pt x="46" y="134"/>
                    <a:pt x="52" y="148"/>
                    <a:pt x="61" y="159"/>
                  </a:cubicBezTo>
                  <a:cubicBezTo>
                    <a:pt x="65" y="157"/>
                    <a:pt x="70" y="155"/>
                    <a:pt x="75" y="153"/>
                  </a:cubicBezTo>
                  <a:cubicBezTo>
                    <a:pt x="72" y="143"/>
                    <a:pt x="70" y="131"/>
                    <a:pt x="69" y="119"/>
                  </a:cubicBezTo>
                  <a:close/>
                  <a:moveTo>
                    <a:pt x="75" y="79"/>
                  </a:moveTo>
                  <a:cubicBezTo>
                    <a:pt x="70" y="77"/>
                    <a:pt x="65" y="75"/>
                    <a:pt x="61" y="72"/>
                  </a:cubicBezTo>
                  <a:cubicBezTo>
                    <a:pt x="52" y="83"/>
                    <a:pt x="46" y="97"/>
                    <a:pt x="45" y="112"/>
                  </a:cubicBezTo>
                  <a:cubicBezTo>
                    <a:pt x="69" y="112"/>
                    <a:pt x="69" y="112"/>
                    <a:pt x="69" y="112"/>
                  </a:cubicBezTo>
                  <a:cubicBezTo>
                    <a:pt x="70" y="100"/>
                    <a:pt x="72" y="89"/>
                    <a:pt x="75" y="79"/>
                  </a:cubicBezTo>
                  <a:close/>
                  <a:moveTo>
                    <a:pt x="166" y="67"/>
                  </a:moveTo>
                  <a:cubicBezTo>
                    <a:pt x="159" y="60"/>
                    <a:pt x="151" y="54"/>
                    <a:pt x="141" y="50"/>
                  </a:cubicBezTo>
                  <a:cubicBezTo>
                    <a:pt x="146" y="56"/>
                    <a:pt x="151" y="64"/>
                    <a:pt x="154" y="73"/>
                  </a:cubicBezTo>
                  <a:cubicBezTo>
                    <a:pt x="159" y="71"/>
                    <a:pt x="163" y="69"/>
                    <a:pt x="166" y="67"/>
                  </a:cubicBezTo>
                  <a:close/>
                  <a:moveTo>
                    <a:pt x="65" y="164"/>
                  </a:moveTo>
                  <a:cubicBezTo>
                    <a:pt x="72" y="172"/>
                    <a:pt x="81" y="178"/>
                    <a:pt x="90" y="181"/>
                  </a:cubicBezTo>
                  <a:cubicBezTo>
                    <a:pt x="85" y="175"/>
                    <a:pt x="81" y="168"/>
                    <a:pt x="77" y="159"/>
                  </a:cubicBezTo>
                  <a:cubicBezTo>
                    <a:pt x="73" y="160"/>
                    <a:pt x="69" y="162"/>
                    <a:pt x="65" y="164"/>
                  </a:cubicBezTo>
                  <a:close/>
                  <a:moveTo>
                    <a:pt x="90" y="50"/>
                  </a:moveTo>
                  <a:cubicBezTo>
                    <a:pt x="81" y="54"/>
                    <a:pt x="72" y="60"/>
                    <a:pt x="65" y="67"/>
                  </a:cubicBezTo>
                  <a:cubicBezTo>
                    <a:pt x="69" y="69"/>
                    <a:pt x="73" y="71"/>
                    <a:pt x="77" y="73"/>
                  </a:cubicBezTo>
                  <a:cubicBezTo>
                    <a:pt x="81" y="64"/>
                    <a:pt x="85" y="56"/>
                    <a:pt x="90" y="50"/>
                  </a:cubicBezTo>
                  <a:close/>
                  <a:moveTo>
                    <a:pt x="156" y="79"/>
                  </a:moveTo>
                  <a:cubicBezTo>
                    <a:pt x="160" y="89"/>
                    <a:pt x="161" y="100"/>
                    <a:pt x="162" y="112"/>
                  </a:cubicBezTo>
                  <a:cubicBezTo>
                    <a:pt x="186" y="112"/>
                    <a:pt x="186" y="112"/>
                    <a:pt x="186" y="112"/>
                  </a:cubicBezTo>
                  <a:cubicBezTo>
                    <a:pt x="185" y="97"/>
                    <a:pt x="180" y="83"/>
                    <a:pt x="171" y="72"/>
                  </a:cubicBezTo>
                  <a:cubicBezTo>
                    <a:pt x="166" y="75"/>
                    <a:pt x="161" y="77"/>
                    <a:pt x="156" y="79"/>
                  </a:cubicBezTo>
                  <a:close/>
                  <a:moveTo>
                    <a:pt x="141" y="181"/>
                  </a:moveTo>
                  <a:cubicBezTo>
                    <a:pt x="151" y="178"/>
                    <a:pt x="159" y="172"/>
                    <a:pt x="166" y="164"/>
                  </a:cubicBezTo>
                  <a:cubicBezTo>
                    <a:pt x="163" y="162"/>
                    <a:pt x="159" y="160"/>
                    <a:pt x="154" y="159"/>
                  </a:cubicBezTo>
                  <a:cubicBezTo>
                    <a:pt x="151" y="168"/>
                    <a:pt x="146" y="175"/>
                    <a:pt x="141" y="181"/>
                  </a:cubicBezTo>
                  <a:close/>
                  <a:moveTo>
                    <a:pt x="126" y="46"/>
                  </a:moveTo>
                  <a:cubicBezTo>
                    <a:pt x="123" y="46"/>
                    <a:pt x="121" y="46"/>
                    <a:pt x="119" y="45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29" y="79"/>
                    <a:pt x="139" y="77"/>
                    <a:pt x="148" y="74"/>
                  </a:cubicBezTo>
                  <a:cubicBezTo>
                    <a:pt x="143" y="61"/>
                    <a:pt x="135" y="51"/>
                    <a:pt x="126" y="46"/>
                  </a:cubicBezTo>
                  <a:close/>
                  <a:moveTo>
                    <a:pt x="232" y="116"/>
                  </a:moveTo>
                  <a:cubicBezTo>
                    <a:pt x="232" y="180"/>
                    <a:pt x="179" y="232"/>
                    <a:pt x="116" y="232"/>
                  </a:cubicBezTo>
                  <a:cubicBezTo>
                    <a:pt x="52" y="232"/>
                    <a:pt x="0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  <a:cubicBezTo>
                    <a:pt x="179" y="0"/>
                    <a:pt x="232" y="52"/>
                    <a:pt x="232" y="116"/>
                  </a:cubicBezTo>
                  <a:close/>
                  <a:moveTo>
                    <a:pt x="196" y="116"/>
                  </a:moveTo>
                  <a:cubicBezTo>
                    <a:pt x="196" y="72"/>
                    <a:pt x="160" y="36"/>
                    <a:pt x="116" y="36"/>
                  </a:cubicBezTo>
                  <a:cubicBezTo>
                    <a:pt x="71" y="36"/>
                    <a:pt x="36" y="72"/>
                    <a:pt x="36" y="116"/>
                  </a:cubicBezTo>
                  <a:cubicBezTo>
                    <a:pt x="36" y="160"/>
                    <a:pt x="71" y="196"/>
                    <a:pt x="116" y="196"/>
                  </a:cubicBezTo>
                  <a:cubicBezTo>
                    <a:pt x="160" y="196"/>
                    <a:pt x="196" y="160"/>
                    <a:pt x="196" y="116"/>
                  </a:cubicBezTo>
                  <a:close/>
                  <a:moveTo>
                    <a:pt x="156" y="153"/>
                  </a:moveTo>
                  <a:cubicBezTo>
                    <a:pt x="161" y="155"/>
                    <a:pt x="166" y="157"/>
                    <a:pt x="171" y="159"/>
                  </a:cubicBezTo>
                  <a:cubicBezTo>
                    <a:pt x="180" y="148"/>
                    <a:pt x="185" y="134"/>
                    <a:pt x="186" y="119"/>
                  </a:cubicBezTo>
                  <a:cubicBezTo>
                    <a:pt x="162" y="119"/>
                    <a:pt x="162" y="119"/>
                    <a:pt x="162" y="119"/>
                  </a:cubicBezTo>
                  <a:cubicBezTo>
                    <a:pt x="161" y="131"/>
                    <a:pt x="160" y="143"/>
                    <a:pt x="156" y="153"/>
                  </a:cubicBezTo>
                  <a:close/>
                  <a:moveTo>
                    <a:pt x="119" y="153"/>
                  </a:moveTo>
                  <a:cubicBezTo>
                    <a:pt x="119" y="186"/>
                    <a:pt x="119" y="186"/>
                    <a:pt x="119" y="186"/>
                  </a:cubicBezTo>
                  <a:cubicBezTo>
                    <a:pt x="121" y="186"/>
                    <a:pt x="123" y="186"/>
                    <a:pt x="126" y="185"/>
                  </a:cubicBezTo>
                  <a:cubicBezTo>
                    <a:pt x="135" y="181"/>
                    <a:pt x="143" y="171"/>
                    <a:pt x="148" y="157"/>
                  </a:cubicBezTo>
                  <a:cubicBezTo>
                    <a:pt x="139" y="154"/>
                    <a:pt x="129" y="153"/>
                    <a:pt x="119" y="153"/>
                  </a:cubicBezTo>
                  <a:close/>
                  <a:moveTo>
                    <a:pt x="150" y="81"/>
                  </a:moveTo>
                  <a:cubicBezTo>
                    <a:pt x="141" y="83"/>
                    <a:pt x="130" y="85"/>
                    <a:pt x="119" y="85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55" y="112"/>
                    <a:pt x="155" y="112"/>
                    <a:pt x="155" y="112"/>
                  </a:cubicBezTo>
                  <a:cubicBezTo>
                    <a:pt x="155" y="101"/>
                    <a:pt x="153" y="90"/>
                    <a:pt x="150" y="81"/>
                  </a:cubicBezTo>
                  <a:close/>
                  <a:moveTo>
                    <a:pt x="155" y="119"/>
                  </a:moveTo>
                  <a:cubicBezTo>
                    <a:pt x="119" y="119"/>
                    <a:pt x="119" y="119"/>
                    <a:pt x="119" y="119"/>
                  </a:cubicBezTo>
                  <a:cubicBezTo>
                    <a:pt x="119" y="146"/>
                    <a:pt x="119" y="146"/>
                    <a:pt x="119" y="146"/>
                  </a:cubicBezTo>
                  <a:cubicBezTo>
                    <a:pt x="130" y="146"/>
                    <a:pt x="141" y="148"/>
                    <a:pt x="150" y="151"/>
                  </a:cubicBezTo>
                  <a:cubicBezTo>
                    <a:pt x="153" y="141"/>
                    <a:pt x="155" y="131"/>
                    <a:pt x="155" y="119"/>
                  </a:cubicBezTo>
                  <a:close/>
                </a:path>
              </a:pathLst>
            </a:custGeom>
            <a:solidFill>
              <a:srgbClr val="3D01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C10B107-0FF3-4DE2-B580-4CC7808AD2B9}"/>
              </a:ext>
            </a:extLst>
          </p:cNvPr>
          <p:cNvGrpSpPr/>
          <p:nvPr/>
        </p:nvGrpSpPr>
        <p:grpSpPr>
          <a:xfrm>
            <a:off x="7544398" y="6284223"/>
            <a:ext cx="2852654" cy="385388"/>
            <a:chOff x="8673338" y="257134"/>
            <a:chExt cx="2852654" cy="385388"/>
          </a:xfrm>
        </p:grpSpPr>
        <p:sp>
          <p:nvSpPr>
            <p:cNvPr id="42" name="OBJECT">
              <a:extLst>
                <a:ext uri="{FF2B5EF4-FFF2-40B4-BE49-F238E27FC236}">
                  <a16:creationId xmlns:a16="http://schemas.microsoft.com/office/drawing/2014/main" id="{DA3921D6-E46B-4617-8C80-713C2EC9E181}"/>
                </a:ext>
              </a:extLst>
            </p:cNvPr>
            <p:cNvSpPr txBox="1">
              <a:spLocks/>
            </p:cNvSpPr>
            <p:nvPr/>
          </p:nvSpPr>
          <p:spPr>
            <a:xfrm>
              <a:off x="9224284" y="346331"/>
              <a:ext cx="2301708" cy="109515"/>
            </a:xfrm>
            <a:prstGeom prst="rect">
              <a:avLst/>
            </a:prstGeom>
          </p:spPr>
          <p:txBody>
            <a:bodyPr vert="horz" lIns="45842" tIns="22921" rIns="45842" bIns="22921" rtlCol="0" anchor="t">
              <a:noAutofit/>
            </a:bodyPr>
            <a:lstStyle>
              <a:lvl1pPr marL="452262" indent="-452262" algn="l" defTabSz="1809049" rtl="0" eaLnBrk="1" latinLnBrk="0" hangingPunct="1">
                <a:lnSpc>
                  <a:spcPct val="90000"/>
                </a:lnSpc>
                <a:spcBef>
                  <a:spcPts val="1978"/>
                </a:spcBef>
                <a:buFont typeface="Arial" panose="020B0604020202020204" pitchFamily="34" charset="0"/>
                <a:buChar char="•"/>
                <a:defRPr sz="55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356787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47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261311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95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65836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070360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974885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879409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783934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688458" indent="-452262" algn="l" defTabSz="1809049" rtl="0" eaLnBrk="1" latinLnBrk="0" hangingPunct="1">
                <a:lnSpc>
                  <a:spcPct val="90000"/>
                </a:lnSpc>
                <a:spcBef>
                  <a:spcPts val="989"/>
                </a:spcBef>
                <a:buFont typeface="Arial" panose="020B0604020202020204" pitchFamily="34" charset="0"/>
                <a:buChar char="•"/>
                <a:defRPr sz="35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752"/>
                </a:spcBef>
                <a:spcAft>
                  <a:spcPts val="752"/>
                </a:spcAft>
                <a:buNone/>
              </a:pPr>
              <a:r>
                <a:rPr lang="en-US" sz="1000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info@lliinsurancecompany.com</a:t>
              </a:r>
            </a:p>
          </p:txBody>
        </p:sp>
        <p:sp>
          <p:nvSpPr>
            <p:cNvPr id="43" name="Freeform 156">
              <a:extLst>
                <a:ext uri="{FF2B5EF4-FFF2-40B4-BE49-F238E27FC236}">
                  <a16:creationId xmlns:a16="http://schemas.microsoft.com/office/drawing/2014/main" id="{F031424A-BBFD-4862-B4E7-402F41A36E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73338" y="257134"/>
              <a:ext cx="384686" cy="385388"/>
            </a:xfrm>
            <a:custGeom>
              <a:avLst/>
              <a:gdLst>
                <a:gd name="T0" fmla="*/ 0 w 232"/>
                <a:gd name="T1" fmla="*/ 116 h 232"/>
                <a:gd name="T2" fmla="*/ 232 w 232"/>
                <a:gd name="T3" fmla="*/ 116 h 232"/>
                <a:gd name="T4" fmla="*/ 70 w 232"/>
                <a:gd name="T5" fmla="*/ 116 h 232"/>
                <a:gd name="T6" fmla="*/ 62 w 232"/>
                <a:gd name="T7" fmla="*/ 119 h 232"/>
                <a:gd name="T8" fmla="*/ 62 w 232"/>
                <a:gd name="T9" fmla="*/ 113 h 232"/>
                <a:gd name="T10" fmla="*/ 70 w 232"/>
                <a:gd name="T11" fmla="*/ 116 h 232"/>
                <a:gd name="T12" fmla="*/ 36 w 232"/>
                <a:gd name="T13" fmla="*/ 116 h 232"/>
                <a:gd name="T14" fmla="*/ 37 w 232"/>
                <a:gd name="T15" fmla="*/ 72 h 232"/>
                <a:gd name="T16" fmla="*/ 62 w 232"/>
                <a:gd name="T17" fmla="*/ 91 h 232"/>
                <a:gd name="T18" fmla="*/ 47 w 232"/>
                <a:gd name="T19" fmla="*/ 116 h 232"/>
                <a:gd name="T20" fmla="*/ 186 w 232"/>
                <a:gd name="T21" fmla="*/ 116 h 232"/>
                <a:gd name="T22" fmla="*/ 80 w 232"/>
                <a:gd name="T23" fmla="*/ 57 h 232"/>
                <a:gd name="T24" fmla="*/ 116 w 232"/>
                <a:gd name="T25" fmla="*/ 36 h 232"/>
                <a:gd name="T26" fmla="*/ 116 w 232"/>
                <a:gd name="T27" fmla="*/ 196 h 232"/>
                <a:gd name="T28" fmla="*/ 112 w 232"/>
                <a:gd name="T29" fmla="*/ 137 h 232"/>
                <a:gd name="T30" fmla="*/ 83 w 232"/>
                <a:gd name="T31" fmla="*/ 132 h 232"/>
                <a:gd name="T32" fmla="*/ 102 w 232"/>
                <a:gd name="T33" fmla="*/ 108 h 232"/>
                <a:gd name="T34" fmla="*/ 89 w 232"/>
                <a:gd name="T35" fmla="*/ 105 h 232"/>
                <a:gd name="T36" fmla="*/ 84 w 232"/>
                <a:gd name="T37" fmla="*/ 99 h 232"/>
                <a:gd name="T38" fmla="*/ 97 w 232"/>
                <a:gd name="T39" fmla="*/ 94 h 232"/>
                <a:gd name="T40" fmla="*/ 97 w 232"/>
                <a:gd name="T41" fmla="*/ 130 h 232"/>
                <a:gd name="T42" fmla="*/ 112 w 232"/>
                <a:gd name="T43" fmla="*/ 130 h 232"/>
                <a:gd name="T44" fmla="*/ 81 w 232"/>
                <a:gd name="T45" fmla="*/ 84 h 232"/>
                <a:gd name="T46" fmla="*/ 76 w 232"/>
                <a:gd name="T47" fmla="*/ 79 h 232"/>
                <a:gd name="T48" fmla="*/ 80 w 232"/>
                <a:gd name="T49" fmla="*/ 75 h 232"/>
                <a:gd name="T50" fmla="*/ 84 w 232"/>
                <a:gd name="T51" fmla="*/ 83 h 232"/>
                <a:gd name="T52" fmla="*/ 79 w 232"/>
                <a:gd name="T53" fmla="*/ 149 h 232"/>
                <a:gd name="T54" fmla="*/ 84 w 232"/>
                <a:gd name="T55" fmla="*/ 153 h 232"/>
                <a:gd name="T56" fmla="*/ 78 w 232"/>
                <a:gd name="T57" fmla="*/ 157 h 232"/>
                <a:gd name="T58" fmla="*/ 76 w 232"/>
                <a:gd name="T59" fmla="*/ 152 h 232"/>
                <a:gd name="T60" fmla="*/ 150 w 232"/>
                <a:gd name="T61" fmla="*/ 127 h 232"/>
                <a:gd name="T62" fmla="*/ 144 w 232"/>
                <a:gd name="T63" fmla="*/ 137 h 232"/>
                <a:gd name="T64" fmla="*/ 136 w 232"/>
                <a:gd name="T65" fmla="*/ 127 h 232"/>
                <a:gd name="T66" fmla="*/ 117 w 232"/>
                <a:gd name="T67" fmla="*/ 121 h 232"/>
                <a:gd name="T68" fmla="*/ 144 w 232"/>
                <a:gd name="T69" fmla="*/ 95 h 232"/>
                <a:gd name="T70" fmla="*/ 150 w 232"/>
                <a:gd name="T71" fmla="*/ 119 h 232"/>
                <a:gd name="T72" fmla="*/ 153 w 232"/>
                <a:gd name="T73" fmla="*/ 83 h 232"/>
                <a:gd name="T74" fmla="*/ 149 w 232"/>
                <a:gd name="T75" fmla="*/ 83 h 232"/>
                <a:gd name="T76" fmla="*/ 153 w 232"/>
                <a:gd name="T77" fmla="*/ 75 h 232"/>
                <a:gd name="T78" fmla="*/ 157 w 232"/>
                <a:gd name="T79" fmla="*/ 79 h 232"/>
                <a:gd name="T80" fmla="*/ 155 w 232"/>
                <a:gd name="T81" fmla="*/ 157 h 232"/>
                <a:gd name="T82" fmla="*/ 149 w 232"/>
                <a:gd name="T83" fmla="*/ 153 h 232"/>
                <a:gd name="T84" fmla="*/ 153 w 232"/>
                <a:gd name="T85" fmla="*/ 149 h 232"/>
                <a:gd name="T86" fmla="*/ 157 w 232"/>
                <a:gd name="T87" fmla="*/ 157 h 232"/>
                <a:gd name="T88" fmla="*/ 116 w 232"/>
                <a:gd name="T89" fmla="*/ 69 h 232"/>
                <a:gd name="T90" fmla="*/ 113 w 232"/>
                <a:gd name="T91" fmla="*/ 61 h 232"/>
                <a:gd name="T92" fmla="*/ 119 w 232"/>
                <a:gd name="T93" fmla="*/ 61 h 232"/>
                <a:gd name="T94" fmla="*/ 116 w 232"/>
                <a:gd name="T95" fmla="*/ 162 h 232"/>
                <a:gd name="T96" fmla="*/ 119 w 232"/>
                <a:gd name="T97" fmla="*/ 170 h 232"/>
                <a:gd name="T98" fmla="*/ 113 w 232"/>
                <a:gd name="T99" fmla="*/ 170 h 232"/>
                <a:gd name="T100" fmla="*/ 116 w 232"/>
                <a:gd name="T101" fmla="*/ 162 h 232"/>
                <a:gd name="T102" fmla="*/ 166 w 232"/>
                <a:gd name="T103" fmla="*/ 113 h 232"/>
                <a:gd name="T104" fmla="*/ 174 w 232"/>
                <a:gd name="T105" fmla="*/ 116 h 232"/>
                <a:gd name="T106" fmla="*/ 166 w 232"/>
                <a:gd name="T107" fmla="*/ 119 h 232"/>
                <a:gd name="T108" fmla="*/ 136 w 232"/>
                <a:gd name="T109" fmla="*/ 108 h 232"/>
                <a:gd name="T110" fmla="*/ 136 w 232"/>
                <a:gd name="T111" fmla="*/ 119 h 232"/>
                <a:gd name="T112" fmla="*/ 136 w 232"/>
                <a:gd name="T113" fmla="*/ 10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3" y="0"/>
                    <a:pt x="0" y="52"/>
                    <a:pt x="0" y="116"/>
                  </a:cubicBezTo>
                  <a:cubicBezTo>
                    <a:pt x="0" y="180"/>
                    <a:pt x="53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70" y="116"/>
                  </a:moveTo>
                  <a:cubicBezTo>
                    <a:pt x="70" y="117"/>
                    <a:pt x="69" y="119"/>
                    <a:pt x="67" y="119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60" y="119"/>
                    <a:pt x="59" y="117"/>
                    <a:pt x="59" y="116"/>
                  </a:cubicBezTo>
                  <a:cubicBezTo>
                    <a:pt x="59" y="114"/>
                    <a:pt x="60" y="113"/>
                    <a:pt x="62" y="113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9" y="113"/>
                    <a:pt x="70" y="114"/>
                    <a:pt x="70" y="116"/>
                  </a:cubicBezTo>
                  <a:close/>
                  <a:moveTo>
                    <a:pt x="116" y="196"/>
                  </a:moveTo>
                  <a:cubicBezTo>
                    <a:pt x="72" y="196"/>
                    <a:pt x="36" y="160"/>
                    <a:pt x="36" y="116"/>
                  </a:cubicBezTo>
                  <a:cubicBezTo>
                    <a:pt x="36" y="103"/>
                    <a:pt x="40" y="90"/>
                    <a:pt x="46" y="79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49" y="95"/>
                    <a:pt x="47" y="105"/>
                    <a:pt x="47" y="116"/>
                  </a:cubicBezTo>
                  <a:cubicBezTo>
                    <a:pt x="47" y="154"/>
                    <a:pt x="78" y="185"/>
                    <a:pt x="116" y="185"/>
                  </a:cubicBezTo>
                  <a:cubicBezTo>
                    <a:pt x="155" y="185"/>
                    <a:pt x="186" y="154"/>
                    <a:pt x="186" y="116"/>
                  </a:cubicBezTo>
                  <a:cubicBezTo>
                    <a:pt x="186" y="77"/>
                    <a:pt x="155" y="46"/>
                    <a:pt x="116" y="46"/>
                  </a:cubicBezTo>
                  <a:cubicBezTo>
                    <a:pt x="103" y="46"/>
                    <a:pt x="91" y="50"/>
                    <a:pt x="80" y="57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87" y="40"/>
                    <a:pt x="101" y="36"/>
                    <a:pt x="116" y="36"/>
                  </a:cubicBezTo>
                  <a:cubicBezTo>
                    <a:pt x="160" y="36"/>
                    <a:pt x="196" y="72"/>
                    <a:pt x="196" y="116"/>
                  </a:cubicBezTo>
                  <a:cubicBezTo>
                    <a:pt x="196" y="160"/>
                    <a:pt x="160" y="196"/>
                    <a:pt x="116" y="196"/>
                  </a:cubicBezTo>
                  <a:close/>
                  <a:moveTo>
                    <a:pt x="112" y="130"/>
                  </a:moveTo>
                  <a:cubicBezTo>
                    <a:pt x="112" y="137"/>
                    <a:pt x="112" y="137"/>
                    <a:pt x="112" y="137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8" y="127"/>
                    <a:pt x="88" y="127"/>
                    <a:pt x="88" y="127"/>
                  </a:cubicBezTo>
                  <a:cubicBezTo>
                    <a:pt x="98" y="118"/>
                    <a:pt x="102" y="113"/>
                    <a:pt x="102" y="108"/>
                  </a:cubicBezTo>
                  <a:cubicBezTo>
                    <a:pt x="102" y="104"/>
                    <a:pt x="100" y="102"/>
                    <a:pt x="96" y="102"/>
                  </a:cubicBezTo>
                  <a:cubicBezTo>
                    <a:pt x="93" y="102"/>
                    <a:pt x="90" y="104"/>
                    <a:pt x="89" y="105"/>
                  </a:cubicBezTo>
                  <a:cubicBezTo>
                    <a:pt x="87" y="106"/>
                    <a:pt x="87" y="106"/>
                    <a:pt x="87" y="106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5" y="98"/>
                    <a:pt x="85" y="98"/>
                    <a:pt x="85" y="98"/>
                  </a:cubicBezTo>
                  <a:cubicBezTo>
                    <a:pt x="88" y="96"/>
                    <a:pt x="92" y="94"/>
                    <a:pt x="97" y="94"/>
                  </a:cubicBezTo>
                  <a:cubicBezTo>
                    <a:pt x="106" y="94"/>
                    <a:pt x="111" y="101"/>
                    <a:pt x="111" y="107"/>
                  </a:cubicBezTo>
                  <a:cubicBezTo>
                    <a:pt x="111" y="115"/>
                    <a:pt x="105" y="122"/>
                    <a:pt x="97" y="130"/>
                  </a:cubicBezTo>
                  <a:cubicBezTo>
                    <a:pt x="97" y="130"/>
                    <a:pt x="97" y="130"/>
                    <a:pt x="97" y="130"/>
                  </a:cubicBezTo>
                  <a:lnTo>
                    <a:pt x="112" y="130"/>
                  </a:lnTo>
                  <a:close/>
                  <a:moveTo>
                    <a:pt x="84" y="83"/>
                  </a:moveTo>
                  <a:cubicBezTo>
                    <a:pt x="83" y="83"/>
                    <a:pt x="82" y="84"/>
                    <a:pt x="81" y="84"/>
                  </a:cubicBezTo>
                  <a:cubicBezTo>
                    <a:pt x="81" y="84"/>
                    <a:pt x="80" y="83"/>
                    <a:pt x="79" y="83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4" y="78"/>
                    <a:pt x="74" y="76"/>
                    <a:pt x="76" y="75"/>
                  </a:cubicBezTo>
                  <a:cubicBezTo>
                    <a:pt x="77" y="74"/>
                    <a:pt x="79" y="74"/>
                    <a:pt x="80" y="75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5" y="80"/>
                    <a:pt x="85" y="82"/>
                    <a:pt x="84" y="83"/>
                  </a:cubicBezTo>
                  <a:close/>
                  <a:moveTo>
                    <a:pt x="76" y="152"/>
                  </a:moveTo>
                  <a:cubicBezTo>
                    <a:pt x="79" y="149"/>
                    <a:pt x="79" y="149"/>
                    <a:pt x="79" y="149"/>
                  </a:cubicBezTo>
                  <a:cubicBezTo>
                    <a:pt x="81" y="147"/>
                    <a:pt x="82" y="147"/>
                    <a:pt x="84" y="149"/>
                  </a:cubicBezTo>
                  <a:cubicBezTo>
                    <a:pt x="85" y="150"/>
                    <a:pt x="85" y="152"/>
                    <a:pt x="84" y="153"/>
                  </a:cubicBezTo>
                  <a:cubicBezTo>
                    <a:pt x="80" y="157"/>
                    <a:pt x="80" y="157"/>
                    <a:pt x="80" y="157"/>
                  </a:cubicBezTo>
                  <a:cubicBezTo>
                    <a:pt x="79" y="157"/>
                    <a:pt x="78" y="157"/>
                    <a:pt x="78" y="157"/>
                  </a:cubicBezTo>
                  <a:cubicBezTo>
                    <a:pt x="77" y="157"/>
                    <a:pt x="76" y="157"/>
                    <a:pt x="76" y="157"/>
                  </a:cubicBezTo>
                  <a:cubicBezTo>
                    <a:pt x="74" y="155"/>
                    <a:pt x="74" y="153"/>
                    <a:pt x="76" y="152"/>
                  </a:cubicBezTo>
                  <a:close/>
                  <a:moveTo>
                    <a:pt x="150" y="119"/>
                  </a:moveTo>
                  <a:cubicBezTo>
                    <a:pt x="150" y="127"/>
                    <a:pt x="150" y="127"/>
                    <a:pt x="150" y="127"/>
                  </a:cubicBezTo>
                  <a:cubicBezTo>
                    <a:pt x="144" y="127"/>
                    <a:pt x="144" y="127"/>
                    <a:pt x="144" y="127"/>
                  </a:cubicBezTo>
                  <a:cubicBezTo>
                    <a:pt x="144" y="137"/>
                    <a:pt x="144" y="137"/>
                    <a:pt x="144" y="137"/>
                  </a:cubicBezTo>
                  <a:cubicBezTo>
                    <a:pt x="136" y="137"/>
                    <a:pt x="136" y="137"/>
                    <a:pt x="136" y="137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7" y="121"/>
                    <a:pt x="117" y="121"/>
                    <a:pt x="117" y="121"/>
                  </a:cubicBezTo>
                  <a:cubicBezTo>
                    <a:pt x="136" y="95"/>
                    <a:pt x="136" y="95"/>
                    <a:pt x="136" y="95"/>
                  </a:cubicBezTo>
                  <a:cubicBezTo>
                    <a:pt x="144" y="95"/>
                    <a:pt x="144" y="95"/>
                    <a:pt x="144" y="95"/>
                  </a:cubicBezTo>
                  <a:cubicBezTo>
                    <a:pt x="144" y="119"/>
                    <a:pt x="144" y="119"/>
                    <a:pt x="144" y="119"/>
                  </a:cubicBezTo>
                  <a:lnTo>
                    <a:pt x="150" y="119"/>
                  </a:lnTo>
                  <a:close/>
                  <a:moveTo>
                    <a:pt x="157" y="79"/>
                  </a:moveTo>
                  <a:cubicBezTo>
                    <a:pt x="153" y="83"/>
                    <a:pt x="153" y="83"/>
                    <a:pt x="153" y="83"/>
                  </a:cubicBezTo>
                  <a:cubicBezTo>
                    <a:pt x="153" y="83"/>
                    <a:pt x="152" y="84"/>
                    <a:pt x="151" y="84"/>
                  </a:cubicBezTo>
                  <a:cubicBezTo>
                    <a:pt x="151" y="84"/>
                    <a:pt x="150" y="83"/>
                    <a:pt x="149" y="83"/>
                  </a:cubicBezTo>
                  <a:cubicBezTo>
                    <a:pt x="148" y="82"/>
                    <a:pt x="148" y="80"/>
                    <a:pt x="149" y="79"/>
                  </a:cubicBezTo>
                  <a:cubicBezTo>
                    <a:pt x="153" y="75"/>
                    <a:pt x="153" y="75"/>
                    <a:pt x="153" y="75"/>
                  </a:cubicBezTo>
                  <a:cubicBezTo>
                    <a:pt x="154" y="74"/>
                    <a:pt x="156" y="74"/>
                    <a:pt x="157" y="75"/>
                  </a:cubicBezTo>
                  <a:cubicBezTo>
                    <a:pt x="158" y="76"/>
                    <a:pt x="158" y="78"/>
                    <a:pt x="157" y="79"/>
                  </a:cubicBezTo>
                  <a:close/>
                  <a:moveTo>
                    <a:pt x="157" y="157"/>
                  </a:moveTo>
                  <a:cubicBezTo>
                    <a:pt x="157" y="157"/>
                    <a:pt x="156" y="157"/>
                    <a:pt x="155" y="157"/>
                  </a:cubicBezTo>
                  <a:cubicBezTo>
                    <a:pt x="154" y="157"/>
                    <a:pt x="154" y="157"/>
                    <a:pt x="153" y="157"/>
                  </a:cubicBezTo>
                  <a:cubicBezTo>
                    <a:pt x="149" y="153"/>
                    <a:pt x="149" y="153"/>
                    <a:pt x="149" y="153"/>
                  </a:cubicBezTo>
                  <a:cubicBezTo>
                    <a:pt x="148" y="152"/>
                    <a:pt x="148" y="150"/>
                    <a:pt x="149" y="149"/>
                  </a:cubicBezTo>
                  <a:cubicBezTo>
                    <a:pt x="150" y="147"/>
                    <a:pt x="152" y="147"/>
                    <a:pt x="153" y="149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58" y="153"/>
                    <a:pt x="158" y="155"/>
                    <a:pt x="157" y="157"/>
                  </a:cubicBezTo>
                  <a:close/>
                  <a:moveTo>
                    <a:pt x="119" y="66"/>
                  </a:moveTo>
                  <a:cubicBezTo>
                    <a:pt x="119" y="68"/>
                    <a:pt x="118" y="69"/>
                    <a:pt x="116" y="69"/>
                  </a:cubicBezTo>
                  <a:cubicBezTo>
                    <a:pt x="115" y="69"/>
                    <a:pt x="113" y="68"/>
                    <a:pt x="113" y="66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59"/>
                    <a:pt x="115" y="58"/>
                    <a:pt x="116" y="58"/>
                  </a:cubicBezTo>
                  <a:cubicBezTo>
                    <a:pt x="118" y="58"/>
                    <a:pt x="119" y="59"/>
                    <a:pt x="119" y="61"/>
                  </a:cubicBezTo>
                  <a:lnTo>
                    <a:pt x="119" y="66"/>
                  </a:lnTo>
                  <a:close/>
                  <a:moveTo>
                    <a:pt x="116" y="162"/>
                  </a:moveTo>
                  <a:cubicBezTo>
                    <a:pt x="118" y="162"/>
                    <a:pt x="119" y="163"/>
                    <a:pt x="119" y="165"/>
                  </a:cubicBezTo>
                  <a:cubicBezTo>
                    <a:pt x="119" y="170"/>
                    <a:pt x="119" y="170"/>
                    <a:pt x="119" y="170"/>
                  </a:cubicBezTo>
                  <a:cubicBezTo>
                    <a:pt x="119" y="172"/>
                    <a:pt x="118" y="173"/>
                    <a:pt x="116" y="173"/>
                  </a:cubicBezTo>
                  <a:cubicBezTo>
                    <a:pt x="115" y="173"/>
                    <a:pt x="113" y="172"/>
                    <a:pt x="113" y="170"/>
                  </a:cubicBezTo>
                  <a:cubicBezTo>
                    <a:pt x="113" y="165"/>
                    <a:pt x="113" y="165"/>
                    <a:pt x="113" y="165"/>
                  </a:cubicBezTo>
                  <a:cubicBezTo>
                    <a:pt x="113" y="163"/>
                    <a:pt x="115" y="162"/>
                    <a:pt x="116" y="162"/>
                  </a:cubicBezTo>
                  <a:close/>
                  <a:moveTo>
                    <a:pt x="163" y="116"/>
                  </a:moveTo>
                  <a:cubicBezTo>
                    <a:pt x="163" y="114"/>
                    <a:pt x="164" y="113"/>
                    <a:pt x="166" y="113"/>
                  </a:cubicBezTo>
                  <a:cubicBezTo>
                    <a:pt x="171" y="113"/>
                    <a:pt x="171" y="113"/>
                    <a:pt x="171" y="113"/>
                  </a:cubicBezTo>
                  <a:cubicBezTo>
                    <a:pt x="173" y="113"/>
                    <a:pt x="174" y="114"/>
                    <a:pt x="174" y="116"/>
                  </a:cubicBezTo>
                  <a:cubicBezTo>
                    <a:pt x="174" y="117"/>
                    <a:pt x="173" y="119"/>
                    <a:pt x="171" y="119"/>
                  </a:cubicBezTo>
                  <a:cubicBezTo>
                    <a:pt x="166" y="119"/>
                    <a:pt x="166" y="119"/>
                    <a:pt x="166" y="119"/>
                  </a:cubicBezTo>
                  <a:cubicBezTo>
                    <a:pt x="164" y="119"/>
                    <a:pt x="163" y="117"/>
                    <a:pt x="163" y="116"/>
                  </a:cubicBezTo>
                  <a:close/>
                  <a:moveTo>
                    <a:pt x="136" y="108"/>
                  </a:moveTo>
                  <a:cubicBezTo>
                    <a:pt x="136" y="108"/>
                    <a:pt x="136" y="108"/>
                    <a:pt x="136" y="108"/>
                  </a:cubicBezTo>
                  <a:cubicBezTo>
                    <a:pt x="136" y="119"/>
                    <a:pt x="136" y="119"/>
                    <a:pt x="136" y="119"/>
                  </a:cubicBezTo>
                  <a:cubicBezTo>
                    <a:pt x="128" y="119"/>
                    <a:pt x="128" y="119"/>
                    <a:pt x="128" y="119"/>
                  </a:cubicBezTo>
                  <a:lnTo>
                    <a:pt x="136" y="108"/>
                  </a:lnTo>
                  <a:close/>
                </a:path>
              </a:pathLst>
            </a:custGeom>
            <a:solidFill>
              <a:srgbClr val="3D01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</p:grpSp>
    </p:spTree>
    <p:extLst>
      <p:ext uri="{BB962C8B-B14F-4D97-AF65-F5344CB8AC3E}">
        <p14:creationId xmlns:p14="http://schemas.microsoft.com/office/powerpoint/2010/main" val="180072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7" grpId="0" animBg="1"/>
      <p:bldP spid="29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0"/>
            <a:ext cx="5289258" cy="6858000"/>
          </a:xfrm>
          <a:prstGeom prst="rect">
            <a:avLst/>
          </a:prstGeom>
          <a:solidFill>
            <a:srgbClr val="68C2E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909478" y="581053"/>
            <a:ext cx="6801188" cy="5172048"/>
          </a:xfrm>
          <a:prstGeom prst="rect">
            <a:avLst/>
          </a:prstGeom>
          <a:noFill/>
          <a:ln w="38100">
            <a:gradFill>
              <a:gsLst>
                <a:gs pos="0">
                  <a:srgbClr val="4AF8E1"/>
                </a:gs>
                <a:gs pos="50000">
                  <a:srgbClr val="7888BF"/>
                </a:gs>
                <a:gs pos="100000">
                  <a:srgbClr val="3D013C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 descr="MacBookPro-Mask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72" y="2349554"/>
            <a:ext cx="6690784" cy="4038545"/>
          </a:xfrm>
          <a:prstGeom prst="rect">
            <a:avLst/>
          </a:prstGeom>
          <a:noFill/>
          <a:ln>
            <a:noFill/>
          </a:ln>
          <a:effectLst>
            <a:outerShdw blurRad="1905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013701" y="763971"/>
            <a:ext cx="3786899" cy="1115682"/>
          </a:xfrm>
          <a:prstGeom prst="rect">
            <a:avLst/>
          </a:prstGeom>
          <a:solidFill>
            <a:srgbClr val="60487F"/>
          </a:solidFill>
          <a:ln w="38100">
            <a:noFill/>
          </a:ln>
          <a:effectLst>
            <a:outerShdw blurRad="127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4"/>
          <p:cNvSpPr txBox="1">
            <a:spLocks/>
          </p:cNvSpPr>
          <p:nvPr/>
        </p:nvSpPr>
        <p:spPr>
          <a:xfrm>
            <a:off x="1113028" y="738141"/>
            <a:ext cx="3509772" cy="1141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SECURE AND EASY BANKING SYSTEM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45780" y="1512292"/>
            <a:ext cx="570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PH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With all the advantages that the banking system offers, these are the features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0C1E735-43B1-4F7E-AF61-FED51A954237}"/>
              </a:ext>
            </a:extLst>
          </p:cNvPr>
          <p:cNvGrpSpPr/>
          <p:nvPr/>
        </p:nvGrpSpPr>
        <p:grpSpPr>
          <a:xfrm>
            <a:off x="6727614" y="2658344"/>
            <a:ext cx="4626528" cy="561457"/>
            <a:chOff x="6727614" y="2658344"/>
            <a:chExt cx="4626528" cy="561457"/>
          </a:xfrm>
        </p:grpSpPr>
        <p:sp>
          <p:nvSpPr>
            <p:cNvPr id="42" name="TextBox 41"/>
            <p:cNvSpPr txBox="1"/>
            <p:nvPr/>
          </p:nvSpPr>
          <p:spPr>
            <a:xfrm>
              <a:off x="7227728" y="2658344"/>
              <a:ext cx="895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60487F"/>
                  </a:solidFill>
                  <a:latin typeface="Arial Rounded MT Bold" panose="020F0704030504030204" pitchFamily="34" charset="0"/>
                </a:rPr>
                <a:t>Check</a:t>
              </a:r>
              <a:endParaRPr lang="id-ID" dirty="0">
                <a:solidFill>
                  <a:srgbClr val="60487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227727" y="2942802"/>
              <a:ext cx="412641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12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Annual rate check.</a:t>
              </a:r>
              <a:endParaRPr lang="id-ID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3" name="Freeform 12"/>
            <p:cNvSpPr>
              <a:spLocks noEditPoints="1"/>
            </p:cNvSpPr>
            <p:nvPr/>
          </p:nvSpPr>
          <p:spPr bwMode="auto">
            <a:xfrm>
              <a:off x="6727614" y="2764208"/>
              <a:ext cx="415925" cy="357188"/>
            </a:xfrm>
            <a:custGeom>
              <a:avLst/>
              <a:gdLst>
                <a:gd name="T0" fmla="*/ 88 w 111"/>
                <a:gd name="T1" fmla="*/ 79 h 95"/>
                <a:gd name="T2" fmla="*/ 88 w 111"/>
                <a:gd name="T3" fmla="*/ 92 h 95"/>
                <a:gd name="T4" fmla="*/ 75 w 111"/>
                <a:gd name="T5" fmla="*/ 92 h 95"/>
                <a:gd name="T6" fmla="*/ 52 w 111"/>
                <a:gd name="T7" fmla="*/ 67 h 95"/>
                <a:gd name="T8" fmla="*/ 30 w 111"/>
                <a:gd name="T9" fmla="*/ 93 h 95"/>
                <a:gd name="T10" fmla="*/ 23 w 111"/>
                <a:gd name="T11" fmla="*/ 93 h 95"/>
                <a:gd name="T12" fmla="*/ 17 w 111"/>
                <a:gd name="T13" fmla="*/ 88 h 95"/>
                <a:gd name="T14" fmla="*/ 17 w 111"/>
                <a:gd name="T15" fmla="*/ 80 h 95"/>
                <a:gd name="T16" fmla="*/ 42 w 111"/>
                <a:gd name="T17" fmla="*/ 57 h 95"/>
                <a:gd name="T18" fmla="*/ 30 w 111"/>
                <a:gd name="T19" fmla="*/ 45 h 95"/>
                <a:gd name="T20" fmla="*/ 20 w 111"/>
                <a:gd name="T21" fmla="*/ 41 h 95"/>
                <a:gd name="T22" fmla="*/ 9 w 111"/>
                <a:gd name="T23" fmla="*/ 40 h 95"/>
                <a:gd name="T24" fmla="*/ 0 w 111"/>
                <a:gd name="T25" fmla="*/ 23 h 95"/>
                <a:gd name="T26" fmla="*/ 1 w 111"/>
                <a:gd name="T27" fmla="*/ 22 h 95"/>
                <a:gd name="T28" fmla="*/ 10 w 111"/>
                <a:gd name="T29" fmla="*/ 28 h 95"/>
                <a:gd name="T30" fmla="*/ 20 w 111"/>
                <a:gd name="T31" fmla="*/ 25 h 95"/>
                <a:gd name="T32" fmla="*/ 19 w 111"/>
                <a:gd name="T33" fmla="*/ 14 h 95"/>
                <a:gd name="T34" fmla="*/ 10 w 111"/>
                <a:gd name="T35" fmla="*/ 8 h 95"/>
                <a:gd name="T36" fmla="*/ 11 w 111"/>
                <a:gd name="T37" fmla="*/ 7 h 95"/>
                <a:gd name="T38" fmla="*/ 29 w 111"/>
                <a:gd name="T39" fmla="*/ 7 h 95"/>
                <a:gd name="T40" fmla="*/ 32 w 111"/>
                <a:gd name="T41" fmla="*/ 10 h 95"/>
                <a:gd name="T42" fmla="*/ 37 w 111"/>
                <a:gd name="T43" fmla="*/ 25 h 95"/>
                <a:gd name="T44" fmla="*/ 40 w 111"/>
                <a:gd name="T45" fmla="*/ 34 h 95"/>
                <a:gd name="T46" fmla="*/ 52 w 111"/>
                <a:gd name="T47" fmla="*/ 46 h 95"/>
                <a:gd name="T48" fmla="*/ 66 w 111"/>
                <a:gd name="T49" fmla="*/ 31 h 95"/>
                <a:gd name="T50" fmla="*/ 77 w 111"/>
                <a:gd name="T51" fmla="*/ 42 h 95"/>
                <a:gd name="T52" fmla="*/ 63 w 111"/>
                <a:gd name="T53" fmla="*/ 56 h 95"/>
                <a:gd name="T54" fmla="*/ 88 w 111"/>
                <a:gd name="T55" fmla="*/ 79 h 95"/>
                <a:gd name="T56" fmla="*/ 110 w 111"/>
                <a:gd name="T57" fmla="*/ 42 h 95"/>
                <a:gd name="T58" fmla="*/ 102 w 111"/>
                <a:gd name="T59" fmla="*/ 50 h 95"/>
                <a:gd name="T60" fmla="*/ 96 w 111"/>
                <a:gd name="T61" fmla="*/ 50 h 95"/>
                <a:gd name="T62" fmla="*/ 95 w 111"/>
                <a:gd name="T63" fmla="*/ 48 h 95"/>
                <a:gd name="T64" fmla="*/ 93 w 111"/>
                <a:gd name="T65" fmla="*/ 44 h 95"/>
                <a:gd name="T66" fmla="*/ 92 w 111"/>
                <a:gd name="T67" fmla="*/ 38 h 95"/>
                <a:gd name="T68" fmla="*/ 82 w 111"/>
                <a:gd name="T69" fmla="*/ 36 h 95"/>
                <a:gd name="T70" fmla="*/ 79 w 111"/>
                <a:gd name="T71" fmla="*/ 39 h 95"/>
                <a:gd name="T72" fmla="*/ 68 w 111"/>
                <a:gd name="T73" fmla="*/ 29 h 95"/>
                <a:gd name="T74" fmla="*/ 70 w 111"/>
                <a:gd name="T75" fmla="*/ 27 h 95"/>
                <a:gd name="T76" fmla="*/ 71 w 111"/>
                <a:gd name="T77" fmla="*/ 26 h 95"/>
                <a:gd name="T78" fmla="*/ 71 w 111"/>
                <a:gd name="T79" fmla="*/ 19 h 95"/>
                <a:gd name="T80" fmla="*/ 49 w 111"/>
                <a:gd name="T81" fmla="*/ 10 h 95"/>
                <a:gd name="T82" fmla="*/ 49 w 111"/>
                <a:gd name="T83" fmla="*/ 6 h 95"/>
                <a:gd name="T84" fmla="*/ 89 w 111"/>
                <a:gd name="T85" fmla="*/ 15 h 95"/>
                <a:gd name="T86" fmla="*/ 96 w 111"/>
                <a:gd name="T87" fmla="*/ 22 h 95"/>
                <a:gd name="T88" fmla="*/ 99 w 111"/>
                <a:gd name="T89" fmla="*/ 33 h 95"/>
                <a:gd name="T90" fmla="*/ 103 w 111"/>
                <a:gd name="T91" fmla="*/ 34 h 95"/>
                <a:gd name="T92" fmla="*/ 108 w 111"/>
                <a:gd name="T93" fmla="*/ 35 h 95"/>
                <a:gd name="T94" fmla="*/ 110 w 111"/>
                <a:gd name="T95" fmla="*/ 37 h 95"/>
                <a:gd name="T96" fmla="*/ 110 w 111"/>
                <a:gd name="T97" fmla="*/ 42 h 95"/>
                <a:gd name="T98" fmla="*/ 85 w 111"/>
                <a:gd name="T99" fmla="*/ 82 h 95"/>
                <a:gd name="T100" fmla="*/ 78 w 111"/>
                <a:gd name="T101" fmla="*/ 82 h 95"/>
                <a:gd name="T102" fmla="*/ 78 w 111"/>
                <a:gd name="T103" fmla="*/ 89 h 95"/>
                <a:gd name="T104" fmla="*/ 85 w 111"/>
                <a:gd name="T105" fmla="*/ 89 h 95"/>
                <a:gd name="T106" fmla="*/ 85 w 111"/>
                <a:gd name="T107" fmla="*/ 8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1" h="95">
                  <a:moveTo>
                    <a:pt x="88" y="79"/>
                  </a:moveTo>
                  <a:cubicBezTo>
                    <a:pt x="92" y="82"/>
                    <a:pt x="92" y="88"/>
                    <a:pt x="88" y="92"/>
                  </a:cubicBezTo>
                  <a:cubicBezTo>
                    <a:pt x="84" y="95"/>
                    <a:pt x="79" y="95"/>
                    <a:pt x="75" y="92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28" y="95"/>
                    <a:pt x="25" y="95"/>
                    <a:pt x="23" y="93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5" y="86"/>
                    <a:pt x="15" y="82"/>
                    <a:pt x="17" y="80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26" y="41"/>
                    <a:pt x="24" y="40"/>
                    <a:pt x="20" y="41"/>
                  </a:cubicBezTo>
                  <a:cubicBezTo>
                    <a:pt x="17" y="42"/>
                    <a:pt x="13" y="42"/>
                    <a:pt x="9" y="40"/>
                  </a:cubicBezTo>
                  <a:cubicBezTo>
                    <a:pt x="0" y="34"/>
                    <a:pt x="0" y="23"/>
                    <a:pt x="0" y="23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9" y="27"/>
                    <a:pt x="10" y="28"/>
                  </a:cubicBezTo>
                  <a:cubicBezTo>
                    <a:pt x="11" y="29"/>
                    <a:pt x="16" y="31"/>
                    <a:pt x="20" y="25"/>
                  </a:cubicBezTo>
                  <a:cubicBezTo>
                    <a:pt x="24" y="18"/>
                    <a:pt x="21" y="15"/>
                    <a:pt x="19" y="14"/>
                  </a:cubicBezTo>
                  <a:cubicBezTo>
                    <a:pt x="18" y="13"/>
                    <a:pt x="10" y="8"/>
                    <a:pt x="10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20" y="2"/>
                    <a:pt x="29" y="7"/>
                  </a:cubicBezTo>
                  <a:cubicBezTo>
                    <a:pt x="29" y="7"/>
                    <a:pt x="31" y="9"/>
                    <a:pt x="32" y="10"/>
                  </a:cubicBezTo>
                  <a:cubicBezTo>
                    <a:pt x="38" y="15"/>
                    <a:pt x="38" y="20"/>
                    <a:pt x="37" y="25"/>
                  </a:cubicBezTo>
                  <a:cubicBezTo>
                    <a:pt x="36" y="29"/>
                    <a:pt x="37" y="30"/>
                    <a:pt x="40" y="34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63" y="56"/>
                    <a:pt x="63" y="56"/>
                    <a:pt x="63" y="56"/>
                  </a:cubicBezTo>
                  <a:lnTo>
                    <a:pt x="88" y="79"/>
                  </a:lnTo>
                  <a:close/>
                  <a:moveTo>
                    <a:pt x="110" y="42"/>
                  </a:moveTo>
                  <a:cubicBezTo>
                    <a:pt x="102" y="50"/>
                    <a:pt x="102" y="50"/>
                    <a:pt x="102" y="50"/>
                  </a:cubicBezTo>
                  <a:cubicBezTo>
                    <a:pt x="100" y="52"/>
                    <a:pt x="98" y="52"/>
                    <a:pt x="96" y="50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93" y="47"/>
                    <a:pt x="93" y="45"/>
                    <a:pt x="93" y="44"/>
                  </a:cubicBezTo>
                  <a:cubicBezTo>
                    <a:pt x="95" y="43"/>
                    <a:pt x="94" y="41"/>
                    <a:pt x="92" y="38"/>
                  </a:cubicBezTo>
                  <a:cubicBezTo>
                    <a:pt x="88" y="35"/>
                    <a:pt x="84" y="35"/>
                    <a:pt x="82" y="36"/>
                  </a:cubicBezTo>
                  <a:cubicBezTo>
                    <a:pt x="81" y="37"/>
                    <a:pt x="79" y="39"/>
                    <a:pt x="79" y="3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0" y="27"/>
                    <a:pt x="71" y="27"/>
                    <a:pt x="71" y="26"/>
                  </a:cubicBezTo>
                  <a:cubicBezTo>
                    <a:pt x="75" y="22"/>
                    <a:pt x="71" y="19"/>
                    <a:pt x="71" y="19"/>
                  </a:cubicBezTo>
                  <a:cubicBezTo>
                    <a:pt x="62" y="10"/>
                    <a:pt x="49" y="10"/>
                    <a:pt x="49" y="10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75" y="0"/>
                    <a:pt x="85" y="11"/>
                    <a:pt x="89" y="15"/>
                  </a:cubicBezTo>
                  <a:cubicBezTo>
                    <a:pt x="92" y="18"/>
                    <a:pt x="95" y="21"/>
                    <a:pt x="96" y="22"/>
                  </a:cubicBezTo>
                  <a:cubicBezTo>
                    <a:pt x="98" y="24"/>
                    <a:pt x="96" y="30"/>
                    <a:pt x="99" y="33"/>
                  </a:cubicBezTo>
                  <a:cubicBezTo>
                    <a:pt x="100" y="34"/>
                    <a:pt x="102" y="34"/>
                    <a:pt x="103" y="34"/>
                  </a:cubicBezTo>
                  <a:cubicBezTo>
                    <a:pt x="105" y="33"/>
                    <a:pt x="107" y="34"/>
                    <a:pt x="108" y="35"/>
                  </a:cubicBezTo>
                  <a:cubicBezTo>
                    <a:pt x="110" y="37"/>
                    <a:pt x="110" y="37"/>
                    <a:pt x="110" y="37"/>
                  </a:cubicBezTo>
                  <a:cubicBezTo>
                    <a:pt x="111" y="38"/>
                    <a:pt x="111" y="41"/>
                    <a:pt x="110" y="42"/>
                  </a:cubicBezTo>
                  <a:close/>
                  <a:moveTo>
                    <a:pt x="85" y="82"/>
                  </a:moveTo>
                  <a:cubicBezTo>
                    <a:pt x="83" y="80"/>
                    <a:pt x="80" y="80"/>
                    <a:pt x="78" y="82"/>
                  </a:cubicBezTo>
                  <a:cubicBezTo>
                    <a:pt x="76" y="84"/>
                    <a:pt x="76" y="87"/>
                    <a:pt x="78" y="89"/>
                  </a:cubicBezTo>
                  <a:cubicBezTo>
                    <a:pt x="80" y="90"/>
                    <a:pt x="83" y="91"/>
                    <a:pt x="85" y="89"/>
                  </a:cubicBezTo>
                  <a:cubicBezTo>
                    <a:pt x="87" y="87"/>
                    <a:pt x="87" y="84"/>
                    <a:pt x="85" y="82"/>
                  </a:cubicBezTo>
                  <a:close/>
                </a:path>
              </a:pathLst>
            </a:custGeom>
            <a:solidFill>
              <a:srgbClr val="6048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CAC865D-D3CC-4CB7-9169-1378034D92A6}"/>
              </a:ext>
            </a:extLst>
          </p:cNvPr>
          <p:cNvGrpSpPr/>
          <p:nvPr/>
        </p:nvGrpSpPr>
        <p:grpSpPr>
          <a:xfrm>
            <a:off x="6723645" y="3779396"/>
            <a:ext cx="4630497" cy="561457"/>
            <a:chOff x="6723645" y="3836390"/>
            <a:chExt cx="4630497" cy="561457"/>
          </a:xfrm>
        </p:grpSpPr>
        <p:sp>
          <p:nvSpPr>
            <p:cNvPr id="44" name="TextBox 43"/>
            <p:cNvSpPr txBox="1"/>
            <p:nvPr/>
          </p:nvSpPr>
          <p:spPr>
            <a:xfrm>
              <a:off x="7227728" y="3836390"/>
              <a:ext cx="10591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60487F"/>
                  </a:solidFill>
                  <a:latin typeface="Arial Rounded MT Bold" panose="020F0704030504030204" pitchFamily="34" charset="0"/>
                </a:rPr>
                <a:t>Pick-Up</a:t>
              </a:r>
              <a:endParaRPr lang="id-ID" dirty="0">
                <a:solidFill>
                  <a:srgbClr val="60487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227727" y="4120848"/>
              <a:ext cx="412641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12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Pick a top-rated insurer. </a:t>
              </a:r>
              <a:endParaRPr lang="id-ID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5" name="Freeform 41"/>
            <p:cNvSpPr>
              <a:spLocks noEditPoints="1"/>
            </p:cNvSpPr>
            <p:nvPr/>
          </p:nvSpPr>
          <p:spPr bwMode="auto">
            <a:xfrm>
              <a:off x="6723645" y="3887788"/>
              <a:ext cx="423863" cy="296863"/>
            </a:xfrm>
            <a:custGeom>
              <a:avLst/>
              <a:gdLst>
                <a:gd name="T0" fmla="*/ 113 w 113"/>
                <a:gd name="T1" fmla="*/ 40 h 79"/>
                <a:gd name="T2" fmla="*/ 56 w 113"/>
                <a:gd name="T3" fmla="*/ 79 h 79"/>
                <a:gd name="T4" fmla="*/ 0 w 113"/>
                <a:gd name="T5" fmla="*/ 40 h 79"/>
                <a:gd name="T6" fmla="*/ 56 w 113"/>
                <a:gd name="T7" fmla="*/ 0 h 79"/>
                <a:gd name="T8" fmla="*/ 113 w 113"/>
                <a:gd name="T9" fmla="*/ 40 h 79"/>
                <a:gd name="T10" fmla="*/ 84 w 113"/>
                <a:gd name="T11" fmla="*/ 40 h 79"/>
                <a:gd name="T12" fmla="*/ 56 w 113"/>
                <a:gd name="T13" fmla="*/ 12 h 79"/>
                <a:gd name="T14" fmla="*/ 29 w 113"/>
                <a:gd name="T15" fmla="*/ 40 h 79"/>
                <a:gd name="T16" fmla="*/ 56 w 113"/>
                <a:gd name="T17" fmla="*/ 67 h 79"/>
                <a:gd name="T18" fmla="*/ 84 w 113"/>
                <a:gd name="T19" fmla="*/ 40 h 79"/>
                <a:gd name="T20" fmla="*/ 56 w 113"/>
                <a:gd name="T21" fmla="*/ 27 h 79"/>
                <a:gd name="T22" fmla="*/ 44 w 113"/>
                <a:gd name="T23" fmla="*/ 40 h 79"/>
                <a:gd name="T24" fmla="*/ 56 w 113"/>
                <a:gd name="T25" fmla="*/ 52 h 79"/>
                <a:gd name="T26" fmla="*/ 69 w 113"/>
                <a:gd name="T27" fmla="*/ 40 h 79"/>
                <a:gd name="T28" fmla="*/ 56 w 113"/>
                <a:gd name="T29" fmla="*/ 2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79">
                  <a:moveTo>
                    <a:pt x="113" y="40"/>
                  </a:moveTo>
                  <a:cubicBezTo>
                    <a:pt x="113" y="40"/>
                    <a:pt x="90" y="79"/>
                    <a:pt x="56" y="79"/>
                  </a:cubicBezTo>
                  <a:cubicBezTo>
                    <a:pt x="23" y="79"/>
                    <a:pt x="0" y="40"/>
                    <a:pt x="0" y="40"/>
                  </a:cubicBezTo>
                  <a:cubicBezTo>
                    <a:pt x="0" y="40"/>
                    <a:pt x="23" y="0"/>
                    <a:pt x="56" y="0"/>
                  </a:cubicBezTo>
                  <a:cubicBezTo>
                    <a:pt x="90" y="0"/>
                    <a:pt x="113" y="40"/>
                    <a:pt x="113" y="40"/>
                  </a:cubicBezTo>
                  <a:close/>
                  <a:moveTo>
                    <a:pt x="84" y="40"/>
                  </a:moveTo>
                  <a:cubicBezTo>
                    <a:pt x="84" y="24"/>
                    <a:pt x="71" y="12"/>
                    <a:pt x="56" y="12"/>
                  </a:cubicBezTo>
                  <a:cubicBezTo>
                    <a:pt x="41" y="12"/>
                    <a:pt x="29" y="24"/>
                    <a:pt x="29" y="40"/>
                  </a:cubicBezTo>
                  <a:cubicBezTo>
                    <a:pt x="29" y="55"/>
                    <a:pt x="41" y="67"/>
                    <a:pt x="56" y="67"/>
                  </a:cubicBezTo>
                  <a:cubicBezTo>
                    <a:pt x="71" y="67"/>
                    <a:pt x="84" y="55"/>
                    <a:pt x="84" y="40"/>
                  </a:cubicBezTo>
                  <a:close/>
                  <a:moveTo>
                    <a:pt x="56" y="27"/>
                  </a:moveTo>
                  <a:cubicBezTo>
                    <a:pt x="50" y="27"/>
                    <a:pt x="44" y="33"/>
                    <a:pt x="44" y="40"/>
                  </a:cubicBezTo>
                  <a:cubicBezTo>
                    <a:pt x="44" y="46"/>
                    <a:pt x="50" y="52"/>
                    <a:pt x="56" y="52"/>
                  </a:cubicBezTo>
                  <a:cubicBezTo>
                    <a:pt x="63" y="52"/>
                    <a:pt x="69" y="46"/>
                    <a:pt x="69" y="40"/>
                  </a:cubicBezTo>
                  <a:cubicBezTo>
                    <a:pt x="69" y="33"/>
                    <a:pt x="63" y="27"/>
                    <a:pt x="56" y="27"/>
                  </a:cubicBezTo>
                  <a:close/>
                </a:path>
              </a:pathLst>
            </a:custGeom>
            <a:solidFill>
              <a:srgbClr val="6048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8BD112E-C3CC-4A5B-9B15-89CE9D642F5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0" r="12280"/>
          <a:stretch>
            <a:fillRect/>
          </a:stretch>
        </p:blipFill>
        <p:spPr/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8EF49AE-0F92-4B7C-970D-FC1EEA7C2942}"/>
              </a:ext>
            </a:extLst>
          </p:cNvPr>
          <p:cNvGrpSpPr/>
          <p:nvPr/>
        </p:nvGrpSpPr>
        <p:grpSpPr>
          <a:xfrm>
            <a:off x="6755184" y="4900449"/>
            <a:ext cx="4598958" cy="561457"/>
            <a:chOff x="6755184" y="4900449"/>
            <a:chExt cx="4598958" cy="561457"/>
          </a:xfrm>
        </p:grpSpPr>
        <p:sp>
          <p:nvSpPr>
            <p:cNvPr id="21" name="Freeform 52">
              <a:extLst>
                <a:ext uri="{FF2B5EF4-FFF2-40B4-BE49-F238E27FC236}">
                  <a16:creationId xmlns:a16="http://schemas.microsoft.com/office/drawing/2014/main" id="{63392FDA-D136-4446-9627-26A6EA646E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55184" y="4905402"/>
              <a:ext cx="394252" cy="493078"/>
            </a:xfrm>
            <a:custGeom>
              <a:avLst/>
              <a:gdLst>
                <a:gd name="T0" fmla="*/ 154 w 159"/>
                <a:gd name="T1" fmla="*/ 18 h 198"/>
                <a:gd name="T2" fmla="*/ 141 w 159"/>
                <a:gd name="T3" fmla="*/ 19 h 198"/>
                <a:gd name="T4" fmla="*/ 82 w 159"/>
                <a:gd name="T5" fmla="*/ 2 h 198"/>
                <a:gd name="T6" fmla="*/ 79 w 159"/>
                <a:gd name="T7" fmla="*/ 0 h 198"/>
                <a:gd name="T8" fmla="*/ 77 w 159"/>
                <a:gd name="T9" fmla="*/ 2 h 198"/>
                <a:gd name="T10" fmla="*/ 18 w 159"/>
                <a:gd name="T11" fmla="*/ 19 h 198"/>
                <a:gd name="T12" fmla="*/ 4 w 159"/>
                <a:gd name="T13" fmla="*/ 18 h 198"/>
                <a:gd name="T14" fmla="*/ 0 w 159"/>
                <a:gd name="T15" fmla="*/ 18 h 198"/>
                <a:gd name="T16" fmla="*/ 0 w 159"/>
                <a:gd name="T17" fmla="*/ 129 h 198"/>
                <a:gd name="T18" fmla="*/ 52 w 159"/>
                <a:gd name="T19" fmla="*/ 180 h 198"/>
                <a:gd name="T20" fmla="*/ 76 w 159"/>
                <a:gd name="T21" fmla="*/ 195 h 198"/>
                <a:gd name="T22" fmla="*/ 79 w 159"/>
                <a:gd name="T23" fmla="*/ 198 h 198"/>
                <a:gd name="T24" fmla="*/ 82 w 159"/>
                <a:gd name="T25" fmla="*/ 195 h 198"/>
                <a:gd name="T26" fmla="*/ 106 w 159"/>
                <a:gd name="T27" fmla="*/ 180 h 198"/>
                <a:gd name="T28" fmla="*/ 159 w 159"/>
                <a:gd name="T29" fmla="*/ 129 h 198"/>
                <a:gd name="T30" fmla="*/ 159 w 159"/>
                <a:gd name="T31" fmla="*/ 18 h 198"/>
                <a:gd name="T32" fmla="*/ 154 w 159"/>
                <a:gd name="T33" fmla="*/ 18 h 198"/>
                <a:gd name="T34" fmla="*/ 149 w 159"/>
                <a:gd name="T35" fmla="*/ 129 h 198"/>
                <a:gd name="T36" fmla="*/ 103 w 159"/>
                <a:gd name="T37" fmla="*/ 170 h 198"/>
                <a:gd name="T38" fmla="*/ 79 w 159"/>
                <a:gd name="T39" fmla="*/ 184 h 198"/>
                <a:gd name="T40" fmla="*/ 56 w 159"/>
                <a:gd name="T41" fmla="*/ 170 h 198"/>
                <a:gd name="T42" fmla="*/ 10 w 159"/>
                <a:gd name="T43" fmla="*/ 129 h 198"/>
                <a:gd name="T44" fmla="*/ 10 w 159"/>
                <a:gd name="T45" fmla="*/ 29 h 198"/>
                <a:gd name="T46" fmla="*/ 79 w 159"/>
                <a:gd name="T47" fmla="*/ 13 h 198"/>
                <a:gd name="T48" fmla="*/ 149 w 159"/>
                <a:gd name="T49" fmla="*/ 29 h 198"/>
                <a:gd name="T50" fmla="*/ 149 w 159"/>
                <a:gd name="T51" fmla="*/ 129 h 198"/>
                <a:gd name="T52" fmla="*/ 79 w 159"/>
                <a:gd name="T53" fmla="*/ 20 h 198"/>
                <a:gd name="T54" fmla="*/ 143 w 159"/>
                <a:gd name="T55" fmla="*/ 35 h 198"/>
                <a:gd name="T56" fmla="*/ 143 w 159"/>
                <a:gd name="T57" fmla="*/ 129 h 198"/>
                <a:gd name="T58" fmla="*/ 101 w 159"/>
                <a:gd name="T59" fmla="*/ 165 h 198"/>
                <a:gd name="T60" fmla="*/ 79 w 159"/>
                <a:gd name="T61" fmla="*/ 176 h 198"/>
                <a:gd name="T62" fmla="*/ 79 w 159"/>
                <a:gd name="T63" fmla="*/ 2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" h="198">
                  <a:moveTo>
                    <a:pt x="154" y="18"/>
                  </a:moveTo>
                  <a:cubicBezTo>
                    <a:pt x="150" y="19"/>
                    <a:pt x="145" y="19"/>
                    <a:pt x="141" y="19"/>
                  </a:cubicBezTo>
                  <a:cubicBezTo>
                    <a:pt x="117" y="19"/>
                    <a:pt x="95" y="13"/>
                    <a:pt x="82" y="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63" y="13"/>
                    <a:pt x="41" y="19"/>
                    <a:pt x="18" y="19"/>
                  </a:cubicBezTo>
                  <a:cubicBezTo>
                    <a:pt x="13" y="19"/>
                    <a:pt x="9" y="19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61"/>
                    <a:pt x="29" y="171"/>
                    <a:pt x="52" y="180"/>
                  </a:cubicBezTo>
                  <a:cubicBezTo>
                    <a:pt x="68" y="185"/>
                    <a:pt x="76" y="194"/>
                    <a:pt x="76" y="195"/>
                  </a:cubicBezTo>
                  <a:cubicBezTo>
                    <a:pt x="79" y="198"/>
                    <a:pt x="79" y="198"/>
                    <a:pt x="79" y="198"/>
                  </a:cubicBezTo>
                  <a:cubicBezTo>
                    <a:pt x="82" y="195"/>
                    <a:pt x="82" y="195"/>
                    <a:pt x="82" y="195"/>
                  </a:cubicBezTo>
                  <a:cubicBezTo>
                    <a:pt x="83" y="194"/>
                    <a:pt x="91" y="186"/>
                    <a:pt x="106" y="180"/>
                  </a:cubicBezTo>
                  <a:cubicBezTo>
                    <a:pt x="130" y="171"/>
                    <a:pt x="159" y="161"/>
                    <a:pt x="159" y="129"/>
                  </a:cubicBezTo>
                  <a:cubicBezTo>
                    <a:pt x="159" y="18"/>
                    <a:pt x="159" y="18"/>
                    <a:pt x="159" y="18"/>
                  </a:cubicBezTo>
                  <a:lnTo>
                    <a:pt x="154" y="18"/>
                  </a:lnTo>
                  <a:close/>
                  <a:moveTo>
                    <a:pt x="149" y="129"/>
                  </a:moveTo>
                  <a:cubicBezTo>
                    <a:pt x="149" y="152"/>
                    <a:pt x="130" y="161"/>
                    <a:pt x="103" y="170"/>
                  </a:cubicBezTo>
                  <a:cubicBezTo>
                    <a:pt x="92" y="175"/>
                    <a:pt x="84" y="180"/>
                    <a:pt x="79" y="184"/>
                  </a:cubicBezTo>
                  <a:cubicBezTo>
                    <a:pt x="75" y="180"/>
                    <a:pt x="67" y="175"/>
                    <a:pt x="56" y="170"/>
                  </a:cubicBezTo>
                  <a:cubicBezTo>
                    <a:pt x="29" y="161"/>
                    <a:pt x="10" y="152"/>
                    <a:pt x="10" y="1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37" y="30"/>
                    <a:pt x="62" y="24"/>
                    <a:pt x="79" y="13"/>
                  </a:cubicBezTo>
                  <a:cubicBezTo>
                    <a:pt x="96" y="24"/>
                    <a:pt x="122" y="30"/>
                    <a:pt x="149" y="29"/>
                  </a:cubicBezTo>
                  <a:lnTo>
                    <a:pt x="149" y="129"/>
                  </a:lnTo>
                  <a:close/>
                  <a:moveTo>
                    <a:pt x="79" y="20"/>
                  </a:moveTo>
                  <a:cubicBezTo>
                    <a:pt x="96" y="30"/>
                    <a:pt x="119" y="35"/>
                    <a:pt x="143" y="35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43" y="147"/>
                    <a:pt x="130" y="154"/>
                    <a:pt x="101" y="165"/>
                  </a:cubicBezTo>
                  <a:cubicBezTo>
                    <a:pt x="92" y="168"/>
                    <a:pt x="84" y="173"/>
                    <a:pt x="79" y="176"/>
                  </a:cubicBezTo>
                  <a:lnTo>
                    <a:pt x="79" y="20"/>
                  </a:lnTo>
                  <a:close/>
                </a:path>
              </a:pathLst>
            </a:custGeom>
            <a:solidFill>
              <a:srgbClr val="6048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C37B565-280A-4FE0-9623-7D4CBE5D7C46}"/>
                </a:ext>
              </a:extLst>
            </p:cNvPr>
            <p:cNvSpPr txBox="1"/>
            <p:nvPr/>
          </p:nvSpPr>
          <p:spPr>
            <a:xfrm>
              <a:off x="7227728" y="4900449"/>
              <a:ext cx="11384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60487F"/>
                  </a:solidFill>
                  <a:latin typeface="Arial Rounded MT Bold" panose="020F0704030504030204" pitchFamily="34" charset="0"/>
                </a:rPr>
                <a:t>Maintain</a:t>
              </a:r>
              <a:endParaRPr lang="id-ID" dirty="0">
                <a:solidFill>
                  <a:srgbClr val="60487F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99531E5-254C-4C69-8BB1-E1AFEE6EF097}"/>
                </a:ext>
              </a:extLst>
            </p:cNvPr>
            <p:cNvSpPr/>
            <p:nvPr/>
          </p:nvSpPr>
          <p:spPr>
            <a:xfrm>
              <a:off x="7227727" y="5184907"/>
              <a:ext cx="412641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12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Maintain good credit.</a:t>
              </a:r>
              <a:endParaRPr lang="id-ID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630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 dir="vert"/>
      </p:transition>
    </mc:Choice>
    <mc:Fallback xmlns="">
      <p:transition spd="slow" advClick="0" advTm="5000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1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9" grpId="0" animBg="1"/>
      <p:bldP spid="3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BF965AD-9200-41C5-AC9A-1A73D41A5B6D}"/>
              </a:ext>
            </a:extLst>
          </p:cNvPr>
          <p:cNvSpPr/>
          <p:nvPr/>
        </p:nvSpPr>
        <p:spPr>
          <a:xfrm flipH="1" flipV="1">
            <a:off x="0" y="1962150"/>
            <a:ext cx="12192000" cy="4838700"/>
          </a:xfrm>
          <a:custGeom>
            <a:avLst/>
            <a:gdLst>
              <a:gd name="connsiteX0" fmla="*/ 0 w 12192000"/>
              <a:gd name="connsiteY0" fmla="*/ 0 h 4546324"/>
              <a:gd name="connsiteX1" fmla="*/ 12192000 w 12192000"/>
              <a:gd name="connsiteY1" fmla="*/ 0 h 4546324"/>
              <a:gd name="connsiteX2" fmla="*/ 12192000 w 12192000"/>
              <a:gd name="connsiteY2" fmla="*/ 1 h 4546324"/>
              <a:gd name="connsiteX3" fmla="*/ 12192000 w 12192000"/>
              <a:gd name="connsiteY3" fmla="*/ 1 h 4546324"/>
              <a:gd name="connsiteX4" fmla="*/ 12192000 w 12192000"/>
              <a:gd name="connsiteY4" fmla="*/ 4546324 h 4546324"/>
              <a:gd name="connsiteX5" fmla="*/ 12082672 w 12192000"/>
              <a:gd name="connsiteY5" fmla="*/ 4494007 h 4546324"/>
              <a:gd name="connsiteX6" fmla="*/ 10047080 w 12192000"/>
              <a:gd name="connsiteY6" fmla="*/ 2901010 h 4546324"/>
              <a:gd name="connsiteX7" fmla="*/ 9983905 w 12192000"/>
              <a:gd name="connsiteY7" fmla="*/ 2822754 h 4546324"/>
              <a:gd name="connsiteX8" fmla="*/ 9789203 w 12192000"/>
              <a:gd name="connsiteY8" fmla="*/ 2966493 h 4546324"/>
              <a:gd name="connsiteX9" fmla="*/ 6096000 w 12192000"/>
              <a:gd name="connsiteY9" fmla="*/ 4108450 h 4546324"/>
              <a:gd name="connsiteX10" fmla="*/ 9585 w 12192000"/>
              <a:gd name="connsiteY10" fmla="*/ 24607 h 4546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46324">
                <a:moveTo>
                  <a:pt x="0" y="0"/>
                </a:moveTo>
                <a:lnTo>
                  <a:pt x="12192000" y="0"/>
                </a:lnTo>
                <a:lnTo>
                  <a:pt x="12192000" y="1"/>
                </a:lnTo>
                <a:lnTo>
                  <a:pt x="12192000" y="1"/>
                </a:lnTo>
                <a:lnTo>
                  <a:pt x="12192000" y="4546324"/>
                </a:lnTo>
                <a:lnTo>
                  <a:pt x="12082672" y="4494007"/>
                </a:lnTo>
                <a:cubicBezTo>
                  <a:pt x="11280429" y="4090999"/>
                  <a:pt x="10596953" y="3544759"/>
                  <a:pt x="10047080" y="2901010"/>
                </a:cubicBezTo>
                <a:lnTo>
                  <a:pt x="9983905" y="2822754"/>
                </a:lnTo>
                <a:lnTo>
                  <a:pt x="9789203" y="2966493"/>
                </a:lnTo>
                <a:cubicBezTo>
                  <a:pt x="8734957" y="3687465"/>
                  <a:pt x="7464046" y="4108450"/>
                  <a:pt x="6096000" y="4108450"/>
                </a:cubicBezTo>
                <a:cubicBezTo>
                  <a:pt x="3359908" y="4108450"/>
                  <a:pt x="1012356" y="2424511"/>
                  <a:pt x="9585" y="24607"/>
                </a:cubicBezTo>
                <a:close/>
              </a:path>
            </a:pathLst>
          </a:custGeom>
          <a:gradFill>
            <a:gsLst>
              <a:gs pos="0">
                <a:srgbClr val="4AF8E1"/>
              </a:gs>
              <a:gs pos="50000">
                <a:srgbClr val="60487F"/>
              </a:gs>
              <a:gs pos="100000">
                <a:srgbClr val="3D013C"/>
              </a:gs>
            </a:gsLst>
            <a:lin ang="0" scaled="0"/>
          </a:gradFill>
          <a:ln>
            <a:noFill/>
          </a:ln>
          <a:effectLst>
            <a:outerShdw blurRad="1524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EE13265-8595-475B-9F0F-97B63E3372D5}"/>
              </a:ext>
            </a:extLst>
          </p:cNvPr>
          <p:cNvSpPr/>
          <p:nvPr/>
        </p:nvSpPr>
        <p:spPr>
          <a:xfrm flipH="1" flipV="1">
            <a:off x="0" y="2254526"/>
            <a:ext cx="12192000" cy="4546324"/>
          </a:xfrm>
          <a:custGeom>
            <a:avLst/>
            <a:gdLst>
              <a:gd name="connsiteX0" fmla="*/ 0 w 12192000"/>
              <a:gd name="connsiteY0" fmla="*/ 0 h 4546324"/>
              <a:gd name="connsiteX1" fmla="*/ 12192000 w 12192000"/>
              <a:gd name="connsiteY1" fmla="*/ 0 h 4546324"/>
              <a:gd name="connsiteX2" fmla="*/ 12192000 w 12192000"/>
              <a:gd name="connsiteY2" fmla="*/ 1 h 4546324"/>
              <a:gd name="connsiteX3" fmla="*/ 12192000 w 12192000"/>
              <a:gd name="connsiteY3" fmla="*/ 1 h 4546324"/>
              <a:gd name="connsiteX4" fmla="*/ 12192000 w 12192000"/>
              <a:gd name="connsiteY4" fmla="*/ 4546324 h 4546324"/>
              <a:gd name="connsiteX5" fmla="*/ 12082672 w 12192000"/>
              <a:gd name="connsiteY5" fmla="*/ 4494007 h 4546324"/>
              <a:gd name="connsiteX6" fmla="*/ 10047080 w 12192000"/>
              <a:gd name="connsiteY6" fmla="*/ 2901010 h 4546324"/>
              <a:gd name="connsiteX7" fmla="*/ 9983905 w 12192000"/>
              <a:gd name="connsiteY7" fmla="*/ 2822754 h 4546324"/>
              <a:gd name="connsiteX8" fmla="*/ 9789203 w 12192000"/>
              <a:gd name="connsiteY8" fmla="*/ 2966493 h 4546324"/>
              <a:gd name="connsiteX9" fmla="*/ 6096000 w 12192000"/>
              <a:gd name="connsiteY9" fmla="*/ 4108450 h 4546324"/>
              <a:gd name="connsiteX10" fmla="*/ 9585 w 12192000"/>
              <a:gd name="connsiteY10" fmla="*/ 24607 h 4546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46324">
                <a:moveTo>
                  <a:pt x="0" y="0"/>
                </a:moveTo>
                <a:lnTo>
                  <a:pt x="12192000" y="0"/>
                </a:lnTo>
                <a:lnTo>
                  <a:pt x="12192000" y="1"/>
                </a:lnTo>
                <a:lnTo>
                  <a:pt x="12192000" y="1"/>
                </a:lnTo>
                <a:lnTo>
                  <a:pt x="12192000" y="4546324"/>
                </a:lnTo>
                <a:lnTo>
                  <a:pt x="12082672" y="4494007"/>
                </a:lnTo>
                <a:cubicBezTo>
                  <a:pt x="11280429" y="4090999"/>
                  <a:pt x="10596953" y="3544759"/>
                  <a:pt x="10047080" y="2901010"/>
                </a:cubicBezTo>
                <a:lnTo>
                  <a:pt x="9983905" y="2822754"/>
                </a:lnTo>
                <a:lnTo>
                  <a:pt x="9789203" y="2966493"/>
                </a:lnTo>
                <a:cubicBezTo>
                  <a:pt x="8734957" y="3687465"/>
                  <a:pt x="7464046" y="4108450"/>
                  <a:pt x="6096000" y="4108450"/>
                </a:cubicBezTo>
                <a:cubicBezTo>
                  <a:pt x="3359908" y="4108450"/>
                  <a:pt x="1012356" y="2424511"/>
                  <a:pt x="9585" y="24607"/>
                </a:cubicBezTo>
                <a:close/>
              </a:path>
            </a:pathLst>
          </a:custGeom>
          <a:blipFill dpi="0" rotWithShape="0">
            <a:blip r:embed="rId2"/>
            <a:srcRect/>
            <a:stretch>
              <a:fillRect l="-133" r="4" b="-78782"/>
            </a:stretch>
          </a:blipFill>
          <a:ln>
            <a:noFill/>
          </a:ln>
          <a:effectLst>
            <a:outerShdw blurRad="1524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878331-0709-4C69-9D31-6B4A35B960AB}"/>
              </a:ext>
            </a:extLst>
          </p:cNvPr>
          <p:cNvSpPr/>
          <p:nvPr/>
        </p:nvSpPr>
        <p:spPr>
          <a:xfrm flipH="1" flipV="1">
            <a:off x="0" y="2019300"/>
            <a:ext cx="12192000" cy="4838700"/>
          </a:xfrm>
          <a:custGeom>
            <a:avLst/>
            <a:gdLst>
              <a:gd name="connsiteX0" fmla="*/ 0 w 12192000"/>
              <a:gd name="connsiteY0" fmla="*/ 0 h 4546324"/>
              <a:gd name="connsiteX1" fmla="*/ 12192000 w 12192000"/>
              <a:gd name="connsiteY1" fmla="*/ 0 h 4546324"/>
              <a:gd name="connsiteX2" fmla="*/ 12192000 w 12192000"/>
              <a:gd name="connsiteY2" fmla="*/ 1 h 4546324"/>
              <a:gd name="connsiteX3" fmla="*/ 12192000 w 12192000"/>
              <a:gd name="connsiteY3" fmla="*/ 1 h 4546324"/>
              <a:gd name="connsiteX4" fmla="*/ 12192000 w 12192000"/>
              <a:gd name="connsiteY4" fmla="*/ 4546324 h 4546324"/>
              <a:gd name="connsiteX5" fmla="*/ 12082672 w 12192000"/>
              <a:gd name="connsiteY5" fmla="*/ 4494007 h 4546324"/>
              <a:gd name="connsiteX6" fmla="*/ 10047080 w 12192000"/>
              <a:gd name="connsiteY6" fmla="*/ 2901010 h 4546324"/>
              <a:gd name="connsiteX7" fmla="*/ 9983905 w 12192000"/>
              <a:gd name="connsiteY7" fmla="*/ 2822754 h 4546324"/>
              <a:gd name="connsiteX8" fmla="*/ 9789203 w 12192000"/>
              <a:gd name="connsiteY8" fmla="*/ 2966493 h 4546324"/>
              <a:gd name="connsiteX9" fmla="*/ 6096000 w 12192000"/>
              <a:gd name="connsiteY9" fmla="*/ 4108450 h 4546324"/>
              <a:gd name="connsiteX10" fmla="*/ 9585 w 12192000"/>
              <a:gd name="connsiteY10" fmla="*/ 24607 h 4546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46324">
                <a:moveTo>
                  <a:pt x="0" y="0"/>
                </a:moveTo>
                <a:lnTo>
                  <a:pt x="12192000" y="0"/>
                </a:lnTo>
                <a:lnTo>
                  <a:pt x="12192000" y="1"/>
                </a:lnTo>
                <a:lnTo>
                  <a:pt x="12192000" y="1"/>
                </a:lnTo>
                <a:lnTo>
                  <a:pt x="12192000" y="4546324"/>
                </a:lnTo>
                <a:lnTo>
                  <a:pt x="12082672" y="4494007"/>
                </a:lnTo>
                <a:cubicBezTo>
                  <a:pt x="11280429" y="4090999"/>
                  <a:pt x="10596953" y="3544759"/>
                  <a:pt x="10047080" y="2901010"/>
                </a:cubicBezTo>
                <a:lnTo>
                  <a:pt x="9983905" y="2822754"/>
                </a:lnTo>
                <a:lnTo>
                  <a:pt x="9789203" y="2966493"/>
                </a:lnTo>
                <a:cubicBezTo>
                  <a:pt x="8734957" y="3687465"/>
                  <a:pt x="7464046" y="4108450"/>
                  <a:pt x="6096000" y="4108450"/>
                </a:cubicBezTo>
                <a:cubicBezTo>
                  <a:pt x="3359908" y="4108450"/>
                  <a:pt x="1012356" y="2424511"/>
                  <a:pt x="9585" y="24607"/>
                </a:cubicBezTo>
                <a:close/>
              </a:path>
            </a:pathLst>
          </a:custGeom>
          <a:gradFill>
            <a:gsLst>
              <a:gs pos="0">
                <a:srgbClr val="4AF8E1">
                  <a:alpha val="50000"/>
                </a:srgbClr>
              </a:gs>
              <a:gs pos="50000">
                <a:srgbClr val="60487F">
                  <a:alpha val="50000"/>
                </a:srgbClr>
              </a:gs>
              <a:gs pos="100000">
                <a:srgbClr val="3D013C">
                  <a:alpha val="50000"/>
                </a:srgbClr>
              </a:gs>
            </a:gsLst>
            <a:lin ang="0" scaled="0"/>
          </a:gradFill>
          <a:ln>
            <a:noFill/>
          </a:ln>
          <a:effectLst>
            <a:outerShdw blurRad="1524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706" y="-280555"/>
            <a:ext cx="3713311" cy="311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5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</Words>
  <Application>Microsoft Office PowerPoint</Application>
  <PresentationFormat>Widescreen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Noto Sans</vt:lpstr>
      <vt:lpstr>Calibri</vt:lpstr>
      <vt:lpstr>Arial Unicode MS</vt:lpstr>
      <vt:lpstr>Arial Rounded MT Bold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Bram Dupont</cp:lastModifiedBy>
  <cp:revision>31</cp:revision>
  <dcterms:created xsi:type="dcterms:W3CDTF">2019-02-10T16:31:55Z</dcterms:created>
  <dcterms:modified xsi:type="dcterms:W3CDTF">2019-09-20T13:05:20Z</dcterms:modified>
</cp:coreProperties>
</file>