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Bodoni MT" panose="02070603080606020203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ooper Black" panose="0208090404030B020404" pitchFamily="18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2F42"/>
    <a:srgbClr val="A32128"/>
    <a:srgbClr val="02D3D8"/>
    <a:srgbClr val="EEA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66C568-7515-496D-8A7F-6692C8F9B23E}" v="27" dt="2019-09-08T06:42:21.1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7C66C568-7515-496D-8A7F-6692C8F9B23E}"/>
    <pc:docChg chg="custSel modSld">
      <pc:chgData name="Presentation Point" userId="f45ce91d846791e9" providerId="LiveId" clId="{7C66C568-7515-496D-8A7F-6692C8F9B23E}" dt="2019-09-08T06:42:21.148" v="46" actId="20577"/>
      <pc:docMkLst>
        <pc:docMk/>
      </pc:docMkLst>
      <pc:sldChg chg="modSp">
        <pc:chgData name="Presentation Point" userId="f45ce91d846791e9" providerId="LiveId" clId="{7C66C568-7515-496D-8A7F-6692C8F9B23E}" dt="2019-09-08T06:39:30.085" v="21" actId="6549"/>
        <pc:sldMkLst>
          <pc:docMk/>
          <pc:sldMk cId="3372782073" sldId="258"/>
        </pc:sldMkLst>
        <pc:spChg chg="mod">
          <ac:chgData name="Presentation Point" userId="f45ce91d846791e9" providerId="LiveId" clId="{7C66C568-7515-496D-8A7F-6692C8F9B23E}" dt="2019-09-08T06:39:30.085" v="21" actId="6549"/>
          <ac:spMkLst>
            <pc:docMk/>
            <pc:sldMk cId="3372782073" sldId="258"/>
            <ac:spMk id="9" creationId="{5ADA5F23-B06A-473C-AC2A-265CD944B36D}"/>
          </ac:spMkLst>
        </pc:spChg>
      </pc:sldChg>
      <pc:sldChg chg="modSp">
        <pc:chgData name="Presentation Point" userId="f45ce91d846791e9" providerId="LiveId" clId="{7C66C568-7515-496D-8A7F-6692C8F9B23E}" dt="2019-09-08T06:39:20.085" v="17" actId="6549"/>
        <pc:sldMkLst>
          <pc:docMk/>
          <pc:sldMk cId="1944563968" sldId="259"/>
        </pc:sldMkLst>
        <pc:spChg chg="mod">
          <ac:chgData name="Presentation Point" userId="f45ce91d846791e9" providerId="LiveId" clId="{7C66C568-7515-496D-8A7F-6692C8F9B23E}" dt="2019-09-08T06:39:20.085" v="17" actId="6549"/>
          <ac:spMkLst>
            <pc:docMk/>
            <pc:sldMk cId="1944563968" sldId="259"/>
            <ac:spMk id="9" creationId="{5ADA5F23-B06A-473C-AC2A-265CD944B36D}"/>
          </ac:spMkLst>
        </pc:spChg>
      </pc:sldChg>
      <pc:sldChg chg="modSp">
        <pc:chgData name="Presentation Point" userId="f45ce91d846791e9" providerId="LiveId" clId="{7C66C568-7515-496D-8A7F-6692C8F9B23E}" dt="2019-09-08T06:40:58.160" v="32" actId="6549"/>
        <pc:sldMkLst>
          <pc:docMk/>
          <pc:sldMk cId="1968747411" sldId="263"/>
        </pc:sldMkLst>
        <pc:spChg chg="mod">
          <ac:chgData name="Presentation Point" userId="f45ce91d846791e9" providerId="LiveId" clId="{7C66C568-7515-496D-8A7F-6692C8F9B23E}" dt="2019-09-08T06:40:50.417" v="26" actId="6549"/>
          <ac:spMkLst>
            <pc:docMk/>
            <pc:sldMk cId="1968747411" sldId="263"/>
            <ac:spMk id="17" creationId="{31C9C682-C913-4784-B729-F179434EE926}"/>
          </ac:spMkLst>
        </pc:spChg>
        <pc:spChg chg="mod">
          <ac:chgData name="Presentation Point" userId="f45ce91d846791e9" providerId="LiveId" clId="{7C66C568-7515-496D-8A7F-6692C8F9B23E}" dt="2019-09-08T06:40:58.160" v="32" actId="6549"/>
          <ac:spMkLst>
            <pc:docMk/>
            <pc:sldMk cId="1968747411" sldId="263"/>
            <ac:spMk id="21" creationId="{40EA3771-391D-4714-A21C-CFBAF5BDFBB9}"/>
          </ac:spMkLst>
        </pc:spChg>
        <pc:spChg chg="mod">
          <ac:chgData name="Presentation Point" userId="f45ce91d846791e9" providerId="LiveId" clId="{7C66C568-7515-496D-8A7F-6692C8F9B23E}" dt="2019-09-08T06:40:43.616" v="22" actId="20577"/>
          <ac:spMkLst>
            <pc:docMk/>
            <pc:sldMk cId="1968747411" sldId="263"/>
            <ac:spMk id="23" creationId="{078FA280-5842-4565-BE6A-3FEC4F071EF9}"/>
          </ac:spMkLst>
        </pc:spChg>
      </pc:sldChg>
      <pc:sldChg chg="modSp">
        <pc:chgData name="Presentation Point" userId="f45ce91d846791e9" providerId="LiveId" clId="{7C66C568-7515-496D-8A7F-6692C8F9B23E}" dt="2019-09-08T06:41:22.137" v="40" actId="20577"/>
        <pc:sldMkLst>
          <pc:docMk/>
          <pc:sldMk cId="875837035" sldId="264"/>
        </pc:sldMkLst>
        <pc:spChg chg="mod">
          <ac:chgData name="Presentation Point" userId="f45ce91d846791e9" providerId="LiveId" clId="{7C66C568-7515-496D-8A7F-6692C8F9B23E}" dt="2019-09-08T06:41:05.835" v="34" actId="6549"/>
          <ac:spMkLst>
            <pc:docMk/>
            <pc:sldMk cId="875837035" sldId="264"/>
            <ac:spMk id="16" creationId="{6CCF63A9-5777-46E8-ABDB-DFE78C1DE3D2}"/>
          </ac:spMkLst>
        </pc:spChg>
        <pc:spChg chg="mod">
          <ac:chgData name="Presentation Point" userId="f45ce91d846791e9" providerId="LiveId" clId="{7C66C568-7515-496D-8A7F-6692C8F9B23E}" dt="2019-09-08T06:41:17.297" v="37" actId="20577"/>
          <ac:spMkLst>
            <pc:docMk/>
            <pc:sldMk cId="875837035" sldId="264"/>
            <ac:spMk id="17" creationId="{B844B233-7DCC-42F1-88F0-26A1BF91B4BA}"/>
          </ac:spMkLst>
        </pc:spChg>
        <pc:spChg chg="mod">
          <ac:chgData name="Presentation Point" userId="f45ce91d846791e9" providerId="LiveId" clId="{7C66C568-7515-496D-8A7F-6692C8F9B23E}" dt="2019-09-08T06:41:22.137" v="40" actId="20577"/>
          <ac:spMkLst>
            <pc:docMk/>
            <pc:sldMk cId="875837035" sldId="264"/>
            <ac:spMk id="18" creationId="{934DB114-5DCE-43F8-8DF4-04387330BF61}"/>
          </ac:spMkLst>
        </pc:spChg>
      </pc:sldChg>
      <pc:sldChg chg="modSp">
        <pc:chgData name="Presentation Point" userId="f45ce91d846791e9" providerId="LiveId" clId="{7C66C568-7515-496D-8A7F-6692C8F9B23E}" dt="2019-09-08T06:41:42.772" v="41" actId="313"/>
        <pc:sldMkLst>
          <pc:docMk/>
          <pc:sldMk cId="587114308" sldId="265"/>
        </pc:sldMkLst>
        <pc:spChg chg="mod">
          <ac:chgData name="Presentation Point" userId="f45ce91d846791e9" providerId="LiveId" clId="{7C66C568-7515-496D-8A7F-6692C8F9B23E}" dt="2019-09-08T06:41:42.772" v="41" actId="313"/>
          <ac:spMkLst>
            <pc:docMk/>
            <pc:sldMk cId="587114308" sldId="265"/>
            <ac:spMk id="19" creationId="{49AA6168-97FB-48E8-AEA9-E53D2E1FE0E1}"/>
          </ac:spMkLst>
        </pc:spChg>
      </pc:sldChg>
      <pc:sldChg chg="modSp">
        <pc:chgData name="Presentation Point" userId="f45ce91d846791e9" providerId="LiveId" clId="{7C66C568-7515-496D-8A7F-6692C8F9B23E}" dt="2019-09-08T06:41:54.337" v="45" actId="6549"/>
        <pc:sldMkLst>
          <pc:docMk/>
          <pc:sldMk cId="136576231" sldId="266"/>
        </pc:sldMkLst>
        <pc:spChg chg="mod">
          <ac:chgData name="Presentation Point" userId="f45ce91d846791e9" providerId="LiveId" clId="{7C66C568-7515-496D-8A7F-6692C8F9B23E}" dt="2019-09-08T06:41:51.606" v="43" actId="6549"/>
          <ac:spMkLst>
            <pc:docMk/>
            <pc:sldMk cId="136576231" sldId="266"/>
            <ac:spMk id="11" creationId="{EC983FF6-31CA-4061-AB13-26DFB93A5400}"/>
          </ac:spMkLst>
        </pc:spChg>
        <pc:spChg chg="mod">
          <ac:chgData name="Presentation Point" userId="f45ce91d846791e9" providerId="LiveId" clId="{7C66C568-7515-496D-8A7F-6692C8F9B23E}" dt="2019-09-08T06:41:54.337" v="45" actId="6549"/>
          <ac:spMkLst>
            <pc:docMk/>
            <pc:sldMk cId="136576231" sldId="266"/>
            <ac:spMk id="13" creationId="{8CF1C953-BDB1-4610-8CF2-120D346D7388}"/>
          </ac:spMkLst>
        </pc:spChg>
      </pc:sldChg>
      <pc:sldChg chg="modSp">
        <pc:chgData name="Presentation Point" userId="f45ce91d846791e9" providerId="LiveId" clId="{7C66C568-7515-496D-8A7F-6692C8F9B23E}" dt="2019-09-08T06:42:21.148" v="46" actId="20577"/>
        <pc:sldMkLst>
          <pc:docMk/>
          <pc:sldMk cId="2682568264" sldId="267"/>
        </pc:sldMkLst>
        <pc:spChg chg="mod">
          <ac:chgData name="Presentation Point" userId="f45ce91d846791e9" providerId="LiveId" clId="{7C66C568-7515-496D-8A7F-6692C8F9B23E}" dt="2019-09-08T06:42:21.148" v="46" actId="20577"/>
          <ac:spMkLst>
            <pc:docMk/>
            <pc:sldMk cId="2682568264" sldId="267"/>
            <ac:spMk id="9" creationId="{E8E6B53B-9BA2-4E3C-AD5B-CEF1178B3AB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D062-3785-4832-90D9-EF4D51D20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18F7E-0D71-4086-A0C4-1A076D20B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87443-A6EF-4E03-8503-992BAC0A5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B34D-42FE-4C81-9828-8176B6E87190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96893-3621-4EB4-8C31-4BCF3132F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16040-ED29-46EC-B01E-C0DC5855A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7F5-54A3-47CE-AFE6-E73ED4DDD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362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D4135-BB2F-47A1-9C3C-F1A6C619E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34C68E-2413-4F8E-A064-BF4D6479CE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0EA6A-6B43-4518-A587-B9862424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B34D-42FE-4C81-9828-8176B6E87190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8136F-1E28-4427-8C5F-23FB638B3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68DB2-6AD6-423D-A502-41C7B7443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7F5-54A3-47CE-AFE6-E73ED4DDD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26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024A3B-2E64-4357-A594-262B347F04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5EE04-4B5D-43B1-BAB8-250EFEC49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0491F-5E9E-4554-B621-58BA9DC33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B34D-42FE-4C81-9828-8176B6E87190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0CEAC-5C46-47DD-967A-ECB774C9C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67F7B-D970-4E76-8F01-EEC7C75BF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7F5-54A3-47CE-AFE6-E73ED4DDD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4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65A55-B449-4637-9310-E1FFC4CF8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6367A-28EA-4171-83FC-FC9125EA1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4DC50-6708-4CBA-9FF3-7ABB79D2A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B34D-42FE-4C81-9828-8176B6E87190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B47AA-4CCE-4135-A477-DDE9422DD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F3978-608A-46CF-93A1-ABB3C4FC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7F5-54A3-47CE-AFE6-E73ED4DDD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31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756F-671F-4DB3-BBD2-669B68071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5688-E191-43A3-B86A-3EE2D55AB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EA921-CA98-4F64-BB44-BD997B402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B34D-42FE-4C81-9828-8176B6E87190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3B4D8-7535-4B4B-899D-8262156B5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E02B7-E926-490A-AA66-018C78217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7F5-54A3-47CE-AFE6-E73ED4DDD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813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5E247-8876-4124-8A96-6377C1294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E6A25-1B08-4017-BFE3-B8F3915C71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BECA6-6404-442B-9FA7-AAD316331E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EE68D-DA25-4EA8-9B3D-27998FF78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B34D-42FE-4C81-9828-8176B6E87190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C6F17-50E9-41AE-98B8-BD5CF00C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7BAA63-34C5-45E2-A412-85935567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7F5-54A3-47CE-AFE6-E73ED4DDD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17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BB67-EDD1-4E1E-A115-EBF7D8116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101FD-6538-41DB-87D2-BC852920B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227C8-EE9E-4F78-B666-8E0DC8582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93C824-D9CC-41A5-B02B-2F7EE4E9C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4B50C-3A3A-4C76-ACB9-538836599C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519D32-5F48-4E16-853B-44699ED12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B34D-42FE-4C81-9828-8176B6E87190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23C6D-C1C0-424F-B484-75920C83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C2D594-D463-46A2-A8A3-DAEAF711A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7F5-54A3-47CE-AFE6-E73ED4DDD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8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68D3D-4766-466C-9671-5F96EA324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27CFD4-5947-4380-8085-7DC38BCEE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B34D-42FE-4C81-9828-8176B6E87190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2F126A-CC7B-4790-90A3-A4C67074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D1F78-3684-4D35-B761-F2021D5D7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7F5-54A3-47CE-AFE6-E73ED4DDD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0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2CA00E-8A28-403F-B387-0DD28F99B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B34D-42FE-4C81-9828-8176B6E87190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B3E5DC-5E9C-4DF2-A994-50BE43C63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99F0F1-1A3E-4FF9-853D-13D401458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7F5-54A3-47CE-AFE6-E73ED4DDD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1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C7B9B-6DFE-4F00-8F38-1D4D52244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F1DC-88B3-42C4-8166-C2FC6288F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F2D05D-1999-426D-B684-265F51FAD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FF1F1-92B2-44AB-A3C8-6C531D9FE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B34D-42FE-4C81-9828-8176B6E87190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42304B-F66A-4DF3-ABC4-1B0EDD12E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63154-EB6D-47AD-B9A5-B6A650DA5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7F5-54A3-47CE-AFE6-E73ED4DDD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72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28A2-9EAE-4451-AB98-55112BE5A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04F165-8BB0-46A6-80A3-AF717FCE7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C39D63-114E-4A99-BF46-AE3EDD5448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0ED37-C36F-4536-BD14-C3E29687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FB34D-42FE-4C81-9828-8176B6E87190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26684A-7EE0-4284-A62A-BCBE8C31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41DC84-4272-4AE9-83DB-D2613F427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47F5-54A3-47CE-AFE6-E73ED4DDD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DDC0BE-0133-4F82-9EF3-465566323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5796A-E9BF-4DF3-811E-86B68B850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9D7E2-55EF-4D3C-9BEE-7F9893B25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FB34D-42FE-4C81-9828-8176B6E87190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B1341-C9EB-4EB1-B306-57F9BA93B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746950-AC02-4147-9EDC-29AE087436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047F5-54A3-47CE-AFE6-E73ED4DDD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9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0743DE-3866-4127-A3D8-B2AAAE1AA820}"/>
              </a:ext>
            </a:extLst>
          </p:cNvPr>
          <p:cNvGrpSpPr/>
          <p:nvPr/>
        </p:nvGrpSpPr>
        <p:grpSpPr>
          <a:xfrm>
            <a:off x="757312" y="5184620"/>
            <a:ext cx="2772229" cy="1034298"/>
            <a:chOff x="757312" y="5184620"/>
            <a:chExt cx="2772229" cy="10342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64FEB8-2B8F-4F51-ACF0-16B40F46CC44}"/>
                </a:ext>
              </a:extLst>
            </p:cNvPr>
            <p:cNvSpPr txBox="1"/>
            <p:nvPr/>
          </p:nvSpPr>
          <p:spPr>
            <a:xfrm>
              <a:off x="757312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+123456789</a:t>
              </a:r>
            </a:p>
          </p:txBody>
        </p:sp>
        <p:sp>
          <p:nvSpPr>
            <p:cNvPr id="7" name="Freeform 96">
              <a:extLst>
                <a:ext uri="{FF2B5EF4-FFF2-40B4-BE49-F238E27FC236}">
                  <a16:creationId xmlns:a16="http://schemas.microsoft.com/office/drawing/2014/main" id="{C56A4C5A-B58E-429F-A193-9462F51B2A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5389" y="5184620"/>
              <a:ext cx="456077" cy="456910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86 w 232"/>
                <a:gd name="T11" fmla="*/ 166 h 232"/>
                <a:gd name="T12" fmla="*/ 169 w 232"/>
                <a:gd name="T13" fmla="*/ 184 h 232"/>
                <a:gd name="T14" fmla="*/ 88 w 232"/>
                <a:gd name="T15" fmla="*/ 144 h 232"/>
                <a:gd name="T16" fmla="*/ 48 w 232"/>
                <a:gd name="T17" fmla="*/ 63 h 232"/>
                <a:gd name="T18" fmla="*/ 66 w 232"/>
                <a:gd name="T19" fmla="*/ 46 h 232"/>
                <a:gd name="T20" fmla="*/ 88 w 232"/>
                <a:gd name="T21" fmla="*/ 61 h 232"/>
                <a:gd name="T22" fmla="*/ 94 w 232"/>
                <a:gd name="T23" fmla="*/ 79 h 232"/>
                <a:gd name="T24" fmla="*/ 77 w 232"/>
                <a:gd name="T25" fmla="*/ 95 h 232"/>
                <a:gd name="T26" fmla="*/ 99 w 232"/>
                <a:gd name="T27" fmla="*/ 133 h 232"/>
                <a:gd name="T28" fmla="*/ 136 w 232"/>
                <a:gd name="T29" fmla="*/ 155 h 232"/>
                <a:gd name="T30" fmla="*/ 153 w 232"/>
                <a:gd name="T31" fmla="*/ 138 h 232"/>
                <a:gd name="T32" fmla="*/ 171 w 232"/>
                <a:gd name="T33" fmla="*/ 144 h 232"/>
                <a:gd name="T34" fmla="*/ 186 w 232"/>
                <a:gd name="T35" fmla="*/ 1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86" y="166"/>
                  </a:moveTo>
                  <a:cubicBezTo>
                    <a:pt x="179" y="173"/>
                    <a:pt x="169" y="184"/>
                    <a:pt x="169" y="184"/>
                  </a:cubicBezTo>
                  <a:cubicBezTo>
                    <a:pt x="157" y="195"/>
                    <a:pt x="126" y="183"/>
                    <a:pt x="88" y="144"/>
                  </a:cubicBezTo>
                  <a:cubicBezTo>
                    <a:pt x="49" y="105"/>
                    <a:pt x="37" y="75"/>
                    <a:pt x="48" y="63"/>
                  </a:cubicBezTo>
                  <a:cubicBezTo>
                    <a:pt x="48" y="63"/>
                    <a:pt x="59" y="53"/>
                    <a:pt x="66" y="46"/>
                  </a:cubicBezTo>
                  <a:cubicBezTo>
                    <a:pt x="73" y="39"/>
                    <a:pt x="81" y="51"/>
                    <a:pt x="88" y="61"/>
                  </a:cubicBezTo>
                  <a:cubicBezTo>
                    <a:pt x="95" y="70"/>
                    <a:pt x="96" y="76"/>
                    <a:pt x="94" y="79"/>
                  </a:cubicBezTo>
                  <a:cubicBezTo>
                    <a:pt x="91" y="81"/>
                    <a:pt x="82" y="90"/>
                    <a:pt x="77" y="95"/>
                  </a:cubicBezTo>
                  <a:cubicBezTo>
                    <a:pt x="74" y="98"/>
                    <a:pt x="74" y="107"/>
                    <a:pt x="99" y="133"/>
                  </a:cubicBezTo>
                  <a:cubicBezTo>
                    <a:pt x="124" y="158"/>
                    <a:pt x="134" y="158"/>
                    <a:pt x="136" y="155"/>
                  </a:cubicBezTo>
                  <a:cubicBezTo>
                    <a:pt x="142" y="149"/>
                    <a:pt x="151" y="140"/>
                    <a:pt x="153" y="138"/>
                  </a:cubicBezTo>
                  <a:cubicBezTo>
                    <a:pt x="155" y="136"/>
                    <a:pt x="162" y="137"/>
                    <a:pt x="171" y="144"/>
                  </a:cubicBezTo>
                  <a:cubicBezTo>
                    <a:pt x="181" y="151"/>
                    <a:pt x="193" y="159"/>
                    <a:pt x="186" y="166"/>
                  </a:cubicBezTo>
                  <a:close/>
                </a:path>
              </a:pathLst>
            </a:custGeom>
            <a:solidFill>
              <a:srgbClr val="202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D33369-57E4-4BDB-BF24-7E4F784A0F91}"/>
              </a:ext>
            </a:extLst>
          </p:cNvPr>
          <p:cNvGrpSpPr/>
          <p:nvPr/>
        </p:nvGrpSpPr>
        <p:grpSpPr>
          <a:xfrm>
            <a:off x="4709468" y="5184620"/>
            <a:ext cx="2772229" cy="1034298"/>
            <a:chOff x="4709468" y="5184620"/>
            <a:chExt cx="2772229" cy="1034298"/>
          </a:xfrm>
        </p:grpSpPr>
        <p:sp>
          <p:nvSpPr>
            <p:cNvPr id="9" name="Freeform 107">
              <a:extLst>
                <a:ext uri="{FF2B5EF4-FFF2-40B4-BE49-F238E27FC236}">
                  <a16:creationId xmlns:a16="http://schemas.microsoft.com/office/drawing/2014/main" id="{ED020A91-A784-4030-B027-CD9F7E3112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7545" y="5184620"/>
              <a:ext cx="456077" cy="456910"/>
            </a:xfrm>
            <a:custGeom>
              <a:avLst/>
              <a:gdLst>
                <a:gd name="T0" fmla="*/ 112 w 232"/>
                <a:gd name="T1" fmla="*/ 85 h 232"/>
                <a:gd name="T2" fmla="*/ 76 w 232"/>
                <a:gd name="T3" fmla="*/ 112 h 232"/>
                <a:gd name="T4" fmla="*/ 81 w 232"/>
                <a:gd name="T5" fmla="*/ 151 h 232"/>
                <a:gd name="T6" fmla="*/ 112 w 232"/>
                <a:gd name="T7" fmla="*/ 119 h 232"/>
                <a:gd name="T8" fmla="*/ 81 w 232"/>
                <a:gd name="T9" fmla="*/ 151 h 232"/>
                <a:gd name="T10" fmla="*/ 112 w 232"/>
                <a:gd name="T11" fmla="*/ 186 h 232"/>
                <a:gd name="T12" fmla="*/ 83 w 232"/>
                <a:gd name="T13" fmla="*/ 157 h 232"/>
                <a:gd name="T14" fmla="*/ 83 w 232"/>
                <a:gd name="T15" fmla="*/ 74 h 232"/>
                <a:gd name="T16" fmla="*/ 112 w 232"/>
                <a:gd name="T17" fmla="*/ 45 h 232"/>
                <a:gd name="T18" fmla="*/ 83 w 232"/>
                <a:gd name="T19" fmla="*/ 74 h 232"/>
                <a:gd name="T20" fmla="*/ 45 w 232"/>
                <a:gd name="T21" fmla="*/ 119 h 232"/>
                <a:gd name="T22" fmla="*/ 75 w 232"/>
                <a:gd name="T23" fmla="*/ 153 h 232"/>
                <a:gd name="T24" fmla="*/ 75 w 232"/>
                <a:gd name="T25" fmla="*/ 79 h 232"/>
                <a:gd name="T26" fmla="*/ 45 w 232"/>
                <a:gd name="T27" fmla="*/ 112 h 232"/>
                <a:gd name="T28" fmla="*/ 75 w 232"/>
                <a:gd name="T29" fmla="*/ 79 h 232"/>
                <a:gd name="T30" fmla="*/ 141 w 232"/>
                <a:gd name="T31" fmla="*/ 50 h 232"/>
                <a:gd name="T32" fmla="*/ 166 w 232"/>
                <a:gd name="T33" fmla="*/ 67 h 232"/>
                <a:gd name="T34" fmla="*/ 90 w 232"/>
                <a:gd name="T35" fmla="*/ 181 h 232"/>
                <a:gd name="T36" fmla="*/ 65 w 232"/>
                <a:gd name="T37" fmla="*/ 164 h 232"/>
                <a:gd name="T38" fmla="*/ 65 w 232"/>
                <a:gd name="T39" fmla="*/ 67 h 232"/>
                <a:gd name="T40" fmla="*/ 90 w 232"/>
                <a:gd name="T41" fmla="*/ 50 h 232"/>
                <a:gd name="T42" fmla="*/ 162 w 232"/>
                <a:gd name="T43" fmla="*/ 112 h 232"/>
                <a:gd name="T44" fmla="*/ 171 w 232"/>
                <a:gd name="T45" fmla="*/ 72 h 232"/>
                <a:gd name="T46" fmla="*/ 141 w 232"/>
                <a:gd name="T47" fmla="*/ 181 h 232"/>
                <a:gd name="T48" fmla="*/ 154 w 232"/>
                <a:gd name="T49" fmla="*/ 159 h 232"/>
                <a:gd name="T50" fmla="*/ 126 w 232"/>
                <a:gd name="T51" fmla="*/ 46 h 232"/>
                <a:gd name="T52" fmla="*/ 119 w 232"/>
                <a:gd name="T53" fmla="*/ 79 h 232"/>
                <a:gd name="T54" fmla="*/ 126 w 232"/>
                <a:gd name="T55" fmla="*/ 46 h 232"/>
                <a:gd name="T56" fmla="*/ 116 w 232"/>
                <a:gd name="T57" fmla="*/ 232 h 232"/>
                <a:gd name="T58" fmla="*/ 116 w 232"/>
                <a:gd name="T59" fmla="*/ 0 h 232"/>
                <a:gd name="T60" fmla="*/ 196 w 232"/>
                <a:gd name="T61" fmla="*/ 116 h 232"/>
                <a:gd name="T62" fmla="*/ 36 w 232"/>
                <a:gd name="T63" fmla="*/ 116 h 232"/>
                <a:gd name="T64" fmla="*/ 196 w 232"/>
                <a:gd name="T65" fmla="*/ 116 h 232"/>
                <a:gd name="T66" fmla="*/ 171 w 232"/>
                <a:gd name="T67" fmla="*/ 159 h 232"/>
                <a:gd name="T68" fmla="*/ 162 w 232"/>
                <a:gd name="T69" fmla="*/ 119 h 232"/>
                <a:gd name="T70" fmla="*/ 119 w 232"/>
                <a:gd name="T71" fmla="*/ 153 h 232"/>
                <a:gd name="T72" fmla="*/ 126 w 232"/>
                <a:gd name="T73" fmla="*/ 185 h 232"/>
                <a:gd name="T74" fmla="*/ 119 w 232"/>
                <a:gd name="T75" fmla="*/ 153 h 232"/>
                <a:gd name="T76" fmla="*/ 119 w 232"/>
                <a:gd name="T77" fmla="*/ 85 h 232"/>
                <a:gd name="T78" fmla="*/ 155 w 232"/>
                <a:gd name="T79" fmla="*/ 112 h 232"/>
                <a:gd name="T80" fmla="*/ 155 w 232"/>
                <a:gd name="T81" fmla="*/ 119 h 232"/>
                <a:gd name="T82" fmla="*/ 119 w 232"/>
                <a:gd name="T83" fmla="*/ 146 h 232"/>
                <a:gd name="T84" fmla="*/ 155 w 232"/>
                <a:gd name="T85" fmla="*/ 1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2" h="232">
                  <a:moveTo>
                    <a:pt x="81" y="81"/>
                  </a:moveTo>
                  <a:cubicBezTo>
                    <a:pt x="91" y="83"/>
                    <a:pt x="101" y="85"/>
                    <a:pt x="112" y="85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01"/>
                    <a:pt x="78" y="90"/>
                    <a:pt x="81" y="81"/>
                  </a:cubicBezTo>
                  <a:close/>
                  <a:moveTo>
                    <a:pt x="81" y="151"/>
                  </a:moveTo>
                  <a:cubicBezTo>
                    <a:pt x="91" y="148"/>
                    <a:pt x="101" y="146"/>
                    <a:pt x="112" y="14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31"/>
                    <a:pt x="78" y="141"/>
                    <a:pt x="81" y="151"/>
                  </a:cubicBezTo>
                  <a:close/>
                  <a:moveTo>
                    <a:pt x="106" y="185"/>
                  </a:moveTo>
                  <a:cubicBezTo>
                    <a:pt x="108" y="186"/>
                    <a:pt x="110" y="186"/>
                    <a:pt x="112" y="186"/>
                  </a:cubicBezTo>
                  <a:cubicBezTo>
                    <a:pt x="112" y="153"/>
                    <a:pt x="112" y="153"/>
                    <a:pt x="112" y="153"/>
                  </a:cubicBezTo>
                  <a:cubicBezTo>
                    <a:pt x="102" y="153"/>
                    <a:pt x="92" y="154"/>
                    <a:pt x="83" y="157"/>
                  </a:cubicBezTo>
                  <a:cubicBezTo>
                    <a:pt x="88" y="171"/>
                    <a:pt x="96" y="181"/>
                    <a:pt x="106" y="185"/>
                  </a:cubicBezTo>
                  <a:close/>
                  <a:moveTo>
                    <a:pt x="83" y="74"/>
                  </a:moveTo>
                  <a:cubicBezTo>
                    <a:pt x="92" y="77"/>
                    <a:pt x="102" y="79"/>
                    <a:pt x="112" y="7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110" y="46"/>
                    <a:pt x="108" y="46"/>
                    <a:pt x="106" y="46"/>
                  </a:cubicBezTo>
                  <a:cubicBezTo>
                    <a:pt x="96" y="51"/>
                    <a:pt x="88" y="61"/>
                    <a:pt x="83" y="74"/>
                  </a:cubicBezTo>
                  <a:close/>
                  <a:moveTo>
                    <a:pt x="69" y="119"/>
                  </a:moveTo>
                  <a:cubicBezTo>
                    <a:pt x="45" y="119"/>
                    <a:pt x="45" y="119"/>
                    <a:pt x="45" y="119"/>
                  </a:cubicBezTo>
                  <a:cubicBezTo>
                    <a:pt x="46" y="134"/>
                    <a:pt x="52" y="148"/>
                    <a:pt x="61" y="159"/>
                  </a:cubicBezTo>
                  <a:cubicBezTo>
                    <a:pt x="65" y="157"/>
                    <a:pt x="70" y="155"/>
                    <a:pt x="75" y="153"/>
                  </a:cubicBezTo>
                  <a:cubicBezTo>
                    <a:pt x="72" y="143"/>
                    <a:pt x="70" y="131"/>
                    <a:pt x="69" y="119"/>
                  </a:cubicBezTo>
                  <a:close/>
                  <a:moveTo>
                    <a:pt x="75" y="79"/>
                  </a:moveTo>
                  <a:cubicBezTo>
                    <a:pt x="70" y="77"/>
                    <a:pt x="65" y="75"/>
                    <a:pt x="61" y="72"/>
                  </a:cubicBezTo>
                  <a:cubicBezTo>
                    <a:pt x="52" y="83"/>
                    <a:pt x="46" y="97"/>
                    <a:pt x="45" y="112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70" y="100"/>
                    <a:pt x="72" y="89"/>
                    <a:pt x="75" y="79"/>
                  </a:cubicBezTo>
                  <a:close/>
                  <a:moveTo>
                    <a:pt x="166" y="67"/>
                  </a:moveTo>
                  <a:cubicBezTo>
                    <a:pt x="159" y="60"/>
                    <a:pt x="151" y="54"/>
                    <a:pt x="141" y="50"/>
                  </a:cubicBezTo>
                  <a:cubicBezTo>
                    <a:pt x="146" y="56"/>
                    <a:pt x="151" y="64"/>
                    <a:pt x="154" y="73"/>
                  </a:cubicBezTo>
                  <a:cubicBezTo>
                    <a:pt x="159" y="71"/>
                    <a:pt x="163" y="69"/>
                    <a:pt x="166" y="67"/>
                  </a:cubicBezTo>
                  <a:close/>
                  <a:moveTo>
                    <a:pt x="65" y="164"/>
                  </a:moveTo>
                  <a:cubicBezTo>
                    <a:pt x="72" y="172"/>
                    <a:pt x="81" y="178"/>
                    <a:pt x="90" y="181"/>
                  </a:cubicBezTo>
                  <a:cubicBezTo>
                    <a:pt x="85" y="175"/>
                    <a:pt x="81" y="168"/>
                    <a:pt x="77" y="159"/>
                  </a:cubicBezTo>
                  <a:cubicBezTo>
                    <a:pt x="73" y="160"/>
                    <a:pt x="69" y="162"/>
                    <a:pt x="65" y="164"/>
                  </a:cubicBezTo>
                  <a:close/>
                  <a:moveTo>
                    <a:pt x="90" y="50"/>
                  </a:moveTo>
                  <a:cubicBezTo>
                    <a:pt x="81" y="54"/>
                    <a:pt x="72" y="60"/>
                    <a:pt x="65" y="67"/>
                  </a:cubicBezTo>
                  <a:cubicBezTo>
                    <a:pt x="69" y="69"/>
                    <a:pt x="73" y="71"/>
                    <a:pt x="77" y="73"/>
                  </a:cubicBezTo>
                  <a:cubicBezTo>
                    <a:pt x="81" y="64"/>
                    <a:pt x="85" y="56"/>
                    <a:pt x="90" y="50"/>
                  </a:cubicBezTo>
                  <a:close/>
                  <a:moveTo>
                    <a:pt x="156" y="79"/>
                  </a:moveTo>
                  <a:cubicBezTo>
                    <a:pt x="160" y="89"/>
                    <a:pt x="161" y="100"/>
                    <a:pt x="162" y="112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185" y="97"/>
                    <a:pt x="180" y="83"/>
                    <a:pt x="171" y="72"/>
                  </a:cubicBezTo>
                  <a:cubicBezTo>
                    <a:pt x="166" y="75"/>
                    <a:pt x="161" y="77"/>
                    <a:pt x="156" y="79"/>
                  </a:cubicBezTo>
                  <a:close/>
                  <a:moveTo>
                    <a:pt x="141" y="181"/>
                  </a:moveTo>
                  <a:cubicBezTo>
                    <a:pt x="151" y="178"/>
                    <a:pt x="159" y="172"/>
                    <a:pt x="166" y="164"/>
                  </a:cubicBezTo>
                  <a:cubicBezTo>
                    <a:pt x="163" y="162"/>
                    <a:pt x="159" y="160"/>
                    <a:pt x="154" y="159"/>
                  </a:cubicBezTo>
                  <a:cubicBezTo>
                    <a:pt x="151" y="168"/>
                    <a:pt x="146" y="175"/>
                    <a:pt x="141" y="181"/>
                  </a:cubicBezTo>
                  <a:close/>
                  <a:moveTo>
                    <a:pt x="126" y="46"/>
                  </a:moveTo>
                  <a:cubicBezTo>
                    <a:pt x="123" y="46"/>
                    <a:pt x="121" y="46"/>
                    <a:pt x="119" y="45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29" y="79"/>
                    <a:pt x="139" y="77"/>
                    <a:pt x="148" y="74"/>
                  </a:cubicBezTo>
                  <a:cubicBezTo>
                    <a:pt x="143" y="61"/>
                    <a:pt x="135" y="51"/>
                    <a:pt x="126" y="46"/>
                  </a:cubicBezTo>
                  <a:close/>
                  <a:moveTo>
                    <a:pt x="232" y="116"/>
                  </a:moveTo>
                  <a:cubicBezTo>
                    <a:pt x="232" y="180"/>
                    <a:pt x="179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79" y="0"/>
                    <a:pt x="232" y="52"/>
                    <a:pt x="232" y="116"/>
                  </a:cubicBezTo>
                  <a:close/>
                  <a:moveTo>
                    <a:pt x="196" y="116"/>
                  </a:moveTo>
                  <a:cubicBezTo>
                    <a:pt x="196" y="72"/>
                    <a:pt x="160" y="36"/>
                    <a:pt x="116" y="36"/>
                  </a:cubicBezTo>
                  <a:cubicBezTo>
                    <a:pt x="71" y="36"/>
                    <a:pt x="36" y="72"/>
                    <a:pt x="36" y="116"/>
                  </a:cubicBezTo>
                  <a:cubicBezTo>
                    <a:pt x="36" y="160"/>
                    <a:pt x="71" y="196"/>
                    <a:pt x="116" y="196"/>
                  </a:cubicBezTo>
                  <a:cubicBezTo>
                    <a:pt x="160" y="196"/>
                    <a:pt x="196" y="160"/>
                    <a:pt x="196" y="116"/>
                  </a:cubicBezTo>
                  <a:close/>
                  <a:moveTo>
                    <a:pt x="156" y="153"/>
                  </a:moveTo>
                  <a:cubicBezTo>
                    <a:pt x="161" y="155"/>
                    <a:pt x="166" y="157"/>
                    <a:pt x="171" y="159"/>
                  </a:cubicBezTo>
                  <a:cubicBezTo>
                    <a:pt x="180" y="148"/>
                    <a:pt x="185" y="134"/>
                    <a:pt x="186" y="119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1" y="131"/>
                    <a:pt x="160" y="143"/>
                    <a:pt x="156" y="153"/>
                  </a:cubicBezTo>
                  <a:close/>
                  <a:moveTo>
                    <a:pt x="119" y="153"/>
                  </a:moveTo>
                  <a:cubicBezTo>
                    <a:pt x="119" y="186"/>
                    <a:pt x="119" y="186"/>
                    <a:pt x="119" y="186"/>
                  </a:cubicBezTo>
                  <a:cubicBezTo>
                    <a:pt x="121" y="186"/>
                    <a:pt x="123" y="186"/>
                    <a:pt x="126" y="185"/>
                  </a:cubicBezTo>
                  <a:cubicBezTo>
                    <a:pt x="135" y="181"/>
                    <a:pt x="143" y="171"/>
                    <a:pt x="148" y="157"/>
                  </a:cubicBezTo>
                  <a:cubicBezTo>
                    <a:pt x="139" y="154"/>
                    <a:pt x="129" y="153"/>
                    <a:pt x="119" y="153"/>
                  </a:cubicBezTo>
                  <a:close/>
                  <a:moveTo>
                    <a:pt x="150" y="81"/>
                  </a:moveTo>
                  <a:cubicBezTo>
                    <a:pt x="141" y="83"/>
                    <a:pt x="130" y="85"/>
                    <a:pt x="119" y="85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01"/>
                    <a:pt x="153" y="90"/>
                    <a:pt x="150" y="81"/>
                  </a:cubicBezTo>
                  <a:close/>
                  <a:moveTo>
                    <a:pt x="155" y="119"/>
                  </a:moveTo>
                  <a:cubicBezTo>
                    <a:pt x="119" y="119"/>
                    <a:pt x="119" y="119"/>
                    <a:pt x="119" y="119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30" y="146"/>
                    <a:pt x="141" y="148"/>
                    <a:pt x="150" y="151"/>
                  </a:cubicBezTo>
                  <a:cubicBezTo>
                    <a:pt x="153" y="141"/>
                    <a:pt x="155" y="131"/>
                    <a:pt x="155" y="119"/>
                  </a:cubicBezTo>
                  <a:close/>
                </a:path>
              </a:pathLst>
            </a:custGeom>
            <a:solidFill>
              <a:srgbClr val="202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E30298-AA88-4180-9A61-A41EE1261A11}"/>
                </a:ext>
              </a:extLst>
            </p:cNvPr>
            <p:cNvSpPr txBox="1"/>
            <p:nvPr/>
          </p:nvSpPr>
          <p:spPr>
            <a:xfrm>
              <a:off x="4709468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www.pacificseatravelandtours.com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F6502B-04CA-4903-8DF1-963B4B0C4217}"/>
              </a:ext>
            </a:extLst>
          </p:cNvPr>
          <p:cNvGrpSpPr/>
          <p:nvPr/>
        </p:nvGrpSpPr>
        <p:grpSpPr>
          <a:xfrm>
            <a:off x="8661624" y="5184620"/>
            <a:ext cx="2772229" cy="1034298"/>
            <a:chOff x="8661624" y="5184620"/>
            <a:chExt cx="2772229" cy="1034298"/>
          </a:xfrm>
        </p:grpSpPr>
        <p:sp>
          <p:nvSpPr>
            <p:cNvPr id="12" name="Freeform 164">
              <a:extLst>
                <a:ext uri="{FF2B5EF4-FFF2-40B4-BE49-F238E27FC236}">
                  <a16:creationId xmlns:a16="http://schemas.microsoft.com/office/drawing/2014/main" id="{E24D1E91-9B2B-4541-A7B0-4F05916F64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19701" y="5184620"/>
              <a:ext cx="456910" cy="456910"/>
            </a:xfrm>
            <a:custGeom>
              <a:avLst/>
              <a:gdLst>
                <a:gd name="T0" fmla="*/ 179 w 232"/>
                <a:gd name="T1" fmla="*/ 96 h 232"/>
                <a:gd name="T2" fmla="*/ 177 w 232"/>
                <a:gd name="T3" fmla="*/ 100 h 232"/>
                <a:gd name="T4" fmla="*/ 132 w 232"/>
                <a:gd name="T5" fmla="*/ 59 h 232"/>
                <a:gd name="T6" fmla="*/ 132 w 232"/>
                <a:gd name="T7" fmla="*/ 54 h 232"/>
                <a:gd name="T8" fmla="*/ 135 w 232"/>
                <a:gd name="T9" fmla="*/ 52 h 232"/>
                <a:gd name="T10" fmla="*/ 178 w 232"/>
                <a:gd name="T11" fmla="*/ 94 h 232"/>
                <a:gd name="T12" fmla="*/ 85 w 232"/>
                <a:gd name="T13" fmla="*/ 103 h 232"/>
                <a:gd name="T14" fmla="*/ 79 w 232"/>
                <a:gd name="T15" fmla="*/ 98 h 232"/>
                <a:gd name="T16" fmla="*/ 75 w 232"/>
                <a:gd name="T17" fmla="*/ 100 h 232"/>
                <a:gd name="T18" fmla="*/ 75 w 232"/>
                <a:gd name="T19" fmla="*/ 105 h 232"/>
                <a:gd name="T20" fmla="*/ 131 w 232"/>
                <a:gd name="T21" fmla="*/ 156 h 232"/>
                <a:gd name="T22" fmla="*/ 133 w 232"/>
                <a:gd name="T23" fmla="*/ 153 h 232"/>
                <a:gd name="T24" fmla="*/ 129 w 232"/>
                <a:gd name="T25" fmla="*/ 147 h 232"/>
                <a:gd name="T26" fmla="*/ 128 w 232"/>
                <a:gd name="T27" fmla="*/ 142 h 232"/>
                <a:gd name="T28" fmla="*/ 135 w 232"/>
                <a:gd name="T29" fmla="*/ 66 h 232"/>
                <a:gd name="T30" fmla="*/ 232 w 232"/>
                <a:gd name="T31" fmla="*/ 116 h 232"/>
                <a:gd name="T32" fmla="*/ 0 w 232"/>
                <a:gd name="T33" fmla="*/ 116 h 232"/>
                <a:gd name="T34" fmla="*/ 232 w 232"/>
                <a:gd name="T35" fmla="*/ 116 h 232"/>
                <a:gd name="T36" fmla="*/ 141 w 232"/>
                <a:gd name="T37" fmla="*/ 50 h 232"/>
                <a:gd name="T38" fmla="*/ 129 w 232"/>
                <a:gd name="T39" fmla="*/ 50 h 232"/>
                <a:gd name="T40" fmla="*/ 126 w 232"/>
                <a:gd name="T41" fmla="*/ 57 h 232"/>
                <a:gd name="T42" fmla="*/ 130 w 232"/>
                <a:gd name="T43" fmla="*/ 64 h 232"/>
                <a:gd name="T44" fmla="*/ 85 w 232"/>
                <a:gd name="T45" fmla="*/ 96 h 232"/>
                <a:gd name="T46" fmla="*/ 73 w 232"/>
                <a:gd name="T47" fmla="*/ 96 h 232"/>
                <a:gd name="T48" fmla="*/ 72 w 232"/>
                <a:gd name="T49" fmla="*/ 109 h 232"/>
                <a:gd name="T50" fmla="*/ 49 w 232"/>
                <a:gd name="T51" fmla="*/ 176 h 232"/>
                <a:gd name="T52" fmla="*/ 52 w 232"/>
                <a:gd name="T53" fmla="*/ 184 h 232"/>
                <a:gd name="T54" fmla="*/ 101 w 232"/>
                <a:gd name="T55" fmla="*/ 137 h 232"/>
                <a:gd name="T56" fmla="*/ 129 w 232"/>
                <a:gd name="T57" fmla="*/ 162 h 232"/>
                <a:gd name="T58" fmla="*/ 135 w 232"/>
                <a:gd name="T59" fmla="*/ 159 h 232"/>
                <a:gd name="T60" fmla="*/ 133 w 232"/>
                <a:gd name="T61" fmla="*/ 144 h 232"/>
                <a:gd name="T62" fmla="*/ 169 w 232"/>
                <a:gd name="T63" fmla="*/ 103 h 232"/>
                <a:gd name="T64" fmla="*/ 181 w 232"/>
                <a:gd name="T65" fmla="*/ 103 h 232"/>
                <a:gd name="T66" fmla="*/ 181 w 232"/>
                <a:gd name="T67" fmla="*/ 9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2" h="232">
                  <a:moveTo>
                    <a:pt x="178" y="94"/>
                  </a:moveTo>
                  <a:cubicBezTo>
                    <a:pt x="179" y="94"/>
                    <a:pt x="179" y="95"/>
                    <a:pt x="179" y="96"/>
                  </a:cubicBezTo>
                  <a:cubicBezTo>
                    <a:pt x="179" y="97"/>
                    <a:pt x="179" y="98"/>
                    <a:pt x="178" y="99"/>
                  </a:cubicBezTo>
                  <a:cubicBezTo>
                    <a:pt x="177" y="100"/>
                    <a:pt x="177" y="100"/>
                    <a:pt x="177" y="100"/>
                  </a:cubicBezTo>
                  <a:cubicBezTo>
                    <a:pt x="176" y="101"/>
                    <a:pt x="173" y="101"/>
                    <a:pt x="172" y="100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1" y="59"/>
                    <a:pt x="131" y="58"/>
                    <a:pt x="131" y="57"/>
                  </a:cubicBezTo>
                  <a:cubicBezTo>
                    <a:pt x="131" y="56"/>
                    <a:pt x="131" y="55"/>
                    <a:pt x="132" y="54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4" y="52"/>
                    <a:pt x="135" y="52"/>
                  </a:cubicBezTo>
                  <a:cubicBezTo>
                    <a:pt x="136" y="52"/>
                    <a:pt x="137" y="53"/>
                    <a:pt x="138" y="53"/>
                  </a:cubicBezTo>
                  <a:lnTo>
                    <a:pt x="178" y="94"/>
                  </a:lnTo>
                  <a:close/>
                  <a:moveTo>
                    <a:pt x="129" y="147"/>
                  </a:moveTo>
                  <a:cubicBezTo>
                    <a:pt x="85" y="103"/>
                    <a:pt x="85" y="103"/>
                    <a:pt x="85" y="103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1" y="99"/>
                    <a:pt x="80" y="98"/>
                    <a:pt x="79" y="98"/>
                  </a:cubicBezTo>
                  <a:cubicBezTo>
                    <a:pt x="78" y="98"/>
                    <a:pt x="77" y="99"/>
                    <a:pt x="76" y="99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1"/>
                    <a:pt x="74" y="102"/>
                    <a:pt x="74" y="103"/>
                  </a:cubicBezTo>
                  <a:cubicBezTo>
                    <a:pt x="74" y="104"/>
                    <a:pt x="75" y="105"/>
                    <a:pt x="75" y="105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8" y="158"/>
                    <a:pt x="130" y="158"/>
                    <a:pt x="131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3" y="155"/>
                    <a:pt x="133" y="154"/>
                    <a:pt x="133" y="153"/>
                  </a:cubicBezTo>
                  <a:cubicBezTo>
                    <a:pt x="133" y="152"/>
                    <a:pt x="133" y="151"/>
                    <a:pt x="132" y="150"/>
                  </a:cubicBezTo>
                  <a:lnTo>
                    <a:pt x="129" y="147"/>
                  </a:lnTo>
                  <a:close/>
                  <a:moveTo>
                    <a:pt x="89" y="103"/>
                  </a:moveTo>
                  <a:cubicBezTo>
                    <a:pt x="128" y="142"/>
                    <a:pt x="128" y="142"/>
                    <a:pt x="128" y="142"/>
                  </a:cubicBezTo>
                  <a:cubicBezTo>
                    <a:pt x="165" y="97"/>
                    <a:pt x="165" y="97"/>
                    <a:pt x="165" y="97"/>
                  </a:cubicBezTo>
                  <a:cubicBezTo>
                    <a:pt x="135" y="66"/>
                    <a:pt x="135" y="66"/>
                    <a:pt x="135" y="66"/>
                  </a:cubicBezTo>
                  <a:lnTo>
                    <a:pt x="89" y="103"/>
                  </a:lnTo>
                  <a:close/>
                  <a:moveTo>
                    <a:pt x="232" y="116"/>
                  </a:moveTo>
                  <a:cubicBezTo>
                    <a:pt x="232" y="180"/>
                    <a:pt x="180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80" y="0"/>
                    <a:pt x="232" y="52"/>
                    <a:pt x="232" y="116"/>
                  </a:cubicBezTo>
                  <a:close/>
                  <a:moveTo>
                    <a:pt x="181" y="90"/>
                  </a:moveTo>
                  <a:cubicBezTo>
                    <a:pt x="141" y="50"/>
                    <a:pt x="141" y="50"/>
                    <a:pt x="141" y="50"/>
                  </a:cubicBezTo>
                  <a:cubicBezTo>
                    <a:pt x="140" y="49"/>
                    <a:pt x="137" y="48"/>
                    <a:pt x="135" y="48"/>
                  </a:cubicBezTo>
                  <a:cubicBezTo>
                    <a:pt x="133" y="48"/>
                    <a:pt x="131" y="49"/>
                    <a:pt x="129" y="50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27" y="52"/>
                    <a:pt x="126" y="54"/>
                    <a:pt x="126" y="57"/>
                  </a:cubicBezTo>
                  <a:cubicBezTo>
                    <a:pt x="126" y="59"/>
                    <a:pt x="127" y="61"/>
                    <a:pt x="129" y="63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3" y="95"/>
                    <a:pt x="81" y="94"/>
                    <a:pt x="79" y="94"/>
                  </a:cubicBezTo>
                  <a:cubicBezTo>
                    <a:pt x="76" y="94"/>
                    <a:pt x="74" y="95"/>
                    <a:pt x="73" y="96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69" y="100"/>
                    <a:pt x="69" y="105"/>
                    <a:pt x="72" y="109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7" y="178"/>
                    <a:pt x="47" y="181"/>
                    <a:pt x="49" y="182"/>
                  </a:cubicBezTo>
                  <a:cubicBezTo>
                    <a:pt x="50" y="183"/>
                    <a:pt x="51" y="184"/>
                    <a:pt x="52" y="184"/>
                  </a:cubicBezTo>
                  <a:cubicBezTo>
                    <a:pt x="53" y="184"/>
                    <a:pt x="55" y="183"/>
                    <a:pt x="56" y="182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23" y="159"/>
                    <a:pt x="123" y="159"/>
                    <a:pt x="123" y="159"/>
                  </a:cubicBezTo>
                  <a:cubicBezTo>
                    <a:pt x="124" y="161"/>
                    <a:pt x="127" y="162"/>
                    <a:pt x="129" y="162"/>
                  </a:cubicBezTo>
                  <a:cubicBezTo>
                    <a:pt x="131" y="162"/>
                    <a:pt x="133" y="161"/>
                    <a:pt x="135" y="159"/>
                  </a:cubicBezTo>
                  <a:cubicBezTo>
                    <a:pt x="135" y="159"/>
                    <a:pt x="135" y="159"/>
                    <a:pt x="135" y="159"/>
                  </a:cubicBezTo>
                  <a:cubicBezTo>
                    <a:pt x="139" y="155"/>
                    <a:pt x="139" y="150"/>
                    <a:pt x="135" y="147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0" y="104"/>
                    <a:pt x="172" y="105"/>
                    <a:pt x="175" y="105"/>
                  </a:cubicBezTo>
                  <a:cubicBezTo>
                    <a:pt x="177" y="105"/>
                    <a:pt x="179" y="104"/>
                    <a:pt x="181" y="103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5" y="99"/>
                    <a:pt x="185" y="94"/>
                    <a:pt x="181" y="90"/>
                  </a:cubicBezTo>
                  <a:close/>
                </a:path>
              </a:pathLst>
            </a:custGeom>
            <a:solidFill>
              <a:srgbClr val="202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1ADD51-542B-4208-B86C-BCA8AA5F3883}"/>
                </a:ext>
              </a:extLst>
            </p:cNvPr>
            <p:cNvSpPr txBox="1"/>
            <p:nvPr/>
          </p:nvSpPr>
          <p:spPr>
            <a:xfrm>
              <a:off x="8661624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A-2, Anaheim, USA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D70A8C9-651A-4925-B4B4-60CC60ACCBFF}"/>
              </a:ext>
            </a:extLst>
          </p:cNvPr>
          <p:cNvSpPr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rgbClr val="EEAA21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06" y="1214002"/>
            <a:ext cx="3970618" cy="3970618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22419B22-B968-483A-BDF9-14E7B1DBDF8F}"/>
              </a:ext>
            </a:extLst>
          </p:cNvPr>
          <p:cNvSpPr/>
          <p:nvPr/>
        </p:nvSpPr>
        <p:spPr>
          <a:xfrm rot="10800000">
            <a:off x="3470624" y="0"/>
            <a:ext cx="8712200" cy="6858000"/>
          </a:xfrm>
          <a:prstGeom prst="homePlate">
            <a:avLst>
              <a:gd name="adj" fmla="val 19630"/>
            </a:avLst>
          </a:prstGeom>
          <a:solidFill>
            <a:srgbClr val="A32128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7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09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4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719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6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jumping in the air&#10;&#10;Description generated with very high confidence">
            <a:extLst>
              <a:ext uri="{FF2B5EF4-FFF2-40B4-BE49-F238E27FC236}">
                <a16:creationId xmlns:a16="http://schemas.microsoft.com/office/drawing/2014/main" id="{B162587B-5412-4C91-9AF6-9A5F764C3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2711" r="28985" b="1890"/>
          <a:stretch/>
        </p:blipFill>
        <p:spPr>
          <a:xfrm>
            <a:off x="4303486" y="740228"/>
            <a:ext cx="4426857" cy="5493657"/>
          </a:xfrm>
          <a:prstGeom prst="roundRect">
            <a:avLst>
              <a:gd name="adj" fmla="val 4815"/>
            </a:avLst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730784-9662-4965-A665-AF04A7B74108}"/>
              </a:ext>
            </a:extLst>
          </p:cNvPr>
          <p:cNvSpPr txBox="1"/>
          <p:nvPr/>
        </p:nvSpPr>
        <p:spPr>
          <a:xfrm>
            <a:off x="753584" y="1890952"/>
            <a:ext cx="3141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EEAA21"/>
                </a:solidFill>
                <a:latin typeface="Cooper Black" panose="0208090404030B020404" pitchFamily="18" charset="0"/>
              </a:rPr>
              <a:t>WHERE DO</a:t>
            </a:r>
            <a:br>
              <a:rPr lang="en-GB" sz="3200" dirty="0">
                <a:solidFill>
                  <a:srgbClr val="EEAA21"/>
                </a:solidFill>
                <a:latin typeface="Cooper Black" panose="0208090404030B020404" pitchFamily="18" charset="0"/>
              </a:rPr>
            </a:br>
            <a:r>
              <a:rPr lang="en-GB" sz="3200" dirty="0">
                <a:solidFill>
                  <a:srgbClr val="EEAA21"/>
                </a:solidFill>
                <a:latin typeface="Cooper Black" panose="0208090404030B020404" pitchFamily="18" charset="0"/>
              </a:rPr>
              <a:t>YOU WANT </a:t>
            </a:r>
            <a:br>
              <a:rPr lang="en-GB" sz="3200" dirty="0">
                <a:solidFill>
                  <a:schemeClr val="bg1"/>
                </a:solidFill>
                <a:latin typeface="Cooper Black" panose="0208090404030B020404" pitchFamily="18" charset="0"/>
              </a:rPr>
            </a:br>
            <a:r>
              <a:rPr lang="en-GB" sz="3200" dirty="0">
                <a:solidFill>
                  <a:srgbClr val="02D3D8"/>
                </a:solidFill>
                <a:latin typeface="Cooper Black" panose="0208090404030B020404" pitchFamily="18" charset="0"/>
              </a:rPr>
              <a:t>TO GO?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A6CB3D-E37A-438F-B6A7-2DE8A6EA7949}"/>
              </a:ext>
            </a:extLst>
          </p:cNvPr>
          <p:cNvSpPr txBox="1"/>
          <p:nvPr/>
        </p:nvSpPr>
        <p:spPr>
          <a:xfrm>
            <a:off x="753585" y="3667842"/>
            <a:ext cx="3008089" cy="34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Trip to see the wonders of the world.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41F767-6996-405C-9B3D-14F5EC967885}"/>
              </a:ext>
            </a:extLst>
          </p:cNvPr>
          <p:cNvGrpSpPr/>
          <p:nvPr/>
        </p:nvGrpSpPr>
        <p:grpSpPr>
          <a:xfrm>
            <a:off x="4303482" y="5572125"/>
            <a:ext cx="4426862" cy="661760"/>
            <a:chOff x="4303482" y="5572125"/>
            <a:chExt cx="4426862" cy="661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85B0292-FEE2-4F79-A835-75B72004337A}"/>
                </a:ext>
              </a:extLst>
            </p:cNvPr>
            <p:cNvSpPr/>
            <p:nvPr/>
          </p:nvSpPr>
          <p:spPr>
            <a:xfrm>
              <a:off x="4303482" y="5572125"/>
              <a:ext cx="4426861" cy="661760"/>
            </a:xfrm>
            <a:custGeom>
              <a:avLst/>
              <a:gdLst>
                <a:gd name="connsiteX0" fmla="*/ 0 w 4440012"/>
                <a:gd name="connsiteY0" fmla="*/ 0 h 661760"/>
                <a:gd name="connsiteX1" fmla="*/ 4440012 w 4440012"/>
                <a:gd name="connsiteY1" fmla="*/ 0 h 661760"/>
                <a:gd name="connsiteX2" fmla="*/ 4440012 w 4440012"/>
                <a:gd name="connsiteY2" fmla="*/ 441090 h 661760"/>
                <a:gd name="connsiteX3" fmla="*/ 4219342 w 4440012"/>
                <a:gd name="connsiteY3" fmla="*/ 661760 h 661760"/>
                <a:gd name="connsiteX4" fmla="*/ 220670 w 4440012"/>
                <a:gd name="connsiteY4" fmla="*/ 661760 h 661760"/>
                <a:gd name="connsiteX5" fmla="*/ 0 w 4440012"/>
                <a:gd name="connsiteY5" fmla="*/ 441090 h 661760"/>
                <a:gd name="connsiteX6" fmla="*/ 0 w 4440012"/>
                <a:gd name="connsiteY6" fmla="*/ 0 h 66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40012" h="661760">
                  <a:moveTo>
                    <a:pt x="0" y="0"/>
                  </a:moveTo>
                  <a:lnTo>
                    <a:pt x="4440012" y="0"/>
                  </a:lnTo>
                  <a:lnTo>
                    <a:pt x="4440012" y="441090"/>
                  </a:lnTo>
                  <a:cubicBezTo>
                    <a:pt x="4440012" y="562963"/>
                    <a:pt x="4341215" y="661760"/>
                    <a:pt x="4219342" y="661760"/>
                  </a:cubicBezTo>
                  <a:lnTo>
                    <a:pt x="220670" y="661760"/>
                  </a:lnTo>
                  <a:cubicBezTo>
                    <a:pt x="98797" y="661760"/>
                    <a:pt x="0" y="562963"/>
                    <a:pt x="0" y="44109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0000">
                  <a:srgbClr val="EEAA21"/>
                </a:gs>
                <a:gs pos="100000">
                  <a:srgbClr val="202F42">
                    <a:lumMod val="60000"/>
                    <a:lumOff val="40000"/>
                  </a:srgb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7F023C-E363-4528-BDCB-21602A14D962}"/>
                </a:ext>
              </a:extLst>
            </p:cNvPr>
            <p:cNvSpPr txBox="1"/>
            <p:nvPr/>
          </p:nvSpPr>
          <p:spPr>
            <a:xfrm>
              <a:off x="4946194" y="5572125"/>
              <a:ext cx="31414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Africa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4DFD7B-4010-4C25-B199-1E5674F7139B}"/>
                </a:ext>
              </a:extLst>
            </p:cNvPr>
            <p:cNvSpPr txBox="1"/>
            <p:nvPr/>
          </p:nvSpPr>
          <p:spPr>
            <a:xfrm>
              <a:off x="4303484" y="5903005"/>
              <a:ext cx="44268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Safari Tours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EDD74EE-0E8E-4BA4-B721-3A4B3D6BCB3C}"/>
              </a:ext>
            </a:extLst>
          </p:cNvPr>
          <p:cNvGrpSpPr/>
          <p:nvPr/>
        </p:nvGrpSpPr>
        <p:grpSpPr>
          <a:xfrm>
            <a:off x="9118599" y="3967944"/>
            <a:ext cx="2319818" cy="2212060"/>
            <a:chOff x="9118599" y="3667842"/>
            <a:chExt cx="2319818" cy="22120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F204A1E-7772-4B4E-85E5-231A605FD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05" t="10211" r="24679" b="4879"/>
            <a:stretch/>
          </p:blipFill>
          <p:spPr>
            <a:xfrm>
              <a:off x="9118600" y="3667842"/>
              <a:ext cx="2319816" cy="1986134"/>
            </a:xfrm>
            <a:prstGeom prst="roundRect">
              <a:avLst>
                <a:gd name="adj" fmla="val 4899"/>
              </a:avLst>
            </a:prstGeom>
            <a:effectLst>
              <a:outerShdw blurRad="254000" sx="101000" sy="101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51FF2DC-0D44-4740-8F3D-EE2C0E368A5A}"/>
                </a:ext>
              </a:extLst>
            </p:cNvPr>
            <p:cNvGrpSpPr/>
            <p:nvPr/>
          </p:nvGrpSpPr>
          <p:grpSpPr>
            <a:xfrm>
              <a:off x="9118599" y="5146297"/>
              <a:ext cx="2319818" cy="733605"/>
              <a:chOff x="9118599" y="4920371"/>
              <a:chExt cx="2319818" cy="733605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A2A033D-A5E5-440E-9D43-5007857CE7C8}"/>
                  </a:ext>
                </a:extLst>
              </p:cNvPr>
              <p:cNvSpPr/>
              <p:nvPr/>
            </p:nvSpPr>
            <p:spPr>
              <a:xfrm>
                <a:off x="9118600" y="4920371"/>
                <a:ext cx="2319816" cy="733605"/>
              </a:xfrm>
              <a:custGeom>
                <a:avLst/>
                <a:gdLst>
                  <a:gd name="connsiteX0" fmla="*/ 0 w 4440012"/>
                  <a:gd name="connsiteY0" fmla="*/ 0 h 661760"/>
                  <a:gd name="connsiteX1" fmla="*/ 4440012 w 4440012"/>
                  <a:gd name="connsiteY1" fmla="*/ 0 h 661760"/>
                  <a:gd name="connsiteX2" fmla="*/ 4440012 w 4440012"/>
                  <a:gd name="connsiteY2" fmla="*/ 441090 h 661760"/>
                  <a:gd name="connsiteX3" fmla="*/ 4219342 w 4440012"/>
                  <a:gd name="connsiteY3" fmla="*/ 661760 h 661760"/>
                  <a:gd name="connsiteX4" fmla="*/ 220670 w 4440012"/>
                  <a:gd name="connsiteY4" fmla="*/ 661760 h 661760"/>
                  <a:gd name="connsiteX5" fmla="*/ 0 w 4440012"/>
                  <a:gd name="connsiteY5" fmla="*/ 441090 h 661760"/>
                  <a:gd name="connsiteX6" fmla="*/ 0 w 4440012"/>
                  <a:gd name="connsiteY6" fmla="*/ 0 h 661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0012" h="661760">
                    <a:moveTo>
                      <a:pt x="0" y="0"/>
                    </a:moveTo>
                    <a:lnTo>
                      <a:pt x="4440012" y="0"/>
                    </a:lnTo>
                    <a:lnTo>
                      <a:pt x="4440012" y="441090"/>
                    </a:lnTo>
                    <a:cubicBezTo>
                      <a:pt x="4440012" y="562963"/>
                      <a:pt x="4341215" y="661760"/>
                      <a:pt x="4219342" y="661760"/>
                    </a:cubicBezTo>
                    <a:lnTo>
                      <a:pt x="220670" y="661760"/>
                    </a:lnTo>
                    <a:cubicBezTo>
                      <a:pt x="98797" y="661760"/>
                      <a:pt x="0" y="562963"/>
                      <a:pt x="0" y="44109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02D3D8"/>
                  </a:gs>
                  <a:gs pos="100000">
                    <a:srgbClr val="202F42">
                      <a:lumMod val="60000"/>
                      <a:lumOff val="40000"/>
                    </a:srgb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AA6168-97FB-48E8-AEA9-E53D2E1FE0E1}"/>
                  </a:ext>
                </a:extLst>
              </p:cNvPr>
              <p:cNvSpPr txBox="1"/>
              <p:nvPr/>
            </p:nvSpPr>
            <p:spPr>
              <a:xfrm>
                <a:off x="9118599" y="5238478"/>
                <a:ext cx="231981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>
                    <a:solidFill>
                      <a:schemeClr val="bg1"/>
                    </a:solidFill>
                  </a:rPr>
                  <a:t>Middle East Tours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A3DE43-B191-4801-9383-8794C8E504C3}"/>
                  </a:ext>
                </a:extLst>
              </p:cNvPr>
              <p:cNvSpPr txBox="1"/>
              <p:nvPr/>
            </p:nvSpPr>
            <p:spPr>
              <a:xfrm>
                <a:off x="9138806" y="4947493"/>
                <a:ext cx="22996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The Middle East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32750AE-0ECB-4BC5-ABCB-C0E2B91CB5D8}"/>
              </a:ext>
            </a:extLst>
          </p:cNvPr>
          <p:cNvGrpSpPr/>
          <p:nvPr/>
        </p:nvGrpSpPr>
        <p:grpSpPr>
          <a:xfrm>
            <a:off x="9118599" y="740228"/>
            <a:ext cx="2319818" cy="2212703"/>
            <a:chOff x="9118599" y="740228"/>
            <a:chExt cx="2319818" cy="2212703"/>
          </a:xfrm>
        </p:grpSpPr>
        <p:pic>
          <p:nvPicPr>
            <p:cNvPr id="5" name="Picture 4" descr="A bedroom with a bed in a hotel room&#10;&#10;Description generated with very high confidence">
              <a:extLst>
                <a:ext uri="{FF2B5EF4-FFF2-40B4-BE49-F238E27FC236}">
                  <a16:creationId xmlns:a16="http://schemas.microsoft.com/office/drawing/2014/main" id="{6E98DE56-2D19-4B71-A6FA-B491B22070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89" t="-1" r="12831" b="1023"/>
            <a:stretch/>
          </p:blipFill>
          <p:spPr>
            <a:xfrm>
              <a:off x="9118600" y="740228"/>
              <a:ext cx="2319816" cy="2212703"/>
            </a:xfrm>
            <a:prstGeom prst="roundRect">
              <a:avLst>
                <a:gd name="adj" fmla="val 4899"/>
              </a:avLst>
            </a:prstGeom>
            <a:effectLst>
              <a:outerShdw blurRad="254000" sx="101000" sy="101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E2EFC86-17D3-4887-9254-7C285F8F2341}"/>
                </a:ext>
              </a:extLst>
            </p:cNvPr>
            <p:cNvGrpSpPr/>
            <p:nvPr/>
          </p:nvGrpSpPr>
          <p:grpSpPr>
            <a:xfrm>
              <a:off x="9118599" y="2219325"/>
              <a:ext cx="2319818" cy="733605"/>
              <a:chOff x="9118599" y="2219325"/>
              <a:chExt cx="2319818" cy="73360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062D87-5CEF-4E45-B051-C890F4D1DB2D}"/>
                  </a:ext>
                </a:extLst>
              </p:cNvPr>
              <p:cNvSpPr/>
              <p:nvPr/>
            </p:nvSpPr>
            <p:spPr>
              <a:xfrm>
                <a:off x="9118600" y="2219325"/>
                <a:ext cx="2319816" cy="733605"/>
              </a:xfrm>
              <a:custGeom>
                <a:avLst/>
                <a:gdLst>
                  <a:gd name="connsiteX0" fmla="*/ 0 w 4440012"/>
                  <a:gd name="connsiteY0" fmla="*/ 0 h 661760"/>
                  <a:gd name="connsiteX1" fmla="*/ 4440012 w 4440012"/>
                  <a:gd name="connsiteY1" fmla="*/ 0 h 661760"/>
                  <a:gd name="connsiteX2" fmla="*/ 4440012 w 4440012"/>
                  <a:gd name="connsiteY2" fmla="*/ 441090 h 661760"/>
                  <a:gd name="connsiteX3" fmla="*/ 4219342 w 4440012"/>
                  <a:gd name="connsiteY3" fmla="*/ 661760 h 661760"/>
                  <a:gd name="connsiteX4" fmla="*/ 220670 w 4440012"/>
                  <a:gd name="connsiteY4" fmla="*/ 661760 h 661760"/>
                  <a:gd name="connsiteX5" fmla="*/ 0 w 4440012"/>
                  <a:gd name="connsiteY5" fmla="*/ 441090 h 661760"/>
                  <a:gd name="connsiteX6" fmla="*/ 0 w 4440012"/>
                  <a:gd name="connsiteY6" fmla="*/ 0 h 661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40012" h="661760">
                    <a:moveTo>
                      <a:pt x="0" y="0"/>
                    </a:moveTo>
                    <a:lnTo>
                      <a:pt x="4440012" y="0"/>
                    </a:lnTo>
                    <a:lnTo>
                      <a:pt x="4440012" y="441090"/>
                    </a:lnTo>
                    <a:cubicBezTo>
                      <a:pt x="4440012" y="562963"/>
                      <a:pt x="4341215" y="661760"/>
                      <a:pt x="4219342" y="661760"/>
                    </a:cubicBezTo>
                    <a:lnTo>
                      <a:pt x="220670" y="661760"/>
                    </a:lnTo>
                    <a:cubicBezTo>
                      <a:pt x="98797" y="661760"/>
                      <a:pt x="0" y="562963"/>
                      <a:pt x="0" y="441090"/>
                    </a:cubicBez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40000">
                    <a:srgbClr val="02D3D8"/>
                  </a:gs>
                  <a:gs pos="100000">
                    <a:srgbClr val="202F42">
                      <a:lumMod val="60000"/>
                      <a:lumOff val="40000"/>
                    </a:srgb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FB6552D-C9FD-477A-BCFB-DE796450A250}"/>
                  </a:ext>
                </a:extLst>
              </p:cNvPr>
              <p:cNvSpPr txBox="1"/>
              <p:nvPr/>
            </p:nvSpPr>
            <p:spPr>
              <a:xfrm>
                <a:off x="9138806" y="2237872"/>
                <a:ext cx="229961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South East Asia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DF46DF9-7765-4DB2-943A-BBCCF81420F4}"/>
                  </a:ext>
                </a:extLst>
              </p:cNvPr>
              <p:cNvSpPr txBox="1"/>
              <p:nvPr/>
            </p:nvSpPr>
            <p:spPr>
              <a:xfrm>
                <a:off x="9118599" y="2544425"/>
                <a:ext cx="231981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50" dirty="0">
                    <a:solidFill>
                      <a:schemeClr val="bg1"/>
                    </a:solidFill>
                  </a:rPr>
                  <a:t>Travel to South East Asia Countries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711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u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3E90A7C-35EA-4A9E-BCD3-E808A3AA5804}"/>
              </a:ext>
            </a:extLst>
          </p:cNvPr>
          <p:cNvGrpSpPr/>
          <p:nvPr/>
        </p:nvGrpSpPr>
        <p:grpSpPr>
          <a:xfrm>
            <a:off x="595086" y="843892"/>
            <a:ext cx="8244114" cy="2726872"/>
            <a:chOff x="595086" y="843892"/>
            <a:chExt cx="8244114" cy="272687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4033B9F-8169-4CF7-BB3B-6B526E7465FB}"/>
                </a:ext>
              </a:extLst>
            </p:cNvPr>
            <p:cNvSpPr/>
            <p:nvPr/>
          </p:nvSpPr>
          <p:spPr>
            <a:xfrm>
              <a:off x="595086" y="843892"/>
              <a:ext cx="8244114" cy="2726872"/>
            </a:xfrm>
            <a:prstGeom prst="roundRect">
              <a:avLst>
                <a:gd name="adj" fmla="val 5024"/>
              </a:avLst>
            </a:prstGeom>
            <a:solidFill>
              <a:srgbClr val="02D3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reeform 57">
              <a:extLst>
                <a:ext uri="{FF2B5EF4-FFF2-40B4-BE49-F238E27FC236}">
                  <a16:creationId xmlns:a16="http://schemas.microsoft.com/office/drawing/2014/main" id="{17F913EC-C0FC-491D-981F-4F08973C42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0723" y="1197834"/>
              <a:ext cx="1941830" cy="1534729"/>
            </a:xfrm>
            <a:custGeom>
              <a:avLst/>
              <a:gdLst>
                <a:gd name="T0" fmla="*/ 41 w 228"/>
                <a:gd name="T1" fmla="*/ 93 h 180"/>
                <a:gd name="T2" fmla="*/ 74 w 228"/>
                <a:gd name="T3" fmla="*/ 131 h 180"/>
                <a:gd name="T4" fmla="*/ 86 w 228"/>
                <a:gd name="T5" fmla="*/ 128 h 180"/>
                <a:gd name="T6" fmla="*/ 75 w 228"/>
                <a:gd name="T7" fmla="*/ 93 h 180"/>
                <a:gd name="T8" fmla="*/ 116 w 228"/>
                <a:gd name="T9" fmla="*/ 115 h 180"/>
                <a:gd name="T10" fmla="*/ 123 w 228"/>
                <a:gd name="T11" fmla="*/ 93 h 180"/>
                <a:gd name="T12" fmla="*/ 163 w 228"/>
                <a:gd name="T13" fmla="*/ 86 h 180"/>
                <a:gd name="T14" fmla="*/ 123 w 228"/>
                <a:gd name="T15" fmla="*/ 56 h 180"/>
                <a:gd name="T16" fmla="*/ 164 w 228"/>
                <a:gd name="T17" fmla="*/ 86 h 180"/>
                <a:gd name="T18" fmla="*/ 165 w 228"/>
                <a:gd name="T19" fmla="*/ 48 h 180"/>
                <a:gd name="T20" fmla="*/ 187 w 228"/>
                <a:gd name="T21" fmla="*/ 49 h 180"/>
                <a:gd name="T22" fmla="*/ 120 w 228"/>
                <a:gd name="T23" fmla="*/ 0 h 180"/>
                <a:gd name="T24" fmla="*/ 45 w 228"/>
                <a:gd name="T25" fmla="*/ 139 h 180"/>
                <a:gd name="T26" fmla="*/ 177 w 228"/>
                <a:gd name="T27" fmla="*/ 35 h 180"/>
                <a:gd name="T28" fmla="*/ 148 w 228"/>
                <a:gd name="T29" fmla="*/ 16 h 180"/>
                <a:gd name="T30" fmla="*/ 123 w 228"/>
                <a:gd name="T31" fmla="*/ 11 h 180"/>
                <a:gd name="T32" fmla="*/ 156 w 228"/>
                <a:gd name="T33" fmla="*/ 44 h 180"/>
                <a:gd name="T34" fmla="*/ 123 w 228"/>
                <a:gd name="T35" fmla="*/ 11 h 180"/>
                <a:gd name="T36" fmla="*/ 75 w 228"/>
                <a:gd name="T37" fmla="*/ 86 h 180"/>
                <a:gd name="T38" fmla="*/ 116 w 228"/>
                <a:gd name="T39" fmla="*/ 56 h 180"/>
                <a:gd name="T40" fmla="*/ 108 w 228"/>
                <a:gd name="T41" fmla="*/ 12 h 180"/>
                <a:gd name="T42" fmla="*/ 116 w 228"/>
                <a:gd name="T43" fmla="*/ 48 h 180"/>
                <a:gd name="T44" fmla="*/ 108 w 228"/>
                <a:gd name="T45" fmla="*/ 12 h 180"/>
                <a:gd name="T46" fmla="*/ 76 w 228"/>
                <a:gd name="T47" fmla="*/ 41 h 180"/>
                <a:gd name="T48" fmla="*/ 91 w 228"/>
                <a:gd name="T49" fmla="*/ 16 h 180"/>
                <a:gd name="T50" fmla="*/ 74 w 228"/>
                <a:gd name="T51" fmla="*/ 48 h 180"/>
                <a:gd name="T52" fmla="*/ 41 w 228"/>
                <a:gd name="T53" fmla="*/ 86 h 180"/>
                <a:gd name="T54" fmla="*/ 199 w 228"/>
                <a:gd name="T55" fmla="*/ 106 h 180"/>
                <a:gd name="T56" fmla="*/ 181 w 228"/>
                <a:gd name="T57" fmla="*/ 139 h 180"/>
                <a:gd name="T58" fmla="*/ 167 w 228"/>
                <a:gd name="T59" fmla="*/ 126 h 180"/>
                <a:gd name="T60" fmla="*/ 156 w 228"/>
                <a:gd name="T61" fmla="*/ 136 h 180"/>
                <a:gd name="T62" fmla="*/ 123 w 228"/>
                <a:gd name="T63" fmla="*/ 169 h 180"/>
                <a:gd name="T64" fmla="*/ 116 w 228"/>
                <a:gd name="T65" fmla="*/ 148 h 180"/>
                <a:gd name="T66" fmla="*/ 108 w 228"/>
                <a:gd name="T67" fmla="*/ 168 h 180"/>
                <a:gd name="T68" fmla="*/ 87 w 228"/>
                <a:gd name="T69" fmla="*/ 158 h 180"/>
                <a:gd name="T70" fmla="*/ 82 w 228"/>
                <a:gd name="T71" fmla="*/ 159 h 180"/>
                <a:gd name="T72" fmla="*/ 120 w 228"/>
                <a:gd name="T73" fmla="*/ 180 h 180"/>
                <a:gd name="T74" fmla="*/ 205 w 228"/>
                <a:gd name="T75" fmla="*/ 106 h 180"/>
                <a:gd name="T76" fmla="*/ 148 w 228"/>
                <a:gd name="T77" fmla="*/ 163 h 180"/>
                <a:gd name="T78" fmla="*/ 177 w 228"/>
                <a:gd name="T79" fmla="*/ 144 h 180"/>
                <a:gd name="T80" fmla="*/ 228 w 228"/>
                <a:gd name="T81" fmla="*/ 75 h 180"/>
                <a:gd name="T82" fmla="*/ 198 w 228"/>
                <a:gd name="T83" fmla="*/ 97 h 180"/>
                <a:gd name="T84" fmla="*/ 26 w 228"/>
                <a:gd name="T85" fmla="*/ 157 h 180"/>
                <a:gd name="T86" fmla="*/ 31 w 228"/>
                <a:gd name="T87" fmla="*/ 148 h 180"/>
                <a:gd name="T88" fmla="*/ 183 w 228"/>
                <a:gd name="T89" fmla="*/ 81 h 180"/>
                <a:gd name="T90" fmla="*/ 205 w 228"/>
                <a:gd name="T91" fmla="*/ 5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8" h="180">
                  <a:moveTo>
                    <a:pt x="57" y="137"/>
                  </a:moveTo>
                  <a:cubicBezTo>
                    <a:pt x="47" y="125"/>
                    <a:pt x="42" y="110"/>
                    <a:pt x="41" y="93"/>
                  </a:cubicBezTo>
                  <a:cubicBezTo>
                    <a:pt x="68" y="93"/>
                    <a:pt x="68" y="93"/>
                    <a:pt x="68" y="93"/>
                  </a:cubicBezTo>
                  <a:cubicBezTo>
                    <a:pt x="68" y="107"/>
                    <a:pt x="70" y="120"/>
                    <a:pt x="74" y="131"/>
                  </a:cubicBezTo>
                  <a:cubicBezTo>
                    <a:pt x="72" y="132"/>
                    <a:pt x="70" y="133"/>
                    <a:pt x="68" y="134"/>
                  </a:cubicBezTo>
                  <a:cubicBezTo>
                    <a:pt x="74" y="132"/>
                    <a:pt x="80" y="130"/>
                    <a:pt x="86" y="128"/>
                  </a:cubicBezTo>
                  <a:cubicBezTo>
                    <a:pt x="84" y="128"/>
                    <a:pt x="83" y="129"/>
                    <a:pt x="81" y="129"/>
                  </a:cubicBezTo>
                  <a:cubicBezTo>
                    <a:pt x="78" y="119"/>
                    <a:pt x="75" y="106"/>
                    <a:pt x="75" y="93"/>
                  </a:cubicBezTo>
                  <a:cubicBezTo>
                    <a:pt x="116" y="93"/>
                    <a:pt x="116" y="93"/>
                    <a:pt x="116" y="93"/>
                  </a:cubicBezTo>
                  <a:cubicBezTo>
                    <a:pt x="116" y="115"/>
                    <a:pt x="116" y="115"/>
                    <a:pt x="116" y="115"/>
                  </a:cubicBezTo>
                  <a:cubicBezTo>
                    <a:pt x="119" y="114"/>
                    <a:pt x="121" y="113"/>
                    <a:pt x="123" y="112"/>
                  </a:cubicBezTo>
                  <a:cubicBezTo>
                    <a:pt x="123" y="93"/>
                    <a:pt x="123" y="93"/>
                    <a:pt x="123" y="93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7" y="91"/>
                    <a:pt x="160" y="89"/>
                    <a:pt x="163" y="86"/>
                  </a:cubicBezTo>
                  <a:cubicBezTo>
                    <a:pt x="123" y="86"/>
                    <a:pt x="123" y="86"/>
                    <a:pt x="123" y="86"/>
                  </a:cubicBezTo>
                  <a:cubicBezTo>
                    <a:pt x="123" y="56"/>
                    <a:pt x="123" y="56"/>
                    <a:pt x="123" y="56"/>
                  </a:cubicBezTo>
                  <a:cubicBezTo>
                    <a:pt x="136" y="55"/>
                    <a:pt x="148" y="54"/>
                    <a:pt x="159" y="50"/>
                  </a:cubicBezTo>
                  <a:cubicBezTo>
                    <a:pt x="162" y="61"/>
                    <a:pt x="164" y="73"/>
                    <a:pt x="164" y="86"/>
                  </a:cubicBezTo>
                  <a:cubicBezTo>
                    <a:pt x="167" y="84"/>
                    <a:pt x="169" y="82"/>
                    <a:pt x="171" y="80"/>
                  </a:cubicBezTo>
                  <a:cubicBezTo>
                    <a:pt x="170" y="69"/>
                    <a:pt x="168" y="58"/>
                    <a:pt x="165" y="48"/>
                  </a:cubicBezTo>
                  <a:cubicBezTo>
                    <a:pt x="171" y="46"/>
                    <a:pt x="177" y="44"/>
                    <a:pt x="181" y="41"/>
                  </a:cubicBezTo>
                  <a:cubicBezTo>
                    <a:pt x="184" y="44"/>
                    <a:pt x="185" y="46"/>
                    <a:pt x="187" y="49"/>
                  </a:cubicBezTo>
                  <a:cubicBezTo>
                    <a:pt x="190" y="47"/>
                    <a:pt x="194" y="46"/>
                    <a:pt x="197" y="45"/>
                  </a:cubicBezTo>
                  <a:cubicBezTo>
                    <a:pt x="182" y="18"/>
                    <a:pt x="153" y="0"/>
                    <a:pt x="120" y="0"/>
                  </a:cubicBezTo>
                  <a:cubicBezTo>
                    <a:pt x="70" y="0"/>
                    <a:pt x="30" y="40"/>
                    <a:pt x="30" y="90"/>
                  </a:cubicBezTo>
                  <a:cubicBezTo>
                    <a:pt x="30" y="108"/>
                    <a:pt x="35" y="125"/>
                    <a:pt x="45" y="139"/>
                  </a:cubicBezTo>
                  <a:cubicBezTo>
                    <a:pt x="49" y="139"/>
                    <a:pt x="52" y="138"/>
                    <a:pt x="57" y="137"/>
                  </a:cubicBezTo>
                  <a:close/>
                  <a:moveTo>
                    <a:pt x="177" y="35"/>
                  </a:moveTo>
                  <a:cubicBezTo>
                    <a:pt x="172" y="38"/>
                    <a:pt x="168" y="40"/>
                    <a:pt x="163" y="41"/>
                  </a:cubicBezTo>
                  <a:cubicBezTo>
                    <a:pt x="159" y="31"/>
                    <a:pt x="154" y="23"/>
                    <a:pt x="148" y="16"/>
                  </a:cubicBezTo>
                  <a:cubicBezTo>
                    <a:pt x="159" y="20"/>
                    <a:pt x="169" y="27"/>
                    <a:pt x="177" y="35"/>
                  </a:cubicBezTo>
                  <a:close/>
                  <a:moveTo>
                    <a:pt x="123" y="11"/>
                  </a:moveTo>
                  <a:cubicBezTo>
                    <a:pt x="126" y="11"/>
                    <a:pt x="128" y="11"/>
                    <a:pt x="131" y="12"/>
                  </a:cubicBezTo>
                  <a:cubicBezTo>
                    <a:pt x="141" y="17"/>
                    <a:pt x="150" y="28"/>
                    <a:pt x="156" y="44"/>
                  </a:cubicBezTo>
                  <a:cubicBezTo>
                    <a:pt x="146" y="46"/>
                    <a:pt x="135" y="48"/>
                    <a:pt x="123" y="48"/>
                  </a:cubicBezTo>
                  <a:lnTo>
                    <a:pt x="123" y="11"/>
                  </a:lnTo>
                  <a:close/>
                  <a:moveTo>
                    <a:pt x="116" y="86"/>
                  </a:moveTo>
                  <a:cubicBezTo>
                    <a:pt x="75" y="86"/>
                    <a:pt x="75" y="86"/>
                    <a:pt x="75" y="86"/>
                  </a:cubicBezTo>
                  <a:cubicBezTo>
                    <a:pt x="75" y="73"/>
                    <a:pt x="78" y="61"/>
                    <a:pt x="81" y="50"/>
                  </a:cubicBezTo>
                  <a:cubicBezTo>
                    <a:pt x="92" y="54"/>
                    <a:pt x="104" y="55"/>
                    <a:pt x="116" y="56"/>
                  </a:cubicBezTo>
                  <a:lnTo>
                    <a:pt x="116" y="86"/>
                  </a:lnTo>
                  <a:close/>
                  <a:moveTo>
                    <a:pt x="108" y="12"/>
                  </a:moveTo>
                  <a:cubicBezTo>
                    <a:pt x="111" y="11"/>
                    <a:pt x="113" y="11"/>
                    <a:pt x="116" y="11"/>
                  </a:cubicBezTo>
                  <a:cubicBezTo>
                    <a:pt x="116" y="48"/>
                    <a:pt x="116" y="48"/>
                    <a:pt x="116" y="48"/>
                  </a:cubicBezTo>
                  <a:cubicBezTo>
                    <a:pt x="104" y="48"/>
                    <a:pt x="93" y="46"/>
                    <a:pt x="83" y="44"/>
                  </a:cubicBezTo>
                  <a:cubicBezTo>
                    <a:pt x="89" y="28"/>
                    <a:pt x="98" y="17"/>
                    <a:pt x="108" y="12"/>
                  </a:cubicBezTo>
                  <a:close/>
                  <a:moveTo>
                    <a:pt x="91" y="16"/>
                  </a:moveTo>
                  <a:cubicBezTo>
                    <a:pt x="85" y="23"/>
                    <a:pt x="80" y="31"/>
                    <a:pt x="76" y="41"/>
                  </a:cubicBezTo>
                  <a:cubicBezTo>
                    <a:pt x="72" y="40"/>
                    <a:pt x="67" y="38"/>
                    <a:pt x="63" y="35"/>
                  </a:cubicBezTo>
                  <a:cubicBezTo>
                    <a:pt x="71" y="27"/>
                    <a:pt x="80" y="20"/>
                    <a:pt x="91" y="16"/>
                  </a:cubicBezTo>
                  <a:close/>
                  <a:moveTo>
                    <a:pt x="58" y="41"/>
                  </a:moveTo>
                  <a:cubicBezTo>
                    <a:pt x="63" y="44"/>
                    <a:pt x="68" y="46"/>
                    <a:pt x="74" y="48"/>
                  </a:cubicBezTo>
                  <a:cubicBezTo>
                    <a:pt x="70" y="60"/>
                    <a:pt x="68" y="73"/>
                    <a:pt x="68" y="86"/>
                  </a:cubicBezTo>
                  <a:cubicBezTo>
                    <a:pt x="41" y="86"/>
                    <a:pt x="41" y="86"/>
                    <a:pt x="41" y="86"/>
                  </a:cubicBezTo>
                  <a:cubicBezTo>
                    <a:pt x="42" y="69"/>
                    <a:pt x="48" y="53"/>
                    <a:pt x="58" y="41"/>
                  </a:cubicBezTo>
                  <a:close/>
                  <a:moveTo>
                    <a:pt x="199" y="106"/>
                  </a:moveTo>
                  <a:cubicBezTo>
                    <a:pt x="198" y="106"/>
                    <a:pt x="197" y="107"/>
                    <a:pt x="196" y="108"/>
                  </a:cubicBezTo>
                  <a:cubicBezTo>
                    <a:pt x="194" y="119"/>
                    <a:pt x="189" y="130"/>
                    <a:pt x="181" y="139"/>
                  </a:cubicBezTo>
                  <a:cubicBezTo>
                    <a:pt x="177" y="136"/>
                    <a:pt x="171" y="134"/>
                    <a:pt x="165" y="131"/>
                  </a:cubicBezTo>
                  <a:cubicBezTo>
                    <a:pt x="166" y="130"/>
                    <a:pt x="166" y="128"/>
                    <a:pt x="167" y="126"/>
                  </a:cubicBezTo>
                  <a:cubicBezTo>
                    <a:pt x="161" y="129"/>
                    <a:pt x="156" y="132"/>
                    <a:pt x="150" y="135"/>
                  </a:cubicBezTo>
                  <a:cubicBezTo>
                    <a:pt x="152" y="135"/>
                    <a:pt x="154" y="136"/>
                    <a:pt x="156" y="136"/>
                  </a:cubicBezTo>
                  <a:cubicBezTo>
                    <a:pt x="150" y="152"/>
                    <a:pt x="141" y="163"/>
                    <a:pt x="131" y="168"/>
                  </a:cubicBezTo>
                  <a:cubicBezTo>
                    <a:pt x="128" y="168"/>
                    <a:pt x="126" y="169"/>
                    <a:pt x="123" y="169"/>
                  </a:cubicBezTo>
                  <a:cubicBezTo>
                    <a:pt x="123" y="146"/>
                    <a:pt x="123" y="146"/>
                    <a:pt x="123" y="146"/>
                  </a:cubicBezTo>
                  <a:cubicBezTo>
                    <a:pt x="121" y="147"/>
                    <a:pt x="118" y="147"/>
                    <a:pt x="116" y="148"/>
                  </a:cubicBezTo>
                  <a:cubicBezTo>
                    <a:pt x="116" y="169"/>
                    <a:pt x="116" y="169"/>
                    <a:pt x="116" y="169"/>
                  </a:cubicBezTo>
                  <a:cubicBezTo>
                    <a:pt x="113" y="169"/>
                    <a:pt x="111" y="168"/>
                    <a:pt x="108" y="168"/>
                  </a:cubicBezTo>
                  <a:cubicBezTo>
                    <a:pt x="103" y="165"/>
                    <a:pt x="98" y="161"/>
                    <a:pt x="94" y="156"/>
                  </a:cubicBezTo>
                  <a:cubicBezTo>
                    <a:pt x="91" y="156"/>
                    <a:pt x="89" y="157"/>
                    <a:pt x="87" y="158"/>
                  </a:cubicBezTo>
                  <a:cubicBezTo>
                    <a:pt x="88" y="160"/>
                    <a:pt x="90" y="162"/>
                    <a:pt x="91" y="163"/>
                  </a:cubicBezTo>
                  <a:cubicBezTo>
                    <a:pt x="88" y="162"/>
                    <a:pt x="85" y="161"/>
                    <a:pt x="82" y="159"/>
                  </a:cubicBezTo>
                  <a:cubicBezTo>
                    <a:pt x="77" y="160"/>
                    <a:pt x="72" y="161"/>
                    <a:pt x="67" y="162"/>
                  </a:cubicBezTo>
                  <a:cubicBezTo>
                    <a:pt x="82" y="173"/>
                    <a:pt x="100" y="180"/>
                    <a:pt x="120" y="180"/>
                  </a:cubicBezTo>
                  <a:cubicBezTo>
                    <a:pt x="164" y="180"/>
                    <a:pt x="200" y="148"/>
                    <a:pt x="208" y="106"/>
                  </a:cubicBezTo>
                  <a:cubicBezTo>
                    <a:pt x="207" y="106"/>
                    <a:pt x="206" y="106"/>
                    <a:pt x="205" y="106"/>
                  </a:cubicBezTo>
                  <a:cubicBezTo>
                    <a:pt x="203" y="106"/>
                    <a:pt x="201" y="106"/>
                    <a:pt x="199" y="106"/>
                  </a:cubicBezTo>
                  <a:close/>
                  <a:moveTo>
                    <a:pt x="148" y="163"/>
                  </a:moveTo>
                  <a:cubicBezTo>
                    <a:pt x="154" y="157"/>
                    <a:pt x="159" y="148"/>
                    <a:pt x="163" y="138"/>
                  </a:cubicBezTo>
                  <a:cubicBezTo>
                    <a:pt x="168" y="140"/>
                    <a:pt x="172" y="142"/>
                    <a:pt x="177" y="144"/>
                  </a:cubicBezTo>
                  <a:cubicBezTo>
                    <a:pt x="169" y="153"/>
                    <a:pt x="159" y="159"/>
                    <a:pt x="148" y="163"/>
                  </a:cubicBezTo>
                  <a:close/>
                  <a:moveTo>
                    <a:pt x="228" y="75"/>
                  </a:moveTo>
                  <a:cubicBezTo>
                    <a:pt x="228" y="88"/>
                    <a:pt x="218" y="98"/>
                    <a:pt x="205" y="98"/>
                  </a:cubicBezTo>
                  <a:cubicBezTo>
                    <a:pt x="202" y="98"/>
                    <a:pt x="200" y="98"/>
                    <a:pt x="198" y="97"/>
                  </a:cubicBezTo>
                  <a:cubicBezTo>
                    <a:pt x="182" y="109"/>
                    <a:pt x="162" y="121"/>
                    <a:pt x="138" y="131"/>
                  </a:cubicBezTo>
                  <a:cubicBezTo>
                    <a:pt x="88" y="153"/>
                    <a:pt x="41" y="161"/>
                    <a:pt x="26" y="157"/>
                  </a:cubicBezTo>
                  <a:cubicBezTo>
                    <a:pt x="0" y="151"/>
                    <a:pt x="31" y="122"/>
                    <a:pt x="31" y="122"/>
                  </a:cubicBezTo>
                  <a:cubicBezTo>
                    <a:pt x="31" y="122"/>
                    <a:pt x="15" y="148"/>
                    <a:pt x="31" y="148"/>
                  </a:cubicBezTo>
                  <a:cubicBezTo>
                    <a:pt x="55" y="149"/>
                    <a:pt x="103" y="132"/>
                    <a:pt x="131" y="117"/>
                  </a:cubicBezTo>
                  <a:cubicBezTo>
                    <a:pt x="153" y="104"/>
                    <a:pt x="170" y="92"/>
                    <a:pt x="183" y="81"/>
                  </a:cubicBezTo>
                  <a:cubicBezTo>
                    <a:pt x="182" y="79"/>
                    <a:pt x="182" y="77"/>
                    <a:pt x="182" y="75"/>
                  </a:cubicBezTo>
                  <a:cubicBezTo>
                    <a:pt x="182" y="62"/>
                    <a:pt x="192" y="52"/>
                    <a:pt x="205" y="52"/>
                  </a:cubicBezTo>
                  <a:cubicBezTo>
                    <a:pt x="218" y="52"/>
                    <a:pt x="228" y="62"/>
                    <a:pt x="228" y="75"/>
                  </a:cubicBezTo>
                  <a:close/>
                </a:path>
              </a:pathLst>
            </a:custGeom>
            <a:solidFill>
              <a:srgbClr val="EBEDEC">
                <a:alpha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8269AEB-6A1D-4580-88C2-EFCF18E743F2}"/>
                </a:ext>
              </a:extLst>
            </p:cNvPr>
            <p:cNvSpPr txBox="1"/>
            <p:nvPr/>
          </p:nvSpPr>
          <p:spPr>
            <a:xfrm>
              <a:off x="1029972" y="1426589"/>
              <a:ext cx="46850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>
                  <a:solidFill>
                    <a:srgbClr val="202F42"/>
                  </a:solidFill>
                  <a:latin typeface="Cooper Black" panose="0208090404030B020404" pitchFamily="18" charset="0"/>
                </a:rPr>
                <a:t>EVERY DAY A NEW </a:t>
              </a:r>
              <a:r>
                <a:rPr lang="en-GB" sz="3200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ADVENTURE</a:t>
              </a:r>
            </a:p>
          </p:txBody>
        </p:sp>
      </p:grpSp>
      <p:pic>
        <p:nvPicPr>
          <p:cNvPr id="6" name="Picture 5" descr="A person jumping in the air&#10;&#10;Description generated with very high confidence">
            <a:extLst>
              <a:ext uri="{FF2B5EF4-FFF2-40B4-BE49-F238E27FC236}">
                <a16:creationId xmlns:a16="http://schemas.microsoft.com/office/drawing/2014/main" id="{52C63F93-4F88-4483-8CE4-4EC0D7B5B9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2710" r="2437" b="49937"/>
          <a:stretch/>
        </p:blipFill>
        <p:spPr>
          <a:xfrm>
            <a:off x="3352800" y="3034078"/>
            <a:ext cx="8244114" cy="2726872"/>
          </a:xfrm>
          <a:prstGeom prst="roundRect">
            <a:avLst>
              <a:gd name="adj" fmla="val 4815"/>
            </a:avLst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702C46-E068-45AE-B70A-B49515CB4AD3}"/>
              </a:ext>
            </a:extLst>
          </p:cNvPr>
          <p:cNvSpPr/>
          <p:nvPr/>
        </p:nvSpPr>
        <p:spPr>
          <a:xfrm>
            <a:off x="1266825" y="3228975"/>
            <a:ext cx="3762376" cy="723900"/>
          </a:xfrm>
          <a:prstGeom prst="rect">
            <a:avLst/>
          </a:prstGeom>
          <a:solidFill>
            <a:srgbClr val="EEAA21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02F42"/>
                </a:solidFill>
                <a:latin typeface="Cooper Black" panose="0208090404030B020404" pitchFamily="18" charset="0"/>
              </a:rPr>
              <a:t>EVERYDAY NEW PLACE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B7003-AA72-4554-9280-6E221A4CC8AA}"/>
              </a:ext>
            </a:extLst>
          </p:cNvPr>
          <p:cNvSpPr txBox="1"/>
          <p:nvPr/>
        </p:nvSpPr>
        <p:spPr>
          <a:xfrm>
            <a:off x="595087" y="4375955"/>
            <a:ext cx="258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>
                <a:solidFill>
                  <a:schemeClr val="bg1"/>
                </a:solidFill>
              </a:rPr>
              <a:t>We believe that it's the small things that make the difference between a good bonding. We always want to assure that your vacation is perfect and fun.</a:t>
            </a:r>
          </a:p>
          <a:p>
            <a:endParaRPr lang="en-PH" sz="1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983FF6-31CA-4061-AB13-26DFB93A5400}"/>
              </a:ext>
            </a:extLst>
          </p:cNvPr>
          <p:cNvSpPr txBox="1"/>
          <p:nvPr/>
        </p:nvSpPr>
        <p:spPr>
          <a:xfrm>
            <a:off x="8954773" y="843892"/>
            <a:ext cx="2642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EEAA21"/>
                </a:solidFill>
                <a:latin typeface="Cooper Black" panose="0208090404030B020404" pitchFamily="18" charset="0"/>
              </a:rPr>
              <a:t>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D64422-D65A-429D-88C0-F5F3AFA077E8}"/>
              </a:ext>
            </a:extLst>
          </p:cNvPr>
          <p:cNvSpPr txBox="1"/>
          <p:nvPr/>
        </p:nvSpPr>
        <p:spPr>
          <a:xfrm>
            <a:off x="8954773" y="1437794"/>
            <a:ext cx="2642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>
                <a:solidFill>
                  <a:schemeClr val="bg1"/>
                </a:solidFill>
              </a:rPr>
              <a:t>Best of Asian Countries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F1C953-BDB1-4610-8CF2-120D346D7388}"/>
              </a:ext>
            </a:extLst>
          </p:cNvPr>
          <p:cNvSpPr txBox="1"/>
          <p:nvPr/>
        </p:nvSpPr>
        <p:spPr>
          <a:xfrm>
            <a:off x="8954773" y="1961692"/>
            <a:ext cx="2642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EEAA21"/>
                </a:solidFill>
                <a:latin typeface="Cooper Black" panose="0208090404030B020404" pitchFamily="18" charset="0"/>
              </a:rPr>
              <a:t>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12ECF3-7F1B-4298-9FEB-D13F835B6421}"/>
              </a:ext>
            </a:extLst>
          </p:cNvPr>
          <p:cNvSpPr txBox="1"/>
          <p:nvPr/>
        </p:nvSpPr>
        <p:spPr>
          <a:xfrm>
            <a:off x="8954773" y="2555594"/>
            <a:ext cx="2642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>
                <a:solidFill>
                  <a:schemeClr val="bg1"/>
                </a:solidFill>
              </a:rPr>
              <a:t>Worldwide Tour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1B0A5A-E114-408D-9633-4C8CF45DA424}"/>
              </a:ext>
            </a:extLst>
          </p:cNvPr>
          <p:cNvSpPr/>
          <p:nvPr/>
        </p:nvSpPr>
        <p:spPr>
          <a:xfrm>
            <a:off x="6477801" y="5660166"/>
            <a:ext cx="2547674" cy="618724"/>
          </a:xfrm>
          <a:prstGeom prst="roundRect">
            <a:avLst>
              <a:gd name="adj" fmla="val 50000"/>
            </a:avLst>
          </a:prstGeom>
          <a:solidFill>
            <a:srgbClr val="02D3D8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02F42"/>
                </a:solidFill>
                <a:latin typeface="Cooper Black" panose="0208090404030B020404" pitchFamily="18" charset="0"/>
              </a:rPr>
              <a:t>BOOK NOW</a:t>
            </a:r>
          </a:p>
        </p:txBody>
      </p:sp>
    </p:spTree>
    <p:extLst>
      <p:ext uri="{BB962C8B-B14F-4D97-AF65-F5344CB8AC3E}">
        <p14:creationId xmlns:p14="http://schemas.microsoft.com/office/powerpoint/2010/main" val="136576231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13" grpId="0"/>
      <p:bldP spid="14" grpId="0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91F896-D3CD-4333-B0DB-CAEE567BA1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4" t="4357" r="2658" b="2326"/>
          <a:stretch/>
        </p:blipFill>
        <p:spPr>
          <a:xfrm>
            <a:off x="6096000" y="1194509"/>
            <a:ext cx="5428007" cy="4075991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2B887AB-154C-4D5E-802A-9030393D6254}"/>
              </a:ext>
            </a:extLst>
          </p:cNvPr>
          <p:cNvSpPr/>
          <p:nvPr/>
        </p:nvSpPr>
        <p:spPr>
          <a:xfrm>
            <a:off x="635000" y="4330700"/>
            <a:ext cx="9118600" cy="1930400"/>
          </a:xfrm>
          <a:prstGeom prst="roundRect">
            <a:avLst>
              <a:gd name="adj" fmla="val 10088"/>
            </a:avLst>
          </a:prstGeom>
          <a:gradFill>
            <a:gsLst>
              <a:gs pos="40000">
                <a:srgbClr val="02D3D8"/>
              </a:gs>
              <a:gs pos="100000">
                <a:srgbClr val="202F42">
                  <a:lumMod val="60000"/>
                  <a:lumOff val="4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F11640-7107-4F48-BDE2-B23D9DB201F5}"/>
              </a:ext>
            </a:extLst>
          </p:cNvPr>
          <p:cNvSpPr txBox="1"/>
          <p:nvPr/>
        </p:nvSpPr>
        <p:spPr>
          <a:xfrm>
            <a:off x="753584" y="1890952"/>
            <a:ext cx="3666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oper Black" panose="0208090404030B020404" pitchFamily="18" charset="0"/>
              </a:rPr>
              <a:t>EVERY DAY A </a:t>
            </a:r>
          </a:p>
          <a:p>
            <a:r>
              <a:rPr lang="en-GB" sz="3200" dirty="0">
                <a:solidFill>
                  <a:srgbClr val="EEAA21"/>
                </a:solidFill>
                <a:latin typeface="Cooper Black" panose="0208090404030B020404" pitchFamily="18" charset="0"/>
              </a:rPr>
              <a:t>NEW PLACE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E6B53B-9BA2-4E3C-AD5B-CEF1178B3AB9}"/>
              </a:ext>
            </a:extLst>
          </p:cNvPr>
          <p:cNvSpPr txBox="1"/>
          <p:nvPr/>
        </p:nvSpPr>
        <p:spPr>
          <a:xfrm>
            <a:off x="753584" y="3072888"/>
            <a:ext cx="449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200" dirty="0">
                <a:solidFill>
                  <a:schemeClr val="bg1"/>
                </a:solidFill>
              </a:rPr>
              <a:t>Save up to 20% off of the Standard Rate with breakfast per day. For a limited time period. Very special offer.</a:t>
            </a:r>
          </a:p>
          <a:p>
            <a:pPr algn="ctr"/>
            <a:endParaRPr lang="en-PH" sz="12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1934FFB-4BE4-4801-B5D7-68EA71930438}"/>
              </a:ext>
            </a:extLst>
          </p:cNvPr>
          <p:cNvCxnSpPr>
            <a:cxnSpLocks/>
          </p:cNvCxnSpPr>
          <p:nvPr/>
        </p:nvCxnSpPr>
        <p:spPr>
          <a:xfrm>
            <a:off x="3334657" y="4659312"/>
            <a:ext cx="0" cy="1222375"/>
          </a:xfrm>
          <a:prstGeom prst="line">
            <a:avLst/>
          </a:prstGeom>
          <a:ln w="12700">
            <a:solidFill>
              <a:srgbClr val="202F4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7CC0D11-6D10-442D-9688-8017968985D1}"/>
              </a:ext>
            </a:extLst>
          </p:cNvPr>
          <p:cNvSpPr txBox="1"/>
          <p:nvPr/>
        </p:nvSpPr>
        <p:spPr>
          <a:xfrm>
            <a:off x="1079500" y="4870928"/>
            <a:ext cx="208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ooper Black" panose="0208090404030B020404" pitchFamily="18" charset="0"/>
              </a:rPr>
              <a:t>TRAVEL</a:t>
            </a:r>
          </a:p>
          <a:p>
            <a:r>
              <a:rPr lang="en-GB" sz="2400" dirty="0">
                <a:solidFill>
                  <a:schemeClr val="bg1"/>
                </a:solidFill>
                <a:latin typeface="Cooper Black" panose="0208090404030B020404" pitchFamily="18" charset="0"/>
              </a:rPr>
              <a:t>FEATURES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41EB49-957C-457D-AE4E-E774426E680A}"/>
              </a:ext>
            </a:extLst>
          </p:cNvPr>
          <p:cNvSpPr txBox="1"/>
          <p:nvPr/>
        </p:nvSpPr>
        <p:spPr>
          <a:xfrm>
            <a:off x="3881664" y="5096233"/>
            <a:ext cx="272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SAVE 10% plus $200 Bonus Saving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629CB8-CB42-4A9A-9D1B-7BF752C16547}"/>
              </a:ext>
            </a:extLst>
          </p:cNvPr>
          <p:cNvSpPr txBox="1"/>
          <p:nvPr/>
        </p:nvSpPr>
        <p:spPr>
          <a:xfrm>
            <a:off x="3881664" y="4532374"/>
            <a:ext cx="2726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Asia Countries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51FF52-9BF4-4671-973A-FB7FD9FA4712}"/>
              </a:ext>
            </a:extLst>
          </p:cNvPr>
          <p:cNvSpPr txBox="1"/>
          <p:nvPr/>
        </p:nvSpPr>
        <p:spPr>
          <a:xfrm>
            <a:off x="6714336" y="5073370"/>
            <a:ext cx="2726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SAVE 10% plus $300 Bonus Saving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71436A-705B-447D-9AD8-516C0ADF2D27}"/>
              </a:ext>
            </a:extLst>
          </p:cNvPr>
          <p:cNvSpPr txBox="1"/>
          <p:nvPr/>
        </p:nvSpPr>
        <p:spPr>
          <a:xfrm>
            <a:off x="6714336" y="4532374"/>
            <a:ext cx="2726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European Countries</a:t>
            </a:r>
          </a:p>
        </p:txBody>
      </p:sp>
    </p:spTree>
    <p:extLst>
      <p:ext uri="{BB962C8B-B14F-4D97-AF65-F5344CB8AC3E}">
        <p14:creationId xmlns:p14="http://schemas.microsoft.com/office/powerpoint/2010/main" val="2682568264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8" grpId="0"/>
      <p:bldP spid="9" grpId="0"/>
      <p:bldP spid="10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: 14 Points 15">
            <a:extLst>
              <a:ext uri="{FF2B5EF4-FFF2-40B4-BE49-F238E27FC236}">
                <a16:creationId xmlns:a16="http://schemas.microsoft.com/office/drawing/2014/main" id="{CA12BFE6-675D-486F-89E4-F471DD2F912B}"/>
              </a:ext>
            </a:extLst>
          </p:cNvPr>
          <p:cNvSpPr/>
          <p:nvPr/>
        </p:nvSpPr>
        <p:spPr>
          <a:xfrm>
            <a:off x="3516007" y="596946"/>
            <a:ext cx="5169058" cy="5169774"/>
          </a:xfrm>
          <a:custGeom>
            <a:avLst/>
            <a:gdLst>
              <a:gd name="connsiteX0" fmla="*/ 11462 w 21600"/>
              <a:gd name="connsiteY0" fmla="*/ 4342 h 21600"/>
              <a:gd name="connsiteX1" fmla="*/ 14790 w 21600"/>
              <a:gd name="connsiteY1" fmla="*/ 0 h 21600"/>
              <a:gd name="connsiteX2" fmla="*/ 14525 w 21600"/>
              <a:gd name="connsiteY2" fmla="*/ 5777 h 21600"/>
              <a:gd name="connsiteX3" fmla="*/ 18007 w 21600"/>
              <a:gd name="connsiteY3" fmla="*/ 3172 h 21600"/>
              <a:gd name="connsiteX4" fmla="*/ 16380 w 21600"/>
              <a:gd name="connsiteY4" fmla="*/ 6532 h 21600"/>
              <a:gd name="connsiteX5" fmla="*/ 21600 w 21600"/>
              <a:gd name="connsiteY5" fmla="*/ 6645 h 21600"/>
              <a:gd name="connsiteX6" fmla="*/ 16985 w 21600"/>
              <a:gd name="connsiteY6" fmla="*/ 9402 h 21600"/>
              <a:gd name="connsiteX7" fmla="*/ 18270 w 21600"/>
              <a:gd name="connsiteY7" fmla="*/ 11290 h 21600"/>
              <a:gd name="connsiteX8" fmla="*/ 16380 w 21600"/>
              <a:gd name="connsiteY8" fmla="*/ 12310 h 21600"/>
              <a:gd name="connsiteX9" fmla="*/ 18877 w 21600"/>
              <a:gd name="connsiteY9" fmla="*/ 15632 h 21600"/>
              <a:gd name="connsiteX10" fmla="*/ 14640 w 21600"/>
              <a:gd name="connsiteY10" fmla="*/ 14350 h 21600"/>
              <a:gd name="connsiteX11" fmla="*/ 14942 w 21600"/>
              <a:gd name="connsiteY11" fmla="*/ 17370 h 21600"/>
              <a:gd name="connsiteX12" fmla="*/ 12180 w 21600"/>
              <a:gd name="connsiteY12" fmla="*/ 15935 h 21600"/>
              <a:gd name="connsiteX13" fmla="*/ 11612 w 21600"/>
              <a:gd name="connsiteY13" fmla="*/ 18842 h 21600"/>
              <a:gd name="connsiteX14" fmla="*/ 9872 w 21600"/>
              <a:gd name="connsiteY14" fmla="*/ 17370 h 21600"/>
              <a:gd name="connsiteX15" fmla="*/ 8700 w 21600"/>
              <a:gd name="connsiteY15" fmla="*/ 19712 h 21600"/>
              <a:gd name="connsiteX16" fmla="*/ 7527 w 21600"/>
              <a:gd name="connsiteY16" fmla="*/ 18125 h 21600"/>
              <a:gd name="connsiteX17" fmla="*/ 4917 w 21600"/>
              <a:gd name="connsiteY17" fmla="*/ 21600 h 21600"/>
              <a:gd name="connsiteX18" fmla="*/ 4805 w 21600"/>
              <a:gd name="connsiteY18" fmla="*/ 18240 h 21600"/>
              <a:gd name="connsiteX19" fmla="*/ 1285 w 21600"/>
              <a:gd name="connsiteY19" fmla="*/ 17825 h 21600"/>
              <a:gd name="connsiteX20" fmla="*/ 3330 w 21600"/>
              <a:gd name="connsiteY20" fmla="*/ 15370 h 21600"/>
              <a:gd name="connsiteX21" fmla="*/ 0 w 21600"/>
              <a:gd name="connsiteY21" fmla="*/ 12877 h 21600"/>
              <a:gd name="connsiteX22" fmla="*/ 3935 w 21600"/>
              <a:gd name="connsiteY22" fmla="*/ 11592 h 21600"/>
              <a:gd name="connsiteX23" fmla="*/ 1172 w 21600"/>
              <a:gd name="connsiteY23" fmla="*/ 8270 h 21600"/>
              <a:gd name="connsiteX24" fmla="*/ 5372 w 21600"/>
              <a:gd name="connsiteY24" fmla="*/ 7817 h 21600"/>
              <a:gd name="connsiteX25" fmla="*/ 4502 w 21600"/>
              <a:gd name="connsiteY25" fmla="*/ 3625 h 21600"/>
              <a:gd name="connsiteX26" fmla="*/ 8550 w 21600"/>
              <a:gd name="connsiteY26" fmla="*/ 6382 h 21600"/>
              <a:gd name="connsiteX27" fmla="*/ 9722 w 21600"/>
              <a:gd name="connsiteY27" fmla="*/ 1887 h 21600"/>
              <a:gd name="connsiteX28" fmla="*/ 11462 w 21600"/>
              <a:gd name="connsiteY28" fmla="*/ 4342 h 21600"/>
              <a:gd name="connsiteX0" fmla="*/ 11462 w 21601"/>
              <a:gd name="connsiteY0" fmla="*/ 4342 h 21600"/>
              <a:gd name="connsiteX1" fmla="*/ 14790 w 21601"/>
              <a:gd name="connsiteY1" fmla="*/ 0 h 21600"/>
              <a:gd name="connsiteX2" fmla="*/ 14525 w 21601"/>
              <a:gd name="connsiteY2" fmla="*/ 5777 h 21600"/>
              <a:gd name="connsiteX3" fmla="*/ 18007 w 21601"/>
              <a:gd name="connsiteY3" fmla="*/ 3172 h 21600"/>
              <a:gd name="connsiteX4" fmla="*/ 16380 w 21601"/>
              <a:gd name="connsiteY4" fmla="*/ 6532 h 21600"/>
              <a:gd name="connsiteX5" fmla="*/ 21600 w 21601"/>
              <a:gd name="connsiteY5" fmla="*/ 6645 h 21600"/>
              <a:gd name="connsiteX6" fmla="*/ 16985 w 21601"/>
              <a:gd name="connsiteY6" fmla="*/ 9402 h 21600"/>
              <a:gd name="connsiteX7" fmla="*/ 18270 w 21601"/>
              <a:gd name="connsiteY7" fmla="*/ 11290 h 21600"/>
              <a:gd name="connsiteX8" fmla="*/ 16380 w 21601"/>
              <a:gd name="connsiteY8" fmla="*/ 12310 h 21600"/>
              <a:gd name="connsiteX9" fmla="*/ 18877 w 21601"/>
              <a:gd name="connsiteY9" fmla="*/ 15632 h 21600"/>
              <a:gd name="connsiteX10" fmla="*/ 14640 w 21601"/>
              <a:gd name="connsiteY10" fmla="*/ 14350 h 21600"/>
              <a:gd name="connsiteX11" fmla="*/ 14942 w 21601"/>
              <a:gd name="connsiteY11" fmla="*/ 17370 h 21600"/>
              <a:gd name="connsiteX12" fmla="*/ 12180 w 21601"/>
              <a:gd name="connsiteY12" fmla="*/ 15935 h 21600"/>
              <a:gd name="connsiteX13" fmla="*/ 11612 w 21601"/>
              <a:gd name="connsiteY13" fmla="*/ 18842 h 21600"/>
              <a:gd name="connsiteX14" fmla="*/ 9872 w 21601"/>
              <a:gd name="connsiteY14" fmla="*/ 17370 h 21600"/>
              <a:gd name="connsiteX15" fmla="*/ 8700 w 21601"/>
              <a:gd name="connsiteY15" fmla="*/ 19712 h 21600"/>
              <a:gd name="connsiteX16" fmla="*/ 7527 w 21601"/>
              <a:gd name="connsiteY16" fmla="*/ 18125 h 21600"/>
              <a:gd name="connsiteX17" fmla="*/ 4917 w 21601"/>
              <a:gd name="connsiteY17" fmla="*/ 21600 h 21600"/>
              <a:gd name="connsiteX18" fmla="*/ 4805 w 21601"/>
              <a:gd name="connsiteY18" fmla="*/ 18240 h 21600"/>
              <a:gd name="connsiteX19" fmla="*/ 1285 w 21601"/>
              <a:gd name="connsiteY19" fmla="*/ 17825 h 21600"/>
              <a:gd name="connsiteX20" fmla="*/ 3330 w 21601"/>
              <a:gd name="connsiteY20" fmla="*/ 15370 h 21600"/>
              <a:gd name="connsiteX21" fmla="*/ 0 w 21601"/>
              <a:gd name="connsiteY21" fmla="*/ 12877 h 21600"/>
              <a:gd name="connsiteX22" fmla="*/ 3935 w 21601"/>
              <a:gd name="connsiteY22" fmla="*/ 11592 h 21600"/>
              <a:gd name="connsiteX23" fmla="*/ 1172 w 21601"/>
              <a:gd name="connsiteY23" fmla="*/ 8270 h 21600"/>
              <a:gd name="connsiteX24" fmla="*/ 5372 w 21601"/>
              <a:gd name="connsiteY24" fmla="*/ 7817 h 21600"/>
              <a:gd name="connsiteX25" fmla="*/ 4502 w 21601"/>
              <a:gd name="connsiteY25" fmla="*/ 3625 h 21600"/>
              <a:gd name="connsiteX26" fmla="*/ 8550 w 21601"/>
              <a:gd name="connsiteY26" fmla="*/ 6382 h 21600"/>
              <a:gd name="connsiteX27" fmla="*/ 9722 w 21601"/>
              <a:gd name="connsiteY27" fmla="*/ 1887 h 21600"/>
              <a:gd name="connsiteX28" fmla="*/ 11462 w 21601"/>
              <a:gd name="connsiteY28" fmla="*/ 4342 h 21600"/>
              <a:gd name="connsiteX0" fmla="*/ 11462 w 21601"/>
              <a:gd name="connsiteY0" fmla="*/ 4342 h 21600"/>
              <a:gd name="connsiteX1" fmla="*/ 14790 w 21601"/>
              <a:gd name="connsiteY1" fmla="*/ 0 h 21600"/>
              <a:gd name="connsiteX2" fmla="*/ 14525 w 21601"/>
              <a:gd name="connsiteY2" fmla="*/ 5777 h 21600"/>
              <a:gd name="connsiteX3" fmla="*/ 18007 w 21601"/>
              <a:gd name="connsiteY3" fmla="*/ 3172 h 21600"/>
              <a:gd name="connsiteX4" fmla="*/ 16380 w 21601"/>
              <a:gd name="connsiteY4" fmla="*/ 6532 h 21600"/>
              <a:gd name="connsiteX5" fmla="*/ 21600 w 21601"/>
              <a:gd name="connsiteY5" fmla="*/ 6645 h 21600"/>
              <a:gd name="connsiteX6" fmla="*/ 16985 w 21601"/>
              <a:gd name="connsiteY6" fmla="*/ 9402 h 21600"/>
              <a:gd name="connsiteX7" fmla="*/ 18270 w 21601"/>
              <a:gd name="connsiteY7" fmla="*/ 11290 h 21600"/>
              <a:gd name="connsiteX8" fmla="*/ 16380 w 21601"/>
              <a:gd name="connsiteY8" fmla="*/ 12310 h 21600"/>
              <a:gd name="connsiteX9" fmla="*/ 18877 w 21601"/>
              <a:gd name="connsiteY9" fmla="*/ 15632 h 21600"/>
              <a:gd name="connsiteX10" fmla="*/ 14640 w 21601"/>
              <a:gd name="connsiteY10" fmla="*/ 14350 h 21600"/>
              <a:gd name="connsiteX11" fmla="*/ 14942 w 21601"/>
              <a:gd name="connsiteY11" fmla="*/ 17370 h 21600"/>
              <a:gd name="connsiteX12" fmla="*/ 12180 w 21601"/>
              <a:gd name="connsiteY12" fmla="*/ 15935 h 21600"/>
              <a:gd name="connsiteX13" fmla="*/ 11612 w 21601"/>
              <a:gd name="connsiteY13" fmla="*/ 18842 h 21600"/>
              <a:gd name="connsiteX14" fmla="*/ 9872 w 21601"/>
              <a:gd name="connsiteY14" fmla="*/ 17370 h 21600"/>
              <a:gd name="connsiteX15" fmla="*/ 8700 w 21601"/>
              <a:gd name="connsiteY15" fmla="*/ 19712 h 21600"/>
              <a:gd name="connsiteX16" fmla="*/ 7527 w 21601"/>
              <a:gd name="connsiteY16" fmla="*/ 18125 h 21600"/>
              <a:gd name="connsiteX17" fmla="*/ 4917 w 21601"/>
              <a:gd name="connsiteY17" fmla="*/ 21600 h 21600"/>
              <a:gd name="connsiteX18" fmla="*/ 4805 w 21601"/>
              <a:gd name="connsiteY18" fmla="*/ 18240 h 21600"/>
              <a:gd name="connsiteX19" fmla="*/ 1285 w 21601"/>
              <a:gd name="connsiteY19" fmla="*/ 17825 h 21600"/>
              <a:gd name="connsiteX20" fmla="*/ 3330 w 21601"/>
              <a:gd name="connsiteY20" fmla="*/ 15370 h 21600"/>
              <a:gd name="connsiteX21" fmla="*/ 0 w 21601"/>
              <a:gd name="connsiteY21" fmla="*/ 12877 h 21600"/>
              <a:gd name="connsiteX22" fmla="*/ 3935 w 21601"/>
              <a:gd name="connsiteY22" fmla="*/ 11592 h 21600"/>
              <a:gd name="connsiteX23" fmla="*/ 1172 w 21601"/>
              <a:gd name="connsiteY23" fmla="*/ 8270 h 21600"/>
              <a:gd name="connsiteX24" fmla="*/ 5372 w 21601"/>
              <a:gd name="connsiteY24" fmla="*/ 7817 h 21600"/>
              <a:gd name="connsiteX25" fmla="*/ 4502 w 21601"/>
              <a:gd name="connsiteY25" fmla="*/ 3625 h 21600"/>
              <a:gd name="connsiteX26" fmla="*/ 8550 w 21601"/>
              <a:gd name="connsiteY26" fmla="*/ 6382 h 21600"/>
              <a:gd name="connsiteX27" fmla="*/ 9722 w 21601"/>
              <a:gd name="connsiteY27" fmla="*/ 1887 h 21600"/>
              <a:gd name="connsiteX28" fmla="*/ 11462 w 21601"/>
              <a:gd name="connsiteY28" fmla="*/ 4342 h 21600"/>
              <a:gd name="connsiteX0" fmla="*/ 11462 w 21601"/>
              <a:gd name="connsiteY0" fmla="*/ 4342 h 21600"/>
              <a:gd name="connsiteX1" fmla="*/ 14790 w 21601"/>
              <a:gd name="connsiteY1" fmla="*/ 0 h 21600"/>
              <a:gd name="connsiteX2" fmla="*/ 14525 w 21601"/>
              <a:gd name="connsiteY2" fmla="*/ 5777 h 21600"/>
              <a:gd name="connsiteX3" fmla="*/ 18007 w 21601"/>
              <a:gd name="connsiteY3" fmla="*/ 3172 h 21600"/>
              <a:gd name="connsiteX4" fmla="*/ 16380 w 21601"/>
              <a:gd name="connsiteY4" fmla="*/ 6532 h 21600"/>
              <a:gd name="connsiteX5" fmla="*/ 21600 w 21601"/>
              <a:gd name="connsiteY5" fmla="*/ 6645 h 21600"/>
              <a:gd name="connsiteX6" fmla="*/ 16985 w 21601"/>
              <a:gd name="connsiteY6" fmla="*/ 9402 h 21600"/>
              <a:gd name="connsiteX7" fmla="*/ 18270 w 21601"/>
              <a:gd name="connsiteY7" fmla="*/ 11290 h 21600"/>
              <a:gd name="connsiteX8" fmla="*/ 16380 w 21601"/>
              <a:gd name="connsiteY8" fmla="*/ 12310 h 21600"/>
              <a:gd name="connsiteX9" fmla="*/ 18877 w 21601"/>
              <a:gd name="connsiteY9" fmla="*/ 15632 h 21600"/>
              <a:gd name="connsiteX10" fmla="*/ 14640 w 21601"/>
              <a:gd name="connsiteY10" fmla="*/ 14350 h 21600"/>
              <a:gd name="connsiteX11" fmla="*/ 14942 w 21601"/>
              <a:gd name="connsiteY11" fmla="*/ 17370 h 21600"/>
              <a:gd name="connsiteX12" fmla="*/ 12180 w 21601"/>
              <a:gd name="connsiteY12" fmla="*/ 15935 h 21600"/>
              <a:gd name="connsiteX13" fmla="*/ 11612 w 21601"/>
              <a:gd name="connsiteY13" fmla="*/ 18842 h 21600"/>
              <a:gd name="connsiteX14" fmla="*/ 9872 w 21601"/>
              <a:gd name="connsiteY14" fmla="*/ 17370 h 21600"/>
              <a:gd name="connsiteX15" fmla="*/ 8700 w 21601"/>
              <a:gd name="connsiteY15" fmla="*/ 19712 h 21600"/>
              <a:gd name="connsiteX16" fmla="*/ 7527 w 21601"/>
              <a:gd name="connsiteY16" fmla="*/ 18125 h 21600"/>
              <a:gd name="connsiteX17" fmla="*/ 4917 w 21601"/>
              <a:gd name="connsiteY17" fmla="*/ 21600 h 21600"/>
              <a:gd name="connsiteX18" fmla="*/ 4805 w 21601"/>
              <a:gd name="connsiteY18" fmla="*/ 18240 h 21600"/>
              <a:gd name="connsiteX19" fmla="*/ 1285 w 21601"/>
              <a:gd name="connsiteY19" fmla="*/ 17825 h 21600"/>
              <a:gd name="connsiteX20" fmla="*/ 3330 w 21601"/>
              <a:gd name="connsiteY20" fmla="*/ 15370 h 21600"/>
              <a:gd name="connsiteX21" fmla="*/ 0 w 21601"/>
              <a:gd name="connsiteY21" fmla="*/ 12877 h 21600"/>
              <a:gd name="connsiteX22" fmla="*/ 3935 w 21601"/>
              <a:gd name="connsiteY22" fmla="*/ 11592 h 21600"/>
              <a:gd name="connsiteX23" fmla="*/ 1172 w 21601"/>
              <a:gd name="connsiteY23" fmla="*/ 8270 h 21600"/>
              <a:gd name="connsiteX24" fmla="*/ 5372 w 21601"/>
              <a:gd name="connsiteY24" fmla="*/ 7817 h 21600"/>
              <a:gd name="connsiteX25" fmla="*/ 4502 w 21601"/>
              <a:gd name="connsiteY25" fmla="*/ 3625 h 21600"/>
              <a:gd name="connsiteX26" fmla="*/ 8550 w 21601"/>
              <a:gd name="connsiteY26" fmla="*/ 6382 h 21600"/>
              <a:gd name="connsiteX27" fmla="*/ 9722 w 21601"/>
              <a:gd name="connsiteY27" fmla="*/ 1887 h 21600"/>
              <a:gd name="connsiteX28" fmla="*/ 11462 w 21601"/>
              <a:gd name="connsiteY28" fmla="*/ 4342 h 21600"/>
              <a:gd name="connsiteX0" fmla="*/ 11462 w 21601"/>
              <a:gd name="connsiteY0" fmla="*/ 4342 h 21600"/>
              <a:gd name="connsiteX1" fmla="*/ 14790 w 21601"/>
              <a:gd name="connsiteY1" fmla="*/ 0 h 21600"/>
              <a:gd name="connsiteX2" fmla="*/ 14525 w 21601"/>
              <a:gd name="connsiteY2" fmla="*/ 5777 h 21600"/>
              <a:gd name="connsiteX3" fmla="*/ 18007 w 21601"/>
              <a:gd name="connsiteY3" fmla="*/ 3172 h 21600"/>
              <a:gd name="connsiteX4" fmla="*/ 16380 w 21601"/>
              <a:gd name="connsiteY4" fmla="*/ 6532 h 21600"/>
              <a:gd name="connsiteX5" fmla="*/ 21600 w 21601"/>
              <a:gd name="connsiteY5" fmla="*/ 6645 h 21600"/>
              <a:gd name="connsiteX6" fmla="*/ 16985 w 21601"/>
              <a:gd name="connsiteY6" fmla="*/ 9402 h 21600"/>
              <a:gd name="connsiteX7" fmla="*/ 19121 w 21601"/>
              <a:gd name="connsiteY7" fmla="*/ 9747 h 21600"/>
              <a:gd name="connsiteX8" fmla="*/ 16380 w 21601"/>
              <a:gd name="connsiteY8" fmla="*/ 12310 h 21600"/>
              <a:gd name="connsiteX9" fmla="*/ 18877 w 21601"/>
              <a:gd name="connsiteY9" fmla="*/ 15632 h 21600"/>
              <a:gd name="connsiteX10" fmla="*/ 14640 w 21601"/>
              <a:gd name="connsiteY10" fmla="*/ 14350 h 21600"/>
              <a:gd name="connsiteX11" fmla="*/ 14942 w 21601"/>
              <a:gd name="connsiteY11" fmla="*/ 17370 h 21600"/>
              <a:gd name="connsiteX12" fmla="*/ 12180 w 21601"/>
              <a:gd name="connsiteY12" fmla="*/ 15935 h 21600"/>
              <a:gd name="connsiteX13" fmla="*/ 11612 w 21601"/>
              <a:gd name="connsiteY13" fmla="*/ 18842 h 21600"/>
              <a:gd name="connsiteX14" fmla="*/ 9872 w 21601"/>
              <a:gd name="connsiteY14" fmla="*/ 17370 h 21600"/>
              <a:gd name="connsiteX15" fmla="*/ 8700 w 21601"/>
              <a:gd name="connsiteY15" fmla="*/ 19712 h 21600"/>
              <a:gd name="connsiteX16" fmla="*/ 7527 w 21601"/>
              <a:gd name="connsiteY16" fmla="*/ 18125 h 21600"/>
              <a:gd name="connsiteX17" fmla="*/ 4917 w 21601"/>
              <a:gd name="connsiteY17" fmla="*/ 21600 h 21600"/>
              <a:gd name="connsiteX18" fmla="*/ 4805 w 21601"/>
              <a:gd name="connsiteY18" fmla="*/ 18240 h 21600"/>
              <a:gd name="connsiteX19" fmla="*/ 1285 w 21601"/>
              <a:gd name="connsiteY19" fmla="*/ 17825 h 21600"/>
              <a:gd name="connsiteX20" fmla="*/ 3330 w 21601"/>
              <a:gd name="connsiteY20" fmla="*/ 15370 h 21600"/>
              <a:gd name="connsiteX21" fmla="*/ 0 w 21601"/>
              <a:gd name="connsiteY21" fmla="*/ 12877 h 21600"/>
              <a:gd name="connsiteX22" fmla="*/ 3935 w 21601"/>
              <a:gd name="connsiteY22" fmla="*/ 11592 h 21600"/>
              <a:gd name="connsiteX23" fmla="*/ 1172 w 21601"/>
              <a:gd name="connsiteY23" fmla="*/ 8270 h 21600"/>
              <a:gd name="connsiteX24" fmla="*/ 5372 w 21601"/>
              <a:gd name="connsiteY24" fmla="*/ 7817 h 21600"/>
              <a:gd name="connsiteX25" fmla="*/ 4502 w 21601"/>
              <a:gd name="connsiteY25" fmla="*/ 3625 h 21600"/>
              <a:gd name="connsiteX26" fmla="*/ 8550 w 21601"/>
              <a:gd name="connsiteY26" fmla="*/ 6382 h 21600"/>
              <a:gd name="connsiteX27" fmla="*/ 9722 w 21601"/>
              <a:gd name="connsiteY27" fmla="*/ 1887 h 21600"/>
              <a:gd name="connsiteX28" fmla="*/ 11462 w 21601"/>
              <a:gd name="connsiteY28" fmla="*/ 4342 h 21600"/>
              <a:gd name="connsiteX0" fmla="*/ 11462 w 21644"/>
              <a:gd name="connsiteY0" fmla="*/ 4342 h 21600"/>
              <a:gd name="connsiteX1" fmla="*/ 14790 w 21644"/>
              <a:gd name="connsiteY1" fmla="*/ 0 h 21600"/>
              <a:gd name="connsiteX2" fmla="*/ 14525 w 21644"/>
              <a:gd name="connsiteY2" fmla="*/ 5777 h 21600"/>
              <a:gd name="connsiteX3" fmla="*/ 18007 w 21644"/>
              <a:gd name="connsiteY3" fmla="*/ 3172 h 21600"/>
              <a:gd name="connsiteX4" fmla="*/ 16380 w 21644"/>
              <a:gd name="connsiteY4" fmla="*/ 6532 h 21600"/>
              <a:gd name="connsiteX5" fmla="*/ 21600 w 21644"/>
              <a:gd name="connsiteY5" fmla="*/ 6645 h 21600"/>
              <a:gd name="connsiteX6" fmla="*/ 18900 w 21644"/>
              <a:gd name="connsiteY6" fmla="*/ 8604 h 21600"/>
              <a:gd name="connsiteX7" fmla="*/ 19121 w 21644"/>
              <a:gd name="connsiteY7" fmla="*/ 9747 h 21600"/>
              <a:gd name="connsiteX8" fmla="*/ 16380 w 21644"/>
              <a:gd name="connsiteY8" fmla="*/ 12310 h 21600"/>
              <a:gd name="connsiteX9" fmla="*/ 18877 w 21644"/>
              <a:gd name="connsiteY9" fmla="*/ 15632 h 21600"/>
              <a:gd name="connsiteX10" fmla="*/ 14640 w 21644"/>
              <a:gd name="connsiteY10" fmla="*/ 14350 h 21600"/>
              <a:gd name="connsiteX11" fmla="*/ 14942 w 21644"/>
              <a:gd name="connsiteY11" fmla="*/ 17370 h 21600"/>
              <a:gd name="connsiteX12" fmla="*/ 12180 w 21644"/>
              <a:gd name="connsiteY12" fmla="*/ 15935 h 21600"/>
              <a:gd name="connsiteX13" fmla="*/ 11612 w 21644"/>
              <a:gd name="connsiteY13" fmla="*/ 18842 h 21600"/>
              <a:gd name="connsiteX14" fmla="*/ 9872 w 21644"/>
              <a:gd name="connsiteY14" fmla="*/ 17370 h 21600"/>
              <a:gd name="connsiteX15" fmla="*/ 8700 w 21644"/>
              <a:gd name="connsiteY15" fmla="*/ 19712 h 21600"/>
              <a:gd name="connsiteX16" fmla="*/ 7527 w 21644"/>
              <a:gd name="connsiteY16" fmla="*/ 18125 h 21600"/>
              <a:gd name="connsiteX17" fmla="*/ 4917 w 21644"/>
              <a:gd name="connsiteY17" fmla="*/ 21600 h 21600"/>
              <a:gd name="connsiteX18" fmla="*/ 4805 w 21644"/>
              <a:gd name="connsiteY18" fmla="*/ 18240 h 21600"/>
              <a:gd name="connsiteX19" fmla="*/ 1285 w 21644"/>
              <a:gd name="connsiteY19" fmla="*/ 17825 h 21600"/>
              <a:gd name="connsiteX20" fmla="*/ 3330 w 21644"/>
              <a:gd name="connsiteY20" fmla="*/ 15370 h 21600"/>
              <a:gd name="connsiteX21" fmla="*/ 0 w 21644"/>
              <a:gd name="connsiteY21" fmla="*/ 12877 h 21600"/>
              <a:gd name="connsiteX22" fmla="*/ 3935 w 21644"/>
              <a:gd name="connsiteY22" fmla="*/ 11592 h 21600"/>
              <a:gd name="connsiteX23" fmla="*/ 1172 w 21644"/>
              <a:gd name="connsiteY23" fmla="*/ 8270 h 21600"/>
              <a:gd name="connsiteX24" fmla="*/ 5372 w 21644"/>
              <a:gd name="connsiteY24" fmla="*/ 7817 h 21600"/>
              <a:gd name="connsiteX25" fmla="*/ 4502 w 21644"/>
              <a:gd name="connsiteY25" fmla="*/ 3625 h 21600"/>
              <a:gd name="connsiteX26" fmla="*/ 8550 w 21644"/>
              <a:gd name="connsiteY26" fmla="*/ 6382 h 21600"/>
              <a:gd name="connsiteX27" fmla="*/ 9722 w 21644"/>
              <a:gd name="connsiteY27" fmla="*/ 1887 h 21600"/>
              <a:gd name="connsiteX28" fmla="*/ 11462 w 21644"/>
              <a:gd name="connsiteY28" fmla="*/ 4342 h 21600"/>
              <a:gd name="connsiteX0" fmla="*/ 11462 w 21644"/>
              <a:gd name="connsiteY0" fmla="*/ 4342 h 21600"/>
              <a:gd name="connsiteX1" fmla="*/ 14790 w 21644"/>
              <a:gd name="connsiteY1" fmla="*/ 0 h 21600"/>
              <a:gd name="connsiteX2" fmla="*/ 14525 w 21644"/>
              <a:gd name="connsiteY2" fmla="*/ 5777 h 21600"/>
              <a:gd name="connsiteX3" fmla="*/ 18007 w 21644"/>
              <a:gd name="connsiteY3" fmla="*/ 3172 h 21600"/>
              <a:gd name="connsiteX4" fmla="*/ 16380 w 21644"/>
              <a:gd name="connsiteY4" fmla="*/ 6532 h 21600"/>
              <a:gd name="connsiteX5" fmla="*/ 21600 w 21644"/>
              <a:gd name="connsiteY5" fmla="*/ 6645 h 21600"/>
              <a:gd name="connsiteX6" fmla="*/ 18900 w 21644"/>
              <a:gd name="connsiteY6" fmla="*/ 8604 h 21600"/>
              <a:gd name="connsiteX7" fmla="*/ 19121 w 21644"/>
              <a:gd name="connsiteY7" fmla="*/ 9747 h 21600"/>
              <a:gd name="connsiteX8" fmla="*/ 16380 w 21644"/>
              <a:gd name="connsiteY8" fmla="*/ 12310 h 21600"/>
              <a:gd name="connsiteX9" fmla="*/ 18877 w 21644"/>
              <a:gd name="connsiteY9" fmla="*/ 15632 h 21600"/>
              <a:gd name="connsiteX10" fmla="*/ 14640 w 21644"/>
              <a:gd name="connsiteY10" fmla="*/ 14350 h 21600"/>
              <a:gd name="connsiteX11" fmla="*/ 14942 w 21644"/>
              <a:gd name="connsiteY11" fmla="*/ 17370 h 21600"/>
              <a:gd name="connsiteX12" fmla="*/ 12180 w 21644"/>
              <a:gd name="connsiteY12" fmla="*/ 15935 h 21600"/>
              <a:gd name="connsiteX13" fmla="*/ 11612 w 21644"/>
              <a:gd name="connsiteY13" fmla="*/ 18842 h 21600"/>
              <a:gd name="connsiteX14" fmla="*/ 9872 w 21644"/>
              <a:gd name="connsiteY14" fmla="*/ 17370 h 21600"/>
              <a:gd name="connsiteX15" fmla="*/ 8700 w 21644"/>
              <a:gd name="connsiteY15" fmla="*/ 19712 h 21600"/>
              <a:gd name="connsiteX16" fmla="*/ 7527 w 21644"/>
              <a:gd name="connsiteY16" fmla="*/ 18125 h 21600"/>
              <a:gd name="connsiteX17" fmla="*/ 4917 w 21644"/>
              <a:gd name="connsiteY17" fmla="*/ 21600 h 21600"/>
              <a:gd name="connsiteX18" fmla="*/ 4805 w 21644"/>
              <a:gd name="connsiteY18" fmla="*/ 18240 h 21600"/>
              <a:gd name="connsiteX19" fmla="*/ 1285 w 21644"/>
              <a:gd name="connsiteY19" fmla="*/ 17825 h 21600"/>
              <a:gd name="connsiteX20" fmla="*/ 3330 w 21644"/>
              <a:gd name="connsiteY20" fmla="*/ 15370 h 21600"/>
              <a:gd name="connsiteX21" fmla="*/ 0 w 21644"/>
              <a:gd name="connsiteY21" fmla="*/ 12877 h 21600"/>
              <a:gd name="connsiteX22" fmla="*/ 3935 w 21644"/>
              <a:gd name="connsiteY22" fmla="*/ 11592 h 21600"/>
              <a:gd name="connsiteX23" fmla="*/ 1172 w 21644"/>
              <a:gd name="connsiteY23" fmla="*/ 8270 h 21600"/>
              <a:gd name="connsiteX24" fmla="*/ 5372 w 21644"/>
              <a:gd name="connsiteY24" fmla="*/ 7817 h 21600"/>
              <a:gd name="connsiteX25" fmla="*/ 4502 w 21644"/>
              <a:gd name="connsiteY25" fmla="*/ 3625 h 21600"/>
              <a:gd name="connsiteX26" fmla="*/ 8550 w 21644"/>
              <a:gd name="connsiteY26" fmla="*/ 6382 h 21600"/>
              <a:gd name="connsiteX27" fmla="*/ 9722 w 21644"/>
              <a:gd name="connsiteY27" fmla="*/ 1887 h 21600"/>
              <a:gd name="connsiteX28" fmla="*/ 11462 w 21644"/>
              <a:gd name="connsiteY28" fmla="*/ 4342 h 21600"/>
              <a:gd name="connsiteX0" fmla="*/ 11462 w 21644"/>
              <a:gd name="connsiteY0" fmla="*/ 4342 h 21600"/>
              <a:gd name="connsiteX1" fmla="*/ 14790 w 21644"/>
              <a:gd name="connsiteY1" fmla="*/ 0 h 21600"/>
              <a:gd name="connsiteX2" fmla="*/ 14525 w 21644"/>
              <a:gd name="connsiteY2" fmla="*/ 5777 h 21600"/>
              <a:gd name="connsiteX3" fmla="*/ 18007 w 21644"/>
              <a:gd name="connsiteY3" fmla="*/ 3172 h 21600"/>
              <a:gd name="connsiteX4" fmla="*/ 16380 w 21644"/>
              <a:gd name="connsiteY4" fmla="*/ 6532 h 21600"/>
              <a:gd name="connsiteX5" fmla="*/ 21600 w 21644"/>
              <a:gd name="connsiteY5" fmla="*/ 6645 h 21600"/>
              <a:gd name="connsiteX6" fmla="*/ 18900 w 21644"/>
              <a:gd name="connsiteY6" fmla="*/ 8604 h 21600"/>
              <a:gd name="connsiteX7" fmla="*/ 19121 w 21644"/>
              <a:gd name="connsiteY7" fmla="*/ 9747 h 21600"/>
              <a:gd name="connsiteX8" fmla="*/ 16380 w 21644"/>
              <a:gd name="connsiteY8" fmla="*/ 12310 h 21600"/>
              <a:gd name="connsiteX9" fmla="*/ 18877 w 21644"/>
              <a:gd name="connsiteY9" fmla="*/ 15632 h 21600"/>
              <a:gd name="connsiteX10" fmla="*/ 15651 w 21644"/>
              <a:gd name="connsiteY10" fmla="*/ 15414 h 21600"/>
              <a:gd name="connsiteX11" fmla="*/ 14942 w 21644"/>
              <a:gd name="connsiteY11" fmla="*/ 17370 h 21600"/>
              <a:gd name="connsiteX12" fmla="*/ 12180 w 21644"/>
              <a:gd name="connsiteY12" fmla="*/ 15935 h 21600"/>
              <a:gd name="connsiteX13" fmla="*/ 11612 w 21644"/>
              <a:gd name="connsiteY13" fmla="*/ 18842 h 21600"/>
              <a:gd name="connsiteX14" fmla="*/ 9872 w 21644"/>
              <a:gd name="connsiteY14" fmla="*/ 17370 h 21600"/>
              <a:gd name="connsiteX15" fmla="*/ 8700 w 21644"/>
              <a:gd name="connsiteY15" fmla="*/ 19712 h 21600"/>
              <a:gd name="connsiteX16" fmla="*/ 7527 w 21644"/>
              <a:gd name="connsiteY16" fmla="*/ 18125 h 21600"/>
              <a:gd name="connsiteX17" fmla="*/ 4917 w 21644"/>
              <a:gd name="connsiteY17" fmla="*/ 21600 h 21600"/>
              <a:gd name="connsiteX18" fmla="*/ 4805 w 21644"/>
              <a:gd name="connsiteY18" fmla="*/ 18240 h 21600"/>
              <a:gd name="connsiteX19" fmla="*/ 1285 w 21644"/>
              <a:gd name="connsiteY19" fmla="*/ 17825 h 21600"/>
              <a:gd name="connsiteX20" fmla="*/ 3330 w 21644"/>
              <a:gd name="connsiteY20" fmla="*/ 15370 h 21600"/>
              <a:gd name="connsiteX21" fmla="*/ 0 w 21644"/>
              <a:gd name="connsiteY21" fmla="*/ 12877 h 21600"/>
              <a:gd name="connsiteX22" fmla="*/ 3935 w 21644"/>
              <a:gd name="connsiteY22" fmla="*/ 11592 h 21600"/>
              <a:gd name="connsiteX23" fmla="*/ 1172 w 21644"/>
              <a:gd name="connsiteY23" fmla="*/ 8270 h 21600"/>
              <a:gd name="connsiteX24" fmla="*/ 5372 w 21644"/>
              <a:gd name="connsiteY24" fmla="*/ 7817 h 21600"/>
              <a:gd name="connsiteX25" fmla="*/ 4502 w 21644"/>
              <a:gd name="connsiteY25" fmla="*/ 3625 h 21600"/>
              <a:gd name="connsiteX26" fmla="*/ 8550 w 21644"/>
              <a:gd name="connsiteY26" fmla="*/ 6382 h 21600"/>
              <a:gd name="connsiteX27" fmla="*/ 9722 w 21644"/>
              <a:gd name="connsiteY27" fmla="*/ 1887 h 21600"/>
              <a:gd name="connsiteX28" fmla="*/ 11462 w 21644"/>
              <a:gd name="connsiteY28" fmla="*/ 4342 h 21600"/>
              <a:gd name="connsiteX0" fmla="*/ 11462 w 21644"/>
              <a:gd name="connsiteY0" fmla="*/ 4342 h 21600"/>
              <a:gd name="connsiteX1" fmla="*/ 14790 w 21644"/>
              <a:gd name="connsiteY1" fmla="*/ 0 h 21600"/>
              <a:gd name="connsiteX2" fmla="*/ 14525 w 21644"/>
              <a:gd name="connsiteY2" fmla="*/ 5777 h 21600"/>
              <a:gd name="connsiteX3" fmla="*/ 18007 w 21644"/>
              <a:gd name="connsiteY3" fmla="*/ 3172 h 21600"/>
              <a:gd name="connsiteX4" fmla="*/ 16380 w 21644"/>
              <a:gd name="connsiteY4" fmla="*/ 6532 h 21600"/>
              <a:gd name="connsiteX5" fmla="*/ 21600 w 21644"/>
              <a:gd name="connsiteY5" fmla="*/ 6645 h 21600"/>
              <a:gd name="connsiteX6" fmla="*/ 18900 w 21644"/>
              <a:gd name="connsiteY6" fmla="*/ 8604 h 21600"/>
              <a:gd name="connsiteX7" fmla="*/ 19121 w 21644"/>
              <a:gd name="connsiteY7" fmla="*/ 9747 h 21600"/>
              <a:gd name="connsiteX8" fmla="*/ 16380 w 21644"/>
              <a:gd name="connsiteY8" fmla="*/ 12310 h 21600"/>
              <a:gd name="connsiteX9" fmla="*/ 18877 w 21644"/>
              <a:gd name="connsiteY9" fmla="*/ 15632 h 21600"/>
              <a:gd name="connsiteX10" fmla="*/ 15651 w 21644"/>
              <a:gd name="connsiteY10" fmla="*/ 15414 h 21600"/>
              <a:gd name="connsiteX11" fmla="*/ 14942 w 21644"/>
              <a:gd name="connsiteY11" fmla="*/ 17370 h 21600"/>
              <a:gd name="connsiteX12" fmla="*/ 12180 w 21644"/>
              <a:gd name="connsiteY12" fmla="*/ 15935 h 21600"/>
              <a:gd name="connsiteX13" fmla="*/ 11612 w 21644"/>
              <a:gd name="connsiteY13" fmla="*/ 18842 h 21600"/>
              <a:gd name="connsiteX14" fmla="*/ 9872 w 21644"/>
              <a:gd name="connsiteY14" fmla="*/ 17370 h 21600"/>
              <a:gd name="connsiteX15" fmla="*/ 8700 w 21644"/>
              <a:gd name="connsiteY15" fmla="*/ 19712 h 21600"/>
              <a:gd name="connsiteX16" fmla="*/ 7527 w 21644"/>
              <a:gd name="connsiteY16" fmla="*/ 18125 h 21600"/>
              <a:gd name="connsiteX17" fmla="*/ 4917 w 21644"/>
              <a:gd name="connsiteY17" fmla="*/ 21600 h 21600"/>
              <a:gd name="connsiteX18" fmla="*/ 4805 w 21644"/>
              <a:gd name="connsiteY18" fmla="*/ 18240 h 21600"/>
              <a:gd name="connsiteX19" fmla="*/ 1285 w 21644"/>
              <a:gd name="connsiteY19" fmla="*/ 17825 h 21600"/>
              <a:gd name="connsiteX20" fmla="*/ 3330 w 21644"/>
              <a:gd name="connsiteY20" fmla="*/ 15370 h 21600"/>
              <a:gd name="connsiteX21" fmla="*/ 0 w 21644"/>
              <a:gd name="connsiteY21" fmla="*/ 12877 h 21600"/>
              <a:gd name="connsiteX22" fmla="*/ 3935 w 21644"/>
              <a:gd name="connsiteY22" fmla="*/ 11592 h 21600"/>
              <a:gd name="connsiteX23" fmla="*/ 1172 w 21644"/>
              <a:gd name="connsiteY23" fmla="*/ 8270 h 21600"/>
              <a:gd name="connsiteX24" fmla="*/ 5372 w 21644"/>
              <a:gd name="connsiteY24" fmla="*/ 7817 h 21600"/>
              <a:gd name="connsiteX25" fmla="*/ 4502 w 21644"/>
              <a:gd name="connsiteY25" fmla="*/ 3625 h 21600"/>
              <a:gd name="connsiteX26" fmla="*/ 8550 w 21644"/>
              <a:gd name="connsiteY26" fmla="*/ 6382 h 21600"/>
              <a:gd name="connsiteX27" fmla="*/ 9722 w 21644"/>
              <a:gd name="connsiteY27" fmla="*/ 1887 h 21600"/>
              <a:gd name="connsiteX28" fmla="*/ 11462 w 21644"/>
              <a:gd name="connsiteY28" fmla="*/ 4342 h 21600"/>
              <a:gd name="connsiteX0" fmla="*/ 11462 w 21644"/>
              <a:gd name="connsiteY0" fmla="*/ 4342 h 21600"/>
              <a:gd name="connsiteX1" fmla="*/ 14790 w 21644"/>
              <a:gd name="connsiteY1" fmla="*/ 0 h 21600"/>
              <a:gd name="connsiteX2" fmla="*/ 14525 w 21644"/>
              <a:gd name="connsiteY2" fmla="*/ 5777 h 21600"/>
              <a:gd name="connsiteX3" fmla="*/ 18007 w 21644"/>
              <a:gd name="connsiteY3" fmla="*/ 3172 h 21600"/>
              <a:gd name="connsiteX4" fmla="*/ 16380 w 21644"/>
              <a:gd name="connsiteY4" fmla="*/ 6532 h 21600"/>
              <a:gd name="connsiteX5" fmla="*/ 21600 w 21644"/>
              <a:gd name="connsiteY5" fmla="*/ 6645 h 21600"/>
              <a:gd name="connsiteX6" fmla="*/ 18900 w 21644"/>
              <a:gd name="connsiteY6" fmla="*/ 8604 h 21600"/>
              <a:gd name="connsiteX7" fmla="*/ 19121 w 21644"/>
              <a:gd name="connsiteY7" fmla="*/ 9747 h 21600"/>
              <a:gd name="connsiteX8" fmla="*/ 16380 w 21644"/>
              <a:gd name="connsiteY8" fmla="*/ 12310 h 21600"/>
              <a:gd name="connsiteX9" fmla="*/ 18877 w 21644"/>
              <a:gd name="connsiteY9" fmla="*/ 15632 h 21600"/>
              <a:gd name="connsiteX10" fmla="*/ 15651 w 21644"/>
              <a:gd name="connsiteY10" fmla="*/ 15414 h 21600"/>
              <a:gd name="connsiteX11" fmla="*/ 14942 w 21644"/>
              <a:gd name="connsiteY11" fmla="*/ 17370 h 21600"/>
              <a:gd name="connsiteX12" fmla="*/ 12340 w 21644"/>
              <a:gd name="connsiteY12" fmla="*/ 13488 h 21600"/>
              <a:gd name="connsiteX13" fmla="*/ 11612 w 21644"/>
              <a:gd name="connsiteY13" fmla="*/ 18842 h 21600"/>
              <a:gd name="connsiteX14" fmla="*/ 9872 w 21644"/>
              <a:gd name="connsiteY14" fmla="*/ 17370 h 21600"/>
              <a:gd name="connsiteX15" fmla="*/ 8700 w 21644"/>
              <a:gd name="connsiteY15" fmla="*/ 19712 h 21600"/>
              <a:gd name="connsiteX16" fmla="*/ 7527 w 21644"/>
              <a:gd name="connsiteY16" fmla="*/ 18125 h 21600"/>
              <a:gd name="connsiteX17" fmla="*/ 4917 w 21644"/>
              <a:gd name="connsiteY17" fmla="*/ 21600 h 21600"/>
              <a:gd name="connsiteX18" fmla="*/ 4805 w 21644"/>
              <a:gd name="connsiteY18" fmla="*/ 18240 h 21600"/>
              <a:gd name="connsiteX19" fmla="*/ 1285 w 21644"/>
              <a:gd name="connsiteY19" fmla="*/ 17825 h 21600"/>
              <a:gd name="connsiteX20" fmla="*/ 3330 w 21644"/>
              <a:gd name="connsiteY20" fmla="*/ 15370 h 21600"/>
              <a:gd name="connsiteX21" fmla="*/ 0 w 21644"/>
              <a:gd name="connsiteY21" fmla="*/ 12877 h 21600"/>
              <a:gd name="connsiteX22" fmla="*/ 3935 w 21644"/>
              <a:gd name="connsiteY22" fmla="*/ 11592 h 21600"/>
              <a:gd name="connsiteX23" fmla="*/ 1172 w 21644"/>
              <a:gd name="connsiteY23" fmla="*/ 8270 h 21600"/>
              <a:gd name="connsiteX24" fmla="*/ 5372 w 21644"/>
              <a:gd name="connsiteY24" fmla="*/ 7817 h 21600"/>
              <a:gd name="connsiteX25" fmla="*/ 4502 w 21644"/>
              <a:gd name="connsiteY25" fmla="*/ 3625 h 21600"/>
              <a:gd name="connsiteX26" fmla="*/ 8550 w 21644"/>
              <a:gd name="connsiteY26" fmla="*/ 6382 h 21600"/>
              <a:gd name="connsiteX27" fmla="*/ 9722 w 21644"/>
              <a:gd name="connsiteY27" fmla="*/ 1887 h 21600"/>
              <a:gd name="connsiteX28" fmla="*/ 11462 w 21644"/>
              <a:gd name="connsiteY28" fmla="*/ 4342 h 21600"/>
              <a:gd name="connsiteX0" fmla="*/ 11462 w 21644"/>
              <a:gd name="connsiteY0" fmla="*/ 4342 h 21600"/>
              <a:gd name="connsiteX1" fmla="*/ 14790 w 21644"/>
              <a:gd name="connsiteY1" fmla="*/ 0 h 21600"/>
              <a:gd name="connsiteX2" fmla="*/ 14525 w 21644"/>
              <a:gd name="connsiteY2" fmla="*/ 5777 h 21600"/>
              <a:gd name="connsiteX3" fmla="*/ 18007 w 21644"/>
              <a:gd name="connsiteY3" fmla="*/ 3172 h 21600"/>
              <a:gd name="connsiteX4" fmla="*/ 16380 w 21644"/>
              <a:gd name="connsiteY4" fmla="*/ 6532 h 21600"/>
              <a:gd name="connsiteX5" fmla="*/ 21600 w 21644"/>
              <a:gd name="connsiteY5" fmla="*/ 6645 h 21600"/>
              <a:gd name="connsiteX6" fmla="*/ 18900 w 21644"/>
              <a:gd name="connsiteY6" fmla="*/ 8604 h 21600"/>
              <a:gd name="connsiteX7" fmla="*/ 19121 w 21644"/>
              <a:gd name="connsiteY7" fmla="*/ 9747 h 21600"/>
              <a:gd name="connsiteX8" fmla="*/ 16380 w 21644"/>
              <a:gd name="connsiteY8" fmla="*/ 12310 h 21600"/>
              <a:gd name="connsiteX9" fmla="*/ 18877 w 21644"/>
              <a:gd name="connsiteY9" fmla="*/ 15632 h 21600"/>
              <a:gd name="connsiteX10" fmla="*/ 15651 w 21644"/>
              <a:gd name="connsiteY10" fmla="*/ 15414 h 21600"/>
              <a:gd name="connsiteX11" fmla="*/ 14942 w 21644"/>
              <a:gd name="connsiteY11" fmla="*/ 17370 h 21600"/>
              <a:gd name="connsiteX12" fmla="*/ 13776 w 21644"/>
              <a:gd name="connsiteY12" fmla="*/ 18116 h 21600"/>
              <a:gd name="connsiteX13" fmla="*/ 11612 w 21644"/>
              <a:gd name="connsiteY13" fmla="*/ 18842 h 21600"/>
              <a:gd name="connsiteX14" fmla="*/ 9872 w 21644"/>
              <a:gd name="connsiteY14" fmla="*/ 17370 h 21600"/>
              <a:gd name="connsiteX15" fmla="*/ 8700 w 21644"/>
              <a:gd name="connsiteY15" fmla="*/ 19712 h 21600"/>
              <a:gd name="connsiteX16" fmla="*/ 7527 w 21644"/>
              <a:gd name="connsiteY16" fmla="*/ 18125 h 21600"/>
              <a:gd name="connsiteX17" fmla="*/ 4917 w 21644"/>
              <a:gd name="connsiteY17" fmla="*/ 21600 h 21600"/>
              <a:gd name="connsiteX18" fmla="*/ 4805 w 21644"/>
              <a:gd name="connsiteY18" fmla="*/ 18240 h 21600"/>
              <a:gd name="connsiteX19" fmla="*/ 1285 w 21644"/>
              <a:gd name="connsiteY19" fmla="*/ 17825 h 21600"/>
              <a:gd name="connsiteX20" fmla="*/ 3330 w 21644"/>
              <a:gd name="connsiteY20" fmla="*/ 15370 h 21600"/>
              <a:gd name="connsiteX21" fmla="*/ 0 w 21644"/>
              <a:gd name="connsiteY21" fmla="*/ 12877 h 21600"/>
              <a:gd name="connsiteX22" fmla="*/ 3935 w 21644"/>
              <a:gd name="connsiteY22" fmla="*/ 11592 h 21600"/>
              <a:gd name="connsiteX23" fmla="*/ 1172 w 21644"/>
              <a:gd name="connsiteY23" fmla="*/ 8270 h 21600"/>
              <a:gd name="connsiteX24" fmla="*/ 5372 w 21644"/>
              <a:gd name="connsiteY24" fmla="*/ 7817 h 21600"/>
              <a:gd name="connsiteX25" fmla="*/ 4502 w 21644"/>
              <a:gd name="connsiteY25" fmla="*/ 3625 h 21600"/>
              <a:gd name="connsiteX26" fmla="*/ 8550 w 21644"/>
              <a:gd name="connsiteY26" fmla="*/ 6382 h 21600"/>
              <a:gd name="connsiteX27" fmla="*/ 9722 w 21644"/>
              <a:gd name="connsiteY27" fmla="*/ 1887 h 21600"/>
              <a:gd name="connsiteX28" fmla="*/ 11462 w 21644"/>
              <a:gd name="connsiteY28" fmla="*/ 4342 h 21600"/>
              <a:gd name="connsiteX0" fmla="*/ 11462 w 21644"/>
              <a:gd name="connsiteY0" fmla="*/ 4342 h 21600"/>
              <a:gd name="connsiteX1" fmla="*/ 14790 w 21644"/>
              <a:gd name="connsiteY1" fmla="*/ 0 h 21600"/>
              <a:gd name="connsiteX2" fmla="*/ 14525 w 21644"/>
              <a:gd name="connsiteY2" fmla="*/ 5777 h 21600"/>
              <a:gd name="connsiteX3" fmla="*/ 18007 w 21644"/>
              <a:gd name="connsiteY3" fmla="*/ 3172 h 21600"/>
              <a:gd name="connsiteX4" fmla="*/ 16380 w 21644"/>
              <a:gd name="connsiteY4" fmla="*/ 6532 h 21600"/>
              <a:gd name="connsiteX5" fmla="*/ 21600 w 21644"/>
              <a:gd name="connsiteY5" fmla="*/ 6645 h 21600"/>
              <a:gd name="connsiteX6" fmla="*/ 18900 w 21644"/>
              <a:gd name="connsiteY6" fmla="*/ 8604 h 21600"/>
              <a:gd name="connsiteX7" fmla="*/ 19121 w 21644"/>
              <a:gd name="connsiteY7" fmla="*/ 9747 h 21600"/>
              <a:gd name="connsiteX8" fmla="*/ 16380 w 21644"/>
              <a:gd name="connsiteY8" fmla="*/ 12310 h 21600"/>
              <a:gd name="connsiteX9" fmla="*/ 18877 w 21644"/>
              <a:gd name="connsiteY9" fmla="*/ 15632 h 21600"/>
              <a:gd name="connsiteX10" fmla="*/ 15651 w 21644"/>
              <a:gd name="connsiteY10" fmla="*/ 15414 h 21600"/>
              <a:gd name="connsiteX11" fmla="*/ 14942 w 21644"/>
              <a:gd name="connsiteY11" fmla="*/ 17370 h 21600"/>
              <a:gd name="connsiteX12" fmla="*/ 13776 w 21644"/>
              <a:gd name="connsiteY12" fmla="*/ 18116 h 21600"/>
              <a:gd name="connsiteX13" fmla="*/ 11612 w 21644"/>
              <a:gd name="connsiteY13" fmla="*/ 18842 h 21600"/>
              <a:gd name="connsiteX14" fmla="*/ 9872 w 21644"/>
              <a:gd name="connsiteY14" fmla="*/ 17370 h 21600"/>
              <a:gd name="connsiteX15" fmla="*/ 8700 w 21644"/>
              <a:gd name="connsiteY15" fmla="*/ 19712 h 21600"/>
              <a:gd name="connsiteX16" fmla="*/ 7527 w 21644"/>
              <a:gd name="connsiteY16" fmla="*/ 18125 h 21600"/>
              <a:gd name="connsiteX17" fmla="*/ 4917 w 21644"/>
              <a:gd name="connsiteY17" fmla="*/ 21600 h 21600"/>
              <a:gd name="connsiteX18" fmla="*/ 4805 w 21644"/>
              <a:gd name="connsiteY18" fmla="*/ 18240 h 21600"/>
              <a:gd name="connsiteX19" fmla="*/ 1285 w 21644"/>
              <a:gd name="connsiteY19" fmla="*/ 17825 h 21600"/>
              <a:gd name="connsiteX20" fmla="*/ 3330 w 21644"/>
              <a:gd name="connsiteY20" fmla="*/ 15370 h 21600"/>
              <a:gd name="connsiteX21" fmla="*/ 0 w 21644"/>
              <a:gd name="connsiteY21" fmla="*/ 12877 h 21600"/>
              <a:gd name="connsiteX22" fmla="*/ 3935 w 21644"/>
              <a:gd name="connsiteY22" fmla="*/ 11592 h 21600"/>
              <a:gd name="connsiteX23" fmla="*/ 1172 w 21644"/>
              <a:gd name="connsiteY23" fmla="*/ 8270 h 21600"/>
              <a:gd name="connsiteX24" fmla="*/ 5372 w 21644"/>
              <a:gd name="connsiteY24" fmla="*/ 7817 h 21600"/>
              <a:gd name="connsiteX25" fmla="*/ 4502 w 21644"/>
              <a:gd name="connsiteY25" fmla="*/ 3625 h 21600"/>
              <a:gd name="connsiteX26" fmla="*/ 8550 w 21644"/>
              <a:gd name="connsiteY26" fmla="*/ 6382 h 21600"/>
              <a:gd name="connsiteX27" fmla="*/ 9722 w 21644"/>
              <a:gd name="connsiteY27" fmla="*/ 1887 h 21600"/>
              <a:gd name="connsiteX28" fmla="*/ 11462 w 21644"/>
              <a:gd name="connsiteY28" fmla="*/ 4342 h 21600"/>
              <a:gd name="connsiteX0" fmla="*/ 11462 w 21644"/>
              <a:gd name="connsiteY0" fmla="*/ 4342 h 21600"/>
              <a:gd name="connsiteX1" fmla="*/ 14790 w 21644"/>
              <a:gd name="connsiteY1" fmla="*/ 0 h 21600"/>
              <a:gd name="connsiteX2" fmla="*/ 14525 w 21644"/>
              <a:gd name="connsiteY2" fmla="*/ 5777 h 21600"/>
              <a:gd name="connsiteX3" fmla="*/ 18007 w 21644"/>
              <a:gd name="connsiteY3" fmla="*/ 3172 h 21600"/>
              <a:gd name="connsiteX4" fmla="*/ 16380 w 21644"/>
              <a:gd name="connsiteY4" fmla="*/ 6532 h 21600"/>
              <a:gd name="connsiteX5" fmla="*/ 21600 w 21644"/>
              <a:gd name="connsiteY5" fmla="*/ 6645 h 21600"/>
              <a:gd name="connsiteX6" fmla="*/ 18900 w 21644"/>
              <a:gd name="connsiteY6" fmla="*/ 8604 h 21600"/>
              <a:gd name="connsiteX7" fmla="*/ 19121 w 21644"/>
              <a:gd name="connsiteY7" fmla="*/ 9747 h 21600"/>
              <a:gd name="connsiteX8" fmla="*/ 16380 w 21644"/>
              <a:gd name="connsiteY8" fmla="*/ 12310 h 21600"/>
              <a:gd name="connsiteX9" fmla="*/ 18877 w 21644"/>
              <a:gd name="connsiteY9" fmla="*/ 15632 h 21600"/>
              <a:gd name="connsiteX10" fmla="*/ 15651 w 21644"/>
              <a:gd name="connsiteY10" fmla="*/ 15414 h 21600"/>
              <a:gd name="connsiteX11" fmla="*/ 14942 w 21644"/>
              <a:gd name="connsiteY11" fmla="*/ 17370 h 21600"/>
              <a:gd name="connsiteX12" fmla="*/ 13776 w 21644"/>
              <a:gd name="connsiteY12" fmla="*/ 18116 h 21600"/>
              <a:gd name="connsiteX13" fmla="*/ 11612 w 21644"/>
              <a:gd name="connsiteY13" fmla="*/ 18842 h 21600"/>
              <a:gd name="connsiteX14" fmla="*/ 9872 w 21644"/>
              <a:gd name="connsiteY14" fmla="*/ 17370 h 21600"/>
              <a:gd name="connsiteX15" fmla="*/ 8700 w 21644"/>
              <a:gd name="connsiteY15" fmla="*/ 19712 h 21600"/>
              <a:gd name="connsiteX16" fmla="*/ 7527 w 21644"/>
              <a:gd name="connsiteY16" fmla="*/ 18125 h 21600"/>
              <a:gd name="connsiteX17" fmla="*/ 4917 w 21644"/>
              <a:gd name="connsiteY17" fmla="*/ 21600 h 21600"/>
              <a:gd name="connsiteX18" fmla="*/ 4805 w 21644"/>
              <a:gd name="connsiteY18" fmla="*/ 18240 h 21600"/>
              <a:gd name="connsiteX19" fmla="*/ 1285 w 21644"/>
              <a:gd name="connsiteY19" fmla="*/ 17825 h 21600"/>
              <a:gd name="connsiteX20" fmla="*/ 3330 w 21644"/>
              <a:gd name="connsiteY20" fmla="*/ 15370 h 21600"/>
              <a:gd name="connsiteX21" fmla="*/ 0 w 21644"/>
              <a:gd name="connsiteY21" fmla="*/ 12877 h 21600"/>
              <a:gd name="connsiteX22" fmla="*/ 3935 w 21644"/>
              <a:gd name="connsiteY22" fmla="*/ 11592 h 21600"/>
              <a:gd name="connsiteX23" fmla="*/ 1172 w 21644"/>
              <a:gd name="connsiteY23" fmla="*/ 8270 h 21600"/>
              <a:gd name="connsiteX24" fmla="*/ 5372 w 21644"/>
              <a:gd name="connsiteY24" fmla="*/ 7817 h 21600"/>
              <a:gd name="connsiteX25" fmla="*/ 4502 w 21644"/>
              <a:gd name="connsiteY25" fmla="*/ 3625 h 21600"/>
              <a:gd name="connsiteX26" fmla="*/ 8550 w 21644"/>
              <a:gd name="connsiteY26" fmla="*/ 6382 h 21600"/>
              <a:gd name="connsiteX27" fmla="*/ 9722 w 21644"/>
              <a:gd name="connsiteY27" fmla="*/ 1887 h 21600"/>
              <a:gd name="connsiteX28" fmla="*/ 11462 w 21644"/>
              <a:gd name="connsiteY28" fmla="*/ 4342 h 21600"/>
              <a:gd name="connsiteX0" fmla="*/ 11462 w 21644"/>
              <a:gd name="connsiteY0" fmla="*/ 4342 h 21600"/>
              <a:gd name="connsiteX1" fmla="*/ 14790 w 21644"/>
              <a:gd name="connsiteY1" fmla="*/ 0 h 21600"/>
              <a:gd name="connsiteX2" fmla="*/ 14525 w 21644"/>
              <a:gd name="connsiteY2" fmla="*/ 5777 h 21600"/>
              <a:gd name="connsiteX3" fmla="*/ 18007 w 21644"/>
              <a:gd name="connsiteY3" fmla="*/ 3172 h 21600"/>
              <a:gd name="connsiteX4" fmla="*/ 16380 w 21644"/>
              <a:gd name="connsiteY4" fmla="*/ 6532 h 21600"/>
              <a:gd name="connsiteX5" fmla="*/ 21600 w 21644"/>
              <a:gd name="connsiteY5" fmla="*/ 6645 h 21600"/>
              <a:gd name="connsiteX6" fmla="*/ 18900 w 21644"/>
              <a:gd name="connsiteY6" fmla="*/ 8604 h 21600"/>
              <a:gd name="connsiteX7" fmla="*/ 19121 w 21644"/>
              <a:gd name="connsiteY7" fmla="*/ 9747 h 21600"/>
              <a:gd name="connsiteX8" fmla="*/ 16380 w 21644"/>
              <a:gd name="connsiteY8" fmla="*/ 12310 h 21600"/>
              <a:gd name="connsiteX9" fmla="*/ 18877 w 21644"/>
              <a:gd name="connsiteY9" fmla="*/ 15632 h 21600"/>
              <a:gd name="connsiteX10" fmla="*/ 15651 w 21644"/>
              <a:gd name="connsiteY10" fmla="*/ 15414 h 21600"/>
              <a:gd name="connsiteX11" fmla="*/ 14942 w 21644"/>
              <a:gd name="connsiteY11" fmla="*/ 17370 h 21600"/>
              <a:gd name="connsiteX12" fmla="*/ 13776 w 21644"/>
              <a:gd name="connsiteY12" fmla="*/ 18116 h 21600"/>
              <a:gd name="connsiteX13" fmla="*/ 11612 w 21644"/>
              <a:gd name="connsiteY13" fmla="*/ 18842 h 21600"/>
              <a:gd name="connsiteX14" fmla="*/ 9872 w 21644"/>
              <a:gd name="connsiteY14" fmla="*/ 17370 h 21600"/>
              <a:gd name="connsiteX15" fmla="*/ 8700 w 21644"/>
              <a:gd name="connsiteY15" fmla="*/ 19712 h 21600"/>
              <a:gd name="connsiteX16" fmla="*/ 7367 w 21644"/>
              <a:gd name="connsiteY16" fmla="*/ 18178 h 21600"/>
              <a:gd name="connsiteX17" fmla="*/ 4917 w 21644"/>
              <a:gd name="connsiteY17" fmla="*/ 21600 h 21600"/>
              <a:gd name="connsiteX18" fmla="*/ 4805 w 21644"/>
              <a:gd name="connsiteY18" fmla="*/ 18240 h 21600"/>
              <a:gd name="connsiteX19" fmla="*/ 1285 w 21644"/>
              <a:gd name="connsiteY19" fmla="*/ 17825 h 21600"/>
              <a:gd name="connsiteX20" fmla="*/ 3330 w 21644"/>
              <a:gd name="connsiteY20" fmla="*/ 15370 h 21600"/>
              <a:gd name="connsiteX21" fmla="*/ 0 w 21644"/>
              <a:gd name="connsiteY21" fmla="*/ 12877 h 21600"/>
              <a:gd name="connsiteX22" fmla="*/ 3935 w 21644"/>
              <a:gd name="connsiteY22" fmla="*/ 11592 h 21600"/>
              <a:gd name="connsiteX23" fmla="*/ 1172 w 21644"/>
              <a:gd name="connsiteY23" fmla="*/ 8270 h 21600"/>
              <a:gd name="connsiteX24" fmla="*/ 5372 w 21644"/>
              <a:gd name="connsiteY24" fmla="*/ 7817 h 21600"/>
              <a:gd name="connsiteX25" fmla="*/ 4502 w 21644"/>
              <a:gd name="connsiteY25" fmla="*/ 3625 h 21600"/>
              <a:gd name="connsiteX26" fmla="*/ 8550 w 21644"/>
              <a:gd name="connsiteY26" fmla="*/ 6382 h 21600"/>
              <a:gd name="connsiteX27" fmla="*/ 9722 w 21644"/>
              <a:gd name="connsiteY27" fmla="*/ 1887 h 21600"/>
              <a:gd name="connsiteX28" fmla="*/ 11462 w 21644"/>
              <a:gd name="connsiteY28" fmla="*/ 4342 h 21600"/>
              <a:gd name="connsiteX0" fmla="*/ 11462 w 21644"/>
              <a:gd name="connsiteY0" fmla="*/ 4342 h 21809"/>
              <a:gd name="connsiteX1" fmla="*/ 14790 w 21644"/>
              <a:gd name="connsiteY1" fmla="*/ 0 h 21809"/>
              <a:gd name="connsiteX2" fmla="*/ 14525 w 21644"/>
              <a:gd name="connsiteY2" fmla="*/ 5777 h 21809"/>
              <a:gd name="connsiteX3" fmla="*/ 18007 w 21644"/>
              <a:gd name="connsiteY3" fmla="*/ 3172 h 21809"/>
              <a:gd name="connsiteX4" fmla="*/ 16380 w 21644"/>
              <a:gd name="connsiteY4" fmla="*/ 6532 h 21809"/>
              <a:gd name="connsiteX5" fmla="*/ 21600 w 21644"/>
              <a:gd name="connsiteY5" fmla="*/ 6645 h 21809"/>
              <a:gd name="connsiteX6" fmla="*/ 18900 w 21644"/>
              <a:gd name="connsiteY6" fmla="*/ 8604 h 21809"/>
              <a:gd name="connsiteX7" fmla="*/ 19121 w 21644"/>
              <a:gd name="connsiteY7" fmla="*/ 9747 h 21809"/>
              <a:gd name="connsiteX8" fmla="*/ 16380 w 21644"/>
              <a:gd name="connsiteY8" fmla="*/ 12310 h 21809"/>
              <a:gd name="connsiteX9" fmla="*/ 18877 w 21644"/>
              <a:gd name="connsiteY9" fmla="*/ 15632 h 21809"/>
              <a:gd name="connsiteX10" fmla="*/ 15651 w 21644"/>
              <a:gd name="connsiteY10" fmla="*/ 15414 h 21809"/>
              <a:gd name="connsiteX11" fmla="*/ 14942 w 21644"/>
              <a:gd name="connsiteY11" fmla="*/ 17370 h 21809"/>
              <a:gd name="connsiteX12" fmla="*/ 13776 w 21644"/>
              <a:gd name="connsiteY12" fmla="*/ 18116 h 21809"/>
              <a:gd name="connsiteX13" fmla="*/ 11612 w 21644"/>
              <a:gd name="connsiteY13" fmla="*/ 18842 h 21809"/>
              <a:gd name="connsiteX14" fmla="*/ 9872 w 21644"/>
              <a:gd name="connsiteY14" fmla="*/ 17370 h 21809"/>
              <a:gd name="connsiteX15" fmla="*/ 8700 w 21644"/>
              <a:gd name="connsiteY15" fmla="*/ 19712 h 21809"/>
              <a:gd name="connsiteX16" fmla="*/ 7367 w 21644"/>
              <a:gd name="connsiteY16" fmla="*/ 18178 h 21809"/>
              <a:gd name="connsiteX17" fmla="*/ 4917 w 21644"/>
              <a:gd name="connsiteY17" fmla="*/ 21600 h 21809"/>
              <a:gd name="connsiteX18" fmla="*/ 4805 w 21644"/>
              <a:gd name="connsiteY18" fmla="*/ 18240 h 21809"/>
              <a:gd name="connsiteX19" fmla="*/ 1285 w 21644"/>
              <a:gd name="connsiteY19" fmla="*/ 17825 h 21809"/>
              <a:gd name="connsiteX20" fmla="*/ 3330 w 21644"/>
              <a:gd name="connsiteY20" fmla="*/ 15370 h 21809"/>
              <a:gd name="connsiteX21" fmla="*/ 0 w 21644"/>
              <a:gd name="connsiteY21" fmla="*/ 12877 h 21809"/>
              <a:gd name="connsiteX22" fmla="*/ 3935 w 21644"/>
              <a:gd name="connsiteY22" fmla="*/ 11592 h 21809"/>
              <a:gd name="connsiteX23" fmla="*/ 1172 w 21644"/>
              <a:gd name="connsiteY23" fmla="*/ 8270 h 21809"/>
              <a:gd name="connsiteX24" fmla="*/ 5372 w 21644"/>
              <a:gd name="connsiteY24" fmla="*/ 7817 h 21809"/>
              <a:gd name="connsiteX25" fmla="*/ 4502 w 21644"/>
              <a:gd name="connsiteY25" fmla="*/ 3625 h 21809"/>
              <a:gd name="connsiteX26" fmla="*/ 8550 w 21644"/>
              <a:gd name="connsiteY26" fmla="*/ 6382 h 21809"/>
              <a:gd name="connsiteX27" fmla="*/ 9722 w 21644"/>
              <a:gd name="connsiteY27" fmla="*/ 1887 h 21809"/>
              <a:gd name="connsiteX28" fmla="*/ 11462 w 21644"/>
              <a:gd name="connsiteY28" fmla="*/ 4342 h 21809"/>
              <a:gd name="connsiteX0" fmla="*/ 11462 w 21644"/>
              <a:gd name="connsiteY0" fmla="*/ 4342 h 21600"/>
              <a:gd name="connsiteX1" fmla="*/ 14790 w 21644"/>
              <a:gd name="connsiteY1" fmla="*/ 0 h 21600"/>
              <a:gd name="connsiteX2" fmla="*/ 14525 w 21644"/>
              <a:gd name="connsiteY2" fmla="*/ 5777 h 21600"/>
              <a:gd name="connsiteX3" fmla="*/ 18007 w 21644"/>
              <a:gd name="connsiteY3" fmla="*/ 3172 h 21600"/>
              <a:gd name="connsiteX4" fmla="*/ 16380 w 21644"/>
              <a:gd name="connsiteY4" fmla="*/ 6532 h 21600"/>
              <a:gd name="connsiteX5" fmla="*/ 21600 w 21644"/>
              <a:gd name="connsiteY5" fmla="*/ 6645 h 21600"/>
              <a:gd name="connsiteX6" fmla="*/ 18900 w 21644"/>
              <a:gd name="connsiteY6" fmla="*/ 8604 h 21600"/>
              <a:gd name="connsiteX7" fmla="*/ 19121 w 21644"/>
              <a:gd name="connsiteY7" fmla="*/ 9747 h 21600"/>
              <a:gd name="connsiteX8" fmla="*/ 16380 w 21644"/>
              <a:gd name="connsiteY8" fmla="*/ 12310 h 21600"/>
              <a:gd name="connsiteX9" fmla="*/ 18877 w 21644"/>
              <a:gd name="connsiteY9" fmla="*/ 15632 h 21600"/>
              <a:gd name="connsiteX10" fmla="*/ 15651 w 21644"/>
              <a:gd name="connsiteY10" fmla="*/ 15414 h 21600"/>
              <a:gd name="connsiteX11" fmla="*/ 14942 w 21644"/>
              <a:gd name="connsiteY11" fmla="*/ 17370 h 21600"/>
              <a:gd name="connsiteX12" fmla="*/ 13776 w 21644"/>
              <a:gd name="connsiteY12" fmla="*/ 18116 h 21600"/>
              <a:gd name="connsiteX13" fmla="*/ 11612 w 21644"/>
              <a:gd name="connsiteY13" fmla="*/ 18842 h 21600"/>
              <a:gd name="connsiteX14" fmla="*/ 9872 w 21644"/>
              <a:gd name="connsiteY14" fmla="*/ 17370 h 21600"/>
              <a:gd name="connsiteX15" fmla="*/ 8700 w 21644"/>
              <a:gd name="connsiteY15" fmla="*/ 19712 h 21600"/>
              <a:gd name="connsiteX16" fmla="*/ 7367 w 21644"/>
              <a:gd name="connsiteY16" fmla="*/ 18178 h 21600"/>
              <a:gd name="connsiteX17" fmla="*/ 4917 w 21644"/>
              <a:gd name="connsiteY17" fmla="*/ 21600 h 21600"/>
              <a:gd name="connsiteX18" fmla="*/ 4805 w 21644"/>
              <a:gd name="connsiteY18" fmla="*/ 18240 h 21600"/>
              <a:gd name="connsiteX19" fmla="*/ 1285 w 21644"/>
              <a:gd name="connsiteY19" fmla="*/ 17825 h 21600"/>
              <a:gd name="connsiteX20" fmla="*/ 3330 w 21644"/>
              <a:gd name="connsiteY20" fmla="*/ 15370 h 21600"/>
              <a:gd name="connsiteX21" fmla="*/ 0 w 21644"/>
              <a:gd name="connsiteY21" fmla="*/ 12877 h 21600"/>
              <a:gd name="connsiteX22" fmla="*/ 3935 w 21644"/>
              <a:gd name="connsiteY22" fmla="*/ 11592 h 21600"/>
              <a:gd name="connsiteX23" fmla="*/ 1172 w 21644"/>
              <a:gd name="connsiteY23" fmla="*/ 8270 h 21600"/>
              <a:gd name="connsiteX24" fmla="*/ 5372 w 21644"/>
              <a:gd name="connsiteY24" fmla="*/ 7817 h 21600"/>
              <a:gd name="connsiteX25" fmla="*/ 4502 w 21644"/>
              <a:gd name="connsiteY25" fmla="*/ 3625 h 21600"/>
              <a:gd name="connsiteX26" fmla="*/ 8550 w 21644"/>
              <a:gd name="connsiteY26" fmla="*/ 6382 h 21600"/>
              <a:gd name="connsiteX27" fmla="*/ 9722 w 21644"/>
              <a:gd name="connsiteY27" fmla="*/ 1887 h 21600"/>
              <a:gd name="connsiteX28" fmla="*/ 11462 w 21644"/>
              <a:gd name="connsiteY28" fmla="*/ 4342 h 21600"/>
              <a:gd name="connsiteX0" fmla="*/ 11462 w 21644"/>
              <a:gd name="connsiteY0" fmla="*/ 4342 h 21600"/>
              <a:gd name="connsiteX1" fmla="*/ 14790 w 21644"/>
              <a:gd name="connsiteY1" fmla="*/ 0 h 21600"/>
              <a:gd name="connsiteX2" fmla="*/ 14525 w 21644"/>
              <a:gd name="connsiteY2" fmla="*/ 5777 h 21600"/>
              <a:gd name="connsiteX3" fmla="*/ 18007 w 21644"/>
              <a:gd name="connsiteY3" fmla="*/ 3172 h 21600"/>
              <a:gd name="connsiteX4" fmla="*/ 16380 w 21644"/>
              <a:gd name="connsiteY4" fmla="*/ 6532 h 21600"/>
              <a:gd name="connsiteX5" fmla="*/ 21600 w 21644"/>
              <a:gd name="connsiteY5" fmla="*/ 6645 h 21600"/>
              <a:gd name="connsiteX6" fmla="*/ 18900 w 21644"/>
              <a:gd name="connsiteY6" fmla="*/ 8604 h 21600"/>
              <a:gd name="connsiteX7" fmla="*/ 19121 w 21644"/>
              <a:gd name="connsiteY7" fmla="*/ 9747 h 21600"/>
              <a:gd name="connsiteX8" fmla="*/ 16380 w 21644"/>
              <a:gd name="connsiteY8" fmla="*/ 12310 h 21600"/>
              <a:gd name="connsiteX9" fmla="*/ 18877 w 21644"/>
              <a:gd name="connsiteY9" fmla="*/ 15632 h 21600"/>
              <a:gd name="connsiteX10" fmla="*/ 15651 w 21644"/>
              <a:gd name="connsiteY10" fmla="*/ 15414 h 21600"/>
              <a:gd name="connsiteX11" fmla="*/ 14942 w 21644"/>
              <a:gd name="connsiteY11" fmla="*/ 17370 h 21600"/>
              <a:gd name="connsiteX12" fmla="*/ 13776 w 21644"/>
              <a:gd name="connsiteY12" fmla="*/ 18116 h 21600"/>
              <a:gd name="connsiteX13" fmla="*/ 11612 w 21644"/>
              <a:gd name="connsiteY13" fmla="*/ 18842 h 21600"/>
              <a:gd name="connsiteX14" fmla="*/ 9872 w 21644"/>
              <a:gd name="connsiteY14" fmla="*/ 17370 h 21600"/>
              <a:gd name="connsiteX15" fmla="*/ 8700 w 21644"/>
              <a:gd name="connsiteY15" fmla="*/ 19712 h 21600"/>
              <a:gd name="connsiteX16" fmla="*/ 7367 w 21644"/>
              <a:gd name="connsiteY16" fmla="*/ 18178 h 21600"/>
              <a:gd name="connsiteX17" fmla="*/ 4917 w 21644"/>
              <a:gd name="connsiteY17" fmla="*/ 21600 h 21600"/>
              <a:gd name="connsiteX18" fmla="*/ 4805 w 21644"/>
              <a:gd name="connsiteY18" fmla="*/ 18240 h 21600"/>
              <a:gd name="connsiteX19" fmla="*/ 1285 w 21644"/>
              <a:gd name="connsiteY19" fmla="*/ 17825 h 21600"/>
              <a:gd name="connsiteX20" fmla="*/ 3330 w 21644"/>
              <a:gd name="connsiteY20" fmla="*/ 15370 h 21600"/>
              <a:gd name="connsiteX21" fmla="*/ 0 w 21644"/>
              <a:gd name="connsiteY21" fmla="*/ 12877 h 21600"/>
              <a:gd name="connsiteX22" fmla="*/ 3935 w 21644"/>
              <a:gd name="connsiteY22" fmla="*/ 11592 h 21600"/>
              <a:gd name="connsiteX23" fmla="*/ 1172 w 21644"/>
              <a:gd name="connsiteY23" fmla="*/ 8270 h 21600"/>
              <a:gd name="connsiteX24" fmla="*/ 5372 w 21644"/>
              <a:gd name="connsiteY24" fmla="*/ 7817 h 21600"/>
              <a:gd name="connsiteX25" fmla="*/ 4502 w 21644"/>
              <a:gd name="connsiteY25" fmla="*/ 3625 h 21600"/>
              <a:gd name="connsiteX26" fmla="*/ 8550 w 21644"/>
              <a:gd name="connsiteY26" fmla="*/ 6382 h 21600"/>
              <a:gd name="connsiteX27" fmla="*/ 9722 w 21644"/>
              <a:gd name="connsiteY27" fmla="*/ 1887 h 21600"/>
              <a:gd name="connsiteX28" fmla="*/ 11462 w 21644"/>
              <a:gd name="connsiteY28" fmla="*/ 4342 h 21600"/>
              <a:gd name="connsiteX0" fmla="*/ 11462 w 21644"/>
              <a:gd name="connsiteY0" fmla="*/ 4342 h 21600"/>
              <a:gd name="connsiteX1" fmla="*/ 14790 w 21644"/>
              <a:gd name="connsiteY1" fmla="*/ 0 h 21600"/>
              <a:gd name="connsiteX2" fmla="*/ 14525 w 21644"/>
              <a:gd name="connsiteY2" fmla="*/ 5777 h 21600"/>
              <a:gd name="connsiteX3" fmla="*/ 18007 w 21644"/>
              <a:gd name="connsiteY3" fmla="*/ 3172 h 21600"/>
              <a:gd name="connsiteX4" fmla="*/ 16380 w 21644"/>
              <a:gd name="connsiteY4" fmla="*/ 6532 h 21600"/>
              <a:gd name="connsiteX5" fmla="*/ 21600 w 21644"/>
              <a:gd name="connsiteY5" fmla="*/ 6645 h 21600"/>
              <a:gd name="connsiteX6" fmla="*/ 18900 w 21644"/>
              <a:gd name="connsiteY6" fmla="*/ 8604 h 21600"/>
              <a:gd name="connsiteX7" fmla="*/ 19121 w 21644"/>
              <a:gd name="connsiteY7" fmla="*/ 9747 h 21600"/>
              <a:gd name="connsiteX8" fmla="*/ 16380 w 21644"/>
              <a:gd name="connsiteY8" fmla="*/ 12310 h 21600"/>
              <a:gd name="connsiteX9" fmla="*/ 18877 w 21644"/>
              <a:gd name="connsiteY9" fmla="*/ 15632 h 21600"/>
              <a:gd name="connsiteX10" fmla="*/ 15651 w 21644"/>
              <a:gd name="connsiteY10" fmla="*/ 15414 h 21600"/>
              <a:gd name="connsiteX11" fmla="*/ 14942 w 21644"/>
              <a:gd name="connsiteY11" fmla="*/ 17370 h 21600"/>
              <a:gd name="connsiteX12" fmla="*/ 13776 w 21644"/>
              <a:gd name="connsiteY12" fmla="*/ 18116 h 21600"/>
              <a:gd name="connsiteX13" fmla="*/ 11612 w 21644"/>
              <a:gd name="connsiteY13" fmla="*/ 18842 h 21600"/>
              <a:gd name="connsiteX14" fmla="*/ 9872 w 21644"/>
              <a:gd name="connsiteY14" fmla="*/ 17370 h 21600"/>
              <a:gd name="connsiteX15" fmla="*/ 8700 w 21644"/>
              <a:gd name="connsiteY15" fmla="*/ 19712 h 21600"/>
              <a:gd name="connsiteX16" fmla="*/ 7367 w 21644"/>
              <a:gd name="connsiteY16" fmla="*/ 18178 h 21600"/>
              <a:gd name="connsiteX17" fmla="*/ 4917 w 21644"/>
              <a:gd name="connsiteY17" fmla="*/ 21600 h 21600"/>
              <a:gd name="connsiteX18" fmla="*/ 4805 w 21644"/>
              <a:gd name="connsiteY18" fmla="*/ 18240 h 21600"/>
              <a:gd name="connsiteX19" fmla="*/ 1285 w 21644"/>
              <a:gd name="connsiteY19" fmla="*/ 17825 h 21600"/>
              <a:gd name="connsiteX20" fmla="*/ 3330 w 21644"/>
              <a:gd name="connsiteY20" fmla="*/ 15370 h 21600"/>
              <a:gd name="connsiteX21" fmla="*/ 0 w 21644"/>
              <a:gd name="connsiteY21" fmla="*/ 12877 h 21600"/>
              <a:gd name="connsiteX22" fmla="*/ 3935 w 21644"/>
              <a:gd name="connsiteY22" fmla="*/ 11592 h 21600"/>
              <a:gd name="connsiteX23" fmla="*/ 1172 w 21644"/>
              <a:gd name="connsiteY23" fmla="*/ 8270 h 21600"/>
              <a:gd name="connsiteX24" fmla="*/ 5372 w 21644"/>
              <a:gd name="connsiteY24" fmla="*/ 7817 h 21600"/>
              <a:gd name="connsiteX25" fmla="*/ 4502 w 21644"/>
              <a:gd name="connsiteY25" fmla="*/ 3625 h 21600"/>
              <a:gd name="connsiteX26" fmla="*/ 8550 w 21644"/>
              <a:gd name="connsiteY26" fmla="*/ 6382 h 21600"/>
              <a:gd name="connsiteX27" fmla="*/ 9722 w 21644"/>
              <a:gd name="connsiteY27" fmla="*/ 1887 h 21600"/>
              <a:gd name="connsiteX28" fmla="*/ 11462 w 21644"/>
              <a:gd name="connsiteY28" fmla="*/ 4342 h 21600"/>
              <a:gd name="connsiteX0" fmla="*/ 11464 w 21646"/>
              <a:gd name="connsiteY0" fmla="*/ 4342 h 21600"/>
              <a:gd name="connsiteX1" fmla="*/ 14792 w 21646"/>
              <a:gd name="connsiteY1" fmla="*/ 0 h 21600"/>
              <a:gd name="connsiteX2" fmla="*/ 14527 w 21646"/>
              <a:gd name="connsiteY2" fmla="*/ 5777 h 21600"/>
              <a:gd name="connsiteX3" fmla="*/ 18009 w 21646"/>
              <a:gd name="connsiteY3" fmla="*/ 3172 h 21600"/>
              <a:gd name="connsiteX4" fmla="*/ 16382 w 21646"/>
              <a:gd name="connsiteY4" fmla="*/ 6532 h 21600"/>
              <a:gd name="connsiteX5" fmla="*/ 21602 w 21646"/>
              <a:gd name="connsiteY5" fmla="*/ 6645 h 21600"/>
              <a:gd name="connsiteX6" fmla="*/ 18902 w 21646"/>
              <a:gd name="connsiteY6" fmla="*/ 8604 h 21600"/>
              <a:gd name="connsiteX7" fmla="*/ 19123 w 21646"/>
              <a:gd name="connsiteY7" fmla="*/ 9747 h 21600"/>
              <a:gd name="connsiteX8" fmla="*/ 16382 w 21646"/>
              <a:gd name="connsiteY8" fmla="*/ 12310 h 21600"/>
              <a:gd name="connsiteX9" fmla="*/ 18879 w 21646"/>
              <a:gd name="connsiteY9" fmla="*/ 15632 h 21600"/>
              <a:gd name="connsiteX10" fmla="*/ 15653 w 21646"/>
              <a:gd name="connsiteY10" fmla="*/ 15414 h 21600"/>
              <a:gd name="connsiteX11" fmla="*/ 14944 w 21646"/>
              <a:gd name="connsiteY11" fmla="*/ 17370 h 21600"/>
              <a:gd name="connsiteX12" fmla="*/ 13778 w 21646"/>
              <a:gd name="connsiteY12" fmla="*/ 18116 h 21600"/>
              <a:gd name="connsiteX13" fmla="*/ 11614 w 21646"/>
              <a:gd name="connsiteY13" fmla="*/ 18842 h 21600"/>
              <a:gd name="connsiteX14" fmla="*/ 9874 w 21646"/>
              <a:gd name="connsiteY14" fmla="*/ 17370 h 21600"/>
              <a:gd name="connsiteX15" fmla="*/ 8702 w 21646"/>
              <a:gd name="connsiteY15" fmla="*/ 19712 h 21600"/>
              <a:gd name="connsiteX16" fmla="*/ 7369 w 21646"/>
              <a:gd name="connsiteY16" fmla="*/ 18178 h 21600"/>
              <a:gd name="connsiteX17" fmla="*/ 4919 w 21646"/>
              <a:gd name="connsiteY17" fmla="*/ 21600 h 21600"/>
              <a:gd name="connsiteX18" fmla="*/ 4807 w 21646"/>
              <a:gd name="connsiteY18" fmla="*/ 18240 h 21600"/>
              <a:gd name="connsiteX19" fmla="*/ 1287 w 21646"/>
              <a:gd name="connsiteY19" fmla="*/ 17825 h 21600"/>
              <a:gd name="connsiteX20" fmla="*/ 3332 w 21646"/>
              <a:gd name="connsiteY20" fmla="*/ 15370 h 21600"/>
              <a:gd name="connsiteX21" fmla="*/ 2 w 21646"/>
              <a:gd name="connsiteY21" fmla="*/ 12877 h 21600"/>
              <a:gd name="connsiteX22" fmla="*/ 3937 w 21646"/>
              <a:gd name="connsiteY22" fmla="*/ 11592 h 21600"/>
              <a:gd name="connsiteX23" fmla="*/ 1174 w 21646"/>
              <a:gd name="connsiteY23" fmla="*/ 8270 h 21600"/>
              <a:gd name="connsiteX24" fmla="*/ 5374 w 21646"/>
              <a:gd name="connsiteY24" fmla="*/ 7817 h 21600"/>
              <a:gd name="connsiteX25" fmla="*/ 4504 w 21646"/>
              <a:gd name="connsiteY25" fmla="*/ 3625 h 21600"/>
              <a:gd name="connsiteX26" fmla="*/ 8552 w 21646"/>
              <a:gd name="connsiteY26" fmla="*/ 6382 h 21600"/>
              <a:gd name="connsiteX27" fmla="*/ 9724 w 21646"/>
              <a:gd name="connsiteY27" fmla="*/ 1887 h 21600"/>
              <a:gd name="connsiteX28" fmla="*/ 11464 w 21646"/>
              <a:gd name="connsiteY28" fmla="*/ 4342 h 21600"/>
              <a:gd name="connsiteX0" fmla="*/ 11704 w 21886"/>
              <a:gd name="connsiteY0" fmla="*/ 4342 h 21600"/>
              <a:gd name="connsiteX1" fmla="*/ 15032 w 21886"/>
              <a:gd name="connsiteY1" fmla="*/ 0 h 21600"/>
              <a:gd name="connsiteX2" fmla="*/ 14767 w 21886"/>
              <a:gd name="connsiteY2" fmla="*/ 5777 h 21600"/>
              <a:gd name="connsiteX3" fmla="*/ 18249 w 21886"/>
              <a:gd name="connsiteY3" fmla="*/ 3172 h 21600"/>
              <a:gd name="connsiteX4" fmla="*/ 16622 w 21886"/>
              <a:gd name="connsiteY4" fmla="*/ 6532 h 21600"/>
              <a:gd name="connsiteX5" fmla="*/ 21842 w 21886"/>
              <a:gd name="connsiteY5" fmla="*/ 6645 h 21600"/>
              <a:gd name="connsiteX6" fmla="*/ 19142 w 21886"/>
              <a:gd name="connsiteY6" fmla="*/ 8604 h 21600"/>
              <a:gd name="connsiteX7" fmla="*/ 19363 w 21886"/>
              <a:gd name="connsiteY7" fmla="*/ 9747 h 21600"/>
              <a:gd name="connsiteX8" fmla="*/ 16622 w 21886"/>
              <a:gd name="connsiteY8" fmla="*/ 12310 h 21600"/>
              <a:gd name="connsiteX9" fmla="*/ 19119 w 21886"/>
              <a:gd name="connsiteY9" fmla="*/ 15632 h 21600"/>
              <a:gd name="connsiteX10" fmla="*/ 15893 w 21886"/>
              <a:gd name="connsiteY10" fmla="*/ 15414 h 21600"/>
              <a:gd name="connsiteX11" fmla="*/ 15184 w 21886"/>
              <a:gd name="connsiteY11" fmla="*/ 17370 h 21600"/>
              <a:gd name="connsiteX12" fmla="*/ 14018 w 21886"/>
              <a:gd name="connsiteY12" fmla="*/ 18116 h 21600"/>
              <a:gd name="connsiteX13" fmla="*/ 11854 w 21886"/>
              <a:gd name="connsiteY13" fmla="*/ 18842 h 21600"/>
              <a:gd name="connsiteX14" fmla="*/ 10114 w 21886"/>
              <a:gd name="connsiteY14" fmla="*/ 17370 h 21600"/>
              <a:gd name="connsiteX15" fmla="*/ 8942 w 21886"/>
              <a:gd name="connsiteY15" fmla="*/ 19712 h 21600"/>
              <a:gd name="connsiteX16" fmla="*/ 7609 w 21886"/>
              <a:gd name="connsiteY16" fmla="*/ 18178 h 21600"/>
              <a:gd name="connsiteX17" fmla="*/ 5159 w 21886"/>
              <a:gd name="connsiteY17" fmla="*/ 21600 h 21600"/>
              <a:gd name="connsiteX18" fmla="*/ 5047 w 21886"/>
              <a:gd name="connsiteY18" fmla="*/ 18240 h 21600"/>
              <a:gd name="connsiteX19" fmla="*/ 1527 w 21886"/>
              <a:gd name="connsiteY19" fmla="*/ 17825 h 21600"/>
              <a:gd name="connsiteX20" fmla="*/ 3572 w 21886"/>
              <a:gd name="connsiteY20" fmla="*/ 15370 h 21600"/>
              <a:gd name="connsiteX21" fmla="*/ 242 w 21886"/>
              <a:gd name="connsiteY21" fmla="*/ 12877 h 21600"/>
              <a:gd name="connsiteX22" fmla="*/ 4177 w 21886"/>
              <a:gd name="connsiteY22" fmla="*/ 11592 h 21600"/>
              <a:gd name="connsiteX23" fmla="*/ 1414 w 21886"/>
              <a:gd name="connsiteY23" fmla="*/ 8270 h 21600"/>
              <a:gd name="connsiteX24" fmla="*/ 5614 w 21886"/>
              <a:gd name="connsiteY24" fmla="*/ 7817 h 21600"/>
              <a:gd name="connsiteX25" fmla="*/ 4744 w 21886"/>
              <a:gd name="connsiteY25" fmla="*/ 3625 h 21600"/>
              <a:gd name="connsiteX26" fmla="*/ 8792 w 21886"/>
              <a:gd name="connsiteY26" fmla="*/ 6382 h 21600"/>
              <a:gd name="connsiteX27" fmla="*/ 9964 w 21886"/>
              <a:gd name="connsiteY27" fmla="*/ 1887 h 21600"/>
              <a:gd name="connsiteX28" fmla="*/ 11704 w 21886"/>
              <a:gd name="connsiteY28" fmla="*/ 4342 h 21600"/>
              <a:gd name="connsiteX0" fmla="*/ 11704 w 21886"/>
              <a:gd name="connsiteY0" fmla="*/ 4342 h 21600"/>
              <a:gd name="connsiteX1" fmla="*/ 15032 w 21886"/>
              <a:gd name="connsiteY1" fmla="*/ 0 h 21600"/>
              <a:gd name="connsiteX2" fmla="*/ 14767 w 21886"/>
              <a:gd name="connsiteY2" fmla="*/ 5777 h 21600"/>
              <a:gd name="connsiteX3" fmla="*/ 18249 w 21886"/>
              <a:gd name="connsiteY3" fmla="*/ 3172 h 21600"/>
              <a:gd name="connsiteX4" fmla="*/ 16622 w 21886"/>
              <a:gd name="connsiteY4" fmla="*/ 6532 h 21600"/>
              <a:gd name="connsiteX5" fmla="*/ 21842 w 21886"/>
              <a:gd name="connsiteY5" fmla="*/ 6645 h 21600"/>
              <a:gd name="connsiteX6" fmla="*/ 19142 w 21886"/>
              <a:gd name="connsiteY6" fmla="*/ 8604 h 21600"/>
              <a:gd name="connsiteX7" fmla="*/ 19363 w 21886"/>
              <a:gd name="connsiteY7" fmla="*/ 9747 h 21600"/>
              <a:gd name="connsiteX8" fmla="*/ 16622 w 21886"/>
              <a:gd name="connsiteY8" fmla="*/ 12310 h 21600"/>
              <a:gd name="connsiteX9" fmla="*/ 19119 w 21886"/>
              <a:gd name="connsiteY9" fmla="*/ 15632 h 21600"/>
              <a:gd name="connsiteX10" fmla="*/ 15893 w 21886"/>
              <a:gd name="connsiteY10" fmla="*/ 15414 h 21600"/>
              <a:gd name="connsiteX11" fmla="*/ 15184 w 21886"/>
              <a:gd name="connsiteY11" fmla="*/ 17370 h 21600"/>
              <a:gd name="connsiteX12" fmla="*/ 14018 w 21886"/>
              <a:gd name="connsiteY12" fmla="*/ 18116 h 21600"/>
              <a:gd name="connsiteX13" fmla="*/ 11854 w 21886"/>
              <a:gd name="connsiteY13" fmla="*/ 18842 h 21600"/>
              <a:gd name="connsiteX14" fmla="*/ 10114 w 21886"/>
              <a:gd name="connsiteY14" fmla="*/ 17370 h 21600"/>
              <a:gd name="connsiteX15" fmla="*/ 8942 w 21886"/>
              <a:gd name="connsiteY15" fmla="*/ 19712 h 21600"/>
              <a:gd name="connsiteX16" fmla="*/ 7609 w 21886"/>
              <a:gd name="connsiteY16" fmla="*/ 18178 h 21600"/>
              <a:gd name="connsiteX17" fmla="*/ 5159 w 21886"/>
              <a:gd name="connsiteY17" fmla="*/ 21600 h 21600"/>
              <a:gd name="connsiteX18" fmla="*/ 5047 w 21886"/>
              <a:gd name="connsiteY18" fmla="*/ 18240 h 21600"/>
              <a:gd name="connsiteX19" fmla="*/ 1527 w 21886"/>
              <a:gd name="connsiteY19" fmla="*/ 17825 h 21600"/>
              <a:gd name="connsiteX20" fmla="*/ 3572 w 21886"/>
              <a:gd name="connsiteY20" fmla="*/ 15370 h 21600"/>
              <a:gd name="connsiteX21" fmla="*/ 242 w 21886"/>
              <a:gd name="connsiteY21" fmla="*/ 12877 h 21600"/>
              <a:gd name="connsiteX22" fmla="*/ 4177 w 21886"/>
              <a:gd name="connsiteY22" fmla="*/ 11592 h 21600"/>
              <a:gd name="connsiteX23" fmla="*/ 1414 w 21886"/>
              <a:gd name="connsiteY23" fmla="*/ 8270 h 21600"/>
              <a:gd name="connsiteX24" fmla="*/ 5614 w 21886"/>
              <a:gd name="connsiteY24" fmla="*/ 7817 h 21600"/>
              <a:gd name="connsiteX25" fmla="*/ 4744 w 21886"/>
              <a:gd name="connsiteY25" fmla="*/ 3625 h 21600"/>
              <a:gd name="connsiteX26" fmla="*/ 8792 w 21886"/>
              <a:gd name="connsiteY26" fmla="*/ 6382 h 21600"/>
              <a:gd name="connsiteX27" fmla="*/ 9964 w 21886"/>
              <a:gd name="connsiteY27" fmla="*/ 1887 h 21600"/>
              <a:gd name="connsiteX28" fmla="*/ 11704 w 21886"/>
              <a:gd name="connsiteY28" fmla="*/ 4342 h 21600"/>
              <a:gd name="connsiteX0" fmla="*/ 11704 w 21886"/>
              <a:gd name="connsiteY0" fmla="*/ 4342 h 21600"/>
              <a:gd name="connsiteX1" fmla="*/ 15032 w 21886"/>
              <a:gd name="connsiteY1" fmla="*/ 0 h 21600"/>
              <a:gd name="connsiteX2" fmla="*/ 14767 w 21886"/>
              <a:gd name="connsiteY2" fmla="*/ 5777 h 21600"/>
              <a:gd name="connsiteX3" fmla="*/ 18249 w 21886"/>
              <a:gd name="connsiteY3" fmla="*/ 3172 h 21600"/>
              <a:gd name="connsiteX4" fmla="*/ 16622 w 21886"/>
              <a:gd name="connsiteY4" fmla="*/ 6532 h 21600"/>
              <a:gd name="connsiteX5" fmla="*/ 21842 w 21886"/>
              <a:gd name="connsiteY5" fmla="*/ 6645 h 21600"/>
              <a:gd name="connsiteX6" fmla="*/ 19142 w 21886"/>
              <a:gd name="connsiteY6" fmla="*/ 8604 h 21600"/>
              <a:gd name="connsiteX7" fmla="*/ 19363 w 21886"/>
              <a:gd name="connsiteY7" fmla="*/ 9747 h 21600"/>
              <a:gd name="connsiteX8" fmla="*/ 16622 w 21886"/>
              <a:gd name="connsiteY8" fmla="*/ 12310 h 21600"/>
              <a:gd name="connsiteX9" fmla="*/ 19119 w 21886"/>
              <a:gd name="connsiteY9" fmla="*/ 15632 h 21600"/>
              <a:gd name="connsiteX10" fmla="*/ 15893 w 21886"/>
              <a:gd name="connsiteY10" fmla="*/ 15414 h 21600"/>
              <a:gd name="connsiteX11" fmla="*/ 15184 w 21886"/>
              <a:gd name="connsiteY11" fmla="*/ 17370 h 21600"/>
              <a:gd name="connsiteX12" fmla="*/ 14018 w 21886"/>
              <a:gd name="connsiteY12" fmla="*/ 18116 h 21600"/>
              <a:gd name="connsiteX13" fmla="*/ 11854 w 21886"/>
              <a:gd name="connsiteY13" fmla="*/ 18842 h 21600"/>
              <a:gd name="connsiteX14" fmla="*/ 10114 w 21886"/>
              <a:gd name="connsiteY14" fmla="*/ 17370 h 21600"/>
              <a:gd name="connsiteX15" fmla="*/ 8942 w 21886"/>
              <a:gd name="connsiteY15" fmla="*/ 19712 h 21600"/>
              <a:gd name="connsiteX16" fmla="*/ 7609 w 21886"/>
              <a:gd name="connsiteY16" fmla="*/ 18178 h 21600"/>
              <a:gd name="connsiteX17" fmla="*/ 5159 w 21886"/>
              <a:gd name="connsiteY17" fmla="*/ 21600 h 21600"/>
              <a:gd name="connsiteX18" fmla="*/ 5047 w 21886"/>
              <a:gd name="connsiteY18" fmla="*/ 18240 h 21600"/>
              <a:gd name="connsiteX19" fmla="*/ 1527 w 21886"/>
              <a:gd name="connsiteY19" fmla="*/ 17825 h 21600"/>
              <a:gd name="connsiteX20" fmla="*/ 3572 w 21886"/>
              <a:gd name="connsiteY20" fmla="*/ 15370 h 21600"/>
              <a:gd name="connsiteX21" fmla="*/ 242 w 21886"/>
              <a:gd name="connsiteY21" fmla="*/ 12877 h 21600"/>
              <a:gd name="connsiteX22" fmla="*/ 4177 w 21886"/>
              <a:gd name="connsiteY22" fmla="*/ 11592 h 21600"/>
              <a:gd name="connsiteX23" fmla="*/ 1414 w 21886"/>
              <a:gd name="connsiteY23" fmla="*/ 8270 h 21600"/>
              <a:gd name="connsiteX24" fmla="*/ 5614 w 21886"/>
              <a:gd name="connsiteY24" fmla="*/ 7817 h 21600"/>
              <a:gd name="connsiteX25" fmla="*/ 4744 w 21886"/>
              <a:gd name="connsiteY25" fmla="*/ 3625 h 21600"/>
              <a:gd name="connsiteX26" fmla="*/ 8792 w 21886"/>
              <a:gd name="connsiteY26" fmla="*/ 6382 h 21600"/>
              <a:gd name="connsiteX27" fmla="*/ 9964 w 21886"/>
              <a:gd name="connsiteY27" fmla="*/ 1887 h 21600"/>
              <a:gd name="connsiteX28" fmla="*/ 11704 w 21886"/>
              <a:gd name="connsiteY28" fmla="*/ 4342 h 21600"/>
              <a:gd name="connsiteX0" fmla="*/ 11468 w 21650"/>
              <a:gd name="connsiteY0" fmla="*/ 4342 h 21600"/>
              <a:gd name="connsiteX1" fmla="*/ 14796 w 21650"/>
              <a:gd name="connsiteY1" fmla="*/ 0 h 21600"/>
              <a:gd name="connsiteX2" fmla="*/ 14531 w 21650"/>
              <a:gd name="connsiteY2" fmla="*/ 5777 h 21600"/>
              <a:gd name="connsiteX3" fmla="*/ 18013 w 21650"/>
              <a:gd name="connsiteY3" fmla="*/ 3172 h 21600"/>
              <a:gd name="connsiteX4" fmla="*/ 16386 w 21650"/>
              <a:gd name="connsiteY4" fmla="*/ 6532 h 21600"/>
              <a:gd name="connsiteX5" fmla="*/ 21606 w 21650"/>
              <a:gd name="connsiteY5" fmla="*/ 6645 h 21600"/>
              <a:gd name="connsiteX6" fmla="*/ 18906 w 21650"/>
              <a:gd name="connsiteY6" fmla="*/ 8604 h 21600"/>
              <a:gd name="connsiteX7" fmla="*/ 19127 w 21650"/>
              <a:gd name="connsiteY7" fmla="*/ 9747 h 21600"/>
              <a:gd name="connsiteX8" fmla="*/ 16386 w 21650"/>
              <a:gd name="connsiteY8" fmla="*/ 12310 h 21600"/>
              <a:gd name="connsiteX9" fmla="*/ 18883 w 21650"/>
              <a:gd name="connsiteY9" fmla="*/ 15632 h 21600"/>
              <a:gd name="connsiteX10" fmla="*/ 15657 w 21650"/>
              <a:gd name="connsiteY10" fmla="*/ 15414 h 21600"/>
              <a:gd name="connsiteX11" fmla="*/ 14948 w 21650"/>
              <a:gd name="connsiteY11" fmla="*/ 17370 h 21600"/>
              <a:gd name="connsiteX12" fmla="*/ 13782 w 21650"/>
              <a:gd name="connsiteY12" fmla="*/ 18116 h 21600"/>
              <a:gd name="connsiteX13" fmla="*/ 11618 w 21650"/>
              <a:gd name="connsiteY13" fmla="*/ 18842 h 21600"/>
              <a:gd name="connsiteX14" fmla="*/ 9878 w 21650"/>
              <a:gd name="connsiteY14" fmla="*/ 17370 h 21600"/>
              <a:gd name="connsiteX15" fmla="*/ 8706 w 21650"/>
              <a:gd name="connsiteY15" fmla="*/ 19712 h 21600"/>
              <a:gd name="connsiteX16" fmla="*/ 7373 w 21650"/>
              <a:gd name="connsiteY16" fmla="*/ 18178 h 21600"/>
              <a:gd name="connsiteX17" fmla="*/ 4923 w 21650"/>
              <a:gd name="connsiteY17" fmla="*/ 21600 h 21600"/>
              <a:gd name="connsiteX18" fmla="*/ 4811 w 21650"/>
              <a:gd name="connsiteY18" fmla="*/ 18240 h 21600"/>
              <a:gd name="connsiteX19" fmla="*/ 1291 w 21650"/>
              <a:gd name="connsiteY19" fmla="*/ 17825 h 21600"/>
              <a:gd name="connsiteX20" fmla="*/ 3336 w 21650"/>
              <a:gd name="connsiteY20" fmla="*/ 15370 h 21600"/>
              <a:gd name="connsiteX21" fmla="*/ 6 w 21650"/>
              <a:gd name="connsiteY21" fmla="*/ 12877 h 21600"/>
              <a:gd name="connsiteX22" fmla="*/ 2611 w 21650"/>
              <a:gd name="connsiteY22" fmla="*/ 11592 h 21600"/>
              <a:gd name="connsiteX23" fmla="*/ 1178 w 21650"/>
              <a:gd name="connsiteY23" fmla="*/ 8270 h 21600"/>
              <a:gd name="connsiteX24" fmla="*/ 5378 w 21650"/>
              <a:gd name="connsiteY24" fmla="*/ 7817 h 21600"/>
              <a:gd name="connsiteX25" fmla="*/ 4508 w 21650"/>
              <a:gd name="connsiteY25" fmla="*/ 3625 h 21600"/>
              <a:gd name="connsiteX26" fmla="*/ 8556 w 21650"/>
              <a:gd name="connsiteY26" fmla="*/ 6382 h 21600"/>
              <a:gd name="connsiteX27" fmla="*/ 9728 w 21650"/>
              <a:gd name="connsiteY27" fmla="*/ 1887 h 21600"/>
              <a:gd name="connsiteX28" fmla="*/ 11468 w 21650"/>
              <a:gd name="connsiteY28" fmla="*/ 4342 h 21600"/>
              <a:gd name="connsiteX0" fmla="*/ 11468 w 21650"/>
              <a:gd name="connsiteY0" fmla="*/ 4342 h 21600"/>
              <a:gd name="connsiteX1" fmla="*/ 14796 w 21650"/>
              <a:gd name="connsiteY1" fmla="*/ 0 h 21600"/>
              <a:gd name="connsiteX2" fmla="*/ 14531 w 21650"/>
              <a:gd name="connsiteY2" fmla="*/ 5777 h 21600"/>
              <a:gd name="connsiteX3" fmla="*/ 18013 w 21650"/>
              <a:gd name="connsiteY3" fmla="*/ 3172 h 21600"/>
              <a:gd name="connsiteX4" fmla="*/ 16386 w 21650"/>
              <a:gd name="connsiteY4" fmla="*/ 6532 h 21600"/>
              <a:gd name="connsiteX5" fmla="*/ 21606 w 21650"/>
              <a:gd name="connsiteY5" fmla="*/ 6645 h 21600"/>
              <a:gd name="connsiteX6" fmla="*/ 18906 w 21650"/>
              <a:gd name="connsiteY6" fmla="*/ 8604 h 21600"/>
              <a:gd name="connsiteX7" fmla="*/ 19127 w 21650"/>
              <a:gd name="connsiteY7" fmla="*/ 9747 h 21600"/>
              <a:gd name="connsiteX8" fmla="*/ 16386 w 21650"/>
              <a:gd name="connsiteY8" fmla="*/ 12310 h 21600"/>
              <a:gd name="connsiteX9" fmla="*/ 18883 w 21650"/>
              <a:gd name="connsiteY9" fmla="*/ 15632 h 21600"/>
              <a:gd name="connsiteX10" fmla="*/ 15657 w 21650"/>
              <a:gd name="connsiteY10" fmla="*/ 15414 h 21600"/>
              <a:gd name="connsiteX11" fmla="*/ 14948 w 21650"/>
              <a:gd name="connsiteY11" fmla="*/ 17370 h 21600"/>
              <a:gd name="connsiteX12" fmla="*/ 13782 w 21650"/>
              <a:gd name="connsiteY12" fmla="*/ 18116 h 21600"/>
              <a:gd name="connsiteX13" fmla="*/ 11618 w 21650"/>
              <a:gd name="connsiteY13" fmla="*/ 18842 h 21600"/>
              <a:gd name="connsiteX14" fmla="*/ 9878 w 21650"/>
              <a:gd name="connsiteY14" fmla="*/ 17370 h 21600"/>
              <a:gd name="connsiteX15" fmla="*/ 8706 w 21650"/>
              <a:gd name="connsiteY15" fmla="*/ 19712 h 21600"/>
              <a:gd name="connsiteX16" fmla="*/ 7373 w 21650"/>
              <a:gd name="connsiteY16" fmla="*/ 18178 h 21600"/>
              <a:gd name="connsiteX17" fmla="*/ 4923 w 21650"/>
              <a:gd name="connsiteY17" fmla="*/ 21600 h 21600"/>
              <a:gd name="connsiteX18" fmla="*/ 4811 w 21650"/>
              <a:gd name="connsiteY18" fmla="*/ 18240 h 21600"/>
              <a:gd name="connsiteX19" fmla="*/ 1291 w 21650"/>
              <a:gd name="connsiteY19" fmla="*/ 17825 h 21600"/>
              <a:gd name="connsiteX20" fmla="*/ 3336 w 21650"/>
              <a:gd name="connsiteY20" fmla="*/ 15370 h 21600"/>
              <a:gd name="connsiteX21" fmla="*/ 6 w 21650"/>
              <a:gd name="connsiteY21" fmla="*/ 12877 h 21600"/>
              <a:gd name="connsiteX22" fmla="*/ 2611 w 21650"/>
              <a:gd name="connsiteY22" fmla="*/ 11592 h 21600"/>
              <a:gd name="connsiteX23" fmla="*/ 1178 w 21650"/>
              <a:gd name="connsiteY23" fmla="*/ 8270 h 21600"/>
              <a:gd name="connsiteX24" fmla="*/ 5378 w 21650"/>
              <a:gd name="connsiteY24" fmla="*/ 7817 h 21600"/>
              <a:gd name="connsiteX25" fmla="*/ 4508 w 21650"/>
              <a:gd name="connsiteY25" fmla="*/ 3625 h 21600"/>
              <a:gd name="connsiteX26" fmla="*/ 8556 w 21650"/>
              <a:gd name="connsiteY26" fmla="*/ 6382 h 21600"/>
              <a:gd name="connsiteX27" fmla="*/ 9728 w 21650"/>
              <a:gd name="connsiteY27" fmla="*/ 1887 h 21600"/>
              <a:gd name="connsiteX28" fmla="*/ 11468 w 21650"/>
              <a:gd name="connsiteY28" fmla="*/ 4342 h 21600"/>
              <a:gd name="connsiteX0" fmla="*/ 11468 w 21650"/>
              <a:gd name="connsiteY0" fmla="*/ 4342 h 21600"/>
              <a:gd name="connsiteX1" fmla="*/ 14796 w 21650"/>
              <a:gd name="connsiteY1" fmla="*/ 0 h 21600"/>
              <a:gd name="connsiteX2" fmla="*/ 14318 w 21650"/>
              <a:gd name="connsiteY2" fmla="*/ 2000 h 21600"/>
              <a:gd name="connsiteX3" fmla="*/ 18013 w 21650"/>
              <a:gd name="connsiteY3" fmla="*/ 3172 h 21600"/>
              <a:gd name="connsiteX4" fmla="*/ 16386 w 21650"/>
              <a:gd name="connsiteY4" fmla="*/ 6532 h 21600"/>
              <a:gd name="connsiteX5" fmla="*/ 21606 w 21650"/>
              <a:gd name="connsiteY5" fmla="*/ 6645 h 21600"/>
              <a:gd name="connsiteX6" fmla="*/ 18906 w 21650"/>
              <a:gd name="connsiteY6" fmla="*/ 8604 h 21600"/>
              <a:gd name="connsiteX7" fmla="*/ 19127 w 21650"/>
              <a:gd name="connsiteY7" fmla="*/ 9747 h 21600"/>
              <a:gd name="connsiteX8" fmla="*/ 16386 w 21650"/>
              <a:gd name="connsiteY8" fmla="*/ 12310 h 21600"/>
              <a:gd name="connsiteX9" fmla="*/ 18883 w 21650"/>
              <a:gd name="connsiteY9" fmla="*/ 15632 h 21600"/>
              <a:gd name="connsiteX10" fmla="*/ 15657 w 21650"/>
              <a:gd name="connsiteY10" fmla="*/ 15414 h 21600"/>
              <a:gd name="connsiteX11" fmla="*/ 14948 w 21650"/>
              <a:gd name="connsiteY11" fmla="*/ 17370 h 21600"/>
              <a:gd name="connsiteX12" fmla="*/ 13782 w 21650"/>
              <a:gd name="connsiteY12" fmla="*/ 18116 h 21600"/>
              <a:gd name="connsiteX13" fmla="*/ 11618 w 21650"/>
              <a:gd name="connsiteY13" fmla="*/ 18842 h 21600"/>
              <a:gd name="connsiteX14" fmla="*/ 9878 w 21650"/>
              <a:gd name="connsiteY14" fmla="*/ 17370 h 21600"/>
              <a:gd name="connsiteX15" fmla="*/ 8706 w 21650"/>
              <a:gd name="connsiteY15" fmla="*/ 19712 h 21600"/>
              <a:gd name="connsiteX16" fmla="*/ 7373 w 21650"/>
              <a:gd name="connsiteY16" fmla="*/ 18178 h 21600"/>
              <a:gd name="connsiteX17" fmla="*/ 4923 w 21650"/>
              <a:gd name="connsiteY17" fmla="*/ 21600 h 21600"/>
              <a:gd name="connsiteX18" fmla="*/ 4811 w 21650"/>
              <a:gd name="connsiteY18" fmla="*/ 18240 h 21600"/>
              <a:gd name="connsiteX19" fmla="*/ 1291 w 21650"/>
              <a:gd name="connsiteY19" fmla="*/ 17825 h 21600"/>
              <a:gd name="connsiteX20" fmla="*/ 3336 w 21650"/>
              <a:gd name="connsiteY20" fmla="*/ 15370 h 21600"/>
              <a:gd name="connsiteX21" fmla="*/ 6 w 21650"/>
              <a:gd name="connsiteY21" fmla="*/ 12877 h 21600"/>
              <a:gd name="connsiteX22" fmla="*/ 2611 w 21650"/>
              <a:gd name="connsiteY22" fmla="*/ 11592 h 21600"/>
              <a:gd name="connsiteX23" fmla="*/ 1178 w 21650"/>
              <a:gd name="connsiteY23" fmla="*/ 8270 h 21600"/>
              <a:gd name="connsiteX24" fmla="*/ 5378 w 21650"/>
              <a:gd name="connsiteY24" fmla="*/ 7817 h 21600"/>
              <a:gd name="connsiteX25" fmla="*/ 4508 w 21650"/>
              <a:gd name="connsiteY25" fmla="*/ 3625 h 21600"/>
              <a:gd name="connsiteX26" fmla="*/ 8556 w 21650"/>
              <a:gd name="connsiteY26" fmla="*/ 6382 h 21600"/>
              <a:gd name="connsiteX27" fmla="*/ 9728 w 21650"/>
              <a:gd name="connsiteY27" fmla="*/ 1887 h 21600"/>
              <a:gd name="connsiteX28" fmla="*/ 11468 w 21650"/>
              <a:gd name="connsiteY28" fmla="*/ 4342 h 21600"/>
              <a:gd name="connsiteX0" fmla="*/ 11468 w 21650"/>
              <a:gd name="connsiteY0" fmla="*/ 4395 h 21653"/>
              <a:gd name="connsiteX1" fmla="*/ 14796 w 21650"/>
              <a:gd name="connsiteY1" fmla="*/ 53 h 21653"/>
              <a:gd name="connsiteX2" fmla="*/ 14318 w 21650"/>
              <a:gd name="connsiteY2" fmla="*/ 2053 h 21653"/>
              <a:gd name="connsiteX3" fmla="*/ 18013 w 21650"/>
              <a:gd name="connsiteY3" fmla="*/ 3225 h 21653"/>
              <a:gd name="connsiteX4" fmla="*/ 16386 w 21650"/>
              <a:gd name="connsiteY4" fmla="*/ 6585 h 21653"/>
              <a:gd name="connsiteX5" fmla="*/ 21606 w 21650"/>
              <a:gd name="connsiteY5" fmla="*/ 6698 h 21653"/>
              <a:gd name="connsiteX6" fmla="*/ 18906 w 21650"/>
              <a:gd name="connsiteY6" fmla="*/ 8657 h 21653"/>
              <a:gd name="connsiteX7" fmla="*/ 19127 w 21650"/>
              <a:gd name="connsiteY7" fmla="*/ 9800 h 21653"/>
              <a:gd name="connsiteX8" fmla="*/ 16386 w 21650"/>
              <a:gd name="connsiteY8" fmla="*/ 12363 h 21653"/>
              <a:gd name="connsiteX9" fmla="*/ 18883 w 21650"/>
              <a:gd name="connsiteY9" fmla="*/ 15685 h 21653"/>
              <a:gd name="connsiteX10" fmla="*/ 15657 w 21650"/>
              <a:gd name="connsiteY10" fmla="*/ 15467 h 21653"/>
              <a:gd name="connsiteX11" fmla="*/ 14948 w 21650"/>
              <a:gd name="connsiteY11" fmla="*/ 17423 h 21653"/>
              <a:gd name="connsiteX12" fmla="*/ 13782 w 21650"/>
              <a:gd name="connsiteY12" fmla="*/ 18169 h 21653"/>
              <a:gd name="connsiteX13" fmla="*/ 11618 w 21650"/>
              <a:gd name="connsiteY13" fmla="*/ 18895 h 21653"/>
              <a:gd name="connsiteX14" fmla="*/ 9878 w 21650"/>
              <a:gd name="connsiteY14" fmla="*/ 17423 h 21653"/>
              <a:gd name="connsiteX15" fmla="*/ 8706 w 21650"/>
              <a:gd name="connsiteY15" fmla="*/ 19765 h 21653"/>
              <a:gd name="connsiteX16" fmla="*/ 7373 w 21650"/>
              <a:gd name="connsiteY16" fmla="*/ 18231 h 21653"/>
              <a:gd name="connsiteX17" fmla="*/ 4923 w 21650"/>
              <a:gd name="connsiteY17" fmla="*/ 21653 h 21653"/>
              <a:gd name="connsiteX18" fmla="*/ 4811 w 21650"/>
              <a:gd name="connsiteY18" fmla="*/ 18293 h 21653"/>
              <a:gd name="connsiteX19" fmla="*/ 1291 w 21650"/>
              <a:gd name="connsiteY19" fmla="*/ 17878 h 21653"/>
              <a:gd name="connsiteX20" fmla="*/ 3336 w 21650"/>
              <a:gd name="connsiteY20" fmla="*/ 15423 h 21653"/>
              <a:gd name="connsiteX21" fmla="*/ 6 w 21650"/>
              <a:gd name="connsiteY21" fmla="*/ 12930 h 21653"/>
              <a:gd name="connsiteX22" fmla="*/ 2611 w 21650"/>
              <a:gd name="connsiteY22" fmla="*/ 11645 h 21653"/>
              <a:gd name="connsiteX23" fmla="*/ 1178 w 21650"/>
              <a:gd name="connsiteY23" fmla="*/ 8323 h 21653"/>
              <a:gd name="connsiteX24" fmla="*/ 5378 w 21650"/>
              <a:gd name="connsiteY24" fmla="*/ 7870 h 21653"/>
              <a:gd name="connsiteX25" fmla="*/ 4508 w 21650"/>
              <a:gd name="connsiteY25" fmla="*/ 3678 h 21653"/>
              <a:gd name="connsiteX26" fmla="*/ 8556 w 21650"/>
              <a:gd name="connsiteY26" fmla="*/ 6435 h 21653"/>
              <a:gd name="connsiteX27" fmla="*/ 9728 w 21650"/>
              <a:gd name="connsiteY27" fmla="*/ 1940 h 21653"/>
              <a:gd name="connsiteX28" fmla="*/ 11468 w 21650"/>
              <a:gd name="connsiteY28" fmla="*/ 4395 h 2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1650" h="21653">
                <a:moveTo>
                  <a:pt x="11468" y="4395"/>
                </a:moveTo>
                <a:cubicBezTo>
                  <a:pt x="12313" y="4081"/>
                  <a:pt x="14321" y="443"/>
                  <a:pt x="14796" y="53"/>
                </a:cubicBezTo>
                <a:cubicBezTo>
                  <a:pt x="15271" y="-337"/>
                  <a:pt x="13782" y="1524"/>
                  <a:pt x="14318" y="2053"/>
                </a:cubicBezTo>
                <a:cubicBezTo>
                  <a:pt x="15550" y="2444"/>
                  <a:pt x="17668" y="2470"/>
                  <a:pt x="18013" y="3225"/>
                </a:cubicBezTo>
                <a:cubicBezTo>
                  <a:pt x="18358" y="3980"/>
                  <a:pt x="15787" y="6006"/>
                  <a:pt x="16386" y="6585"/>
                </a:cubicBezTo>
                <a:cubicBezTo>
                  <a:pt x="16985" y="7164"/>
                  <a:pt x="21186" y="6353"/>
                  <a:pt x="21606" y="6698"/>
                </a:cubicBezTo>
                <a:cubicBezTo>
                  <a:pt x="22026" y="7043"/>
                  <a:pt x="19319" y="8140"/>
                  <a:pt x="18906" y="8657"/>
                </a:cubicBezTo>
                <a:cubicBezTo>
                  <a:pt x="18493" y="9174"/>
                  <a:pt x="18415" y="9685"/>
                  <a:pt x="19127" y="9800"/>
                </a:cubicBezTo>
                <a:cubicBezTo>
                  <a:pt x="19026" y="10285"/>
                  <a:pt x="16427" y="11382"/>
                  <a:pt x="16386" y="12363"/>
                </a:cubicBezTo>
                <a:cubicBezTo>
                  <a:pt x="16345" y="13344"/>
                  <a:pt x="19173" y="15345"/>
                  <a:pt x="18883" y="15685"/>
                </a:cubicBezTo>
                <a:lnTo>
                  <a:pt x="15657" y="15467"/>
                </a:lnTo>
                <a:cubicBezTo>
                  <a:pt x="14245" y="15040"/>
                  <a:pt x="15358" y="17159"/>
                  <a:pt x="14948" y="17423"/>
                </a:cubicBezTo>
                <a:lnTo>
                  <a:pt x="13782" y="18169"/>
                </a:lnTo>
                <a:cubicBezTo>
                  <a:pt x="12861" y="17691"/>
                  <a:pt x="12003" y="18656"/>
                  <a:pt x="11618" y="18895"/>
                </a:cubicBezTo>
                <a:lnTo>
                  <a:pt x="9878" y="17423"/>
                </a:lnTo>
                <a:cubicBezTo>
                  <a:pt x="9393" y="17568"/>
                  <a:pt x="9124" y="19630"/>
                  <a:pt x="8706" y="19765"/>
                </a:cubicBezTo>
                <a:cubicBezTo>
                  <a:pt x="8289" y="19900"/>
                  <a:pt x="8243" y="17073"/>
                  <a:pt x="7373" y="18231"/>
                </a:cubicBezTo>
                <a:lnTo>
                  <a:pt x="4923" y="21653"/>
                </a:lnTo>
                <a:cubicBezTo>
                  <a:pt x="4496" y="21663"/>
                  <a:pt x="5984" y="18431"/>
                  <a:pt x="4811" y="18293"/>
                </a:cubicBezTo>
                <a:lnTo>
                  <a:pt x="1291" y="17878"/>
                </a:lnTo>
                <a:cubicBezTo>
                  <a:pt x="1045" y="17400"/>
                  <a:pt x="4446" y="16254"/>
                  <a:pt x="3336" y="15423"/>
                </a:cubicBezTo>
                <a:cubicBezTo>
                  <a:pt x="3122" y="14598"/>
                  <a:pt x="127" y="13560"/>
                  <a:pt x="6" y="12930"/>
                </a:cubicBezTo>
                <a:cubicBezTo>
                  <a:pt x="-115" y="12300"/>
                  <a:pt x="1743" y="12073"/>
                  <a:pt x="2611" y="11645"/>
                </a:cubicBezTo>
                <a:cubicBezTo>
                  <a:pt x="2806" y="10877"/>
                  <a:pt x="717" y="8952"/>
                  <a:pt x="1178" y="8323"/>
                </a:cubicBezTo>
                <a:cubicBezTo>
                  <a:pt x="1639" y="7694"/>
                  <a:pt x="3978" y="8021"/>
                  <a:pt x="5378" y="7870"/>
                </a:cubicBezTo>
                <a:lnTo>
                  <a:pt x="4508" y="3678"/>
                </a:lnTo>
                <a:lnTo>
                  <a:pt x="8556" y="6435"/>
                </a:lnTo>
                <a:lnTo>
                  <a:pt x="9728" y="1940"/>
                </a:lnTo>
                <a:lnTo>
                  <a:pt x="11468" y="4395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 t="-19000" b="-25000"/>
            </a:stretch>
          </a:blipFill>
          <a:ln>
            <a:noFill/>
          </a:ln>
          <a:effectLst>
            <a:outerShdw blurRad="254000" sx="101000" sy="101000" algn="tl" rotWithShape="0">
              <a:srgbClr val="202F4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animal, mollusk&#10;&#10;Description generated with very high confidence">
            <a:extLst>
              <a:ext uri="{FF2B5EF4-FFF2-40B4-BE49-F238E27FC236}">
                <a16:creationId xmlns:a16="http://schemas.microsoft.com/office/drawing/2014/main" id="{4F90D2F7-3DC7-447C-B855-91BEA88C3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5" y="609600"/>
            <a:ext cx="3409950" cy="5715000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05A7DE-6D22-4E4F-9B5B-36711CFE59EC}"/>
              </a:ext>
            </a:extLst>
          </p:cNvPr>
          <p:cNvSpPr txBox="1"/>
          <p:nvPr/>
        </p:nvSpPr>
        <p:spPr>
          <a:xfrm>
            <a:off x="753584" y="1890952"/>
            <a:ext cx="3666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oper Black" panose="0208090404030B020404" pitchFamily="18" charset="0"/>
              </a:rPr>
              <a:t>FIND A</a:t>
            </a:r>
            <a:br>
              <a:rPr lang="en-GB" sz="3200" dirty="0">
                <a:solidFill>
                  <a:schemeClr val="bg1"/>
                </a:solidFill>
                <a:latin typeface="Cooper Black" panose="0208090404030B020404" pitchFamily="18" charset="0"/>
              </a:rPr>
            </a:br>
            <a:r>
              <a:rPr lang="en-GB" sz="3200" dirty="0">
                <a:solidFill>
                  <a:schemeClr val="bg1"/>
                </a:solidFill>
                <a:latin typeface="Cooper Black" panose="0208090404030B020404" pitchFamily="18" charset="0"/>
              </a:rPr>
              <a:t>PERFECT</a:t>
            </a:r>
            <a:br>
              <a:rPr lang="en-GB" sz="3200" dirty="0">
                <a:solidFill>
                  <a:schemeClr val="bg1"/>
                </a:solidFill>
                <a:latin typeface="Cooper Black" panose="0208090404030B020404" pitchFamily="18" charset="0"/>
              </a:rPr>
            </a:br>
            <a:r>
              <a:rPr lang="en-GB" sz="3200" dirty="0">
                <a:solidFill>
                  <a:schemeClr val="bg1"/>
                </a:solidFill>
                <a:latin typeface="Cooper Black" panose="0208090404030B020404" pitchFamily="18" charset="0"/>
              </a:rPr>
              <a:t>HOLIDAY</a:t>
            </a:r>
            <a:br>
              <a:rPr lang="en-GB" sz="3200" dirty="0">
                <a:solidFill>
                  <a:schemeClr val="bg1"/>
                </a:solidFill>
                <a:latin typeface="Cooper Black" panose="0208090404030B020404" pitchFamily="18" charset="0"/>
              </a:rPr>
            </a:br>
            <a:r>
              <a:rPr lang="en-GB" sz="3200" dirty="0">
                <a:solidFill>
                  <a:schemeClr val="bg1"/>
                </a:solidFill>
                <a:latin typeface="Cooper Black" panose="0208090404030B020404" pitchFamily="18" charset="0"/>
              </a:rPr>
              <a:t>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DB3A95-770C-4A79-B3A4-472AD7CA4DA0}"/>
              </a:ext>
            </a:extLst>
          </p:cNvPr>
          <p:cNvSpPr txBox="1"/>
          <p:nvPr/>
        </p:nvSpPr>
        <p:spPr>
          <a:xfrm>
            <a:off x="8392886" y="4375955"/>
            <a:ext cx="3202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>
                <a:solidFill>
                  <a:schemeClr val="bg1"/>
                </a:solidFill>
              </a:rPr>
              <a:t>We love it when our special offers help make your dream travel into reality.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C6261AA-FDC5-4736-9A5A-4C0E6C6B7F72}"/>
              </a:ext>
            </a:extLst>
          </p:cNvPr>
          <p:cNvSpPr/>
          <p:nvPr/>
        </p:nvSpPr>
        <p:spPr>
          <a:xfrm>
            <a:off x="672378" y="4375955"/>
            <a:ext cx="2547674" cy="618724"/>
          </a:xfrm>
          <a:prstGeom prst="roundRect">
            <a:avLst>
              <a:gd name="adj" fmla="val 50000"/>
            </a:avLst>
          </a:prstGeom>
          <a:solidFill>
            <a:srgbClr val="EEAA21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02F42"/>
                </a:solidFill>
                <a:latin typeface="Cooper Black" panose="0208090404030B020404" pitchFamily="18" charset="0"/>
              </a:rPr>
              <a:t>BOOK NOW</a:t>
            </a:r>
          </a:p>
        </p:txBody>
      </p:sp>
    </p:spTree>
    <p:extLst>
      <p:ext uri="{BB962C8B-B14F-4D97-AF65-F5344CB8AC3E}">
        <p14:creationId xmlns:p14="http://schemas.microsoft.com/office/powerpoint/2010/main" val="219696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advClick="0" advTm="5000">
        <p14:pan dir="r"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0743DE-3866-4127-A3D8-B2AAAE1AA820}"/>
              </a:ext>
            </a:extLst>
          </p:cNvPr>
          <p:cNvGrpSpPr/>
          <p:nvPr/>
        </p:nvGrpSpPr>
        <p:grpSpPr>
          <a:xfrm>
            <a:off x="757312" y="5184620"/>
            <a:ext cx="2772229" cy="1034298"/>
            <a:chOff x="757312" y="5184620"/>
            <a:chExt cx="2772229" cy="103429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64FEB8-2B8F-4F51-ACF0-16B40F46CC44}"/>
                </a:ext>
              </a:extLst>
            </p:cNvPr>
            <p:cNvSpPr txBox="1"/>
            <p:nvPr/>
          </p:nvSpPr>
          <p:spPr>
            <a:xfrm>
              <a:off x="757312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+123456789</a:t>
              </a:r>
            </a:p>
          </p:txBody>
        </p:sp>
        <p:sp>
          <p:nvSpPr>
            <p:cNvPr id="7" name="Freeform 96">
              <a:extLst>
                <a:ext uri="{FF2B5EF4-FFF2-40B4-BE49-F238E27FC236}">
                  <a16:creationId xmlns:a16="http://schemas.microsoft.com/office/drawing/2014/main" id="{C56A4C5A-B58E-429F-A193-9462F51B2A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5389" y="5184620"/>
              <a:ext cx="456077" cy="456910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86 w 232"/>
                <a:gd name="T11" fmla="*/ 166 h 232"/>
                <a:gd name="T12" fmla="*/ 169 w 232"/>
                <a:gd name="T13" fmla="*/ 184 h 232"/>
                <a:gd name="T14" fmla="*/ 88 w 232"/>
                <a:gd name="T15" fmla="*/ 144 h 232"/>
                <a:gd name="T16" fmla="*/ 48 w 232"/>
                <a:gd name="T17" fmla="*/ 63 h 232"/>
                <a:gd name="T18" fmla="*/ 66 w 232"/>
                <a:gd name="T19" fmla="*/ 46 h 232"/>
                <a:gd name="T20" fmla="*/ 88 w 232"/>
                <a:gd name="T21" fmla="*/ 61 h 232"/>
                <a:gd name="T22" fmla="*/ 94 w 232"/>
                <a:gd name="T23" fmla="*/ 79 h 232"/>
                <a:gd name="T24" fmla="*/ 77 w 232"/>
                <a:gd name="T25" fmla="*/ 95 h 232"/>
                <a:gd name="T26" fmla="*/ 99 w 232"/>
                <a:gd name="T27" fmla="*/ 133 h 232"/>
                <a:gd name="T28" fmla="*/ 136 w 232"/>
                <a:gd name="T29" fmla="*/ 155 h 232"/>
                <a:gd name="T30" fmla="*/ 153 w 232"/>
                <a:gd name="T31" fmla="*/ 138 h 232"/>
                <a:gd name="T32" fmla="*/ 171 w 232"/>
                <a:gd name="T33" fmla="*/ 144 h 232"/>
                <a:gd name="T34" fmla="*/ 186 w 232"/>
                <a:gd name="T35" fmla="*/ 16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86" y="166"/>
                  </a:moveTo>
                  <a:cubicBezTo>
                    <a:pt x="179" y="173"/>
                    <a:pt x="169" y="184"/>
                    <a:pt x="169" y="184"/>
                  </a:cubicBezTo>
                  <a:cubicBezTo>
                    <a:pt x="157" y="195"/>
                    <a:pt x="126" y="183"/>
                    <a:pt x="88" y="144"/>
                  </a:cubicBezTo>
                  <a:cubicBezTo>
                    <a:pt x="49" y="105"/>
                    <a:pt x="37" y="75"/>
                    <a:pt x="48" y="63"/>
                  </a:cubicBezTo>
                  <a:cubicBezTo>
                    <a:pt x="48" y="63"/>
                    <a:pt x="59" y="53"/>
                    <a:pt x="66" y="46"/>
                  </a:cubicBezTo>
                  <a:cubicBezTo>
                    <a:pt x="73" y="39"/>
                    <a:pt x="81" y="51"/>
                    <a:pt x="88" y="61"/>
                  </a:cubicBezTo>
                  <a:cubicBezTo>
                    <a:pt x="95" y="70"/>
                    <a:pt x="96" y="76"/>
                    <a:pt x="94" y="79"/>
                  </a:cubicBezTo>
                  <a:cubicBezTo>
                    <a:pt x="91" y="81"/>
                    <a:pt x="82" y="90"/>
                    <a:pt x="77" y="95"/>
                  </a:cubicBezTo>
                  <a:cubicBezTo>
                    <a:pt x="74" y="98"/>
                    <a:pt x="74" y="107"/>
                    <a:pt x="99" y="133"/>
                  </a:cubicBezTo>
                  <a:cubicBezTo>
                    <a:pt x="124" y="158"/>
                    <a:pt x="134" y="158"/>
                    <a:pt x="136" y="155"/>
                  </a:cubicBezTo>
                  <a:cubicBezTo>
                    <a:pt x="142" y="149"/>
                    <a:pt x="151" y="140"/>
                    <a:pt x="153" y="138"/>
                  </a:cubicBezTo>
                  <a:cubicBezTo>
                    <a:pt x="155" y="136"/>
                    <a:pt x="162" y="137"/>
                    <a:pt x="171" y="144"/>
                  </a:cubicBezTo>
                  <a:cubicBezTo>
                    <a:pt x="181" y="151"/>
                    <a:pt x="193" y="159"/>
                    <a:pt x="186" y="166"/>
                  </a:cubicBezTo>
                  <a:close/>
                </a:path>
              </a:pathLst>
            </a:custGeom>
            <a:solidFill>
              <a:srgbClr val="202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D33369-57E4-4BDB-BF24-7E4F784A0F91}"/>
              </a:ext>
            </a:extLst>
          </p:cNvPr>
          <p:cNvGrpSpPr/>
          <p:nvPr/>
        </p:nvGrpSpPr>
        <p:grpSpPr>
          <a:xfrm>
            <a:off x="4709468" y="5184620"/>
            <a:ext cx="2772229" cy="1034298"/>
            <a:chOff x="4709468" y="5184620"/>
            <a:chExt cx="2772229" cy="1034298"/>
          </a:xfrm>
        </p:grpSpPr>
        <p:sp>
          <p:nvSpPr>
            <p:cNvPr id="9" name="Freeform 107">
              <a:extLst>
                <a:ext uri="{FF2B5EF4-FFF2-40B4-BE49-F238E27FC236}">
                  <a16:creationId xmlns:a16="http://schemas.microsoft.com/office/drawing/2014/main" id="{ED020A91-A784-4030-B027-CD9F7E3112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67545" y="5184620"/>
              <a:ext cx="456077" cy="456910"/>
            </a:xfrm>
            <a:custGeom>
              <a:avLst/>
              <a:gdLst>
                <a:gd name="T0" fmla="*/ 112 w 232"/>
                <a:gd name="T1" fmla="*/ 85 h 232"/>
                <a:gd name="T2" fmla="*/ 76 w 232"/>
                <a:gd name="T3" fmla="*/ 112 h 232"/>
                <a:gd name="T4" fmla="*/ 81 w 232"/>
                <a:gd name="T5" fmla="*/ 151 h 232"/>
                <a:gd name="T6" fmla="*/ 112 w 232"/>
                <a:gd name="T7" fmla="*/ 119 h 232"/>
                <a:gd name="T8" fmla="*/ 81 w 232"/>
                <a:gd name="T9" fmla="*/ 151 h 232"/>
                <a:gd name="T10" fmla="*/ 112 w 232"/>
                <a:gd name="T11" fmla="*/ 186 h 232"/>
                <a:gd name="T12" fmla="*/ 83 w 232"/>
                <a:gd name="T13" fmla="*/ 157 h 232"/>
                <a:gd name="T14" fmla="*/ 83 w 232"/>
                <a:gd name="T15" fmla="*/ 74 h 232"/>
                <a:gd name="T16" fmla="*/ 112 w 232"/>
                <a:gd name="T17" fmla="*/ 45 h 232"/>
                <a:gd name="T18" fmla="*/ 83 w 232"/>
                <a:gd name="T19" fmla="*/ 74 h 232"/>
                <a:gd name="T20" fmla="*/ 45 w 232"/>
                <a:gd name="T21" fmla="*/ 119 h 232"/>
                <a:gd name="T22" fmla="*/ 75 w 232"/>
                <a:gd name="T23" fmla="*/ 153 h 232"/>
                <a:gd name="T24" fmla="*/ 75 w 232"/>
                <a:gd name="T25" fmla="*/ 79 h 232"/>
                <a:gd name="T26" fmla="*/ 45 w 232"/>
                <a:gd name="T27" fmla="*/ 112 h 232"/>
                <a:gd name="T28" fmla="*/ 75 w 232"/>
                <a:gd name="T29" fmla="*/ 79 h 232"/>
                <a:gd name="T30" fmla="*/ 141 w 232"/>
                <a:gd name="T31" fmla="*/ 50 h 232"/>
                <a:gd name="T32" fmla="*/ 166 w 232"/>
                <a:gd name="T33" fmla="*/ 67 h 232"/>
                <a:gd name="T34" fmla="*/ 90 w 232"/>
                <a:gd name="T35" fmla="*/ 181 h 232"/>
                <a:gd name="T36" fmla="*/ 65 w 232"/>
                <a:gd name="T37" fmla="*/ 164 h 232"/>
                <a:gd name="T38" fmla="*/ 65 w 232"/>
                <a:gd name="T39" fmla="*/ 67 h 232"/>
                <a:gd name="T40" fmla="*/ 90 w 232"/>
                <a:gd name="T41" fmla="*/ 50 h 232"/>
                <a:gd name="T42" fmla="*/ 162 w 232"/>
                <a:gd name="T43" fmla="*/ 112 h 232"/>
                <a:gd name="T44" fmla="*/ 171 w 232"/>
                <a:gd name="T45" fmla="*/ 72 h 232"/>
                <a:gd name="T46" fmla="*/ 141 w 232"/>
                <a:gd name="T47" fmla="*/ 181 h 232"/>
                <a:gd name="T48" fmla="*/ 154 w 232"/>
                <a:gd name="T49" fmla="*/ 159 h 232"/>
                <a:gd name="T50" fmla="*/ 126 w 232"/>
                <a:gd name="T51" fmla="*/ 46 h 232"/>
                <a:gd name="T52" fmla="*/ 119 w 232"/>
                <a:gd name="T53" fmla="*/ 79 h 232"/>
                <a:gd name="T54" fmla="*/ 126 w 232"/>
                <a:gd name="T55" fmla="*/ 46 h 232"/>
                <a:gd name="T56" fmla="*/ 116 w 232"/>
                <a:gd name="T57" fmla="*/ 232 h 232"/>
                <a:gd name="T58" fmla="*/ 116 w 232"/>
                <a:gd name="T59" fmla="*/ 0 h 232"/>
                <a:gd name="T60" fmla="*/ 196 w 232"/>
                <a:gd name="T61" fmla="*/ 116 h 232"/>
                <a:gd name="T62" fmla="*/ 36 w 232"/>
                <a:gd name="T63" fmla="*/ 116 h 232"/>
                <a:gd name="T64" fmla="*/ 196 w 232"/>
                <a:gd name="T65" fmla="*/ 116 h 232"/>
                <a:gd name="T66" fmla="*/ 171 w 232"/>
                <a:gd name="T67" fmla="*/ 159 h 232"/>
                <a:gd name="T68" fmla="*/ 162 w 232"/>
                <a:gd name="T69" fmla="*/ 119 h 232"/>
                <a:gd name="T70" fmla="*/ 119 w 232"/>
                <a:gd name="T71" fmla="*/ 153 h 232"/>
                <a:gd name="T72" fmla="*/ 126 w 232"/>
                <a:gd name="T73" fmla="*/ 185 h 232"/>
                <a:gd name="T74" fmla="*/ 119 w 232"/>
                <a:gd name="T75" fmla="*/ 153 h 232"/>
                <a:gd name="T76" fmla="*/ 119 w 232"/>
                <a:gd name="T77" fmla="*/ 85 h 232"/>
                <a:gd name="T78" fmla="*/ 155 w 232"/>
                <a:gd name="T79" fmla="*/ 112 h 232"/>
                <a:gd name="T80" fmla="*/ 155 w 232"/>
                <a:gd name="T81" fmla="*/ 119 h 232"/>
                <a:gd name="T82" fmla="*/ 119 w 232"/>
                <a:gd name="T83" fmla="*/ 146 h 232"/>
                <a:gd name="T84" fmla="*/ 155 w 232"/>
                <a:gd name="T85" fmla="*/ 11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2" h="232">
                  <a:moveTo>
                    <a:pt x="81" y="81"/>
                  </a:moveTo>
                  <a:cubicBezTo>
                    <a:pt x="91" y="83"/>
                    <a:pt x="101" y="85"/>
                    <a:pt x="112" y="85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76" y="112"/>
                    <a:pt x="76" y="112"/>
                    <a:pt x="76" y="112"/>
                  </a:cubicBezTo>
                  <a:cubicBezTo>
                    <a:pt x="76" y="101"/>
                    <a:pt x="78" y="90"/>
                    <a:pt x="81" y="81"/>
                  </a:cubicBezTo>
                  <a:close/>
                  <a:moveTo>
                    <a:pt x="81" y="151"/>
                  </a:moveTo>
                  <a:cubicBezTo>
                    <a:pt x="91" y="148"/>
                    <a:pt x="101" y="146"/>
                    <a:pt x="112" y="146"/>
                  </a:cubicBezTo>
                  <a:cubicBezTo>
                    <a:pt x="112" y="119"/>
                    <a:pt x="112" y="119"/>
                    <a:pt x="112" y="119"/>
                  </a:cubicBezTo>
                  <a:cubicBezTo>
                    <a:pt x="76" y="119"/>
                    <a:pt x="76" y="119"/>
                    <a:pt x="76" y="119"/>
                  </a:cubicBezTo>
                  <a:cubicBezTo>
                    <a:pt x="76" y="131"/>
                    <a:pt x="78" y="141"/>
                    <a:pt x="81" y="151"/>
                  </a:cubicBezTo>
                  <a:close/>
                  <a:moveTo>
                    <a:pt x="106" y="185"/>
                  </a:moveTo>
                  <a:cubicBezTo>
                    <a:pt x="108" y="186"/>
                    <a:pt x="110" y="186"/>
                    <a:pt x="112" y="186"/>
                  </a:cubicBezTo>
                  <a:cubicBezTo>
                    <a:pt x="112" y="153"/>
                    <a:pt x="112" y="153"/>
                    <a:pt x="112" y="153"/>
                  </a:cubicBezTo>
                  <a:cubicBezTo>
                    <a:pt x="102" y="153"/>
                    <a:pt x="92" y="154"/>
                    <a:pt x="83" y="157"/>
                  </a:cubicBezTo>
                  <a:cubicBezTo>
                    <a:pt x="88" y="171"/>
                    <a:pt x="96" y="181"/>
                    <a:pt x="106" y="185"/>
                  </a:cubicBezTo>
                  <a:close/>
                  <a:moveTo>
                    <a:pt x="83" y="74"/>
                  </a:moveTo>
                  <a:cubicBezTo>
                    <a:pt x="92" y="77"/>
                    <a:pt x="102" y="79"/>
                    <a:pt x="112" y="79"/>
                  </a:cubicBezTo>
                  <a:cubicBezTo>
                    <a:pt x="112" y="45"/>
                    <a:pt x="112" y="45"/>
                    <a:pt x="112" y="45"/>
                  </a:cubicBezTo>
                  <a:cubicBezTo>
                    <a:pt x="110" y="46"/>
                    <a:pt x="108" y="46"/>
                    <a:pt x="106" y="46"/>
                  </a:cubicBezTo>
                  <a:cubicBezTo>
                    <a:pt x="96" y="51"/>
                    <a:pt x="88" y="61"/>
                    <a:pt x="83" y="74"/>
                  </a:cubicBezTo>
                  <a:close/>
                  <a:moveTo>
                    <a:pt x="69" y="119"/>
                  </a:moveTo>
                  <a:cubicBezTo>
                    <a:pt x="45" y="119"/>
                    <a:pt x="45" y="119"/>
                    <a:pt x="45" y="119"/>
                  </a:cubicBezTo>
                  <a:cubicBezTo>
                    <a:pt x="46" y="134"/>
                    <a:pt x="52" y="148"/>
                    <a:pt x="61" y="159"/>
                  </a:cubicBezTo>
                  <a:cubicBezTo>
                    <a:pt x="65" y="157"/>
                    <a:pt x="70" y="155"/>
                    <a:pt x="75" y="153"/>
                  </a:cubicBezTo>
                  <a:cubicBezTo>
                    <a:pt x="72" y="143"/>
                    <a:pt x="70" y="131"/>
                    <a:pt x="69" y="119"/>
                  </a:cubicBezTo>
                  <a:close/>
                  <a:moveTo>
                    <a:pt x="75" y="79"/>
                  </a:moveTo>
                  <a:cubicBezTo>
                    <a:pt x="70" y="77"/>
                    <a:pt x="65" y="75"/>
                    <a:pt x="61" y="72"/>
                  </a:cubicBezTo>
                  <a:cubicBezTo>
                    <a:pt x="52" y="83"/>
                    <a:pt x="46" y="97"/>
                    <a:pt x="45" y="112"/>
                  </a:cubicBezTo>
                  <a:cubicBezTo>
                    <a:pt x="69" y="112"/>
                    <a:pt x="69" y="112"/>
                    <a:pt x="69" y="112"/>
                  </a:cubicBezTo>
                  <a:cubicBezTo>
                    <a:pt x="70" y="100"/>
                    <a:pt x="72" y="89"/>
                    <a:pt x="75" y="79"/>
                  </a:cubicBezTo>
                  <a:close/>
                  <a:moveTo>
                    <a:pt x="166" y="67"/>
                  </a:moveTo>
                  <a:cubicBezTo>
                    <a:pt x="159" y="60"/>
                    <a:pt x="151" y="54"/>
                    <a:pt x="141" y="50"/>
                  </a:cubicBezTo>
                  <a:cubicBezTo>
                    <a:pt x="146" y="56"/>
                    <a:pt x="151" y="64"/>
                    <a:pt x="154" y="73"/>
                  </a:cubicBezTo>
                  <a:cubicBezTo>
                    <a:pt x="159" y="71"/>
                    <a:pt x="163" y="69"/>
                    <a:pt x="166" y="67"/>
                  </a:cubicBezTo>
                  <a:close/>
                  <a:moveTo>
                    <a:pt x="65" y="164"/>
                  </a:moveTo>
                  <a:cubicBezTo>
                    <a:pt x="72" y="172"/>
                    <a:pt x="81" y="178"/>
                    <a:pt x="90" y="181"/>
                  </a:cubicBezTo>
                  <a:cubicBezTo>
                    <a:pt x="85" y="175"/>
                    <a:pt x="81" y="168"/>
                    <a:pt x="77" y="159"/>
                  </a:cubicBezTo>
                  <a:cubicBezTo>
                    <a:pt x="73" y="160"/>
                    <a:pt x="69" y="162"/>
                    <a:pt x="65" y="164"/>
                  </a:cubicBezTo>
                  <a:close/>
                  <a:moveTo>
                    <a:pt x="90" y="50"/>
                  </a:moveTo>
                  <a:cubicBezTo>
                    <a:pt x="81" y="54"/>
                    <a:pt x="72" y="60"/>
                    <a:pt x="65" y="67"/>
                  </a:cubicBezTo>
                  <a:cubicBezTo>
                    <a:pt x="69" y="69"/>
                    <a:pt x="73" y="71"/>
                    <a:pt x="77" y="73"/>
                  </a:cubicBezTo>
                  <a:cubicBezTo>
                    <a:pt x="81" y="64"/>
                    <a:pt x="85" y="56"/>
                    <a:pt x="90" y="50"/>
                  </a:cubicBezTo>
                  <a:close/>
                  <a:moveTo>
                    <a:pt x="156" y="79"/>
                  </a:moveTo>
                  <a:cubicBezTo>
                    <a:pt x="160" y="89"/>
                    <a:pt x="161" y="100"/>
                    <a:pt x="162" y="112"/>
                  </a:cubicBezTo>
                  <a:cubicBezTo>
                    <a:pt x="186" y="112"/>
                    <a:pt x="186" y="112"/>
                    <a:pt x="186" y="112"/>
                  </a:cubicBezTo>
                  <a:cubicBezTo>
                    <a:pt x="185" y="97"/>
                    <a:pt x="180" y="83"/>
                    <a:pt x="171" y="72"/>
                  </a:cubicBezTo>
                  <a:cubicBezTo>
                    <a:pt x="166" y="75"/>
                    <a:pt x="161" y="77"/>
                    <a:pt x="156" y="79"/>
                  </a:cubicBezTo>
                  <a:close/>
                  <a:moveTo>
                    <a:pt x="141" y="181"/>
                  </a:moveTo>
                  <a:cubicBezTo>
                    <a:pt x="151" y="178"/>
                    <a:pt x="159" y="172"/>
                    <a:pt x="166" y="164"/>
                  </a:cubicBezTo>
                  <a:cubicBezTo>
                    <a:pt x="163" y="162"/>
                    <a:pt x="159" y="160"/>
                    <a:pt x="154" y="159"/>
                  </a:cubicBezTo>
                  <a:cubicBezTo>
                    <a:pt x="151" y="168"/>
                    <a:pt x="146" y="175"/>
                    <a:pt x="141" y="181"/>
                  </a:cubicBezTo>
                  <a:close/>
                  <a:moveTo>
                    <a:pt x="126" y="46"/>
                  </a:moveTo>
                  <a:cubicBezTo>
                    <a:pt x="123" y="46"/>
                    <a:pt x="121" y="46"/>
                    <a:pt x="119" y="45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29" y="79"/>
                    <a:pt x="139" y="77"/>
                    <a:pt x="148" y="74"/>
                  </a:cubicBezTo>
                  <a:cubicBezTo>
                    <a:pt x="143" y="61"/>
                    <a:pt x="135" y="51"/>
                    <a:pt x="126" y="46"/>
                  </a:cubicBezTo>
                  <a:close/>
                  <a:moveTo>
                    <a:pt x="232" y="116"/>
                  </a:moveTo>
                  <a:cubicBezTo>
                    <a:pt x="232" y="180"/>
                    <a:pt x="179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79" y="0"/>
                    <a:pt x="232" y="52"/>
                    <a:pt x="232" y="116"/>
                  </a:cubicBezTo>
                  <a:close/>
                  <a:moveTo>
                    <a:pt x="196" y="116"/>
                  </a:moveTo>
                  <a:cubicBezTo>
                    <a:pt x="196" y="72"/>
                    <a:pt x="160" y="36"/>
                    <a:pt x="116" y="36"/>
                  </a:cubicBezTo>
                  <a:cubicBezTo>
                    <a:pt x="71" y="36"/>
                    <a:pt x="36" y="72"/>
                    <a:pt x="36" y="116"/>
                  </a:cubicBezTo>
                  <a:cubicBezTo>
                    <a:pt x="36" y="160"/>
                    <a:pt x="71" y="196"/>
                    <a:pt x="116" y="196"/>
                  </a:cubicBezTo>
                  <a:cubicBezTo>
                    <a:pt x="160" y="196"/>
                    <a:pt x="196" y="160"/>
                    <a:pt x="196" y="116"/>
                  </a:cubicBezTo>
                  <a:close/>
                  <a:moveTo>
                    <a:pt x="156" y="153"/>
                  </a:moveTo>
                  <a:cubicBezTo>
                    <a:pt x="161" y="155"/>
                    <a:pt x="166" y="157"/>
                    <a:pt x="171" y="159"/>
                  </a:cubicBezTo>
                  <a:cubicBezTo>
                    <a:pt x="180" y="148"/>
                    <a:pt x="185" y="134"/>
                    <a:pt x="186" y="119"/>
                  </a:cubicBezTo>
                  <a:cubicBezTo>
                    <a:pt x="162" y="119"/>
                    <a:pt x="162" y="119"/>
                    <a:pt x="162" y="119"/>
                  </a:cubicBezTo>
                  <a:cubicBezTo>
                    <a:pt x="161" y="131"/>
                    <a:pt x="160" y="143"/>
                    <a:pt x="156" y="153"/>
                  </a:cubicBezTo>
                  <a:close/>
                  <a:moveTo>
                    <a:pt x="119" y="153"/>
                  </a:moveTo>
                  <a:cubicBezTo>
                    <a:pt x="119" y="186"/>
                    <a:pt x="119" y="186"/>
                    <a:pt x="119" y="186"/>
                  </a:cubicBezTo>
                  <a:cubicBezTo>
                    <a:pt x="121" y="186"/>
                    <a:pt x="123" y="186"/>
                    <a:pt x="126" y="185"/>
                  </a:cubicBezTo>
                  <a:cubicBezTo>
                    <a:pt x="135" y="181"/>
                    <a:pt x="143" y="171"/>
                    <a:pt x="148" y="157"/>
                  </a:cubicBezTo>
                  <a:cubicBezTo>
                    <a:pt x="139" y="154"/>
                    <a:pt x="129" y="153"/>
                    <a:pt x="119" y="153"/>
                  </a:cubicBezTo>
                  <a:close/>
                  <a:moveTo>
                    <a:pt x="150" y="81"/>
                  </a:moveTo>
                  <a:cubicBezTo>
                    <a:pt x="141" y="83"/>
                    <a:pt x="130" y="85"/>
                    <a:pt x="119" y="85"/>
                  </a:cubicBezTo>
                  <a:cubicBezTo>
                    <a:pt x="119" y="112"/>
                    <a:pt x="119" y="112"/>
                    <a:pt x="119" y="112"/>
                  </a:cubicBezTo>
                  <a:cubicBezTo>
                    <a:pt x="155" y="112"/>
                    <a:pt x="155" y="112"/>
                    <a:pt x="155" y="112"/>
                  </a:cubicBezTo>
                  <a:cubicBezTo>
                    <a:pt x="155" y="101"/>
                    <a:pt x="153" y="90"/>
                    <a:pt x="150" y="81"/>
                  </a:cubicBezTo>
                  <a:close/>
                  <a:moveTo>
                    <a:pt x="155" y="119"/>
                  </a:moveTo>
                  <a:cubicBezTo>
                    <a:pt x="119" y="119"/>
                    <a:pt x="119" y="119"/>
                    <a:pt x="119" y="119"/>
                  </a:cubicBezTo>
                  <a:cubicBezTo>
                    <a:pt x="119" y="146"/>
                    <a:pt x="119" y="146"/>
                    <a:pt x="119" y="146"/>
                  </a:cubicBezTo>
                  <a:cubicBezTo>
                    <a:pt x="130" y="146"/>
                    <a:pt x="141" y="148"/>
                    <a:pt x="150" y="151"/>
                  </a:cubicBezTo>
                  <a:cubicBezTo>
                    <a:pt x="153" y="141"/>
                    <a:pt x="155" y="131"/>
                    <a:pt x="155" y="119"/>
                  </a:cubicBezTo>
                  <a:close/>
                </a:path>
              </a:pathLst>
            </a:custGeom>
            <a:solidFill>
              <a:srgbClr val="202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E30298-AA88-4180-9A61-A41EE1261A11}"/>
                </a:ext>
              </a:extLst>
            </p:cNvPr>
            <p:cNvSpPr txBox="1"/>
            <p:nvPr/>
          </p:nvSpPr>
          <p:spPr>
            <a:xfrm>
              <a:off x="4709468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www.pacificseatravelandtours.com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F6502B-04CA-4903-8DF1-963B4B0C4217}"/>
              </a:ext>
            </a:extLst>
          </p:cNvPr>
          <p:cNvGrpSpPr/>
          <p:nvPr/>
        </p:nvGrpSpPr>
        <p:grpSpPr>
          <a:xfrm>
            <a:off x="8661624" y="5184620"/>
            <a:ext cx="2772229" cy="1034298"/>
            <a:chOff x="8661624" y="5184620"/>
            <a:chExt cx="2772229" cy="1034298"/>
          </a:xfrm>
        </p:grpSpPr>
        <p:sp>
          <p:nvSpPr>
            <p:cNvPr id="12" name="Freeform 164">
              <a:extLst>
                <a:ext uri="{FF2B5EF4-FFF2-40B4-BE49-F238E27FC236}">
                  <a16:creationId xmlns:a16="http://schemas.microsoft.com/office/drawing/2014/main" id="{E24D1E91-9B2B-4541-A7B0-4F05916F64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19701" y="5184620"/>
              <a:ext cx="456910" cy="456910"/>
            </a:xfrm>
            <a:custGeom>
              <a:avLst/>
              <a:gdLst>
                <a:gd name="T0" fmla="*/ 179 w 232"/>
                <a:gd name="T1" fmla="*/ 96 h 232"/>
                <a:gd name="T2" fmla="*/ 177 w 232"/>
                <a:gd name="T3" fmla="*/ 100 h 232"/>
                <a:gd name="T4" fmla="*/ 132 w 232"/>
                <a:gd name="T5" fmla="*/ 59 h 232"/>
                <a:gd name="T6" fmla="*/ 132 w 232"/>
                <a:gd name="T7" fmla="*/ 54 h 232"/>
                <a:gd name="T8" fmla="*/ 135 w 232"/>
                <a:gd name="T9" fmla="*/ 52 h 232"/>
                <a:gd name="T10" fmla="*/ 178 w 232"/>
                <a:gd name="T11" fmla="*/ 94 h 232"/>
                <a:gd name="T12" fmla="*/ 85 w 232"/>
                <a:gd name="T13" fmla="*/ 103 h 232"/>
                <a:gd name="T14" fmla="*/ 79 w 232"/>
                <a:gd name="T15" fmla="*/ 98 h 232"/>
                <a:gd name="T16" fmla="*/ 75 w 232"/>
                <a:gd name="T17" fmla="*/ 100 h 232"/>
                <a:gd name="T18" fmla="*/ 75 w 232"/>
                <a:gd name="T19" fmla="*/ 105 h 232"/>
                <a:gd name="T20" fmla="*/ 131 w 232"/>
                <a:gd name="T21" fmla="*/ 156 h 232"/>
                <a:gd name="T22" fmla="*/ 133 w 232"/>
                <a:gd name="T23" fmla="*/ 153 h 232"/>
                <a:gd name="T24" fmla="*/ 129 w 232"/>
                <a:gd name="T25" fmla="*/ 147 h 232"/>
                <a:gd name="T26" fmla="*/ 128 w 232"/>
                <a:gd name="T27" fmla="*/ 142 h 232"/>
                <a:gd name="T28" fmla="*/ 135 w 232"/>
                <a:gd name="T29" fmla="*/ 66 h 232"/>
                <a:gd name="T30" fmla="*/ 232 w 232"/>
                <a:gd name="T31" fmla="*/ 116 h 232"/>
                <a:gd name="T32" fmla="*/ 0 w 232"/>
                <a:gd name="T33" fmla="*/ 116 h 232"/>
                <a:gd name="T34" fmla="*/ 232 w 232"/>
                <a:gd name="T35" fmla="*/ 116 h 232"/>
                <a:gd name="T36" fmla="*/ 141 w 232"/>
                <a:gd name="T37" fmla="*/ 50 h 232"/>
                <a:gd name="T38" fmla="*/ 129 w 232"/>
                <a:gd name="T39" fmla="*/ 50 h 232"/>
                <a:gd name="T40" fmla="*/ 126 w 232"/>
                <a:gd name="T41" fmla="*/ 57 h 232"/>
                <a:gd name="T42" fmla="*/ 130 w 232"/>
                <a:gd name="T43" fmla="*/ 64 h 232"/>
                <a:gd name="T44" fmla="*/ 85 w 232"/>
                <a:gd name="T45" fmla="*/ 96 h 232"/>
                <a:gd name="T46" fmla="*/ 73 w 232"/>
                <a:gd name="T47" fmla="*/ 96 h 232"/>
                <a:gd name="T48" fmla="*/ 72 w 232"/>
                <a:gd name="T49" fmla="*/ 109 h 232"/>
                <a:gd name="T50" fmla="*/ 49 w 232"/>
                <a:gd name="T51" fmla="*/ 176 h 232"/>
                <a:gd name="T52" fmla="*/ 52 w 232"/>
                <a:gd name="T53" fmla="*/ 184 h 232"/>
                <a:gd name="T54" fmla="*/ 101 w 232"/>
                <a:gd name="T55" fmla="*/ 137 h 232"/>
                <a:gd name="T56" fmla="*/ 129 w 232"/>
                <a:gd name="T57" fmla="*/ 162 h 232"/>
                <a:gd name="T58" fmla="*/ 135 w 232"/>
                <a:gd name="T59" fmla="*/ 159 h 232"/>
                <a:gd name="T60" fmla="*/ 133 w 232"/>
                <a:gd name="T61" fmla="*/ 144 h 232"/>
                <a:gd name="T62" fmla="*/ 169 w 232"/>
                <a:gd name="T63" fmla="*/ 103 h 232"/>
                <a:gd name="T64" fmla="*/ 181 w 232"/>
                <a:gd name="T65" fmla="*/ 103 h 232"/>
                <a:gd name="T66" fmla="*/ 181 w 232"/>
                <a:gd name="T67" fmla="*/ 9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2" h="232">
                  <a:moveTo>
                    <a:pt x="178" y="94"/>
                  </a:moveTo>
                  <a:cubicBezTo>
                    <a:pt x="179" y="94"/>
                    <a:pt x="179" y="95"/>
                    <a:pt x="179" y="96"/>
                  </a:cubicBezTo>
                  <a:cubicBezTo>
                    <a:pt x="179" y="97"/>
                    <a:pt x="179" y="98"/>
                    <a:pt x="178" y="99"/>
                  </a:cubicBezTo>
                  <a:cubicBezTo>
                    <a:pt x="177" y="100"/>
                    <a:pt x="177" y="100"/>
                    <a:pt x="177" y="100"/>
                  </a:cubicBezTo>
                  <a:cubicBezTo>
                    <a:pt x="176" y="101"/>
                    <a:pt x="173" y="101"/>
                    <a:pt x="172" y="100"/>
                  </a:cubicBezTo>
                  <a:cubicBezTo>
                    <a:pt x="132" y="59"/>
                    <a:pt x="132" y="59"/>
                    <a:pt x="132" y="59"/>
                  </a:cubicBezTo>
                  <a:cubicBezTo>
                    <a:pt x="131" y="59"/>
                    <a:pt x="131" y="58"/>
                    <a:pt x="131" y="57"/>
                  </a:cubicBezTo>
                  <a:cubicBezTo>
                    <a:pt x="131" y="56"/>
                    <a:pt x="131" y="55"/>
                    <a:pt x="132" y="54"/>
                  </a:cubicBezTo>
                  <a:cubicBezTo>
                    <a:pt x="133" y="53"/>
                    <a:pt x="133" y="53"/>
                    <a:pt x="133" y="53"/>
                  </a:cubicBezTo>
                  <a:cubicBezTo>
                    <a:pt x="133" y="53"/>
                    <a:pt x="134" y="52"/>
                    <a:pt x="135" y="52"/>
                  </a:cubicBezTo>
                  <a:cubicBezTo>
                    <a:pt x="136" y="52"/>
                    <a:pt x="137" y="53"/>
                    <a:pt x="138" y="53"/>
                  </a:cubicBezTo>
                  <a:lnTo>
                    <a:pt x="178" y="94"/>
                  </a:lnTo>
                  <a:close/>
                  <a:moveTo>
                    <a:pt x="129" y="147"/>
                  </a:moveTo>
                  <a:cubicBezTo>
                    <a:pt x="85" y="103"/>
                    <a:pt x="85" y="103"/>
                    <a:pt x="85" y="103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1" y="99"/>
                    <a:pt x="80" y="98"/>
                    <a:pt x="79" y="98"/>
                  </a:cubicBezTo>
                  <a:cubicBezTo>
                    <a:pt x="78" y="98"/>
                    <a:pt x="77" y="99"/>
                    <a:pt x="76" y="99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1"/>
                    <a:pt x="74" y="102"/>
                    <a:pt x="74" y="103"/>
                  </a:cubicBezTo>
                  <a:cubicBezTo>
                    <a:pt x="74" y="104"/>
                    <a:pt x="75" y="105"/>
                    <a:pt x="75" y="105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28" y="158"/>
                    <a:pt x="130" y="158"/>
                    <a:pt x="131" y="156"/>
                  </a:cubicBezTo>
                  <a:cubicBezTo>
                    <a:pt x="132" y="156"/>
                    <a:pt x="132" y="156"/>
                    <a:pt x="132" y="156"/>
                  </a:cubicBezTo>
                  <a:cubicBezTo>
                    <a:pt x="133" y="155"/>
                    <a:pt x="133" y="154"/>
                    <a:pt x="133" y="153"/>
                  </a:cubicBezTo>
                  <a:cubicBezTo>
                    <a:pt x="133" y="152"/>
                    <a:pt x="133" y="151"/>
                    <a:pt x="132" y="150"/>
                  </a:cubicBezTo>
                  <a:lnTo>
                    <a:pt x="129" y="147"/>
                  </a:lnTo>
                  <a:close/>
                  <a:moveTo>
                    <a:pt x="89" y="103"/>
                  </a:moveTo>
                  <a:cubicBezTo>
                    <a:pt x="128" y="142"/>
                    <a:pt x="128" y="142"/>
                    <a:pt x="128" y="142"/>
                  </a:cubicBezTo>
                  <a:cubicBezTo>
                    <a:pt x="165" y="97"/>
                    <a:pt x="165" y="97"/>
                    <a:pt x="165" y="97"/>
                  </a:cubicBezTo>
                  <a:cubicBezTo>
                    <a:pt x="135" y="66"/>
                    <a:pt x="135" y="66"/>
                    <a:pt x="135" y="66"/>
                  </a:cubicBezTo>
                  <a:lnTo>
                    <a:pt x="89" y="103"/>
                  </a:lnTo>
                  <a:close/>
                  <a:moveTo>
                    <a:pt x="232" y="116"/>
                  </a:moveTo>
                  <a:cubicBezTo>
                    <a:pt x="232" y="180"/>
                    <a:pt x="180" y="232"/>
                    <a:pt x="116" y="232"/>
                  </a:cubicBezTo>
                  <a:cubicBezTo>
                    <a:pt x="52" y="232"/>
                    <a:pt x="0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  <a:cubicBezTo>
                    <a:pt x="180" y="0"/>
                    <a:pt x="232" y="52"/>
                    <a:pt x="232" y="116"/>
                  </a:cubicBezTo>
                  <a:close/>
                  <a:moveTo>
                    <a:pt x="181" y="90"/>
                  </a:moveTo>
                  <a:cubicBezTo>
                    <a:pt x="141" y="50"/>
                    <a:pt x="141" y="50"/>
                    <a:pt x="141" y="50"/>
                  </a:cubicBezTo>
                  <a:cubicBezTo>
                    <a:pt x="140" y="49"/>
                    <a:pt x="137" y="48"/>
                    <a:pt x="135" y="48"/>
                  </a:cubicBezTo>
                  <a:cubicBezTo>
                    <a:pt x="133" y="48"/>
                    <a:pt x="131" y="49"/>
                    <a:pt x="129" y="50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27" y="52"/>
                    <a:pt x="126" y="54"/>
                    <a:pt x="126" y="57"/>
                  </a:cubicBezTo>
                  <a:cubicBezTo>
                    <a:pt x="126" y="59"/>
                    <a:pt x="127" y="61"/>
                    <a:pt x="129" y="63"/>
                  </a:cubicBezTo>
                  <a:cubicBezTo>
                    <a:pt x="130" y="64"/>
                    <a:pt x="130" y="64"/>
                    <a:pt x="130" y="64"/>
                  </a:cubicBezTo>
                  <a:cubicBezTo>
                    <a:pt x="87" y="99"/>
                    <a:pt x="87" y="99"/>
                    <a:pt x="87" y="99"/>
                  </a:cubicBezTo>
                  <a:cubicBezTo>
                    <a:pt x="85" y="96"/>
                    <a:pt x="85" y="96"/>
                    <a:pt x="85" y="96"/>
                  </a:cubicBezTo>
                  <a:cubicBezTo>
                    <a:pt x="83" y="95"/>
                    <a:pt x="81" y="94"/>
                    <a:pt x="79" y="94"/>
                  </a:cubicBezTo>
                  <a:cubicBezTo>
                    <a:pt x="76" y="94"/>
                    <a:pt x="74" y="95"/>
                    <a:pt x="73" y="96"/>
                  </a:cubicBezTo>
                  <a:cubicBezTo>
                    <a:pt x="72" y="97"/>
                    <a:pt x="72" y="97"/>
                    <a:pt x="72" y="97"/>
                  </a:cubicBezTo>
                  <a:cubicBezTo>
                    <a:pt x="69" y="100"/>
                    <a:pt x="69" y="105"/>
                    <a:pt x="72" y="109"/>
                  </a:cubicBezTo>
                  <a:cubicBezTo>
                    <a:pt x="94" y="131"/>
                    <a:pt x="94" y="131"/>
                    <a:pt x="94" y="131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7" y="178"/>
                    <a:pt x="47" y="181"/>
                    <a:pt x="49" y="182"/>
                  </a:cubicBezTo>
                  <a:cubicBezTo>
                    <a:pt x="50" y="183"/>
                    <a:pt x="51" y="184"/>
                    <a:pt x="52" y="184"/>
                  </a:cubicBezTo>
                  <a:cubicBezTo>
                    <a:pt x="53" y="184"/>
                    <a:pt x="55" y="183"/>
                    <a:pt x="56" y="182"/>
                  </a:cubicBezTo>
                  <a:cubicBezTo>
                    <a:pt x="101" y="137"/>
                    <a:pt x="101" y="137"/>
                    <a:pt x="101" y="137"/>
                  </a:cubicBezTo>
                  <a:cubicBezTo>
                    <a:pt x="123" y="159"/>
                    <a:pt x="123" y="159"/>
                    <a:pt x="123" y="159"/>
                  </a:cubicBezTo>
                  <a:cubicBezTo>
                    <a:pt x="124" y="161"/>
                    <a:pt x="127" y="162"/>
                    <a:pt x="129" y="162"/>
                  </a:cubicBezTo>
                  <a:cubicBezTo>
                    <a:pt x="131" y="162"/>
                    <a:pt x="133" y="161"/>
                    <a:pt x="135" y="159"/>
                  </a:cubicBezTo>
                  <a:cubicBezTo>
                    <a:pt x="135" y="159"/>
                    <a:pt x="135" y="159"/>
                    <a:pt x="135" y="159"/>
                  </a:cubicBezTo>
                  <a:cubicBezTo>
                    <a:pt x="139" y="155"/>
                    <a:pt x="139" y="150"/>
                    <a:pt x="135" y="147"/>
                  </a:cubicBezTo>
                  <a:cubicBezTo>
                    <a:pt x="133" y="144"/>
                    <a:pt x="133" y="144"/>
                    <a:pt x="133" y="144"/>
                  </a:cubicBezTo>
                  <a:cubicBezTo>
                    <a:pt x="167" y="101"/>
                    <a:pt x="167" y="101"/>
                    <a:pt x="167" y="101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70" y="104"/>
                    <a:pt x="172" y="105"/>
                    <a:pt x="175" y="105"/>
                  </a:cubicBezTo>
                  <a:cubicBezTo>
                    <a:pt x="177" y="105"/>
                    <a:pt x="179" y="104"/>
                    <a:pt x="181" y="103"/>
                  </a:cubicBezTo>
                  <a:cubicBezTo>
                    <a:pt x="181" y="102"/>
                    <a:pt x="181" y="102"/>
                    <a:pt x="181" y="102"/>
                  </a:cubicBezTo>
                  <a:cubicBezTo>
                    <a:pt x="185" y="99"/>
                    <a:pt x="185" y="94"/>
                    <a:pt x="181" y="90"/>
                  </a:cubicBezTo>
                  <a:close/>
                </a:path>
              </a:pathLst>
            </a:custGeom>
            <a:solidFill>
              <a:srgbClr val="202F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1ADD51-542B-4208-B86C-BCA8AA5F3883}"/>
                </a:ext>
              </a:extLst>
            </p:cNvPr>
            <p:cNvSpPr txBox="1"/>
            <p:nvPr/>
          </p:nvSpPr>
          <p:spPr>
            <a:xfrm>
              <a:off x="8661624" y="5911141"/>
              <a:ext cx="277222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140A25"/>
                  </a:solidFill>
                  <a:latin typeface="Bodoni MT" panose="02070603080606020203" pitchFamily="18" charset="0"/>
                </a:rPr>
                <a:t>A-2, Anaheim, USA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D70A8C9-651A-4925-B4B4-60CC60ACCBFF}"/>
              </a:ext>
            </a:extLst>
          </p:cNvPr>
          <p:cNvSpPr/>
          <p:nvPr/>
        </p:nvSpPr>
        <p:spPr>
          <a:xfrm>
            <a:off x="0" y="-1"/>
            <a:ext cx="6096000" cy="6858000"/>
          </a:xfrm>
          <a:prstGeom prst="rect">
            <a:avLst/>
          </a:prstGeom>
          <a:solidFill>
            <a:srgbClr val="EEAA21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06" y="1214002"/>
            <a:ext cx="3970618" cy="3970618"/>
          </a:xfrm>
          <a:prstGeom prst="rect">
            <a:avLst/>
          </a:prstGeom>
        </p:spPr>
      </p:pic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22419B22-B968-483A-BDF9-14E7B1DBDF8F}"/>
              </a:ext>
            </a:extLst>
          </p:cNvPr>
          <p:cNvSpPr/>
          <p:nvPr/>
        </p:nvSpPr>
        <p:spPr>
          <a:xfrm rot="10800000">
            <a:off x="3470624" y="0"/>
            <a:ext cx="8712200" cy="6858000"/>
          </a:xfrm>
          <a:prstGeom prst="homePlate">
            <a:avLst>
              <a:gd name="adj" fmla="val 19630"/>
            </a:avLst>
          </a:prstGeom>
          <a:solidFill>
            <a:srgbClr val="A32128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6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14:reveal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09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4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7194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64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D3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bedroom with a bed in a hotel room&#10;&#10;Description generated with very high confidence">
            <a:extLst>
              <a:ext uri="{FF2B5EF4-FFF2-40B4-BE49-F238E27FC236}">
                <a16:creationId xmlns:a16="http://schemas.microsoft.com/office/drawing/2014/main" id="{6AA4CF78-8DD4-4DF6-A64A-F76C896BBC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9" t="-1" r="12831" b="1023"/>
          <a:stretch/>
        </p:blipFill>
        <p:spPr>
          <a:xfrm>
            <a:off x="4622800" y="667656"/>
            <a:ext cx="2319816" cy="2212703"/>
          </a:xfrm>
          <a:prstGeom prst="roundRect">
            <a:avLst>
              <a:gd name="adj" fmla="val 4899"/>
            </a:avLst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AF10D53-547A-4120-86F6-A306F3AADC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r="15198"/>
          <a:stretch/>
        </p:blipFill>
        <p:spPr>
          <a:xfrm>
            <a:off x="4622800" y="3691434"/>
            <a:ext cx="2315000" cy="2212704"/>
          </a:xfrm>
          <a:prstGeom prst="roundRect">
            <a:avLst>
              <a:gd name="adj" fmla="val 4899"/>
            </a:avLst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5A49A8-C870-448B-9E59-EC2A90AFE7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r="15053"/>
          <a:stretch/>
        </p:blipFill>
        <p:spPr>
          <a:xfrm>
            <a:off x="7109547" y="3691434"/>
            <a:ext cx="2319816" cy="2212704"/>
          </a:xfrm>
          <a:prstGeom prst="roundRect">
            <a:avLst>
              <a:gd name="adj" fmla="val 4899"/>
            </a:avLst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32A5167-224B-42B3-82DA-71627664E4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r="10699"/>
          <a:stretch/>
        </p:blipFill>
        <p:spPr>
          <a:xfrm>
            <a:off x="9598702" y="3691434"/>
            <a:ext cx="2319816" cy="2212704"/>
          </a:xfrm>
          <a:prstGeom prst="roundRect">
            <a:avLst>
              <a:gd name="adj" fmla="val 4899"/>
            </a:avLst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31D7644-99EA-4189-9702-71A6FFF73D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6"/>
          <a:stretch/>
        </p:blipFill>
        <p:spPr>
          <a:xfrm>
            <a:off x="7109547" y="667656"/>
            <a:ext cx="2319816" cy="2212702"/>
          </a:xfrm>
          <a:prstGeom prst="roundRect">
            <a:avLst>
              <a:gd name="adj" fmla="val 4899"/>
            </a:avLst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81279A2-AEB0-40F0-8749-FFDC342847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r="15053"/>
          <a:stretch/>
        </p:blipFill>
        <p:spPr>
          <a:xfrm>
            <a:off x="9598702" y="667656"/>
            <a:ext cx="2319816" cy="2212702"/>
          </a:xfrm>
          <a:prstGeom prst="roundRect">
            <a:avLst>
              <a:gd name="adj" fmla="val 4899"/>
            </a:avLst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648D21F6-9D88-422F-900F-EFB624FAD0B7}"/>
              </a:ext>
            </a:extLst>
          </p:cNvPr>
          <p:cNvSpPr/>
          <p:nvPr/>
        </p:nvSpPr>
        <p:spPr>
          <a:xfrm>
            <a:off x="0" y="0"/>
            <a:ext cx="4281714" cy="6858000"/>
          </a:xfrm>
          <a:prstGeom prst="rect">
            <a:avLst/>
          </a:prstGeom>
          <a:solidFill>
            <a:srgbClr val="202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4273E06-BA2B-42D2-960A-5D0C04B49961}"/>
              </a:ext>
            </a:extLst>
          </p:cNvPr>
          <p:cNvSpPr/>
          <p:nvPr/>
        </p:nvSpPr>
        <p:spPr>
          <a:xfrm>
            <a:off x="4226865" y="0"/>
            <a:ext cx="109698" cy="6858000"/>
          </a:xfrm>
          <a:prstGeom prst="roundRect">
            <a:avLst>
              <a:gd name="adj" fmla="val 50000"/>
            </a:avLst>
          </a:prstGeom>
          <a:solidFill>
            <a:srgbClr val="EEA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7318895-BF6C-48EA-91B8-4621DB40B0DC}"/>
              </a:ext>
            </a:extLst>
          </p:cNvPr>
          <p:cNvSpPr/>
          <p:nvPr/>
        </p:nvSpPr>
        <p:spPr>
          <a:xfrm>
            <a:off x="473319" y="5167086"/>
            <a:ext cx="3280228" cy="751566"/>
          </a:xfrm>
          <a:prstGeom prst="roundRect">
            <a:avLst>
              <a:gd name="adj" fmla="val 50000"/>
            </a:avLst>
          </a:prstGeom>
          <a:solidFill>
            <a:srgbClr val="02D3D8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02F42"/>
                </a:solidFill>
                <a:latin typeface="Cooper Black" panose="0208090404030B020404" pitchFamily="18" charset="0"/>
              </a:rPr>
              <a:t>LIMITED TIME OFFER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8B3E635-9200-4808-9D85-2518487C5EAF}"/>
              </a:ext>
            </a:extLst>
          </p:cNvPr>
          <p:cNvSpPr txBox="1"/>
          <p:nvPr/>
        </p:nvSpPr>
        <p:spPr>
          <a:xfrm>
            <a:off x="-1" y="1434725"/>
            <a:ext cx="422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oper Black" panose="0208090404030B020404" pitchFamily="18" charset="0"/>
              </a:rPr>
              <a:t>CHOOSE </a:t>
            </a:r>
          </a:p>
          <a:p>
            <a:pPr algn="ctr"/>
            <a:r>
              <a:rPr lang="en-US" sz="3600" dirty="0">
                <a:solidFill>
                  <a:srgbClr val="EEAA21"/>
                </a:solidFill>
                <a:latin typeface="Cooper Black" panose="0208090404030B020404" pitchFamily="18" charset="0"/>
              </a:rPr>
              <a:t>YOUR ROOM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51238DC-3B85-4E37-BDD0-4C044EB1711C}"/>
              </a:ext>
            </a:extLst>
          </p:cNvPr>
          <p:cNvSpPr txBox="1"/>
          <p:nvPr/>
        </p:nvSpPr>
        <p:spPr>
          <a:xfrm>
            <a:off x="-1" y="2880358"/>
            <a:ext cx="4224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dirty="0">
                <a:solidFill>
                  <a:schemeClr val="bg1"/>
                </a:solidFill>
              </a:rPr>
              <a:t>Save up to 25% off of the Standard Rate with breakfast per day. For a limited time period,  Very special offer.</a:t>
            </a:r>
          </a:p>
          <a:p>
            <a:pPr algn="ctr"/>
            <a:endParaRPr lang="en-PH" sz="1600" dirty="0">
              <a:solidFill>
                <a:schemeClr val="bg1"/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5271565-4E9A-4798-8132-5747E3326E82}"/>
              </a:ext>
            </a:extLst>
          </p:cNvPr>
          <p:cNvGrpSpPr/>
          <p:nvPr/>
        </p:nvGrpSpPr>
        <p:grpSpPr>
          <a:xfrm>
            <a:off x="4617985" y="2384981"/>
            <a:ext cx="2322223" cy="833938"/>
            <a:chOff x="4617985" y="2384981"/>
            <a:chExt cx="2322223" cy="833938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B9076A6-7183-4472-A983-115F7134849D}"/>
                </a:ext>
              </a:extLst>
            </p:cNvPr>
            <p:cNvSpPr/>
            <p:nvPr/>
          </p:nvSpPr>
          <p:spPr>
            <a:xfrm>
              <a:off x="4622800" y="2384981"/>
              <a:ext cx="2317408" cy="833938"/>
            </a:xfrm>
            <a:custGeom>
              <a:avLst/>
              <a:gdLst>
                <a:gd name="connsiteX0" fmla="*/ 0 w 2317408"/>
                <a:gd name="connsiteY0" fmla="*/ 0 h 614856"/>
                <a:gd name="connsiteX1" fmla="*/ 2317408 w 2317408"/>
                <a:gd name="connsiteY1" fmla="*/ 0 h 614856"/>
                <a:gd name="connsiteX2" fmla="*/ 2317408 w 2317408"/>
                <a:gd name="connsiteY2" fmla="*/ 548602 h 614856"/>
                <a:gd name="connsiteX3" fmla="*/ 2251154 w 2317408"/>
                <a:gd name="connsiteY3" fmla="*/ 614856 h 614856"/>
                <a:gd name="connsiteX4" fmla="*/ 66254 w 2317408"/>
                <a:gd name="connsiteY4" fmla="*/ 614856 h 614856"/>
                <a:gd name="connsiteX5" fmla="*/ 0 w 2317408"/>
                <a:gd name="connsiteY5" fmla="*/ 548602 h 614856"/>
                <a:gd name="connsiteX6" fmla="*/ 0 w 2317408"/>
                <a:gd name="connsiteY6" fmla="*/ 0 h 61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7408" h="614856">
                  <a:moveTo>
                    <a:pt x="0" y="0"/>
                  </a:moveTo>
                  <a:lnTo>
                    <a:pt x="2317408" y="0"/>
                  </a:lnTo>
                  <a:lnTo>
                    <a:pt x="2317408" y="548602"/>
                  </a:lnTo>
                  <a:cubicBezTo>
                    <a:pt x="2317408" y="585193"/>
                    <a:pt x="2287745" y="614856"/>
                    <a:pt x="2251154" y="614856"/>
                  </a:cubicBezTo>
                  <a:lnTo>
                    <a:pt x="66254" y="614856"/>
                  </a:lnTo>
                  <a:cubicBezTo>
                    <a:pt x="29663" y="614856"/>
                    <a:pt x="0" y="585193"/>
                    <a:pt x="0" y="5486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BE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A266F5A-A7C3-422B-97B7-658D6A1393CE}"/>
                </a:ext>
              </a:extLst>
            </p:cNvPr>
            <p:cNvSpPr txBox="1"/>
            <p:nvPr/>
          </p:nvSpPr>
          <p:spPr>
            <a:xfrm>
              <a:off x="4622800" y="2616029"/>
              <a:ext cx="2315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 room for one person. 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5BE2E37-0282-4574-8CD3-922DD3D854C4}"/>
                </a:ext>
              </a:extLst>
            </p:cNvPr>
            <p:cNvSpPr txBox="1"/>
            <p:nvPr/>
          </p:nvSpPr>
          <p:spPr>
            <a:xfrm>
              <a:off x="4617985" y="2398812"/>
              <a:ext cx="2319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02F42"/>
                  </a:solidFill>
                </a:rPr>
                <a:t>SINGLE ROOM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BBDCC48-E29C-4BE1-B283-40A1CD57CF27}"/>
              </a:ext>
            </a:extLst>
          </p:cNvPr>
          <p:cNvGrpSpPr/>
          <p:nvPr/>
        </p:nvGrpSpPr>
        <p:grpSpPr>
          <a:xfrm>
            <a:off x="7042366" y="2398812"/>
            <a:ext cx="2489154" cy="820107"/>
            <a:chOff x="7042366" y="2398812"/>
            <a:chExt cx="2489154" cy="82010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82405D6-B517-4CE6-9537-D8983BD00271}"/>
                </a:ext>
              </a:extLst>
            </p:cNvPr>
            <p:cNvSpPr/>
            <p:nvPr/>
          </p:nvSpPr>
          <p:spPr>
            <a:xfrm>
              <a:off x="7109547" y="2398812"/>
              <a:ext cx="2317408" cy="820107"/>
            </a:xfrm>
            <a:custGeom>
              <a:avLst/>
              <a:gdLst>
                <a:gd name="connsiteX0" fmla="*/ 0 w 2317408"/>
                <a:gd name="connsiteY0" fmla="*/ 0 h 614856"/>
                <a:gd name="connsiteX1" fmla="*/ 2317408 w 2317408"/>
                <a:gd name="connsiteY1" fmla="*/ 0 h 614856"/>
                <a:gd name="connsiteX2" fmla="*/ 2317408 w 2317408"/>
                <a:gd name="connsiteY2" fmla="*/ 548602 h 614856"/>
                <a:gd name="connsiteX3" fmla="*/ 2251154 w 2317408"/>
                <a:gd name="connsiteY3" fmla="*/ 614856 h 614856"/>
                <a:gd name="connsiteX4" fmla="*/ 66254 w 2317408"/>
                <a:gd name="connsiteY4" fmla="*/ 614856 h 614856"/>
                <a:gd name="connsiteX5" fmla="*/ 0 w 2317408"/>
                <a:gd name="connsiteY5" fmla="*/ 548602 h 614856"/>
                <a:gd name="connsiteX6" fmla="*/ 0 w 2317408"/>
                <a:gd name="connsiteY6" fmla="*/ 0 h 61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7408" h="614856">
                  <a:moveTo>
                    <a:pt x="0" y="0"/>
                  </a:moveTo>
                  <a:lnTo>
                    <a:pt x="2317408" y="0"/>
                  </a:lnTo>
                  <a:lnTo>
                    <a:pt x="2317408" y="548602"/>
                  </a:lnTo>
                  <a:cubicBezTo>
                    <a:pt x="2317408" y="585193"/>
                    <a:pt x="2287745" y="614856"/>
                    <a:pt x="2251154" y="614856"/>
                  </a:cubicBezTo>
                  <a:lnTo>
                    <a:pt x="66254" y="614856"/>
                  </a:lnTo>
                  <a:cubicBezTo>
                    <a:pt x="29663" y="614856"/>
                    <a:pt x="0" y="585193"/>
                    <a:pt x="0" y="5486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BE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A56B5F1-9B12-4FB8-A0BE-AB538817707C}"/>
                </a:ext>
              </a:extLst>
            </p:cNvPr>
            <p:cNvSpPr txBox="1"/>
            <p:nvPr/>
          </p:nvSpPr>
          <p:spPr>
            <a:xfrm>
              <a:off x="7042366" y="2616029"/>
              <a:ext cx="24891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 room for two people. May have one or more beds.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0B05171-D955-4B45-BEBC-9D1AE720F374}"/>
                </a:ext>
              </a:extLst>
            </p:cNvPr>
            <p:cNvSpPr txBox="1"/>
            <p:nvPr/>
          </p:nvSpPr>
          <p:spPr>
            <a:xfrm>
              <a:off x="7111955" y="2398812"/>
              <a:ext cx="2319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02F42"/>
                  </a:solidFill>
                </a:rPr>
                <a:t>DOUBLE ROOM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C64D413-8BB3-44F4-AC86-C90D49C7B99B}"/>
              </a:ext>
            </a:extLst>
          </p:cNvPr>
          <p:cNvGrpSpPr/>
          <p:nvPr/>
        </p:nvGrpSpPr>
        <p:grpSpPr>
          <a:xfrm>
            <a:off x="9593886" y="2398812"/>
            <a:ext cx="2322224" cy="820107"/>
            <a:chOff x="9593886" y="2398812"/>
            <a:chExt cx="2322224" cy="820107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E09F7FB-E200-4923-8F45-9200A95593A5}"/>
                </a:ext>
              </a:extLst>
            </p:cNvPr>
            <p:cNvSpPr/>
            <p:nvPr/>
          </p:nvSpPr>
          <p:spPr>
            <a:xfrm>
              <a:off x="9598702" y="2398812"/>
              <a:ext cx="2317408" cy="820107"/>
            </a:xfrm>
            <a:custGeom>
              <a:avLst/>
              <a:gdLst>
                <a:gd name="connsiteX0" fmla="*/ 0 w 2317408"/>
                <a:gd name="connsiteY0" fmla="*/ 0 h 614856"/>
                <a:gd name="connsiteX1" fmla="*/ 2317408 w 2317408"/>
                <a:gd name="connsiteY1" fmla="*/ 0 h 614856"/>
                <a:gd name="connsiteX2" fmla="*/ 2317408 w 2317408"/>
                <a:gd name="connsiteY2" fmla="*/ 548602 h 614856"/>
                <a:gd name="connsiteX3" fmla="*/ 2251154 w 2317408"/>
                <a:gd name="connsiteY3" fmla="*/ 614856 h 614856"/>
                <a:gd name="connsiteX4" fmla="*/ 66254 w 2317408"/>
                <a:gd name="connsiteY4" fmla="*/ 614856 h 614856"/>
                <a:gd name="connsiteX5" fmla="*/ 0 w 2317408"/>
                <a:gd name="connsiteY5" fmla="*/ 548602 h 614856"/>
                <a:gd name="connsiteX6" fmla="*/ 0 w 2317408"/>
                <a:gd name="connsiteY6" fmla="*/ 0 h 61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7408" h="614856">
                  <a:moveTo>
                    <a:pt x="0" y="0"/>
                  </a:moveTo>
                  <a:lnTo>
                    <a:pt x="2317408" y="0"/>
                  </a:lnTo>
                  <a:lnTo>
                    <a:pt x="2317408" y="548602"/>
                  </a:lnTo>
                  <a:cubicBezTo>
                    <a:pt x="2317408" y="585193"/>
                    <a:pt x="2287745" y="614856"/>
                    <a:pt x="2251154" y="614856"/>
                  </a:cubicBezTo>
                  <a:lnTo>
                    <a:pt x="66254" y="614856"/>
                  </a:lnTo>
                  <a:cubicBezTo>
                    <a:pt x="29663" y="614856"/>
                    <a:pt x="0" y="585193"/>
                    <a:pt x="0" y="5486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BE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DEAC63F-66DA-4B9E-9FA2-2F32C055BA73}"/>
                </a:ext>
              </a:extLst>
            </p:cNvPr>
            <p:cNvSpPr txBox="1"/>
            <p:nvPr/>
          </p:nvSpPr>
          <p:spPr>
            <a:xfrm>
              <a:off x="9598701" y="2616029"/>
              <a:ext cx="231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 room with two double beds.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CB7A142-0C19-45CF-9AC8-1214764D9871}"/>
                </a:ext>
              </a:extLst>
            </p:cNvPr>
            <p:cNvSpPr txBox="1"/>
            <p:nvPr/>
          </p:nvSpPr>
          <p:spPr>
            <a:xfrm>
              <a:off x="9593886" y="2398812"/>
              <a:ext cx="2319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02F42"/>
                  </a:solidFill>
                </a:rPr>
                <a:t>DOUBLE-DOUBLE ROOM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37F59F7-1AAA-428C-B66E-F0D02F2427EF}"/>
              </a:ext>
            </a:extLst>
          </p:cNvPr>
          <p:cNvGrpSpPr/>
          <p:nvPr/>
        </p:nvGrpSpPr>
        <p:grpSpPr>
          <a:xfrm>
            <a:off x="4617985" y="5351703"/>
            <a:ext cx="2322223" cy="838641"/>
            <a:chOff x="4617985" y="5351703"/>
            <a:chExt cx="2322223" cy="838641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FDECEC6-D33A-49A7-A1A6-2F72112965B6}"/>
                </a:ext>
              </a:extLst>
            </p:cNvPr>
            <p:cNvSpPr/>
            <p:nvPr/>
          </p:nvSpPr>
          <p:spPr>
            <a:xfrm>
              <a:off x="4622800" y="5370237"/>
              <a:ext cx="2317408" cy="820107"/>
            </a:xfrm>
            <a:custGeom>
              <a:avLst/>
              <a:gdLst>
                <a:gd name="connsiteX0" fmla="*/ 0 w 2317408"/>
                <a:gd name="connsiteY0" fmla="*/ 0 h 614856"/>
                <a:gd name="connsiteX1" fmla="*/ 2317408 w 2317408"/>
                <a:gd name="connsiteY1" fmla="*/ 0 h 614856"/>
                <a:gd name="connsiteX2" fmla="*/ 2317408 w 2317408"/>
                <a:gd name="connsiteY2" fmla="*/ 548602 h 614856"/>
                <a:gd name="connsiteX3" fmla="*/ 2251154 w 2317408"/>
                <a:gd name="connsiteY3" fmla="*/ 614856 h 614856"/>
                <a:gd name="connsiteX4" fmla="*/ 66254 w 2317408"/>
                <a:gd name="connsiteY4" fmla="*/ 614856 h 614856"/>
                <a:gd name="connsiteX5" fmla="*/ 0 w 2317408"/>
                <a:gd name="connsiteY5" fmla="*/ 548602 h 614856"/>
                <a:gd name="connsiteX6" fmla="*/ 0 w 2317408"/>
                <a:gd name="connsiteY6" fmla="*/ 0 h 61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7408" h="614856">
                  <a:moveTo>
                    <a:pt x="0" y="0"/>
                  </a:moveTo>
                  <a:lnTo>
                    <a:pt x="2317408" y="0"/>
                  </a:lnTo>
                  <a:lnTo>
                    <a:pt x="2317408" y="548602"/>
                  </a:lnTo>
                  <a:cubicBezTo>
                    <a:pt x="2317408" y="585193"/>
                    <a:pt x="2287745" y="614856"/>
                    <a:pt x="2251154" y="614856"/>
                  </a:cubicBezTo>
                  <a:lnTo>
                    <a:pt x="66254" y="614856"/>
                  </a:lnTo>
                  <a:cubicBezTo>
                    <a:pt x="29663" y="614856"/>
                    <a:pt x="0" y="585193"/>
                    <a:pt x="0" y="5486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BE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8D7DC10-34C6-4FF3-B851-1CB2088ADFD9}"/>
                </a:ext>
              </a:extLst>
            </p:cNvPr>
            <p:cNvSpPr txBox="1"/>
            <p:nvPr/>
          </p:nvSpPr>
          <p:spPr>
            <a:xfrm>
              <a:off x="4622800" y="5568920"/>
              <a:ext cx="2315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 room with a studio bed.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AA4FE8E-3B06-4C13-A795-16B271F0041F}"/>
                </a:ext>
              </a:extLst>
            </p:cNvPr>
            <p:cNvSpPr txBox="1"/>
            <p:nvPr/>
          </p:nvSpPr>
          <p:spPr>
            <a:xfrm>
              <a:off x="4617985" y="5351703"/>
              <a:ext cx="2319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02F42"/>
                  </a:solidFill>
                </a:rPr>
                <a:t>STUDIO TYPE ROOM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2DDD708-4070-4F64-A0E3-17178EB221AC}"/>
              </a:ext>
            </a:extLst>
          </p:cNvPr>
          <p:cNvGrpSpPr/>
          <p:nvPr/>
        </p:nvGrpSpPr>
        <p:grpSpPr>
          <a:xfrm>
            <a:off x="7109547" y="5351703"/>
            <a:ext cx="2322224" cy="838641"/>
            <a:chOff x="7109547" y="5351703"/>
            <a:chExt cx="2322224" cy="838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F9BD25-B5EB-4575-8EF1-4175ECB045E7}"/>
                </a:ext>
              </a:extLst>
            </p:cNvPr>
            <p:cNvSpPr/>
            <p:nvPr/>
          </p:nvSpPr>
          <p:spPr>
            <a:xfrm>
              <a:off x="7109547" y="5370237"/>
              <a:ext cx="2317408" cy="820107"/>
            </a:xfrm>
            <a:custGeom>
              <a:avLst/>
              <a:gdLst>
                <a:gd name="connsiteX0" fmla="*/ 0 w 2317408"/>
                <a:gd name="connsiteY0" fmla="*/ 0 h 614856"/>
                <a:gd name="connsiteX1" fmla="*/ 2317408 w 2317408"/>
                <a:gd name="connsiteY1" fmla="*/ 0 h 614856"/>
                <a:gd name="connsiteX2" fmla="*/ 2317408 w 2317408"/>
                <a:gd name="connsiteY2" fmla="*/ 548602 h 614856"/>
                <a:gd name="connsiteX3" fmla="*/ 2251154 w 2317408"/>
                <a:gd name="connsiteY3" fmla="*/ 614856 h 614856"/>
                <a:gd name="connsiteX4" fmla="*/ 66254 w 2317408"/>
                <a:gd name="connsiteY4" fmla="*/ 614856 h 614856"/>
                <a:gd name="connsiteX5" fmla="*/ 0 w 2317408"/>
                <a:gd name="connsiteY5" fmla="*/ 548602 h 614856"/>
                <a:gd name="connsiteX6" fmla="*/ 0 w 2317408"/>
                <a:gd name="connsiteY6" fmla="*/ 0 h 61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7408" h="614856">
                  <a:moveTo>
                    <a:pt x="0" y="0"/>
                  </a:moveTo>
                  <a:lnTo>
                    <a:pt x="2317408" y="0"/>
                  </a:lnTo>
                  <a:lnTo>
                    <a:pt x="2317408" y="548602"/>
                  </a:lnTo>
                  <a:cubicBezTo>
                    <a:pt x="2317408" y="585193"/>
                    <a:pt x="2287745" y="614856"/>
                    <a:pt x="2251154" y="614856"/>
                  </a:cubicBezTo>
                  <a:lnTo>
                    <a:pt x="66254" y="614856"/>
                  </a:lnTo>
                  <a:cubicBezTo>
                    <a:pt x="29663" y="614856"/>
                    <a:pt x="0" y="585193"/>
                    <a:pt x="0" y="5486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BE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18E22F5-43B8-4FC0-8DF5-D39F35592971}"/>
                </a:ext>
              </a:extLst>
            </p:cNvPr>
            <p:cNvSpPr txBox="1"/>
            <p:nvPr/>
          </p:nvSpPr>
          <p:spPr>
            <a:xfrm>
              <a:off x="7116770" y="5568920"/>
              <a:ext cx="231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 living room with to one or more bedrooms. 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3936F66-B408-4448-BC85-A607F9734310}"/>
                </a:ext>
              </a:extLst>
            </p:cNvPr>
            <p:cNvSpPr txBox="1"/>
            <p:nvPr/>
          </p:nvSpPr>
          <p:spPr>
            <a:xfrm>
              <a:off x="7111955" y="5351703"/>
              <a:ext cx="2319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02F42"/>
                  </a:solidFill>
                </a:rPr>
                <a:t>EXECUTIVE ROOM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377DE2E-FC8C-46A4-AE82-BED195EF2E06}"/>
              </a:ext>
            </a:extLst>
          </p:cNvPr>
          <p:cNvGrpSpPr/>
          <p:nvPr/>
        </p:nvGrpSpPr>
        <p:grpSpPr>
          <a:xfrm>
            <a:off x="9593886" y="5351703"/>
            <a:ext cx="2322224" cy="838641"/>
            <a:chOff x="9593886" y="5351703"/>
            <a:chExt cx="2322224" cy="838641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D434447-BAD9-43AD-8689-87C5D6A7F33A}"/>
                </a:ext>
              </a:extLst>
            </p:cNvPr>
            <p:cNvSpPr/>
            <p:nvPr/>
          </p:nvSpPr>
          <p:spPr>
            <a:xfrm>
              <a:off x="9598702" y="5370237"/>
              <a:ext cx="2317408" cy="820107"/>
            </a:xfrm>
            <a:custGeom>
              <a:avLst/>
              <a:gdLst>
                <a:gd name="connsiteX0" fmla="*/ 0 w 2317408"/>
                <a:gd name="connsiteY0" fmla="*/ 0 h 614856"/>
                <a:gd name="connsiteX1" fmla="*/ 2317408 w 2317408"/>
                <a:gd name="connsiteY1" fmla="*/ 0 h 614856"/>
                <a:gd name="connsiteX2" fmla="*/ 2317408 w 2317408"/>
                <a:gd name="connsiteY2" fmla="*/ 548602 h 614856"/>
                <a:gd name="connsiteX3" fmla="*/ 2251154 w 2317408"/>
                <a:gd name="connsiteY3" fmla="*/ 614856 h 614856"/>
                <a:gd name="connsiteX4" fmla="*/ 66254 w 2317408"/>
                <a:gd name="connsiteY4" fmla="*/ 614856 h 614856"/>
                <a:gd name="connsiteX5" fmla="*/ 0 w 2317408"/>
                <a:gd name="connsiteY5" fmla="*/ 548602 h 614856"/>
                <a:gd name="connsiteX6" fmla="*/ 0 w 2317408"/>
                <a:gd name="connsiteY6" fmla="*/ 0 h 614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7408" h="614856">
                  <a:moveTo>
                    <a:pt x="0" y="0"/>
                  </a:moveTo>
                  <a:lnTo>
                    <a:pt x="2317408" y="0"/>
                  </a:lnTo>
                  <a:lnTo>
                    <a:pt x="2317408" y="548602"/>
                  </a:lnTo>
                  <a:cubicBezTo>
                    <a:pt x="2317408" y="585193"/>
                    <a:pt x="2287745" y="614856"/>
                    <a:pt x="2251154" y="614856"/>
                  </a:cubicBezTo>
                  <a:lnTo>
                    <a:pt x="66254" y="614856"/>
                  </a:lnTo>
                  <a:cubicBezTo>
                    <a:pt x="29663" y="614856"/>
                    <a:pt x="0" y="585193"/>
                    <a:pt x="0" y="54860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BE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427468C-B862-4C80-9051-C926133AF4A5}"/>
                </a:ext>
              </a:extLst>
            </p:cNvPr>
            <p:cNvSpPr txBox="1"/>
            <p:nvPr/>
          </p:nvSpPr>
          <p:spPr>
            <a:xfrm>
              <a:off x="9598701" y="5568920"/>
              <a:ext cx="231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PH" sz="1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 living room  with to one or more bedrooms. </a:t>
              </a:r>
              <a:endPara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A0132C3-34FC-4148-A9B1-193027EC3000}"/>
                </a:ext>
              </a:extLst>
            </p:cNvPr>
            <p:cNvSpPr txBox="1"/>
            <p:nvPr/>
          </p:nvSpPr>
          <p:spPr>
            <a:xfrm>
              <a:off x="9593886" y="5351703"/>
              <a:ext cx="2319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202F42"/>
                  </a:solidFill>
                </a:rPr>
                <a:t>LUXURY ROOM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6157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4" grpId="0" animBg="1"/>
      <p:bldP spid="54" grpId="1" animBg="1"/>
      <p:bldP spid="55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FCC330-A109-4144-B450-4D7B6D1063EE}"/>
              </a:ext>
            </a:extLst>
          </p:cNvPr>
          <p:cNvSpPr/>
          <p:nvPr/>
        </p:nvSpPr>
        <p:spPr>
          <a:xfrm>
            <a:off x="622300" y="4229100"/>
            <a:ext cx="11569700" cy="1422400"/>
          </a:xfrm>
          <a:prstGeom prst="roundRect">
            <a:avLst>
              <a:gd name="adj" fmla="val 9524"/>
            </a:avLst>
          </a:prstGeom>
          <a:solidFill>
            <a:srgbClr val="EBEDEC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09241-20E5-4D8E-8B1E-1C346D811F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6" t="3668" b="3668"/>
          <a:stretch/>
        </p:blipFill>
        <p:spPr>
          <a:xfrm flipH="1">
            <a:off x="6096000" y="698500"/>
            <a:ext cx="6096000" cy="5473698"/>
          </a:xfrm>
          <a:prstGeom prst="flowChartDelay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E6B882-1E1C-4DB3-ADB1-22ED6D121594}"/>
              </a:ext>
            </a:extLst>
          </p:cNvPr>
          <p:cNvSpPr txBox="1"/>
          <p:nvPr/>
        </p:nvSpPr>
        <p:spPr>
          <a:xfrm>
            <a:off x="-1" y="1434725"/>
            <a:ext cx="5384801" cy="1015663"/>
          </a:xfrm>
          <a:prstGeom prst="rect">
            <a:avLst/>
          </a:prstGeom>
          <a:noFill/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tile tx="0" ty="0" sx="100000" sy="100000" flip="none" algn="ctr"/>
                </a:blipFill>
                <a:effectLst>
                  <a:reflection blurRad="6350" stA="55000" endA="300" endPos="45500" dir="5400000" sy="-100000" algn="bl" rotWithShape="0"/>
                </a:effectLst>
                <a:latin typeface="Cooper Black" panose="0208090404030B020404" pitchFamily="18" charset="0"/>
              </a:rPr>
              <a:t>BORA BORA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BF507-62DE-47C3-B7E4-553D7A5154C8}"/>
              </a:ext>
            </a:extLst>
          </p:cNvPr>
          <p:cNvSpPr txBox="1"/>
          <p:nvPr/>
        </p:nvSpPr>
        <p:spPr>
          <a:xfrm>
            <a:off x="1160343" y="2380535"/>
            <a:ext cx="422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02F42"/>
                </a:solidFill>
              </a:rPr>
              <a:t>FRENCH POLYNESIA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82035-9D29-4394-8B58-125E8890B849}"/>
              </a:ext>
            </a:extLst>
          </p:cNvPr>
          <p:cNvSpPr txBox="1"/>
          <p:nvPr/>
        </p:nvSpPr>
        <p:spPr>
          <a:xfrm>
            <a:off x="3453600" y="4709464"/>
            <a:ext cx="2816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>
                <a:solidFill>
                  <a:srgbClr val="202F42"/>
                </a:solidFill>
              </a:rPr>
              <a:t>Early bird offer: Book your holiday now and save 50 %! </a:t>
            </a:r>
            <a:endParaRPr lang="en-US" sz="1200" dirty="0">
              <a:solidFill>
                <a:srgbClr val="202F4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A5F23-B06A-473C-AC2A-265CD944B36D}"/>
              </a:ext>
            </a:extLst>
          </p:cNvPr>
          <p:cNvSpPr txBox="1"/>
          <p:nvPr/>
        </p:nvSpPr>
        <p:spPr>
          <a:xfrm>
            <a:off x="841830" y="4586354"/>
            <a:ext cx="2452914" cy="707886"/>
          </a:xfrm>
          <a:prstGeom prst="rect">
            <a:avLst/>
          </a:prstGeom>
          <a:noFill/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02F42"/>
                </a:solidFill>
                <a:latin typeface="Cooper Black" panose="0208090404030B020404" pitchFamily="18" charset="0"/>
              </a:rPr>
              <a:t>$449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0"/>
              </a:rPr>
              <a:t>PP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ooper Black" panose="0208090404030B0204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05DAE6-7E5A-41C8-A7C8-08EA656FF9A0}"/>
              </a:ext>
            </a:extLst>
          </p:cNvPr>
          <p:cNvCxnSpPr>
            <a:cxnSpLocks/>
          </p:cNvCxnSpPr>
          <p:nvPr/>
        </p:nvCxnSpPr>
        <p:spPr>
          <a:xfrm>
            <a:off x="3162300" y="4329110"/>
            <a:ext cx="0" cy="1222375"/>
          </a:xfrm>
          <a:prstGeom prst="line">
            <a:avLst/>
          </a:prstGeom>
          <a:ln w="12700">
            <a:solidFill>
              <a:srgbClr val="202F4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2782073"/>
      </p:ext>
    </p:extLst>
  </p:cSld>
  <p:clrMapOvr>
    <a:masterClrMapping/>
  </p:clrMapOvr>
  <p:transition spd="slow" advClick="0" advTm="5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FCC330-A109-4144-B450-4D7B6D1063EE}"/>
              </a:ext>
            </a:extLst>
          </p:cNvPr>
          <p:cNvSpPr/>
          <p:nvPr/>
        </p:nvSpPr>
        <p:spPr>
          <a:xfrm>
            <a:off x="0" y="4229100"/>
            <a:ext cx="11569700" cy="1422400"/>
          </a:xfrm>
          <a:prstGeom prst="roundRect">
            <a:avLst>
              <a:gd name="adj" fmla="val 9524"/>
            </a:avLst>
          </a:prstGeom>
          <a:solidFill>
            <a:srgbClr val="EBEDEC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09241-20E5-4D8E-8B1E-1C346D811F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2428" r="14680" b="2428"/>
          <a:stretch/>
        </p:blipFill>
        <p:spPr>
          <a:xfrm>
            <a:off x="0" y="698500"/>
            <a:ext cx="6096000" cy="5473698"/>
          </a:xfrm>
          <a:prstGeom prst="flowChartDelay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E6B882-1E1C-4DB3-ADB1-22ED6D121594}"/>
              </a:ext>
            </a:extLst>
          </p:cNvPr>
          <p:cNvSpPr txBox="1"/>
          <p:nvPr/>
        </p:nvSpPr>
        <p:spPr>
          <a:xfrm>
            <a:off x="6139543" y="1434725"/>
            <a:ext cx="5384801" cy="1015663"/>
          </a:xfrm>
          <a:prstGeom prst="rect">
            <a:avLst/>
          </a:prstGeom>
          <a:noFill/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6000" dirty="0">
                <a:blipFill dpi="0" rotWithShape="1">
                  <a:blip r:embed="rId2"/>
                  <a:srcRect/>
                  <a:tile tx="0" ty="0" sx="100000" sy="100000" flip="xy" algn="ctr"/>
                </a:blipFill>
                <a:effectLst>
                  <a:reflection blurRad="6350" stA="55000" endA="300" endPos="45500" dir="5400000" sy="-100000" algn="bl" rotWithShape="0"/>
                </a:effectLst>
                <a:latin typeface="Cooper Black" panose="0208090404030B020404" pitchFamily="18" charset="0"/>
              </a:rPr>
              <a:t>MAAFUSHI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BF507-62DE-47C3-B7E4-553D7A5154C8}"/>
              </a:ext>
            </a:extLst>
          </p:cNvPr>
          <p:cNvSpPr txBox="1"/>
          <p:nvPr/>
        </p:nvSpPr>
        <p:spPr>
          <a:xfrm>
            <a:off x="7299887" y="2380535"/>
            <a:ext cx="4224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202F42"/>
                </a:solidFill>
              </a:rPr>
              <a:t>MALDIVES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82035-9D29-4394-8B58-125E8890B849}"/>
              </a:ext>
            </a:extLst>
          </p:cNvPr>
          <p:cNvSpPr txBox="1"/>
          <p:nvPr/>
        </p:nvSpPr>
        <p:spPr>
          <a:xfrm>
            <a:off x="8559000" y="4687385"/>
            <a:ext cx="2816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200" dirty="0">
                <a:solidFill>
                  <a:srgbClr val="202F42"/>
                </a:solidFill>
              </a:rPr>
              <a:t>Early bird offer: Book your holiday now and save 50 %! </a:t>
            </a:r>
            <a:endParaRPr lang="en-US" sz="1200" dirty="0">
              <a:solidFill>
                <a:srgbClr val="202F4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DA5F23-B06A-473C-AC2A-265CD944B36D}"/>
              </a:ext>
            </a:extLst>
          </p:cNvPr>
          <p:cNvSpPr txBox="1"/>
          <p:nvPr/>
        </p:nvSpPr>
        <p:spPr>
          <a:xfrm>
            <a:off x="5947230" y="4586354"/>
            <a:ext cx="2452914" cy="707886"/>
          </a:xfrm>
          <a:prstGeom prst="rect">
            <a:avLst/>
          </a:prstGeom>
          <a:noFill/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202F42"/>
                </a:solidFill>
                <a:latin typeface="Cooper Black" panose="0208090404030B020404" pitchFamily="18" charset="0"/>
              </a:rPr>
              <a:t>$699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ooper Black" panose="0208090404030B020404" pitchFamily="18" charset="0"/>
              </a:rPr>
              <a:t>PP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ooper Black" panose="0208090404030B0204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05DAE6-7E5A-41C8-A7C8-08EA656FF9A0}"/>
              </a:ext>
            </a:extLst>
          </p:cNvPr>
          <p:cNvCxnSpPr>
            <a:cxnSpLocks/>
          </p:cNvCxnSpPr>
          <p:nvPr/>
        </p:nvCxnSpPr>
        <p:spPr>
          <a:xfrm>
            <a:off x="8267700" y="4329110"/>
            <a:ext cx="0" cy="1222375"/>
          </a:xfrm>
          <a:prstGeom prst="line">
            <a:avLst/>
          </a:prstGeom>
          <a:ln w="12700">
            <a:solidFill>
              <a:srgbClr val="202F4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56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alm trees next to a pool of water&#10;&#10;Description generated with very high confidence">
            <a:extLst>
              <a:ext uri="{FF2B5EF4-FFF2-40B4-BE49-F238E27FC236}">
                <a16:creationId xmlns:a16="http://schemas.microsoft.com/office/drawing/2014/main" id="{F07E200A-D5AF-4EBB-9392-0E93D6425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erson jumping in the air&#10;&#10;Description generated with very high confidence">
            <a:extLst>
              <a:ext uri="{FF2B5EF4-FFF2-40B4-BE49-F238E27FC236}">
                <a16:creationId xmlns:a16="http://schemas.microsoft.com/office/drawing/2014/main" id="{EB87BA5E-A482-4D29-82F4-5A0EFE186E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2711" r="28985" b="1890"/>
          <a:stretch/>
        </p:blipFill>
        <p:spPr>
          <a:xfrm>
            <a:off x="595086" y="740228"/>
            <a:ext cx="4426857" cy="5493657"/>
          </a:xfrm>
          <a:prstGeom prst="roundRect">
            <a:avLst>
              <a:gd name="adj" fmla="val 4815"/>
            </a:avLst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BC4259-BB8A-49E8-90B6-D8331474992E}"/>
              </a:ext>
            </a:extLst>
          </p:cNvPr>
          <p:cNvSpPr/>
          <p:nvPr/>
        </p:nvSpPr>
        <p:spPr>
          <a:xfrm>
            <a:off x="4368800" y="3953849"/>
            <a:ext cx="7228114" cy="1821543"/>
          </a:xfrm>
          <a:prstGeom prst="roundRect">
            <a:avLst>
              <a:gd name="adj" fmla="val 9524"/>
            </a:avLst>
          </a:prstGeom>
          <a:solidFill>
            <a:srgbClr val="EBEDEC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B1D261-BE57-4C14-91DA-08B4E6738234}"/>
              </a:ext>
            </a:extLst>
          </p:cNvPr>
          <p:cNvSpPr/>
          <p:nvPr/>
        </p:nvSpPr>
        <p:spPr>
          <a:xfrm>
            <a:off x="6709020" y="5682811"/>
            <a:ext cx="2547674" cy="618724"/>
          </a:xfrm>
          <a:prstGeom prst="roundRect">
            <a:avLst>
              <a:gd name="adj" fmla="val 50000"/>
            </a:avLst>
          </a:prstGeom>
          <a:solidFill>
            <a:srgbClr val="EEAA21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02F42"/>
                </a:solidFill>
                <a:latin typeface="Cooper Black" panose="0208090404030B020404" pitchFamily="18" charset="0"/>
              </a:rPr>
              <a:t>BOOK 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8C43D-A4A2-4275-8277-3B448121E98B}"/>
              </a:ext>
            </a:extLst>
          </p:cNvPr>
          <p:cNvSpPr txBox="1"/>
          <p:nvPr/>
        </p:nvSpPr>
        <p:spPr>
          <a:xfrm>
            <a:off x="5617029" y="692471"/>
            <a:ext cx="422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2D3D8"/>
                </a:solidFill>
                <a:latin typeface="Cooper Black" panose="0208090404030B020404" pitchFamily="18" charset="0"/>
              </a:rPr>
              <a:t>LET’S TRAVEL</a:t>
            </a:r>
          </a:p>
          <a:p>
            <a:r>
              <a:rPr lang="en-US" sz="3600" dirty="0">
                <a:solidFill>
                  <a:srgbClr val="EEAA21"/>
                </a:solidFill>
                <a:latin typeface="Cooper Black" panose="0208090404030B020404" pitchFamily="18" charset="0"/>
              </a:rPr>
              <a:t>WITH FRIENDS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30ADB0-D882-4E79-9A6F-E622731DBC2A}"/>
              </a:ext>
            </a:extLst>
          </p:cNvPr>
          <p:cNvSpPr txBox="1"/>
          <p:nvPr/>
        </p:nvSpPr>
        <p:spPr>
          <a:xfrm>
            <a:off x="5617029" y="1892800"/>
            <a:ext cx="5482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sz="1600" dirty="0">
              <a:solidFill>
                <a:schemeClr val="bg1"/>
              </a:solidFill>
            </a:endParaRPr>
          </a:p>
          <a:p>
            <a:r>
              <a:rPr lang="en-PH" sz="1600" dirty="0">
                <a:solidFill>
                  <a:schemeClr val="bg1"/>
                </a:solidFill>
              </a:rPr>
              <a:t>Don’t wait any longer and book your holiday now! You’ll benefit from a 50% discount on the best available travel rate.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580F6-74C8-400A-9B0C-31725E93E08E}"/>
              </a:ext>
            </a:extLst>
          </p:cNvPr>
          <p:cNvSpPr txBox="1"/>
          <p:nvPr/>
        </p:nvSpPr>
        <p:spPr>
          <a:xfrm>
            <a:off x="4651829" y="4102867"/>
            <a:ext cx="2726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 Days Maldives Tour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1EDBE-2044-486D-A331-4576F6626B5E}"/>
              </a:ext>
            </a:extLst>
          </p:cNvPr>
          <p:cNvSpPr txBox="1"/>
          <p:nvPr/>
        </p:nvSpPr>
        <p:spPr>
          <a:xfrm>
            <a:off x="8334722" y="4002666"/>
            <a:ext cx="2726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PH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Includes: Full board meals (breakfast, lunch, dinner), Round trip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A52189-2D10-402C-A786-6FA9D3451EFA}"/>
              </a:ext>
            </a:extLst>
          </p:cNvPr>
          <p:cNvSpPr txBox="1"/>
          <p:nvPr/>
        </p:nvSpPr>
        <p:spPr>
          <a:xfrm>
            <a:off x="8334723" y="4102867"/>
            <a:ext cx="2726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Egypt Tour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F31514-9031-412D-BEA3-C01740FE1131}"/>
              </a:ext>
            </a:extLst>
          </p:cNvPr>
          <p:cNvCxnSpPr>
            <a:cxnSpLocks/>
          </p:cNvCxnSpPr>
          <p:nvPr/>
        </p:nvCxnSpPr>
        <p:spPr>
          <a:xfrm>
            <a:off x="7982857" y="4253433"/>
            <a:ext cx="0" cy="1222375"/>
          </a:xfrm>
          <a:prstGeom prst="line">
            <a:avLst/>
          </a:prstGeom>
          <a:ln w="12700">
            <a:solidFill>
              <a:srgbClr val="202F4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451EDBE-2044-486D-A331-4576F6626B5E}"/>
              </a:ext>
            </a:extLst>
          </p:cNvPr>
          <p:cNvSpPr txBox="1"/>
          <p:nvPr/>
        </p:nvSpPr>
        <p:spPr>
          <a:xfrm>
            <a:off x="4663114" y="4267796"/>
            <a:ext cx="2726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PH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Includes: Full board meals (breakfast, lunch, dinner), Round trip transfer by speed boat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467"/>
      </p:ext>
    </p:extLst>
  </p:cSld>
  <p:clrMapOvr>
    <a:masterClrMapping/>
  </p:clrMapOvr>
  <p:transition spd="med" advClick="0" advTm="5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/>
      <p:bldP spid="9" grpId="0"/>
      <p:bldP spid="11" grpId="0"/>
      <p:bldP spid="12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alm trees next to a pool of water&#10;&#10;Description generated with very high confidence">
            <a:extLst>
              <a:ext uri="{FF2B5EF4-FFF2-40B4-BE49-F238E27FC236}">
                <a16:creationId xmlns:a16="http://schemas.microsoft.com/office/drawing/2014/main" id="{F07E200A-D5AF-4EBB-9392-0E93D6425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erson jumping in the air&#10;&#10;Description generated with very high confidence">
            <a:extLst>
              <a:ext uri="{FF2B5EF4-FFF2-40B4-BE49-F238E27FC236}">
                <a16:creationId xmlns:a16="http://schemas.microsoft.com/office/drawing/2014/main" id="{EB87BA5E-A482-4D29-82F4-5A0EFE186E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2711" r="28985" b="1890"/>
          <a:stretch/>
        </p:blipFill>
        <p:spPr>
          <a:xfrm>
            <a:off x="7170057" y="740228"/>
            <a:ext cx="4426857" cy="5493657"/>
          </a:xfrm>
          <a:prstGeom prst="roundRect">
            <a:avLst>
              <a:gd name="adj" fmla="val 4815"/>
            </a:avLst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0BC4259-BB8A-49E8-90B6-D8331474992E}"/>
              </a:ext>
            </a:extLst>
          </p:cNvPr>
          <p:cNvSpPr/>
          <p:nvPr/>
        </p:nvSpPr>
        <p:spPr>
          <a:xfrm>
            <a:off x="595086" y="3953849"/>
            <a:ext cx="7228114" cy="1821543"/>
          </a:xfrm>
          <a:prstGeom prst="roundRect">
            <a:avLst>
              <a:gd name="adj" fmla="val 9524"/>
            </a:avLst>
          </a:prstGeom>
          <a:solidFill>
            <a:srgbClr val="EBEDEC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5B1D261-BE57-4C14-91DA-08B4E6738234}"/>
              </a:ext>
            </a:extLst>
          </p:cNvPr>
          <p:cNvSpPr/>
          <p:nvPr/>
        </p:nvSpPr>
        <p:spPr>
          <a:xfrm>
            <a:off x="2935306" y="5682811"/>
            <a:ext cx="2547674" cy="618724"/>
          </a:xfrm>
          <a:prstGeom prst="roundRect">
            <a:avLst>
              <a:gd name="adj" fmla="val 50000"/>
            </a:avLst>
          </a:prstGeom>
          <a:solidFill>
            <a:srgbClr val="EEAA21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02F42"/>
                </a:solidFill>
                <a:latin typeface="Cooper Black" panose="0208090404030B020404" pitchFamily="18" charset="0"/>
              </a:rPr>
              <a:t>BOOK 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78C43D-A4A2-4275-8277-3B448121E98B}"/>
              </a:ext>
            </a:extLst>
          </p:cNvPr>
          <p:cNvSpPr txBox="1"/>
          <p:nvPr/>
        </p:nvSpPr>
        <p:spPr>
          <a:xfrm>
            <a:off x="797487" y="692471"/>
            <a:ext cx="422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2D3D8"/>
                </a:solidFill>
                <a:latin typeface="Cooper Black" panose="0208090404030B020404" pitchFamily="18" charset="0"/>
              </a:rPr>
              <a:t>LET’S TRAVEL</a:t>
            </a:r>
          </a:p>
          <a:p>
            <a:r>
              <a:rPr lang="en-US" sz="3600" dirty="0">
                <a:solidFill>
                  <a:srgbClr val="EEAA21"/>
                </a:solidFill>
                <a:latin typeface="Cooper Black" panose="0208090404030B020404" pitchFamily="18" charset="0"/>
              </a:rPr>
              <a:t>WITH FRIENDS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30ADB0-D882-4E79-9A6F-E622731DBC2A}"/>
              </a:ext>
            </a:extLst>
          </p:cNvPr>
          <p:cNvSpPr txBox="1"/>
          <p:nvPr/>
        </p:nvSpPr>
        <p:spPr>
          <a:xfrm>
            <a:off x="797487" y="1892800"/>
            <a:ext cx="5482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sz="1600" dirty="0">
              <a:solidFill>
                <a:schemeClr val="bg1"/>
              </a:solidFill>
            </a:endParaRPr>
          </a:p>
          <a:p>
            <a:r>
              <a:rPr lang="en-PH" sz="1600" dirty="0">
                <a:solidFill>
                  <a:schemeClr val="bg1"/>
                </a:solidFill>
              </a:rPr>
              <a:t>Don’t wait any longer and book your holiday now! You’ll benefit from a 50% discount on the best available travel rate.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CD58C-6AED-4507-9F46-8049BBE716EC}"/>
              </a:ext>
            </a:extLst>
          </p:cNvPr>
          <p:cNvSpPr txBox="1"/>
          <p:nvPr/>
        </p:nvSpPr>
        <p:spPr>
          <a:xfrm>
            <a:off x="785515" y="3675258"/>
            <a:ext cx="3682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 nights accommodation Daily breakfast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Underground River Tour with buffet lunch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Roundtrip airport transfers</a:t>
            </a:r>
          </a:p>
          <a:p>
            <a:r>
              <a:rPr lang="en-PH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580F6-74C8-400A-9B0C-31725E93E08E}"/>
              </a:ext>
            </a:extLst>
          </p:cNvPr>
          <p:cNvSpPr txBox="1"/>
          <p:nvPr/>
        </p:nvSpPr>
        <p:spPr>
          <a:xfrm>
            <a:off x="878115" y="4102867"/>
            <a:ext cx="2964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 Days Palawan Philippines Tour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51EDBE-2044-486D-A331-4576F6626B5E}"/>
              </a:ext>
            </a:extLst>
          </p:cNvPr>
          <p:cNvSpPr txBox="1"/>
          <p:nvPr/>
        </p:nvSpPr>
        <p:spPr>
          <a:xfrm>
            <a:off x="4561009" y="4168358"/>
            <a:ext cx="2726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Roundtrip airport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Hotel accommodation Daily breakfast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PH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Whole Day Taipei City Tour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A52189-2D10-402C-A786-6FA9D3451EFA}"/>
              </a:ext>
            </a:extLst>
          </p:cNvPr>
          <p:cNvSpPr txBox="1"/>
          <p:nvPr/>
        </p:nvSpPr>
        <p:spPr>
          <a:xfrm>
            <a:off x="4561009" y="4102867"/>
            <a:ext cx="27268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02F42"/>
                </a:solidFill>
              </a:rPr>
              <a:t>Taiwan Tour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BF31514-9031-412D-BEA3-C01740FE1131}"/>
              </a:ext>
            </a:extLst>
          </p:cNvPr>
          <p:cNvCxnSpPr>
            <a:cxnSpLocks/>
          </p:cNvCxnSpPr>
          <p:nvPr/>
        </p:nvCxnSpPr>
        <p:spPr>
          <a:xfrm>
            <a:off x="4209143" y="4253433"/>
            <a:ext cx="0" cy="1222375"/>
          </a:xfrm>
          <a:prstGeom prst="line">
            <a:avLst/>
          </a:prstGeom>
          <a:ln w="12700">
            <a:solidFill>
              <a:srgbClr val="202F4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5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AA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er next to the ocean&#10;&#10;Description generated with very high confidence">
            <a:extLst>
              <a:ext uri="{FF2B5EF4-FFF2-40B4-BE49-F238E27FC236}">
                <a16:creationId xmlns:a16="http://schemas.microsoft.com/office/drawing/2014/main" id="{56E00A16-89FE-47F2-B0DD-C21509C1B7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16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" t="41527" r="834" b="9306"/>
          <a:stretch/>
        </p:blipFill>
        <p:spPr>
          <a:xfrm>
            <a:off x="0" y="0"/>
            <a:ext cx="12192000" cy="4064000"/>
          </a:xfrm>
          <a:prstGeom prst="rect">
            <a:avLst/>
          </a:prstGeom>
        </p:spPr>
      </p:pic>
      <p:pic>
        <p:nvPicPr>
          <p:cNvPr id="5" name="Picture 4" descr="A picture containing table, cup, person, sitting&#10;&#10;Description generated with very high confidence">
            <a:extLst>
              <a:ext uri="{FF2B5EF4-FFF2-40B4-BE49-F238E27FC236}">
                <a16:creationId xmlns:a16="http://schemas.microsoft.com/office/drawing/2014/main" id="{0738F3C3-C49B-417C-9960-D3B222BCE0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1" t="1045" r="27461"/>
          <a:stretch/>
        </p:blipFill>
        <p:spPr>
          <a:xfrm>
            <a:off x="4546599" y="2712357"/>
            <a:ext cx="3098802" cy="3145971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F8D90F-27C9-4F38-9047-AD0F8FDD0C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3" t="5396" r="16977" b="5396"/>
          <a:stretch/>
        </p:blipFill>
        <p:spPr>
          <a:xfrm>
            <a:off x="1244598" y="3176814"/>
            <a:ext cx="3098802" cy="3145971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A9556C-E8C8-4725-9F93-451B3E0A06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1" t="9448" r="20051" b="9448"/>
          <a:stretch/>
        </p:blipFill>
        <p:spPr>
          <a:xfrm>
            <a:off x="7848600" y="3176814"/>
            <a:ext cx="3098802" cy="3145971"/>
          </a:xfrm>
          <a:prstGeom prst="rect">
            <a:avLst/>
          </a:prstGeom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Half Frame 7">
            <a:extLst>
              <a:ext uri="{FF2B5EF4-FFF2-40B4-BE49-F238E27FC236}">
                <a16:creationId xmlns:a16="http://schemas.microsoft.com/office/drawing/2014/main" id="{8D6F3750-C295-4458-8CD9-AB82847FB930}"/>
              </a:ext>
            </a:extLst>
          </p:cNvPr>
          <p:cNvSpPr/>
          <p:nvPr/>
        </p:nvSpPr>
        <p:spPr>
          <a:xfrm rot="5400000">
            <a:off x="10744203" y="2898512"/>
            <a:ext cx="406398" cy="406398"/>
          </a:xfrm>
          <a:prstGeom prst="halfFrame">
            <a:avLst>
              <a:gd name="adj1" fmla="val 7677"/>
              <a:gd name="adj2" fmla="val 8190"/>
            </a:avLst>
          </a:prstGeom>
          <a:solidFill>
            <a:srgbClr val="EB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Half Frame 8">
            <a:extLst>
              <a:ext uri="{FF2B5EF4-FFF2-40B4-BE49-F238E27FC236}">
                <a16:creationId xmlns:a16="http://schemas.microsoft.com/office/drawing/2014/main" id="{FDEB1B9F-56F3-44E0-976E-717668209186}"/>
              </a:ext>
            </a:extLst>
          </p:cNvPr>
          <p:cNvSpPr/>
          <p:nvPr/>
        </p:nvSpPr>
        <p:spPr>
          <a:xfrm>
            <a:off x="977900" y="2898512"/>
            <a:ext cx="406398" cy="406398"/>
          </a:xfrm>
          <a:prstGeom prst="halfFrame">
            <a:avLst>
              <a:gd name="adj1" fmla="val 7677"/>
              <a:gd name="adj2" fmla="val 8190"/>
            </a:avLst>
          </a:prstGeom>
          <a:solidFill>
            <a:srgbClr val="EBED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D92344-D25B-4882-B19C-4C3D4384072D}"/>
              </a:ext>
            </a:extLst>
          </p:cNvPr>
          <p:cNvSpPr txBox="1"/>
          <p:nvPr/>
        </p:nvSpPr>
        <p:spPr>
          <a:xfrm>
            <a:off x="2443443" y="692471"/>
            <a:ext cx="7305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ooper Black" panose="0208090404030B020404" pitchFamily="18" charset="0"/>
              </a:rPr>
              <a:t>SPECIAL PACKAGE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CE9208-A5BC-4DA4-93AF-07985D5FDA49}"/>
              </a:ext>
            </a:extLst>
          </p:cNvPr>
          <p:cNvSpPr txBox="1"/>
          <p:nvPr/>
        </p:nvSpPr>
        <p:spPr>
          <a:xfrm>
            <a:off x="596901" y="1425959"/>
            <a:ext cx="1097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PH" sz="1600" dirty="0">
              <a:solidFill>
                <a:schemeClr val="bg1"/>
              </a:solidFill>
            </a:endParaRPr>
          </a:p>
          <a:p>
            <a:r>
              <a:rPr lang="en-PH" sz="1600" dirty="0">
                <a:solidFill>
                  <a:schemeClr val="bg1"/>
                </a:solidFill>
              </a:rPr>
              <a:t>Don’t wait any longer and book your holiday now! You’ll benefit from a 50% discount on the best available travel rate.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02B3F7-062F-4A63-975C-C2191D00B1F3}"/>
              </a:ext>
            </a:extLst>
          </p:cNvPr>
          <p:cNvSpPr/>
          <p:nvPr/>
        </p:nvSpPr>
        <p:spPr>
          <a:xfrm>
            <a:off x="1244598" y="5577830"/>
            <a:ext cx="2565402" cy="558800"/>
          </a:xfrm>
          <a:prstGeom prst="rect">
            <a:avLst/>
          </a:prstGeom>
          <a:solidFill>
            <a:srgbClr val="202F42"/>
          </a:solidFill>
          <a:ln>
            <a:noFill/>
          </a:ln>
          <a:effectLst>
            <a:outerShdw blurRad="1905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Beautiful Overlooking Views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90E039-F902-47F7-9A7A-98515C01DBE6}"/>
              </a:ext>
            </a:extLst>
          </p:cNvPr>
          <p:cNvSpPr/>
          <p:nvPr/>
        </p:nvSpPr>
        <p:spPr>
          <a:xfrm>
            <a:off x="4546599" y="5041900"/>
            <a:ext cx="2565402" cy="558800"/>
          </a:xfrm>
          <a:prstGeom prst="rect">
            <a:avLst/>
          </a:prstGeom>
          <a:solidFill>
            <a:srgbClr val="202F42"/>
          </a:solidFill>
          <a:ln>
            <a:noFill/>
          </a:ln>
          <a:effectLst>
            <a:outerShdw blurRad="1905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Free Breakfast / Lunch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102F34-59DB-4016-8976-A6620009E838}"/>
              </a:ext>
            </a:extLst>
          </p:cNvPr>
          <p:cNvSpPr/>
          <p:nvPr/>
        </p:nvSpPr>
        <p:spPr>
          <a:xfrm>
            <a:off x="7848600" y="5577830"/>
            <a:ext cx="2565402" cy="558800"/>
          </a:xfrm>
          <a:prstGeom prst="rect">
            <a:avLst/>
          </a:prstGeom>
          <a:solidFill>
            <a:srgbClr val="202F42"/>
          </a:solidFill>
          <a:ln>
            <a:noFill/>
          </a:ln>
          <a:effectLst>
            <a:outerShdw blurRad="1905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Swimming Pools</a:t>
            </a:r>
          </a:p>
        </p:txBody>
      </p:sp>
    </p:spTree>
    <p:extLst>
      <p:ext uri="{BB962C8B-B14F-4D97-AF65-F5344CB8AC3E}">
        <p14:creationId xmlns:p14="http://schemas.microsoft.com/office/powerpoint/2010/main" val="3331130108"/>
      </p:ext>
    </p:extLst>
  </p:cSld>
  <p:clrMapOvr>
    <a:masterClrMapping/>
  </p:clrMapOvr>
  <p:transition spd="med" advClick="0" advTm="5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AE93B7-6B15-4D67-AD73-47D90BB28D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13" t="9994" r="15059" b="9837"/>
          <a:stretch/>
        </p:blipFill>
        <p:spPr>
          <a:xfrm>
            <a:off x="5913432" y="-14517"/>
            <a:ext cx="6326880" cy="6872517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D020B37-2164-4CB5-B195-858E74203655}"/>
              </a:ext>
            </a:extLst>
          </p:cNvPr>
          <p:cNvSpPr/>
          <p:nvPr/>
        </p:nvSpPr>
        <p:spPr>
          <a:xfrm>
            <a:off x="0" y="-14516"/>
            <a:ext cx="9224557" cy="6995887"/>
          </a:xfrm>
          <a:custGeom>
            <a:avLst/>
            <a:gdLst>
              <a:gd name="connsiteX0" fmla="*/ 0 w 7912100"/>
              <a:gd name="connsiteY0" fmla="*/ 0 h 6858000"/>
              <a:gd name="connsiteX1" fmla="*/ 7912100 w 7912100"/>
              <a:gd name="connsiteY1" fmla="*/ 0 h 6858000"/>
              <a:gd name="connsiteX2" fmla="*/ 7912100 w 7912100"/>
              <a:gd name="connsiteY2" fmla="*/ 6858000 h 6858000"/>
              <a:gd name="connsiteX3" fmla="*/ 0 w 7912100"/>
              <a:gd name="connsiteY3" fmla="*/ 6858000 h 6858000"/>
              <a:gd name="connsiteX4" fmla="*/ 0 w 7912100"/>
              <a:gd name="connsiteY4" fmla="*/ 0 h 6858000"/>
              <a:gd name="connsiteX0" fmla="*/ 0 w 7912100"/>
              <a:gd name="connsiteY0" fmla="*/ 0 h 6858000"/>
              <a:gd name="connsiteX1" fmla="*/ 7912100 w 7912100"/>
              <a:gd name="connsiteY1" fmla="*/ 0 h 6858000"/>
              <a:gd name="connsiteX2" fmla="*/ 6108700 w 7912100"/>
              <a:gd name="connsiteY2" fmla="*/ 6819900 h 6858000"/>
              <a:gd name="connsiteX3" fmla="*/ 0 w 7912100"/>
              <a:gd name="connsiteY3" fmla="*/ 6858000 h 6858000"/>
              <a:gd name="connsiteX4" fmla="*/ 0 w 7912100"/>
              <a:gd name="connsiteY4" fmla="*/ 0 h 6858000"/>
              <a:gd name="connsiteX0" fmla="*/ 0 w 8779317"/>
              <a:gd name="connsiteY0" fmla="*/ 0 h 6858000"/>
              <a:gd name="connsiteX1" fmla="*/ 7912100 w 8779317"/>
              <a:gd name="connsiteY1" fmla="*/ 0 h 6858000"/>
              <a:gd name="connsiteX2" fmla="*/ 6108700 w 8779317"/>
              <a:gd name="connsiteY2" fmla="*/ 6819900 h 6858000"/>
              <a:gd name="connsiteX3" fmla="*/ 0 w 8779317"/>
              <a:gd name="connsiteY3" fmla="*/ 6858000 h 6858000"/>
              <a:gd name="connsiteX4" fmla="*/ 0 w 8779317"/>
              <a:gd name="connsiteY4" fmla="*/ 0 h 6858000"/>
              <a:gd name="connsiteX0" fmla="*/ 0 w 8636506"/>
              <a:gd name="connsiteY0" fmla="*/ 0 h 6858000"/>
              <a:gd name="connsiteX1" fmla="*/ 7912100 w 8636506"/>
              <a:gd name="connsiteY1" fmla="*/ 0 h 6858000"/>
              <a:gd name="connsiteX2" fmla="*/ 5003800 w 8636506"/>
              <a:gd name="connsiteY2" fmla="*/ 6832600 h 6858000"/>
              <a:gd name="connsiteX3" fmla="*/ 0 w 8636506"/>
              <a:gd name="connsiteY3" fmla="*/ 6858000 h 6858000"/>
              <a:gd name="connsiteX4" fmla="*/ 0 w 8636506"/>
              <a:gd name="connsiteY4" fmla="*/ 0 h 6858000"/>
              <a:gd name="connsiteX0" fmla="*/ 0 w 8636506"/>
              <a:gd name="connsiteY0" fmla="*/ 0 h 6858000"/>
              <a:gd name="connsiteX1" fmla="*/ 7912100 w 8636506"/>
              <a:gd name="connsiteY1" fmla="*/ 0 h 6858000"/>
              <a:gd name="connsiteX2" fmla="*/ 5003800 w 8636506"/>
              <a:gd name="connsiteY2" fmla="*/ 6851650 h 6858000"/>
              <a:gd name="connsiteX3" fmla="*/ 0 w 8636506"/>
              <a:gd name="connsiteY3" fmla="*/ 6858000 h 6858000"/>
              <a:gd name="connsiteX4" fmla="*/ 0 w 8636506"/>
              <a:gd name="connsiteY4" fmla="*/ 0 h 6858000"/>
              <a:gd name="connsiteX0" fmla="*/ 0 w 8635990"/>
              <a:gd name="connsiteY0" fmla="*/ 0 h 6861175"/>
              <a:gd name="connsiteX1" fmla="*/ 7912100 w 8635990"/>
              <a:gd name="connsiteY1" fmla="*/ 0 h 6861175"/>
              <a:gd name="connsiteX2" fmla="*/ 4999037 w 8635990"/>
              <a:gd name="connsiteY2" fmla="*/ 6861175 h 6861175"/>
              <a:gd name="connsiteX3" fmla="*/ 0 w 8635990"/>
              <a:gd name="connsiteY3" fmla="*/ 6858000 h 6861175"/>
              <a:gd name="connsiteX4" fmla="*/ 0 w 8635990"/>
              <a:gd name="connsiteY4" fmla="*/ 0 h 6861175"/>
              <a:gd name="connsiteX0" fmla="*/ 0 w 7699808"/>
              <a:gd name="connsiteY0" fmla="*/ 14515 h 6875690"/>
              <a:gd name="connsiteX1" fmla="*/ 6838043 w 7699808"/>
              <a:gd name="connsiteY1" fmla="*/ 0 h 6875690"/>
              <a:gd name="connsiteX2" fmla="*/ 4999037 w 7699808"/>
              <a:gd name="connsiteY2" fmla="*/ 6875690 h 6875690"/>
              <a:gd name="connsiteX3" fmla="*/ 0 w 7699808"/>
              <a:gd name="connsiteY3" fmla="*/ 6872515 h 6875690"/>
              <a:gd name="connsiteX4" fmla="*/ 0 w 7699808"/>
              <a:gd name="connsiteY4" fmla="*/ 14515 h 6875690"/>
              <a:gd name="connsiteX0" fmla="*/ 0 w 7834531"/>
              <a:gd name="connsiteY0" fmla="*/ 14515 h 6875690"/>
              <a:gd name="connsiteX1" fmla="*/ 6838043 w 7834531"/>
              <a:gd name="connsiteY1" fmla="*/ 0 h 6875690"/>
              <a:gd name="connsiteX2" fmla="*/ 4999037 w 7834531"/>
              <a:gd name="connsiteY2" fmla="*/ 6875690 h 6875690"/>
              <a:gd name="connsiteX3" fmla="*/ 0 w 7834531"/>
              <a:gd name="connsiteY3" fmla="*/ 6872515 h 6875690"/>
              <a:gd name="connsiteX4" fmla="*/ 0 w 7834531"/>
              <a:gd name="connsiteY4" fmla="*/ 14515 h 6875690"/>
              <a:gd name="connsiteX0" fmla="*/ 0 w 8025727"/>
              <a:gd name="connsiteY0" fmla="*/ 14515 h 6872515"/>
              <a:gd name="connsiteX1" fmla="*/ 6838043 w 8025727"/>
              <a:gd name="connsiteY1" fmla="*/ 0 h 6872515"/>
              <a:gd name="connsiteX2" fmla="*/ 6005077 w 8025727"/>
              <a:gd name="connsiteY2" fmla="*/ 6861176 h 6872515"/>
              <a:gd name="connsiteX3" fmla="*/ 0 w 8025727"/>
              <a:gd name="connsiteY3" fmla="*/ 6872515 h 6872515"/>
              <a:gd name="connsiteX4" fmla="*/ 0 w 8025727"/>
              <a:gd name="connsiteY4" fmla="*/ 14515 h 6872515"/>
              <a:gd name="connsiteX0" fmla="*/ 0 w 7992356"/>
              <a:gd name="connsiteY0" fmla="*/ 14515 h 6872515"/>
              <a:gd name="connsiteX1" fmla="*/ 6838043 w 7992356"/>
              <a:gd name="connsiteY1" fmla="*/ 0 h 6872515"/>
              <a:gd name="connsiteX2" fmla="*/ 6005077 w 7992356"/>
              <a:gd name="connsiteY2" fmla="*/ 6861176 h 6872515"/>
              <a:gd name="connsiteX3" fmla="*/ 0 w 7992356"/>
              <a:gd name="connsiteY3" fmla="*/ 6872515 h 6872515"/>
              <a:gd name="connsiteX4" fmla="*/ 0 w 7992356"/>
              <a:gd name="connsiteY4" fmla="*/ 14515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92356" h="6872515">
                <a:moveTo>
                  <a:pt x="0" y="14515"/>
                </a:moveTo>
                <a:lnTo>
                  <a:pt x="6838043" y="0"/>
                </a:lnTo>
                <a:cubicBezTo>
                  <a:pt x="9604971" y="4263571"/>
                  <a:pt x="6606210" y="4587876"/>
                  <a:pt x="6005077" y="6861176"/>
                </a:cubicBezTo>
                <a:lnTo>
                  <a:pt x="0" y="6872515"/>
                </a:lnTo>
                <a:lnTo>
                  <a:pt x="0" y="14515"/>
                </a:lnTo>
                <a:close/>
              </a:path>
            </a:pathLst>
          </a:custGeom>
          <a:solidFill>
            <a:srgbClr val="202F42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877044-E3F6-4D5D-B08C-D51CE72D90C1}"/>
              </a:ext>
            </a:extLst>
          </p:cNvPr>
          <p:cNvSpPr/>
          <p:nvPr/>
        </p:nvSpPr>
        <p:spPr>
          <a:xfrm>
            <a:off x="606417" y="2363834"/>
            <a:ext cx="1991640" cy="2750458"/>
          </a:xfrm>
          <a:prstGeom prst="roundRect">
            <a:avLst>
              <a:gd name="adj" fmla="val 6240"/>
            </a:avLst>
          </a:prstGeom>
          <a:solidFill>
            <a:srgbClr val="02D3D8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6819CA-ADF0-413A-AEBF-3F39D3F7F786}"/>
              </a:ext>
            </a:extLst>
          </p:cNvPr>
          <p:cNvSpPr/>
          <p:nvPr/>
        </p:nvSpPr>
        <p:spPr>
          <a:xfrm>
            <a:off x="2727097" y="2363834"/>
            <a:ext cx="1991640" cy="2750458"/>
          </a:xfrm>
          <a:prstGeom prst="roundRect">
            <a:avLst>
              <a:gd name="adj" fmla="val 6240"/>
            </a:avLst>
          </a:prstGeom>
          <a:solidFill>
            <a:srgbClr val="EEAA21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2E0FCE-4BF3-4111-AFB6-F0899E6972CC}"/>
              </a:ext>
            </a:extLst>
          </p:cNvPr>
          <p:cNvSpPr/>
          <p:nvPr/>
        </p:nvSpPr>
        <p:spPr>
          <a:xfrm>
            <a:off x="4846405" y="2363834"/>
            <a:ext cx="1991640" cy="2750458"/>
          </a:xfrm>
          <a:prstGeom prst="roundRect">
            <a:avLst>
              <a:gd name="adj" fmla="val 6240"/>
            </a:avLst>
          </a:prstGeom>
          <a:solidFill>
            <a:srgbClr val="02D3D8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172CC5-5F4F-4E41-BBFF-0FB52F3383B2}"/>
              </a:ext>
            </a:extLst>
          </p:cNvPr>
          <p:cNvGrpSpPr/>
          <p:nvPr/>
        </p:nvGrpSpPr>
        <p:grpSpPr>
          <a:xfrm>
            <a:off x="1415467" y="2533431"/>
            <a:ext cx="4582498" cy="454794"/>
            <a:chOff x="1774297" y="2562012"/>
            <a:chExt cx="3857764" cy="382866"/>
          </a:xfrm>
        </p:grpSpPr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285C95C3-6627-40F1-8E58-79226D7213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65222" y="2607535"/>
              <a:ext cx="266839" cy="238825"/>
            </a:xfrm>
            <a:custGeom>
              <a:avLst/>
              <a:gdLst>
                <a:gd name="T0" fmla="*/ 24 w 161"/>
                <a:gd name="T1" fmla="*/ 91 h 144"/>
                <a:gd name="T2" fmla="*/ 65 w 161"/>
                <a:gd name="T3" fmla="*/ 91 h 144"/>
                <a:gd name="T4" fmla="*/ 65 w 161"/>
                <a:gd name="T5" fmla="*/ 105 h 144"/>
                <a:gd name="T6" fmla="*/ 61 w 161"/>
                <a:gd name="T7" fmla="*/ 105 h 144"/>
                <a:gd name="T8" fmla="*/ 60 w 161"/>
                <a:gd name="T9" fmla="*/ 110 h 144"/>
                <a:gd name="T10" fmla="*/ 59 w 161"/>
                <a:gd name="T11" fmla="*/ 112 h 144"/>
                <a:gd name="T12" fmla="*/ 60 w 161"/>
                <a:gd name="T13" fmla="*/ 114 h 144"/>
                <a:gd name="T14" fmla="*/ 61 w 161"/>
                <a:gd name="T15" fmla="*/ 118 h 144"/>
                <a:gd name="T16" fmla="*/ 60 w 161"/>
                <a:gd name="T17" fmla="*/ 123 h 144"/>
                <a:gd name="T18" fmla="*/ 59 w 161"/>
                <a:gd name="T19" fmla="*/ 125 h 144"/>
                <a:gd name="T20" fmla="*/ 60 w 161"/>
                <a:gd name="T21" fmla="*/ 127 h 144"/>
                <a:gd name="T22" fmla="*/ 61 w 161"/>
                <a:gd name="T23" fmla="*/ 131 h 144"/>
                <a:gd name="T24" fmla="*/ 60 w 161"/>
                <a:gd name="T25" fmla="*/ 136 h 144"/>
                <a:gd name="T26" fmla="*/ 59 w 161"/>
                <a:gd name="T27" fmla="*/ 138 h 144"/>
                <a:gd name="T28" fmla="*/ 60 w 161"/>
                <a:gd name="T29" fmla="*/ 140 h 144"/>
                <a:gd name="T30" fmla="*/ 61 w 161"/>
                <a:gd name="T31" fmla="*/ 144 h 144"/>
                <a:gd name="T32" fmla="*/ 31 w 161"/>
                <a:gd name="T33" fmla="*/ 144 h 144"/>
                <a:gd name="T34" fmla="*/ 31 w 161"/>
                <a:gd name="T35" fmla="*/ 105 h 144"/>
                <a:gd name="T36" fmla="*/ 24 w 161"/>
                <a:gd name="T37" fmla="*/ 105 h 144"/>
                <a:gd name="T38" fmla="*/ 24 w 161"/>
                <a:gd name="T39" fmla="*/ 91 h 144"/>
                <a:gd name="T40" fmla="*/ 7 w 161"/>
                <a:gd name="T41" fmla="*/ 39 h 144"/>
                <a:gd name="T42" fmla="*/ 0 w 161"/>
                <a:gd name="T43" fmla="*/ 46 h 144"/>
                <a:gd name="T44" fmla="*/ 0 w 161"/>
                <a:gd name="T45" fmla="*/ 76 h 144"/>
                <a:gd name="T46" fmla="*/ 7 w 161"/>
                <a:gd name="T47" fmla="*/ 82 h 144"/>
                <a:gd name="T48" fmla="*/ 15 w 161"/>
                <a:gd name="T49" fmla="*/ 82 h 144"/>
                <a:gd name="T50" fmla="*/ 15 w 161"/>
                <a:gd name="T51" fmla="*/ 39 h 144"/>
                <a:gd name="T52" fmla="*/ 7 w 161"/>
                <a:gd name="T53" fmla="*/ 39 h 144"/>
                <a:gd name="T54" fmla="*/ 75 w 161"/>
                <a:gd name="T55" fmla="*/ 37 h 144"/>
                <a:gd name="T56" fmla="*/ 75 w 161"/>
                <a:gd name="T57" fmla="*/ 85 h 144"/>
                <a:gd name="T58" fmla="*/ 20 w 161"/>
                <a:gd name="T59" fmla="*/ 85 h 144"/>
                <a:gd name="T60" fmla="*/ 20 w 161"/>
                <a:gd name="T61" fmla="*/ 37 h 144"/>
                <a:gd name="T62" fmla="*/ 75 w 161"/>
                <a:gd name="T63" fmla="*/ 37 h 144"/>
                <a:gd name="T64" fmla="*/ 55 w 161"/>
                <a:gd name="T65" fmla="*/ 44 h 144"/>
                <a:gd name="T66" fmla="*/ 33 w 161"/>
                <a:gd name="T67" fmla="*/ 44 h 144"/>
                <a:gd name="T68" fmla="*/ 33 w 161"/>
                <a:gd name="T69" fmla="*/ 51 h 144"/>
                <a:gd name="T70" fmla="*/ 55 w 161"/>
                <a:gd name="T71" fmla="*/ 51 h 144"/>
                <a:gd name="T72" fmla="*/ 55 w 161"/>
                <a:gd name="T73" fmla="*/ 44 h 144"/>
                <a:gd name="T74" fmla="*/ 152 w 161"/>
                <a:gd name="T75" fmla="*/ 0 h 144"/>
                <a:gd name="T76" fmla="*/ 152 w 161"/>
                <a:gd name="T77" fmla="*/ 122 h 144"/>
                <a:gd name="T78" fmla="*/ 161 w 161"/>
                <a:gd name="T79" fmla="*/ 122 h 144"/>
                <a:gd name="T80" fmla="*/ 161 w 161"/>
                <a:gd name="T81" fmla="*/ 0 h 144"/>
                <a:gd name="T82" fmla="*/ 152 w 161"/>
                <a:gd name="T83" fmla="*/ 0 h 144"/>
                <a:gd name="T84" fmla="*/ 79 w 161"/>
                <a:gd name="T85" fmla="*/ 37 h 144"/>
                <a:gd name="T86" fmla="*/ 79 w 161"/>
                <a:gd name="T87" fmla="*/ 85 h 144"/>
                <a:gd name="T88" fmla="*/ 145 w 161"/>
                <a:gd name="T89" fmla="*/ 122 h 144"/>
                <a:gd name="T90" fmla="*/ 145 w 161"/>
                <a:gd name="T91" fmla="*/ 0 h 144"/>
                <a:gd name="T92" fmla="*/ 79 w 161"/>
                <a:gd name="T93" fmla="*/ 3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1" h="144">
                  <a:moveTo>
                    <a:pt x="24" y="91"/>
                  </a:moveTo>
                  <a:cubicBezTo>
                    <a:pt x="65" y="91"/>
                    <a:pt x="65" y="91"/>
                    <a:pt x="65" y="91"/>
                  </a:cubicBezTo>
                  <a:cubicBezTo>
                    <a:pt x="65" y="105"/>
                    <a:pt x="65" y="105"/>
                    <a:pt x="65" y="105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8"/>
                    <a:pt x="60" y="109"/>
                    <a:pt x="60" y="110"/>
                  </a:cubicBezTo>
                  <a:cubicBezTo>
                    <a:pt x="59" y="110"/>
                    <a:pt x="59" y="111"/>
                    <a:pt x="59" y="112"/>
                  </a:cubicBezTo>
                  <a:cubicBezTo>
                    <a:pt x="59" y="113"/>
                    <a:pt x="59" y="113"/>
                    <a:pt x="60" y="114"/>
                  </a:cubicBezTo>
                  <a:cubicBezTo>
                    <a:pt x="60" y="115"/>
                    <a:pt x="61" y="116"/>
                    <a:pt x="61" y="118"/>
                  </a:cubicBezTo>
                  <a:cubicBezTo>
                    <a:pt x="61" y="121"/>
                    <a:pt x="60" y="122"/>
                    <a:pt x="60" y="123"/>
                  </a:cubicBezTo>
                  <a:cubicBezTo>
                    <a:pt x="59" y="123"/>
                    <a:pt x="59" y="124"/>
                    <a:pt x="59" y="125"/>
                  </a:cubicBezTo>
                  <a:cubicBezTo>
                    <a:pt x="59" y="126"/>
                    <a:pt x="59" y="126"/>
                    <a:pt x="60" y="127"/>
                  </a:cubicBezTo>
                  <a:cubicBezTo>
                    <a:pt x="60" y="128"/>
                    <a:pt x="61" y="129"/>
                    <a:pt x="61" y="131"/>
                  </a:cubicBezTo>
                  <a:cubicBezTo>
                    <a:pt x="61" y="134"/>
                    <a:pt x="60" y="135"/>
                    <a:pt x="60" y="136"/>
                  </a:cubicBezTo>
                  <a:cubicBezTo>
                    <a:pt x="59" y="136"/>
                    <a:pt x="59" y="137"/>
                    <a:pt x="59" y="138"/>
                  </a:cubicBezTo>
                  <a:cubicBezTo>
                    <a:pt x="59" y="139"/>
                    <a:pt x="59" y="139"/>
                    <a:pt x="60" y="140"/>
                  </a:cubicBezTo>
                  <a:cubicBezTo>
                    <a:pt x="60" y="141"/>
                    <a:pt x="61" y="142"/>
                    <a:pt x="61" y="144"/>
                  </a:cubicBezTo>
                  <a:cubicBezTo>
                    <a:pt x="31" y="144"/>
                    <a:pt x="31" y="144"/>
                    <a:pt x="31" y="144"/>
                  </a:cubicBezTo>
                  <a:cubicBezTo>
                    <a:pt x="31" y="105"/>
                    <a:pt x="31" y="105"/>
                    <a:pt x="31" y="105"/>
                  </a:cubicBezTo>
                  <a:cubicBezTo>
                    <a:pt x="24" y="105"/>
                    <a:pt x="24" y="105"/>
                    <a:pt x="24" y="105"/>
                  </a:cubicBezTo>
                  <a:lnTo>
                    <a:pt x="24" y="91"/>
                  </a:lnTo>
                  <a:close/>
                  <a:moveTo>
                    <a:pt x="7" y="39"/>
                  </a:moveTo>
                  <a:cubicBezTo>
                    <a:pt x="3" y="39"/>
                    <a:pt x="0" y="43"/>
                    <a:pt x="0" y="4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9"/>
                    <a:pt x="3" y="82"/>
                    <a:pt x="7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39"/>
                    <a:pt x="15" y="39"/>
                    <a:pt x="15" y="39"/>
                  </a:cubicBezTo>
                  <a:lnTo>
                    <a:pt x="7" y="39"/>
                  </a:lnTo>
                  <a:close/>
                  <a:moveTo>
                    <a:pt x="75" y="37"/>
                  </a:moveTo>
                  <a:cubicBezTo>
                    <a:pt x="75" y="85"/>
                    <a:pt x="75" y="85"/>
                    <a:pt x="75" y="85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20" y="37"/>
                    <a:pt x="20" y="37"/>
                    <a:pt x="20" y="37"/>
                  </a:cubicBezTo>
                  <a:lnTo>
                    <a:pt x="75" y="37"/>
                  </a:lnTo>
                  <a:close/>
                  <a:moveTo>
                    <a:pt x="55" y="44"/>
                  </a:moveTo>
                  <a:cubicBezTo>
                    <a:pt x="33" y="44"/>
                    <a:pt x="33" y="44"/>
                    <a:pt x="33" y="44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55" y="51"/>
                    <a:pt x="55" y="51"/>
                    <a:pt x="55" y="51"/>
                  </a:cubicBezTo>
                  <a:lnTo>
                    <a:pt x="55" y="44"/>
                  </a:lnTo>
                  <a:close/>
                  <a:moveTo>
                    <a:pt x="152" y="0"/>
                  </a:moveTo>
                  <a:cubicBezTo>
                    <a:pt x="152" y="122"/>
                    <a:pt x="152" y="122"/>
                    <a:pt x="152" y="122"/>
                  </a:cubicBezTo>
                  <a:cubicBezTo>
                    <a:pt x="161" y="122"/>
                    <a:pt x="161" y="122"/>
                    <a:pt x="161" y="122"/>
                  </a:cubicBezTo>
                  <a:cubicBezTo>
                    <a:pt x="161" y="0"/>
                    <a:pt x="161" y="0"/>
                    <a:pt x="161" y="0"/>
                  </a:cubicBezTo>
                  <a:lnTo>
                    <a:pt x="152" y="0"/>
                  </a:lnTo>
                  <a:close/>
                  <a:moveTo>
                    <a:pt x="79" y="37"/>
                  </a:moveTo>
                  <a:cubicBezTo>
                    <a:pt x="79" y="85"/>
                    <a:pt x="79" y="85"/>
                    <a:pt x="79" y="85"/>
                  </a:cubicBezTo>
                  <a:cubicBezTo>
                    <a:pt x="145" y="122"/>
                    <a:pt x="145" y="122"/>
                    <a:pt x="145" y="122"/>
                  </a:cubicBezTo>
                  <a:cubicBezTo>
                    <a:pt x="145" y="0"/>
                    <a:pt x="145" y="0"/>
                    <a:pt x="145" y="0"/>
                  </a:cubicBezTo>
                  <a:lnTo>
                    <a:pt x="79" y="37"/>
                  </a:lnTo>
                  <a:close/>
                </a:path>
              </a:pathLst>
            </a:custGeom>
            <a:solidFill>
              <a:srgbClr val="EBED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4">
              <a:extLst>
                <a:ext uri="{FF2B5EF4-FFF2-40B4-BE49-F238E27FC236}">
                  <a16:creationId xmlns:a16="http://schemas.microsoft.com/office/drawing/2014/main" id="{CB69C7C8-7044-4D93-A44C-FC429E5777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5044" y="2562012"/>
              <a:ext cx="261236" cy="329872"/>
            </a:xfrm>
            <a:custGeom>
              <a:avLst/>
              <a:gdLst>
                <a:gd name="T0" fmla="*/ 110 w 158"/>
                <a:gd name="T1" fmla="*/ 184 h 199"/>
                <a:gd name="T2" fmla="*/ 115 w 158"/>
                <a:gd name="T3" fmla="*/ 199 h 199"/>
                <a:gd name="T4" fmla="*/ 37 w 158"/>
                <a:gd name="T5" fmla="*/ 199 h 199"/>
                <a:gd name="T6" fmla="*/ 32 w 158"/>
                <a:gd name="T7" fmla="*/ 184 h 199"/>
                <a:gd name="T8" fmla="*/ 41 w 158"/>
                <a:gd name="T9" fmla="*/ 184 h 199"/>
                <a:gd name="T10" fmla="*/ 36 w 158"/>
                <a:gd name="T11" fmla="*/ 173 h 199"/>
                <a:gd name="T12" fmla="*/ 62 w 158"/>
                <a:gd name="T13" fmla="*/ 173 h 199"/>
                <a:gd name="T14" fmla="*/ 7 w 158"/>
                <a:gd name="T15" fmla="*/ 18 h 199"/>
                <a:gd name="T16" fmla="*/ 0 w 158"/>
                <a:gd name="T17" fmla="*/ 9 h 199"/>
                <a:gd name="T18" fmla="*/ 9 w 158"/>
                <a:gd name="T19" fmla="*/ 0 h 199"/>
                <a:gd name="T20" fmla="*/ 18 w 158"/>
                <a:gd name="T21" fmla="*/ 9 h 199"/>
                <a:gd name="T22" fmla="*/ 15 w 158"/>
                <a:gd name="T23" fmla="*/ 15 h 199"/>
                <a:gd name="T24" fmla="*/ 71 w 158"/>
                <a:gd name="T25" fmla="*/ 173 h 199"/>
                <a:gd name="T26" fmla="*/ 97 w 158"/>
                <a:gd name="T27" fmla="*/ 173 h 199"/>
                <a:gd name="T28" fmla="*/ 101 w 158"/>
                <a:gd name="T29" fmla="*/ 184 h 199"/>
                <a:gd name="T30" fmla="*/ 110 w 158"/>
                <a:gd name="T31" fmla="*/ 184 h 199"/>
                <a:gd name="T32" fmla="*/ 75 w 158"/>
                <a:gd name="T33" fmla="*/ 73 h 199"/>
                <a:gd name="T34" fmla="*/ 58 w 158"/>
                <a:gd name="T35" fmla="*/ 27 h 199"/>
                <a:gd name="T36" fmla="*/ 72 w 158"/>
                <a:gd name="T37" fmla="*/ 19 h 199"/>
                <a:gd name="T38" fmla="*/ 20 w 158"/>
                <a:gd name="T39" fmla="*/ 19 h 199"/>
                <a:gd name="T40" fmla="*/ 39 w 158"/>
                <a:gd name="T41" fmla="*/ 73 h 199"/>
                <a:gd name="T42" fmla="*/ 75 w 158"/>
                <a:gd name="T43" fmla="*/ 73 h 199"/>
                <a:gd name="T44" fmla="*/ 66 w 158"/>
                <a:gd name="T45" fmla="*/ 33 h 199"/>
                <a:gd name="T46" fmla="*/ 85 w 158"/>
                <a:gd name="T47" fmla="*/ 87 h 199"/>
                <a:gd name="T48" fmla="*/ 158 w 158"/>
                <a:gd name="T49" fmla="*/ 87 h 199"/>
                <a:gd name="T50" fmla="*/ 124 w 158"/>
                <a:gd name="T51" fmla="*/ 60 h 199"/>
                <a:gd name="T52" fmla="*/ 139 w 158"/>
                <a:gd name="T53" fmla="*/ 33 h 199"/>
                <a:gd name="T54" fmla="*/ 66 w 158"/>
                <a:gd name="T55" fmla="*/ 33 h 199"/>
                <a:gd name="T56" fmla="*/ 84 w 158"/>
                <a:gd name="T57" fmla="*/ 28 h 199"/>
                <a:gd name="T58" fmla="*/ 81 w 158"/>
                <a:gd name="T59" fmla="*/ 19 h 199"/>
                <a:gd name="T60" fmla="*/ 66 w 158"/>
                <a:gd name="T61" fmla="*/ 28 h 199"/>
                <a:gd name="T62" fmla="*/ 84 w 158"/>
                <a:gd name="T63" fmla="*/ 2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8" h="199">
                  <a:moveTo>
                    <a:pt x="110" y="184"/>
                  </a:moveTo>
                  <a:cubicBezTo>
                    <a:pt x="115" y="199"/>
                    <a:pt x="115" y="199"/>
                    <a:pt x="115" y="199"/>
                  </a:cubicBezTo>
                  <a:cubicBezTo>
                    <a:pt x="37" y="199"/>
                    <a:pt x="37" y="199"/>
                    <a:pt x="37" y="199"/>
                  </a:cubicBezTo>
                  <a:cubicBezTo>
                    <a:pt x="32" y="184"/>
                    <a:pt x="32" y="184"/>
                    <a:pt x="32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36" y="173"/>
                    <a:pt x="36" y="173"/>
                    <a:pt x="36" y="173"/>
                  </a:cubicBezTo>
                  <a:cubicBezTo>
                    <a:pt x="62" y="173"/>
                    <a:pt x="62" y="173"/>
                    <a:pt x="62" y="17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3" y="17"/>
                    <a:pt x="0" y="13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" y="0"/>
                    <a:pt x="18" y="4"/>
                    <a:pt x="18" y="9"/>
                  </a:cubicBezTo>
                  <a:cubicBezTo>
                    <a:pt x="18" y="11"/>
                    <a:pt x="17" y="14"/>
                    <a:pt x="15" y="15"/>
                  </a:cubicBezTo>
                  <a:cubicBezTo>
                    <a:pt x="71" y="173"/>
                    <a:pt x="71" y="173"/>
                    <a:pt x="71" y="173"/>
                  </a:cubicBezTo>
                  <a:cubicBezTo>
                    <a:pt x="97" y="173"/>
                    <a:pt x="97" y="173"/>
                    <a:pt x="97" y="173"/>
                  </a:cubicBezTo>
                  <a:cubicBezTo>
                    <a:pt x="101" y="184"/>
                    <a:pt x="101" y="184"/>
                    <a:pt x="101" y="184"/>
                  </a:cubicBezTo>
                  <a:lnTo>
                    <a:pt x="110" y="184"/>
                  </a:lnTo>
                  <a:close/>
                  <a:moveTo>
                    <a:pt x="75" y="73"/>
                  </a:moveTo>
                  <a:cubicBezTo>
                    <a:pt x="58" y="27"/>
                    <a:pt x="58" y="27"/>
                    <a:pt x="58" y="27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39" y="73"/>
                    <a:pt x="39" y="73"/>
                    <a:pt x="39" y="73"/>
                  </a:cubicBezTo>
                  <a:lnTo>
                    <a:pt x="75" y="73"/>
                  </a:lnTo>
                  <a:close/>
                  <a:moveTo>
                    <a:pt x="66" y="33"/>
                  </a:moveTo>
                  <a:cubicBezTo>
                    <a:pt x="85" y="87"/>
                    <a:pt x="85" y="87"/>
                    <a:pt x="85" y="87"/>
                  </a:cubicBezTo>
                  <a:cubicBezTo>
                    <a:pt x="158" y="87"/>
                    <a:pt x="158" y="87"/>
                    <a:pt x="158" y="87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39" y="33"/>
                    <a:pt x="139" y="33"/>
                    <a:pt x="139" y="33"/>
                  </a:cubicBezTo>
                  <a:lnTo>
                    <a:pt x="66" y="33"/>
                  </a:lnTo>
                  <a:close/>
                  <a:moveTo>
                    <a:pt x="84" y="28"/>
                  </a:moveTo>
                  <a:cubicBezTo>
                    <a:pt x="81" y="19"/>
                    <a:pt x="81" y="19"/>
                    <a:pt x="81" y="19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84" y="28"/>
                  </a:lnTo>
                  <a:close/>
                </a:path>
              </a:pathLst>
            </a:custGeom>
            <a:solidFill>
              <a:srgbClr val="EBED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551BE0B3-BA4D-4BFB-B1AA-B80741BA14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74297" y="2609403"/>
              <a:ext cx="314464" cy="335475"/>
            </a:xfrm>
            <a:custGeom>
              <a:avLst/>
              <a:gdLst>
                <a:gd name="T0" fmla="*/ 34 w 190"/>
                <a:gd name="T1" fmla="*/ 145 h 202"/>
                <a:gd name="T2" fmla="*/ 78 w 190"/>
                <a:gd name="T3" fmla="*/ 30 h 202"/>
                <a:gd name="T4" fmla="*/ 181 w 190"/>
                <a:gd name="T5" fmla="*/ 60 h 202"/>
                <a:gd name="T6" fmla="*/ 127 w 190"/>
                <a:gd name="T7" fmla="*/ 109 h 202"/>
                <a:gd name="T8" fmla="*/ 69 w 190"/>
                <a:gd name="T9" fmla="*/ 39 h 202"/>
                <a:gd name="T10" fmla="*/ 78 w 190"/>
                <a:gd name="T11" fmla="*/ 47 h 202"/>
                <a:gd name="T12" fmla="*/ 127 w 190"/>
                <a:gd name="T13" fmla="*/ 103 h 202"/>
                <a:gd name="T14" fmla="*/ 173 w 190"/>
                <a:gd name="T15" fmla="*/ 75 h 202"/>
                <a:gd name="T16" fmla="*/ 177 w 190"/>
                <a:gd name="T17" fmla="*/ 65 h 202"/>
                <a:gd name="T18" fmla="*/ 175 w 190"/>
                <a:gd name="T19" fmla="*/ 69 h 202"/>
                <a:gd name="T20" fmla="*/ 78 w 190"/>
                <a:gd name="T21" fmla="*/ 44 h 202"/>
                <a:gd name="T22" fmla="*/ 79 w 190"/>
                <a:gd name="T23" fmla="*/ 36 h 202"/>
                <a:gd name="T24" fmla="*/ 76 w 190"/>
                <a:gd name="T25" fmla="*/ 46 h 202"/>
                <a:gd name="T26" fmla="*/ 96 w 190"/>
                <a:gd name="T27" fmla="*/ 64 h 202"/>
                <a:gd name="T28" fmla="*/ 143 w 190"/>
                <a:gd name="T29" fmla="*/ 187 h 202"/>
                <a:gd name="T30" fmla="*/ 190 w 190"/>
                <a:gd name="T31" fmla="*/ 185 h 202"/>
                <a:gd name="T32" fmla="*/ 121 w 190"/>
                <a:gd name="T33" fmla="*/ 197 h 202"/>
                <a:gd name="T34" fmla="*/ 93 w 190"/>
                <a:gd name="T35" fmla="*/ 173 h 202"/>
                <a:gd name="T36" fmla="*/ 87 w 190"/>
                <a:gd name="T37" fmla="*/ 150 h 202"/>
                <a:gd name="T38" fmla="*/ 127 w 190"/>
                <a:gd name="T39" fmla="*/ 113 h 202"/>
                <a:gd name="T40" fmla="*/ 189 w 190"/>
                <a:gd name="T41" fmla="*/ 142 h 202"/>
                <a:gd name="T42" fmla="*/ 190 w 190"/>
                <a:gd name="T43" fmla="*/ 185 h 202"/>
                <a:gd name="T44" fmla="*/ 179 w 190"/>
                <a:gd name="T45" fmla="*/ 139 h 202"/>
                <a:gd name="T46" fmla="*/ 180 w 190"/>
                <a:gd name="T47" fmla="*/ 143 h 202"/>
                <a:gd name="T48" fmla="*/ 92 w 190"/>
                <a:gd name="T49" fmla="*/ 159 h 202"/>
                <a:gd name="T50" fmla="*/ 89 w 190"/>
                <a:gd name="T51" fmla="*/ 160 h 202"/>
                <a:gd name="T52" fmla="*/ 94 w 190"/>
                <a:gd name="T53" fmla="*/ 164 h 202"/>
                <a:gd name="T54" fmla="*/ 136 w 190"/>
                <a:gd name="T55" fmla="*/ 194 h 202"/>
                <a:gd name="T56" fmla="*/ 179 w 190"/>
                <a:gd name="T57" fmla="*/ 148 h 202"/>
                <a:gd name="T58" fmla="*/ 183 w 190"/>
                <a:gd name="T59" fmla="*/ 143 h 202"/>
                <a:gd name="T60" fmla="*/ 52 w 190"/>
                <a:gd name="T61" fmla="*/ 165 h 202"/>
                <a:gd name="T62" fmla="*/ 12 w 190"/>
                <a:gd name="T63" fmla="*/ 140 h 202"/>
                <a:gd name="T64" fmla="*/ 7 w 190"/>
                <a:gd name="T65" fmla="*/ 137 h 202"/>
                <a:gd name="T66" fmla="*/ 8 w 190"/>
                <a:gd name="T67" fmla="*/ 132 h 202"/>
                <a:gd name="T68" fmla="*/ 11 w 190"/>
                <a:gd name="T69" fmla="*/ 139 h 202"/>
                <a:gd name="T70" fmla="*/ 95 w 190"/>
                <a:gd name="T71" fmla="*/ 109 h 202"/>
                <a:gd name="T72" fmla="*/ 98 w 190"/>
                <a:gd name="T73" fmla="*/ 109 h 202"/>
                <a:gd name="T74" fmla="*/ 95 w 190"/>
                <a:gd name="T75" fmla="*/ 115 h 202"/>
                <a:gd name="T76" fmla="*/ 104 w 190"/>
                <a:gd name="T77" fmla="*/ 109 h 202"/>
                <a:gd name="T78" fmla="*/ 52 w 190"/>
                <a:gd name="T79" fmla="*/ 73 h 202"/>
                <a:gd name="T80" fmla="*/ 2 w 190"/>
                <a:gd name="T81" fmla="*/ 129 h 202"/>
                <a:gd name="T82" fmla="*/ 52 w 190"/>
                <a:gd name="T83" fmla="*/ 171 h 202"/>
                <a:gd name="T84" fmla="*/ 79 w 190"/>
                <a:gd name="T85" fmla="*/ 16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0" h="202">
                  <a:moveTo>
                    <a:pt x="80" y="130"/>
                  </a:moveTo>
                  <a:cubicBezTo>
                    <a:pt x="83" y="141"/>
                    <a:pt x="76" y="153"/>
                    <a:pt x="63" y="157"/>
                  </a:cubicBezTo>
                  <a:cubicBezTo>
                    <a:pt x="50" y="161"/>
                    <a:pt x="37" y="155"/>
                    <a:pt x="34" y="145"/>
                  </a:cubicBezTo>
                  <a:lnTo>
                    <a:pt x="80" y="130"/>
                  </a:lnTo>
                  <a:close/>
                  <a:moveTo>
                    <a:pt x="69" y="39"/>
                  </a:moveTo>
                  <a:cubicBezTo>
                    <a:pt x="70" y="34"/>
                    <a:pt x="74" y="30"/>
                    <a:pt x="78" y="30"/>
                  </a:cubicBezTo>
                  <a:cubicBezTo>
                    <a:pt x="88" y="12"/>
                    <a:pt x="106" y="0"/>
                    <a:pt x="126" y="0"/>
                  </a:cubicBezTo>
                  <a:cubicBezTo>
                    <a:pt x="132" y="0"/>
                    <a:pt x="137" y="1"/>
                    <a:pt x="142" y="3"/>
                  </a:cubicBezTo>
                  <a:cubicBezTo>
                    <a:pt x="167" y="10"/>
                    <a:pt x="183" y="34"/>
                    <a:pt x="181" y="60"/>
                  </a:cubicBezTo>
                  <a:cubicBezTo>
                    <a:pt x="184" y="62"/>
                    <a:pt x="185" y="67"/>
                    <a:pt x="184" y="72"/>
                  </a:cubicBezTo>
                  <a:cubicBezTo>
                    <a:pt x="182" y="78"/>
                    <a:pt x="178" y="81"/>
                    <a:pt x="174" y="81"/>
                  </a:cubicBezTo>
                  <a:cubicBezTo>
                    <a:pt x="164" y="98"/>
                    <a:pt x="146" y="109"/>
                    <a:pt x="127" y="109"/>
                  </a:cubicBezTo>
                  <a:cubicBezTo>
                    <a:pt x="121" y="109"/>
                    <a:pt x="116" y="108"/>
                    <a:pt x="111" y="107"/>
                  </a:cubicBezTo>
                  <a:cubicBezTo>
                    <a:pt x="87" y="100"/>
                    <a:pt x="71" y="77"/>
                    <a:pt x="72" y="51"/>
                  </a:cubicBezTo>
                  <a:cubicBezTo>
                    <a:pt x="69" y="49"/>
                    <a:pt x="67" y="44"/>
                    <a:pt x="69" y="39"/>
                  </a:cubicBezTo>
                  <a:close/>
                  <a:moveTo>
                    <a:pt x="76" y="46"/>
                  </a:moveTo>
                  <a:cubicBezTo>
                    <a:pt x="76" y="46"/>
                    <a:pt x="76" y="46"/>
                    <a:pt x="76" y="46"/>
                  </a:cubicBezTo>
                  <a:cubicBezTo>
                    <a:pt x="77" y="46"/>
                    <a:pt x="78" y="46"/>
                    <a:pt x="78" y="47"/>
                  </a:cubicBezTo>
                  <a:cubicBezTo>
                    <a:pt x="78" y="47"/>
                    <a:pt x="79" y="48"/>
                    <a:pt x="79" y="49"/>
                  </a:cubicBezTo>
                  <a:cubicBezTo>
                    <a:pt x="76" y="72"/>
                    <a:pt x="90" y="94"/>
                    <a:pt x="113" y="101"/>
                  </a:cubicBezTo>
                  <a:cubicBezTo>
                    <a:pt x="117" y="102"/>
                    <a:pt x="122" y="103"/>
                    <a:pt x="127" y="103"/>
                  </a:cubicBezTo>
                  <a:cubicBezTo>
                    <a:pt x="145" y="103"/>
                    <a:pt x="162" y="92"/>
                    <a:pt x="170" y="75"/>
                  </a:cubicBezTo>
                  <a:cubicBezTo>
                    <a:pt x="170" y="75"/>
                    <a:pt x="171" y="74"/>
                    <a:pt x="171" y="74"/>
                  </a:cubicBezTo>
                  <a:cubicBezTo>
                    <a:pt x="172" y="74"/>
                    <a:pt x="173" y="74"/>
                    <a:pt x="173" y="75"/>
                  </a:cubicBezTo>
                  <a:cubicBezTo>
                    <a:pt x="173" y="75"/>
                    <a:pt x="174" y="75"/>
                    <a:pt x="174" y="75"/>
                  </a:cubicBezTo>
                  <a:cubicBezTo>
                    <a:pt x="175" y="75"/>
                    <a:pt x="177" y="73"/>
                    <a:pt x="178" y="71"/>
                  </a:cubicBezTo>
                  <a:cubicBezTo>
                    <a:pt x="179" y="68"/>
                    <a:pt x="178" y="65"/>
                    <a:pt x="177" y="65"/>
                  </a:cubicBezTo>
                  <a:cubicBezTo>
                    <a:pt x="177" y="65"/>
                    <a:pt x="176" y="65"/>
                    <a:pt x="176" y="65"/>
                  </a:cubicBezTo>
                  <a:cubicBezTo>
                    <a:pt x="176" y="65"/>
                    <a:pt x="176" y="65"/>
                    <a:pt x="176" y="65"/>
                  </a:cubicBezTo>
                  <a:cubicBezTo>
                    <a:pt x="175" y="66"/>
                    <a:pt x="175" y="67"/>
                    <a:pt x="175" y="69"/>
                  </a:cubicBezTo>
                  <a:cubicBezTo>
                    <a:pt x="174" y="70"/>
                    <a:pt x="174" y="71"/>
                    <a:pt x="174" y="72"/>
                  </a:cubicBezTo>
                  <a:cubicBezTo>
                    <a:pt x="155" y="63"/>
                    <a:pt x="141" y="46"/>
                    <a:pt x="135" y="27"/>
                  </a:cubicBezTo>
                  <a:cubicBezTo>
                    <a:pt x="119" y="40"/>
                    <a:pt x="99" y="46"/>
                    <a:pt x="78" y="44"/>
                  </a:cubicBezTo>
                  <a:cubicBezTo>
                    <a:pt x="78" y="43"/>
                    <a:pt x="78" y="42"/>
                    <a:pt x="79" y="41"/>
                  </a:cubicBezTo>
                  <a:cubicBezTo>
                    <a:pt x="79" y="39"/>
                    <a:pt x="79" y="38"/>
                    <a:pt x="80" y="37"/>
                  </a:cubicBezTo>
                  <a:cubicBezTo>
                    <a:pt x="80" y="36"/>
                    <a:pt x="79" y="36"/>
                    <a:pt x="79" y="36"/>
                  </a:cubicBezTo>
                  <a:cubicBezTo>
                    <a:pt x="79" y="36"/>
                    <a:pt x="79" y="36"/>
                    <a:pt x="79" y="36"/>
                  </a:cubicBezTo>
                  <a:cubicBezTo>
                    <a:pt x="77" y="36"/>
                    <a:pt x="76" y="38"/>
                    <a:pt x="75" y="40"/>
                  </a:cubicBezTo>
                  <a:cubicBezTo>
                    <a:pt x="74" y="43"/>
                    <a:pt x="75" y="46"/>
                    <a:pt x="76" y="46"/>
                  </a:cubicBezTo>
                  <a:close/>
                  <a:moveTo>
                    <a:pt x="115" y="94"/>
                  </a:moveTo>
                  <a:cubicBezTo>
                    <a:pt x="130" y="98"/>
                    <a:pt x="144" y="91"/>
                    <a:pt x="147" y="79"/>
                  </a:cubicBezTo>
                  <a:cubicBezTo>
                    <a:pt x="96" y="64"/>
                    <a:pt x="96" y="64"/>
                    <a:pt x="96" y="64"/>
                  </a:cubicBezTo>
                  <a:cubicBezTo>
                    <a:pt x="92" y="76"/>
                    <a:pt x="101" y="89"/>
                    <a:pt x="115" y="94"/>
                  </a:cubicBezTo>
                  <a:close/>
                  <a:moveTo>
                    <a:pt x="115" y="171"/>
                  </a:moveTo>
                  <a:cubicBezTo>
                    <a:pt x="117" y="182"/>
                    <a:pt x="130" y="189"/>
                    <a:pt x="143" y="187"/>
                  </a:cubicBezTo>
                  <a:cubicBezTo>
                    <a:pt x="156" y="184"/>
                    <a:pt x="165" y="173"/>
                    <a:pt x="163" y="162"/>
                  </a:cubicBezTo>
                  <a:lnTo>
                    <a:pt x="115" y="171"/>
                  </a:lnTo>
                  <a:close/>
                  <a:moveTo>
                    <a:pt x="190" y="185"/>
                  </a:moveTo>
                  <a:cubicBezTo>
                    <a:pt x="167" y="189"/>
                    <a:pt x="167" y="189"/>
                    <a:pt x="167" y="189"/>
                  </a:cubicBezTo>
                  <a:cubicBezTo>
                    <a:pt x="160" y="194"/>
                    <a:pt x="153" y="197"/>
                    <a:pt x="145" y="199"/>
                  </a:cubicBezTo>
                  <a:cubicBezTo>
                    <a:pt x="137" y="200"/>
                    <a:pt x="129" y="200"/>
                    <a:pt x="121" y="197"/>
                  </a:cubicBezTo>
                  <a:cubicBezTo>
                    <a:pt x="98" y="202"/>
                    <a:pt x="98" y="202"/>
                    <a:pt x="98" y="202"/>
                  </a:cubicBezTo>
                  <a:cubicBezTo>
                    <a:pt x="98" y="200"/>
                    <a:pt x="98" y="200"/>
                    <a:pt x="98" y="200"/>
                  </a:cubicBezTo>
                  <a:cubicBezTo>
                    <a:pt x="98" y="200"/>
                    <a:pt x="97" y="198"/>
                    <a:pt x="93" y="173"/>
                  </a:cubicBezTo>
                  <a:cubicBezTo>
                    <a:pt x="92" y="172"/>
                    <a:pt x="92" y="171"/>
                    <a:pt x="91" y="171"/>
                  </a:cubicBezTo>
                  <a:cubicBezTo>
                    <a:pt x="88" y="170"/>
                    <a:pt x="84" y="166"/>
                    <a:pt x="83" y="161"/>
                  </a:cubicBezTo>
                  <a:cubicBezTo>
                    <a:pt x="83" y="157"/>
                    <a:pt x="84" y="152"/>
                    <a:pt x="87" y="150"/>
                  </a:cubicBezTo>
                  <a:cubicBezTo>
                    <a:pt x="87" y="134"/>
                    <a:pt x="96" y="119"/>
                    <a:pt x="109" y="110"/>
                  </a:cubicBezTo>
                  <a:cubicBezTo>
                    <a:pt x="109" y="111"/>
                    <a:pt x="110" y="111"/>
                    <a:pt x="110" y="111"/>
                  </a:cubicBezTo>
                  <a:cubicBezTo>
                    <a:pt x="115" y="112"/>
                    <a:pt x="121" y="113"/>
                    <a:pt x="127" y="113"/>
                  </a:cubicBezTo>
                  <a:cubicBezTo>
                    <a:pt x="136" y="113"/>
                    <a:pt x="146" y="110"/>
                    <a:pt x="155" y="106"/>
                  </a:cubicBezTo>
                  <a:cubicBezTo>
                    <a:pt x="167" y="111"/>
                    <a:pt x="176" y="120"/>
                    <a:pt x="181" y="133"/>
                  </a:cubicBezTo>
                  <a:cubicBezTo>
                    <a:pt x="185" y="133"/>
                    <a:pt x="188" y="137"/>
                    <a:pt x="189" y="142"/>
                  </a:cubicBezTo>
                  <a:cubicBezTo>
                    <a:pt x="190" y="147"/>
                    <a:pt x="188" y="151"/>
                    <a:pt x="185" y="153"/>
                  </a:cubicBezTo>
                  <a:cubicBezTo>
                    <a:pt x="185" y="154"/>
                    <a:pt x="185" y="155"/>
                    <a:pt x="185" y="156"/>
                  </a:cubicBezTo>
                  <a:lnTo>
                    <a:pt x="190" y="185"/>
                  </a:lnTo>
                  <a:close/>
                  <a:moveTo>
                    <a:pt x="183" y="143"/>
                  </a:moveTo>
                  <a:cubicBezTo>
                    <a:pt x="183" y="140"/>
                    <a:pt x="181" y="139"/>
                    <a:pt x="180" y="139"/>
                  </a:cubicBezTo>
                  <a:cubicBezTo>
                    <a:pt x="180" y="139"/>
                    <a:pt x="180" y="139"/>
                    <a:pt x="179" y="139"/>
                  </a:cubicBezTo>
                  <a:cubicBezTo>
                    <a:pt x="179" y="139"/>
                    <a:pt x="179" y="139"/>
                    <a:pt x="179" y="139"/>
                  </a:cubicBezTo>
                  <a:cubicBezTo>
                    <a:pt x="180" y="140"/>
                    <a:pt x="180" y="141"/>
                    <a:pt x="180" y="143"/>
                  </a:cubicBezTo>
                  <a:cubicBezTo>
                    <a:pt x="180" y="143"/>
                    <a:pt x="180" y="143"/>
                    <a:pt x="180" y="143"/>
                  </a:cubicBezTo>
                  <a:cubicBezTo>
                    <a:pt x="166" y="141"/>
                    <a:pt x="153" y="134"/>
                    <a:pt x="143" y="123"/>
                  </a:cubicBezTo>
                  <a:cubicBezTo>
                    <a:pt x="134" y="143"/>
                    <a:pt x="116" y="159"/>
                    <a:pt x="93" y="163"/>
                  </a:cubicBezTo>
                  <a:cubicBezTo>
                    <a:pt x="93" y="162"/>
                    <a:pt x="92" y="160"/>
                    <a:pt x="92" y="159"/>
                  </a:cubicBezTo>
                  <a:cubicBezTo>
                    <a:pt x="92" y="158"/>
                    <a:pt x="92" y="157"/>
                    <a:pt x="92" y="155"/>
                  </a:cubicBezTo>
                  <a:cubicBezTo>
                    <a:pt x="91" y="155"/>
                    <a:pt x="91" y="155"/>
                    <a:pt x="91" y="155"/>
                  </a:cubicBezTo>
                  <a:cubicBezTo>
                    <a:pt x="90" y="156"/>
                    <a:pt x="89" y="158"/>
                    <a:pt x="89" y="160"/>
                  </a:cubicBezTo>
                  <a:cubicBezTo>
                    <a:pt x="90" y="163"/>
                    <a:pt x="91" y="164"/>
                    <a:pt x="92" y="164"/>
                  </a:cubicBezTo>
                  <a:cubicBezTo>
                    <a:pt x="92" y="164"/>
                    <a:pt x="93" y="164"/>
                    <a:pt x="93" y="164"/>
                  </a:cubicBezTo>
                  <a:cubicBezTo>
                    <a:pt x="93" y="164"/>
                    <a:pt x="94" y="164"/>
                    <a:pt x="94" y="164"/>
                  </a:cubicBezTo>
                  <a:cubicBezTo>
                    <a:pt x="94" y="164"/>
                    <a:pt x="94" y="164"/>
                    <a:pt x="95" y="164"/>
                  </a:cubicBezTo>
                  <a:cubicBezTo>
                    <a:pt x="95" y="164"/>
                    <a:pt x="96" y="165"/>
                    <a:pt x="96" y="165"/>
                  </a:cubicBezTo>
                  <a:cubicBezTo>
                    <a:pt x="102" y="182"/>
                    <a:pt x="118" y="194"/>
                    <a:pt x="136" y="194"/>
                  </a:cubicBezTo>
                  <a:cubicBezTo>
                    <a:pt x="139" y="194"/>
                    <a:pt x="141" y="193"/>
                    <a:pt x="144" y="193"/>
                  </a:cubicBezTo>
                  <a:cubicBezTo>
                    <a:pt x="164" y="189"/>
                    <a:pt x="179" y="171"/>
                    <a:pt x="179" y="150"/>
                  </a:cubicBezTo>
                  <a:cubicBezTo>
                    <a:pt x="179" y="149"/>
                    <a:pt x="179" y="149"/>
                    <a:pt x="179" y="148"/>
                  </a:cubicBezTo>
                  <a:cubicBezTo>
                    <a:pt x="180" y="148"/>
                    <a:pt x="181" y="148"/>
                    <a:pt x="181" y="148"/>
                  </a:cubicBezTo>
                  <a:cubicBezTo>
                    <a:pt x="181" y="148"/>
                    <a:pt x="182" y="148"/>
                    <a:pt x="182" y="148"/>
                  </a:cubicBezTo>
                  <a:cubicBezTo>
                    <a:pt x="183" y="147"/>
                    <a:pt x="183" y="145"/>
                    <a:pt x="183" y="143"/>
                  </a:cubicBezTo>
                  <a:close/>
                  <a:moveTo>
                    <a:pt x="65" y="163"/>
                  </a:moveTo>
                  <a:cubicBezTo>
                    <a:pt x="61" y="164"/>
                    <a:pt x="56" y="165"/>
                    <a:pt x="52" y="165"/>
                  </a:cubicBezTo>
                  <a:cubicBezTo>
                    <a:pt x="52" y="165"/>
                    <a:pt x="52" y="165"/>
                    <a:pt x="52" y="165"/>
                  </a:cubicBezTo>
                  <a:cubicBezTo>
                    <a:pt x="36" y="165"/>
                    <a:pt x="21" y="155"/>
                    <a:pt x="14" y="141"/>
                  </a:cubicBezTo>
                  <a:cubicBezTo>
                    <a:pt x="14" y="140"/>
                    <a:pt x="13" y="140"/>
                    <a:pt x="12" y="140"/>
                  </a:cubicBezTo>
                  <a:cubicBezTo>
                    <a:pt x="12" y="140"/>
                    <a:pt x="12" y="140"/>
                    <a:pt x="12" y="140"/>
                  </a:cubicBezTo>
                  <a:cubicBezTo>
                    <a:pt x="12" y="140"/>
                    <a:pt x="11" y="140"/>
                    <a:pt x="11" y="140"/>
                  </a:cubicBezTo>
                  <a:cubicBezTo>
                    <a:pt x="10" y="140"/>
                    <a:pt x="10" y="140"/>
                    <a:pt x="10" y="140"/>
                  </a:cubicBezTo>
                  <a:cubicBezTo>
                    <a:pt x="9" y="140"/>
                    <a:pt x="8" y="139"/>
                    <a:pt x="7" y="137"/>
                  </a:cubicBezTo>
                  <a:cubicBezTo>
                    <a:pt x="6" y="135"/>
                    <a:pt x="7" y="133"/>
                    <a:pt x="7" y="132"/>
                  </a:cubicBezTo>
                  <a:cubicBezTo>
                    <a:pt x="7" y="132"/>
                    <a:pt x="7" y="132"/>
                    <a:pt x="8" y="132"/>
                  </a:cubicBezTo>
                  <a:cubicBezTo>
                    <a:pt x="8" y="132"/>
                    <a:pt x="8" y="132"/>
                    <a:pt x="8" y="132"/>
                  </a:cubicBezTo>
                  <a:cubicBezTo>
                    <a:pt x="8" y="132"/>
                    <a:pt x="8" y="132"/>
                    <a:pt x="9" y="132"/>
                  </a:cubicBezTo>
                  <a:cubicBezTo>
                    <a:pt x="9" y="133"/>
                    <a:pt x="9" y="134"/>
                    <a:pt x="10" y="135"/>
                  </a:cubicBezTo>
                  <a:cubicBezTo>
                    <a:pt x="10" y="137"/>
                    <a:pt x="10" y="138"/>
                    <a:pt x="11" y="139"/>
                  </a:cubicBezTo>
                  <a:cubicBezTo>
                    <a:pt x="33" y="132"/>
                    <a:pt x="49" y="115"/>
                    <a:pt x="55" y="94"/>
                  </a:cubicBezTo>
                  <a:cubicBezTo>
                    <a:pt x="67" y="103"/>
                    <a:pt x="80" y="109"/>
                    <a:pt x="95" y="109"/>
                  </a:cubicBezTo>
                  <a:cubicBezTo>
                    <a:pt x="95" y="109"/>
                    <a:pt x="95" y="109"/>
                    <a:pt x="95" y="109"/>
                  </a:cubicBezTo>
                  <a:cubicBezTo>
                    <a:pt x="95" y="108"/>
                    <a:pt x="94" y="107"/>
                    <a:pt x="94" y="106"/>
                  </a:cubicBezTo>
                  <a:cubicBezTo>
                    <a:pt x="94" y="105"/>
                    <a:pt x="94" y="105"/>
                    <a:pt x="95" y="105"/>
                  </a:cubicBezTo>
                  <a:cubicBezTo>
                    <a:pt x="95" y="105"/>
                    <a:pt x="97" y="106"/>
                    <a:pt x="98" y="109"/>
                  </a:cubicBezTo>
                  <a:cubicBezTo>
                    <a:pt x="98" y="110"/>
                    <a:pt x="98" y="112"/>
                    <a:pt x="98" y="113"/>
                  </a:cubicBezTo>
                  <a:cubicBezTo>
                    <a:pt x="97" y="114"/>
                    <a:pt x="97" y="114"/>
                    <a:pt x="97" y="114"/>
                  </a:cubicBezTo>
                  <a:cubicBezTo>
                    <a:pt x="97" y="114"/>
                    <a:pt x="95" y="114"/>
                    <a:pt x="95" y="115"/>
                  </a:cubicBezTo>
                  <a:cubicBezTo>
                    <a:pt x="94" y="115"/>
                    <a:pt x="94" y="116"/>
                    <a:pt x="94" y="116"/>
                  </a:cubicBezTo>
                  <a:cubicBezTo>
                    <a:pt x="94" y="117"/>
                    <a:pt x="94" y="118"/>
                    <a:pt x="94" y="118"/>
                  </a:cubicBezTo>
                  <a:cubicBezTo>
                    <a:pt x="97" y="115"/>
                    <a:pt x="100" y="112"/>
                    <a:pt x="104" y="109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90" y="103"/>
                    <a:pt x="79" y="92"/>
                    <a:pt x="73" y="78"/>
                  </a:cubicBezTo>
                  <a:cubicBezTo>
                    <a:pt x="67" y="75"/>
                    <a:pt x="60" y="73"/>
                    <a:pt x="52" y="73"/>
                  </a:cubicBezTo>
                  <a:cubicBezTo>
                    <a:pt x="47" y="73"/>
                    <a:pt x="43" y="74"/>
                    <a:pt x="38" y="76"/>
                  </a:cubicBezTo>
                  <a:cubicBezTo>
                    <a:pt x="16" y="82"/>
                    <a:pt x="1" y="104"/>
                    <a:pt x="4" y="127"/>
                  </a:cubicBezTo>
                  <a:cubicBezTo>
                    <a:pt x="3" y="128"/>
                    <a:pt x="2" y="128"/>
                    <a:pt x="2" y="129"/>
                  </a:cubicBezTo>
                  <a:cubicBezTo>
                    <a:pt x="0" y="132"/>
                    <a:pt x="0" y="135"/>
                    <a:pt x="1" y="139"/>
                  </a:cubicBezTo>
                  <a:cubicBezTo>
                    <a:pt x="3" y="143"/>
                    <a:pt x="6" y="147"/>
                    <a:pt x="10" y="147"/>
                  </a:cubicBezTo>
                  <a:cubicBezTo>
                    <a:pt x="19" y="162"/>
                    <a:pt x="35" y="171"/>
                    <a:pt x="52" y="171"/>
                  </a:cubicBezTo>
                  <a:cubicBezTo>
                    <a:pt x="57" y="171"/>
                    <a:pt x="62" y="170"/>
                    <a:pt x="66" y="169"/>
                  </a:cubicBezTo>
                  <a:cubicBezTo>
                    <a:pt x="71" y="167"/>
                    <a:pt x="75" y="165"/>
                    <a:pt x="79" y="163"/>
                  </a:cubicBezTo>
                  <a:cubicBezTo>
                    <a:pt x="79" y="162"/>
                    <a:pt x="79" y="162"/>
                    <a:pt x="79" y="162"/>
                  </a:cubicBezTo>
                  <a:cubicBezTo>
                    <a:pt x="79" y="160"/>
                    <a:pt x="79" y="157"/>
                    <a:pt x="80" y="155"/>
                  </a:cubicBezTo>
                  <a:cubicBezTo>
                    <a:pt x="75" y="158"/>
                    <a:pt x="70" y="161"/>
                    <a:pt x="65" y="163"/>
                  </a:cubicBezTo>
                  <a:close/>
                </a:path>
              </a:pathLst>
            </a:custGeom>
            <a:solidFill>
              <a:srgbClr val="EBED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FA5F8A7-D285-4DFA-B4AF-29986BD8DA42}"/>
              </a:ext>
            </a:extLst>
          </p:cNvPr>
          <p:cNvCxnSpPr>
            <a:cxnSpLocks/>
          </p:cNvCxnSpPr>
          <p:nvPr/>
        </p:nvCxnSpPr>
        <p:spPr>
          <a:xfrm rot="16200000">
            <a:off x="1553029" y="2572659"/>
            <a:ext cx="0" cy="1222375"/>
          </a:xfrm>
          <a:prstGeom prst="line">
            <a:avLst/>
          </a:prstGeom>
          <a:ln w="12700">
            <a:solidFill>
              <a:srgbClr val="EBEDE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7F88FD-25DE-4CFF-BB34-430651D71AC3}"/>
              </a:ext>
            </a:extLst>
          </p:cNvPr>
          <p:cNvCxnSpPr>
            <a:cxnSpLocks/>
          </p:cNvCxnSpPr>
          <p:nvPr/>
        </p:nvCxnSpPr>
        <p:spPr>
          <a:xfrm rot="16200000">
            <a:off x="3701705" y="2572660"/>
            <a:ext cx="0" cy="1222375"/>
          </a:xfrm>
          <a:prstGeom prst="line">
            <a:avLst/>
          </a:prstGeom>
          <a:ln w="12700">
            <a:solidFill>
              <a:srgbClr val="EBEDE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8656E07-0616-4FC3-A2B1-F54BBC0160C1}"/>
              </a:ext>
            </a:extLst>
          </p:cNvPr>
          <p:cNvCxnSpPr>
            <a:cxnSpLocks/>
          </p:cNvCxnSpPr>
          <p:nvPr/>
        </p:nvCxnSpPr>
        <p:spPr>
          <a:xfrm rot="16200000">
            <a:off x="5842226" y="2572661"/>
            <a:ext cx="0" cy="1222375"/>
          </a:xfrm>
          <a:prstGeom prst="line">
            <a:avLst/>
          </a:prstGeom>
          <a:ln w="12700">
            <a:solidFill>
              <a:srgbClr val="EBEDEC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F5883E9-9AD6-4452-B935-A9367006B9D4}"/>
              </a:ext>
            </a:extLst>
          </p:cNvPr>
          <p:cNvSpPr txBox="1"/>
          <p:nvPr/>
        </p:nvSpPr>
        <p:spPr>
          <a:xfrm>
            <a:off x="797487" y="692471"/>
            <a:ext cx="42244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02D3D8"/>
                </a:solidFill>
                <a:latin typeface="Cooper Black" panose="0208090404030B020404" pitchFamily="18" charset="0"/>
              </a:rPr>
              <a:t>LET’S TRAVEL</a:t>
            </a:r>
          </a:p>
          <a:p>
            <a:r>
              <a:rPr lang="en-GB" sz="3600" dirty="0">
                <a:solidFill>
                  <a:srgbClr val="EEAA21"/>
                </a:solidFill>
                <a:latin typeface="Cooper Black" panose="0208090404030B020404" pitchFamily="18" charset="0"/>
              </a:rPr>
              <a:t>WITH US TODAY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C9C682-C913-4784-B729-F179434EE926}"/>
              </a:ext>
            </a:extLst>
          </p:cNvPr>
          <p:cNvSpPr txBox="1"/>
          <p:nvPr/>
        </p:nvSpPr>
        <p:spPr>
          <a:xfrm>
            <a:off x="606417" y="3548904"/>
            <a:ext cx="1991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Cooper Black" panose="0208090404030B020404" pitchFamily="18" charset="0"/>
              </a:rPr>
              <a:t>299+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30CEB7-6D69-4376-BB70-C28824243377}"/>
              </a:ext>
            </a:extLst>
          </p:cNvPr>
          <p:cNvSpPr txBox="1"/>
          <p:nvPr/>
        </p:nvSpPr>
        <p:spPr>
          <a:xfrm>
            <a:off x="606417" y="4343103"/>
            <a:ext cx="199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chemeClr val="bg1"/>
                </a:solidFill>
              </a:rPr>
              <a:t>3 Days / 2 Nights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8F2ABD-3F5B-468D-A2A2-B34FDB0545CB}"/>
              </a:ext>
            </a:extLst>
          </p:cNvPr>
          <p:cNvSpPr txBox="1"/>
          <p:nvPr/>
        </p:nvSpPr>
        <p:spPr>
          <a:xfrm>
            <a:off x="2727096" y="3548904"/>
            <a:ext cx="1991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Cooper Black" panose="0208090404030B020404" pitchFamily="18" charset="0"/>
              </a:rPr>
              <a:t>1250+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86E9F5-59F7-42E0-94CC-4453CEBD70C7}"/>
              </a:ext>
            </a:extLst>
          </p:cNvPr>
          <p:cNvSpPr txBox="1"/>
          <p:nvPr/>
        </p:nvSpPr>
        <p:spPr>
          <a:xfrm>
            <a:off x="2727096" y="4343103"/>
            <a:ext cx="199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chemeClr val="bg1"/>
                </a:solidFill>
              </a:rPr>
              <a:t>1 Week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0EA3771-391D-4714-A21C-CFBAF5BDFBB9}"/>
              </a:ext>
            </a:extLst>
          </p:cNvPr>
          <p:cNvSpPr txBox="1"/>
          <p:nvPr/>
        </p:nvSpPr>
        <p:spPr>
          <a:xfrm>
            <a:off x="4846404" y="3548904"/>
            <a:ext cx="1991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Cooper Black" panose="0208090404030B020404" pitchFamily="18" charset="0"/>
              </a:rPr>
              <a:t>899+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67C452-C164-40AC-B25D-6DF03F2BF6B2}"/>
              </a:ext>
            </a:extLst>
          </p:cNvPr>
          <p:cNvSpPr txBox="1"/>
          <p:nvPr/>
        </p:nvSpPr>
        <p:spPr>
          <a:xfrm>
            <a:off x="4846404" y="4343103"/>
            <a:ext cx="199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chemeClr val="bg1"/>
                </a:solidFill>
              </a:rPr>
              <a:t>5 days / 5 Nights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8FA280-5842-4565-BE6A-3FEC4F071EF9}"/>
              </a:ext>
            </a:extLst>
          </p:cNvPr>
          <p:cNvSpPr txBox="1"/>
          <p:nvPr/>
        </p:nvSpPr>
        <p:spPr>
          <a:xfrm>
            <a:off x="606417" y="5372864"/>
            <a:ext cx="62316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PH" sz="1600" dirty="0">
                <a:solidFill>
                  <a:schemeClr val="bg1"/>
                </a:solidFill>
              </a:rPr>
              <a:t>Save up to 25% off of the Standard Rate with breakfast per day. For a limited time period. Very special offer.</a:t>
            </a:r>
          </a:p>
          <a:p>
            <a:pPr algn="ctr"/>
            <a:endParaRPr lang="en-PH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747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5000">
        <p159:morph option="byChar"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F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EA877F-3F33-46A0-A22A-8C06A8FC7131}"/>
              </a:ext>
            </a:extLst>
          </p:cNvPr>
          <p:cNvSpPr/>
          <p:nvPr/>
        </p:nvSpPr>
        <p:spPr>
          <a:xfrm>
            <a:off x="0" y="275771"/>
            <a:ext cx="12192000" cy="5668576"/>
          </a:xfrm>
          <a:custGeom>
            <a:avLst/>
            <a:gdLst>
              <a:gd name="connsiteX0" fmla="*/ 0 w 12192000"/>
              <a:gd name="connsiteY0" fmla="*/ 0 h 5283200"/>
              <a:gd name="connsiteX1" fmla="*/ 12192000 w 12192000"/>
              <a:gd name="connsiteY1" fmla="*/ 0 h 5283200"/>
              <a:gd name="connsiteX2" fmla="*/ 12192000 w 12192000"/>
              <a:gd name="connsiteY2" fmla="*/ 5283200 h 5283200"/>
              <a:gd name="connsiteX3" fmla="*/ 0 w 12192000"/>
              <a:gd name="connsiteY3" fmla="*/ 5283200 h 5283200"/>
              <a:gd name="connsiteX4" fmla="*/ 0 w 12192000"/>
              <a:gd name="connsiteY4" fmla="*/ 0 h 5283200"/>
              <a:gd name="connsiteX0" fmla="*/ 0 w 12192000"/>
              <a:gd name="connsiteY0" fmla="*/ 0 h 5283200"/>
              <a:gd name="connsiteX1" fmla="*/ 12192000 w 12192000"/>
              <a:gd name="connsiteY1" fmla="*/ 0 h 5283200"/>
              <a:gd name="connsiteX2" fmla="*/ 12192000 w 12192000"/>
              <a:gd name="connsiteY2" fmla="*/ 5283200 h 5283200"/>
              <a:gd name="connsiteX3" fmla="*/ 3933371 w 12192000"/>
              <a:gd name="connsiteY3" fmla="*/ 5268686 h 5283200"/>
              <a:gd name="connsiteX4" fmla="*/ 0 w 12192000"/>
              <a:gd name="connsiteY4" fmla="*/ 5283200 h 5283200"/>
              <a:gd name="connsiteX5" fmla="*/ 0 w 12192000"/>
              <a:gd name="connsiteY5" fmla="*/ 0 h 5283200"/>
              <a:gd name="connsiteX0" fmla="*/ 0 w 12192000"/>
              <a:gd name="connsiteY0" fmla="*/ 0 h 5283200"/>
              <a:gd name="connsiteX1" fmla="*/ 12192000 w 12192000"/>
              <a:gd name="connsiteY1" fmla="*/ 0 h 5283200"/>
              <a:gd name="connsiteX2" fmla="*/ 12192000 w 12192000"/>
              <a:gd name="connsiteY2" fmla="*/ 5283200 h 5283200"/>
              <a:gd name="connsiteX3" fmla="*/ 4049485 w 12192000"/>
              <a:gd name="connsiteY3" fmla="*/ 4296229 h 5283200"/>
              <a:gd name="connsiteX4" fmla="*/ 0 w 12192000"/>
              <a:gd name="connsiteY4" fmla="*/ 5283200 h 5283200"/>
              <a:gd name="connsiteX5" fmla="*/ 0 w 12192000"/>
              <a:gd name="connsiteY5" fmla="*/ 0 h 5283200"/>
              <a:gd name="connsiteX0" fmla="*/ 0 w 12192000"/>
              <a:gd name="connsiteY0" fmla="*/ 0 h 5458970"/>
              <a:gd name="connsiteX1" fmla="*/ 12192000 w 12192000"/>
              <a:gd name="connsiteY1" fmla="*/ 0 h 5458970"/>
              <a:gd name="connsiteX2" fmla="*/ 12192000 w 12192000"/>
              <a:gd name="connsiteY2" fmla="*/ 5283200 h 5458970"/>
              <a:gd name="connsiteX3" fmla="*/ 4049485 w 12192000"/>
              <a:gd name="connsiteY3" fmla="*/ 4296229 h 5458970"/>
              <a:gd name="connsiteX4" fmla="*/ 0 w 12192000"/>
              <a:gd name="connsiteY4" fmla="*/ 5283200 h 5458970"/>
              <a:gd name="connsiteX5" fmla="*/ 0 w 12192000"/>
              <a:gd name="connsiteY5" fmla="*/ 0 h 5458970"/>
              <a:gd name="connsiteX0" fmla="*/ 0 w 12192000"/>
              <a:gd name="connsiteY0" fmla="*/ 0 h 5458970"/>
              <a:gd name="connsiteX1" fmla="*/ 12192000 w 12192000"/>
              <a:gd name="connsiteY1" fmla="*/ 0 h 5458970"/>
              <a:gd name="connsiteX2" fmla="*/ 12192000 w 12192000"/>
              <a:gd name="connsiteY2" fmla="*/ 5283200 h 5458970"/>
              <a:gd name="connsiteX3" fmla="*/ 4702628 w 12192000"/>
              <a:gd name="connsiteY3" fmla="*/ 4296229 h 5458970"/>
              <a:gd name="connsiteX4" fmla="*/ 0 w 12192000"/>
              <a:gd name="connsiteY4" fmla="*/ 5283200 h 5458970"/>
              <a:gd name="connsiteX5" fmla="*/ 0 w 12192000"/>
              <a:gd name="connsiteY5" fmla="*/ 0 h 5458970"/>
              <a:gd name="connsiteX0" fmla="*/ 0 w 12192000"/>
              <a:gd name="connsiteY0" fmla="*/ 0 h 5517340"/>
              <a:gd name="connsiteX1" fmla="*/ 12192000 w 12192000"/>
              <a:gd name="connsiteY1" fmla="*/ 0 h 5517340"/>
              <a:gd name="connsiteX2" fmla="*/ 12192000 w 12192000"/>
              <a:gd name="connsiteY2" fmla="*/ 5283200 h 5517340"/>
              <a:gd name="connsiteX3" fmla="*/ 4702628 w 12192000"/>
              <a:gd name="connsiteY3" fmla="*/ 4296229 h 5517340"/>
              <a:gd name="connsiteX4" fmla="*/ 0 w 12192000"/>
              <a:gd name="connsiteY4" fmla="*/ 5283200 h 5517340"/>
              <a:gd name="connsiteX5" fmla="*/ 0 w 12192000"/>
              <a:gd name="connsiteY5" fmla="*/ 0 h 5517340"/>
              <a:gd name="connsiteX0" fmla="*/ 0 w 12192000"/>
              <a:gd name="connsiteY0" fmla="*/ 0 h 5495170"/>
              <a:gd name="connsiteX1" fmla="*/ 12192000 w 12192000"/>
              <a:gd name="connsiteY1" fmla="*/ 0 h 5495170"/>
              <a:gd name="connsiteX2" fmla="*/ 12192000 w 12192000"/>
              <a:gd name="connsiteY2" fmla="*/ 5283200 h 5495170"/>
              <a:gd name="connsiteX3" fmla="*/ 4702628 w 12192000"/>
              <a:gd name="connsiteY3" fmla="*/ 4296229 h 5495170"/>
              <a:gd name="connsiteX4" fmla="*/ 0 w 12192000"/>
              <a:gd name="connsiteY4" fmla="*/ 5283200 h 5495170"/>
              <a:gd name="connsiteX5" fmla="*/ 0 w 12192000"/>
              <a:gd name="connsiteY5" fmla="*/ 0 h 5495170"/>
              <a:gd name="connsiteX0" fmla="*/ 0 w 12192000"/>
              <a:gd name="connsiteY0" fmla="*/ 0 h 5685281"/>
              <a:gd name="connsiteX1" fmla="*/ 12192000 w 12192000"/>
              <a:gd name="connsiteY1" fmla="*/ 0 h 5685281"/>
              <a:gd name="connsiteX2" fmla="*/ 12192000 w 12192000"/>
              <a:gd name="connsiteY2" fmla="*/ 5283200 h 5685281"/>
              <a:gd name="connsiteX3" fmla="*/ 4702628 w 12192000"/>
              <a:gd name="connsiteY3" fmla="*/ 4296229 h 5685281"/>
              <a:gd name="connsiteX4" fmla="*/ 0 w 12192000"/>
              <a:gd name="connsiteY4" fmla="*/ 5283200 h 5685281"/>
              <a:gd name="connsiteX5" fmla="*/ 0 w 12192000"/>
              <a:gd name="connsiteY5" fmla="*/ 0 h 5685281"/>
              <a:gd name="connsiteX0" fmla="*/ 0 w 12192000"/>
              <a:gd name="connsiteY0" fmla="*/ 0 h 5649728"/>
              <a:gd name="connsiteX1" fmla="*/ 12192000 w 12192000"/>
              <a:gd name="connsiteY1" fmla="*/ 0 h 5649728"/>
              <a:gd name="connsiteX2" fmla="*/ 12192000 w 12192000"/>
              <a:gd name="connsiteY2" fmla="*/ 5283200 h 5649728"/>
              <a:gd name="connsiteX3" fmla="*/ 4034971 w 12192000"/>
              <a:gd name="connsiteY3" fmla="*/ 4020457 h 5649728"/>
              <a:gd name="connsiteX4" fmla="*/ 0 w 12192000"/>
              <a:gd name="connsiteY4" fmla="*/ 5283200 h 5649728"/>
              <a:gd name="connsiteX5" fmla="*/ 0 w 12192000"/>
              <a:gd name="connsiteY5" fmla="*/ 0 h 5649728"/>
              <a:gd name="connsiteX0" fmla="*/ 0 w 12192000"/>
              <a:gd name="connsiteY0" fmla="*/ 0 h 5668576"/>
              <a:gd name="connsiteX1" fmla="*/ 12192000 w 12192000"/>
              <a:gd name="connsiteY1" fmla="*/ 0 h 5668576"/>
              <a:gd name="connsiteX2" fmla="*/ 12192000 w 12192000"/>
              <a:gd name="connsiteY2" fmla="*/ 5283200 h 5668576"/>
              <a:gd name="connsiteX3" fmla="*/ 4149271 w 12192000"/>
              <a:gd name="connsiteY3" fmla="*/ 4172857 h 5668576"/>
              <a:gd name="connsiteX4" fmla="*/ 0 w 12192000"/>
              <a:gd name="connsiteY4" fmla="*/ 5283200 h 5668576"/>
              <a:gd name="connsiteX5" fmla="*/ 0 w 12192000"/>
              <a:gd name="connsiteY5" fmla="*/ 0 h 5668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668576">
                <a:moveTo>
                  <a:pt x="0" y="0"/>
                </a:moveTo>
                <a:lnTo>
                  <a:pt x="12192000" y="0"/>
                </a:lnTo>
                <a:lnTo>
                  <a:pt x="12192000" y="5283200"/>
                </a:lnTo>
                <a:cubicBezTo>
                  <a:pt x="9165771" y="6507238"/>
                  <a:pt x="6282871" y="4448629"/>
                  <a:pt x="4149271" y="4172857"/>
                </a:cubicBezTo>
                <a:cubicBezTo>
                  <a:pt x="2015671" y="3897085"/>
                  <a:pt x="1734457" y="6158895"/>
                  <a:pt x="0" y="5283200"/>
                </a:cubicBezTo>
                <a:lnTo>
                  <a:pt x="0" y="0"/>
                </a:lnTo>
                <a:close/>
              </a:path>
            </a:pathLst>
          </a:custGeom>
          <a:solidFill>
            <a:srgbClr val="EEAA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27B7040-A6A6-45D7-8F7B-5C56B711D88A}"/>
              </a:ext>
            </a:extLst>
          </p:cNvPr>
          <p:cNvSpPr/>
          <p:nvPr/>
        </p:nvSpPr>
        <p:spPr>
          <a:xfrm>
            <a:off x="0" y="0"/>
            <a:ext cx="12192000" cy="5685281"/>
          </a:xfrm>
          <a:custGeom>
            <a:avLst/>
            <a:gdLst>
              <a:gd name="connsiteX0" fmla="*/ 0 w 12192000"/>
              <a:gd name="connsiteY0" fmla="*/ 0 h 5283200"/>
              <a:gd name="connsiteX1" fmla="*/ 12192000 w 12192000"/>
              <a:gd name="connsiteY1" fmla="*/ 0 h 5283200"/>
              <a:gd name="connsiteX2" fmla="*/ 12192000 w 12192000"/>
              <a:gd name="connsiteY2" fmla="*/ 5283200 h 5283200"/>
              <a:gd name="connsiteX3" fmla="*/ 0 w 12192000"/>
              <a:gd name="connsiteY3" fmla="*/ 5283200 h 5283200"/>
              <a:gd name="connsiteX4" fmla="*/ 0 w 12192000"/>
              <a:gd name="connsiteY4" fmla="*/ 0 h 5283200"/>
              <a:gd name="connsiteX0" fmla="*/ 0 w 12192000"/>
              <a:gd name="connsiteY0" fmla="*/ 0 h 5283200"/>
              <a:gd name="connsiteX1" fmla="*/ 12192000 w 12192000"/>
              <a:gd name="connsiteY1" fmla="*/ 0 h 5283200"/>
              <a:gd name="connsiteX2" fmla="*/ 12192000 w 12192000"/>
              <a:gd name="connsiteY2" fmla="*/ 5283200 h 5283200"/>
              <a:gd name="connsiteX3" fmla="*/ 3933371 w 12192000"/>
              <a:gd name="connsiteY3" fmla="*/ 5268686 h 5283200"/>
              <a:gd name="connsiteX4" fmla="*/ 0 w 12192000"/>
              <a:gd name="connsiteY4" fmla="*/ 5283200 h 5283200"/>
              <a:gd name="connsiteX5" fmla="*/ 0 w 12192000"/>
              <a:gd name="connsiteY5" fmla="*/ 0 h 5283200"/>
              <a:gd name="connsiteX0" fmla="*/ 0 w 12192000"/>
              <a:gd name="connsiteY0" fmla="*/ 0 h 5283200"/>
              <a:gd name="connsiteX1" fmla="*/ 12192000 w 12192000"/>
              <a:gd name="connsiteY1" fmla="*/ 0 h 5283200"/>
              <a:gd name="connsiteX2" fmla="*/ 12192000 w 12192000"/>
              <a:gd name="connsiteY2" fmla="*/ 5283200 h 5283200"/>
              <a:gd name="connsiteX3" fmla="*/ 4049485 w 12192000"/>
              <a:gd name="connsiteY3" fmla="*/ 4296229 h 5283200"/>
              <a:gd name="connsiteX4" fmla="*/ 0 w 12192000"/>
              <a:gd name="connsiteY4" fmla="*/ 5283200 h 5283200"/>
              <a:gd name="connsiteX5" fmla="*/ 0 w 12192000"/>
              <a:gd name="connsiteY5" fmla="*/ 0 h 5283200"/>
              <a:gd name="connsiteX0" fmla="*/ 0 w 12192000"/>
              <a:gd name="connsiteY0" fmla="*/ 0 h 5458970"/>
              <a:gd name="connsiteX1" fmla="*/ 12192000 w 12192000"/>
              <a:gd name="connsiteY1" fmla="*/ 0 h 5458970"/>
              <a:gd name="connsiteX2" fmla="*/ 12192000 w 12192000"/>
              <a:gd name="connsiteY2" fmla="*/ 5283200 h 5458970"/>
              <a:gd name="connsiteX3" fmla="*/ 4049485 w 12192000"/>
              <a:gd name="connsiteY3" fmla="*/ 4296229 h 5458970"/>
              <a:gd name="connsiteX4" fmla="*/ 0 w 12192000"/>
              <a:gd name="connsiteY4" fmla="*/ 5283200 h 5458970"/>
              <a:gd name="connsiteX5" fmla="*/ 0 w 12192000"/>
              <a:gd name="connsiteY5" fmla="*/ 0 h 5458970"/>
              <a:gd name="connsiteX0" fmla="*/ 0 w 12192000"/>
              <a:gd name="connsiteY0" fmla="*/ 0 h 5458970"/>
              <a:gd name="connsiteX1" fmla="*/ 12192000 w 12192000"/>
              <a:gd name="connsiteY1" fmla="*/ 0 h 5458970"/>
              <a:gd name="connsiteX2" fmla="*/ 12192000 w 12192000"/>
              <a:gd name="connsiteY2" fmla="*/ 5283200 h 5458970"/>
              <a:gd name="connsiteX3" fmla="*/ 4702628 w 12192000"/>
              <a:gd name="connsiteY3" fmla="*/ 4296229 h 5458970"/>
              <a:gd name="connsiteX4" fmla="*/ 0 w 12192000"/>
              <a:gd name="connsiteY4" fmla="*/ 5283200 h 5458970"/>
              <a:gd name="connsiteX5" fmla="*/ 0 w 12192000"/>
              <a:gd name="connsiteY5" fmla="*/ 0 h 5458970"/>
              <a:gd name="connsiteX0" fmla="*/ 0 w 12192000"/>
              <a:gd name="connsiteY0" fmla="*/ 0 h 5517340"/>
              <a:gd name="connsiteX1" fmla="*/ 12192000 w 12192000"/>
              <a:gd name="connsiteY1" fmla="*/ 0 h 5517340"/>
              <a:gd name="connsiteX2" fmla="*/ 12192000 w 12192000"/>
              <a:gd name="connsiteY2" fmla="*/ 5283200 h 5517340"/>
              <a:gd name="connsiteX3" fmla="*/ 4702628 w 12192000"/>
              <a:gd name="connsiteY3" fmla="*/ 4296229 h 5517340"/>
              <a:gd name="connsiteX4" fmla="*/ 0 w 12192000"/>
              <a:gd name="connsiteY4" fmla="*/ 5283200 h 5517340"/>
              <a:gd name="connsiteX5" fmla="*/ 0 w 12192000"/>
              <a:gd name="connsiteY5" fmla="*/ 0 h 5517340"/>
              <a:gd name="connsiteX0" fmla="*/ 0 w 12192000"/>
              <a:gd name="connsiteY0" fmla="*/ 0 h 5495170"/>
              <a:gd name="connsiteX1" fmla="*/ 12192000 w 12192000"/>
              <a:gd name="connsiteY1" fmla="*/ 0 h 5495170"/>
              <a:gd name="connsiteX2" fmla="*/ 12192000 w 12192000"/>
              <a:gd name="connsiteY2" fmla="*/ 5283200 h 5495170"/>
              <a:gd name="connsiteX3" fmla="*/ 4702628 w 12192000"/>
              <a:gd name="connsiteY3" fmla="*/ 4296229 h 5495170"/>
              <a:gd name="connsiteX4" fmla="*/ 0 w 12192000"/>
              <a:gd name="connsiteY4" fmla="*/ 5283200 h 5495170"/>
              <a:gd name="connsiteX5" fmla="*/ 0 w 12192000"/>
              <a:gd name="connsiteY5" fmla="*/ 0 h 5495170"/>
              <a:gd name="connsiteX0" fmla="*/ 0 w 12192000"/>
              <a:gd name="connsiteY0" fmla="*/ 0 h 5685281"/>
              <a:gd name="connsiteX1" fmla="*/ 12192000 w 12192000"/>
              <a:gd name="connsiteY1" fmla="*/ 0 h 5685281"/>
              <a:gd name="connsiteX2" fmla="*/ 12192000 w 12192000"/>
              <a:gd name="connsiteY2" fmla="*/ 5283200 h 5685281"/>
              <a:gd name="connsiteX3" fmla="*/ 4702628 w 12192000"/>
              <a:gd name="connsiteY3" fmla="*/ 4296229 h 5685281"/>
              <a:gd name="connsiteX4" fmla="*/ 0 w 12192000"/>
              <a:gd name="connsiteY4" fmla="*/ 5283200 h 5685281"/>
              <a:gd name="connsiteX5" fmla="*/ 0 w 12192000"/>
              <a:gd name="connsiteY5" fmla="*/ 0 h 568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685281">
                <a:moveTo>
                  <a:pt x="0" y="0"/>
                </a:moveTo>
                <a:lnTo>
                  <a:pt x="12192000" y="0"/>
                </a:lnTo>
                <a:lnTo>
                  <a:pt x="12192000" y="5283200"/>
                </a:lnTo>
                <a:cubicBezTo>
                  <a:pt x="9165771" y="6507238"/>
                  <a:pt x="6836228" y="4572001"/>
                  <a:pt x="4702628" y="4296229"/>
                </a:cubicBezTo>
                <a:cubicBezTo>
                  <a:pt x="2569028" y="4020457"/>
                  <a:pt x="1734457" y="6158895"/>
                  <a:pt x="0" y="5283200"/>
                </a:cubicBez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t="-19000" b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A4F19BC-F8D6-40E7-8D11-51927ADABF4C}"/>
              </a:ext>
            </a:extLst>
          </p:cNvPr>
          <p:cNvSpPr/>
          <p:nvPr/>
        </p:nvSpPr>
        <p:spPr>
          <a:xfrm>
            <a:off x="0" y="-1"/>
            <a:ext cx="12192000" cy="5685281"/>
          </a:xfrm>
          <a:custGeom>
            <a:avLst/>
            <a:gdLst>
              <a:gd name="connsiteX0" fmla="*/ 0 w 12192000"/>
              <a:gd name="connsiteY0" fmla="*/ 0 h 5283200"/>
              <a:gd name="connsiteX1" fmla="*/ 12192000 w 12192000"/>
              <a:gd name="connsiteY1" fmla="*/ 0 h 5283200"/>
              <a:gd name="connsiteX2" fmla="*/ 12192000 w 12192000"/>
              <a:gd name="connsiteY2" fmla="*/ 5283200 h 5283200"/>
              <a:gd name="connsiteX3" fmla="*/ 0 w 12192000"/>
              <a:gd name="connsiteY3" fmla="*/ 5283200 h 5283200"/>
              <a:gd name="connsiteX4" fmla="*/ 0 w 12192000"/>
              <a:gd name="connsiteY4" fmla="*/ 0 h 5283200"/>
              <a:gd name="connsiteX0" fmla="*/ 0 w 12192000"/>
              <a:gd name="connsiteY0" fmla="*/ 0 h 5283200"/>
              <a:gd name="connsiteX1" fmla="*/ 12192000 w 12192000"/>
              <a:gd name="connsiteY1" fmla="*/ 0 h 5283200"/>
              <a:gd name="connsiteX2" fmla="*/ 12192000 w 12192000"/>
              <a:gd name="connsiteY2" fmla="*/ 5283200 h 5283200"/>
              <a:gd name="connsiteX3" fmla="*/ 3933371 w 12192000"/>
              <a:gd name="connsiteY3" fmla="*/ 5268686 h 5283200"/>
              <a:gd name="connsiteX4" fmla="*/ 0 w 12192000"/>
              <a:gd name="connsiteY4" fmla="*/ 5283200 h 5283200"/>
              <a:gd name="connsiteX5" fmla="*/ 0 w 12192000"/>
              <a:gd name="connsiteY5" fmla="*/ 0 h 5283200"/>
              <a:gd name="connsiteX0" fmla="*/ 0 w 12192000"/>
              <a:gd name="connsiteY0" fmla="*/ 0 h 5283200"/>
              <a:gd name="connsiteX1" fmla="*/ 12192000 w 12192000"/>
              <a:gd name="connsiteY1" fmla="*/ 0 h 5283200"/>
              <a:gd name="connsiteX2" fmla="*/ 12192000 w 12192000"/>
              <a:gd name="connsiteY2" fmla="*/ 5283200 h 5283200"/>
              <a:gd name="connsiteX3" fmla="*/ 4049485 w 12192000"/>
              <a:gd name="connsiteY3" fmla="*/ 4296229 h 5283200"/>
              <a:gd name="connsiteX4" fmla="*/ 0 w 12192000"/>
              <a:gd name="connsiteY4" fmla="*/ 5283200 h 5283200"/>
              <a:gd name="connsiteX5" fmla="*/ 0 w 12192000"/>
              <a:gd name="connsiteY5" fmla="*/ 0 h 5283200"/>
              <a:gd name="connsiteX0" fmla="*/ 0 w 12192000"/>
              <a:gd name="connsiteY0" fmla="*/ 0 h 5458970"/>
              <a:gd name="connsiteX1" fmla="*/ 12192000 w 12192000"/>
              <a:gd name="connsiteY1" fmla="*/ 0 h 5458970"/>
              <a:gd name="connsiteX2" fmla="*/ 12192000 w 12192000"/>
              <a:gd name="connsiteY2" fmla="*/ 5283200 h 5458970"/>
              <a:gd name="connsiteX3" fmla="*/ 4049485 w 12192000"/>
              <a:gd name="connsiteY3" fmla="*/ 4296229 h 5458970"/>
              <a:gd name="connsiteX4" fmla="*/ 0 w 12192000"/>
              <a:gd name="connsiteY4" fmla="*/ 5283200 h 5458970"/>
              <a:gd name="connsiteX5" fmla="*/ 0 w 12192000"/>
              <a:gd name="connsiteY5" fmla="*/ 0 h 5458970"/>
              <a:gd name="connsiteX0" fmla="*/ 0 w 12192000"/>
              <a:gd name="connsiteY0" fmla="*/ 0 h 5458970"/>
              <a:gd name="connsiteX1" fmla="*/ 12192000 w 12192000"/>
              <a:gd name="connsiteY1" fmla="*/ 0 h 5458970"/>
              <a:gd name="connsiteX2" fmla="*/ 12192000 w 12192000"/>
              <a:gd name="connsiteY2" fmla="*/ 5283200 h 5458970"/>
              <a:gd name="connsiteX3" fmla="*/ 4702628 w 12192000"/>
              <a:gd name="connsiteY3" fmla="*/ 4296229 h 5458970"/>
              <a:gd name="connsiteX4" fmla="*/ 0 w 12192000"/>
              <a:gd name="connsiteY4" fmla="*/ 5283200 h 5458970"/>
              <a:gd name="connsiteX5" fmla="*/ 0 w 12192000"/>
              <a:gd name="connsiteY5" fmla="*/ 0 h 5458970"/>
              <a:gd name="connsiteX0" fmla="*/ 0 w 12192000"/>
              <a:gd name="connsiteY0" fmla="*/ 0 h 5517340"/>
              <a:gd name="connsiteX1" fmla="*/ 12192000 w 12192000"/>
              <a:gd name="connsiteY1" fmla="*/ 0 h 5517340"/>
              <a:gd name="connsiteX2" fmla="*/ 12192000 w 12192000"/>
              <a:gd name="connsiteY2" fmla="*/ 5283200 h 5517340"/>
              <a:gd name="connsiteX3" fmla="*/ 4702628 w 12192000"/>
              <a:gd name="connsiteY3" fmla="*/ 4296229 h 5517340"/>
              <a:gd name="connsiteX4" fmla="*/ 0 w 12192000"/>
              <a:gd name="connsiteY4" fmla="*/ 5283200 h 5517340"/>
              <a:gd name="connsiteX5" fmla="*/ 0 w 12192000"/>
              <a:gd name="connsiteY5" fmla="*/ 0 h 5517340"/>
              <a:gd name="connsiteX0" fmla="*/ 0 w 12192000"/>
              <a:gd name="connsiteY0" fmla="*/ 0 h 5495170"/>
              <a:gd name="connsiteX1" fmla="*/ 12192000 w 12192000"/>
              <a:gd name="connsiteY1" fmla="*/ 0 h 5495170"/>
              <a:gd name="connsiteX2" fmla="*/ 12192000 w 12192000"/>
              <a:gd name="connsiteY2" fmla="*/ 5283200 h 5495170"/>
              <a:gd name="connsiteX3" fmla="*/ 4702628 w 12192000"/>
              <a:gd name="connsiteY3" fmla="*/ 4296229 h 5495170"/>
              <a:gd name="connsiteX4" fmla="*/ 0 w 12192000"/>
              <a:gd name="connsiteY4" fmla="*/ 5283200 h 5495170"/>
              <a:gd name="connsiteX5" fmla="*/ 0 w 12192000"/>
              <a:gd name="connsiteY5" fmla="*/ 0 h 5495170"/>
              <a:gd name="connsiteX0" fmla="*/ 0 w 12192000"/>
              <a:gd name="connsiteY0" fmla="*/ 0 h 5685281"/>
              <a:gd name="connsiteX1" fmla="*/ 12192000 w 12192000"/>
              <a:gd name="connsiteY1" fmla="*/ 0 h 5685281"/>
              <a:gd name="connsiteX2" fmla="*/ 12192000 w 12192000"/>
              <a:gd name="connsiteY2" fmla="*/ 5283200 h 5685281"/>
              <a:gd name="connsiteX3" fmla="*/ 4702628 w 12192000"/>
              <a:gd name="connsiteY3" fmla="*/ 4296229 h 5685281"/>
              <a:gd name="connsiteX4" fmla="*/ 0 w 12192000"/>
              <a:gd name="connsiteY4" fmla="*/ 5283200 h 5685281"/>
              <a:gd name="connsiteX5" fmla="*/ 0 w 12192000"/>
              <a:gd name="connsiteY5" fmla="*/ 0 h 568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5685281">
                <a:moveTo>
                  <a:pt x="0" y="0"/>
                </a:moveTo>
                <a:lnTo>
                  <a:pt x="12192000" y="0"/>
                </a:lnTo>
                <a:lnTo>
                  <a:pt x="12192000" y="5283200"/>
                </a:lnTo>
                <a:cubicBezTo>
                  <a:pt x="9165771" y="6507238"/>
                  <a:pt x="6836228" y="4572001"/>
                  <a:pt x="4702628" y="4296229"/>
                </a:cubicBezTo>
                <a:cubicBezTo>
                  <a:pt x="2569028" y="4020457"/>
                  <a:pt x="1734457" y="6158895"/>
                  <a:pt x="0" y="5283200"/>
                </a:cubicBezTo>
                <a:lnTo>
                  <a:pt x="0" y="0"/>
                </a:lnTo>
                <a:close/>
              </a:path>
            </a:pathLst>
          </a:custGeom>
          <a:solidFill>
            <a:srgbClr val="02D3D8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202C03-4CEF-43CF-8C98-81014AC38515}"/>
              </a:ext>
            </a:extLst>
          </p:cNvPr>
          <p:cNvSpPr txBox="1"/>
          <p:nvPr/>
        </p:nvSpPr>
        <p:spPr>
          <a:xfrm>
            <a:off x="230411" y="1890952"/>
            <a:ext cx="2657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  <a:latin typeface="Cooper Black" panose="0208090404030B020404" pitchFamily="18" charset="0"/>
              </a:rPr>
              <a:t>PRICING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18EEA5-C1E2-4D69-8172-464FA12E4CDC}"/>
              </a:ext>
            </a:extLst>
          </p:cNvPr>
          <p:cNvSpPr txBox="1"/>
          <p:nvPr/>
        </p:nvSpPr>
        <p:spPr>
          <a:xfrm>
            <a:off x="230411" y="2412944"/>
            <a:ext cx="3008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1600" dirty="0">
                <a:solidFill>
                  <a:schemeClr val="bg1"/>
                </a:solidFill>
              </a:rPr>
              <a:t>Early bird offer: Book your holiday now and save 50 %!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1820890-C48B-4337-9B52-5AB33428B57B}"/>
              </a:ext>
            </a:extLst>
          </p:cNvPr>
          <p:cNvSpPr/>
          <p:nvPr/>
        </p:nvSpPr>
        <p:spPr>
          <a:xfrm>
            <a:off x="285540" y="3519712"/>
            <a:ext cx="2547674" cy="618724"/>
          </a:xfrm>
          <a:prstGeom prst="roundRect">
            <a:avLst>
              <a:gd name="adj" fmla="val 50000"/>
            </a:avLst>
          </a:prstGeom>
          <a:solidFill>
            <a:srgbClr val="EEAA21"/>
          </a:solidFill>
          <a:ln>
            <a:noFill/>
          </a:ln>
          <a:effectLst>
            <a:outerShdw blurRad="254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202F42"/>
                </a:solidFill>
                <a:latin typeface="Cooper Black" panose="0208090404030B020404" pitchFamily="18" charset="0"/>
              </a:rPr>
              <a:t>BOOK NOW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A4918C-BE31-4900-872A-2665C51E64F5}"/>
              </a:ext>
            </a:extLst>
          </p:cNvPr>
          <p:cNvGrpSpPr/>
          <p:nvPr/>
        </p:nvGrpSpPr>
        <p:grpSpPr>
          <a:xfrm>
            <a:off x="3875311" y="1559594"/>
            <a:ext cx="2657934" cy="4641675"/>
            <a:chOff x="3875311" y="1559594"/>
            <a:chExt cx="2657934" cy="464167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A6BB93-B530-4CFF-96F0-25AA9B380796}"/>
                </a:ext>
              </a:extLst>
            </p:cNvPr>
            <p:cNvSpPr/>
            <p:nvPr/>
          </p:nvSpPr>
          <p:spPr>
            <a:xfrm>
              <a:off x="3875313" y="1559594"/>
              <a:ext cx="2657931" cy="1869406"/>
            </a:xfrm>
            <a:prstGeom prst="roundRect">
              <a:avLst>
                <a:gd name="adj" fmla="val 0"/>
              </a:avLst>
            </a:prstGeom>
            <a:gradFill>
              <a:gsLst>
                <a:gs pos="40000">
                  <a:srgbClr val="02D3D8"/>
                </a:gs>
                <a:gs pos="100000">
                  <a:srgbClr val="202F42">
                    <a:lumMod val="60000"/>
                    <a:lumOff val="40000"/>
                  </a:srgbClr>
                </a:gs>
              </a:gsLst>
              <a:lin ang="2700000" scaled="0"/>
            </a:gradFill>
            <a:ln>
              <a:noFill/>
            </a:ln>
            <a:effectLst>
              <a:outerShdw blurRad="254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28C52DD-2006-495F-9B3B-F7DF20492F44}"/>
                </a:ext>
              </a:extLst>
            </p:cNvPr>
            <p:cNvSpPr/>
            <p:nvPr/>
          </p:nvSpPr>
          <p:spPr>
            <a:xfrm rot="5400000">
              <a:off x="3537965" y="3205989"/>
              <a:ext cx="3332628" cy="2657932"/>
            </a:xfrm>
            <a:custGeom>
              <a:avLst/>
              <a:gdLst>
                <a:gd name="connsiteX0" fmla="*/ 0 w 3332628"/>
                <a:gd name="connsiteY0" fmla="*/ 2657932 h 2657932"/>
                <a:gd name="connsiteX1" fmla="*/ 0 w 3332628"/>
                <a:gd name="connsiteY1" fmla="*/ 0 h 2657932"/>
                <a:gd name="connsiteX2" fmla="*/ 3332628 w 3332628"/>
                <a:gd name="connsiteY2" fmla="*/ 0 h 2657932"/>
                <a:gd name="connsiteX3" fmla="*/ 3332628 w 3332628"/>
                <a:gd name="connsiteY3" fmla="*/ 2657932 h 2657932"/>
                <a:gd name="connsiteX4" fmla="*/ 0 w 3332628"/>
                <a:gd name="connsiteY4" fmla="*/ 2657932 h 2657932"/>
                <a:gd name="connsiteX5" fmla="*/ 5 w 3332628"/>
                <a:gd name="connsiteY5" fmla="*/ 1565713 h 2657932"/>
                <a:gd name="connsiteX6" fmla="*/ 188647 w 3332628"/>
                <a:gd name="connsiteY6" fmla="*/ 1565714 h 2657932"/>
                <a:gd name="connsiteX7" fmla="*/ 377289 w 3332628"/>
                <a:gd name="connsiteY7" fmla="*/ 1328967 h 2657932"/>
                <a:gd name="connsiteX8" fmla="*/ 188647 w 3332628"/>
                <a:gd name="connsiteY8" fmla="*/ 1092219 h 2657932"/>
                <a:gd name="connsiteX9" fmla="*/ 5 w 3332628"/>
                <a:gd name="connsiteY9" fmla="*/ 1092219 h 2657932"/>
                <a:gd name="connsiteX10" fmla="*/ 5 w 3332628"/>
                <a:gd name="connsiteY10" fmla="*/ 1565713 h 265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2628" h="2657932">
                  <a:moveTo>
                    <a:pt x="0" y="2657932"/>
                  </a:moveTo>
                  <a:lnTo>
                    <a:pt x="0" y="0"/>
                  </a:lnTo>
                  <a:lnTo>
                    <a:pt x="3332628" y="0"/>
                  </a:lnTo>
                  <a:lnTo>
                    <a:pt x="3332628" y="2657932"/>
                  </a:lnTo>
                  <a:lnTo>
                    <a:pt x="0" y="2657932"/>
                  </a:lnTo>
                  <a:close/>
                  <a:moveTo>
                    <a:pt x="5" y="1565713"/>
                  </a:moveTo>
                  <a:lnTo>
                    <a:pt x="188647" y="1565714"/>
                  </a:lnTo>
                  <a:cubicBezTo>
                    <a:pt x="292831" y="1565714"/>
                    <a:pt x="377289" y="1459719"/>
                    <a:pt x="377289" y="1328967"/>
                  </a:cubicBezTo>
                  <a:cubicBezTo>
                    <a:pt x="377289" y="1198215"/>
                    <a:pt x="292831" y="1092219"/>
                    <a:pt x="188647" y="1092219"/>
                  </a:cubicBezTo>
                  <a:lnTo>
                    <a:pt x="5" y="1092219"/>
                  </a:lnTo>
                  <a:lnTo>
                    <a:pt x="5" y="1565713"/>
                  </a:lnTo>
                  <a:close/>
                </a:path>
              </a:pathLst>
            </a:custGeom>
            <a:solidFill>
              <a:srgbClr val="EBE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69706C-9ACE-4AA5-B1F6-C09AC1BCF838}"/>
                </a:ext>
              </a:extLst>
            </p:cNvPr>
            <p:cNvSpPr txBox="1"/>
            <p:nvPr/>
          </p:nvSpPr>
          <p:spPr>
            <a:xfrm>
              <a:off x="3875311" y="1890952"/>
              <a:ext cx="26579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SILVER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CCF63A9-5777-46E8-ABDB-DFE78C1DE3D2}"/>
                </a:ext>
              </a:extLst>
            </p:cNvPr>
            <p:cNvSpPr txBox="1"/>
            <p:nvPr/>
          </p:nvSpPr>
          <p:spPr>
            <a:xfrm>
              <a:off x="3875311" y="3529526"/>
              <a:ext cx="26579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202F42"/>
                  </a:solidFill>
                  <a:latin typeface="Cooper Black" panose="0208090404030B020404" pitchFamily="18" charset="0"/>
                </a:rPr>
                <a:t>$99</a:t>
              </a:r>
            </a:p>
          </p:txBody>
        </p:sp>
        <p:sp>
          <p:nvSpPr>
            <p:cNvPr id="22" name="Freeform 39">
              <a:extLst>
                <a:ext uri="{FF2B5EF4-FFF2-40B4-BE49-F238E27FC236}">
                  <a16:creationId xmlns:a16="http://schemas.microsoft.com/office/drawing/2014/main" id="{02133981-60E5-4468-84AB-7561125729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2187" y="4457077"/>
              <a:ext cx="223464" cy="223845"/>
            </a:xfrm>
            <a:custGeom>
              <a:avLst/>
              <a:gdLst>
                <a:gd name="T0" fmla="*/ 0 w 586"/>
                <a:gd name="T1" fmla="*/ 180 h 587"/>
                <a:gd name="T2" fmla="*/ 248 w 586"/>
                <a:gd name="T3" fmla="*/ 338 h 587"/>
                <a:gd name="T4" fmla="*/ 407 w 586"/>
                <a:gd name="T5" fmla="*/ 587 h 587"/>
                <a:gd name="T6" fmla="*/ 586 w 586"/>
                <a:gd name="T7" fmla="*/ 0 h 587"/>
                <a:gd name="T8" fmla="*/ 0 w 586"/>
                <a:gd name="T9" fmla="*/ 180 h 587"/>
                <a:gd name="T10" fmla="*/ 111 w 586"/>
                <a:gd name="T11" fmla="*/ 194 h 587"/>
                <a:gd name="T12" fmla="*/ 466 w 586"/>
                <a:gd name="T13" fmla="*/ 85 h 587"/>
                <a:gd name="T14" fmla="*/ 263 w 586"/>
                <a:gd name="T15" fmla="*/ 291 h 587"/>
                <a:gd name="T16" fmla="*/ 111 w 586"/>
                <a:gd name="T17" fmla="*/ 194 h 587"/>
                <a:gd name="T18" fmla="*/ 390 w 586"/>
                <a:gd name="T19" fmla="*/ 475 h 587"/>
                <a:gd name="T20" fmla="*/ 296 w 586"/>
                <a:gd name="T21" fmla="*/ 324 h 587"/>
                <a:gd name="T22" fmla="*/ 501 w 586"/>
                <a:gd name="T23" fmla="*/ 118 h 587"/>
                <a:gd name="T24" fmla="*/ 390 w 586"/>
                <a:gd name="T25" fmla="*/ 475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587">
                  <a:moveTo>
                    <a:pt x="0" y="180"/>
                  </a:moveTo>
                  <a:lnTo>
                    <a:pt x="248" y="338"/>
                  </a:lnTo>
                  <a:lnTo>
                    <a:pt x="407" y="587"/>
                  </a:lnTo>
                  <a:lnTo>
                    <a:pt x="586" y="0"/>
                  </a:lnTo>
                  <a:lnTo>
                    <a:pt x="0" y="180"/>
                  </a:lnTo>
                  <a:close/>
                  <a:moveTo>
                    <a:pt x="111" y="194"/>
                  </a:moveTo>
                  <a:lnTo>
                    <a:pt x="466" y="85"/>
                  </a:lnTo>
                  <a:lnTo>
                    <a:pt x="263" y="291"/>
                  </a:lnTo>
                  <a:lnTo>
                    <a:pt x="111" y="194"/>
                  </a:lnTo>
                  <a:close/>
                  <a:moveTo>
                    <a:pt x="390" y="475"/>
                  </a:moveTo>
                  <a:lnTo>
                    <a:pt x="296" y="324"/>
                  </a:lnTo>
                  <a:lnTo>
                    <a:pt x="501" y="118"/>
                  </a:lnTo>
                  <a:lnTo>
                    <a:pt x="390" y="475"/>
                  </a:lnTo>
                  <a:close/>
                </a:path>
              </a:pathLst>
            </a:custGeom>
            <a:solidFill>
              <a:srgbClr val="202F4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9">
              <a:extLst>
                <a:ext uri="{FF2B5EF4-FFF2-40B4-BE49-F238E27FC236}">
                  <a16:creationId xmlns:a16="http://schemas.microsoft.com/office/drawing/2014/main" id="{0B8B559D-AA83-4404-8A88-838E2BD7D6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2187" y="4959255"/>
              <a:ext cx="223464" cy="223845"/>
            </a:xfrm>
            <a:custGeom>
              <a:avLst/>
              <a:gdLst>
                <a:gd name="T0" fmla="*/ 0 w 586"/>
                <a:gd name="T1" fmla="*/ 180 h 587"/>
                <a:gd name="T2" fmla="*/ 248 w 586"/>
                <a:gd name="T3" fmla="*/ 338 h 587"/>
                <a:gd name="T4" fmla="*/ 407 w 586"/>
                <a:gd name="T5" fmla="*/ 587 h 587"/>
                <a:gd name="T6" fmla="*/ 586 w 586"/>
                <a:gd name="T7" fmla="*/ 0 h 587"/>
                <a:gd name="T8" fmla="*/ 0 w 586"/>
                <a:gd name="T9" fmla="*/ 180 h 587"/>
                <a:gd name="T10" fmla="*/ 111 w 586"/>
                <a:gd name="T11" fmla="*/ 194 h 587"/>
                <a:gd name="T12" fmla="*/ 466 w 586"/>
                <a:gd name="T13" fmla="*/ 85 h 587"/>
                <a:gd name="T14" fmla="*/ 263 w 586"/>
                <a:gd name="T15" fmla="*/ 291 h 587"/>
                <a:gd name="T16" fmla="*/ 111 w 586"/>
                <a:gd name="T17" fmla="*/ 194 h 587"/>
                <a:gd name="T18" fmla="*/ 390 w 586"/>
                <a:gd name="T19" fmla="*/ 475 h 587"/>
                <a:gd name="T20" fmla="*/ 296 w 586"/>
                <a:gd name="T21" fmla="*/ 324 h 587"/>
                <a:gd name="T22" fmla="*/ 501 w 586"/>
                <a:gd name="T23" fmla="*/ 118 h 587"/>
                <a:gd name="T24" fmla="*/ 390 w 586"/>
                <a:gd name="T25" fmla="*/ 475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587">
                  <a:moveTo>
                    <a:pt x="0" y="180"/>
                  </a:moveTo>
                  <a:lnTo>
                    <a:pt x="248" y="338"/>
                  </a:lnTo>
                  <a:lnTo>
                    <a:pt x="407" y="587"/>
                  </a:lnTo>
                  <a:lnTo>
                    <a:pt x="586" y="0"/>
                  </a:lnTo>
                  <a:lnTo>
                    <a:pt x="0" y="180"/>
                  </a:lnTo>
                  <a:close/>
                  <a:moveTo>
                    <a:pt x="111" y="194"/>
                  </a:moveTo>
                  <a:lnTo>
                    <a:pt x="466" y="85"/>
                  </a:lnTo>
                  <a:lnTo>
                    <a:pt x="263" y="291"/>
                  </a:lnTo>
                  <a:lnTo>
                    <a:pt x="111" y="194"/>
                  </a:lnTo>
                  <a:close/>
                  <a:moveTo>
                    <a:pt x="390" y="475"/>
                  </a:moveTo>
                  <a:lnTo>
                    <a:pt x="296" y="324"/>
                  </a:lnTo>
                  <a:lnTo>
                    <a:pt x="501" y="118"/>
                  </a:lnTo>
                  <a:lnTo>
                    <a:pt x="390" y="475"/>
                  </a:lnTo>
                  <a:close/>
                </a:path>
              </a:pathLst>
            </a:custGeom>
            <a:solidFill>
              <a:srgbClr val="202F4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650FD2E-9742-4798-95B3-BB0B17251F8F}"/>
                </a:ext>
              </a:extLst>
            </p:cNvPr>
            <p:cNvSpPr txBox="1"/>
            <p:nvPr/>
          </p:nvSpPr>
          <p:spPr>
            <a:xfrm>
              <a:off x="4391025" y="4396069"/>
              <a:ext cx="214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202F42"/>
                  </a:solidFill>
                </a:rPr>
                <a:t>Stonehenge Tours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266242D-0721-4B12-B91D-87DD65FAC6D0}"/>
                </a:ext>
              </a:extLst>
            </p:cNvPr>
            <p:cNvSpPr txBox="1"/>
            <p:nvPr/>
          </p:nvSpPr>
          <p:spPr>
            <a:xfrm>
              <a:off x="4391025" y="4927482"/>
              <a:ext cx="214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202F42"/>
                  </a:solidFill>
                </a:rPr>
                <a:t>Paris  Day Trips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0F0E4F-9ACA-4870-BDBD-B9A8842ACFAF}"/>
              </a:ext>
            </a:extLst>
          </p:cNvPr>
          <p:cNvGrpSpPr/>
          <p:nvPr/>
        </p:nvGrpSpPr>
        <p:grpSpPr>
          <a:xfrm>
            <a:off x="6533239" y="1559594"/>
            <a:ext cx="2657937" cy="4641675"/>
            <a:chOff x="6533239" y="1559594"/>
            <a:chExt cx="2657937" cy="464167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70429AD-FD33-48E1-89E7-280F6751B1C0}"/>
                </a:ext>
              </a:extLst>
            </p:cNvPr>
            <p:cNvSpPr/>
            <p:nvPr/>
          </p:nvSpPr>
          <p:spPr>
            <a:xfrm>
              <a:off x="6533244" y="1559594"/>
              <a:ext cx="2657931" cy="1869406"/>
            </a:xfrm>
            <a:prstGeom prst="roundRect">
              <a:avLst>
                <a:gd name="adj" fmla="val 0"/>
              </a:avLst>
            </a:prstGeom>
            <a:gradFill>
              <a:gsLst>
                <a:gs pos="40000">
                  <a:srgbClr val="EEAA21"/>
                </a:gs>
                <a:gs pos="100000">
                  <a:srgbClr val="202F42">
                    <a:lumMod val="60000"/>
                    <a:lumOff val="40000"/>
                  </a:srgbClr>
                </a:gs>
              </a:gsLst>
              <a:lin ang="2700000" scaled="0"/>
            </a:gradFill>
            <a:ln>
              <a:noFill/>
            </a:ln>
            <a:effectLst>
              <a:outerShdw blurRad="254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AA9A83F-3EED-4DD8-A348-8E6B3DFEC30D}"/>
                </a:ext>
              </a:extLst>
            </p:cNvPr>
            <p:cNvSpPr/>
            <p:nvPr/>
          </p:nvSpPr>
          <p:spPr>
            <a:xfrm rot="5400000">
              <a:off x="6195896" y="3205989"/>
              <a:ext cx="3332628" cy="2657932"/>
            </a:xfrm>
            <a:custGeom>
              <a:avLst/>
              <a:gdLst>
                <a:gd name="connsiteX0" fmla="*/ 0 w 3332628"/>
                <a:gd name="connsiteY0" fmla="*/ 2657932 h 2657932"/>
                <a:gd name="connsiteX1" fmla="*/ 0 w 3332628"/>
                <a:gd name="connsiteY1" fmla="*/ 0 h 2657932"/>
                <a:gd name="connsiteX2" fmla="*/ 3332628 w 3332628"/>
                <a:gd name="connsiteY2" fmla="*/ 0 h 2657932"/>
                <a:gd name="connsiteX3" fmla="*/ 3332628 w 3332628"/>
                <a:gd name="connsiteY3" fmla="*/ 2657932 h 2657932"/>
                <a:gd name="connsiteX4" fmla="*/ 0 w 3332628"/>
                <a:gd name="connsiteY4" fmla="*/ 2657932 h 2657932"/>
                <a:gd name="connsiteX5" fmla="*/ 5 w 3332628"/>
                <a:gd name="connsiteY5" fmla="*/ 1565713 h 2657932"/>
                <a:gd name="connsiteX6" fmla="*/ 188647 w 3332628"/>
                <a:gd name="connsiteY6" fmla="*/ 1565714 h 2657932"/>
                <a:gd name="connsiteX7" fmla="*/ 377289 w 3332628"/>
                <a:gd name="connsiteY7" fmla="*/ 1328967 h 2657932"/>
                <a:gd name="connsiteX8" fmla="*/ 188647 w 3332628"/>
                <a:gd name="connsiteY8" fmla="*/ 1092219 h 2657932"/>
                <a:gd name="connsiteX9" fmla="*/ 5 w 3332628"/>
                <a:gd name="connsiteY9" fmla="*/ 1092219 h 2657932"/>
                <a:gd name="connsiteX10" fmla="*/ 5 w 3332628"/>
                <a:gd name="connsiteY10" fmla="*/ 1565713 h 265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2628" h="2657932">
                  <a:moveTo>
                    <a:pt x="0" y="2657932"/>
                  </a:moveTo>
                  <a:lnTo>
                    <a:pt x="0" y="0"/>
                  </a:lnTo>
                  <a:lnTo>
                    <a:pt x="3332628" y="0"/>
                  </a:lnTo>
                  <a:lnTo>
                    <a:pt x="3332628" y="2657932"/>
                  </a:lnTo>
                  <a:lnTo>
                    <a:pt x="0" y="2657932"/>
                  </a:lnTo>
                  <a:close/>
                  <a:moveTo>
                    <a:pt x="5" y="1565713"/>
                  </a:moveTo>
                  <a:lnTo>
                    <a:pt x="188647" y="1565714"/>
                  </a:lnTo>
                  <a:cubicBezTo>
                    <a:pt x="292831" y="1565714"/>
                    <a:pt x="377289" y="1459719"/>
                    <a:pt x="377289" y="1328967"/>
                  </a:cubicBezTo>
                  <a:cubicBezTo>
                    <a:pt x="377289" y="1198215"/>
                    <a:pt x="292831" y="1092219"/>
                    <a:pt x="188647" y="1092219"/>
                  </a:cubicBezTo>
                  <a:lnTo>
                    <a:pt x="5" y="1092219"/>
                  </a:lnTo>
                  <a:lnTo>
                    <a:pt x="5" y="1565713"/>
                  </a:lnTo>
                  <a:close/>
                </a:path>
              </a:pathLst>
            </a:custGeom>
            <a:solidFill>
              <a:srgbClr val="EBED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176FED-6D05-426F-9F6C-88A4A73975D6}"/>
                </a:ext>
              </a:extLst>
            </p:cNvPr>
            <p:cNvSpPr txBox="1"/>
            <p:nvPr/>
          </p:nvSpPr>
          <p:spPr>
            <a:xfrm>
              <a:off x="6533239" y="1890952"/>
              <a:ext cx="26579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Cooper Black" panose="0208090404030B020404" pitchFamily="18" charset="0"/>
                </a:rPr>
                <a:t>GOLDEN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844B233-7DCC-42F1-88F0-26A1BF91B4BA}"/>
                </a:ext>
              </a:extLst>
            </p:cNvPr>
            <p:cNvSpPr txBox="1"/>
            <p:nvPr/>
          </p:nvSpPr>
          <p:spPr>
            <a:xfrm>
              <a:off x="6533239" y="3529526"/>
              <a:ext cx="26579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rgbClr val="202F42"/>
                  </a:solidFill>
                  <a:latin typeface="Cooper Black" panose="0208090404030B020404" pitchFamily="18" charset="0"/>
                </a:rPr>
                <a:t>$199</a:t>
              </a:r>
            </a:p>
          </p:txBody>
        </p:sp>
        <p:sp>
          <p:nvSpPr>
            <p:cNvPr id="26" name="Freeform 39">
              <a:extLst>
                <a:ext uri="{FF2B5EF4-FFF2-40B4-BE49-F238E27FC236}">
                  <a16:creationId xmlns:a16="http://schemas.microsoft.com/office/drawing/2014/main" id="{14ED5A5E-FB23-4137-8FBD-9C2A448367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0109" y="4457077"/>
              <a:ext cx="223464" cy="223845"/>
            </a:xfrm>
            <a:custGeom>
              <a:avLst/>
              <a:gdLst>
                <a:gd name="T0" fmla="*/ 0 w 586"/>
                <a:gd name="T1" fmla="*/ 180 h 587"/>
                <a:gd name="T2" fmla="*/ 248 w 586"/>
                <a:gd name="T3" fmla="*/ 338 h 587"/>
                <a:gd name="T4" fmla="*/ 407 w 586"/>
                <a:gd name="T5" fmla="*/ 587 h 587"/>
                <a:gd name="T6" fmla="*/ 586 w 586"/>
                <a:gd name="T7" fmla="*/ 0 h 587"/>
                <a:gd name="T8" fmla="*/ 0 w 586"/>
                <a:gd name="T9" fmla="*/ 180 h 587"/>
                <a:gd name="T10" fmla="*/ 111 w 586"/>
                <a:gd name="T11" fmla="*/ 194 h 587"/>
                <a:gd name="T12" fmla="*/ 466 w 586"/>
                <a:gd name="T13" fmla="*/ 85 h 587"/>
                <a:gd name="T14" fmla="*/ 263 w 586"/>
                <a:gd name="T15" fmla="*/ 291 h 587"/>
                <a:gd name="T16" fmla="*/ 111 w 586"/>
                <a:gd name="T17" fmla="*/ 194 h 587"/>
                <a:gd name="T18" fmla="*/ 390 w 586"/>
                <a:gd name="T19" fmla="*/ 475 h 587"/>
                <a:gd name="T20" fmla="*/ 296 w 586"/>
                <a:gd name="T21" fmla="*/ 324 h 587"/>
                <a:gd name="T22" fmla="*/ 501 w 586"/>
                <a:gd name="T23" fmla="*/ 118 h 587"/>
                <a:gd name="T24" fmla="*/ 390 w 586"/>
                <a:gd name="T25" fmla="*/ 475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587">
                  <a:moveTo>
                    <a:pt x="0" y="180"/>
                  </a:moveTo>
                  <a:lnTo>
                    <a:pt x="248" y="338"/>
                  </a:lnTo>
                  <a:lnTo>
                    <a:pt x="407" y="587"/>
                  </a:lnTo>
                  <a:lnTo>
                    <a:pt x="586" y="0"/>
                  </a:lnTo>
                  <a:lnTo>
                    <a:pt x="0" y="180"/>
                  </a:lnTo>
                  <a:close/>
                  <a:moveTo>
                    <a:pt x="111" y="194"/>
                  </a:moveTo>
                  <a:lnTo>
                    <a:pt x="466" y="85"/>
                  </a:lnTo>
                  <a:lnTo>
                    <a:pt x="263" y="291"/>
                  </a:lnTo>
                  <a:lnTo>
                    <a:pt x="111" y="194"/>
                  </a:lnTo>
                  <a:close/>
                  <a:moveTo>
                    <a:pt x="390" y="475"/>
                  </a:moveTo>
                  <a:lnTo>
                    <a:pt x="296" y="324"/>
                  </a:lnTo>
                  <a:lnTo>
                    <a:pt x="501" y="118"/>
                  </a:lnTo>
                  <a:lnTo>
                    <a:pt x="390" y="475"/>
                  </a:lnTo>
                  <a:close/>
                </a:path>
              </a:pathLst>
            </a:custGeom>
            <a:solidFill>
              <a:srgbClr val="202F4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EAFD73BF-B51C-4B85-95CB-0244D1CAC2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0109" y="4959255"/>
              <a:ext cx="223464" cy="223845"/>
            </a:xfrm>
            <a:custGeom>
              <a:avLst/>
              <a:gdLst>
                <a:gd name="T0" fmla="*/ 0 w 586"/>
                <a:gd name="T1" fmla="*/ 180 h 587"/>
                <a:gd name="T2" fmla="*/ 248 w 586"/>
                <a:gd name="T3" fmla="*/ 338 h 587"/>
                <a:gd name="T4" fmla="*/ 407 w 586"/>
                <a:gd name="T5" fmla="*/ 587 h 587"/>
                <a:gd name="T6" fmla="*/ 586 w 586"/>
                <a:gd name="T7" fmla="*/ 0 h 587"/>
                <a:gd name="T8" fmla="*/ 0 w 586"/>
                <a:gd name="T9" fmla="*/ 180 h 587"/>
                <a:gd name="T10" fmla="*/ 111 w 586"/>
                <a:gd name="T11" fmla="*/ 194 h 587"/>
                <a:gd name="T12" fmla="*/ 466 w 586"/>
                <a:gd name="T13" fmla="*/ 85 h 587"/>
                <a:gd name="T14" fmla="*/ 263 w 586"/>
                <a:gd name="T15" fmla="*/ 291 h 587"/>
                <a:gd name="T16" fmla="*/ 111 w 586"/>
                <a:gd name="T17" fmla="*/ 194 h 587"/>
                <a:gd name="T18" fmla="*/ 390 w 586"/>
                <a:gd name="T19" fmla="*/ 475 h 587"/>
                <a:gd name="T20" fmla="*/ 296 w 586"/>
                <a:gd name="T21" fmla="*/ 324 h 587"/>
                <a:gd name="T22" fmla="*/ 501 w 586"/>
                <a:gd name="T23" fmla="*/ 118 h 587"/>
                <a:gd name="T24" fmla="*/ 390 w 586"/>
                <a:gd name="T25" fmla="*/ 475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6" h="587">
                  <a:moveTo>
                    <a:pt x="0" y="180"/>
                  </a:moveTo>
                  <a:lnTo>
                    <a:pt x="248" y="338"/>
                  </a:lnTo>
                  <a:lnTo>
                    <a:pt x="407" y="587"/>
                  </a:lnTo>
                  <a:lnTo>
                    <a:pt x="586" y="0"/>
                  </a:lnTo>
                  <a:lnTo>
                    <a:pt x="0" y="180"/>
                  </a:lnTo>
                  <a:close/>
                  <a:moveTo>
                    <a:pt x="111" y="194"/>
                  </a:moveTo>
                  <a:lnTo>
                    <a:pt x="466" y="85"/>
                  </a:lnTo>
                  <a:lnTo>
                    <a:pt x="263" y="291"/>
                  </a:lnTo>
                  <a:lnTo>
                    <a:pt x="111" y="194"/>
                  </a:lnTo>
                  <a:close/>
                  <a:moveTo>
                    <a:pt x="390" y="475"/>
                  </a:moveTo>
                  <a:lnTo>
                    <a:pt x="296" y="324"/>
                  </a:lnTo>
                  <a:lnTo>
                    <a:pt x="501" y="118"/>
                  </a:lnTo>
                  <a:lnTo>
                    <a:pt x="390" y="475"/>
                  </a:lnTo>
                  <a:close/>
                </a:path>
              </a:pathLst>
            </a:custGeom>
            <a:solidFill>
              <a:srgbClr val="202F4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6CFAD49-4058-41D4-A6C4-5F94E37DBB62}"/>
                </a:ext>
              </a:extLst>
            </p:cNvPr>
            <p:cNvSpPr txBox="1"/>
            <p:nvPr/>
          </p:nvSpPr>
          <p:spPr>
            <a:xfrm>
              <a:off x="7048947" y="4396069"/>
              <a:ext cx="214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202F42"/>
                  </a:solidFill>
                </a:rPr>
                <a:t>Stonehenge Tours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3F14BF8-88BE-4441-8713-6D4C62A31D88}"/>
                </a:ext>
              </a:extLst>
            </p:cNvPr>
            <p:cNvSpPr txBox="1"/>
            <p:nvPr/>
          </p:nvSpPr>
          <p:spPr>
            <a:xfrm>
              <a:off x="7048947" y="4927482"/>
              <a:ext cx="2142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202F42"/>
                  </a:solidFill>
                </a:rPr>
                <a:t>England Paradise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E0EBB81-4D11-43AE-9F2A-951E0552A4B1}"/>
              </a:ext>
            </a:extLst>
          </p:cNvPr>
          <p:cNvGrpSpPr/>
          <p:nvPr/>
        </p:nvGrpSpPr>
        <p:grpSpPr>
          <a:xfrm>
            <a:off x="9191165" y="1559594"/>
            <a:ext cx="2664969" cy="4641675"/>
            <a:chOff x="9191165" y="1559594"/>
            <a:chExt cx="2664969" cy="464167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7E0BA58-8B30-4EB4-93E4-C97FF2A10320}"/>
                </a:ext>
              </a:extLst>
            </p:cNvPr>
            <p:cNvGrpSpPr/>
            <p:nvPr/>
          </p:nvGrpSpPr>
          <p:grpSpPr>
            <a:xfrm>
              <a:off x="9191165" y="1559594"/>
              <a:ext cx="2657939" cy="1869406"/>
              <a:chOff x="9191165" y="1559594"/>
              <a:chExt cx="2657939" cy="1869406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CF3CA88-9715-40CB-90EA-2F713148D13A}"/>
                  </a:ext>
                </a:extLst>
              </p:cNvPr>
              <p:cNvSpPr/>
              <p:nvPr/>
            </p:nvSpPr>
            <p:spPr>
              <a:xfrm>
                <a:off x="9191173" y="1559594"/>
                <a:ext cx="2657931" cy="1869406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40000">
                    <a:srgbClr val="02D3D8"/>
                  </a:gs>
                  <a:gs pos="100000">
                    <a:srgbClr val="202F42">
                      <a:lumMod val="60000"/>
                      <a:lumOff val="40000"/>
                    </a:srgbClr>
                  </a:gs>
                </a:gsLst>
                <a:lin ang="2700000" scaled="0"/>
              </a:gradFill>
              <a:ln>
                <a:noFill/>
              </a:ln>
              <a:effectLst>
                <a:outerShdw blurRad="254000" sx="101000" sy="101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AB0D57D-100F-4CF2-AAB4-9C5A87E80766}"/>
                  </a:ext>
                </a:extLst>
              </p:cNvPr>
              <p:cNvSpPr txBox="1"/>
              <p:nvPr/>
            </p:nvSpPr>
            <p:spPr>
              <a:xfrm>
                <a:off x="9191165" y="1890952"/>
                <a:ext cx="26579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>
                    <a:solidFill>
                      <a:schemeClr val="bg1"/>
                    </a:solidFill>
                    <a:latin typeface="Cooper Black" panose="0208090404030B020404" pitchFamily="18" charset="0"/>
                  </a:rPr>
                  <a:t>PLATINUM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EA7E4FF-053E-428F-96F8-9EC97E9C3307}"/>
                </a:ext>
              </a:extLst>
            </p:cNvPr>
            <p:cNvGrpSpPr/>
            <p:nvPr/>
          </p:nvGrpSpPr>
          <p:grpSpPr>
            <a:xfrm>
              <a:off x="9191165" y="2868641"/>
              <a:ext cx="2664969" cy="3332628"/>
              <a:chOff x="9191165" y="2868641"/>
              <a:chExt cx="2664969" cy="3332628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3ACB1EF2-AE73-4EC7-95FC-28F95BD9C552}"/>
                  </a:ext>
                </a:extLst>
              </p:cNvPr>
              <p:cNvSpPr/>
              <p:nvPr/>
            </p:nvSpPr>
            <p:spPr>
              <a:xfrm rot="5400000">
                <a:off x="8853825" y="3205989"/>
                <a:ext cx="3332628" cy="2657932"/>
              </a:xfrm>
              <a:custGeom>
                <a:avLst/>
                <a:gdLst>
                  <a:gd name="connsiteX0" fmla="*/ 0 w 3332628"/>
                  <a:gd name="connsiteY0" fmla="*/ 2657932 h 2657932"/>
                  <a:gd name="connsiteX1" fmla="*/ 0 w 3332628"/>
                  <a:gd name="connsiteY1" fmla="*/ 0 h 2657932"/>
                  <a:gd name="connsiteX2" fmla="*/ 3332628 w 3332628"/>
                  <a:gd name="connsiteY2" fmla="*/ 0 h 2657932"/>
                  <a:gd name="connsiteX3" fmla="*/ 3332628 w 3332628"/>
                  <a:gd name="connsiteY3" fmla="*/ 2657932 h 2657932"/>
                  <a:gd name="connsiteX4" fmla="*/ 0 w 3332628"/>
                  <a:gd name="connsiteY4" fmla="*/ 2657932 h 2657932"/>
                  <a:gd name="connsiteX5" fmla="*/ 5 w 3332628"/>
                  <a:gd name="connsiteY5" fmla="*/ 1565713 h 2657932"/>
                  <a:gd name="connsiteX6" fmla="*/ 188647 w 3332628"/>
                  <a:gd name="connsiteY6" fmla="*/ 1565714 h 2657932"/>
                  <a:gd name="connsiteX7" fmla="*/ 377289 w 3332628"/>
                  <a:gd name="connsiteY7" fmla="*/ 1328967 h 2657932"/>
                  <a:gd name="connsiteX8" fmla="*/ 188647 w 3332628"/>
                  <a:gd name="connsiteY8" fmla="*/ 1092219 h 2657932"/>
                  <a:gd name="connsiteX9" fmla="*/ 5 w 3332628"/>
                  <a:gd name="connsiteY9" fmla="*/ 1092219 h 2657932"/>
                  <a:gd name="connsiteX10" fmla="*/ 5 w 3332628"/>
                  <a:gd name="connsiteY10" fmla="*/ 1565713 h 2657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332628" h="2657932">
                    <a:moveTo>
                      <a:pt x="0" y="2657932"/>
                    </a:moveTo>
                    <a:lnTo>
                      <a:pt x="0" y="0"/>
                    </a:lnTo>
                    <a:lnTo>
                      <a:pt x="3332628" y="0"/>
                    </a:lnTo>
                    <a:lnTo>
                      <a:pt x="3332628" y="2657932"/>
                    </a:lnTo>
                    <a:lnTo>
                      <a:pt x="0" y="2657932"/>
                    </a:lnTo>
                    <a:close/>
                    <a:moveTo>
                      <a:pt x="5" y="1565713"/>
                    </a:moveTo>
                    <a:lnTo>
                      <a:pt x="188647" y="1565714"/>
                    </a:lnTo>
                    <a:cubicBezTo>
                      <a:pt x="292831" y="1565714"/>
                      <a:pt x="377289" y="1459719"/>
                      <a:pt x="377289" y="1328967"/>
                    </a:cubicBezTo>
                    <a:cubicBezTo>
                      <a:pt x="377289" y="1198215"/>
                      <a:pt x="292831" y="1092219"/>
                      <a:pt x="188647" y="1092219"/>
                    </a:cubicBezTo>
                    <a:lnTo>
                      <a:pt x="5" y="1092219"/>
                    </a:lnTo>
                    <a:lnTo>
                      <a:pt x="5" y="1565713"/>
                    </a:lnTo>
                    <a:close/>
                  </a:path>
                </a:pathLst>
              </a:custGeom>
              <a:solidFill>
                <a:srgbClr val="EBED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 39">
                <a:extLst>
                  <a:ext uri="{FF2B5EF4-FFF2-40B4-BE49-F238E27FC236}">
                    <a16:creationId xmlns:a16="http://schemas.microsoft.com/office/drawing/2014/main" id="{76D739A8-D308-482B-BBBE-71C2E0347A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85078" y="4959255"/>
                <a:ext cx="223464" cy="223845"/>
              </a:xfrm>
              <a:custGeom>
                <a:avLst/>
                <a:gdLst>
                  <a:gd name="T0" fmla="*/ 0 w 586"/>
                  <a:gd name="T1" fmla="*/ 180 h 587"/>
                  <a:gd name="T2" fmla="*/ 248 w 586"/>
                  <a:gd name="T3" fmla="*/ 338 h 587"/>
                  <a:gd name="T4" fmla="*/ 407 w 586"/>
                  <a:gd name="T5" fmla="*/ 587 h 587"/>
                  <a:gd name="T6" fmla="*/ 586 w 586"/>
                  <a:gd name="T7" fmla="*/ 0 h 587"/>
                  <a:gd name="T8" fmla="*/ 0 w 586"/>
                  <a:gd name="T9" fmla="*/ 180 h 587"/>
                  <a:gd name="T10" fmla="*/ 111 w 586"/>
                  <a:gd name="T11" fmla="*/ 194 h 587"/>
                  <a:gd name="T12" fmla="*/ 466 w 586"/>
                  <a:gd name="T13" fmla="*/ 85 h 587"/>
                  <a:gd name="T14" fmla="*/ 263 w 586"/>
                  <a:gd name="T15" fmla="*/ 291 h 587"/>
                  <a:gd name="T16" fmla="*/ 111 w 586"/>
                  <a:gd name="T17" fmla="*/ 194 h 587"/>
                  <a:gd name="T18" fmla="*/ 390 w 586"/>
                  <a:gd name="T19" fmla="*/ 475 h 587"/>
                  <a:gd name="T20" fmla="*/ 296 w 586"/>
                  <a:gd name="T21" fmla="*/ 324 h 587"/>
                  <a:gd name="T22" fmla="*/ 501 w 586"/>
                  <a:gd name="T23" fmla="*/ 118 h 587"/>
                  <a:gd name="T24" fmla="*/ 390 w 586"/>
                  <a:gd name="T25" fmla="*/ 475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6" h="587">
                    <a:moveTo>
                      <a:pt x="0" y="180"/>
                    </a:moveTo>
                    <a:lnTo>
                      <a:pt x="248" y="338"/>
                    </a:lnTo>
                    <a:lnTo>
                      <a:pt x="407" y="587"/>
                    </a:lnTo>
                    <a:lnTo>
                      <a:pt x="586" y="0"/>
                    </a:lnTo>
                    <a:lnTo>
                      <a:pt x="0" y="180"/>
                    </a:lnTo>
                    <a:close/>
                    <a:moveTo>
                      <a:pt x="111" y="194"/>
                    </a:moveTo>
                    <a:lnTo>
                      <a:pt x="466" y="85"/>
                    </a:lnTo>
                    <a:lnTo>
                      <a:pt x="263" y="291"/>
                    </a:lnTo>
                    <a:lnTo>
                      <a:pt x="111" y="194"/>
                    </a:lnTo>
                    <a:close/>
                    <a:moveTo>
                      <a:pt x="390" y="475"/>
                    </a:moveTo>
                    <a:lnTo>
                      <a:pt x="296" y="324"/>
                    </a:lnTo>
                    <a:lnTo>
                      <a:pt x="501" y="118"/>
                    </a:lnTo>
                    <a:lnTo>
                      <a:pt x="390" y="475"/>
                    </a:lnTo>
                    <a:close/>
                  </a:path>
                </a:pathLst>
              </a:custGeom>
              <a:solidFill>
                <a:srgbClr val="202F4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34DB114-5DCE-43F8-8DF4-04387330BF61}"/>
                  </a:ext>
                </a:extLst>
              </p:cNvPr>
              <p:cNvSpPr txBox="1"/>
              <p:nvPr/>
            </p:nvSpPr>
            <p:spPr>
              <a:xfrm>
                <a:off x="9191165" y="3529526"/>
                <a:ext cx="265793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>
                    <a:solidFill>
                      <a:srgbClr val="202F42"/>
                    </a:solidFill>
                    <a:latin typeface="Cooper Black" panose="0208090404030B020404" pitchFamily="18" charset="0"/>
                  </a:rPr>
                  <a:t>$299</a:t>
                </a:r>
              </a:p>
            </p:txBody>
          </p:sp>
          <p:sp>
            <p:nvSpPr>
              <p:cNvPr id="30" name="Freeform 39">
                <a:extLst>
                  <a:ext uri="{FF2B5EF4-FFF2-40B4-BE49-F238E27FC236}">
                    <a16:creationId xmlns:a16="http://schemas.microsoft.com/office/drawing/2014/main" id="{F148961D-21E0-4A2B-B8CE-41286A3AACF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85078" y="4457077"/>
                <a:ext cx="223464" cy="223845"/>
              </a:xfrm>
              <a:custGeom>
                <a:avLst/>
                <a:gdLst>
                  <a:gd name="T0" fmla="*/ 0 w 586"/>
                  <a:gd name="T1" fmla="*/ 180 h 587"/>
                  <a:gd name="T2" fmla="*/ 248 w 586"/>
                  <a:gd name="T3" fmla="*/ 338 h 587"/>
                  <a:gd name="T4" fmla="*/ 407 w 586"/>
                  <a:gd name="T5" fmla="*/ 587 h 587"/>
                  <a:gd name="T6" fmla="*/ 586 w 586"/>
                  <a:gd name="T7" fmla="*/ 0 h 587"/>
                  <a:gd name="T8" fmla="*/ 0 w 586"/>
                  <a:gd name="T9" fmla="*/ 180 h 587"/>
                  <a:gd name="T10" fmla="*/ 111 w 586"/>
                  <a:gd name="T11" fmla="*/ 194 h 587"/>
                  <a:gd name="T12" fmla="*/ 466 w 586"/>
                  <a:gd name="T13" fmla="*/ 85 h 587"/>
                  <a:gd name="T14" fmla="*/ 263 w 586"/>
                  <a:gd name="T15" fmla="*/ 291 h 587"/>
                  <a:gd name="T16" fmla="*/ 111 w 586"/>
                  <a:gd name="T17" fmla="*/ 194 h 587"/>
                  <a:gd name="T18" fmla="*/ 390 w 586"/>
                  <a:gd name="T19" fmla="*/ 475 h 587"/>
                  <a:gd name="T20" fmla="*/ 296 w 586"/>
                  <a:gd name="T21" fmla="*/ 324 h 587"/>
                  <a:gd name="T22" fmla="*/ 501 w 586"/>
                  <a:gd name="T23" fmla="*/ 118 h 587"/>
                  <a:gd name="T24" fmla="*/ 390 w 586"/>
                  <a:gd name="T25" fmla="*/ 475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6" h="587">
                    <a:moveTo>
                      <a:pt x="0" y="180"/>
                    </a:moveTo>
                    <a:lnTo>
                      <a:pt x="248" y="338"/>
                    </a:lnTo>
                    <a:lnTo>
                      <a:pt x="407" y="587"/>
                    </a:lnTo>
                    <a:lnTo>
                      <a:pt x="586" y="0"/>
                    </a:lnTo>
                    <a:lnTo>
                      <a:pt x="0" y="180"/>
                    </a:lnTo>
                    <a:close/>
                    <a:moveTo>
                      <a:pt x="111" y="194"/>
                    </a:moveTo>
                    <a:lnTo>
                      <a:pt x="466" y="85"/>
                    </a:lnTo>
                    <a:lnTo>
                      <a:pt x="263" y="291"/>
                    </a:lnTo>
                    <a:lnTo>
                      <a:pt x="111" y="194"/>
                    </a:lnTo>
                    <a:close/>
                    <a:moveTo>
                      <a:pt x="390" y="475"/>
                    </a:moveTo>
                    <a:lnTo>
                      <a:pt x="296" y="324"/>
                    </a:lnTo>
                    <a:lnTo>
                      <a:pt x="501" y="118"/>
                    </a:lnTo>
                    <a:lnTo>
                      <a:pt x="390" y="475"/>
                    </a:lnTo>
                    <a:close/>
                  </a:path>
                </a:pathLst>
              </a:custGeom>
              <a:solidFill>
                <a:srgbClr val="202F4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EB385F3-C900-4D5A-A30F-C921D2699DDF}"/>
                  </a:ext>
                </a:extLst>
              </p:cNvPr>
              <p:cNvSpPr txBox="1"/>
              <p:nvPr/>
            </p:nvSpPr>
            <p:spPr>
              <a:xfrm>
                <a:off x="9713916" y="4396069"/>
                <a:ext cx="21422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rgbClr val="202F42"/>
                    </a:solidFill>
                  </a:rPr>
                  <a:t>Stonehenge Tours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7FB9099-2D45-4C9F-A2D4-A765E8D3458F}"/>
                  </a:ext>
                </a:extLst>
              </p:cNvPr>
              <p:cNvSpPr txBox="1"/>
              <p:nvPr/>
            </p:nvSpPr>
            <p:spPr>
              <a:xfrm>
                <a:off x="9713916" y="4927482"/>
                <a:ext cx="21422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rgbClr val="202F42"/>
                    </a:solidFill>
                  </a:rPr>
                  <a:t>England Paradise</a:t>
                </a:r>
              </a:p>
            </p:txBody>
          </p:sp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D93316A9-D9D2-4119-8149-8944BF7434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385078" y="5498011"/>
                <a:ext cx="223464" cy="223845"/>
              </a:xfrm>
              <a:custGeom>
                <a:avLst/>
                <a:gdLst>
                  <a:gd name="T0" fmla="*/ 0 w 586"/>
                  <a:gd name="T1" fmla="*/ 180 h 587"/>
                  <a:gd name="T2" fmla="*/ 248 w 586"/>
                  <a:gd name="T3" fmla="*/ 338 h 587"/>
                  <a:gd name="T4" fmla="*/ 407 w 586"/>
                  <a:gd name="T5" fmla="*/ 587 h 587"/>
                  <a:gd name="T6" fmla="*/ 586 w 586"/>
                  <a:gd name="T7" fmla="*/ 0 h 587"/>
                  <a:gd name="T8" fmla="*/ 0 w 586"/>
                  <a:gd name="T9" fmla="*/ 180 h 587"/>
                  <a:gd name="T10" fmla="*/ 111 w 586"/>
                  <a:gd name="T11" fmla="*/ 194 h 587"/>
                  <a:gd name="T12" fmla="*/ 466 w 586"/>
                  <a:gd name="T13" fmla="*/ 85 h 587"/>
                  <a:gd name="T14" fmla="*/ 263 w 586"/>
                  <a:gd name="T15" fmla="*/ 291 h 587"/>
                  <a:gd name="T16" fmla="*/ 111 w 586"/>
                  <a:gd name="T17" fmla="*/ 194 h 587"/>
                  <a:gd name="T18" fmla="*/ 390 w 586"/>
                  <a:gd name="T19" fmla="*/ 475 h 587"/>
                  <a:gd name="T20" fmla="*/ 296 w 586"/>
                  <a:gd name="T21" fmla="*/ 324 h 587"/>
                  <a:gd name="T22" fmla="*/ 501 w 586"/>
                  <a:gd name="T23" fmla="*/ 118 h 587"/>
                  <a:gd name="T24" fmla="*/ 390 w 586"/>
                  <a:gd name="T25" fmla="*/ 475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6" h="587">
                    <a:moveTo>
                      <a:pt x="0" y="180"/>
                    </a:moveTo>
                    <a:lnTo>
                      <a:pt x="248" y="338"/>
                    </a:lnTo>
                    <a:lnTo>
                      <a:pt x="407" y="587"/>
                    </a:lnTo>
                    <a:lnTo>
                      <a:pt x="586" y="0"/>
                    </a:lnTo>
                    <a:lnTo>
                      <a:pt x="0" y="180"/>
                    </a:lnTo>
                    <a:close/>
                    <a:moveTo>
                      <a:pt x="111" y="194"/>
                    </a:moveTo>
                    <a:lnTo>
                      <a:pt x="466" y="85"/>
                    </a:lnTo>
                    <a:lnTo>
                      <a:pt x="263" y="291"/>
                    </a:lnTo>
                    <a:lnTo>
                      <a:pt x="111" y="194"/>
                    </a:lnTo>
                    <a:close/>
                    <a:moveTo>
                      <a:pt x="390" y="475"/>
                    </a:moveTo>
                    <a:lnTo>
                      <a:pt x="296" y="324"/>
                    </a:lnTo>
                    <a:lnTo>
                      <a:pt x="501" y="118"/>
                    </a:lnTo>
                    <a:lnTo>
                      <a:pt x="390" y="475"/>
                    </a:lnTo>
                    <a:close/>
                  </a:path>
                </a:pathLst>
              </a:custGeom>
              <a:solidFill>
                <a:srgbClr val="202F4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10E2068-01DD-456A-9280-666FA0484960}"/>
                  </a:ext>
                </a:extLst>
              </p:cNvPr>
              <p:cNvSpPr txBox="1"/>
              <p:nvPr/>
            </p:nvSpPr>
            <p:spPr>
              <a:xfrm>
                <a:off x="9713916" y="5466238"/>
                <a:ext cx="214221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rgbClr val="202F42"/>
                    </a:solidFill>
                  </a:rPr>
                  <a:t>Warner Bros. Studio Tour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583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5000">
        <p14:pan dir="d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/>
      <p:bldP spid="20" grpId="0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561</Words>
  <Application>Microsoft Office PowerPoint</Application>
  <PresentationFormat>Widescreen</PresentationFormat>
  <Paragraphs>119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 Light</vt:lpstr>
      <vt:lpstr>Bodoni MT</vt:lpstr>
      <vt:lpstr>Cooper Black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54</cp:revision>
  <dcterms:created xsi:type="dcterms:W3CDTF">2018-12-24T18:19:04Z</dcterms:created>
  <dcterms:modified xsi:type="dcterms:W3CDTF">2019-09-08T06:42:33Z</dcterms:modified>
</cp:coreProperties>
</file>