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lack" panose="02000000000000000000" pitchFamily="2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4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pos="7344" userDrawn="1">
          <p15:clr>
            <a:srgbClr val="A4A3A4"/>
          </p15:clr>
        </p15:guide>
        <p15:guide id="4" pos="4632" userDrawn="1">
          <p15:clr>
            <a:srgbClr val="A4A3A4"/>
          </p15:clr>
        </p15:guide>
        <p15:guide id="5" pos="4416" userDrawn="1">
          <p15:clr>
            <a:srgbClr val="A4A3A4"/>
          </p15:clr>
        </p15:guide>
        <p15:guide id="6" orient="horz" pos="2424" userDrawn="1">
          <p15:clr>
            <a:srgbClr val="A4A3A4"/>
          </p15:clr>
        </p15:guide>
        <p15:guide id="7" orient="horz" pos="2640" userDrawn="1">
          <p15:clr>
            <a:srgbClr val="A4A3A4"/>
          </p15:clr>
        </p15:guide>
        <p15:guide id="8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0F1"/>
    <a:srgbClr val="E74C3C"/>
    <a:srgbClr val="2C3E50"/>
    <a:srgbClr val="2980B9"/>
    <a:srgbClr val="34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06D7B0-0976-4558-9350-5A07821758E9}" v="82" dt="2019-09-07T15:52:54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696" y="120"/>
      </p:cViewPr>
      <p:guideLst>
        <p:guide orient="horz" pos="1704"/>
        <p:guide pos="336"/>
        <p:guide pos="7344"/>
        <p:guide pos="4632"/>
        <p:guide pos="4416"/>
        <p:guide orient="horz" pos="2424"/>
        <p:guide orient="horz" pos="2640"/>
        <p:guide orient="horz" pos="1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A906D7B0-0976-4558-9350-5A07821758E9}"/>
    <pc:docChg chg="undo modSld">
      <pc:chgData name="Presentation Point" userId="f45ce91d846791e9" providerId="LiveId" clId="{A906D7B0-0976-4558-9350-5A07821758E9}" dt="2019-09-07T15:52:58.302" v="143" actId="1076"/>
      <pc:docMkLst>
        <pc:docMk/>
      </pc:docMkLst>
      <pc:sldChg chg="modSp modAnim">
        <pc:chgData name="Presentation Point" userId="f45ce91d846791e9" providerId="LiveId" clId="{A906D7B0-0976-4558-9350-5A07821758E9}" dt="2019-09-07T15:49:36.208" v="27" actId="20577"/>
        <pc:sldMkLst>
          <pc:docMk/>
          <pc:sldMk cId="2985017295" sldId="256"/>
        </pc:sldMkLst>
        <pc:spChg chg="mod">
          <ac:chgData name="Presentation Point" userId="f45ce91d846791e9" providerId="LiveId" clId="{A906D7B0-0976-4558-9350-5A07821758E9}" dt="2019-09-07T15:49:36.208" v="27" actId="20577"/>
          <ac:spMkLst>
            <pc:docMk/>
            <pc:sldMk cId="2985017295" sldId="256"/>
            <ac:spMk id="18" creationId="{0086BF4F-FC21-4C76-B3B2-B5439E40FD1F}"/>
          </ac:spMkLst>
        </pc:spChg>
        <pc:spChg chg="mod">
          <ac:chgData name="Presentation Point" userId="f45ce91d846791e9" providerId="LiveId" clId="{A906D7B0-0976-4558-9350-5A07821758E9}" dt="2019-09-07T15:49:30.643" v="15" actId="20577"/>
          <ac:spMkLst>
            <pc:docMk/>
            <pc:sldMk cId="2985017295" sldId="256"/>
            <ac:spMk id="19" creationId="{3B954816-D276-432E-A30C-75ADACFA8E59}"/>
          </ac:spMkLst>
        </pc:spChg>
      </pc:sldChg>
      <pc:sldChg chg="modSp">
        <pc:chgData name="Presentation Point" userId="f45ce91d846791e9" providerId="LiveId" clId="{A906D7B0-0976-4558-9350-5A07821758E9}" dt="2019-09-07T15:50:19.531" v="38" actId="20577"/>
        <pc:sldMkLst>
          <pc:docMk/>
          <pc:sldMk cId="3437394648" sldId="259"/>
        </pc:sldMkLst>
        <pc:spChg chg="mod">
          <ac:chgData name="Presentation Point" userId="f45ce91d846791e9" providerId="LiveId" clId="{A906D7B0-0976-4558-9350-5A07821758E9}" dt="2019-09-07T15:50:19.531" v="38" actId="20577"/>
          <ac:spMkLst>
            <pc:docMk/>
            <pc:sldMk cId="3437394648" sldId="259"/>
            <ac:spMk id="8" creationId="{85B28348-382C-4F75-BE9D-0720D70EA99A}"/>
          </ac:spMkLst>
        </pc:spChg>
      </pc:sldChg>
      <pc:sldChg chg="modSp">
        <pc:chgData name="Presentation Point" userId="f45ce91d846791e9" providerId="LiveId" clId="{A906D7B0-0976-4558-9350-5A07821758E9}" dt="2019-09-07T15:50:31.309" v="49" actId="6549"/>
        <pc:sldMkLst>
          <pc:docMk/>
          <pc:sldMk cId="337154269" sldId="260"/>
        </pc:sldMkLst>
        <pc:spChg chg="mod">
          <ac:chgData name="Presentation Point" userId="f45ce91d846791e9" providerId="LiveId" clId="{A906D7B0-0976-4558-9350-5A07821758E9}" dt="2019-09-07T15:50:31.309" v="49" actId="6549"/>
          <ac:spMkLst>
            <pc:docMk/>
            <pc:sldMk cId="337154269" sldId="260"/>
            <ac:spMk id="7" creationId="{6A3D4E60-69E6-44D9-BDBE-38092EAE9C90}"/>
          </ac:spMkLst>
        </pc:spChg>
      </pc:sldChg>
      <pc:sldChg chg="modSp">
        <pc:chgData name="Presentation Point" userId="f45ce91d846791e9" providerId="LiveId" clId="{A906D7B0-0976-4558-9350-5A07821758E9}" dt="2019-09-07T15:50:45.952" v="60" actId="20577"/>
        <pc:sldMkLst>
          <pc:docMk/>
          <pc:sldMk cId="1727753323" sldId="261"/>
        </pc:sldMkLst>
        <pc:spChg chg="mod">
          <ac:chgData name="Presentation Point" userId="f45ce91d846791e9" providerId="LiveId" clId="{A906D7B0-0976-4558-9350-5A07821758E9}" dt="2019-09-07T15:50:45.952" v="60" actId="20577"/>
          <ac:spMkLst>
            <pc:docMk/>
            <pc:sldMk cId="1727753323" sldId="261"/>
            <ac:spMk id="8" creationId="{A8D13A2D-D535-4B69-A643-820529AB4660}"/>
          </ac:spMkLst>
        </pc:spChg>
      </pc:sldChg>
      <pc:sldChg chg="modSp">
        <pc:chgData name="Presentation Point" userId="f45ce91d846791e9" providerId="LiveId" clId="{A906D7B0-0976-4558-9350-5A07821758E9}" dt="2019-09-07T15:51:14.266" v="76" actId="20577"/>
        <pc:sldMkLst>
          <pc:docMk/>
          <pc:sldMk cId="372369108" sldId="262"/>
        </pc:sldMkLst>
        <pc:spChg chg="mod">
          <ac:chgData name="Presentation Point" userId="f45ce91d846791e9" providerId="LiveId" clId="{A906D7B0-0976-4558-9350-5A07821758E9}" dt="2019-09-07T15:51:14.266" v="76" actId="20577"/>
          <ac:spMkLst>
            <pc:docMk/>
            <pc:sldMk cId="372369108" sldId="262"/>
            <ac:spMk id="8" creationId="{A8D13A2D-D535-4B69-A643-820529AB4660}"/>
          </ac:spMkLst>
        </pc:spChg>
      </pc:sldChg>
      <pc:sldChg chg="modSp">
        <pc:chgData name="Presentation Point" userId="f45ce91d846791e9" providerId="LiveId" clId="{A906D7B0-0976-4558-9350-5A07821758E9}" dt="2019-09-07T15:51:38.175" v="85" actId="20577"/>
        <pc:sldMkLst>
          <pc:docMk/>
          <pc:sldMk cId="791802413" sldId="265"/>
        </pc:sldMkLst>
        <pc:spChg chg="mod">
          <ac:chgData name="Presentation Point" userId="f45ce91d846791e9" providerId="LiveId" clId="{A906D7B0-0976-4558-9350-5A07821758E9}" dt="2019-09-07T15:51:38.175" v="85" actId="20577"/>
          <ac:spMkLst>
            <pc:docMk/>
            <pc:sldMk cId="791802413" sldId="265"/>
            <ac:spMk id="12" creationId="{F8C26C2B-803B-4928-B730-F2F85E9D3734}"/>
          </ac:spMkLst>
        </pc:spChg>
        <pc:spChg chg="mod">
          <ac:chgData name="Presentation Point" userId="f45ce91d846791e9" providerId="LiveId" clId="{A906D7B0-0976-4558-9350-5A07821758E9}" dt="2019-09-07T15:51:30.067" v="84" actId="20577"/>
          <ac:spMkLst>
            <pc:docMk/>
            <pc:sldMk cId="791802413" sldId="265"/>
            <ac:spMk id="16" creationId="{7D019314-C1D9-4D64-9EDE-0F3ED9549498}"/>
          </ac:spMkLst>
        </pc:spChg>
      </pc:sldChg>
      <pc:sldChg chg="modSp">
        <pc:chgData name="Presentation Point" userId="f45ce91d846791e9" providerId="LiveId" clId="{A906D7B0-0976-4558-9350-5A07821758E9}" dt="2019-09-07T15:52:00.265" v="96" actId="20577"/>
        <pc:sldMkLst>
          <pc:docMk/>
          <pc:sldMk cId="4094149372" sldId="266"/>
        </pc:sldMkLst>
        <pc:spChg chg="mod">
          <ac:chgData name="Presentation Point" userId="f45ce91d846791e9" providerId="LiveId" clId="{A906D7B0-0976-4558-9350-5A07821758E9}" dt="2019-09-07T15:51:47.132" v="86" actId="6549"/>
          <ac:spMkLst>
            <pc:docMk/>
            <pc:sldMk cId="4094149372" sldId="266"/>
            <ac:spMk id="9" creationId="{BB89CE93-C7B1-4A92-BD65-B86BDFB12265}"/>
          </ac:spMkLst>
        </pc:spChg>
        <pc:spChg chg="mod">
          <ac:chgData name="Presentation Point" userId="f45ce91d846791e9" providerId="LiveId" clId="{A906D7B0-0976-4558-9350-5A07821758E9}" dt="2019-09-07T15:52:00.265" v="96" actId="20577"/>
          <ac:spMkLst>
            <pc:docMk/>
            <pc:sldMk cId="4094149372" sldId="266"/>
            <ac:spMk id="10" creationId="{834F342A-9494-48A8-A776-0B2BCDB464EC}"/>
          </ac:spMkLst>
        </pc:spChg>
      </pc:sldChg>
      <pc:sldChg chg="modSp">
        <pc:chgData name="Presentation Point" userId="f45ce91d846791e9" providerId="LiveId" clId="{A906D7B0-0976-4558-9350-5A07821758E9}" dt="2019-09-07T15:52:22.590" v="107" actId="20577"/>
        <pc:sldMkLst>
          <pc:docMk/>
          <pc:sldMk cId="4018992161" sldId="267"/>
        </pc:sldMkLst>
        <pc:spChg chg="mod">
          <ac:chgData name="Presentation Point" userId="f45ce91d846791e9" providerId="LiveId" clId="{A906D7B0-0976-4558-9350-5A07821758E9}" dt="2019-09-07T15:52:22.590" v="107" actId="20577"/>
          <ac:spMkLst>
            <pc:docMk/>
            <pc:sldMk cId="4018992161" sldId="267"/>
            <ac:spMk id="7" creationId="{31BB7EF1-BF4C-4F1E-B5D1-A10FC7CD2E6E}"/>
          </ac:spMkLst>
        </pc:spChg>
      </pc:sldChg>
      <pc:sldChg chg="modSp">
        <pc:chgData name="Presentation Point" userId="f45ce91d846791e9" providerId="LiveId" clId="{A906D7B0-0976-4558-9350-5A07821758E9}" dt="2019-09-07T15:52:58.302" v="143" actId="1076"/>
        <pc:sldMkLst>
          <pc:docMk/>
          <pc:sldMk cId="4120593966" sldId="268"/>
        </pc:sldMkLst>
        <pc:spChg chg="mod">
          <ac:chgData name="Presentation Point" userId="f45ce91d846791e9" providerId="LiveId" clId="{A906D7B0-0976-4558-9350-5A07821758E9}" dt="2019-09-07T15:52:54.114" v="142" actId="20577"/>
          <ac:spMkLst>
            <pc:docMk/>
            <pc:sldMk cId="4120593966" sldId="268"/>
            <ac:spMk id="11" creationId="{6C4F85EF-8E9A-46E6-B169-9807670E3CE4}"/>
          </ac:spMkLst>
        </pc:spChg>
        <pc:spChg chg="mod">
          <ac:chgData name="Presentation Point" userId="f45ce91d846791e9" providerId="LiveId" clId="{A906D7B0-0976-4558-9350-5A07821758E9}" dt="2019-09-07T15:52:34.879" v="123" actId="20577"/>
          <ac:spMkLst>
            <pc:docMk/>
            <pc:sldMk cId="4120593966" sldId="268"/>
            <ac:spMk id="14" creationId="{C4808969-9C8A-4A5B-8F97-AAC1E3E3CA08}"/>
          </ac:spMkLst>
        </pc:spChg>
        <pc:picChg chg="mod">
          <ac:chgData name="Presentation Point" userId="f45ce91d846791e9" providerId="LiveId" clId="{A906D7B0-0976-4558-9350-5A07821758E9}" dt="2019-09-07T15:52:58.302" v="143" actId="1076"/>
          <ac:picMkLst>
            <pc:docMk/>
            <pc:sldMk cId="4120593966" sldId="268"/>
            <ac:picMk id="1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AC625-A8BF-42BE-80EC-BC1A57D93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2E93B-880B-49E5-8179-C514AD3A7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533BB-7494-4308-9138-64ED1754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ADB-1747-4ED8-A870-9707829DEB61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34A2E-370C-4BD0-95D1-5468F121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83497-4D56-450C-9A37-35F0FF73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D98-E754-4337-AF23-82CE7775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7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C1A7-9DBB-4ACE-896A-F8D428341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A57F7-0463-4925-8BE7-623692C89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7E366-621F-4DC6-B8E9-CE47D8E3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ADB-1747-4ED8-A870-9707829DEB61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A7096-5A5D-4327-AF8C-F655F270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4C917-9666-4C78-9E21-EC91DFBA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D98-E754-4337-AF23-82CE7775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7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AF300-0E03-4CCE-834C-5A0108D7B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28AF4-53DE-4B0A-B99B-D8A802775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68D06-FD0E-4BC6-9348-E7DDA46A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ADB-1747-4ED8-A870-9707829DEB61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5EB49-B424-4793-B44D-E691C6C8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ED7DC-23E8-49CE-843A-FF31D499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D98-E754-4337-AF23-82CE7775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8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AB84-52D5-4C53-8459-3A0D9420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BC628-5CE4-4B02-9806-366CA7092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0A703-7026-4C95-A5A9-21F8EDC0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ADB-1747-4ED8-A870-9707829DEB61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A8EED-6A57-48CC-A3D9-326C16B0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20A36-2916-4C1A-9B7D-EB9A8DF3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D98-E754-4337-AF23-82CE7775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6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C6E6-01B4-4589-ACE7-6C819C33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C483F-570B-4324-AF6C-EE57E2148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37128-8A1F-42E3-BB8D-3E4B2796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ADB-1747-4ED8-A870-9707829DEB61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63BF2-E73F-4257-AC55-C3CA0136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6778E-A205-4D7F-8B92-A769890C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D98-E754-4337-AF23-82CE7775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1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4FEB-7A46-4848-9DA3-2697FDA5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7FC9-416A-4DC0-BF4B-1A67526D2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89842-EF51-4361-AF80-D793F0F56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11B2E-8D79-4FCD-9ABD-31F0806F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ADB-1747-4ED8-A870-9707829DEB61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71C6-4C11-4E98-B0EB-FD5BCF49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D7991-758C-4B30-BB9F-D7586DB4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D98-E754-4337-AF23-82CE7775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6D37-AFA5-47D4-B9A3-6E24B82B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48740-D02F-410C-A3C2-F56208AC3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1916E-7817-4609-8B87-5E52C7F8F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A5D74-C027-485C-9A7A-25B3026D8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4B85B-0317-4EE1-B1C3-1E2115FA5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491C60-E984-4965-BE6F-36FDD7B3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ADB-1747-4ED8-A870-9707829DEB61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6B749-CA17-434E-A9EF-10AD2D83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07821-C54C-4EC6-9B38-B73CA330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D98-E754-4337-AF23-82CE7775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D167-665B-44F6-AF70-618A8D04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E7DC2-74F5-47DB-AF7F-BD7063A7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ADB-1747-4ED8-A870-9707829DEB61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59355-27E4-4528-A69B-30038670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F6360-80B4-4D2E-9FFE-C0927C87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D98-E754-4337-AF23-82CE7775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9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DBFD4-91A5-4EA9-809B-4F3A0BF3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ADB-1747-4ED8-A870-9707829DEB61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B35C1-120B-4B84-8C56-9A556AC9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70491-843D-4C14-978C-88B41F1A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D98-E754-4337-AF23-82CE7775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2785-019C-496B-96CA-155C1027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1DA58-E1A7-400D-BE39-295F09E40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859C6-656A-4F9D-BF90-80E59EDB0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0E0C2-EAB0-4124-B9A1-41DBA655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ADB-1747-4ED8-A870-9707829DEB61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7EA53-528C-437E-85F6-AA4F4FB3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70CC0-530F-47E1-840D-34931A15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D98-E754-4337-AF23-82CE7775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AD56-BE61-48E1-A0FA-EE13F201F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794D6-FA73-456F-A111-AD6E0FFE5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68CD2-FF6A-46F2-A276-B394F5CEF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E7E83-0302-4E9C-B680-DDCCEA6D8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7ADB-1747-4ED8-A870-9707829DEB61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0EF49-3E4C-44D4-A4C8-FE7F15CD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A623A-9AFB-4E0B-8970-5B835F3D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D98-E754-4337-AF23-82CE7775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0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CFC14-B497-41DC-978A-8101868B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30A04-E988-4DAB-97A7-DF4A1492B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1BDC6-A031-4140-A390-8F241F606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7ADB-1747-4ED8-A870-9707829DEB61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23E4D-96C1-4601-BDA4-436836B86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9FA1C-6EF3-4D22-88B7-6B8CF96CA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10D98-E754-4337-AF23-82CE7775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6E9E724-E289-402F-BAB5-F3597C553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16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CA345F-A135-4C81-A222-872BC14B93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0F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E3D0AC-221B-4FEB-9D16-C9BD33F6E266}"/>
              </a:ext>
            </a:extLst>
          </p:cNvPr>
          <p:cNvSpPr txBox="1"/>
          <p:nvPr/>
        </p:nvSpPr>
        <p:spPr>
          <a:xfrm>
            <a:off x="1041617" y="3838553"/>
            <a:ext cx="1008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6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 GATEWAY TO A PERFECT LIFE</a:t>
            </a:r>
            <a:endParaRPr lang="en-US" b="1" spc="600" dirty="0">
              <a:solidFill>
                <a:srgbClr val="2C3E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Freeform 96">
            <a:extLst>
              <a:ext uri="{FF2B5EF4-FFF2-40B4-BE49-F238E27FC236}">
                <a16:creationId xmlns:a16="http://schemas.microsoft.com/office/drawing/2014/main" id="{224A6569-9A24-444B-AFBC-23154BF3D6B0}"/>
              </a:ext>
            </a:extLst>
          </p:cNvPr>
          <p:cNvSpPr>
            <a:spLocks noEditPoints="1"/>
          </p:cNvSpPr>
          <p:nvPr/>
        </p:nvSpPr>
        <p:spPr bwMode="auto">
          <a:xfrm>
            <a:off x="1622188" y="5395449"/>
            <a:ext cx="702351" cy="70363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86 w 232"/>
              <a:gd name="T11" fmla="*/ 166 h 232"/>
              <a:gd name="T12" fmla="*/ 169 w 232"/>
              <a:gd name="T13" fmla="*/ 184 h 232"/>
              <a:gd name="T14" fmla="*/ 88 w 232"/>
              <a:gd name="T15" fmla="*/ 144 h 232"/>
              <a:gd name="T16" fmla="*/ 48 w 232"/>
              <a:gd name="T17" fmla="*/ 63 h 232"/>
              <a:gd name="T18" fmla="*/ 66 w 232"/>
              <a:gd name="T19" fmla="*/ 46 h 232"/>
              <a:gd name="T20" fmla="*/ 88 w 232"/>
              <a:gd name="T21" fmla="*/ 61 h 232"/>
              <a:gd name="T22" fmla="*/ 94 w 232"/>
              <a:gd name="T23" fmla="*/ 79 h 232"/>
              <a:gd name="T24" fmla="*/ 77 w 232"/>
              <a:gd name="T25" fmla="*/ 95 h 232"/>
              <a:gd name="T26" fmla="*/ 99 w 232"/>
              <a:gd name="T27" fmla="*/ 133 h 232"/>
              <a:gd name="T28" fmla="*/ 136 w 232"/>
              <a:gd name="T29" fmla="*/ 155 h 232"/>
              <a:gd name="T30" fmla="*/ 153 w 232"/>
              <a:gd name="T31" fmla="*/ 138 h 232"/>
              <a:gd name="T32" fmla="*/ 171 w 232"/>
              <a:gd name="T33" fmla="*/ 144 h 232"/>
              <a:gd name="T34" fmla="*/ 186 w 232"/>
              <a:gd name="T35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86" y="166"/>
                </a:moveTo>
                <a:cubicBezTo>
                  <a:pt x="179" y="173"/>
                  <a:pt x="169" y="184"/>
                  <a:pt x="169" y="184"/>
                </a:cubicBezTo>
                <a:cubicBezTo>
                  <a:pt x="157" y="195"/>
                  <a:pt x="126" y="183"/>
                  <a:pt x="88" y="144"/>
                </a:cubicBezTo>
                <a:cubicBezTo>
                  <a:pt x="49" y="105"/>
                  <a:pt x="37" y="75"/>
                  <a:pt x="48" y="63"/>
                </a:cubicBezTo>
                <a:cubicBezTo>
                  <a:pt x="48" y="63"/>
                  <a:pt x="59" y="53"/>
                  <a:pt x="66" y="46"/>
                </a:cubicBezTo>
                <a:cubicBezTo>
                  <a:pt x="73" y="39"/>
                  <a:pt x="81" y="51"/>
                  <a:pt x="88" y="61"/>
                </a:cubicBezTo>
                <a:cubicBezTo>
                  <a:pt x="95" y="70"/>
                  <a:pt x="96" y="76"/>
                  <a:pt x="94" y="79"/>
                </a:cubicBezTo>
                <a:cubicBezTo>
                  <a:pt x="91" y="81"/>
                  <a:pt x="82" y="90"/>
                  <a:pt x="77" y="95"/>
                </a:cubicBezTo>
                <a:cubicBezTo>
                  <a:pt x="74" y="98"/>
                  <a:pt x="74" y="107"/>
                  <a:pt x="99" y="133"/>
                </a:cubicBezTo>
                <a:cubicBezTo>
                  <a:pt x="124" y="158"/>
                  <a:pt x="134" y="158"/>
                  <a:pt x="136" y="155"/>
                </a:cubicBezTo>
                <a:cubicBezTo>
                  <a:pt x="142" y="149"/>
                  <a:pt x="151" y="140"/>
                  <a:pt x="153" y="138"/>
                </a:cubicBezTo>
                <a:cubicBezTo>
                  <a:pt x="155" y="136"/>
                  <a:pt x="162" y="137"/>
                  <a:pt x="171" y="144"/>
                </a:cubicBezTo>
                <a:cubicBezTo>
                  <a:pt x="181" y="151"/>
                  <a:pt x="193" y="159"/>
                  <a:pt x="186" y="166"/>
                </a:cubicBezTo>
                <a:close/>
              </a:path>
            </a:pathLst>
          </a:custGeom>
          <a:solidFill>
            <a:srgbClr val="2C3E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46">
            <a:extLst>
              <a:ext uri="{FF2B5EF4-FFF2-40B4-BE49-F238E27FC236}">
                <a16:creationId xmlns:a16="http://schemas.microsoft.com/office/drawing/2014/main" id="{30A2011D-1A34-4E0F-A06B-3413D6FDDDB3}"/>
              </a:ext>
            </a:extLst>
          </p:cNvPr>
          <p:cNvSpPr>
            <a:spLocks noEditPoints="1"/>
          </p:cNvSpPr>
          <p:nvPr/>
        </p:nvSpPr>
        <p:spPr bwMode="auto">
          <a:xfrm>
            <a:off x="9846122" y="5395448"/>
            <a:ext cx="703633" cy="703633"/>
          </a:xfrm>
          <a:custGeom>
            <a:avLst/>
            <a:gdLst>
              <a:gd name="T0" fmla="*/ 66 w 232"/>
              <a:gd name="T1" fmla="*/ 70 h 232"/>
              <a:gd name="T2" fmla="*/ 77 w 232"/>
              <a:gd name="T3" fmla="*/ 75 h 232"/>
              <a:gd name="T4" fmla="*/ 62 w 232"/>
              <a:gd name="T5" fmla="*/ 74 h 232"/>
              <a:gd name="T6" fmla="*/ 70 w 232"/>
              <a:gd name="T7" fmla="*/ 113 h 232"/>
              <a:gd name="T8" fmla="*/ 76 w 232"/>
              <a:gd name="T9" fmla="*/ 113 h 232"/>
              <a:gd name="T10" fmla="*/ 111 w 232"/>
              <a:gd name="T11" fmla="*/ 87 h 232"/>
              <a:gd name="T12" fmla="*/ 76 w 232"/>
              <a:gd name="T13" fmla="*/ 113 h 232"/>
              <a:gd name="T14" fmla="*/ 138 w 232"/>
              <a:gd name="T15" fmla="*/ 53 h 232"/>
              <a:gd name="T16" fmla="*/ 162 w 232"/>
              <a:gd name="T17" fmla="*/ 70 h 232"/>
              <a:gd name="T18" fmla="*/ 117 w 232"/>
              <a:gd name="T19" fmla="*/ 49 h 232"/>
              <a:gd name="T20" fmla="*/ 145 w 232"/>
              <a:gd name="T21" fmla="*/ 77 h 232"/>
              <a:gd name="T22" fmla="*/ 111 w 232"/>
              <a:gd name="T23" fmla="*/ 81 h 232"/>
              <a:gd name="T24" fmla="*/ 104 w 232"/>
              <a:gd name="T25" fmla="*/ 50 h 232"/>
              <a:gd name="T26" fmla="*/ 111 w 232"/>
              <a:gd name="T27" fmla="*/ 81 h 232"/>
              <a:gd name="T28" fmla="*/ 162 w 232"/>
              <a:gd name="T29" fmla="*/ 162 h 232"/>
              <a:gd name="T30" fmla="*/ 138 w 232"/>
              <a:gd name="T31" fmla="*/ 178 h 232"/>
              <a:gd name="T32" fmla="*/ 116 w 232"/>
              <a:gd name="T33" fmla="*/ 232 h 232"/>
              <a:gd name="T34" fmla="*/ 116 w 232"/>
              <a:gd name="T35" fmla="*/ 0 h 232"/>
              <a:gd name="T36" fmla="*/ 38 w 232"/>
              <a:gd name="T37" fmla="*/ 116 h 232"/>
              <a:gd name="T38" fmla="*/ 61 w 232"/>
              <a:gd name="T39" fmla="*/ 156 h 232"/>
              <a:gd name="T40" fmla="*/ 70 w 232"/>
              <a:gd name="T41" fmla="*/ 119 h 232"/>
              <a:gd name="T42" fmla="*/ 70 w 232"/>
              <a:gd name="T43" fmla="*/ 153 h 232"/>
              <a:gd name="T44" fmla="*/ 81 w 232"/>
              <a:gd name="T45" fmla="*/ 149 h 232"/>
              <a:gd name="T46" fmla="*/ 111 w 232"/>
              <a:gd name="T47" fmla="*/ 119 h 232"/>
              <a:gd name="T48" fmla="*/ 117 w 232"/>
              <a:gd name="T49" fmla="*/ 134 h 232"/>
              <a:gd name="T50" fmla="*/ 143 w 232"/>
              <a:gd name="T51" fmla="*/ 119 h 232"/>
              <a:gd name="T52" fmla="*/ 117 w 232"/>
              <a:gd name="T53" fmla="*/ 113 h 232"/>
              <a:gd name="T54" fmla="*/ 147 w 232"/>
              <a:gd name="T55" fmla="*/ 82 h 232"/>
              <a:gd name="T56" fmla="*/ 158 w 232"/>
              <a:gd name="T57" fmla="*/ 108 h 232"/>
              <a:gd name="T58" fmla="*/ 166 w 232"/>
              <a:gd name="T59" fmla="*/ 74 h 232"/>
              <a:gd name="T60" fmla="*/ 180 w 232"/>
              <a:gd name="T61" fmla="*/ 77 h 232"/>
              <a:gd name="T62" fmla="*/ 38 w 232"/>
              <a:gd name="T63" fmla="*/ 116 h 232"/>
              <a:gd name="T64" fmla="*/ 186 w 232"/>
              <a:gd name="T65" fmla="*/ 130 h 232"/>
              <a:gd name="T66" fmla="*/ 179 w 232"/>
              <a:gd name="T67" fmla="*/ 131 h 232"/>
              <a:gd name="T68" fmla="*/ 153 w 232"/>
              <a:gd name="T69" fmla="*/ 151 h 232"/>
              <a:gd name="T70" fmla="*/ 140 w 232"/>
              <a:gd name="T71" fmla="*/ 154 h 232"/>
              <a:gd name="T72" fmla="*/ 124 w 232"/>
              <a:gd name="T73" fmla="*/ 182 h 232"/>
              <a:gd name="T74" fmla="*/ 117 w 232"/>
              <a:gd name="T75" fmla="*/ 163 h 232"/>
              <a:gd name="T76" fmla="*/ 111 w 232"/>
              <a:gd name="T77" fmla="*/ 182 h 232"/>
              <a:gd name="T78" fmla="*/ 92 w 232"/>
              <a:gd name="T79" fmla="*/ 171 h 232"/>
              <a:gd name="T80" fmla="*/ 90 w 232"/>
              <a:gd name="T81" fmla="*/ 178 h 232"/>
              <a:gd name="T82" fmla="*/ 69 w 232"/>
              <a:gd name="T83" fmla="*/ 177 h 232"/>
              <a:gd name="T84" fmla="*/ 189 w 232"/>
              <a:gd name="T85" fmla="*/ 130 h 232"/>
              <a:gd name="T86" fmla="*/ 186 w 232"/>
              <a:gd name="T87" fmla="*/ 83 h 232"/>
              <a:gd name="T88" fmla="*/ 167 w 232"/>
              <a:gd name="T89" fmla="*/ 108 h 232"/>
              <a:gd name="T90" fmla="*/ 39 w 232"/>
              <a:gd name="T91" fmla="*/ 165 h 232"/>
              <a:gd name="T92" fmla="*/ 35 w 232"/>
              <a:gd name="T93" fmla="*/ 173 h 232"/>
              <a:gd name="T94" fmla="*/ 180 w 232"/>
              <a:gd name="T95" fmla="*/ 122 h 232"/>
              <a:gd name="T96" fmla="*/ 206 w 232"/>
              <a:gd name="T97" fmla="*/ 10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2" h="232">
                <a:moveTo>
                  <a:pt x="77" y="75"/>
                </a:moveTo>
                <a:cubicBezTo>
                  <a:pt x="73" y="73"/>
                  <a:pt x="69" y="72"/>
                  <a:pt x="66" y="70"/>
                </a:cubicBezTo>
                <a:cubicBezTo>
                  <a:pt x="73" y="63"/>
                  <a:pt x="81" y="57"/>
                  <a:pt x="90" y="53"/>
                </a:cubicBezTo>
                <a:cubicBezTo>
                  <a:pt x="85" y="59"/>
                  <a:pt x="81" y="66"/>
                  <a:pt x="77" y="75"/>
                </a:cubicBezTo>
                <a:close/>
                <a:moveTo>
                  <a:pt x="75" y="80"/>
                </a:moveTo>
                <a:cubicBezTo>
                  <a:pt x="70" y="79"/>
                  <a:pt x="66" y="77"/>
                  <a:pt x="62" y="74"/>
                </a:cubicBezTo>
                <a:cubicBezTo>
                  <a:pt x="53" y="85"/>
                  <a:pt x="48" y="98"/>
                  <a:pt x="47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01"/>
                  <a:pt x="72" y="90"/>
                  <a:pt x="75" y="80"/>
                </a:cubicBezTo>
                <a:close/>
                <a:moveTo>
                  <a:pt x="76" y="113"/>
                </a:moveTo>
                <a:cubicBezTo>
                  <a:pt x="111" y="113"/>
                  <a:pt x="111" y="113"/>
                  <a:pt x="111" y="113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00" y="87"/>
                  <a:pt x="90" y="85"/>
                  <a:pt x="81" y="82"/>
                </a:cubicBezTo>
                <a:cubicBezTo>
                  <a:pt x="78" y="91"/>
                  <a:pt x="77" y="102"/>
                  <a:pt x="76" y="113"/>
                </a:cubicBezTo>
                <a:close/>
                <a:moveTo>
                  <a:pt x="162" y="70"/>
                </a:moveTo>
                <a:cubicBezTo>
                  <a:pt x="155" y="63"/>
                  <a:pt x="147" y="57"/>
                  <a:pt x="138" y="53"/>
                </a:cubicBezTo>
                <a:cubicBezTo>
                  <a:pt x="143" y="59"/>
                  <a:pt x="147" y="66"/>
                  <a:pt x="151" y="75"/>
                </a:cubicBezTo>
                <a:cubicBezTo>
                  <a:pt x="155" y="73"/>
                  <a:pt x="159" y="72"/>
                  <a:pt x="162" y="70"/>
                </a:cubicBezTo>
                <a:close/>
                <a:moveTo>
                  <a:pt x="124" y="50"/>
                </a:moveTo>
                <a:cubicBezTo>
                  <a:pt x="121" y="49"/>
                  <a:pt x="119" y="49"/>
                  <a:pt x="117" y="49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27" y="80"/>
                  <a:pt x="136" y="79"/>
                  <a:pt x="145" y="77"/>
                </a:cubicBezTo>
                <a:cubicBezTo>
                  <a:pt x="140" y="63"/>
                  <a:pt x="132" y="54"/>
                  <a:pt x="124" y="50"/>
                </a:cubicBezTo>
                <a:close/>
                <a:moveTo>
                  <a:pt x="111" y="81"/>
                </a:move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7" y="49"/>
                  <a:pt x="104" y="50"/>
                </a:cubicBezTo>
                <a:cubicBezTo>
                  <a:pt x="96" y="54"/>
                  <a:pt x="88" y="63"/>
                  <a:pt x="83" y="77"/>
                </a:cubicBezTo>
                <a:cubicBezTo>
                  <a:pt x="92" y="79"/>
                  <a:pt x="101" y="80"/>
                  <a:pt x="111" y="81"/>
                </a:cubicBezTo>
                <a:close/>
                <a:moveTo>
                  <a:pt x="138" y="178"/>
                </a:moveTo>
                <a:cubicBezTo>
                  <a:pt x="147" y="174"/>
                  <a:pt x="155" y="169"/>
                  <a:pt x="162" y="162"/>
                </a:cubicBezTo>
                <a:cubicBezTo>
                  <a:pt x="159" y="160"/>
                  <a:pt x="155" y="158"/>
                  <a:pt x="151" y="157"/>
                </a:cubicBezTo>
                <a:cubicBezTo>
                  <a:pt x="147" y="165"/>
                  <a:pt x="143" y="172"/>
                  <a:pt x="138" y="178"/>
                </a:cubicBez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38" y="116"/>
                </a:moveTo>
                <a:cubicBezTo>
                  <a:pt x="38" y="131"/>
                  <a:pt x="43" y="146"/>
                  <a:pt x="51" y="158"/>
                </a:cubicBezTo>
                <a:cubicBezTo>
                  <a:pt x="54" y="157"/>
                  <a:pt x="57" y="156"/>
                  <a:pt x="61" y="156"/>
                </a:cubicBezTo>
                <a:cubicBezTo>
                  <a:pt x="53" y="145"/>
                  <a:pt x="48" y="133"/>
                  <a:pt x="47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30"/>
                  <a:pt x="72" y="141"/>
                  <a:pt x="75" y="151"/>
                </a:cubicBezTo>
                <a:cubicBezTo>
                  <a:pt x="74" y="152"/>
                  <a:pt x="72" y="152"/>
                  <a:pt x="70" y="153"/>
                </a:cubicBezTo>
                <a:cubicBezTo>
                  <a:pt x="75" y="152"/>
                  <a:pt x="80" y="150"/>
                  <a:pt x="86" y="148"/>
                </a:cubicBezTo>
                <a:cubicBezTo>
                  <a:pt x="84" y="148"/>
                  <a:pt x="83" y="149"/>
                  <a:pt x="81" y="149"/>
                </a:cubicBezTo>
                <a:cubicBezTo>
                  <a:pt x="78" y="140"/>
                  <a:pt x="77" y="130"/>
                  <a:pt x="76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3" y="136"/>
                  <a:pt x="115" y="135"/>
                  <a:pt x="117" y="134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5" y="117"/>
                  <a:pt x="148" y="115"/>
                  <a:pt x="151" y="113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8" y="87"/>
                  <a:pt x="138" y="85"/>
                  <a:pt x="147" y="82"/>
                </a:cubicBezTo>
                <a:cubicBezTo>
                  <a:pt x="150" y="91"/>
                  <a:pt x="151" y="101"/>
                  <a:pt x="152" y="112"/>
                </a:cubicBezTo>
                <a:cubicBezTo>
                  <a:pt x="154" y="111"/>
                  <a:pt x="156" y="109"/>
                  <a:pt x="158" y="108"/>
                </a:cubicBezTo>
                <a:cubicBezTo>
                  <a:pt x="157" y="98"/>
                  <a:pt x="155" y="89"/>
                  <a:pt x="153" y="80"/>
                </a:cubicBezTo>
                <a:cubicBezTo>
                  <a:pt x="158" y="79"/>
                  <a:pt x="162" y="77"/>
                  <a:pt x="166" y="74"/>
                </a:cubicBezTo>
                <a:cubicBezTo>
                  <a:pt x="168" y="76"/>
                  <a:pt x="170" y="79"/>
                  <a:pt x="171" y="81"/>
                </a:cubicBezTo>
                <a:cubicBezTo>
                  <a:pt x="174" y="80"/>
                  <a:pt x="177" y="78"/>
                  <a:pt x="180" y="77"/>
                </a:cubicBezTo>
                <a:cubicBezTo>
                  <a:pt x="166" y="55"/>
                  <a:pt x="142" y="40"/>
                  <a:pt x="114" y="40"/>
                </a:cubicBezTo>
                <a:cubicBezTo>
                  <a:pt x="72" y="40"/>
                  <a:pt x="38" y="74"/>
                  <a:pt x="38" y="116"/>
                </a:cubicBezTo>
                <a:close/>
                <a:moveTo>
                  <a:pt x="189" y="130"/>
                </a:moveTo>
                <a:cubicBezTo>
                  <a:pt x="188" y="130"/>
                  <a:pt x="187" y="130"/>
                  <a:pt x="186" y="130"/>
                </a:cubicBezTo>
                <a:cubicBezTo>
                  <a:pt x="185" y="130"/>
                  <a:pt x="183" y="130"/>
                  <a:pt x="181" y="129"/>
                </a:cubicBezTo>
                <a:cubicBezTo>
                  <a:pt x="181" y="130"/>
                  <a:pt x="180" y="130"/>
                  <a:pt x="179" y="131"/>
                </a:cubicBezTo>
                <a:cubicBezTo>
                  <a:pt x="177" y="141"/>
                  <a:pt x="172" y="150"/>
                  <a:pt x="166" y="157"/>
                </a:cubicBezTo>
                <a:cubicBezTo>
                  <a:pt x="162" y="155"/>
                  <a:pt x="158" y="153"/>
                  <a:pt x="153" y="151"/>
                </a:cubicBezTo>
                <a:cubicBezTo>
                  <a:pt x="153" y="149"/>
                  <a:pt x="154" y="148"/>
                  <a:pt x="154" y="146"/>
                </a:cubicBezTo>
                <a:cubicBezTo>
                  <a:pt x="149" y="149"/>
                  <a:pt x="144" y="151"/>
                  <a:pt x="140" y="154"/>
                </a:cubicBezTo>
                <a:cubicBezTo>
                  <a:pt x="141" y="154"/>
                  <a:pt x="143" y="154"/>
                  <a:pt x="145" y="155"/>
                </a:cubicBezTo>
                <a:cubicBezTo>
                  <a:pt x="140" y="168"/>
                  <a:pt x="132" y="178"/>
                  <a:pt x="124" y="182"/>
                </a:cubicBezTo>
                <a:cubicBezTo>
                  <a:pt x="121" y="182"/>
                  <a:pt x="119" y="182"/>
                  <a:pt x="117" y="182"/>
                </a:cubicBezTo>
                <a:cubicBezTo>
                  <a:pt x="117" y="163"/>
                  <a:pt x="117" y="163"/>
                  <a:pt x="117" y="163"/>
                </a:cubicBezTo>
                <a:cubicBezTo>
                  <a:pt x="115" y="164"/>
                  <a:pt x="113" y="165"/>
                  <a:pt x="111" y="165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2"/>
                  <a:pt x="107" y="182"/>
                  <a:pt x="104" y="182"/>
                </a:cubicBezTo>
                <a:cubicBezTo>
                  <a:pt x="100" y="180"/>
                  <a:pt x="96" y="176"/>
                  <a:pt x="92" y="171"/>
                </a:cubicBezTo>
                <a:cubicBezTo>
                  <a:pt x="90" y="172"/>
                  <a:pt x="88" y="173"/>
                  <a:pt x="86" y="173"/>
                </a:cubicBezTo>
                <a:cubicBezTo>
                  <a:pt x="87" y="175"/>
                  <a:pt x="89" y="177"/>
                  <a:pt x="90" y="178"/>
                </a:cubicBezTo>
                <a:cubicBezTo>
                  <a:pt x="87" y="177"/>
                  <a:pt x="85" y="176"/>
                  <a:pt x="82" y="174"/>
                </a:cubicBezTo>
                <a:cubicBezTo>
                  <a:pt x="78" y="175"/>
                  <a:pt x="73" y="176"/>
                  <a:pt x="69" y="177"/>
                </a:cubicBezTo>
                <a:cubicBezTo>
                  <a:pt x="82" y="186"/>
                  <a:pt x="97" y="192"/>
                  <a:pt x="114" y="192"/>
                </a:cubicBezTo>
                <a:cubicBezTo>
                  <a:pt x="151" y="192"/>
                  <a:pt x="182" y="165"/>
                  <a:pt x="189" y="130"/>
                </a:cubicBezTo>
                <a:close/>
                <a:moveTo>
                  <a:pt x="206" y="103"/>
                </a:moveTo>
                <a:cubicBezTo>
                  <a:pt x="206" y="92"/>
                  <a:pt x="197" y="83"/>
                  <a:pt x="186" y="83"/>
                </a:cubicBezTo>
                <a:cubicBezTo>
                  <a:pt x="175" y="83"/>
                  <a:pt x="167" y="92"/>
                  <a:pt x="167" y="103"/>
                </a:cubicBezTo>
                <a:cubicBezTo>
                  <a:pt x="167" y="105"/>
                  <a:pt x="167" y="107"/>
                  <a:pt x="167" y="108"/>
                </a:cubicBezTo>
                <a:cubicBezTo>
                  <a:pt x="157" y="118"/>
                  <a:pt x="142" y="128"/>
                  <a:pt x="123" y="139"/>
                </a:cubicBezTo>
                <a:cubicBezTo>
                  <a:pt x="100" y="152"/>
                  <a:pt x="60" y="166"/>
                  <a:pt x="39" y="165"/>
                </a:cubicBezTo>
                <a:cubicBezTo>
                  <a:pt x="26" y="165"/>
                  <a:pt x="39" y="143"/>
                  <a:pt x="39" y="143"/>
                </a:cubicBezTo>
                <a:cubicBezTo>
                  <a:pt x="39" y="143"/>
                  <a:pt x="13" y="168"/>
                  <a:pt x="35" y="173"/>
                </a:cubicBezTo>
                <a:cubicBezTo>
                  <a:pt x="47" y="176"/>
                  <a:pt x="87" y="169"/>
                  <a:pt x="130" y="151"/>
                </a:cubicBezTo>
                <a:cubicBezTo>
                  <a:pt x="150" y="142"/>
                  <a:pt x="167" y="132"/>
                  <a:pt x="180" y="122"/>
                </a:cubicBezTo>
                <a:cubicBezTo>
                  <a:pt x="182" y="123"/>
                  <a:pt x="184" y="123"/>
                  <a:pt x="186" y="123"/>
                </a:cubicBezTo>
                <a:cubicBezTo>
                  <a:pt x="197" y="123"/>
                  <a:pt x="206" y="114"/>
                  <a:pt x="206" y="103"/>
                </a:cubicBezTo>
                <a:close/>
              </a:path>
            </a:pathLst>
          </a:custGeom>
          <a:solidFill>
            <a:srgbClr val="2C3E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64">
            <a:extLst>
              <a:ext uri="{FF2B5EF4-FFF2-40B4-BE49-F238E27FC236}">
                <a16:creationId xmlns:a16="http://schemas.microsoft.com/office/drawing/2014/main" id="{05F6D8A4-F9E3-4649-B748-1FF84CB1ABC7}"/>
              </a:ext>
            </a:extLst>
          </p:cNvPr>
          <p:cNvSpPr>
            <a:spLocks noEditPoints="1"/>
          </p:cNvSpPr>
          <p:nvPr/>
        </p:nvSpPr>
        <p:spPr bwMode="auto">
          <a:xfrm>
            <a:off x="5733514" y="5395448"/>
            <a:ext cx="703633" cy="703633"/>
          </a:xfrm>
          <a:custGeom>
            <a:avLst/>
            <a:gdLst>
              <a:gd name="T0" fmla="*/ 179 w 232"/>
              <a:gd name="T1" fmla="*/ 96 h 232"/>
              <a:gd name="T2" fmla="*/ 177 w 232"/>
              <a:gd name="T3" fmla="*/ 100 h 232"/>
              <a:gd name="T4" fmla="*/ 132 w 232"/>
              <a:gd name="T5" fmla="*/ 59 h 232"/>
              <a:gd name="T6" fmla="*/ 132 w 232"/>
              <a:gd name="T7" fmla="*/ 54 h 232"/>
              <a:gd name="T8" fmla="*/ 135 w 232"/>
              <a:gd name="T9" fmla="*/ 52 h 232"/>
              <a:gd name="T10" fmla="*/ 178 w 232"/>
              <a:gd name="T11" fmla="*/ 94 h 232"/>
              <a:gd name="T12" fmla="*/ 85 w 232"/>
              <a:gd name="T13" fmla="*/ 103 h 232"/>
              <a:gd name="T14" fmla="*/ 79 w 232"/>
              <a:gd name="T15" fmla="*/ 98 h 232"/>
              <a:gd name="T16" fmla="*/ 75 w 232"/>
              <a:gd name="T17" fmla="*/ 100 h 232"/>
              <a:gd name="T18" fmla="*/ 75 w 232"/>
              <a:gd name="T19" fmla="*/ 105 h 232"/>
              <a:gd name="T20" fmla="*/ 131 w 232"/>
              <a:gd name="T21" fmla="*/ 156 h 232"/>
              <a:gd name="T22" fmla="*/ 133 w 232"/>
              <a:gd name="T23" fmla="*/ 153 h 232"/>
              <a:gd name="T24" fmla="*/ 129 w 232"/>
              <a:gd name="T25" fmla="*/ 147 h 232"/>
              <a:gd name="T26" fmla="*/ 128 w 232"/>
              <a:gd name="T27" fmla="*/ 142 h 232"/>
              <a:gd name="T28" fmla="*/ 135 w 232"/>
              <a:gd name="T29" fmla="*/ 66 h 232"/>
              <a:gd name="T30" fmla="*/ 232 w 232"/>
              <a:gd name="T31" fmla="*/ 116 h 232"/>
              <a:gd name="T32" fmla="*/ 0 w 232"/>
              <a:gd name="T33" fmla="*/ 116 h 232"/>
              <a:gd name="T34" fmla="*/ 232 w 232"/>
              <a:gd name="T35" fmla="*/ 116 h 232"/>
              <a:gd name="T36" fmla="*/ 141 w 232"/>
              <a:gd name="T37" fmla="*/ 50 h 232"/>
              <a:gd name="T38" fmla="*/ 129 w 232"/>
              <a:gd name="T39" fmla="*/ 50 h 232"/>
              <a:gd name="T40" fmla="*/ 126 w 232"/>
              <a:gd name="T41" fmla="*/ 57 h 232"/>
              <a:gd name="T42" fmla="*/ 130 w 232"/>
              <a:gd name="T43" fmla="*/ 64 h 232"/>
              <a:gd name="T44" fmla="*/ 85 w 232"/>
              <a:gd name="T45" fmla="*/ 96 h 232"/>
              <a:gd name="T46" fmla="*/ 73 w 232"/>
              <a:gd name="T47" fmla="*/ 96 h 232"/>
              <a:gd name="T48" fmla="*/ 72 w 232"/>
              <a:gd name="T49" fmla="*/ 109 h 232"/>
              <a:gd name="T50" fmla="*/ 49 w 232"/>
              <a:gd name="T51" fmla="*/ 176 h 232"/>
              <a:gd name="T52" fmla="*/ 52 w 232"/>
              <a:gd name="T53" fmla="*/ 184 h 232"/>
              <a:gd name="T54" fmla="*/ 101 w 232"/>
              <a:gd name="T55" fmla="*/ 137 h 232"/>
              <a:gd name="T56" fmla="*/ 129 w 232"/>
              <a:gd name="T57" fmla="*/ 162 h 232"/>
              <a:gd name="T58" fmla="*/ 135 w 232"/>
              <a:gd name="T59" fmla="*/ 159 h 232"/>
              <a:gd name="T60" fmla="*/ 133 w 232"/>
              <a:gd name="T61" fmla="*/ 144 h 232"/>
              <a:gd name="T62" fmla="*/ 169 w 232"/>
              <a:gd name="T63" fmla="*/ 103 h 232"/>
              <a:gd name="T64" fmla="*/ 181 w 232"/>
              <a:gd name="T65" fmla="*/ 103 h 232"/>
              <a:gd name="T66" fmla="*/ 181 w 232"/>
              <a:gd name="T67" fmla="*/ 9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32">
                <a:moveTo>
                  <a:pt x="178" y="94"/>
                </a:moveTo>
                <a:cubicBezTo>
                  <a:pt x="179" y="94"/>
                  <a:pt x="179" y="95"/>
                  <a:pt x="179" y="96"/>
                </a:cubicBezTo>
                <a:cubicBezTo>
                  <a:pt x="179" y="97"/>
                  <a:pt x="179" y="98"/>
                  <a:pt x="178" y="99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6" y="101"/>
                  <a:pt x="173" y="101"/>
                  <a:pt x="172" y="100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1" y="59"/>
                  <a:pt x="131" y="58"/>
                  <a:pt x="131" y="57"/>
                </a:cubicBezTo>
                <a:cubicBezTo>
                  <a:pt x="131" y="56"/>
                  <a:pt x="131" y="55"/>
                  <a:pt x="132" y="54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3"/>
                  <a:pt x="134" y="52"/>
                  <a:pt x="135" y="52"/>
                </a:cubicBezTo>
                <a:cubicBezTo>
                  <a:pt x="136" y="52"/>
                  <a:pt x="137" y="53"/>
                  <a:pt x="138" y="53"/>
                </a:cubicBezTo>
                <a:lnTo>
                  <a:pt x="178" y="94"/>
                </a:lnTo>
                <a:close/>
                <a:moveTo>
                  <a:pt x="129" y="147"/>
                </a:moveTo>
                <a:cubicBezTo>
                  <a:pt x="85" y="103"/>
                  <a:pt x="85" y="103"/>
                  <a:pt x="85" y="103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9"/>
                  <a:pt x="80" y="98"/>
                  <a:pt x="79" y="98"/>
                </a:cubicBezTo>
                <a:cubicBezTo>
                  <a:pt x="78" y="98"/>
                  <a:pt x="77" y="99"/>
                  <a:pt x="76" y="99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5" y="101"/>
                  <a:pt x="74" y="102"/>
                  <a:pt x="74" y="103"/>
                </a:cubicBezTo>
                <a:cubicBezTo>
                  <a:pt x="74" y="104"/>
                  <a:pt x="75" y="105"/>
                  <a:pt x="75" y="105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28" y="158"/>
                  <a:pt x="130" y="158"/>
                  <a:pt x="13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3" y="155"/>
                  <a:pt x="133" y="154"/>
                  <a:pt x="133" y="153"/>
                </a:cubicBezTo>
                <a:cubicBezTo>
                  <a:pt x="133" y="152"/>
                  <a:pt x="133" y="151"/>
                  <a:pt x="132" y="150"/>
                </a:cubicBezTo>
                <a:lnTo>
                  <a:pt x="129" y="147"/>
                </a:lnTo>
                <a:close/>
                <a:moveTo>
                  <a:pt x="89" y="103"/>
                </a:moveTo>
                <a:cubicBezTo>
                  <a:pt x="128" y="142"/>
                  <a:pt x="128" y="142"/>
                  <a:pt x="128" y="142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35" y="66"/>
                  <a:pt x="135" y="66"/>
                  <a:pt x="135" y="66"/>
                </a:cubicBezTo>
                <a:lnTo>
                  <a:pt x="89" y="103"/>
                </a:ln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181" y="90"/>
                </a:moveTo>
                <a:cubicBezTo>
                  <a:pt x="141" y="50"/>
                  <a:pt x="141" y="50"/>
                  <a:pt x="141" y="50"/>
                </a:cubicBezTo>
                <a:cubicBezTo>
                  <a:pt x="140" y="49"/>
                  <a:pt x="137" y="48"/>
                  <a:pt x="135" y="48"/>
                </a:cubicBezTo>
                <a:cubicBezTo>
                  <a:pt x="133" y="48"/>
                  <a:pt x="131" y="49"/>
                  <a:pt x="129" y="50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2"/>
                  <a:pt x="126" y="54"/>
                  <a:pt x="126" y="57"/>
                </a:cubicBezTo>
                <a:cubicBezTo>
                  <a:pt x="126" y="59"/>
                  <a:pt x="127" y="61"/>
                  <a:pt x="129" y="63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6"/>
                  <a:pt x="85" y="96"/>
                  <a:pt x="85" y="96"/>
                </a:cubicBezTo>
                <a:cubicBezTo>
                  <a:pt x="83" y="95"/>
                  <a:pt x="81" y="94"/>
                  <a:pt x="79" y="94"/>
                </a:cubicBezTo>
                <a:cubicBezTo>
                  <a:pt x="76" y="94"/>
                  <a:pt x="74" y="95"/>
                  <a:pt x="73" y="96"/>
                </a:cubicBezTo>
                <a:cubicBezTo>
                  <a:pt x="72" y="97"/>
                  <a:pt x="72" y="97"/>
                  <a:pt x="72" y="97"/>
                </a:cubicBezTo>
                <a:cubicBezTo>
                  <a:pt x="69" y="100"/>
                  <a:pt x="69" y="105"/>
                  <a:pt x="72" y="109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7" y="178"/>
                  <a:pt x="47" y="181"/>
                  <a:pt x="49" y="182"/>
                </a:cubicBezTo>
                <a:cubicBezTo>
                  <a:pt x="50" y="183"/>
                  <a:pt x="51" y="184"/>
                  <a:pt x="52" y="184"/>
                </a:cubicBezTo>
                <a:cubicBezTo>
                  <a:pt x="53" y="184"/>
                  <a:pt x="55" y="183"/>
                  <a:pt x="56" y="182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23" y="159"/>
                  <a:pt x="123" y="159"/>
                  <a:pt x="123" y="159"/>
                </a:cubicBezTo>
                <a:cubicBezTo>
                  <a:pt x="124" y="161"/>
                  <a:pt x="127" y="162"/>
                  <a:pt x="129" y="162"/>
                </a:cubicBezTo>
                <a:cubicBezTo>
                  <a:pt x="131" y="162"/>
                  <a:pt x="133" y="161"/>
                  <a:pt x="135" y="159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9" y="155"/>
                  <a:pt x="139" y="150"/>
                  <a:pt x="135" y="147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0" y="104"/>
                  <a:pt x="172" y="105"/>
                  <a:pt x="175" y="105"/>
                </a:cubicBezTo>
                <a:cubicBezTo>
                  <a:pt x="177" y="105"/>
                  <a:pt x="179" y="104"/>
                  <a:pt x="181" y="103"/>
                </a:cubicBezTo>
                <a:cubicBezTo>
                  <a:pt x="181" y="102"/>
                  <a:pt x="181" y="102"/>
                  <a:pt x="181" y="102"/>
                </a:cubicBezTo>
                <a:cubicBezTo>
                  <a:pt x="185" y="99"/>
                  <a:pt x="185" y="94"/>
                  <a:pt x="181" y="90"/>
                </a:cubicBezTo>
                <a:close/>
              </a:path>
            </a:pathLst>
          </a:custGeom>
          <a:solidFill>
            <a:srgbClr val="2C3E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86BF4F-FC21-4C76-B3B2-B5439E40FD1F}"/>
              </a:ext>
            </a:extLst>
          </p:cNvPr>
          <p:cNvSpPr txBox="1"/>
          <p:nvPr/>
        </p:nvSpPr>
        <p:spPr>
          <a:xfrm>
            <a:off x="4420034" y="6293874"/>
            <a:ext cx="333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 York, NY</a:t>
            </a:r>
            <a:endParaRPr lang="en-US" sz="1200" dirty="0">
              <a:solidFill>
                <a:srgbClr val="2C3E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954816-D276-432E-A30C-75ADACFA8E59}"/>
              </a:ext>
            </a:extLst>
          </p:cNvPr>
          <p:cNvSpPr txBox="1"/>
          <p:nvPr/>
        </p:nvSpPr>
        <p:spPr>
          <a:xfrm>
            <a:off x="308065" y="6293874"/>
            <a:ext cx="333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1-800-123-4567</a:t>
            </a:r>
            <a:endParaRPr lang="en-US" sz="1200" dirty="0">
              <a:solidFill>
                <a:srgbClr val="2C3E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2FD3BC-B260-45FB-B11D-AAF9ADEFB900}"/>
              </a:ext>
            </a:extLst>
          </p:cNvPr>
          <p:cNvSpPr txBox="1"/>
          <p:nvPr/>
        </p:nvSpPr>
        <p:spPr>
          <a:xfrm>
            <a:off x="8532003" y="6293874"/>
            <a:ext cx="333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www.yourfantasyrealestate.com</a:t>
            </a:r>
            <a:endParaRPr lang="en-US" sz="1200" dirty="0">
              <a:solidFill>
                <a:srgbClr val="2C3E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B7A4F4-7FBF-42D1-87BA-97285B231B76}"/>
              </a:ext>
            </a:extLst>
          </p:cNvPr>
          <p:cNvCxnSpPr>
            <a:cxnSpLocks/>
          </p:cNvCxnSpPr>
          <p:nvPr/>
        </p:nvCxnSpPr>
        <p:spPr>
          <a:xfrm>
            <a:off x="3889829" y="5395448"/>
            <a:ext cx="0" cy="703633"/>
          </a:xfrm>
          <a:prstGeom prst="line">
            <a:avLst/>
          </a:prstGeom>
          <a:ln w="25400">
            <a:solidFill>
              <a:srgbClr val="2C3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0505DD-0A5A-4A5B-8420-8EC83971A469}"/>
              </a:ext>
            </a:extLst>
          </p:cNvPr>
          <p:cNvCxnSpPr>
            <a:cxnSpLocks/>
          </p:cNvCxnSpPr>
          <p:nvPr/>
        </p:nvCxnSpPr>
        <p:spPr>
          <a:xfrm>
            <a:off x="8360229" y="5395448"/>
            <a:ext cx="0" cy="703633"/>
          </a:xfrm>
          <a:prstGeom prst="line">
            <a:avLst/>
          </a:prstGeom>
          <a:ln w="25400">
            <a:solidFill>
              <a:srgbClr val="2C3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61" y="720436"/>
            <a:ext cx="4509655" cy="45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1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B1759F-9F15-4E3C-B49C-283A1A9792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r="20646"/>
          <a:stretch/>
        </p:blipFill>
        <p:spPr>
          <a:xfrm>
            <a:off x="170544" y="250370"/>
            <a:ext cx="2390079" cy="2705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FE1997-CD53-4F66-89E4-9BD6D81EE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0" b="27895"/>
          <a:stretch/>
        </p:blipFill>
        <p:spPr>
          <a:xfrm>
            <a:off x="170544" y="3091544"/>
            <a:ext cx="4414672" cy="3545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8BD3E-FE70-4392-9B8C-69F6B8E8CE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6" r="20516"/>
          <a:stretch/>
        </p:blipFill>
        <p:spPr>
          <a:xfrm>
            <a:off x="4787235" y="250370"/>
            <a:ext cx="2390079" cy="2705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D71530-7504-4AD3-8099-341262115770}"/>
              </a:ext>
            </a:extLst>
          </p:cNvPr>
          <p:cNvSpPr/>
          <p:nvPr/>
        </p:nvSpPr>
        <p:spPr>
          <a:xfrm>
            <a:off x="7604862" y="1569721"/>
            <a:ext cx="4416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DREAM HOUSE </a:t>
            </a:r>
            <a:br>
              <a:rPr lang="en-GB" sz="36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GB" sz="3600" spc="600" dirty="0">
                <a:solidFill>
                  <a:srgbClr val="E74C3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EXCLUSIVES</a:t>
            </a:r>
            <a:endParaRPr lang="en-US" sz="3600" b="1" spc="600" dirty="0">
              <a:solidFill>
                <a:srgbClr val="E74C3C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982355-83F8-498A-AB69-11D040112336}"/>
              </a:ext>
            </a:extLst>
          </p:cNvPr>
          <p:cNvSpPr/>
          <p:nvPr/>
        </p:nvSpPr>
        <p:spPr>
          <a:xfrm>
            <a:off x="7604862" y="3091543"/>
            <a:ext cx="4227906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Nature rich setting.</a:t>
            </a:r>
            <a:endParaRPr lang="en-US" b="1" dirty="0">
              <a:solidFill>
                <a:srgbClr val="E74C3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CA6025-CFA8-45A1-B47D-9E14274058BC}"/>
              </a:ext>
            </a:extLst>
          </p:cNvPr>
          <p:cNvGrpSpPr/>
          <p:nvPr/>
        </p:nvGrpSpPr>
        <p:grpSpPr>
          <a:xfrm>
            <a:off x="2768600" y="221343"/>
            <a:ext cx="1810657" cy="2743200"/>
            <a:chOff x="2768600" y="221343"/>
            <a:chExt cx="1810657" cy="2743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0DBDD1-1DBC-4B59-84FE-3040D2C307A6}"/>
                </a:ext>
              </a:extLst>
            </p:cNvPr>
            <p:cNvSpPr/>
            <p:nvPr/>
          </p:nvSpPr>
          <p:spPr>
            <a:xfrm>
              <a:off x="2768601" y="221343"/>
              <a:ext cx="1810656" cy="2743200"/>
            </a:xfrm>
            <a:prstGeom prst="rect">
              <a:avLst/>
            </a:prstGeom>
            <a:noFill/>
            <a:ln w="38100" cap="sq">
              <a:solidFill>
                <a:srgbClr val="E74C3C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6BDD48-2CDE-4DF5-B9D9-64EEE158C7FD}"/>
                </a:ext>
              </a:extLst>
            </p:cNvPr>
            <p:cNvSpPr/>
            <p:nvPr/>
          </p:nvSpPr>
          <p:spPr>
            <a:xfrm>
              <a:off x="2933700" y="460828"/>
              <a:ext cx="14259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pc="600" dirty="0">
                  <a:solidFill>
                    <a:srgbClr val="E74C3C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OFFER</a:t>
              </a:r>
              <a:endParaRPr lang="en-US" b="1" spc="600" dirty="0">
                <a:solidFill>
                  <a:srgbClr val="E74C3C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C26C2B-803B-4928-B730-F2F85E9D3734}"/>
                </a:ext>
              </a:extLst>
            </p:cNvPr>
            <p:cNvSpPr/>
            <p:nvPr/>
          </p:nvSpPr>
          <p:spPr>
            <a:xfrm>
              <a:off x="2768600" y="973489"/>
              <a:ext cx="1810657" cy="1722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1200" b="1" dirty="0">
                  <a:solidFill>
                    <a:srgbClr val="2C3E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 BEDROOM</a:t>
              </a:r>
            </a:p>
            <a:p>
              <a:pPr algn="ctr">
                <a:lnSpc>
                  <a:spcPct val="150000"/>
                </a:lnSpc>
              </a:pPr>
              <a:r>
                <a:rPr lang="en-GB" sz="1200" b="1" dirty="0">
                  <a:solidFill>
                    <a:srgbClr val="2C3E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 KITCHEN</a:t>
              </a:r>
              <a:br>
                <a:rPr lang="en-GB" sz="1200" b="1" dirty="0">
                  <a:solidFill>
                    <a:srgbClr val="2C3E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GB" sz="1200" b="1" dirty="0">
                  <a:solidFill>
                    <a:srgbClr val="2C3E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 BATHROOM</a:t>
              </a:r>
            </a:p>
            <a:p>
              <a:pPr algn="ctr">
                <a:lnSpc>
                  <a:spcPct val="150000"/>
                </a:lnSpc>
              </a:pPr>
              <a:r>
                <a:rPr lang="en-GB" sz="1200" b="1" dirty="0">
                  <a:solidFill>
                    <a:srgbClr val="2C3E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CAR PORCH</a:t>
              </a:r>
              <a:br>
                <a:rPr lang="en-GB" sz="1200" b="1" dirty="0">
                  <a:solidFill>
                    <a:srgbClr val="2C3E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GB" sz="1200" b="1" dirty="0">
                  <a:solidFill>
                    <a:srgbClr val="2C3E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 SWIMMING POOL</a:t>
              </a:r>
              <a:br>
                <a:rPr lang="en-GB" sz="1200" b="1" dirty="0">
                  <a:solidFill>
                    <a:srgbClr val="2C3E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GB" sz="1200" b="1" dirty="0">
                  <a:solidFill>
                    <a:srgbClr val="2C3E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 DINNING AREA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89EC93-9B1E-47B3-BC34-170368DE95EE}"/>
              </a:ext>
            </a:extLst>
          </p:cNvPr>
          <p:cNvGrpSpPr/>
          <p:nvPr/>
        </p:nvGrpSpPr>
        <p:grpSpPr>
          <a:xfrm>
            <a:off x="4778163" y="3091543"/>
            <a:ext cx="2390078" cy="3545114"/>
            <a:chOff x="4778163" y="3091543"/>
            <a:chExt cx="2390078" cy="35451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24EF2B-078F-461A-BFCF-012104749E7F}"/>
                </a:ext>
              </a:extLst>
            </p:cNvPr>
            <p:cNvSpPr/>
            <p:nvPr/>
          </p:nvSpPr>
          <p:spPr>
            <a:xfrm>
              <a:off x="4778163" y="3091543"/>
              <a:ext cx="2390078" cy="3545114"/>
            </a:xfrm>
            <a:prstGeom prst="rect">
              <a:avLst/>
            </a:prstGeom>
            <a:noFill/>
            <a:ln w="38100" cap="sq">
              <a:solidFill>
                <a:srgbClr val="2C3E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9D2253-9E0F-4DC1-A326-FB78B074C854}"/>
                </a:ext>
              </a:extLst>
            </p:cNvPr>
            <p:cNvSpPr/>
            <p:nvPr/>
          </p:nvSpPr>
          <p:spPr>
            <a:xfrm>
              <a:off x="4787235" y="3364077"/>
              <a:ext cx="23719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pc="600" dirty="0">
                  <a:solidFill>
                    <a:srgbClr val="E74C3C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EXCLUSIVES</a:t>
              </a:r>
              <a:endParaRPr lang="en-US" b="1" spc="600" dirty="0">
                <a:solidFill>
                  <a:srgbClr val="E74C3C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098136-827C-4D7A-A7C3-F1BC64A800D9}"/>
                </a:ext>
              </a:extLst>
            </p:cNvPr>
            <p:cNvSpPr/>
            <p:nvPr/>
          </p:nvSpPr>
          <p:spPr>
            <a:xfrm>
              <a:off x="4787235" y="3967843"/>
              <a:ext cx="2381006" cy="1445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PH" sz="1200" dirty="0">
                  <a:solidFill>
                    <a:srgbClr val="2C3E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The DREAM HOUSE  exclusive is a luxurious residential development offering a sustaining lifestyle to it’s residents.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D019314-C1D9-4D64-9EDE-0F3ED9549498}"/>
              </a:ext>
            </a:extLst>
          </p:cNvPr>
          <p:cNvSpPr/>
          <p:nvPr/>
        </p:nvSpPr>
        <p:spPr>
          <a:xfrm>
            <a:off x="7604862" y="5951422"/>
            <a:ext cx="4227906" cy="685235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ECF0F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$2,000,000</a:t>
            </a:r>
            <a:endParaRPr lang="en-US" sz="4400" dirty="0">
              <a:solidFill>
                <a:srgbClr val="ECF0F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id="{DAC001C8-B1F4-437D-8DBA-2F886DC2B0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055"/>
            </a:avLst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D1E87-4704-467A-AFE0-71D7A831E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r="3405"/>
          <a:stretch/>
        </p:blipFill>
        <p:spPr>
          <a:xfrm>
            <a:off x="533400" y="551543"/>
            <a:ext cx="6477000" cy="579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1C4A5-684A-4966-8467-830C1F75B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3872" r="1745" b="3872"/>
          <a:stretch/>
        </p:blipFill>
        <p:spPr>
          <a:xfrm>
            <a:off x="7353300" y="551382"/>
            <a:ext cx="4283044" cy="2705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04E094-94CE-40CB-92E6-0599EC5D0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5118" r="2838" b="5118"/>
          <a:stretch/>
        </p:blipFill>
        <p:spPr>
          <a:xfrm>
            <a:off x="7353300" y="3617157"/>
            <a:ext cx="4283044" cy="2705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176C02-1EAB-4750-9CDE-A6FC40692AC7}"/>
              </a:ext>
            </a:extLst>
          </p:cNvPr>
          <p:cNvSpPr/>
          <p:nvPr/>
        </p:nvSpPr>
        <p:spPr>
          <a:xfrm>
            <a:off x="3468913" y="2076449"/>
            <a:ext cx="5921829" cy="2829380"/>
          </a:xfrm>
          <a:prstGeom prst="rect">
            <a:avLst/>
          </a:prstGeom>
          <a:solidFill>
            <a:srgbClr val="E74C3C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DBF5A8-D57B-4430-A9C3-56FA3ABC14B9}"/>
              </a:ext>
            </a:extLst>
          </p:cNvPr>
          <p:cNvSpPr/>
          <p:nvPr/>
        </p:nvSpPr>
        <p:spPr>
          <a:xfrm>
            <a:off x="3585028" y="220420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spc="600" dirty="0">
                <a:solidFill>
                  <a:srgbClr val="ECF0F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DREAM HOUSE </a:t>
            </a:r>
            <a:br>
              <a:rPr lang="en-GB" sz="3600" spc="600" dirty="0">
                <a:solidFill>
                  <a:srgbClr val="ECF0F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GB" sz="36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EXCLUSIVES</a:t>
            </a:r>
            <a:endParaRPr lang="en-US" sz="3600" b="1" spc="600" dirty="0">
              <a:solidFill>
                <a:srgbClr val="2C3E5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89CE93-C7B1-4A92-BD65-B86BDFB12265}"/>
              </a:ext>
            </a:extLst>
          </p:cNvPr>
          <p:cNvSpPr/>
          <p:nvPr/>
        </p:nvSpPr>
        <p:spPr>
          <a:xfrm>
            <a:off x="3597131" y="3542547"/>
            <a:ext cx="56774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1600" dirty="0">
                <a:solidFill>
                  <a:srgbClr val="ECF0F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Residents will enjoy full access to the existing amenities. Other features and amenities will include a swimming pool, a multi-purpose function area, children’s playground and a gym.</a:t>
            </a:r>
            <a:endParaRPr lang="en-US" sz="1600" b="1" dirty="0">
              <a:solidFill>
                <a:srgbClr val="ECF0F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4F342A-9494-48A8-A776-0B2BCDB464EC}"/>
              </a:ext>
            </a:extLst>
          </p:cNvPr>
          <p:cNvSpPr/>
          <p:nvPr/>
        </p:nvSpPr>
        <p:spPr>
          <a:xfrm>
            <a:off x="4519075" y="5033586"/>
            <a:ext cx="4227906" cy="685235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ECF0F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$1,500,000</a:t>
            </a:r>
            <a:endParaRPr lang="en-US" sz="4400" dirty="0">
              <a:solidFill>
                <a:srgbClr val="ECF0F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4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9B43A9-3C93-483C-B0EF-A26DE577D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ED1613-A1FF-4473-87AD-49B28B5E55AE}"/>
              </a:ext>
            </a:extLst>
          </p:cNvPr>
          <p:cNvSpPr/>
          <p:nvPr/>
        </p:nvSpPr>
        <p:spPr>
          <a:xfrm>
            <a:off x="533400" y="2776310"/>
            <a:ext cx="7347857" cy="3305176"/>
          </a:xfrm>
          <a:prstGeom prst="rect">
            <a:avLst/>
          </a:prstGeom>
          <a:solidFill>
            <a:srgbClr val="ECF0F1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BB7EF1-BF4C-4F1E-B5D1-A10FC7CD2E6E}"/>
              </a:ext>
            </a:extLst>
          </p:cNvPr>
          <p:cNvSpPr/>
          <p:nvPr/>
        </p:nvSpPr>
        <p:spPr>
          <a:xfrm>
            <a:off x="2093375" y="5970819"/>
            <a:ext cx="4227906" cy="685235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ECF0F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$1,200,000</a:t>
            </a:r>
            <a:endParaRPr lang="en-US" sz="4400" dirty="0">
              <a:solidFill>
                <a:srgbClr val="ECF0F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0C6D3E-1D0E-4694-BC46-AAA46268BA0C}"/>
              </a:ext>
            </a:extLst>
          </p:cNvPr>
          <p:cNvSpPr/>
          <p:nvPr/>
        </p:nvSpPr>
        <p:spPr>
          <a:xfrm>
            <a:off x="768633" y="2828835"/>
            <a:ext cx="4416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DREAM HOUSE </a:t>
            </a:r>
            <a:br>
              <a:rPr lang="en-GB" sz="36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GB" sz="3600" spc="600" dirty="0">
                <a:solidFill>
                  <a:srgbClr val="E74C3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EXCLUSIVES</a:t>
            </a:r>
            <a:endParaRPr lang="en-US" sz="3600" b="1" spc="600" dirty="0">
              <a:solidFill>
                <a:srgbClr val="E74C3C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629354-4FA3-45A4-8A57-2E9662013C81}"/>
              </a:ext>
            </a:extLst>
          </p:cNvPr>
          <p:cNvSpPr/>
          <p:nvPr/>
        </p:nvSpPr>
        <p:spPr>
          <a:xfrm>
            <a:off x="768633" y="4154259"/>
            <a:ext cx="6757023" cy="876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PH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Modern conveniences such as underground utilities will also be available for the residents.</a:t>
            </a:r>
            <a:endParaRPr lang="en-US" b="1" dirty="0">
              <a:solidFill>
                <a:srgbClr val="E74C3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d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9B43A9-3C93-483C-B0EF-A26DE577D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ED1613-A1FF-4473-87AD-49B28B5E55AE}"/>
              </a:ext>
            </a:extLst>
          </p:cNvPr>
          <p:cNvSpPr/>
          <p:nvPr/>
        </p:nvSpPr>
        <p:spPr>
          <a:xfrm>
            <a:off x="4310743" y="2776310"/>
            <a:ext cx="7347857" cy="3305176"/>
          </a:xfrm>
          <a:prstGeom prst="rect">
            <a:avLst/>
          </a:prstGeom>
          <a:solidFill>
            <a:srgbClr val="ECF0F1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4">
            <a:extLst>
              <a:ext uri="{FF2B5EF4-FFF2-40B4-BE49-F238E27FC236}">
                <a16:creationId xmlns:a16="http://schemas.microsoft.com/office/drawing/2014/main" id="{645E32C1-2DAE-424F-B81B-A8CF742A6685}"/>
              </a:ext>
            </a:extLst>
          </p:cNvPr>
          <p:cNvSpPr>
            <a:spLocks noEditPoints="1"/>
          </p:cNvSpPr>
          <p:nvPr/>
        </p:nvSpPr>
        <p:spPr bwMode="auto">
          <a:xfrm>
            <a:off x="4673601" y="4343206"/>
            <a:ext cx="448384" cy="448386"/>
          </a:xfrm>
          <a:custGeom>
            <a:avLst/>
            <a:gdLst>
              <a:gd name="T0" fmla="*/ 179 w 232"/>
              <a:gd name="T1" fmla="*/ 96 h 232"/>
              <a:gd name="T2" fmla="*/ 177 w 232"/>
              <a:gd name="T3" fmla="*/ 100 h 232"/>
              <a:gd name="T4" fmla="*/ 132 w 232"/>
              <a:gd name="T5" fmla="*/ 59 h 232"/>
              <a:gd name="T6" fmla="*/ 132 w 232"/>
              <a:gd name="T7" fmla="*/ 54 h 232"/>
              <a:gd name="T8" fmla="*/ 135 w 232"/>
              <a:gd name="T9" fmla="*/ 52 h 232"/>
              <a:gd name="T10" fmla="*/ 178 w 232"/>
              <a:gd name="T11" fmla="*/ 94 h 232"/>
              <a:gd name="T12" fmla="*/ 85 w 232"/>
              <a:gd name="T13" fmla="*/ 103 h 232"/>
              <a:gd name="T14" fmla="*/ 79 w 232"/>
              <a:gd name="T15" fmla="*/ 98 h 232"/>
              <a:gd name="T16" fmla="*/ 75 w 232"/>
              <a:gd name="T17" fmla="*/ 100 h 232"/>
              <a:gd name="T18" fmla="*/ 75 w 232"/>
              <a:gd name="T19" fmla="*/ 105 h 232"/>
              <a:gd name="T20" fmla="*/ 131 w 232"/>
              <a:gd name="T21" fmla="*/ 156 h 232"/>
              <a:gd name="T22" fmla="*/ 133 w 232"/>
              <a:gd name="T23" fmla="*/ 153 h 232"/>
              <a:gd name="T24" fmla="*/ 129 w 232"/>
              <a:gd name="T25" fmla="*/ 147 h 232"/>
              <a:gd name="T26" fmla="*/ 128 w 232"/>
              <a:gd name="T27" fmla="*/ 142 h 232"/>
              <a:gd name="T28" fmla="*/ 135 w 232"/>
              <a:gd name="T29" fmla="*/ 66 h 232"/>
              <a:gd name="T30" fmla="*/ 232 w 232"/>
              <a:gd name="T31" fmla="*/ 116 h 232"/>
              <a:gd name="T32" fmla="*/ 0 w 232"/>
              <a:gd name="T33" fmla="*/ 116 h 232"/>
              <a:gd name="T34" fmla="*/ 232 w 232"/>
              <a:gd name="T35" fmla="*/ 116 h 232"/>
              <a:gd name="T36" fmla="*/ 141 w 232"/>
              <a:gd name="T37" fmla="*/ 50 h 232"/>
              <a:gd name="T38" fmla="*/ 129 w 232"/>
              <a:gd name="T39" fmla="*/ 50 h 232"/>
              <a:gd name="T40" fmla="*/ 126 w 232"/>
              <a:gd name="T41" fmla="*/ 57 h 232"/>
              <a:gd name="T42" fmla="*/ 130 w 232"/>
              <a:gd name="T43" fmla="*/ 64 h 232"/>
              <a:gd name="T44" fmla="*/ 85 w 232"/>
              <a:gd name="T45" fmla="*/ 96 h 232"/>
              <a:gd name="T46" fmla="*/ 73 w 232"/>
              <a:gd name="T47" fmla="*/ 96 h 232"/>
              <a:gd name="T48" fmla="*/ 72 w 232"/>
              <a:gd name="T49" fmla="*/ 109 h 232"/>
              <a:gd name="T50" fmla="*/ 49 w 232"/>
              <a:gd name="T51" fmla="*/ 176 h 232"/>
              <a:gd name="T52" fmla="*/ 52 w 232"/>
              <a:gd name="T53" fmla="*/ 184 h 232"/>
              <a:gd name="T54" fmla="*/ 101 w 232"/>
              <a:gd name="T55" fmla="*/ 137 h 232"/>
              <a:gd name="T56" fmla="*/ 129 w 232"/>
              <a:gd name="T57" fmla="*/ 162 h 232"/>
              <a:gd name="T58" fmla="*/ 135 w 232"/>
              <a:gd name="T59" fmla="*/ 159 h 232"/>
              <a:gd name="T60" fmla="*/ 133 w 232"/>
              <a:gd name="T61" fmla="*/ 144 h 232"/>
              <a:gd name="T62" fmla="*/ 169 w 232"/>
              <a:gd name="T63" fmla="*/ 103 h 232"/>
              <a:gd name="T64" fmla="*/ 181 w 232"/>
              <a:gd name="T65" fmla="*/ 103 h 232"/>
              <a:gd name="T66" fmla="*/ 181 w 232"/>
              <a:gd name="T67" fmla="*/ 9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32">
                <a:moveTo>
                  <a:pt x="178" y="94"/>
                </a:moveTo>
                <a:cubicBezTo>
                  <a:pt x="179" y="94"/>
                  <a:pt x="179" y="95"/>
                  <a:pt x="179" y="96"/>
                </a:cubicBezTo>
                <a:cubicBezTo>
                  <a:pt x="179" y="97"/>
                  <a:pt x="179" y="98"/>
                  <a:pt x="178" y="99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6" y="101"/>
                  <a:pt x="173" y="101"/>
                  <a:pt x="172" y="100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1" y="59"/>
                  <a:pt x="131" y="58"/>
                  <a:pt x="131" y="57"/>
                </a:cubicBezTo>
                <a:cubicBezTo>
                  <a:pt x="131" y="56"/>
                  <a:pt x="131" y="55"/>
                  <a:pt x="132" y="54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3"/>
                  <a:pt x="134" y="52"/>
                  <a:pt x="135" y="52"/>
                </a:cubicBezTo>
                <a:cubicBezTo>
                  <a:pt x="136" y="52"/>
                  <a:pt x="137" y="53"/>
                  <a:pt x="138" y="53"/>
                </a:cubicBezTo>
                <a:lnTo>
                  <a:pt x="178" y="94"/>
                </a:lnTo>
                <a:close/>
                <a:moveTo>
                  <a:pt x="129" y="147"/>
                </a:moveTo>
                <a:cubicBezTo>
                  <a:pt x="85" y="103"/>
                  <a:pt x="85" y="103"/>
                  <a:pt x="85" y="103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9"/>
                  <a:pt x="80" y="98"/>
                  <a:pt x="79" y="98"/>
                </a:cubicBezTo>
                <a:cubicBezTo>
                  <a:pt x="78" y="98"/>
                  <a:pt x="77" y="99"/>
                  <a:pt x="76" y="99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5" y="101"/>
                  <a:pt x="74" y="102"/>
                  <a:pt x="74" y="103"/>
                </a:cubicBezTo>
                <a:cubicBezTo>
                  <a:pt x="74" y="104"/>
                  <a:pt x="75" y="105"/>
                  <a:pt x="75" y="105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28" y="158"/>
                  <a:pt x="130" y="158"/>
                  <a:pt x="13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3" y="155"/>
                  <a:pt x="133" y="154"/>
                  <a:pt x="133" y="153"/>
                </a:cubicBezTo>
                <a:cubicBezTo>
                  <a:pt x="133" y="152"/>
                  <a:pt x="133" y="151"/>
                  <a:pt x="132" y="150"/>
                </a:cubicBezTo>
                <a:lnTo>
                  <a:pt x="129" y="147"/>
                </a:lnTo>
                <a:close/>
                <a:moveTo>
                  <a:pt x="89" y="103"/>
                </a:moveTo>
                <a:cubicBezTo>
                  <a:pt x="128" y="142"/>
                  <a:pt x="128" y="142"/>
                  <a:pt x="128" y="142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35" y="66"/>
                  <a:pt x="135" y="66"/>
                  <a:pt x="135" y="66"/>
                </a:cubicBezTo>
                <a:lnTo>
                  <a:pt x="89" y="103"/>
                </a:ln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181" y="90"/>
                </a:moveTo>
                <a:cubicBezTo>
                  <a:pt x="141" y="50"/>
                  <a:pt x="141" y="50"/>
                  <a:pt x="141" y="50"/>
                </a:cubicBezTo>
                <a:cubicBezTo>
                  <a:pt x="140" y="49"/>
                  <a:pt x="137" y="48"/>
                  <a:pt x="135" y="48"/>
                </a:cubicBezTo>
                <a:cubicBezTo>
                  <a:pt x="133" y="48"/>
                  <a:pt x="131" y="49"/>
                  <a:pt x="129" y="50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2"/>
                  <a:pt x="126" y="54"/>
                  <a:pt x="126" y="57"/>
                </a:cubicBezTo>
                <a:cubicBezTo>
                  <a:pt x="126" y="59"/>
                  <a:pt x="127" y="61"/>
                  <a:pt x="129" y="63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6"/>
                  <a:pt x="85" y="96"/>
                  <a:pt x="85" y="96"/>
                </a:cubicBezTo>
                <a:cubicBezTo>
                  <a:pt x="83" y="95"/>
                  <a:pt x="81" y="94"/>
                  <a:pt x="79" y="94"/>
                </a:cubicBezTo>
                <a:cubicBezTo>
                  <a:pt x="76" y="94"/>
                  <a:pt x="74" y="95"/>
                  <a:pt x="73" y="96"/>
                </a:cubicBezTo>
                <a:cubicBezTo>
                  <a:pt x="72" y="97"/>
                  <a:pt x="72" y="97"/>
                  <a:pt x="72" y="97"/>
                </a:cubicBezTo>
                <a:cubicBezTo>
                  <a:pt x="69" y="100"/>
                  <a:pt x="69" y="105"/>
                  <a:pt x="72" y="109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7" y="178"/>
                  <a:pt x="47" y="181"/>
                  <a:pt x="49" y="182"/>
                </a:cubicBezTo>
                <a:cubicBezTo>
                  <a:pt x="50" y="183"/>
                  <a:pt x="51" y="184"/>
                  <a:pt x="52" y="184"/>
                </a:cubicBezTo>
                <a:cubicBezTo>
                  <a:pt x="53" y="184"/>
                  <a:pt x="55" y="183"/>
                  <a:pt x="56" y="182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23" y="159"/>
                  <a:pt x="123" y="159"/>
                  <a:pt x="123" y="159"/>
                </a:cubicBezTo>
                <a:cubicBezTo>
                  <a:pt x="124" y="161"/>
                  <a:pt x="127" y="162"/>
                  <a:pt x="129" y="162"/>
                </a:cubicBezTo>
                <a:cubicBezTo>
                  <a:pt x="131" y="162"/>
                  <a:pt x="133" y="161"/>
                  <a:pt x="135" y="159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9" y="155"/>
                  <a:pt x="139" y="150"/>
                  <a:pt x="135" y="147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0" y="104"/>
                  <a:pt x="172" y="105"/>
                  <a:pt x="175" y="105"/>
                </a:cubicBezTo>
                <a:cubicBezTo>
                  <a:pt x="177" y="105"/>
                  <a:pt x="179" y="104"/>
                  <a:pt x="181" y="103"/>
                </a:cubicBezTo>
                <a:cubicBezTo>
                  <a:pt x="181" y="102"/>
                  <a:pt x="181" y="102"/>
                  <a:pt x="181" y="102"/>
                </a:cubicBezTo>
                <a:cubicBezTo>
                  <a:pt x="185" y="99"/>
                  <a:pt x="185" y="94"/>
                  <a:pt x="181" y="90"/>
                </a:cubicBezTo>
                <a:close/>
              </a:path>
            </a:pathLst>
          </a:custGeom>
          <a:solidFill>
            <a:srgbClr val="2C3E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F85EF-8E9A-46E6-B169-9807670E3CE4}"/>
              </a:ext>
            </a:extLst>
          </p:cNvPr>
          <p:cNvSpPr txBox="1"/>
          <p:nvPr/>
        </p:nvSpPr>
        <p:spPr>
          <a:xfrm>
            <a:off x="5631974" y="4428898"/>
            <a:ext cx="333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 York, NY</a:t>
            </a:r>
            <a:endParaRPr lang="en-US" sz="1200" dirty="0">
              <a:solidFill>
                <a:srgbClr val="2C3E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Freeform 96">
            <a:extLst>
              <a:ext uri="{FF2B5EF4-FFF2-40B4-BE49-F238E27FC236}">
                <a16:creationId xmlns:a16="http://schemas.microsoft.com/office/drawing/2014/main" id="{7BC82BD9-4E3A-4C50-947A-DB5147D1F513}"/>
              </a:ext>
            </a:extLst>
          </p:cNvPr>
          <p:cNvSpPr>
            <a:spLocks noEditPoints="1"/>
          </p:cNvSpPr>
          <p:nvPr/>
        </p:nvSpPr>
        <p:spPr bwMode="auto">
          <a:xfrm>
            <a:off x="4673602" y="5511697"/>
            <a:ext cx="448384" cy="449202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86 w 232"/>
              <a:gd name="T11" fmla="*/ 166 h 232"/>
              <a:gd name="T12" fmla="*/ 169 w 232"/>
              <a:gd name="T13" fmla="*/ 184 h 232"/>
              <a:gd name="T14" fmla="*/ 88 w 232"/>
              <a:gd name="T15" fmla="*/ 144 h 232"/>
              <a:gd name="T16" fmla="*/ 48 w 232"/>
              <a:gd name="T17" fmla="*/ 63 h 232"/>
              <a:gd name="T18" fmla="*/ 66 w 232"/>
              <a:gd name="T19" fmla="*/ 46 h 232"/>
              <a:gd name="T20" fmla="*/ 88 w 232"/>
              <a:gd name="T21" fmla="*/ 61 h 232"/>
              <a:gd name="T22" fmla="*/ 94 w 232"/>
              <a:gd name="T23" fmla="*/ 79 h 232"/>
              <a:gd name="T24" fmla="*/ 77 w 232"/>
              <a:gd name="T25" fmla="*/ 95 h 232"/>
              <a:gd name="T26" fmla="*/ 99 w 232"/>
              <a:gd name="T27" fmla="*/ 133 h 232"/>
              <a:gd name="T28" fmla="*/ 136 w 232"/>
              <a:gd name="T29" fmla="*/ 155 h 232"/>
              <a:gd name="T30" fmla="*/ 153 w 232"/>
              <a:gd name="T31" fmla="*/ 138 h 232"/>
              <a:gd name="T32" fmla="*/ 171 w 232"/>
              <a:gd name="T33" fmla="*/ 144 h 232"/>
              <a:gd name="T34" fmla="*/ 186 w 232"/>
              <a:gd name="T35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86" y="166"/>
                </a:moveTo>
                <a:cubicBezTo>
                  <a:pt x="179" y="173"/>
                  <a:pt x="169" y="184"/>
                  <a:pt x="169" y="184"/>
                </a:cubicBezTo>
                <a:cubicBezTo>
                  <a:pt x="157" y="195"/>
                  <a:pt x="126" y="183"/>
                  <a:pt x="88" y="144"/>
                </a:cubicBezTo>
                <a:cubicBezTo>
                  <a:pt x="49" y="105"/>
                  <a:pt x="37" y="75"/>
                  <a:pt x="48" y="63"/>
                </a:cubicBezTo>
                <a:cubicBezTo>
                  <a:pt x="48" y="63"/>
                  <a:pt x="59" y="53"/>
                  <a:pt x="66" y="46"/>
                </a:cubicBezTo>
                <a:cubicBezTo>
                  <a:pt x="73" y="39"/>
                  <a:pt x="81" y="51"/>
                  <a:pt x="88" y="61"/>
                </a:cubicBezTo>
                <a:cubicBezTo>
                  <a:pt x="95" y="70"/>
                  <a:pt x="96" y="76"/>
                  <a:pt x="94" y="79"/>
                </a:cubicBezTo>
                <a:cubicBezTo>
                  <a:pt x="91" y="81"/>
                  <a:pt x="82" y="90"/>
                  <a:pt x="77" y="95"/>
                </a:cubicBezTo>
                <a:cubicBezTo>
                  <a:pt x="74" y="98"/>
                  <a:pt x="74" y="107"/>
                  <a:pt x="99" y="133"/>
                </a:cubicBezTo>
                <a:cubicBezTo>
                  <a:pt x="124" y="158"/>
                  <a:pt x="134" y="158"/>
                  <a:pt x="136" y="155"/>
                </a:cubicBezTo>
                <a:cubicBezTo>
                  <a:pt x="142" y="149"/>
                  <a:pt x="151" y="140"/>
                  <a:pt x="153" y="138"/>
                </a:cubicBezTo>
                <a:cubicBezTo>
                  <a:pt x="155" y="136"/>
                  <a:pt x="162" y="137"/>
                  <a:pt x="171" y="144"/>
                </a:cubicBezTo>
                <a:cubicBezTo>
                  <a:pt x="181" y="151"/>
                  <a:pt x="193" y="159"/>
                  <a:pt x="186" y="166"/>
                </a:cubicBezTo>
                <a:close/>
              </a:path>
            </a:pathLst>
          </a:custGeom>
          <a:solidFill>
            <a:srgbClr val="2C3E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46">
            <a:extLst>
              <a:ext uri="{FF2B5EF4-FFF2-40B4-BE49-F238E27FC236}">
                <a16:creationId xmlns:a16="http://schemas.microsoft.com/office/drawing/2014/main" id="{BCEB7C77-0F3B-465C-8729-1B9AE2A110B6}"/>
              </a:ext>
            </a:extLst>
          </p:cNvPr>
          <p:cNvSpPr>
            <a:spLocks noEditPoints="1"/>
          </p:cNvSpPr>
          <p:nvPr/>
        </p:nvSpPr>
        <p:spPr bwMode="auto">
          <a:xfrm>
            <a:off x="4673601" y="4899657"/>
            <a:ext cx="448384" cy="448384"/>
          </a:xfrm>
          <a:custGeom>
            <a:avLst/>
            <a:gdLst>
              <a:gd name="T0" fmla="*/ 66 w 232"/>
              <a:gd name="T1" fmla="*/ 70 h 232"/>
              <a:gd name="T2" fmla="*/ 77 w 232"/>
              <a:gd name="T3" fmla="*/ 75 h 232"/>
              <a:gd name="T4" fmla="*/ 62 w 232"/>
              <a:gd name="T5" fmla="*/ 74 h 232"/>
              <a:gd name="T6" fmla="*/ 70 w 232"/>
              <a:gd name="T7" fmla="*/ 113 h 232"/>
              <a:gd name="T8" fmla="*/ 76 w 232"/>
              <a:gd name="T9" fmla="*/ 113 h 232"/>
              <a:gd name="T10" fmla="*/ 111 w 232"/>
              <a:gd name="T11" fmla="*/ 87 h 232"/>
              <a:gd name="T12" fmla="*/ 76 w 232"/>
              <a:gd name="T13" fmla="*/ 113 h 232"/>
              <a:gd name="T14" fmla="*/ 138 w 232"/>
              <a:gd name="T15" fmla="*/ 53 h 232"/>
              <a:gd name="T16" fmla="*/ 162 w 232"/>
              <a:gd name="T17" fmla="*/ 70 h 232"/>
              <a:gd name="T18" fmla="*/ 117 w 232"/>
              <a:gd name="T19" fmla="*/ 49 h 232"/>
              <a:gd name="T20" fmla="*/ 145 w 232"/>
              <a:gd name="T21" fmla="*/ 77 h 232"/>
              <a:gd name="T22" fmla="*/ 111 w 232"/>
              <a:gd name="T23" fmla="*/ 81 h 232"/>
              <a:gd name="T24" fmla="*/ 104 w 232"/>
              <a:gd name="T25" fmla="*/ 50 h 232"/>
              <a:gd name="T26" fmla="*/ 111 w 232"/>
              <a:gd name="T27" fmla="*/ 81 h 232"/>
              <a:gd name="T28" fmla="*/ 162 w 232"/>
              <a:gd name="T29" fmla="*/ 162 h 232"/>
              <a:gd name="T30" fmla="*/ 138 w 232"/>
              <a:gd name="T31" fmla="*/ 178 h 232"/>
              <a:gd name="T32" fmla="*/ 116 w 232"/>
              <a:gd name="T33" fmla="*/ 232 h 232"/>
              <a:gd name="T34" fmla="*/ 116 w 232"/>
              <a:gd name="T35" fmla="*/ 0 h 232"/>
              <a:gd name="T36" fmla="*/ 38 w 232"/>
              <a:gd name="T37" fmla="*/ 116 h 232"/>
              <a:gd name="T38" fmla="*/ 61 w 232"/>
              <a:gd name="T39" fmla="*/ 156 h 232"/>
              <a:gd name="T40" fmla="*/ 70 w 232"/>
              <a:gd name="T41" fmla="*/ 119 h 232"/>
              <a:gd name="T42" fmla="*/ 70 w 232"/>
              <a:gd name="T43" fmla="*/ 153 h 232"/>
              <a:gd name="T44" fmla="*/ 81 w 232"/>
              <a:gd name="T45" fmla="*/ 149 h 232"/>
              <a:gd name="T46" fmla="*/ 111 w 232"/>
              <a:gd name="T47" fmla="*/ 119 h 232"/>
              <a:gd name="T48" fmla="*/ 117 w 232"/>
              <a:gd name="T49" fmla="*/ 134 h 232"/>
              <a:gd name="T50" fmla="*/ 143 w 232"/>
              <a:gd name="T51" fmla="*/ 119 h 232"/>
              <a:gd name="T52" fmla="*/ 117 w 232"/>
              <a:gd name="T53" fmla="*/ 113 h 232"/>
              <a:gd name="T54" fmla="*/ 147 w 232"/>
              <a:gd name="T55" fmla="*/ 82 h 232"/>
              <a:gd name="T56" fmla="*/ 158 w 232"/>
              <a:gd name="T57" fmla="*/ 108 h 232"/>
              <a:gd name="T58" fmla="*/ 166 w 232"/>
              <a:gd name="T59" fmla="*/ 74 h 232"/>
              <a:gd name="T60" fmla="*/ 180 w 232"/>
              <a:gd name="T61" fmla="*/ 77 h 232"/>
              <a:gd name="T62" fmla="*/ 38 w 232"/>
              <a:gd name="T63" fmla="*/ 116 h 232"/>
              <a:gd name="T64" fmla="*/ 186 w 232"/>
              <a:gd name="T65" fmla="*/ 130 h 232"/>
              <a:gd name="T66" fmla="*/ 179 w 232"/>
              <a:gd name="T67" fmla="*/ 131 h 232"/>
              <a:gd name="T68" fmla="*/ 153 w 232"/>
              <a:gd name="T69" fmla="*/ 151 h 232"/>
              <a:gd name="T70" fmla="*/ 140 w 232"/>
              <a:gd name="T71" fmla="*/ 154 h 232"/>
              <a:gd name="T72" fmla="*/ 124 w 232"/>
              <a:gd name="T73" fmla="*/ 182 h 232"/>
              <a:gd name="T74" fmla="*/ 117 w 232"/>
              <a:gd name="T75" fmla="*/ 163 h 232"/>
              <a:gd name="T76" fmla="*/ 111 w 232"/>
              <a:gd name="T77" fmla="*/ 182 h 232"/>
              <a:gd name="T78" fmla="*/ 92 w 232"/>
              <a:gd name="T79" fmla="*/ 171 h 232"/>
              <a:gd name="T80" fmla="*/ 90 w 232"/>
              <a:gd name="T81" fmla="*/ 178 h 232"/>
              <a:gd name="T82" fmla="*/ 69 w 232"/>
              <a:gd name="T83" fmla="*/ 177 h 232"/>
              <a:gd name="T84" fmla="*/ 189 w 232"/>
              <a:gd name="T85" fmla="*/ 130 h 232"/>
              <a:gd name="T86" fmla="*/ 186 w 232"/>
              <a:gd name="T87" fmla="*/ 83 h 232"/>
              <a:gd name="T88" fmla="*/ 167 w 232"/>
              <a:gd name="T89" fmla="*/ 108 h 232"/>
              <a:gd name="T90" fmla="*/ 39 w 232"/>
              <a:gd name="T91" fmla="*/ 165 h 232"/>
              <a:gd name="T92" fmla="*/ 35 w 232"/>
              <a:gd name="T93" fmla="*/ 173 h 232"/>
              <a:gd name="T94" fmla="*/ 180 w 232"/>
              <a:gd name="T95" fmla="*/ 122 h 232"/>
              <a:gd name="T96" fmla="*/ 206 w 232"/>
              <a:gd name="T97" fmla="*/ 10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2" h="232">
                <a:moveTo>
                  <a:pt x="77" y="75"/>
                </a:moveTo>
                <a:cubicBezTo>
                  <a:pt x="73" y="73"/>
                  <a:pt x="69" y="72"/>
                  <a:pt x="66" y="70"/>
                </a:cubicBezTo>
                <a:cubicBezTo>
                  <a:pt x="73" y="63"/>
                  <a:pt x="81" y="57"/>
                  <a:pt x="90" y="53"/>
                </a:cubicBezTo>
                <a:cubicBezTo>
                  <a:pt x="85" y="59"/>
                  <a:pt x="81" y="66"/>
                  <a:pt x="77" y="75"/>
                </a:cubicBezTo>
                <a:close/>
                <a:moveTo>
                  <a:pt x="75" y="80"/>
                </a:moveTo>
                <a:cubicBezTo>
                  <a:pt x="70" y="79"/>
                  <a:pt x="66" y="77"/>
                  <a:pt x="62" y="74"/>
                </a:cubicBezTo>
                <a:cubicBezTo>
                  <a:pt x="53" y="85"/>
                  <a:pt x="48" y="98"/>
                  <a:pt x="47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01"/>
                  <a:pt x="72" y="90"/>
                  <a:pt x="75" y="80"/>
                </a:cubicBezTo>
                <a:close/>
                <a:moveTo>
                  <a:pt x="76" y="113"/>
                </a:moveTo>
                <a:cubicBezTo>
                  <a:pt x="111" y="113"/>
                  <a:pt x="111" y="113"/>
                  <a:pt x="111" y="113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00" y="87"/>
                  <a:pt x="90" y="85"/>
                  <a:pt x="81" y="82"/>
                </a:cubicBezTo>
                <a:cubicBezTo>
                  <a:pt x="78" y="91"/>
                  <a:pt x="77" y="102"/>
                  <a:pt x="76" y="113"/>
                </a:cubicBezTo>
                <a:close/>
                <a:moveTo>
                  <a:pt x="162" y="70"/>
                </a:moveTo>
                <a:cubicBezTo>
                  <a:pt x="155" y="63"/>
                  <a:pt x="147" y="57"/>
                  <a:pt x="138" y="53"/>
                </a:cubicBezTo>
                <a:cubicBezTo>
                  <a:pt x="143" y="59"/>
                  <a:pt x="147" y="66"/>
                  <a:pt x="151" y="75"/>
                </a:cubicBezTo>
                <a:cubicBezTo>
                  <a:pt x="155" y="73"/>
                  <a:pt x="159" y="72"/>
                  <a:pt x="162" y="70"/>
                </a:cubicBezTo>
                <a:close/>
                <a:moveTo>
                  <a:pt x="124" y="50"/>
                </a:moveTo>
                <a:cubicBezTo>
                  <a:pt x="121" y="49"/>
                  <a:pt x="119" y="49"/>
                  <a:pt x="117" y="49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27" y="80"/>
                  <a:pt x="136" y="79"/>
                  <a:pt x="145" y="77"/>
                </a:cubicBezTo>
                <a:cubicBezTo>
                  <a:pt x="140" y="63"/>
                  <a:pt x="132" y="54"/>
                  <a:pt x="124" y="50"/>
                </a:cubicBezTo>
                <a:close/>
                <a:moveTo>
                  <a:pt x="111" y="81"/>
                </a:move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7" y="49"/>
                  <a:pt x="104" y="50"/>
                </a:cubicBezTo>
                <a:cubicBezTo>
                  <a:pt x="96" y="54"/>
                  <a:pt x="88" y="63"/>
                  <a:pt x="83" y="77"/>
                </a:cubicBezTo>
                <a:cubicBezTo>
                  <a:pt x="92" y="79"/>
                  <a:pt x="101" y="80"/>
                  <a:pt x="111" y="81"/>
                </a:cubicBezTo>
                <a:close/>
                <a:moveTo>
                  <a:pt x="138" y="178"/>
                </a:moveTo>
                <a:cubicBezTo>
                  <a:pt x="147" y="174"/>
                  <a:pt x="155" y="169"/>
                  <a:pt x="162" y="162"/>
                </a:cubicBezTo>
                <a:cubicBezTo>
                  <a:pt x="159" y="160"/>
                  <a:pt x="155" y="158"/>
                  <a:pt x="151" y="157"/>
                </a:cubicBezTo>
                <a:cubicBezTo>
                  <a:pt x="147" y="165"/>
                  <a:pt x="143" y="172"/>
                  <a:pt x="138" y="178"/>
                </a:cubicBez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38" y="116"/>
                </a:moveTo>
                <a:cubicBezTo>
                  <a:pt x="38" y="131"/>
                  <a:pt x="43" y="146"/>
                  <a:pt x="51" y="158"/>
                </a:cubicBezTo>
                <a:cubicBezTo>
                  <a:pt x="54" y="157"/>
                  <a:pt x="57" y="156"/>
                  <a:pt x="61" y="156"/>
                </a:cubicBezTo>
                <a:cubicBezTo>
                  <a:pt x="53" y="145"/>
                  <a:pt x="48" y="133"/>
                  <a:pt x="47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30"/>
                  <a:pt x="72" y="141"/>
                  <a:pt x="75" y="151"/>
                </a:cubicBezTo>
                <a:cubicBezTo>
                  <a:pt x="74" y="152"/>
                  <a:pt x="72" y="152"/>
                  <a:pt x="70" y="153"/>
                </a:cubicBezTo>
                <a:cubicBezTo>
                  <a:pt x="75" y="152"/>
                  <a:pt x="80" y="150"/>
                  <a:pt x="86" y="148"/>
                </a:cubicBezTo>
                <a:cubicBezTo>
                  <a:pt x="84" y="148"/>
                  <a:pt x="83" y="149"/>
                  <a:pt x="81" y="149"/>
                </a:cubicBezTo>
                <a:cubicBezTo>
                  <a:pt x="78" y="140"/>
                  <a:pt x="77" y="130"/>
                  <a:pt x="76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3" y="136"/>
                  <a:pt x="115" y="135"/>
                  <a:pt x="117" y="134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5" y="117"/>
                  <a:pt x="148" y="115"/>
                  <a:pt x="151" y="113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8" y="87"/>
                  <a:pt x="138" y="85"/>
                  <a:pt x="147" y="82"/>
                </a:cubicBezTo>
                <a:cubicBezTo>
                  <a:pt x="150" y="91"/>
                  <a:pt x="151" y="101"/>
                  <a:pt x="152" y="112"/>
                </a:cubicBezTo>
                <a:cubicBezTo>
                  <a:pt x="154" y="111"/>
                  <a:pt x="156" y="109"/>
                  <a:pt x="158" y="108"/>
                </a:cubicBezTo>
                <a:cubicBezTo>
                  <a:pt x="157" y="98"/>
                  <a:pt x="155" y="89"/>
                  <a:pt x="153" y="80"/>
                </a:cubicBezTo>
                <a:cubicBezTo>
                  <a:pt x="158" y="79"/>
                  <a:pt x="162" y="77"/>
                  <a:pt x="166" y="74"/>
                </a:cubicBezTo>
                <a:cubicBezTo>
                  <a:pt x="168" y="76"/>
                  <a:pt x="170" y="79"/>
                  <a:pt x="171" y="81"/>
                </a:cubicBezTo>
                <a:cubicBezTo>
                  <a:pt x="174" y="80"/>
                  <a:pt x="177" y="78"/>
                  <a:pt x="180" y="77"/>
                </a:cubicBezTo>
                <a:cubicBezTo>
                  <a:pt x="166" y="55"/>
                  <a:pt x="142" y="40"/>
                  <a:pt x="114" y="40"/>
                </a:cubicBezTo>
                <a:cubicBezTo>
                  <a:pt x="72" y="40"/>
                  <a:pt x="38" y="74"/>
                  <a:pt x="38" y="116"/>
                </a:cubicBezTo>
                <a:close/>
                <a:moveTo>
                  <a:pt x="189" y="130"/>
                </a:moveTo>
                <a:cubicBezTo>
                  <a:pt x="188" y="130"/>
                  <a:pt x="187" y="130"/>
                  <a:pt x="186" y="130"/>
                </a:cubicBezTo>
                <a:cubicBezTo>
                  <a:pt x="185" y="130"/>
                  <a:pt x="183" y="130"/>
                  <a:pt x="181" y="129"/>
                </a:cubicBezTo>
                <a:cubicBezTo>
                  <a:pt x="181" y="130"/>
                  <a:pt x="180" y="130"/>
                  <a:pt x="179" y="131"/>
                </a:cubicBezTo>
                <a:cubicBezTo>
                  <a:pt x="177" y="141"/>
                  <a:pt x="172" y="150"/>
                  <a:pt x="166" y="157"/>
                </a:cubicBezTo>
                <a:cubicBezTo>
                  <a:pt x="162" y="155"/>
                  <a:pt x="158" y="153"/>
                  <a:pt x="153" y="151"/>
                </a:cubicBezTo>
                <a:cubicBezTo>
                  <a:pt x="153" y="149"/>
                  <a:pt x="154" y="148"/>
                  <a:pt x="154" y="146"/>
                </a:cubicBezTo>
                <a:cubicBezTo>
                  <a:pt x="149" y="149"/>
                  <a:pt x="144" y="151"/>
                  <a:pt x="140" y="154"/>
                </a:cubicBezTo>
                <a:cubicBezTo>
                  <a:pt x="141" y="154"/>
                  <a:pt x="143" y="154"/>
                  <a:pt x="145" y="155"/>
                </a:cubicBezTo>
                <a:cubicBezTo>
                  <a:pt x="140" y="168"/>
                  <a:pt x="132" y="178"/>
                  <a:pt x="124" y="182"/>
                </a:cubicBezTo>
                <a:cubicBezTo>
                  <a:pt x="121" y="182"/>
                  <a:pt x="119" y="182"/>
                  <a:pt x="117" y="182"/>
                </a:cubicBezTo>
                <a:cubicBezTo>
                  <a:pt x="117" y="163"/>
                  <a:pt x="117" y="163"/>
                  <a:pt x="117" y="163"/>
                </a:cubicBezTo>
                <a:cubicBezTo>
                  <a:pt x="115" y="164"/>
                  <a:pt x="113" y="165"/>
                  <a:pt x="111" y="165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2"/>
                  <a:pt x="107" y="182"/>
                  <a:pt x="104" y="182"/>
                </a:cubicBezTo>
                <a:cubicBezTo>
                  <a:pt x="100" y="180"/>
                  <a:pt x="96" y="176"/>
                  <a:pt x="92" y="171"/>
                </a:cubicBezTo>
                <a:cubicBezTo>
                  <a:pt x="90" y="172"/>
                  <a:pt x="88" y="173"/>
                  <a:pt x="86" y="173"/>
                </a:cubicBezTo>
                <a:cubicBezTo>
                  <a:pt x="87" y="175"/>
                  <a:pt x="89" y="177"/>
                  <a:pt x="90" y="178"/>
                </a:cubicBezTo>
                <a:cubicBezTo>
                  <a:pt x="87" y="177"/>
                  <a:pt x="85" y="176"/>
                  <a:pt x="82" y="174"/>
                </a:cubicBezTo>
                <a:cubicBezTo>
                  <a:pt x="78" y="175"/>
                  <a:pt x="73" y="176"/>
                  <a:pt x="69" y="177"/>
                </a:cubicBezTo>
                <a:cubicBezTo>
                  <a:pt x="82" y="186"/>
                  <a:pt x="97" y="192"/>
                  <a:pt x="114" y="192"/>
                </a:cubicBezTo>
                <a:cubicBezTo>
                  <a:pt x="151" y="192"/>
                  <a:pt x="182" y="165"/>
                  <a:pt x="189" y="130"/>
                </a:cubicBezTo>
                <a:close/>
                <a:moveTo>
                  <a:pt x="206" y="103"/>
                </a:moveTo>
                <a:cubicBezTo>
                  <a:pt x="206" y="92"/>
                  <a:pt x="197" y="83"/>
                  <a:pt x="186" y="83"/>
                </a:cubicBezTo>
                <a:cubicBezTo>
                  <a:pt x="175" y="83"/>
                  <a:pt x="167" y="92"/>
                  <a:pt x="167" y="103"/>
                </a:cubicBezTo>
                <a:cubicBezTo>
                  <a:pt x="167" y="105"/>
                  <a:pt x="167" y="107"/>
                  <a:pt x="167" y="108"/>
                </a:cubicBezTo>
                <a:cubicBezTo>
                  <a:pt x="157" y="118"/>
                  <a:pt x="142" y="128"/>
                  <a:pt x="123" y="139"/>
                </a:cubicBezTo>
                <a:cubicBezTo>
                  <a:pt x="100" y="152"/>
                  <a:pt x="60" y="166"/>
                  <a:pt x="39" y="165"/>
                </a:cubicBezTo>
                <a:cubicBezTo>
                  <a:pt x="26" y="165"/>
                  <a:pt x="39" y="143"/>
                  <a:pt x="39" y="143"/>
                </a:cubicBezTo>
                <a:cubicBezTo>
                  <a:pt x="39" y="143"/>
                  <a:pt x="13" y="168"/>
                  <a:pt x="35" y="173"/>
                </a:cubicBezTo>
                <a:cubicBezTo>
                  <a:pt x="47" y="176"/>
                  <a:pt x="87" y="169"/>
                  <a:pt x="130" y="151"/>
                </a:cubicBezTo>
                <a:cubicBezTo>
                  <a:pt x="150" y="142"/>
                  <a:pt x="167" y="132"/>
                  <a:pt x="180" y="122"/>
                </a:cubicBezTo>
                <a:cubicBezTo>
                  <a:pt x="182" y="123"/>
                  <a:pt x="184" y="123"/>
                  <a:pt x="186" y="123"/>
                </a:cubicBezTo>
                <a:cubicBezTo>
                  <a:pt x="197" y="123"/>
                  <a:pt x="206" y="114"/>
                  <a:pt x="206" y="103"/>
                </a:cubicBezTo>
                <a:close/>
              </a:path>
            </a:pathLst>
          </a:custGeom>
          <a:solidFill>
            <a:srgbClr val="2C3E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808969-9C8A-4A5B-8F97-AAC1E3E3CA08}"/>
              </a:ext>
            </a:extLst>
          </p:cNvPr>
          <p:cNvSpPr txBox="1"/>
          <p:nvPr/>
        </p:nvSpPr>
        <p:spPr>
          <a:xfrm>
            <a:off x="5631974" y="5597798"/>
            <a:ext cx="333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1-800-123-4567</a:t>
            </a:r>
            <a:endParaRPr lang="en-US" sz="1200" dirty="0">
              <a:solidFill>
                <a:srgbClr val="2C3E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69181E-1AC1-4087-9379-67BA2CAF7478}"/>
              </a:ext>
            </a:extLst>
          </p:cNvPr>
          <p:cNvSpPr txBox="1"/>
          <p:nvPr/>
        </p:nvSpPr>
        <p:spPr>
          <a:xfrm>
            <a:off x="5631974" y="5013348"/>
            <a:ext cx="333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www.yourfantasyrealestate.com</a:t>
            </a:r>
            <a:endParaRPr lang="en-US" sz="1200" dirty="0">
              <a:solidFill>
                <a:srgbClr val="2C3E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64F9A-A0CB-4208-A4AD-0EB1E5504CC1}"/>
              </a:ext>
            </a:extLst>
          </p:cNvPr>
          <p:cNvSpPr/>
          <p:nvPr/>
        </p:nvSpPr>
        <p:spPr>
          <a:xfrm>
            <a:off x="8766629" y="2776310"/>
            <a:ext cx="2891970" cy="3305176"/>
          </a:xfrm>
          <a:custGeom>
            <a:avLst/>
            <a:gdLst>
              <a:gd name="connsiteX0" fmla="*/ 0 w 2891970"/>
              <a:gd name="connsiteY0" fmla="*/ 0 h 3305176"/>
              <a:gd name="connsiteX1" fmla="*/ 2891970 w 2891970"/>
              <a:gd name="connsiteY1" fmla="*/ 0 h 3305176"/>
              <a:gd name="connsiteX2" fmla="*/ 2891970 w 2891970"/>
              <a:gd name="connsiteY2" fmla="*/ 3305176 h 3305176"/>
              <a:gd name="connsiteX3" fmla="*/ 0 w 2891970"/>
              <a:gd name="connsiteY3" fmla="*/ 3305176 h 3305176"/>
              <a:gd name="connsiteX4" fmla="*/ 0 w 2891970"/>
              <a:gd name="connsiteY4" fmla="*/ 0 h 3305176"/>
              <a:gd name="connsiteX0" fmla="*/ 1233715 w 2891970"/>
              <a:gd name="connsiteY0" fmla="*/ 1770742 h 3305176"/>
              <a:gd name="connsiteX1" fmla="*/ 2891970 w 2891970"/>
              <a:gd name="connsiteY1" fmla="*/ 0 h 3305176"/>
              <a:gd name="connsiteX2" fmla="*/ 2891970 w 2891970"/>
              <a:gd name="connsiteY2" fmla="*/ 3305176 h 3305176"/>
              <a:gd name="connsiteX3" fmla="*/ 0 w 2891970"/>
              <a:gd name="connsiteY3" fmla="*/ 3305176 h 3305176"/>
              <a:gd name="connsiteX4" fmla="*/ 1233715 w 2891970"/>
              <a:gd name="connsiteY4" fmla="*/ 1770742 h 3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970" h="3305176">
                <a:moveTo>
                  <a:pt x="1233715" y="1770742"/>
                </a:moveTo>
                <a:lnTo>
                  <a:pt x="2891970" y="0"/>
                </a:lnTo>
                <a:lnTo>
                  <a:pt x="2891970" y="3305176"/>
                </a:lnTo>
                <a:lnTo>
                  <a:pt x="0" y="3305176"/>
                </a:lnTo>
                <a:lnTo>
                  <a:pt x="1233715" y="1770742"/>
                </a:lnTo>
                <a:close/>
              </a:path>
            </a:pathLst>
          </a:custGeom>
          <a:solidFill>
            <a:srgbClr val="E74C3C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CFDF5FF2-2B13-40C0-806C-404D4A737884}"/>
              </a:ext>
            </a:extLst>
          </p:cNvPr>
          <p:cNvSpPr/>
          <p:nvPr/>
        </p:nvSpPr>
        <p:spPr>
          <a:xfrm rot="10800000">
            <a:off x="4307332" y="2776310"/>
            <a:ext cx="712724" cy="814558"/>
          </a:xfrm>
          <a:custGeom>
            <a:avLst/>
            <a:gdLst>
              <a:gd name="connsiteX0" fmla="*/ 0 w 2891970"/>
              <a:gd name="connsiteY0" fmla="*/ 0 h 3305176"/>
              <a:gd name="connsiteX1" fmla="*/ 2891970 w 2891970"/>
              <a:gd name="connsiteY1" fmla="*/ 0 h 3305176"/>
              <a:gd name="connsiteX2" fmla="*/ 2891970 w 2891970"/>
              <a:gd name="connsiteY2" fmla="*/ 3305176 h 3305176"/>
              <a:gd name="connsiteX3" fmla="*/ 0 w 2891970"/>
              <a:gd name="connsiteY3" fmla="*/ 3305176 h 3305176"/>
              <a:gd name="connsiteX4" fmla="*/ 0 w 2891970"/>
              <a:gd name="connsiteY4" fmla="*/ 0 h 3305176"/>
              <a:gd name="connsiteX0" fmla="*/ 1233715 w 2891970"/>
              <a:gd name="connsiteY0" fmla="*/ 1770742 h 3305176"/>
              <a:gd name="connsiteX1" fmla="*/ 2891970 w 2891970"/>
              <a:gd name="connsiteY1" fmla="*/ 0 h 3305176"/>
              <a:gd name="connsiteX2" fmla="*/ 2891970 w 2891970"/>
              <a:gd name="connsiteY2" fmla="*/ 3305176 h 3305176"/>
              <a:gd name="connsiteX3" fmla="*/ 0 w 2891970"/>
              <a:gd name="connsiteY3" fmla="*/ 3305176 h 3305176"/>
              <a:gd name="connsiteX4" fmla="*/ 1233715 w 2891970"/>
              <a:gd name="connsiteY4" fmla="*/ 1770742 h 3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970" h="3305176">
                <a:moveTo>
                  <a:pt x="1233715" y="1770742"/>
                </a:moveTo>
                <a:lnTo>
                  <a:pt x="2891970" y="0"/>
                </a:lnTo>
                <a:lnTo>
                  <a:pt x="2891970" y="3305176"/>
                </a:lnTo>
                <a:lnTo>
                  <a:pt x="0" y="3305176"/>
                </a:lnTo>
                <a:lnTo>
                  <a:pt x="1233715" y="1770742"/>
                </a:lnTo>
                <a:close/>
              </a:path>
            </a:pathLst>
          </a:custGeom>
          <a:solidFill>
            <a:srgbClr val="E74C3C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45" y="2741655"/>
            <a:ext cx="1957966" cy="19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2" grpId="0" animBg="1"/>
      <p:bldP spid="13" grpId="0" animBg="1"/>
      <p:bldP spid="14" grpId="0"/>
      <p:bldP spid="15" grpId="0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53923F-983B-4B5F-86B1-B8AEB93AD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7"/>
          <a:stretch/>
        </p:blipFill>
        <p:spPr>
          <a:xfrm>
            <a:off x="0" y="0"/>
            <a:ext cx="12188348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6230B52-5603-4F6A-ACF0-D492475CDDF3}"/>
              </a:ext>
            </a:extLst>
          </p:cNvPr>
          <p:cNvSpPr/>
          <p:nvPr/>
        </p:nvSpPr>
        <p:spPr>
          <a:xfrm>
            <a:off x="4082143" y="1415143"/>
            <a:ext cx="4027714" cy="4027714"/>
          </a:xfrm>
          <a:prstGeom prst="ellipse">
            <a:avLst/>
          </a:prstGeom>
          <a:solidFill>
            <a:srgbClr val="ECF0F1">
              <a:alpha val="95000"/>
            </a:srgbClr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F1A53D-C47C-4E81-98F7-3C13A78ED5CA}"/>
              </a:ext>
            </a:extLst>
          </p:cNvPr>
          <p:cNvSpPr/>
          <p:nvPr/>
        </p:nvSpPr>
        <p:spPr>
          <a:xfrm>
            <a:off x="1" y="0"/>
            <a:ext cx="2035277" cy="6858000"/>
          </a:xfrm>
          <a:custGeom>
            <a:avLst/>
            <a:gdLst>
              <a:gd name="connsiteX0" fmla="*/ 0 w 2035277"/>
              <a:gd name="connsiteY0" fmla="*/ 0 h 6858000"/>
              <a:gd name="connsiteX1" fmla="*/ 2035277 w 2035277"/>
              <a:gd name="connsiteY1" fmla="*/ 0 h 6858000"/>
              <a:gd name="connsiteX2" fmla="*/ 1994026 w 2035277"/>
              <a:gd name="connsiteY2" fmla="*/ 47621 h 6858000"/>
              <a:gd name="connsiteX3" fmla="*/ 780143 w 2035277"/>
              <a:gd name="connsiteY3" fmla="*/ 3429000 h 6858000"/>
              <a:gd name="connsiteX4" fmla="*/ 1994026 w 2035277"/>
              <a:gd name="connsiteY4" fmla="*/ 6810379 h 6858000"/>
              <a:gd name="connsiteX5" fmla="*/ 2035277 w 2035277"/>
              <a:gd name="connsiteY5" fmla="*/ 6858000 h 6858000"/>
              <a:gd name="connsiteX6" fmla="*/ 0 w 2035277"/>
              <a:gd name="connsiteY6" fmla="*/ 6858000 h 6858000"/>
              <a:gd name="connsiteX7" fmla="*/ 0 w 2035277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277" h="6858000">
                <a:moveTo>
                  <a:pt x="0" y="0"/>
                </a:moveTo>
                <a:lnTo>
                  <a:pt x="2035277" y="0"/>
                </a:lnTo>
                <a:lnTo>
                  <a:pt x="1994026" y="47621"/>
                </a:lnTo>
                <a:cubicBezTo>
                  <a:pt x="1235688" y="966515"/>
                  <a:pt x="780143" y="2144558"/>
                  <a:pt x="780143" y="3429000"/>
                </a:cubicBezTo>
                <a:cubicBezTo>
                  <a:pt x="780143" y="4713442"/>
                  <a:pt x="1235688" y="5891486"/>
                  <a:pt x="1994026" y="6810379"/>
                </a:cubicBezTo>
                <a:lnTo>
                  <a:pt x="203527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A77457D-5757-42AE-9C55-DAD0481AE036}"/>
              </a:ext>
            </a:extLst>
          </p:cNvPr>
          <p:cNvSpPr/>
          <p:nvPr/>
        </p:nvSpPr>
        <p:spPr>
          <a:xfrm>
            <a:off x="10156724" y="0"/>
            <a:ext cx="2031624" cy="6858000"/>
          </a:xfrm>
          <a:custGeom>
            <a:avLst/>
            <a:gdLst>
              <a:gd name="connsiteX0" fmla="*/ 0 w 2031624"/>
              <a:gd name="connsiteY0" fmla="*/ 0 h 6858000"/>
              <a:gd name="connsiteX1" fmla="*/ 2031624 w 2031624"/>
              <a:gd name="connsiteY1" fmla="*/ 0 h 6858000"/>
              <a:gd name="connsiteX2" fmla="*/ 2031624 w 2031624"/>
              <a:gd name="connsiteY2" fmla="*/ 6858000 h 6858000"/>
              <a:gd name="connsiteX3" fmla="*/ 0 w 2031624"/>
              <a:gd name="connsiteY3" fmla="*/ 6858000 h 6858000"/>
              <a:gd name="connsiteX4" fmla="*/ 41250 w 2031624"/>
              <a:gd name="connsiteY4" fmla="*/ 6810379 h 6858000"/>
              <a:gd name="connsiteX5" fmla="*/ 1255133 w 2031624"/>
              <a:gd name="connsiteY5" fmla="*/ 3429000 h 6858000"/>
              <a:gd name="connsiteX6" fmla="*/ 41250 w 2031624"/>
              <a:gd name="connsiteY6" fmla="*/ 47621 h 6858000"/>
              <a:gd name="connsiteX7" fmla="*/ 0 w 203162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1624" h="6858000">
                <a:moveTo>
                  <a:pt x="0" y="0"/>
                </a:moveTo>
                <a:lnTo>
                  <a:pt x="2031624" y="0"/>
                </a:lnTo>
                <a:lnTo>
                  <a:pt x="2031624" y="6858000"/>
                </a:lnTo>
                <a:lnTo>
                  <a:pt x="0" y="6858000"/>
                </a:lnTo>
                <a:lnTo>
                  <a:pt x="41250" y="6810379"/>
                </a:lnTo>
                <a:cubicBezTo>
                  <a:pt x="799588" y="5891486"/>
                  <a:pt x="1255133" y="4713442"/>
                  <a:pt x="1255133" y="3429000"/>
                </a:cubicBezTo>
                <a:cubicBezTo>
                  <a:pt x="1255133" y="2144558"/>
                  <a:pt x="799588" y="966515"/>
                  <a:pt x="41250" y="47621"/>
                </a:cubicBezTo>
                <a:lnTo>
                  <a:pt x="0" y="0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8DBE9D-1337-4968-9DC2-79B048B99357}"/>
              </a:ext>
            </a:extLst>
          </p:cNvPr>
          <p:cNvSpPr txBox="1"/>
          <p:nvPr/>
        </p:nvSpPr>
        <p:spPr>
          <a:xfrm>
            <a:off x="4274892" y="2367555"/>
            <a:ext cx="3620880" cy="212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pc="6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OFFER</a:t>
            </a:r>
            <a:br>
              <a:rPr lang="en-GB" spc="6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b="1" spc="600" dirty="0">
                <a:solidFill>
                  <a:srgbClr val="E74C3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BEST HOUSE</a:t>
            </a:r>
            <a:br>
              <a:rPr lang="en-GB" spc="6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pc="6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YOUR FAMILY</a:t>
            </a:r>
            <a:br>
              <a:rPr lang="en-GB" spc="6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pc="6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 </a:t>
            </a:r>
            <a:br>
              <a:rPr lang="en-GB" spc="6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b="1" spc="600" dirty="0">
                <a:solidFill>
                  <a:srgbClr val="E74C3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 BUDGET</a:t>
            </a:r>
            <a:endParaRPr lang="en-US" b="1" spc="600" dirty="0">
              <a:solidFill>
                <a:srgbClr val="E74C3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18307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0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D320B7-39E0-4402-898D-828AF3272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5"/>
          <a:stretch/>
        </p:blipFill>
        <p:spPr>
          <a:xfrm>
            <a:off x="-8216" y="0"/>
            <a:ext cx="1220021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84A336-52CD-4896-8FD0-89C017E510E0}"/>
              </a:ext>
            </a:extLst>
          </p:cNvPr>
          <p:cNvSpPr/>
          <p:nvPr/>
        </p:nvSpPr>
        <p:spPr>
          <a:xfrm>
            <a:off x="4267200" y="2583543"/>
            <a:ext cx="7242629" cy="3614057"/>
          </a:xfrm>
          <a:prstGeom prst="rect">
            <a:avLst/>
          </a:prstGeom>
          <a:solidFill>
            <a:srgbClr val="ECF0F1">
              <a:alpha val="90000"/>
            </a:srgbClr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E9AF2-8B26-4F23-BF85-A2129F74A37A}"/>
              </a:ext>
            </a:extLst>
          </p:cNvPr>
          <p:cNvSpPr/>
          <p:nvPr/>
        </p:nvSpPr>
        <p:spPr>
          <a:xfrm>
            <a:off x="4499428" y="2681488"/>
            <a:ext cx="6096000" cy="9113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WHAT WE </a:t>
            </a:r>
            <a:r>
              <a:rPr lang="en-GB" sz="4000" b="1" spc="600" dirty="0">
                <a:solidFill>
                  <a:srgbClr val="E74C3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OFFER</a:t>
            </a:r>
            <a:endParaRPr lang="en-US" sz="4000" b="1" spc="600" dirty="0">
              <a:solidFill>
                <a:srgbClr val="E74C3C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6A6AAD-EF38-47BD-8E04-AE9206FD89D9}"/>
              </a:ext>
            </a:extLst>
          </p:cNvPr>
          <p:cNvSpPr/>
          <p:nvPr/>
        </p:nvSpPr>
        <p:spPr>
          <a:xfrm>
            <a:off x="4499427" y="3613305"/>
            <a:ext cx="68072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PH" spc="3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believe that buying and selling real estate should be less complicated and more enjoyable. We are a group of people who are helping people obtain the American dream of homeownership. </a:t>
            </a:r>
            <a:endParaRPr lang="en-US" b="1" spc="300" dirty="0">
              <a:solidFill>
                <a:srgbClr val="E74C3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794947-C7CC-439C-BBF4-1CE6BFCA3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4670C7-D389-48B0-B96E-90736B0CD4A7}"/>
              </a:ext>
            </a:extLst>
          </p:cNvPr>
          <p:cNvSpPr/>
          <p:nvPr/>
        </p:nvSpPr>
        <p:spPr>
          <a:xfrm>
            <a:off x="5307430" y="1137524"/>
            <a:ext cx="4416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DREAM HOUSE </a:t>
            </a:r>
            <a:br>
              <a:rPr lang="en-GB" sz="36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GB" sz="3600" spc="600" dirty="0">
                <a:solidFill>
                  <a:srgbClr val="E74C3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SOLUTION #01</a:t>
            </a:r>
            <a:endParaRPr lang="en-US" sz="3600" b="1" spc="600" dirty="0">
              <a:solidFill>
                <a:srgbClr val="E74C3C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FF7C8-8EDF-4A24-AD43-0A8721700AFD}"/>
              </a:ext>
            </a:extLst>
          </p:cNvPr>
          <p:cNvSpPr/>
          <p:nvPr/>
        </p:nvSpPr>
        <p:spPr>
          <a:xfrm>
            <a:off x="5307430" y="2590712"/>
            <a:ext cx="6245941" cy="876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PH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DREAM HOUSE  Solution #01 Village is surrounded by hotels and an array of leisure selections.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B28348-382C-4F75-BE9D-0720D70EA99A}"/>
              </a:ext>
            </a:extLst>
          </p:cNvPr>
          <p:cNvSpPr/>
          <p:nvPr/>
        </p:nvSpPr>
        <p:spPr>
          <a:xfrm>
            <a:off x="2946400" y="5176190"/>
            <a:ext cx="6777624" cy="1088571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ECF0F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$1,699,000 			</a:t>
            </a:r>
            <a:endParaRPr lang="en-US" sz="4400" dirty="0">
              <a:solidFill>
                <a:srgbClr val="ECF0F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5DAE0F-0029-4DEC-A6D7-9C8A379B7372}"/>
              </a:ext>
            </a:extLst>
          </p:cNvPr>
          <p:cNvSpPr/>
          <p:nvPr/>
        </p:nvSpPr>
        <p:spPr>
          <a:xfrm>
            <a:off x="7251874" y="5535809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CF0F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 BEST DEAL</a:t>
            </a:r>
            <a:endParaRPr lang="en-US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r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E23F89-2025-4826-980F-D65B60506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DAFE7A-C096-4BE8-8B0B-F945BC4FADB1}"/>
              </a:ext>
            </a:extLst>
          </p:cNvPr>
          <p:cNvSpPr/>
          <p:nvPr/>
        </p:nvSpPr>
        <p:spPr>
          <a:xfrm>
            <a:off x="725403" y="1137524"/>
            <a:ext cx="4416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DREAM HOUSE </a:t>
            </a:r>
            <a:br>
              <a:rPr lang="en-GB" sz="36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GB" sz="3600" spc="600" dirty="0">
                <a:solidFill>
                  <a:srgbClr val="E74C3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SOLUTION #02</a:t>
            </a:r>
            <a:endParaRPr lang="en-US" sz="3600" b="1" spc="600" dirty="0">
              <a:solidFill>
                <a:srgbClr val="E74C3C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357F5-E3EC-4308-ADD2-5AEF296794D7}"/>
              </a:ext>
            </a:extLst>
          </p:cNvPr>
          <p:cNvSpPr/>
          <p:nvPr/>
        </p:nvSpPr>
        <p:spPr>
          <a:xfrm>
            <a:off x="725403" y="2590712"/>
            <a:ext cx="6245941" cy="876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PH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DREAM HOUSE  Solution #02 Village is one of the most admired place in this village.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3D4E60-69E6-44D9-BDBE-38092EAE9C90}"/>
              </a:ext>
            </a:extLst>
          </p:cNvPr>
          <p:cNvSpPr/>
          <p:nvPr/>
        </p:nvSpPr>
        <p:spPr>
          <a:xfrm>
            <a:off x="2946400" y="5176190"/>
            <a:ext cx="6777624" cy="1088571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>
                <a:solidFill>
                  <a:srgbClr val="ECF0F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$2,875,000 	</a:t>
            </a:r>
            <a:endParaRPr lang="en-US" sz="4400" dirty="0">
              <a:solidFill>
                <a:srgbClr val="ECF0F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1252A-80DC-4A25-83B1-4A8FA3E9F7DE}"/>
              </a:ext>
            </a:extLst>
          </p:cNvPr>
          <p:cNvSpPr/>
          <p:nvPr/>
        </p:nvSpPr>
        <p:spPr>
          <a:xfrm>
            <a:off x="3561617" y="5535809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CF0F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 BEST DEAL</a:t>
            </a:r>
            <a:endParaRPr lang="en-US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BEAE81-4119-4976-A7AF-CBE0FA1CC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21" r="31587"/>
          <a:stretch/>
        </p:blipFill>
        <p:spPr>
          <a:xfrm>
            <a:off x="0" y="703427"/>
            <a:ext cx="5410200" cy="54511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E622CB-2A84-4725-AD26-A813C62F73E1}"/>
              </a:ext>
            </a:extLst>
          </p:cNvPr>
          <p:cNvSpPr/>
          <p:nvPr/>
        </p:nvSpPr>
        <p:spPr>
          <a:xfrm>
            <a:off x="6096000" y="1137524"/>
            <a:ext cx="4416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DREAM HOUSE </a:t>
            </a:r>
            <a:br>
              <a:rPr lang="en-GB" sz="36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GB" sz="3600" spc="600" dirty="0">
                <a:solidFill>
                  <a:srgbClr val="E74C3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SPECIAL #01</a:t>
            </a:r>
            <a:endParaRPr lang="en-US" sz="3600" b="1" spc="600" dirty="0">
              <a:solidFill>
                <a:srgbClr val="E74C3C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4E735D-BDD5-4708-983C-E5AFB63DEEDE}"/>
              </a:ext>
            </a:extLst>
          </p:cNvPr>
          <p:cNvSpPr/>
          <p:nvPr/>
        </p:nvSpPr>
        <p:spPr>
          <a:xfrm>
            <a:off x="6096000" y="2590712"/>
            <a:ext cx="5123543" cy="876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PH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DREAM HOUSE  Special #01 Village is surrounded by special leisure selections.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D13A2D-D535-4B69-A643-820529AB4660}"/>
              </a:ext>
            </a:extLst>
          </p:cNvPr>
          <p:cNvSpPr/>
          <p:nvPr/>
        </p:nvSpPr>
        <p:spPr>
          <a:xfrm>
            <a:off x="6096000" y="5176190"/>
            <a:ext cx="5123543" cy="1088571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ECF0F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$1,299,000</a:t>
            </a:r>
            <a:endParaRPr lang="en-US" sz="4400" dirty="0">
              <a:solidFill>
                <a:srgbClr val="ECF0F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7E3FCE-6633-49E9-8805-9379B12C1A82}"/>
              </a:ext>
            </a:extLst>
          </p:cNvPr>
          <p:cNvSpPr/>
          <p:nvPr/>
        </p:nvSpPr>
        <p:spPr>
          <a:xfrm>
            <a:off x="7233342" y="6358018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600" dirty="0">
                <a:solidFill>
                  <a:srgbClr val="E74C3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 BEST DEAL</a:t>
            </a:r>
            <a:endParaRPr lang="en-US" spc="600" dirty="0">
              <a:solidFill>
                <a:srgbClr val="E74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d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53923F-983B-4B5F-86B1-B8AEB93AD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5" r="269" b="7775"/>
          <a:stretch/>
        </p:blipFill>
        <p:spPr>
          <a:xfrm>
            <a:off x="-2193" y="0"/>
            <a:ext cx="12188952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6230B52-5603-4F6A-ACF0-D492475CDDF3}"/>
              </a:ext>
            </a:extLst>
          </p:cNvPr>
          <p:cNvSpPr/>
          <p:nvPr/>
        </p:nvSpPr>
        <p:spPr>
          <a:xfrm>
            <a:off x="4082143" y="1415143"/>
            <a:ext cx="4027714" cy="4027714"/>
          </a:xfrm>
          <a:prstGeom prst="ellipse">
            <a:avLst/>
          </a:prstGeom>
          <a:solidFill>
            <a:srgbClr val="E74C3C">
              <a:alpha val="95000"/>
            </a:srgbClr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F1A53D-C47C-4E81-98F7-3C13A78ED5CA}"/>
              </a:ext>
            </a:extLst>
          </p:cNvPr>
          <p:cNvSpPr/>
          <p:nvPr/>
        </p:nvSpPr>
        <p:spPr>
          <a:xfrm>
            <a:off x="1" y="0"/>
            <a:ext cx="2035277" cy="6858000"/>
          </a:xfrm>
          <a:custGeom>
            <a:avLst/>
            <a:gdLst>
              <a:gd name="connsiteX0" fmla="*/ 0 w 2035277"/>
              <a:gd name="connsiteY0" fmla="*/ 0 h 6858000"/>
              <a:gd name="connsiteX1" fmla="*/ 2035277 w 2035277"/>
              <a:gd name="connsiteY1" fmla="*/ 0 h 6858000"/>
              <a:gd name="connsiteX2" fmla="*/ 1994026 w 2035277"/>
              <a:gd name="connsiteY2" fmla="*/ 47621 h 6858000"/>
              <a:gd name="connsiteX3" fmla="*/ 780143 w 2035277"/>
              <a:gd name="connsiteY3" fmla="*/ 3429000 h 6858000"/>
              <a:gd name="connsiteX4" fmla="*/ 1994026 w 2035277"/>
              <a:gd name="connsiteY4" fmla="*/ 6810379 h 6858000"/>
              <a:gd name="connsiteX5" fmla="*/ 2035277 w 2035277"/>
              <a:gd name="connsiteY5" fmla="*/ 6858000 h 6858000"/>
              <a:gd name="connsiteX6" fmla="*/ 0 w 2035277"/>
              <a:gd name="connsiteY6" fmla="*/ 6858000 h 6858000"/>
              <a:gd name="connsiteX7" fmla="*/ 0 w 2035277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277" h="6858000">
                <a:moveTo>
                  <a:pt x="0" y="0"/>
                </a:moveTo>
                <a:lnTo>
                  <a:pt x="2035277" y="0"/>
                </a:lnTo>
                <a:lnTo>
                  <a:pt x="1994026" y="47621"/>
                </a:lnTo>
                <a:cubicBezTo>
                  <a:pt x="1235688" y="966515"/>
                  <a:pt x="780143" y="2144558"/>
                  <a:pt x="780143" y="3429000"/>
                </a:cubicBezTo>
                <a:cubicBezTo>
                  <a:pt x="780143" y="4713442"/>
                  <a:pt x="1235688" y="5891486"/>
                  <a:pt x="1994026" y="6810379"/>
                </a:cubicBezTo>
                <a:lnTo>
                  <a:pt x="203527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C3E50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A77457D-5757-42AE-9C55-DAD0481AE036}"/>
              </a:ext>
            </a:extLst>
          </p:cNvPr>
          <p:cNvSpPr/>
          <p:nvPr/>
        </p:nvSpPr>
        <p:spPr>
          <a:xfrm>
            <a:off x="10156724" y="0"/>
            <a:ext cx="2031624" cy="6858000"/>
          </a:xfrm>
          <a:custGeom>
            <a:avLst/>
            <a:gdLst>
              <a:gd name="connsiteX0" fmla="*/ 0 w 2031624"/>
              <a:gd name="connsiteY0" fmla="*/ 0 h 6858000"/>
              <a:gd name="connsiteX1" fmla="*/ 2031624 w 2031624"/>
              <a:gd name="connsiteY1" fmla="*/ 0 h 6858000"/>
              <a:gd name="connsiteX2" fmla="*/ 2031624 w 2031624"/>
              <a:gd name="connsiteY2" fmla="*/ 6858000 h 6858000"/>
              <a:gd name="connsiteX3" fmla="*/ 0 w 2031624"/>
              <a:gd name="connsiteY3" fmla="*/ 6858000 h 6858000"/>
              <a:gd name="connsiteX4" fmla="*/ 41250 w 2031624"/>
              <a:gd name="connsiteY4" fmla="*/ 6810379 h 6858000"/>
              <a:gd name="connsiteX5" fmla="*/ 1255133 w 2031624"/>
              <a:gd name="connsiteY5" fmla="*/ 3429000 h 6858000"/>
              <a:gd name="connsiteX6" fmla="*/ 41250 w 2031624"/>
              <a:gd name="connsiteY6" fmla="*/ 47621 h 6858000"/>
              <a:gd name="connsiteX7" fmla="*/ 0 w 203162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1624" h="6858000">
                <a:moveTo>
                  <a:pt x="0" y="0"/>
                </a:moveTo>
                <a:lnTo>
                  <a:pt x="2031624" y="0"/>
                </a:lnTo>
                <a:lnTo>
                  <a:pt x="2031624" y="6858000"/>
                </a:lnTo>
                <a:lnTo>
                  <a:pt x="0" y="6858000"/>
                </a:lnTo>
                <a:lnTo>
                  <a:pt x="41250" y="6810379"/>
                </a:lnTo>
                <a:cubicBezTo>
                  <a:pt x="799588" y="5891486"/>
                  <a:pt x="1255133" y="4713442"/>
                  <a:pt x="1255133" y="3429000"/>
                </a:cubicBezTo>
                <a:cubicBezTo>
                  <a:pt x="1255133" y="2144558"/>
                  <a:pt x="799588" y="966515"/>
                  <a:pt x="41250" y="47621"/>
                </a:cubicBezTo>
                <a:lnTo>
                  <a:pt x="0" y="0"/>
                </a:lnTo>
                <a:close/>
              </a:path>
            </a:pathLst>
          </a:custGeom>
          <a:solidFill>
            <a:srgbClr val="2C3E50"/>
          </a:solidFill>
          <a:ln>
            <a:noFill/>
          </a:ln>
          <a:effectLst>
            <a:outerShdw blurRad="25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8DBE9D-1337-4968-9DC2-79B048B99357}"/>
              </a:ext>
            </a:extLst>
          </p:cNvPr>
          <p:cNvSpPr txBox="1"/>
          <p:nvPr/>
        </p:nvSpPr>
        <p:spPr>
          <a:xfrm>
            <a:off x="4285560" y="2536448"/>
            <a:ext cx="362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spc="600" dirty="0">
                <a:solidFill>
                  <a:srgbClr val="ECF0F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SOME</a:t>
            </a:r>
            <a:br>
              <a:rPr lang="en-GB" sz="2800" spc="600" dirty="0">
                <a:solidFill>
                  <a:srgbClr val="ECF0F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b="1" spc="6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LUXURY</a:t>
            </a:r>
            <a:br>
              <a:rPr lang="en-GB" sz="3600" b="1" spc="600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800" spc="600" dirty="0">
                <a:solidFill>
                  <a:srgbClr val="ECF0F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OFFERS</a:t>
            </a:r>
            <a:endParaRPr lang="en-US" sz="2800" b="1" spc="600" dirty="0">
              <a:solidFill>
                <a:srgbClr val="ECF0F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0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BEAE81-4119-4976-A7AF-CBE0FA1CC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 r="11184"/>
          <a:stretch/>
        </p:blipFill>
        <p:spPr>
          <a:xfrm>
            <a:off x="6743700" y="705756"/>
            <a:ext cx="4835069" cy="54827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E622CB-2A84-4725-AD26-A813C62F73E1}"/>
              </a:ext>
            </a:extLst>
          </p:cNvPr>
          <p:cNvSpPr/>
          <p:nvPr/>
        </p:nvSpPr>
        <p:spPr>
          <a:xfrm>
            <a:off x="812800" y="1137524"/>
            <a:ext cx="4416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DREAM HOUSE </a:t>
            </a:r>
            <a:br>
              <a:rPr lang="en-GB" sz="36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GB" sz="3600" spc="600" dirty="0">
                <a:solidFill>
                  <a:srgbClr val="E74C3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SPECIAL</a:t>
            </a:r>
            <a:endParaRPr lang="en-US" sz="3600" b="1" spc="600" dirty="0">
              <a:solidFill>
                <a:srgbClr val="E74C3C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4E735D-BDD5-4708-983C-E5AFB63DEEDE}"/>
              </a:ext>
            </a:extLst>
          </p:cNvPr>
          <p:cNvSpPr/>
          <p:nvPr/>
        </p:nvSpPr>
        <p:spPr>
          <a:xfrm>
            <a:off x="812800" y="2590712"/>
            <a:ext cx="51235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PH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DREAM HOUSE  Special is surrounded by special luxury leisure selections who seeks comfort in nature.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E74C3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D13A2D-D535-4B69-A643-820529AB4660}"/>
              </a:ext>
            </a:extLst>
          </p:cNvPr>
          <p:cNvSpPr/>
          <p:nvPr/>
        </p:nvSpPr>
        <p:spPr>
          <a:xfrm>
            <a:off x="812800" y="5176190"/>
            <a:ext cx="5123543" cy="1088571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ECF0F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$995,000</a:t>
            </a:r>
            <a:endParaRPr lang="en-US" sz="4400" dirty="0">
              <a:solidFill>
                <a:srgbClr val="ECF0F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7E3FCE-6633-49E9-8805-9379B12C1A82}"/>
              </a:ext>
            </a:extLst>
          </p:cNvPr>
          <p:cNvSpPr/>
          <p:nvPr/>
        </p:nvSpPr>
        <p:spPr>
          <a:xfrm>
            <a:off x="1950142" y="6358018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600" dirty="0">
                <a:solidFill>
                  <a:srgbClr val="E74C3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 BEST DEAL</a:t>
            </a:r>
            <a:endParaRPr lang="en-US" spc="600" dirty="0">
              <a:solidFill>
                <a:srgbClr val="E74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2E4257-ADAB-4E90-8B10-0FDB9E885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0" b="5976"/>
          <a:stretch/>
        </p:blipFill>
        <p:spPr>
          <a:xfrm>
            <a:off x="5061858" y="-1"/>
            <a:ext cx="3399971" cy="3848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ADFE5-6FF2-457C-8A0C-B2AF17AD7F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/>
          <a:stretch/>
        </p:blipFill>
        <p:spPr>
          <a:xfrm>
            <a:off x="5061858" y="4152900"/>
            <a:ext cx="3399972" cy="2705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580E9-FA50-4DD7-93A9-AE291FDBCC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9"/>
          <a:stretch/>
        </p:blipFill>
        <p:spPr>
          <a:xfrm>
            <a:off x="8792028" y="2705100"/>
            <a:ext cx="3399972" cy="415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F3FD37-7A39-4602-8B58-BC48A1493D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/>
          <a:stretch/>
        </p:blipFill>
        <p:spPr>
          <a:xfrm>
            <a:off x="8792027" y="1"/>
            <a:ext cx="3399973" cy="24722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9497AD-550D-4D97-87B1-1D330F21FA1A}"/>
              </a:ext>
            </a:extLst>
          </p:cNvPr>
          <p:cNvSpPr/>
          <p:nvPr/>
        </p:nvSpPr>
        <p:spPr>
          <a:xfrm>
            <a:off x="315065" y="1504771"/>
            <a:ext cx="4416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DREAM HOUSE </a:t>
            </a:r>
            <a:br>
              <a:rPr lang="en-GB" sz="3600" spc="600" dirty="0">
                <a:solidFill>
                  <a:srgbClr val="2C3E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GB" sz="3600" spc="600" dirty="0">
                <a:solidFill>
                  <a:srgbClr val="E74C3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EXCLUSIVES</a:t>
            </a:r>
            <a:endParaRPr lang="en-US" sz="3600" b="1" spc="600" dirty="0">
              <a:solidFill>
                <a:srgbClr val="E74C3C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30645F-2F3C-4BDC-B7BF-1B90D19B8FC5}"/>
              </a:ext>
            </a:extLst>
          </p:cNvPr>
          <p:cNvSpPr/>
          <p:nvPr/>
        </p:nvSpPr>
        <p:spPr>
          <a:xfrm>
            <a:off x="315066" y="2957959"/>
            <a:ext cx="42279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PH" dirty="0">
                <a:solidFill>
                  <a:srgbClr val="2C3E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DREAM HOUSE  exclusive is a luxurious residential development offering a sustaining lifestyle to it’s residents.</a:t>
            </a:r>
          </a:p>
        </p:txBody>
      </p:sp>
    </p:spTree>
    <p:extLst>
      <p:ext uri="{BB962C8B-B14F-4D97-AF65-F5344CB8AC3E}">
        <p14:creationId xmlns:p14="http://schemas.microsoft.com/office/powerpoint/2010/main" val="38552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263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 Light</vt:lpstr>
      <vt:lpstr>Roboto Black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26</cp:revision>
  <dcterms:created xsi:type="dcterms:W3CDTF">2018-12-10T06:51:26Z</dcterms:created>
  <dcterms:modified xsi:type="dcterms:W3CDTF">2019-09-07T15:53:01Z</dcterms:modified>
</cp:coreProperties>
</file>