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5"/>
  </p:notesMasterIdLst>
  <p:sldIdLst>
    <p:sldId id="259" r:id="rId2"/>
    <p:sldId id="260" r:id="rId3"/>
    <p:sldId id="261" r:id="rId4"/>
    <p:sldId id="256" r:id="rId5"/>
    <p:sldId id="269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</p:sldIdLst>
  <p:sldSz cx="12192000" cy="6858000"/>
  <p:notesSz cx="6858000" cy="9144000"/>
  <p:embeddedFontLst>
    <p:embeddedFont>
      <p:font typeface="Bitter" panose="020B0604020202020204" charset="0"/>
      <p:regular r:id="rId16"/>
      <p:bold r:id="rId17"/>
      <p:italic r:id="rId18"/>
      <p:boldItalic r:id="rId19"/>
    </p:embeddedFont>
    <p:embeddedFont>
      <p:font typeface="Brush Script Std" panose="03060802040607070404" charset="0"/>
      <p:regular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Calibri Light" panose="020F0302020204030204" pitchFamily="34" charset="0"/>
      <p:regular r:id="rId25"/>
      <p:italic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7680" userDrawn="1">
          <p15:clr>
            <a:srgbClr val="A4A3A4"/>
          </p15:clr>
        </p15:guide>
        <p15:guide id="3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401B"/>
    <a:srgbClr val="6A15BF"/>
    <a:srgbClr val="2B16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F823DCE-41FC-4E48-A70B-44AB2BB66F84}" v="1" dt="2019-09-07T15:54:05.6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269" autoAdjust="0"/>
  </p:normalViewPr>
  <p:slideViewPr>
    <p:cSldViewPr snapToGrid="0" showGuides="1">
      <p:cViewPr varScale="1">
        <p:scale>
          <a:sx n="148" d="100"/>
          <a:sy n="148" d="100"/>
        </p:scale>
        <p:origin x="738" y="132"/>
      </p:cViewPr>
      <p:guideLst>
        <p:guide orient="horz" pos="2160"/>
        <p:guide pos="768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resentation Point" userId="f45ce91d846791e9" providerId="LiveId" clId="{1F823DCE-41FC-4E48-A70B-44AB2BB66F84}"/>
    <pc:docChg chg="custSel modSld">
      <pc:chgData name="Presentation Point" userId="f45ce91d846791e9" providerId="LiveId" clId="{1F823DCE-41FC-4E48-A70B-44AB2BB66F84}" dt="2019-09-07T15:56:21.422" v="142" actId="20577"/>
      <pc:docMkLst>
        <pc:docMk/>
      </pc:docMkLst>
      <pc:sldChg chg="modSp">
        <pc:chgData name="Presentation Point" userId="f45ce91d846791e9" providerId="LiveId" clId="{1F823DCE-41FC-4E48-A70B-44AB2BB66F84}" dt="2019-09-07T15:54:28.565" v="17" actId="33524"/>
        <pc:sldMkLst>
          <pc:docMk/>
          <pc:sldMk cId="1629315572" sldId="256"/>
        </pc:sldMkLst>
        <pc:spChg chg="mod">
          <ac:chgData name="Presentation Point" userId="f45ce91d846791e9" providerId="LiveId" clId="{1F823DCE-41FC-4E48-A70B-44AB2BB66F84}" dt="2019-09-07T15:54:28.565" v="17" actId="33524"/>
          <ac:spMkLst>
            <pc:docMk/>
            <pc:sldMk cId="1629315572" sldId="256"/>
            <ac:spMk id="14" creationId="{19DDBE46-89A4-4B15-8F9A-E173FBA4E495}"/>
          </ac:spMkLst>
        </pc:spChg>
        <pc:spChg chg="mod">
          <ac:chgData name="Presentation Point" userId="f45ce91d846791e9" providerId="LiveId" clId="{1F823DCE-41FC-4E48-A70B-44AB2BB66F84}" dt="2019-09-07T15:54:20.958" v="16" actId="20577"/>
          <ac:spMkLst>
            <pc:docMk/>
            <pc:sldMk cId="1629315572" sldId="256"/>
            <ac:spMk id="62" creationId="{8C25809F-5420-47F5-A552-8E4823F6C716}"/>
          </ac:spMkLst>
        </pc:spChg>
      </pc:sldChg>
      <pc:sldChg chg="modSp">
        <pc:chgData name="Presentation Point" userId="f45ce91d846791e9" providerId="LiveId" clId="{1F823DCE-41FC-4E48-A70B-44AB2BB66F84}" dt="2019-09-07T15:54:07.351" v="0" actId="20577"/>
        <pc:sldMkLst>
          <pc:docMk/>
          <pc:sldMk cId="2935883118" sldId="261"/>
        </pc:sldMkLst>
        <pc:spChg chg="mod">
          <ac:chgData name="Presentation Point" userId="f45ce91d846791e9" providerId="LiveId" clId="{1F823DCE-41FC-4E48-A70B-44AB2BB66F84}" dt="2019-09-07T15:54:07.351" v="0" actId="20577"/>
          <ac:spMkLst>
            <pc:docMk/>
            <pc:sldMk cId="2935883118" sldId="261"/>
            <ac:spMk id="5" creationId="{2952038A-95EF-43B8-982B-0E95506426B7}"/>
          </ac:spMkLst>
        </pc:spChg>
      </pc:sldChg>
      <pc:sldChg chg="modSp">
        <pc:chgData name="Presentation Point" userId="f45ce91d846791e9" providerId="LiveId" clId="{1F823DCE-41FC-4E48-A70B-44AB2BB66F84}" dt="2019-09-07T15:55:01.088" v="48" actId="33524"/>
        <pc:sldMkLst>
          <pc:docMk/>
          <pc:sldMk cId="2045469150" sldId="262"/>
        </pc:sldMkLst>
        <pc:spChg chg="mod">
          <ac:chgData name="Presentation Point" userId="f45ce91d846791e9" providerId="LiveId" clId="{1F823DCE-41FC-4E48-A70B-44AB2BB66F84}" dt="2019-09-07T15:55:01.088" v="48" actId="33524"/>
          <ac:spMkLst>
            <pc:docMk/>
            <pc:sldMk cId="2045469150" sldId="262"/>
            <ac:spMk id="14" creationId="{19DDBE46-89A4-4B15-8F9A-E173FBA4E495}"/>
          </ac:spMkLst>
        </pc:spChg>
        <pc:spChg chg="mod">
          <ac:chgData name="Presentation Point" userId="f45ce91d846791e9" providerId="LiveId" clId="{1F823DCE-41FC-4E48-A70B-44AB2BB66F84}" dt="2019-09-07T15:54:57.875" v="47" actId="20577"/>
          <ac:spMkLst>
            <pc:docMk/>
            <pc:sldMk cId="2045469150" sldId="262"/>
            <ac:spMk id="52" creationId="{8C25809F-5420-47F5-A552-8E4823F6C716}"/>
          </ac:spMkLst>
        </pc:spChg>
      </pc:sldChg>
      <pc:sldChg chg="modSp">
        <pc:chgData name="Presentation Point" userId="f45ce91d846791e9" providerId="LiveId" clId="{1F823DCE-41FC-4E48-A70B-44AB2BB66F84}" dt="2019-09-07T15:55:13.287" v="63" actId="33524"/>
        <pc:sldMkLst>
          <pc:docMk/>
          <pc:sldMk cId="2883211002" sldId="263"/>
        </pc:sldMkLst>
        <pc:spChg chg="mod">
          <ac:chgData name="Presentation Point" userId="f45ce91d846791e9" providerId="LiveId" clId="{1F823DCE-41FC-4E48-A70B-44AB2BB66F84}" dt="2019-09-07T15:55:13.287" v="63" actId="33524"/>
          <ac:spMkLst>
            <pc:docMk/>
            <pc:sldMk cId="2883211002" sldId="263"/>
            <ac:spMk id="14" creationId="{19DDBE46-89A4-4B15-8F9A-E173FBA4E495}"/>
          </ac:spMkLst>
        </pc:spChg>
        <pc:spChg chg="mod">
          <ac:chgData name="Presentation Point" userId="f45ce91d846791e9" providerId="LiveId" clId="{1F823DCE-41FC-4E48-A70B-44AB2BB66F84}" dt="2019-09-07T15:55:08.685" v="62" actId="20577"/>
          <ac:spMkLst>
            <pc:docMk/>
            <pc:sldMk cId="2883211002" sldId="263"/>
            <ac:spMk id="64" creationId="{8C25809F-5420-47F5-A552-8E4823F6C716}"/>
          </ac:spMkLst>
        </pc:spChg>
      </pc:sldChg>
      <pc:sldChg chg="modSp">
        <pc:chgData name="Presentation Point" userId="f45ce91d846791e9" providerId="LiveId" clId="{1F823DCE-41FC-4E48-A70B-44AB2BB66F84}" dt="2019-09-07T15:55:23.675" v="78" actId="33524"/>
        <pc:sldMkLst>
          <pc:docMk/>
          <pc:sldMk cId="1397298470" sldId="264"/>
        </pc:sldMkLst>
        <pc:spChg chg="mod">
          <ac:chgData name="Presentation Point" userId="f45ce91d846791e9" providerId="LiveId" clId="{1F823DCE-41FC-4E48-A70B-44AB2BB66F84}" dt="2019-09-07T15:55:23.675" v="78" actId="33524"/>
          <ac:spMkLst>
            <pc:docMk/>
            <pc:sldMk cId="1397298470" sldId="264"/>
            <ac:spMk id="14" creationId="{19DDBE46-89A4-4B15-8F9A-E173FBA4E495}"/>
          </ac:spMkLst>
        </pc:spChg>
        <pc:spChg chg="mod">
          <ac:chgData name="Presentation Point" userId="f45ce91d846791e9" providerId="LiveId" clId="{1F823DCE-41FC-4E48-A70B-44AB2BB66F84}" dt="2019-09-07T15:55:20.030" v="77" actId="20577"/>
          <ac:spMkLst>
            <pc:docMk/>
            <pc:sldMk cId="1397298470" sldId="264"/>
            <ac:spMk id="56" creationId="{8C25809F-5420-47F5-A552-8E4823F6C716}"/>
          </ac:spMkLst>
        </pc:spChg>
      </pc:sldChg>
      <pc:sldChg chg="modSp">
        <pc:chgData name="Presentation Point" userId="f45ce91d846791e9" providerId="LiveId" clId="{1F823DCE-41FC-4E48-A70B-44AB2BB66F84}" dt="2019-09-07T15:55:40.095" v="96" actId="33524"/>
        <pc:sldMkLst>
          <pc:docMk/>
          <pc:sldMk cId="967039664" sldId="265"/>
        </pc:sldMkLst>
        <pc:spChg chg="mod">
          <ac:chgData name="Presentation Point" userId="f45ce91d846791e9" providerId="LiveId" clId="{1F823DCE-41FC-4E48-A70B-44AB2BB66F84}" dt="2019-09-07T15:55:40.095" v="96" actId="33524"/>
          <ac:spMkLst>
            <pc:docMk/>
            <pc:sldMk cId="967039664" sldId="265"/>
            <ac:spMk id="14" creationId="{19DDBE46-89A4-4B15-8F9A-E173FBA4E495}"/>
          </ac:spMkLst>
        </pc:spChg>
        <pc:spChg chg="mod">
          <ac:chgData name="Presentation Point" userId="f45ce91d846791e9" providerId="LiveId" clId="{1F823DCE-41FC-4E48-A70B-44AB2BB66F84}" dt="2019-09-07T15:55:35.172" v="95" actId="33524"/>
          <ac:spMkLst>
            <pc:docMk/>
            <pc:sldMk cId="967039664" sldId="265"/>
            <ac:spMk id="53" creationId="{C1FD67E1-42BC-4730-9B00-7CEE7F9CD130}"/>
          </ac:spMkLst>
        </pc:spChg>
        <pc:spChg chg="mod">
          <ac:chgData name="Presentation Point" userId="f45ce91d846791e9" providerId="LiveId" clId="{1F823DCE-41FC-4E48-A70B-44AB2BB66F84}" dt="2019-09-07T15:55:31.611" v="94" actId="20577"/>
          <ac:spMkLst>
            <pc:docMk/>
            <pc:sldMk cId="967039664" sldId="265"/>
            <ac:spMk id="64" creationId="{8C25809F-5420-47F5-A552-8E4823F6C716}"/>
          </ac:spMkLst>
        </pc:spChg>
      </pc:sldChg>
      <pc:sldChg chg="modSp">
        <pc:chgData name="Presentation Point" userId="f45ce91d846791e9" providerId="LiveId" clId="{1F823DCE-41FC-4E48-A70B-44AB2BB66F84}" dt="2019-09-07T15:55:51.293" v="111" actId="20577"/>
        <pc:sldMkLst>
          <pc:docMk/>
          <pc:sldMk cId="1261254900" sldId="266"/>
        </pc:sldMkLst>
        <pc:spChg chg="mod">
          <ac:chgData name="Presentation Point" userId="f45ce91d846791e9" providerId="LiveId" clId="{1F823DCE-41FC-4E48-A70B-44AB2BB66F84}" dt="2019-09-07T15:55:45.454" v="97" actId="33524"/>
          <ac:spMkLst>
            <pc:docMk/>
            <pc:sldMk cId="1261254900" sldId="266"/>
            <ac:spMk id="14" creationId="{19DDBE46-89A4-4B15-8F9A-E173FBA4E495}"/>
          </ac:spMkLst>
        </pc:spChg>
        <pc:spChg chg="mod">
          <ac:chgData name="Presentation Point" userId="f45ce91d846791e9" providerId="LiveId" clId="{1F823DCE-41FC-4E48-A70B-44AB2BB66F84}" dt="2019-09-07T15:55:51.293" v="111" actId="20577"/>
          <ac:spMkLst>
            <pc:docMk/>
            <pc:sldMk cId="1261254900" sldId="266"/>
            <ac:spMk id="56" creationId="{8C25809F-5420-47F5-A552-8E4823F6C716}"/>
          </ac:spMkLst>
        </pc:spChg>
      </pc:sldChg>
      <pc:sldChg chg="modSp">
        <pc:chgData name="Presentation Point" userId="f45ce91d846791e9" providerId="LiveId" clId="{1F823DCE-41FC-4E48-A70B-44AB2BB66F84}" dt="2019-09-07T15:56:06.523" v="128" actId="33524"/>
        <pc:sldMkLst>
          <pc:docMk/>
          <pc:sldMk cId="4219584755" sldId="267"/>
        </pc:sldMkLst>
        <pc:spChg chg="mod">
          <ac:chgData name="Presentation Point" userId="f45ce91d846791e9" providerId="LiveId" clId="{1F823DCE-41FC-4E48-A70B-44AB2BB66F84}" dt="2019-09-07T15:56:06.523" v="128" actId="33524"/>
          <ac:spMkLst>
            <pc:docMk/>
            <pc:sldMk cId="4219584755" sldId="267"/>
            <ac:spMk id="14" creationId="{19DDBE46-89A4-4B15-8F9A-E173FBA4E495}"/>
          </ac:spMkLst>
        </pc:spChg>
        <pc:spChg chg="mod">
          <ac:chgData name="Presentation Point" userId="f45ce91d846791e9" providerId="LiveId" clId="{1F823DCE-41FC-4E48-A70B-44AB2BB66F84}" dt="2019-09-07T15:55:59.856" v="127" actId="20577"/>
          <ac:spMkLst>
            <pc:docMk/>
            <pc:sldMk cId="4219584755" sldId="267"/>
            <ac:spMk id="60" creationId="{8C25809F-5420-47F5-A552-8E4823F6C716}"/>
          </ac:spMkLst>
        </pc:spChg>
      </pc:sldChg>
      <pc:sldChg chg="modSp">
        <pc:chgData name="Presentation Point" userId="f45ce91d846791e9" providerId="LiveId" clId="{1F823DCE-41FC-4E48-A70B-44AB2BB66F84}" dt="2019-09-07T15:54:43.925" v="33" actId="33524"/>
        <pc:sldMkLst>
          <pc:docMk/>
          <pc:sldMk cId="2124385675" sldId="269"/>
        </pc:sldMkLst>
        <pc:spChg chg="mod">
          <ac:chgData name="Presentation Point" userId="f45ce91d846791e9" providerId="LiveId" clId="{1F823DCE-41FC-4E48-A70B-44AB2BB66F84}" dt="2019-09-07T15:54:41.492" v="32" actId="33524"/>
          <ac:spMkLst>
            <pc:docMk/>
            <pc:sldMk cId="2124385675" sldId="269"/>
            <ac:spMk id="14" creationId="{19DDBE46-89A4-4B15-8F9A-E173FBA4E495}"/>
          </ac:spMkLst>
        </pc:spChg>
        <pc:spChg chg="mod">
          <ac:chgData name="Presentation Point" userId="f45ce91d846791e9" providerId="LiveId" clId="{1F823DCE-41FC-4E48-A70B-44AB2BB66F84}" dt="2019-09-07T15:54:43.925" v="33" actId="33524"/>
          <ac:spMkLst>
            <pc:docMk/>
            <pc:sldMk cId="2124385675" sldId="269"/>
            <ac:spMk id="53" creationId="{C1FD67E1-42BC-4730-9B00-7CEE7F9CD130}"/>
          </ac:spMkLst>
        </pc:spChg>
        <pc:spChg chg="mod">
          <ac:chgData name="Presentation Point" userId="f45ce91d846791e9" providerId="LiveId" clId="{1F823DCE-41FC-4E48-A70B-44AB2BB66F84}" dt="2019-09-07T15:54:37.856" v="31" actId="20577"/>
          <ac:spMkLst>
            <pc:docMk/>
            <pc:sldMk cId="2124385675" sldId="269"/>
            <ac:spMk id="60" creationId="{8C25809F-5420-47F5-A552-8E4823F6C716}"/>
          </ac:spMkLst>
        </pc:spChg>
      </pc:sldChg>
      <pc:sldChg chg="modSp">
        <pc:chgData name="Presentation Point" userId="f45ce91d846791e9" providerId="LiveId" clId="{1F823DCE-41FC-4E48-A70B-44AB2BB66F84}" dt="2019-09-07T15:56:21.422" v="142" actId="20577"/>
        <pc:sldMkLst>
          <pc:docMk/>
          <pc:sldMk cId="969471660" sldId="270"/>
        </pc:sldMkLst>
        <pc:spChg chg="mod">
          <ac:chgData name="Presentation Point" userId="f45ce91d846791e9" providerId="LiveId" clId="{1F823DCE-41FC-4E48-A70B-44AB2BB66F84}" dt="2019-09-07T15:56:21.422" v="142" actId="20577"/>
          <ac:spMkLst>
            <pc:docMk/>
            <pc:sldMk cId="969471660" sldId="270"/>
            <ac:spMk id="5" creationId="{84F69424-9930-40C5-A8A6-51C9E530D09F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E0E17C-0826-4941-A151-A25DDC17B3F4}" type="datetimeFigureOut">
              <a:rPr lang="en-US" smtClean="0"/>
              <a:t>9/7/2019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ED1FF5-320A-4948-AC3F-561768137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386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ED1FF5-320A-4948-AC3F-56176813772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348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6FBCF-1963-41BE-ACC1-3F46A676F3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D83FEF-B837-4E89-B467-776906B383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808884-688E-4F61-9837-83B86F17A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45FD4-10FD-432D-922A-351E4DF22B14}" type="datetimeFigureOut">
              <a:rPr lang="en-US" smtClean="0"/>
              <a:t>9/7/2019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8E1859-C275-4364-9E96-B4C020092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6876B7-6DF5-4E55-8D96-252BC0AEB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B70CD-E667-41FB-B9F5-EBBD568BB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38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125598-2F92-46DE-AB44-353A0C325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013127-812F-43DA-9B39-C7479A5503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7157C-5515-4A6D-9A6E-16F67486E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45FD4-10FD-432D-922A-351E4DF22B14}" type="datetimeFigureOut">
              <a:rPr lang="en-US" smtClean="0"/>
              <a:t>9/7/2019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FD9354-32DF-488B-8A7B-76E6A93F7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FF41B9-E085-41DF-8360-F851B1F83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B70CD-E667-41FB-B9F5-EBBD568BB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502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4BA445-3201-4D43-A6D8-16F9F49D61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8531F0-C30C-44C4-9D90-CC63608884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9D8633-5810-44FD-8735-5CB5E9454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45FD4-10FD-432D-922A-351E4DF22B14}" type="datetimeFigureOut">
              <a:rPr lang="en-US" smtClean="0"/>
              <a:t>9/7/2019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7FBCBE-A7BC-4F18-B88B-F5CE8623D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463B2A-CEFB-4E7D-9B93-6FA49A6FA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B70CD-E667-41FB-B9F5-EBBD568BB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887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6858E-5308-46F3-99E2-D05BF12777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B50BDA-2E32-4826-8D35-46ED8580A5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AFF217-8E10-4108-B27E-741A3F4007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45FD4-10FD-432D-922A-351E4DF22B14}" type="datetimeFigureOut">
              <a:rPr lang="en-US" smtClean="0"/>
              <a:t>9/7/2019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BE7F1C-E4B8-422F-879C-7B8BD78A8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185415-5744-421F-8A9B-C94F18640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B70CD-E667-41FB-B9F5-EBBD568BB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27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679A7-E8A6-44EE-8A3D-B87959621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7E634A-F3B7-4FC1-B194-A1096A0A59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BDFCFC-DF19-4647-B9EC-709F1B61B7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45FD4-10FD-432D-922A-351E4DF22B14}" type="datetimeFigureOut">
              <a:rPr lang="en-US" smtClean="0"/>
              <a:t>9/7/2019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14B8BC-513C-4DAD-BE18-AF0EE811A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8AA486-D472-45BA-A66C-7F5419F48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B70CD-E667-41FB-B9F5-EBBD568BB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145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A622E-8CF9-40B0-AF69-F7B9BEFB7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1032A2-9090-498C-B8DF-B1AA6F13E2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2C17EC-DA51-4B6D-92C3-BE09FA877F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431D6F-72BD-422C-9A0E-41A064D2F1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45FD4-10FD-432D-922A-351E4DF22B14}" type="datetimeFigureOut">
              <a:rPr lang="en-US" smtClean="0"/>
              <a:t>9/7/2019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46DCCE-341B-425B-BF07-F978A04D3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F44A3B-950F-415F-8665-A446C0CEE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B70CD-E667-41FB-B9F5-EBBD568BB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967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A6A857-DD15-457A-95D4-C2559B5E72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60EC5C-9BC2-44B9-A491-2381165386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CF91DC-61D3-45F5-8FAF-BC2F8B7BB1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9197B1-A087-4673-A72A-4F7D6CE469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815F585-334D-48B0-9A84-DCFEB4B50E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11FDBB9-80D3-49DE-832E-E4B897866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45FD4-10FD-432D-922A-351E4DF22B14}" type="datetimeFigureOut">
              <a:rPr lang="en-US" smtClean="0"/>
              <a:t>9/7/2019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FE1EA1E-5818-4B95-AFD6-2E63C78A0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8A3080-FF11-4B99-B201-064C070AF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B70CD-E667-41FB-B9F5-EBBD568BB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337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140B01-7C48-4D72-A4A5-5F4DEB807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A8F5FD-84B8-4AC2-8396-607D876DD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45FD4-10FD-432D-922A-351E4DF22B14}" type="datetimeFigureOut">
              <a:rPr lang="en-US" smtClean="0"/>
              <a:t>9/7/2019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DE6134-9F8D-42C0-B749-60F787727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BFA9AF-23EC-4B86-BCE9-8BC72A904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B70CD-E667-41FB-B9F5-EBBD568BB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619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EF963F-42BD-4146-AA1E-4EB0F9CAA5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45FD4-10FD-432D-922A-351E4DF22B14}" type="datetimeFigureOut">
              <a:rPr lang="en-US" smtClean="0"/>
              <a:t>9/7/2019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F9FF62-4C18-4F89-8E95-6DFD0BE21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8BD49C-6FB9-41AD-97B0-18BBBA599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B70CD-E667-41FB-B9F5-EBBD568BB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81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B4A95-1C13-4536-9086-0F563E838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406164-C770-4327-92FE-CA6D1A813D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5E381C-4197-4847-BF6E-AA20FFBFC9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155FD5-41F9-49F6-BBDE-7DEDBDAF3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45FD4-10FD-432D-922A-351E4DF22B14}" type="datetimeFigureOut">
              <a:rPr lang="en-US" smtClean="0"/>
              <a:t>9/7/2019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15486D-C0BD-44E0-A5B0-107EE7EAF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AF43C8-51A9-49BF-B3F9-4372B11FF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B70CD-E667-41FB-B9F5-EBBD568BB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201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4379C-FAB1-4B56-A0CE-3CEE0A4218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E78042-1074-4C3E-9641-399E5F30D2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70AF7A-1EFA-43F4-95EC-471F31346B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D4F3F6-7E7E-477A-8D91-15F358553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45FD4-10FD-432D-922A-351E4DF22B14}" type="datetimeFigureOut">
              <a:rPr lang="en-US" smtClean="0"/>
              <a:t>9/7/2019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8CC3E2-6DC9-4D6A-9A0D-405B498C7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BD4D6A-92A8-4BAC-A93B-37B6EF8FE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B70CD-E667-41FB-B9F5-EBBD568BB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041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3AE5B95-432E-4B46-AFBB-D18C8573B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67E613-96FB-41AB-9E97-5A2DC54A09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CEEDC4-3B94-4371-9699-B7A859E70E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045FD4-10FD-432D-922A-351E4DF22B14}" type="datetimeFigureOut">
              <a:rPr lang="en-US" smtClean="0"/>
              <a:t>9/7/2019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0EBB24-4A0F-475D-8101-16255179EF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8D0BD0-2996-45D9-862B-0F04F9B64C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0B70CD-E667-41FB-B9F5-EBBD568BB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173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g"/><Relationship Id="rId7" Type="http://schemas.openxmlformats.org/officeDocument/2006/relationships/image" Target="../media/image9.png"/><Relationship Id="rId12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67CAB7D-10EB-47AA-B013-3AD0925B037A}"/>
              </a:ext>
            </a:extLst>
          </p:cNvPr>
          <p:cNvSpPr/>
          <p:nvPr/>
        </p:nvSpPr>
        <p:spPr>
          <a:xfrm>
            <a:off x="1968595" y="2305049"/>
            <a:ext cx="8254810" cy="2476501"/>
          </a:xfrm>
          <a:custGeom>
            <a:avLst/>
            <a:gdLst>
              <a:gd name="connsiteX0" fmla="*/ 0 w 8286750"/>
              <a:gd name="connsiteY0" fmla="*/ 0 h 3619500"/>
              <a:gd name="connsiteX1" fmla="*/ 8286750 w 8286750"/>
              <a:gd name="connsiteY1" fmla="*/ 0 h 3619500"/>
              <a:gd name="connsiteX2" fmla="*/ 8286750 w 8286750"/>
              <a:gd name="connsiteY2" fmla="*/ 3619500 h 3619500"/>
              <a:gd name="connsiteX3" fmla="*/ 0 w 8286750"/>
              <a:gd name="connsiteY3" fmla="*/ 3619500 h 3619500"/>
              <a:gd name="connsiteX4" fmla="*/ 0 w 8286750"/>
              <a:gd name="connsiteY4" fmla="*/ 0 h 3619500"/>
              <a:gd name="connsiteX0" fmla="*/ 609600 w 8286750"/>
              <a:gd name="connsiteY0" fmla="*/ 495300 h 3619500"/>
              <a:gd name="connsiteX1" fmla="*/ 8286750 w 8286750"/>
              <a:gd name="connsiteY1" fmla="*/ 0 h 3619500"/>
              <a:gd name="connsiteX2" fmla="*/ 8286750 w 8286750"/>
              <a:gd name="connsiteY2" fmla="*/ 3619500 h 3619500"/>
              <a:gd name="connsiteX3" fmla="*/ 0 w 8286750"/>
              <a:gd name="connsiteY3" fmla="*/ 3619500 h 3619500"/>
              <a:gd name="connsiteX4" fmla="*/ 609600 w 8286750"/>
              <a:gd name="connsiteY4" fmla="*/ 495300 h 3619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86750" h="3619500">
                <a:moveTo>
                  <a:pt x="609600" y="495300"/>
                </a:moveTo>
                <a:lnTo>
                  <a:pt x="8286750" y="0"/>
                </a:lnTo>
                <a:lnTo>
                  <a:pt x="8286750" y="3619500"/>
                </a:lnTo>
                <a:lnTo>
                  <a:pt x="0" y="3619500"/>
                </a:lnTo>
                <a:lnTo>
                  <a:pt x="609600" y="49530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rgbClr val="2B16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50CCD3-50DA-450B-B506-F69B5967CF7C}"/>
              </a:ext>
            </a:extLst>
          </p:cNvPr>
          <p:cNvSpPr txBox="1"/>
          <p:nvPr/>
        </p:nvSpPr>
        <p:spPr>
          <a:xfrm>
            <a:off x="3217540" y="2721114"/>
            <a:ext cx="588836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bliqueBottomLeft"/>
              <a:lightRig rig="chilly" dir="t"/>
            </a:scene3d>
            <a:sp3d z="190500" extrusionH="57150" contourW="12700">
              <a:bevelB w="38100" h="38100"/>
              <a:extrusionClr>
                <a:srgbClr val="F2401B"/>
              </a:extrusionClr>
              <a:contourClr>
                <a:srgbClr val="2B1640"/>
              </a:contourClr>
            </a:sp3d>
          </a:bodyPr>
          <a:lstStyle/>
          <a:p>
            <a:pPr algn="ctr"/>
            <a:r>
              <a:rPr lang="en-US" sz="6000" b="1" spc="60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2B164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Brush Script Std" panose="03060802040607070404" pitchFamily="66" charset="0"/>
              </a:rPr>
              <a:t>Looking For 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4F237E4-1682-4BAC-80E2-6E8A151BBB4F}"/>
              </a:ext>
            </a:extLst>
          </p:cNvPr>
          <p:cNvSpPr txBox="1"/>
          <p:nvPr/>
        </p:nvSpPr>
        <p:spPr>
          <a:xfrm>
            <a:off x="1968595" y="3404538"/>
            <a:ext cx="8386250" cy="118647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bliqueBottomLeft"/>
              <a:lightRig rig="chilly" dir="t"/>
            </a:scene3d>
            <a:sp3d z="190500" extrusionH="57150" contourW="12700">
              <a:bevelB w="38100" h="38100"/>
              <a:extrusionClr>
                <a:srgbClr val="F2401B"/>
              </a:extrusionClr>
              <a:contourClr>
                <a:srgbClr val="2B1640"/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en-US" sz="5400" b="1" spc="60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2B164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Bitter" panose="00000500000000000000" pitchFamily="50" charset="0"/>
              </a:rPr>
              <a:t>DREAM HOME?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58B29F-BC54-4CA1-BA20-EC5D5DBC09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125504" cy="9613713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19D6E453-337C-435D-A81D-CD2850B03C42}"/>
              </a:ext>
            </a:extLst>
          </p:cNvPr>
          <p:cNvGrpSpPr/>
          <p:nvPr/>
        </p:nvGrpSpPr>
        <p:grpSpPr>
          <a:xfrm>
            <a:off x="1968595" y="2305049"/>
            <a:ext cx="8386250" cy="2476501"/>
            <a:chOff x="1968595" y="2305049"/>
            <a:chExt cx="8386250" cy="2476501"/>
          </a:xfrm>
        </p:grpSpPr>
        <p:sp>
          <p:nvSpPr>
            <p:cNvPr id="10" name="Rectangle 5">
              <a:extLst>
                <a:ext uri="{FF2B5EF4-FFF2-40B4-BE49-F238E27FC236}">
                  <a16:creationId xmlns:a16="http://schemas.microsoft.com/office/drawing/2014/main" id="{421B196A-652F-4381-AB5C-F95A56BFE263}"/>
                </a:ext>
              </a:extLst>
            </p:cNvPr>
            <p:cNvSpPr/>
            <p:nvPr/>
          </p:nvSpPr>
          <p:spPr>
            <a:xfrm>
              <a:off x="1968595" y="2305049"/>
              <a:ext cx="8254810" cy="2476501"/>
            </a:xfrm>
            <a:custGeom>
              <a:avLst/>
              <a:gdLst>
                <a:gd name="connsiteX0" fmla="*/ 0 w 8286750"/>
                <a:gd name="connsiteY0" fmla="*/ 0 h 3619500"/>
                <a:gd name="connsiteX1" fmla="*/ 8286750 w 8286750"/>
                <a:gd name="connsiteY1" fmla="*/ 0 h 3619500"/>
                <a:gd name="connsiteX2" fmla="*/ 8286750 w 8286750"/>
                <a:gd name="connsiteY2" fmla="*/ 3619500 h 3619500"/>
                <a:gd name="connsiteX3" fmla="*/ 0 w 8286750"/>
                <a:gd name="connsiteY3" fmla="*/ 3619500 h 3619500"/>
                <a:gd name="connsiteX4" fmla="*/ 0 w 8286750"/>
                <a:gd name="connsiteY4" fmla="*/ 0 h 3619500"/>
                <a:gd name="connsiteX0" fmla="*/ 609600 w 8286750"/>
                <a:gd name="connsiteY0" fmla="*/ 495300 h 3619500"/>
                <a:gd name="connsiteX1" fmla="*/ 8286750 w 8286750"/>
                <a:gd name="connsiteY1" fmla="*/ 0 h 3619500"/>
                <a:gd name="connsiteX2" fmla="*/ 8286750 w 8286750"/>
                <a:gd name="connsiteY2" fmla="*/ 3619500 h 3619500"/>
                <a:gd name="connsiteX3" fmla="*/ 0 w 8286750"/>
                <a:gd name="connsiteY3" fmla="*/ 3619500 h 3619500"/>
                <a:gd name="connsiteX4" fmla="*/ 609600 w 8286750"/>
                <a:gd name="connsiteY4" fmla="*/ 495300 h 361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86750" h="3619500">
                  <a:moveTo>
                    <a:pt x="609600" y="495300"/>
                  </a:moveTo>
                  <a:lnTo>
                    <a:pt x="8286750" y="0"/>
                  </a:lnTo>
                  <a:lnTo>
                    <a:pt x="8286750" y="3619500"/>
                  </a:lnTo>
                  <a:lnTo>
                    <a:pt x="0" y="3619500"/>
                  </a:lnTo>
                  <a:lnTo>
                    <a:pt x="609600" y="495300"/>
                  </a:lnTo>
                  <a:close/>
                </a:path>
              </a:pathLst>
            </a:custGeom>
            <a:solidFill>
              <a:schemeClr val="bg1">
                <a:alpha val="53000"/>
              </a:schemeClr>
            </a:solidFill>
            <a:ln w="38100">
              <a:solidFill>
                <a:srgbClr val="2B16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333D7A3-5E76-4F58-8D7C-77180FEEF33D}"/>
                </a:ext>
              </a:extLst>
            </p:cNvPr>
            <p:cNvSpPr txBox="1"/>
            <p:nvPr/>
          </p:nvSpPr>
          <p:spPr>
            <a:xfrm>
              <a:off x="3217540" y="2721114"/>
              <a:ext cx="588836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bliqueBottomLeft"/>
                <a:lightRig rig="chilly" dir="t"/>
              </a:scene3d>
              <a:sp3d z="190500" extrusionH="57150" contourW="12700">
                <a:bevelB w="38100" h="38100"/>
                <a:extrusionClr>
                  <a:srgbClr val="F2401B"/>
                </a:extrusionClr>
                <a:contourClr>
                  <a:srgbClr val="2B1640"/>
                </a:contourClr>
              </a:sp3d>
            </a:bodyPr>
            <a:lstStyle/>
            <a:p>
              <a:pPr algn="ctr"/>
              <a:r>
                <a:rPr lang="en-US" sz="6000" b="1" spc="600" dirty="0">
                  <a:ln w="12700">
                    <a:solidFill>
                      <a:schemeClr val="accent1"/>
                    </a:solidFill>
                    <a:prstDash val="solid"/>
                  </a:ln>
                  <a:solidFill>
                    <a:srgbClr val="2B1640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  <a:latin typeface="Brush Script Std" panose="03060802040607070404" pitchFamily="66" charset="0"/>
                </a:rPr>
                <a:t>Looking For a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BF44D62-3BF8-40EC-97FF-D1FB1679FAD1}"/>
                </a:ext>
              </a:extLst>
            </p:cNvPr>
            <p:cNvSpPr txBox="1"/>
            <p:nvPr/>
          </p:nvSpPr>
          <p:spPr>
            <a:xfrm>
              <a:off x="1968595" y="3404538"/>
              <a:ext cx="8386250" cy="118647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bliqueBottomLeft"/>
                <a:lightRig rig="chilly" dir="t"/>
              </a:scene3d>
              <a:sp3d z="190500" extrusionH="57150" contourW="12700">
                <a:bevelB w="38100" h="38100"/>
                <a:extrusionClr>
                  <a:srgbClr val="F2401B"/>
                </a:extrusionClr>
                <a:contourClr>
                  <a:srgbClr val="2B1640"/>
                </a:contourClr>
              </a:sp3d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5400" b="1" spc="600" dirty="0">
                  <a:ln w="12700">
                    <a:solidFill>
                      <a:schemeClr val="accent1"/>
                    </a:solidFill>
                    <a:prstDash val="solid"/>
                  </a:ln>
                  <a:solidFill>
                    <a:srgbClr val="2B1640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  <a:latin typeface="Bitter" panose="00000500000000000000" pitchFamily="50" charset="0"/>
                </a:rPr>
                <a:t>DREAM HOME?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04284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07407E-6 L -0.40234 4.07407E-6 " pathEditMode="relative" rAng="0" ptsTypes="AA">
                                      <p:cBhvr>
                                        <p:cTn id="6" dur="1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17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7" presetClass="exit" presetSubtype="0" fill="hold" nodeType="withEffect">
                                  <p:stCondLst>
                                    <p:cond delay="8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8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E58E458-46D8-4C35-A895-0FDD360D44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44" b="7944"/>
          <a:stretch/>
        </p:blipFill>
        <p:spPr>
          <a:xfrm>
            <a:off x="-5532" y="0"/>
            <a:ext cx="12210291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867A388-1333-4781-B400-84BFED884812}"/>
              </a:ext>
            </a:extLst>
          </p:cNvPr>
          <p:cNvSpPr/>
          <p:nvPr/>
        </p:nvSpPr>
        <p:spPr>
          <a:xfrm>
            <a:off x="0" y="5219700"/>
            <a:ext cx="12192000" cy="1638300"/>
          </a:xfrm>
          <a:prstGeom prst="rect">
            <a:avLst/>
          </a:prstGeom>
          <a:solidFill>
            <a:srgbClr val="2B1640">
              <a:alpha val="8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arallelogram 5">
            <a:extLst>
              <a:ext uri="{FF2B5EF4-FFF2-40B4-BE49-F238E27FC236}">
                <a16:creationId xmlns:a16="http://schemas.microsoft.com/office/drawing/2014/main" id="{F7107277-2D09-4801-8436-7D9D57477A81}"/>
              </a:ext>
            </a:extLst>
          </p:cNvPr>
          <p:cNvSpPr/>
          <p:nvPr/>
        </p:nvSpPr>
        <p:spPr>
          <a:xfrm flipV="1">
            <a:off x="-4768125" y="0"/>
            <a:ext cx="3736233" cy="5219700"/>
          </a:xfrm>
          <a:prstGeom prst="parallelogram">
            <a:avLst>
              <a:gd name="adj" fmla="val 49607"/>
            </a:avLst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arallelogram 6">
            <a:extLst>
              <a:ext uri="{FF2B5EF4-FFF2-40B4-BE49-F238E27FC236}">
                <a16:creationId xmlns:a16="http://schemas.microsoft.com/office/drawing/2014/main" id="{B82EE45E-73B5-461F-8740-F9C6BAB1C88A}"/>
              </a:ext>
            </a:extLst>
          </p:cNvPr>
          <p:cNvSpPr/>
          <p:nvPr/>
        </p:nvSpPr>
        <p:spPr>
          <a:xfrm flipV="1">
            <a:off x="-6419669" y="0"/>
            <a:ext cx="3736233" cy="5219700"/>
          </a:xfrm>
          <a:prstGeom prst="parallelogram">
            <a:avLst>
              <a:gd name="adj" fmla="val 49607"/>
            </a:avLst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arallelogram 7">
            <a:extLst>
              <a:ext uri="{FF2B5EF4-FFF2-40B4-BE49-F238E27FC236}">
                <a16:creationId xmlns:a16="http://schemas.microsoft.com/office/drawing/2014/main" id="{4BA8605A-9C49-4243-AE8B-5D81A26A9B8E}"/>
              </a:ext>
            </a:extLst>
          </p:cNvPr>
          <p:cNvSpPr/>
          <p:nvPr/>
        </p:nvSpPr>
        <p:spPr>
          <a:xfrm flipV="1">
            <a:off x="-7038522" y="0"/>
            <a:ext cx="2568122" cy="5219700"/>
          </a:xfrm>
          <a:prstGeom prst="parallelogram">
            <a:avLst>
              <a:gd name="adj" fmla="val 72621"/>
            </a:avLst>
          </a:prstGeom>
          <a:solidFill>
            <a:schemeClr val="bg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arallelogram 8">
            <a:extLst>
              <a:ext uri="{FF2B5EF4-FFF2-40B4-BE49-F238E27FC236}">
                <a16:creationId xmlns:a16="http://schemas.microsoft.com/office/drawing/2014/main" id="{FB685C8C-B0FD-4CFF-99A4-832C7A2CA1AC}"/>
              </a:ext>
            </a:extLst>
          </p:cNvPr>
          <p:cNvSpPr/>
          <p:nvPr/>
        </p:nvSpPr>
        <p:spPr>
          <a:xfrm flipV="1">
            <a:off x="-7670981" y="0"/>
            <a:ext cx="2568122" cy="5219700"/>
          </a:xfrm>
          <a:prstGeom prst="parallelogram">
            <a:avLst>
              <a:gd name="adj" fmla="val 72621"/>
            </a:avLst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E4C6911-BE90-4D73-B2CB-7DEDACAFF351}"/>
              </a:ext>
            </a:extLst>
          </p:cNvPr>
          <p:cNvSpPr txBox="1"/>
          <p:nvPr/>
        </p:nvSpPr>
        <p:spPr>
          <a:xfrm>
            <a:off x="2349762" y="6353578"/>
            <a:ext cx="13728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Bitter" panose="00000500000000000000" pitchFamily="50" charset="0"/>
              </a:rPr>
              <a:t>1 Living Room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9DDBE46-89A4-4B15-8F9A-E173FBA4E495}"/>
              </a:ext>
            </a:extLst>
          </p:cNvPr>
          <p:cNvSpPr txBox="1"/>
          <p:nvPr/>
        </p:nvSpPr>
        <p:spPr>
          <a:xfrm>
            <a:off x="3688012" y="6353578"/>
            <a:ext cx="104640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Bitter" panose="00000500000000000000" pitchFamily="50" charset="0"/>
              </a:rPr>
              <a:t>4 Bedroom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D4AD9BA-694D-4114-9C15-6BED539DED4D}"/>
              </a:ext>
            </a:extLst>
          </p:cNvPr>
          <p:cNvSpPr txBox="1"/>
          <p:nvPr/>
        </p:nvSpPr>
        <p:spPr>
          <a:xfrm>
            <a:off x="4794865" y="6353579"/>
            <a:ext cx="119697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Bitter" panose="00000500000000000000" pitchFamily="50" charset="0"/>
              </a:rPr>
              <a:t>3 Bathroom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70C623C-016B-4C76-8EA7-0B996D7D1B3E}"/>
              </a:ext>
            </a:extLst>
          </p:cNvPr>
          <p:cNvSpPr txBox="1"/>
          <p:nvPr/>
        </p:nvSpPr>
        <p:spPr>
          <a:xfrm>
            <a:off x="6082652" y="6353578"/>
            <a:ext cx="8958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Bitter" panose="00000500000000000000" pitchFamily="50" charset="0"/>
              </a:rPr>
              <a:t>1 Gurage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4BAF0C2-8CFC-4F34-8A93-09A8B88C636F}"/>
              </a:ext>
            </a:extLst>
          </p:cNvPr>
          <p:cNvSpPr txBox="1"/>
          <p:nvPr/>
        </p:nvSpPr>
        <p:spPr>
          <a:xfrm>
            <a:off x="7060479" y="6353579"/>
            <a:ext cx="131100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Bitter" panose="00000500000000000000" pitchFamily="50" charset="0"/>
              </a:rPr>
              <a:t>3 Dinning Room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C748E6E-A947-4F65-B249-32BABC5FA9C9}"/>
              </a:ext>
            </a:extLst>
          </p:cNvPr>
          <p:cNvSpPr txBox="1"/>
          <p:nvPr/>
        </p:nvSpPr>
        <p:spPr>
          <a:xfrm>
            <a:off x="8373152" y="6353578"/>
            <a:ext cx="10532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Bitter" panose="00000500000000000000" pitchFamily="50" charset="0"/>
              </a:rPr>
              <a:t>2 Kitchen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19498C6-77F8-43FF-A1AA-E98619E3C029}"/>
              </a:ext>
            </a:extLst>
          </p:cNvPr>
          <p:cNvSpPr txBox="1"/>
          <p:nvPr/>
        </p:nvSpPr>
        <p:spPr>
          <a:xfrm>
            <a:off x="9556540" y="6353579"/>
            <a:ext cx="10115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Bitter" panose="00000500000000000000" pitchFamily="50" charset="0"/>
              </a:rPr>
              <a:t>1 Gym / Spa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D135774-C926-4294-B3CD-C9119A97C488}"/>
              </a:ext>
            </a:extLst>
          </p:cNvPr>
          <p:cNvSpPr txBox="1"/>
          <p:nvPr/>
        </p:nvSpPr>
        <p:spPr>
          <a:xfrm>
            <a:off x="10475006" y="6353578"/>
            <a:ext cx="152095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Bitter" panose="00000500000000000000" pitchFamily="50" charset="0"/>
              </a:rPr>
              <a:t>1 Swimming pool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2DD6C40-25A4-4B2F-BBAB-ACC85F129E9F}"/>
              </a:ext>
            </a:extLst>
          </p:cNvPr>
          <p:cNvGrpSpPr/>
          <p:nvPr/>
        </p:nvGrpSpPr>
        <p:grpSpPr>
          <a:xfrm>
            <a:off x="2706565" y="5602514"/>
            <a:ext cx="659272" cy="659272"/>
            <a:chOff x="2693682" y="5343862"/>
            <a:chExt cx="826132" cy="826132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F7176F09-EF32-46C2-8CFE-CE7877CC8ED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2913" y="5543093"/>
              <a:ext cx="427671" cy="427671"/>
            </a:xfrm>
            <a:prstGeom prst="rect">
              <a:avLst/>
            </a:prstGeom>
          </p:spPr>
        </p:pic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35CA68CB-3C17-491B-A539-9E0FE8D95665}"/>
                </a:ext>
              </a:extLst>
            </p:cNvPr>
            <p:cNvSpPr/>
            <p:nvPr/>
          </p:nvSpPr>
          <p:spPr>
            <a:xfrm>
              <a:off x="2693682" y="5343862"/>
              <a:ext cx="826132" cy="826132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D79A615-9161-4304-AF74-1E9D8C21ADA2}"/>
              </a:ext>
            </a:extLst>
          </p:cNvPr>
          <p:cNvGrpSpPr/>
          <p:nvPr/>
        </p:nvGrpSpPr>
        <p:grpSpPr>
          <a:xfrm>
            <a:off x="3877891" y="5602514"/>
            <a:ext cx="659272" cy="659272"/>
            <a:chOff x="2693682" y="5343862"/>
            <a:chExt cx="826132" cy="826132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858C83AE-CC65-4985-B333-48385031130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2913" y="5543093"/>
              <a:ext cx="427671" cy="427671"/>
            </a:xfrm>
            <a:prstGeom prst="rect">
              <a:avLst/>
            </a:prstGeom>
          </p:spPr>
        </p:pic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825D2F96-3D91-420A-97EF-383605CE6B4E}"/>
                </a:ext>
              </a:extLst>
            </p:cNvPr>
            <p:cNvSpPr/>
            <p:nvPr/>
          </p:nvSpPr>
          <p:spPr>
            <a:xfrm>
              <a:off x="2693682" y="5343862"/>
              <a:ext cx="826132" cy="826132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A66207D-2325-43EE-88CE-B56591A7931A}"/>
              </a:ext>
            </a:extLst>
          </p:cNvPr>
          <p:cNvGrpSpPr/>
          <p:nvPr/>
        </p:nvGrpSpPr>
        <p:grpSpPr>
          <a:xfrm>
            <a:off x="5049217" y="5602514"/>
            <a:ext cx="659272" cy="659272"/>
            <a:chOff x="2693682" y="5343862"/>
            <a:chExt cx="826132" cy="826132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996226AD-2043-498D-9A34-4CEE59CCBA4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2913" y="5543093"/>
              <a:ext cx="427671" cy="427671"/>
            </a:xfrm>
            <a:prstGeom prst="rect">
              <a:avLst/>
            </a:prstGeom>
          </p:spPr>
        </p:pic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D1FA4973-CBB6-4F55-B844-29BAB7CCCE75}"/>
                </a:ext>
              </a:extLst>
            </p:cNvPr>
            <p:cNvSpPr/>
            <p:nvPr/>
          </p:nvSpPr>
          <p:spPr>
            <a:xfrm>
              <a:off x="2693682" y="5343862"/>
              <a:ext cx="826132" cy="826132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4FB2FF9-68D8-4C07-BE14-819D41FD1B35}"/>
              </a:ext>
            </a:extLst>
          </p:cNvPr>
          <p:cNvGrpSpPr/>
          <p:nvPr/>
        </p:nvGrpSpPr>
        <p:grpSpPr>
          <a:xfrm>
            <a:off x="6220543" y="5602514"/>
            <a:ext cx="659272" cy="659272"/>
            <a:chOff x="2693682" y="5343862"/>
            <a:chExt cx="826132" cy="826132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A294689A-4C6B-4D0B-A27B-9D73641E292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2913" y="5543093"/>
              <a:ext cx="427671" cy="427671"/>
            </a:xfrm>
            <a:prstGeom prst="rect">
              <a:avLst/>
            </a:prstGeom>
          </p:spPr>
        </p:pic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08197A16-126D-44B1-ACCB-46ECF1FC6BE5}"/>
                </a:ext>
              </a:extLst>
            </p:cNvPr>
            <p:cNvSpPr/>
            <p:nvPr/>
          </p:nvSpPr>
          <p:spPr>
            <a:xfrm>
              <a:off x="2693682" y="5343862"/>
              <a:ext cx="826132" cy="826132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45FDE3DE-C631-4A5A-862A-B0A1A78A35A3}"/>
              </a:ext>
            </a:extLst>
          </p:cNvPr>
          <p:cNvGrpSpPr/>
          <p:nvPr/>
        </p:nvGrpSpPr>
        <p:grpSpPr>
          <a:xfrm>
            <a:off x="7391869" y="5602514"/>
            <a:ext cx="659272" cy="659272"/>
            <a:chOff x="2693682" y="5343862"/>
            <a:chExt cx="826132" cy="826132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89223A8A-A9C0-4B8E-B413-B2930FEDBE9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2913" y="5543093"/>
              <a:ext cx="427671" cy="427671"/>
            </a:xfrm>
            <a:prstGeom prst="rect">
              <a:avLst/>
            </a:prstGeom>
          </p:spPr>
        </p:pic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901B2613-75D6-41BD-8566-40A3D39ABD16}"/>
                </a:ext>
              </a:extLst>
            </p:cNvPr>
            <p:cNvSpPr/>
            <p:nvPr/>
          </p:nvSpPr>
          <p:spPr>
            <a:xfrm>
              <a:off x="2693682" y="5343862"/>
              <a:ext cx="826132" cy="826132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D58A5F42-C76B-419F-9DB8-E361D88B5B8C}"/>
              </a:ext>
            </a:extLst>
          </p:cNvPr>
          <p:cNvGrpSpPr/>
          <p:nvPr/>
        </p:nvGrpSpPr>
        <p:grpSpPr>
          <a:xfrm>
            <a:off x="8563195" y="5602514"/>
            <a:ext cx="659272" cy="659272"/>
            <a:chOff x="2693682" y="5343862"/>
            <a:chExt cx="826132" cy="826132"/>
          </a:xfrm>
        </p:grpSpPr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E57C0ABC-E2A7-4C00-B911-A1A92C42C97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2913" y="5543093"/>
              <a:ext cx="427671" cy="427671"/>
            </a:xfrm>
            <a:prstGeom prst="rect">
              <a:avLst/>
            </a:prstGeom>
          </p:spPr>
        </p:pic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2502AA3D-ABFF-4B83-85F9-66E43282384A}"/>
                </a:ext>
              </a:extLst>
            </p:cNvPr>
            <p:cNvSpPr/>
            <p:nvPr/>
          </p:nvSpPr>
          <p:spPr>
            <a:xfrm>
              <a:off x="2693682" y="5343862"/>
              <a:ext cx="826132" cy="826132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AB361AF1-F7AC-4580-B06F-3420F0CED888}"/>
              </a:ext>
            </a:extLst>
          </p:cNvPr>
          <p:cNvGrpSpPr/>
          <p:nvPr/>
        </p:nvGrpSpPr>
        <p:grpSpPr>
          <a:xfrm>
            <a:off x="9734521" y="5602514"/>
            <a:ext cx="659272" cy="659272"/>
            <a:chOff x="2693682" y="5343862"/>
            <a:chExt cx="826132" cy="826132"/>
          </a:xfrm>
        </p:grpSpPr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DA24EDE1-5ECA-4CC5-BB02-D47986BB5F4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2913" y="5543093"/>
              <a:ext cx="427671" cy="427671"/>
            </a:xfrm>
            <a:prstGeom prst="rect">
              <a:avLst/>
            </a:prstGeom>
          </p:spPr>
        </p:pic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54B83512-6245-4A93-AB64-83D9471BDEEF}"/>
                </a:ext>
              </a:extLst>
            </p:cNvPr>
            <p:cNvSpPr/>
            <p:nvPr/>
          </p:nvSpPr>
          <p:spPr>
            <a:xfrm>
              <a:off x="2693682" y="5343862"/>
              <a:ext cx="826132" cy="826132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E91DD2F8-FE4C-456D-851F-1FC5724478A5}"/>
              </a:ext>
            </a:extLst>
          </p:cNvPr>
          <p:cNvGrpSpPr/>
          <p:nvPr/>
        </p:nvGrpSpPr>
        <p:grpSpPr>
          <a:xfrm>
            <a:off x="10905847" y="5602514"/>
            <a:ext cx="659272" cy="659272"/>
            <a:chOff x="2693682" y="5343862"/>
            <a:chExt cx="826132" cy="826132"/>
          </a:xfrm>
        </p:grpSpPr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1FC6CD47-59FA-47DE-AB10-7A9D350577A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2913" y="5543093"/>
              <a:ext cx="427671" cy="427671"/>
            </a:xfrm>
            <a:prstGeom prst="rect">
              <a:avLst/>
            </a:prstGeom>
          </p:spPr>
        </p:pic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870FCA74-6B0E-4F65-8CB5-5C415FF7FD9A}"/>
                </a:ext>
              </a:extLst>
            </p:cNvPr>
            <p:cNvSpPr/>
            <p:nvPr/>
          </p:nvSpPr>
          <p:spPr>
            <a:xfrm>
              <a:off x="2693682" y="5343862"/>
              <a:ext cx="826132" cy="826132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8" name="Picture 47"/>
          <p:cNvPicPr>
            <a:picLocks noChangeAspect="1"/>
          </p:cNvPicPr>
          <p:nvPr/>
        </p:nvPicPr>
        <p:blipFill>
          <a:blip r:embed="rId11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5692" y="-542925"/>
            <a:ext cx="2258291" cy="22582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49" name="Group 48">
            <a:extLst>
              <a:ext uri="{FF2B5EF4-FFF2-40B4-BE49-F238E27FC236}">
                <a16:creationId xmlns:a16="http://schemas.microsoft.com/office/drawing/2014/main" id="{3446E7A1-3901-4104-8D06-5DB1C58F6A09}"/>
              </a:ext>
            </a:extLst>
          </p:cNvPr>
          <p:cNvGrpSpPr/>
          <p:nvPr/>
        </p:nvGrpSpPr>
        <p:grpSpPr>
          <a:xfrm>
            <a:off x="-5531" y="5219700"/>
            <a:ext cx="2330775" cy="1638300"/>
            <a:chOff x="16702" y="5219700"/>
            <a:chExt cx="2330775" cy="1638300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73099229-F0AD-4350-8F06-1D601E905683}"/>
                </a:ext>
              </a:extLst>
            </p:cNvPr>
            <p:cNvSpPr/>
            <p:nvPr/>
          </p:nvSpPr>
          <p:spPr>
            <a:xfrm>
              <a:off x="16702" y="5219700"/>
              <a:ext cx="2330775" cy="1638300"/>
            </a:xfrm>
            <a:prstGeom prst="rect">
              <a:avLst/>
            </a:prstGeom>
            <a:solidFill>
              <a:schemeClr val="bg1">
                <a:alpha val="85000"/>
              </a:schemeClr>
            </a:solidFill>
            <a:ln>
              <a:noFill/>
            </a:ln>
            <a:effectLst>
              <a:outerShdw blurRad="2540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8C25809F-5420-47F5-A552-8E4823F6C716}"/>
                </a:ext>
              </a:extLst>
            </p:cNvPr>
            <p:cNvSpPr txBox="1"/>
            <p:nvPr/>
          </p:nvSpPr>
          <p:spPr>
            <a:xfrm>
              <a:off x="164116" y="5602514"/>
              <a:ext cx="20403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2B1640"/>
                  </a:solidFill>
                </a:rPr>
                <a:t>1-800-123-4567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9EE0EB99-ECBE-494A-A743-93DBCF0FBB16}"/>
                </a:ext>
              </a:extLst>
            </p:cNvPr>
            <p:cNvSpPr txBox="1"/>
            <p:nvPr/>
          </p:nvSpPr>
          <p:spPr>
            <a:xfrm>
              <a:off x="164116" y="6169994"/>
              <a:ext cx="20403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2B1640"/>
                  </a:solidFill>
                </a:rPr>
                <a:t>www.gianthomere.com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612549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0" fill="hold"/>
                                        <p:tgtEl>
                                          <p:spTgt spid="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E58E458-46D8-4C35-A895-0FDD360D44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43" b="7143"/>
          <a:stretch/>
        </p:blipFill>
        <p:spPr>
          <a:xfrm>
            <a:off x="3735" y="0"/>
            <a:ext cx="12192001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867A388-1333-4781-B400-84BFED884812}"/>
              </a:ext>
            </a:extLst>
          </p:cNvPr>
          <p:cNvSpPr/>
          <p:nvPr/>
        </p:nvSpPr>
        <p:spPr>
          <a:xfrm>
            <a:off x="0" y="5219700"/>
            <a:ext cx="12192000" cy="1638300"/>
          </a:xfrm>
          <a:prstGeom prst="rect">
            <a:avLst/>
          </a:prstGeom>
          <a:solidFill>
            <a:srgbClr val="2B1640">
              <a:alpha val="8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arallelogram 5">
            <a:extLst>
              <a:ext uri="{FF2B5EF4-FFF2-40B4-BE49-F238E27FC236}">
                <a16:creationId xmlns:a16="http://schemas.microsoft.com/office/drawing/2014/main" id="{F7107277-2D09-4801-8436-7D9D57477A81}"/>
              </a:ext>
            </a:extLst>
          </p:cNvPr>
          <p:cNvSpPr/>
          <p:nvPr/>
        </p:nvSpPr>
        <p:spPr>
          <a:xfrm flipV="1">
            <a:off x="-4768125" y="0"/>
            <a:ext cx="3736233" cy="5219700"/>
          </a:xfrm>
          <a:prstGeom prst="parallelogram">
            <a:avLst>
              <a:gd name="adj" fmla="val 49607"/>
            </a:avLst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arallelogram 6">
            <a:extLst>
              <a:ext uri="{FF2B5EF4-FFF2-40B4-BE49-F238E27FC236}">
                <a16:creationId xmlns:a16="http://schemas.microsoft.com/office/drawing/2014/main" id="{B82EE45E-73B5-461F-8740-F9C6BAB1C88A}"/>
              </a:ext>
            </a:extLst>
          </p:cNvPr>
          <p:cNvSpPr/>
          <p:nvPr/>
        </p:nvSpPr>
        <p:spPr>
          <a:xfrm flipV="1">
            <a:off x="-6419669" y="0"/>
            <a:ext cx="3736233" cy="5219700"/>
          </a:xfrm>
          <a:prstGeom prst="parallelogram">
            <a:avLst>
              <a:gd name="adj" fmla="val 49607"/>
            </a:avLst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arallelogram 7">
            <a:extLst>
              <a:ext uri="{FF2B5EF4-FFF2-40B4-BE49-F238E27FC236}">
                <a16:creationId xmlns:a16="http://schemas.microsoft.com/office/drawing/2014/main" id="{4BA8605A-9C49-4243-AE8B-5D81A26A9B8E}"/>
              </a:ext>
            </a:extLst>
          </p:cNvPr>
          <p:cNvSpPr/>
          <p:nvPr/>
        </p:nvSpPr>
        <p:spPr>
          <a:xfrm flipV="1">
            <a:off x="-7038522" y="0"/>
            <a:ext cx="2568122" cy="5219700"/>
          </a:xfrm>
          <a:prstGeom prst="parallelogram">
            <a:avLst>
              <a:gd name="adj" fmla="val 72621"/>
            </a:avLst>
          </a:prstGeom>
          <a:solidFill>
            <a:schemeClr val="bg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arallelogram 8">
            <a:extLst>
              <a:ext uri="{FF2B5EF4-FFF2-40B4-BE49-F238E27FC236}">
                <a16:creationId xmlns:a16="http://schemas.microsoft.com/office/drawing/2014/main" id="{FB685C8C-B0FD-4CFF-99A4-832C7A2CA1AC}"/>
              </a:ext>
            </a:extLst>
          </p:cNvPr>
          <p:cNvSpPr/>
          <p:nvPr/>
        </p:nvSpPr>
        <p:spPr>
          <a:xfrm flipV="1">
            <a:off x="-7670981" y="0"/>
            <a:ext cx="2568122" cy="5219700"/>
          </a:xfrm>
          <a:prstGeom prst="parallelogram">
            <a:avLst>
              <a:gd name="adj" fmla="val 72621"/>
            </a:avLst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E4C6911-BE90-4D73-B2CB-7DEDACAFF351}"/>
              </a:ext>
            </a:extLst>
          </p:cNvPr>
          <p:cNvSpPr txBox="1"/>
          <p:nvPr/>
        </p:nvSpPr>
        <p:spPr>
          <a:xfrm>
            <a:off x="2349762" y="6353578"/>
            <a:ext cx="13728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Bitter" panose="00000500000000000000" pitchFamily="50" charset="0"/>
              </a:rPr>
              <a:t>1 Living Room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9DDBE46-89A4-4B15-8F9A-E173FBA4E495}"/>
              </a:ext>
            </a:extLst>
          </p:cNvPr>
          <p:cNvSpPr txBox="1"/>
          <p:nvPr/>
        </p:nvSpPr>
        <p:spPr>
          <a:xfrm>
            <a:off x="3688012" y="6353578"/>
            <a:ext cx="104640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Bitter" panose="00000500000000000000" pitchFamily="50" charset="0"/>
              </a:rPr>
              <a:t>4 Bedroom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D4AD9BA-694D-4114-9C15-6BED539DED4D}"/>
              </a:ext>
            </a:extLst>
          </p:cNvPr>
          <p:cNvSpPr txBox="1"/>
          <p:nvPr/>
        </p:nvSpPr>
        <p:spPr>
          <a:xfrm>
            <a:off x="4794865" y="6353579"/>
            <a:ext cx="119697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Bitter" panose="00000500000000000000" pitchFamily="50" charset="0"/>
              </a:rPr>
              <a:t>3 Bathroom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70C623C-016B-4C76-8EA7-0B996D7D1B3E}"/>
              </a:ext>
            </a:extLst>
          </p:cNvPr>
          <p:cNvSpPr txBox="1"/>
          <p:nvPr/>
        </p:nvSpPr>
        <p:spPr>
          <a:xfrm>
            <a:off x="6082652" y="6353578"/>
            <a:ext cx="8958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Bitter" panose="00000500000000000000" pitchFamily="50" charset="0"/>
              </a:rPr>
              <a:t>1 Gurage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4BAF0C2-8CFC-4F34-8A93-09A8B88C636F}"/>
              </a:ext>
            </a:extLst>
          </p:cNvPr>
          <p:cNvSpPr txBox="1"/>
          <p:nvPr/>
        </p:nvSpPr>
        <p:spPr>
          <a:xfrm>
            <a:off x="7060479" y="6353579"/>
            <a:ext cx="131100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Bitter" panose="00000500000000000000" pitchFamily="50" charset="0"/>
              </a:rPr>
              <a:t>3 Dinning Room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C748E6E-A947-4F65-B249-32BABC5FA9C9}"/>
              </a:ext>
            </a:extLst>
          </p:cNvPr>
          <p:cNvSpPr txBox="1"/>
          <p:nvPr/>
        </p:nvSpPr>
        <p:spPr>
          <a:xfrm>
            <a:off x="8373152" y="6353578"/>
            <a:ext cx="10532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Bitter" panose="00000500000000000000" pitchFamily="50" charset="0"/>
              </a:rPr>
              <a:t>2 Kitchen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19498C6-77F8-43FF-A1AA-E98619E3C029}"/>
              </a:ext>
            </a:extLst>
          </p:cNvPr>
          <p:cNvSpPr txBox="1"/>
          <p:nvPr/>
        </p:nvSpPr>
        <p:spPr>
          <a:xfrm>
            <a:off x="9556540" y="6353579"/>
            <a:ext cx="10115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Bitter" panose="00000500000000000000" pitchFamily="50" charset="0"/>
              </a:rPr>
              <a:t>1 Gym / Spa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D135774-C926-4294-B3CD-C9119A97C488}"/>
              </a:ext>
            </a:extLst>
          </p:cNvPr>
          <p:cNvSpPr txBox="1"/>
          <p:nvPr/>
        </p:nvSpPr>
        <p:spPr>
          <a:xfrm>
            <a:off x="10475006" y="6353578"/>
            <a:ext cx="152095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Bitter" panose="00000500000000000000" pitchFamily="50" charset="0"/>
              </a:rPr>
              <a:t>1 Swimming pool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2DD6C40-25A4-4B2F-BBAB-ACC85F129E9F}"/>
              </a:ext>
            </a:extLst>
          </p:cNvPr>
          <p:cNvGrpSpPr/>
          <p:nvPr/>
        </p:nvGrpSpPr>
        <p:grpSpPr>
          <a:xfrm>
            <a:off x="2706565" y="5602514"/>
            <a:ext cx="659272" cy="659272"/>
            <a:chOff x="2693682" y="5343862"/>
            <a:chExt cx="826132" cy="826132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F7176F09-EF32-46C2-8CFE-CE7877CC8ED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2913" y="5543093"/>
              <a:ext cx="427671" cy="427671"/>
            </a:xfrm>
            <a:prstGeom prst="rect">
              <a:avLst/>
            </a:prstGeom>
          </p:spPr>
        </p:pic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35CA68CB-3C17-491B-A539-9E0FE8D95665}"/>
                </a:ext>
              </a:extLst>
            </p:cNvPr>
            <p:cNvSpPr/>
            <p:nvPr/>
          </p:nvSpPr>
          <p:spPr>
            <a:xfrm>
              <a:off x="2693682" y="5343862"/>
              <a:ext cx="826132" cy="826132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D79A615-9161-4304-AF74-1E9D8C21ADA2}"/>
              </a:ext>
            </a:extLst>
          </p:cNvPr>
          <p:cNvGrpSpPr/>
          <p:nvPr/>
        </p:nvGrpSpPr>
        <p:grpSpPr>
          <a:xfrm>
            <a:off x="3877891" y="5602514"/>
            <a:ext cx="659272" cy="659272"/>
            <a:chOff x="2693682" y="5343862"/>
            <a:chExt cx="826132" cy="826132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858C83AE-CC65-4985-B333-48385031130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2913" y="5543093"/>
              <a:ext cx="427671" cy="427671"/>
            </a:xfrm>
            <a:prstGeom prst="rect">
              <a:avLst/>
            </a:prstGeom>
          </p:spPr>
        </p:pic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825D2F96-3D91-420A-97EF-383605CE6B4E}"/>
                </a:ext>
              </a:extLst>
            </p:cNvPr>
            <p:cNvSpPr/>
            <p:nvPr/>
          </p:nvSpPr>
          <p:spPr>
            <a:xfrm>
              <a:off x="2693682" y="5343862"/>
              <a:ext cx="826132" cy="826132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A66207D-2325-43EE-88CE-B56591A7931A}"/>
              </a:ext>
            </a:extLst>
          </p:cNvPr>
          <p:cNvGrpSpPr/>
          <p:nvPr/>
        </p:nvGrpSpPr>
        <p:grpSpPr>
          <a:xfrm>
            <a:off x="5049217" y="5602514"/>
            <a:ext cx="659272" cy="659272"/>
            <a:chOff x="2693682" y="5343862"/>
            <a:chExt cx="826132" cy="826132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996226AD-2043-498D-9A34-4CEE59CCBA4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2913" y="5543093"/>
              <a:ext cx="427671" cy="427671"/>
            </a:xfrm>
            <a:prstGeom prst="rect">
              <a:avLst/>
            </a:prstGeom>
          </p:spPr>
        </p:pic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D1FA4973-CBB6-4F55-B844-29BAB7CCCE75}"/>
                </a:ext>
              </a:extLst>
            </p:cNvPr>
            <p:cNvSpPr/>
            <p:nvPr/>
          </p:nvSpPr>
          <p:spPr>
            <a:xfrm>
              <a:off x="2693682" y="5343862"/>
              <a:ext cx="826132" cy="826132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4FB2FF9-68D8-4C07-BE14-819D41FD1B35}"/>
              </a:ext>
            </a:extLst>
          </p:cNvPr>
          <p:cNvGrpSpPr/>
          <p:nvPr/>
        </p:nvGrpSpPr>
        <p:grpSpPr>
          <a:xfrm>
            <a:off x="6220543" y="5602514"/>
            <a:ext cx="659272" cy="659272"/>
            <a:chOff x="2693682" y="5343862"/>
            <a:chExt cx="826132" cy="826132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A294689A-4C6B-4D0B-A27B-9D73641E292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2913" y="5543093"/>
              <a:ext cx="427671" cy="427671"/>
            </a:xfrm>
            <a:prstGeom prst="rect">
              <a:avLst/>
            </a:prstGeom>
          </p:spPr>
        </p:pic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08197A16-126D-44B1-ACCB-46ECF1FC6BE5}"/>
                </a:ext>
              </a:extLst>
            </p:cNvPr>
            <p:cNvSpPr/>
            <p:nvPr/>
          </p:nvSpPr>
          <p:spPr>
            <a:xfrm>
              <a:off x="2693682" y="5343862"/>
              <a:ext cx="826132" cy="826132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45FDE3DE-C631-4A5A-862A-B0A1A78A35A3}"/>
              </a:ext>
            </a:extLst>
          </p:cNvPr>
          <p:cNvGrpSpPr/>
          <p:nvPr/>
        </p:nvGrpSpPr>
        <p:grpSpPr>
          <a:xfrm>
            <a:off x="7391869" y="5602514"/>
            <a:ext cx="659272" cy="659272"/>
            <a:chOff x="2693682" y="5343862"/>
            <a:chExt cx="826132" cy="826132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89223A8A-A9C0-4B8E-B413-B2930FEDBE9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2913" y="5543093"/>
              <a:ext cx="427671" cy="427671"/>
            </a:xfrm>
            <a:prstGeom prst="rect">
              <a:avLst/>
            </a:prstGeom>
          </p:spPr>
        </p:pic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901B2613-75D6-41BD-8566-40A3D39ABD16}"/>
                </a:ext>
              </a:extLst>
            </p:cNvPr>
            <p:cNvSpPr/>
            <p:nvPr/>
          </p:nvSpPr>
          <p:spPr>
            <a:xfrm>
              <a:off x="2693682" y="5343862"/>
              <a:ext cx="826132" cy="826132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D58A5F42-C76B-419F-9DB8-E361D88B5B8C}"/>
              </a:ext>
            </a:extLst>
          </p:cNvPr>
          <p:cNvGrpSpPr/>
          <p:nvPr/>
        </p:nvGrpSpPr>
        <p:grpSpPr>
          <a:xfrm>
            <a:off x="8563195" y="5602514"/>
            <a:ext cx="659272" cy="659272"/>
            <a:chOff x="2693682" y="5343862"/>
            <a:chExt cx="826132" cy="826132"/>
          </a:xfrm>
        </p:grpSpPr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E57C0ABC-E2A7-4C00-B911-A1A92C42C97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2913" y="5543093"/>
              <a:ext cx="427671" cy="427671"/>
            </a:xfrm>
            <a:prstGeom prst="rect">
              <a:avLst/>
            </a:prstGeom>
          </p:spPr>
        </p:pic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2502AA3D-ABFF-4B83-85F9-66E43282384A}"/>
                </a:ext>
              </a:extLst>
            </p:cNvPr>
            <p:cNvSpPr/>
            <p:nvPr/>
          </p:nvSpPr>
          <p:spPr>
            <a:xfrm>
              <a:off x="2693682" y="5343862"/>
              <a:ext cx="826132" cy="826132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AB361AF1-F7AC-4580-B06F-3420F0CED888}"/>
              </a:ext>
            </a:extLst>
          </p:cNvPr>
          <p:cNvGrpSpPr/>
          <p:nvPr/>
        </p:nvGrpSpPr>
        <p:grpSpPr>
          <a:xfrm>
            <a:off x="9734521" y="5602514"/>
            <a:ext cx="659272" cy="659272"/>
            <a:chOff x="2693682" y="5343862"/>
            <a:chExt cx="826132" cy="826132"/>
          </a:xfrm>
        </p:grpSpPr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DA24EDE1-5ECA-4CC5-BB02-D47986BB5F4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2913" y="5543093"/>
              <a:ext cx="427671" cy="427671"/>
            </a:xfrm>
            <a:prstGeom prst="rect">
              <a:avLst/>
            </a:prstGeom>
          </p:spPr>
        </p:pic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54B83512-6245-4A93-AB64-83D9471BDEEF}"/>
                </a:ext>
              </a:extLst>
            </p:cNvPr>
            <p:cNvSpPr/>
            <p:nvPr/>
          </p:nvSpPr>
          <p:spPr>
            <a:xfrm>
              <a:off x="2693682" y="5343862"/>
              <a:ext cx="826132" cy="826132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E91DD2F8-FE4C-456D-851F-1FC5724478A5}"/>
              </a:ext>
            </a:extLst>
          </p:cNvPr>
          <p:cNvGrpSpPr/>
          <p:nvPr/>
        </p:nvGrpSpPr>
        <p:grpSpPr>
          <a:xfrm>
            <a:off x="10905847" y="5602514"/>
            <a:ext cx="659272" cy="659272"/>
            <a:chOff x="2693682" y="5343862"/>
            <a:chExt cx="826132" cy="826132"/>
          </a:xfrm>
        </p:grpSpPr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1FC6CD47-59FA-47DE-AB10-7A9D350577A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2913" y="5543093"/>
              <a:ext cx="427671" cy="427671"/>
            </a:xfrm>
            <a:prstGeom prst="rect">
              <a:avLst/>
            </a:prstGeom>
          </p:spPr>
        </p:pic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870FCA74-6B0E-4F65-8CB5-5C415FF7FD9A}"/>
                </a:ext>
              </a:extLst>
            </p:cNvPr>
            <p:cNvSpPr/>
            <p:nvPr/>
          </p:nvSpPr>
          <p:spPr>
            <a:xfrm>
              <a:off x="2693682" y="5343862"/>
              <a:ext cx="826132" cy="826132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2D3B9DC7-D6EF-427B-8D1A-74AC30DF6364}"/>
              </a:ext>
            </a:extLst>
          </p:cNvPr>
          <p:cNvGrpSpPr/>
          <p:nvPr/>
        </p:nvGrpSpPr>
        <p:grpSpPr>
          <a:xfrm>
            <a:off x="6625220" y="775386"/>
            <a:ext cx="4939899" cy="3657600"/>
            <a:chOff x="661849" y="775386"/>
            <a:chExt cx="4939899" cy="3657600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E64D624F-8FB2-4D20-A139-610558F7C6B2}"/>
                </a:ext>
              </a:extLst>
            </p:cNvPr>
            <p:cNvSpPr/>
            <p:nvPr/>
          </p:nvSpPr>
          <p:spPr>
            <a:xfrm>
              <a:off x="661849" y="775386"/>
              <a:ext cx="4939899" cy="3657600"/>
            </a:xfrm>
            <a:custGeom>
              <a:avLst/>
              <a:gdLst>
                <a:gd name="connsiteX0" fmla="*/ 0 w 4939899"/>
                <a:gd name="connsiteY0" fmla="*/ 0 h 3657600"/>
                <a:gd name="connsiteX1" fmla="*/ 4939899 w 4939899"/>
                <a:gd name="connsiteY1" fmla="*/ 0 h 3657600"/>
                <a:gd name="connsiteX2" fmla="*/ 4939899 w 4939899"/>
                <a:gd name="connsiteY2" fmla="*/ 3657600 h 3657600"/>
                <a:gd name="connsiteX3" fmla="*/ 0 w 4939899"/>
                <a:gd name="connsiteY3" fmla="*/ 3657600 h 3657600"/>
                <a:gd name="connsiteX4" fmla="*/ 0 w 4939899"/>
                <a:gd name="connsiteY4" fmla="*/ 0 h 3657600"/>
                <a:gd name="connsiteX0" fmla="*/ 362857 w 4939899"/>
                <a:gd name="connsiteY0" fmla="*/ 566057 h 3657600"/>
                <a:gd name="connsiteX1" fmla="*/ 4939899 w 4939899"/>
                <a:gd name="connsiteY1" fmla="*/ 0 h 3657600"/>
                <a:gd name="connsiteX2" fmla="*/ 4939899 w 4939899"/>
                <a:gd name="connsiteY2" fmla="*/ 3657600 h 3657600"/>
                <a:gd name="connsiteX3" fmla="*/ 0 w 4939899"/>
                <a:gd name="connsiteY3" fmla="*/ 3657600 h 3657600"/>
                <a:gd name="connsiteX4" fmla="*/ 362857 w 4939899"/>
                <a:gd name="connsiteY4" fmla="*/ 566057 h 3657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39899" h="3657600">
                  <a:moveTo>
                    <a:pt x="362857" y="566057"/>
                  </a:moveTo>
                  <a:lnTo>
                    <a:pt x="4939899" y="0"/>
                  </a:lnTo>
                  <a:lnTo>
                    <a:pt x="4939899" y="3657600"/>
                  </a:lnTo>
                  <a:lnTo>
                    <a:pt x="0" y="3657600"/>
                  </a:lnTo>
                  <a:lnTo>
                    <a:pt x="362857" y="566057"/>
                  </a:lnTo>
                  <a:close/>
                </a:path>
              </a:pathLst>
            </a:custGeom>
            <a:solidFill>
              <a:srgbClr val="F2401B">
                <a:alpha val="80000"/>
              </a:srgbClr>
            </a:solidFill>
            <a:ln w="28575">
              <a:solidFill>
                <a:schemeClr val="bg1"/>
              </a:solidFill>
            </a:ln>
            <a:effectLst>
              <a:outerShdw blurRad="2540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8CD4EEAD-7427-4F74-911D-D44669F14217}"/>
                </a:ext>
              </a:extLst>
            </p:cNvPr>
            <p:cNvSpPr txBox="1"/>
            <p:nvPr/>
          </p:nvSpPr>
          <p:spPr>
            <a:xfrm>
              <a:off x="1468732" y="1251239"/>
              <a:ext cx="332613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Brush Script Std" panose="03060802040607070404" pitchFamily="66" charset="0"/>
                </a:rPr>
                <a:t>Price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C1FD67E1-42BC-4730-9B00-7CEE7F9CD130}"/>
                </a:ext>
              </a:extLst>
            </p:cNvPr>
            <p:cNvSpPr txBox="1"/>
            <p:nvPr/>
          </p:nvSpPr>
          <p:spPr>
            <a:xfrm>
              <a:off x="1216436" y="2318852"/>
              <a:ext cx="3885031" cy="4975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000" dirty="0">
                  <a:solidFill>
                    <a:schemeClr val="bg1"/>
                  </a:solidFill>
                  <a:latin typeface="Bitter" panose="00000500000000000000" pitchFamily="50" charset="0"/>
                </a:rPr>
                <a:t>AN INCREDIBLE PRICE</a:t>
              </a:r>
            </a:p>
          </p:txBody>
        </p:sp>
        <p:sp>
          <p:nvSpPr>
            <p:cNvPr id="56" name="Rectangle 50">
              <a:extLst>
                <a:ext uri="{FF2B5EF4-FFF2-40B4-BE49-F238E27FC236}">
                  <a16:creationId xmlns:a16="http://schemas.microsoft.com/office/drawing/2014/main" id="{BD98A58E-FD9C-4BD3-9988-9D51A8960346}"/>
                </a:ext>
              </a:extLst>
            </p:cNvPr>
            <p:cNvSpPr/>
            <p:nvPr/>
          </p:nvSpPr>
          <p:spPr>
            <a:xfrm>
              <a:off x="1317055" y="1992900"/>
              <a:ext cx="3629486" cy="45719"/>
            </a:xfrm>
            <a:custGeom>
              <a:avLst/>
              <a:gdLst>
                <a:gd name="connsiteX0" fmla="*/ 0 w 4939899"/>
                <a:gd name="connsiteY0" fmla="*/ 0 h 3657600"/>
                <a:gd name="connsiteX1" fmla="*/ 4939899 w 4939899"/>
                <a:gd name="connsiteY1" fmla="*/ 0 h 3657600"/>
                <a:gd name="connsiteX2" fmla="*/ 4939899 w 4939899"/>
                <a:gd name="connsiteY2" fmla="*/ 3657600 h 3657600"/>
                <a:gd name="connsiteX3" fmla="*/ 0 w 4939899"/>
                <a:gd name="connsiteY3" fmla="*/ 3657600 h 3657600"/>
                <a:gd name="connsiteX4" fmla="*/ 0 w 4939899"/>
                <a:gd name="connsiteY4" fmla="*/ 0 h 3657600"/>
                <a:gd name="connsiteX0" fmla="*/ 362857 w 4939899"/>
                <a:gd name="connsiteY0" fmla="*/ 566057 h 3657600"/>
                <a:gd name="connsiteX1" fmla="*/ 4939899 w 4939899"/>
                <a:gd name="connsiteY1" fmla="*/ 0 h 3657600"/>
                <a:gd name="connsiteX2" fmla="*/ 4939899 w 4939899"/>
                <a:gd name="connsiteY2" fmla="*/ 3657600 h 3657600"/>
                <a:gd name="connsiteX3" fmla="*/ 0 w 4939899"/>
                <a:gd name="connsiteY3" fmla="*/ 3657600 h 3657600"/>
                <a:gd name="connsiteX4" fmla="*/ 362857 w 4939899"/>
                <a:gd name="connsiteY4" fmla="*/ 566057 h 3657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39899" h="3657600">
                  <a:moveTo>
                    <a:pt x="362857" y="566057"/>
                  </a:moveTo>
                  <a:lnTo>
                    <a:pt x="4939899" y="0"/>
                  </a:lnTo>
                  <a:lnTo>
                    <a:pt x="4939899" y="3657600"/>
                  </a:lnTo>
                  <a:lnTo>
                    <a:pt x="0" y="3657600"/>
                  </a:lnTo>
                  <a:lnTo>
                    <a:pt x="362857" y="566057"/>
                  </a:lnTo>
                  <a:close/>
                </a:path>
              </a:pathLst>
            </a:custGeom>
            <a:solidFill>
              <a:schemeClr val="bg1">
                <a:alpha val="80000"/>
              </a:schemeClr>
            </a:solidFill>
            <a:ln>
              <a:noFill/>
            </a:ln>
            <a:effectLst>
              <a:outerShdw blurRad="2540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9E9CDB86-5526-4BA5-95C0-F359687527F3}"/>
                </a:ext>
              </a:extLst>
            </p:cNvPr>
            <p:cNvSpPr txBox="1"/>
            <p:nvPr/>
          </p:nvSpPr>
          <p:spPr>
            <a:xfrm>
              <a:off x="1216436" y="2545213"/>
              <a:ext cx="3885031" cy="13080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6000" b="1" dirty="0">
                  <a:solidFill>
                    <a:schemeClr val="bg1"/>
                  </a:solidFill>
                  <a:latin typeface="Bitter" panose="00000500000000000000" pitchFamily="50" charset="0"/>
                </a:rPr>
                <a:t>$500.000</a:t>
              </a: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3446E7A1-3901-4104-8D06-5DB1C58F6A09}"/>
              </a:ext>
            </a:extLst>
          </p:cNvPr>
          <p:cNvGrpSpPr/>
          <p:nvPr/>
        </p:nvGrpSpPr>
        <p:grpSpPr>
          <a:xfrm>
            <a:off x="-5531" y="5219700"/>
            <a:ext cx="2330775" cy="1638300"/>
            <a:chOff x="16702" y="5219700"/>
            <a:chExt cx="2330775" cy="1638300"/>
          </a:xfrm>
        </p:grpSpPr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73099229-F0AD-4350-8F06-1D601E905683}"/>
                </a:ext>
              </a:extLst>
            </p:cNvPr>
            <p:cNvSpPr/>
            <p:nvPr/>
          </p:nvSpPr>
          <p:spPr>
            <a:xfrm>
              <a:off x="16702" y="5219700"/>
              <a:ext cx="2330775" cy="1638300"/>
            </a:xfrm>
            <a:prstGeom prst="rect">
              <a:avLst/>
            </a:prstGeom>
            <a:solidFill>
              <a:schemeClr val="bg1">
                <a:alpha val="85000"/>
              </a:schemeClr>
            </a:solidFill>
            <a:ln>
              <a:noFill/>
            </a:ln>
            <a:effectLst>
              <a:outerShdw blurRad="2540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8C25809F-5420-47F5-A552-8E4823F6C716}"/>
                </a:ext>
              </a:extLst>
            </p:cNvPr>
            <p:cNvSpPr txBox="1"/>
            <p:nvPr/>
          </p:nvSpPr>
          <p:spPr>
            <a:xfrm>
              <a:off x="164116" y="5602514"/>
              <a:ext cx="20403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2B1640"/>
                  </a:solidFill>
                </a:rPr>
                <a:t>1-800-123-4567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9EE0EB99-ECBE-494A-A743-93DBCF0FBB16}"/>
                </a:ext>
              </a:extLst>
            </p:cNvPr>
            <p:cNvSpPr txBox="1"/>
            <p:nvPr/>
          </p:nvSpPr>
          <p:spPr>
            <a:xfrm>
              <a:off x="164116" y="6169994"/>
              <a:ext cx="20403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2B1640"/>
                  </a:solidFill>
                </a:rPr>
                <a:t>www.gianthomere.com</a:t>
              </a:r>
            </a:p>
          </p:txBody>
        </p:sp>
      </p:grpSp>
      <p:pic>
        <p:nvPicPr>
          <p:cNvPr id="54" name="Picture 53"/>
          <p:cNvPicPr>
            <a:picLocks noChangeAspect="1"/>
          </p:cNvPicPr>
          <p:nvPr/>
        </p:nvPicPr>
        <p:blipFill>
          <a:blip r:embed="rId11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023" y="-638389"/>
            <a:ext cx="2258291" cy="22582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19584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0">
        <p14:reveal thruBlk="1"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0" fill="hold"/>
                                        <p:tgtEl>
                                          <p:spTgt spid="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3" presetClass="path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4.44444E-6 L 1.76341 4.44444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164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4.44444E-6 L 1.76133 4.44444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060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4.44444E-6 L 1.76081 4.44444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034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4.44444E-6 L 1.76107 4.44444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047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1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1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1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E58E458-46D8-4C35-A895-0FDD360D44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52" y="-647702"/>
            <a:ext cx="12230104" cy="815340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C5EA958-7B04-48B3-BAFA-F0FA1696412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0" r="25130"/>
          <a:stretch/>
        </p:blipFill>
        <p:spPr>
          <a:xfrm>
            <a:off x="3552825" y="1668742"/>
            <a:ext cx="5086350" cy="3520516"/>
          </a:xfrm>
          <a:prstGeom prst="rect">
            <a:avLst/>
          </a:prstGeom>
          <a:ln w="187325" cap="sq" cmpd="dbl">
            <a:solidFill>
              <a:schemeClr val="bg1"/>
            </a:solidFill>
            <a:miter lim="800000"/>
          </a:ln>
        </p:spPr>
      </p:pic>
      <p:grpSp>
        <p:nvGrpSpPr>
          <p:cNvPr id="50" name="Group 49">
            <a:extLst>
              <a:ext uri="{FF2B5EF4-FFF2-40B4-BE49-F238E27FC236}">
                <a16:creationId xmlns:a16="http://schemas.microsoft.com/office/drawing/2014/main" id="{A2A7E833-03EE-4140-BA9A-41215142B2F7}"/>
              </a:ext>
            </a:extLst>
          </p:cNvPr>
          <p:cNvGrpSpPr/>
          <p:nvPr/>
        </p:nvGrpSpPr>
        <p:grpSpPr>
          <a:xfrm>
            <a:off x="1569325" y="1499286"/>
            <a:ext cx="3307471" cy="1585996"/>
            <a:chOff x="771955" y="775386"/>
            <a:chExt cx="6269016" cy="3006113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E9C3A1D8-5AB3-4C5C-A097-BD1054E3EB45}"/>
                </a:ext>
              </a:extLst>
            </p:cNvPr>
            <p:cNvSpPr/>
            <p:nvPr/>
          </p:nvSpPr>
          <p:spPr>
            <a:xfrm>
              <a:off x="902566" y="775386"/>
              <a:ext cx="5873624" cy="3006113"/>
            </a:xfrm>
            <a:custGeom>
              <a:avLst/>
              <a:gdLst>
                <a:gd name="connsiteX0" fmla="*/ 0 w 4939899"/>
                <a:gd name="connsiteY0" fmla="*/ 0 h 3657600"/>
                <a:gd name="connsiteX1" fmla="*/ 4939899 w 4939899"/>
                <a:gd name="connsiteY1" fmla="*/ 0 h 3657600"/>
                <a:gd name="connsiteX2" fmla="*/ 4939899 w 4939899"/>
                <a:gd name="connsiteY2" fmla="*/ 3657600 h 3657600"/>
                <a:gd name="connsiteX3" fmla="*/ 0 w 4939899"/>
                <a:gd name="connsiteY3" fmla="*/ 3657600 h 3657600"/>
                <a:gd name="connsiteX4" fmla="*/ 0 w 4939899"/>
                <a:gd name="connsiteY4" fmla="*/ 0 h 3657600"/>
                <a:gd name="connsiteX0" fmla="*/ 362857 w 4939899"/>
                <a:gd name="connsiteY0" fmla="*/ 566057 h 3657600"/>
                <a:gd name="connsiteX1" fmla="*/ 4939899 w 4939899"/>
                <a:gd name="connsiteY1" fmla="*/ 0 h 3657600"/>
                <a:gd name="connsiteX2" fmla="*/ 4939899 w 4939899"/>
                <a:gd name="connsiteY2" fmla="*/ 3657600 h 3657600"/>
                <a:gd name="connsiteX3" fmla="*/ 0 w 4939899"/>
                <a:gd name="connsiteY3" fmla="*/ 3657600 h 3657600"/>
                <a:gd name="connsiteX4" fmla="*/ 362857 w 4939899"/>
                <a:gd name="connsiteY4" fmla="*/ 566057 h 3657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39899" h="3657600">
                  <a:moveTo>
                    <a:pt x="362857" y="566057"/>
                  </a:moveTo>
                  <a:lnTo>
                    <a:pt x="4939899" y="0"/>
                  </a:lnTo>
                  <a:lnTo>
                    <a:pt x="4939899" y="3657600"/>
                  </a:lnTo>
                  <a:lnTo>
                    <a:pt x="0" y="3657600"/>
                  </a:lnTo>
                  <a:lnTo>
                    <a:pt x="362857" y="566057"/>
                  </a:lnTo>
                  <a:close/>
                </a:path>
              </a:pathLst>
            </a:custGeom>
            <a:solidFill>
              <a:srgbClr val="F2401B">
                <a:alpha val="80000"/>
              </a:srgbClr>
            </a:solidFill>
            <a:ln w="28575">
              <a:solidFill>
                <a:schemeClr val="bg1"/>
              </a:solidFill>
            </a:ln>
            <a:effectLst>
              <a:outerShdw blurRad="2540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039E44E9-9DF5-4F29-B092-DA9BD56E1A5A}"/>
                </a:ext>
              </a:extLst>
            </p:cNvPr>
            <p:cNvSpPr txBox="1"/>
            <p:nvPr/>
          </p:nvSpPr>
          <p:spPr>
            <a:xfrm>
              <a:off x="955782" y="1251238"/>
              <a:ext cx="6061123" cy="13417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Brush Script Std" panose="03060802040607070404" pitchFamily="66" charset="0"/>
                </a:rPr>
                <a:t>Address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2B7EE66E-1351-4D0C-B0A4-A37D3D87CE1D}"/>
                </a:ext>
              </a:extLst>
            </p:cNvPr>
            <p:cNvSpPr txBox="1"/>
            <p:nvPr/>
          </p:nvSpPr>
          <p:spPr>
            <a:xfrm>
              <a:off x="771955" y="2707419"/>
              <a:ext cx="6269016" cy="787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GB" sz="1400" dirty="0">
                  <a:solidFill>
                    <a:schemeClr val="bg1"/>
                  </a:solidFill>
                  <a:latin typeface="Bitter" panose="00000500000000000000" pitchFamily="50" charset="0"/>
                </a:rPr>
                <a:t>221 GIANTHOME, NEWYORK CITY</a:t>
              </a:r>
            </a:p>
          </p:txBody>
        </p:sp>
        <p:sp>
          <p:nvSpPr>
            <p:cNvPr id="54" name="Rectangle 50">
              <a:extLst>
                <a:ext uri="{FF2B5EF4-FFF2-40B4-BE49-F238E27FC236}">
                  <a16:creationId xmlns:a16="http://schemas.microsoft.com/office/drawing/2014/main" id="{B230823A-8979-4E4A-83CC-E4E320D92332}"/>
                </a:ext>
              </a:extLst>
            </p:cNvPr>
            <p:cNvSpPr/>
            <p:nvPr/>
          </p:nvSpPr>
          <p:spPr>
            <a:xfrm>
              <a:off x="1119210" y="2503498"/>
              <a:ext cx="5440337" cy="86656"/>
            </a:xfrm>
            <a:custGeom>
              <a:avLst/>
              <a:gdLst>
                <a:gd name="connsiteX0" fmla="*/ 0 w 4939899"/>
                <a:gd name="connsiteY0" fmla="*/ 0 h 3657600"/>
                <a:gd name="connsiteX1" fmla="*/ 4939899 w 4939899"/>
                <a:gd name="connsiteY1" fmla="*/ 0 h 3657600"/>
                <a:gd name="connsiteX2" fmla="*/ 4939899 w 4939899"/>
                <a:gd name="connsiteY2" fmla="*/ 3657600 h 3657600"/>
                <a:gd name="connsiteX3" fmla="*/ 0 w 4939899"/>
                <a:gd name="connsiteY3" fmla="*/ 3657600 h 3657600"/>
                <a:gd name="connsiteX4" fmla="*/ 0 w 4939899"/>
                <a:gd name="connsiteY4" fmla="*/ 0 h 3657600"/>
                <a:gd name="connsiteX0" fmla="*/ 362857 w 4939899"/>
                <a:gd name="connsiteY0" fmla="*/ 566057 h 3657600"/>
                <a:gd name="connsiteX1" fmla="*/ 4939899 w 4939899"/>
                <a:gd name="connsiteY1" fmla="*/ 0 h 3657600"/>
                <a:gd name="connsiteX2" fmla="*/ 4939899 w 4939899"/>
                <a:gd name="connsiteY2" fmla="*/ 3657600 h 3657600"/>
                <a:gd name="connsiteX3" fmla="*/ 0 w 4939899"/>
                <a:gd name="connsiteY3" fmla="*/ 3657600 h 3657600"/>
                <a:gd name="connsiteX4" fmla="*/ 362857 w 4939899"/>
                <a:gd name="connsiteY4" fmla="*/ 566057 h 3657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39899" h="3657600">
                  <a:moveTo>
                    <a:pt x="362857" y="566057"/>
                  </a:moveTo>
                  <a:lnTo>
                    <a:pt x="4939899" y="0"/>
                  </a:lnTo>
                  <a:lnTo>
                    <a:pt x="4939899" y="3657600"/>
                  </a:lnTo>
                  <a:lnTo>
                    <a:pt x="0" y="3657600"/>
                  </a:lnTo>
                  <a:lnTo>
                    <a:pt x="362857" y="566057"/>
                  </a:lnTo>
                  <a:close/>
                </a:path>
              </a:pathLst>
            </a:custGeom>
            <a:solidFill>
              <a:schemeClr val="bg1">
                <a:alpha val="80000"/>
              </a:schemeClr>
            </a:solidFill>
            <a:ln>
              <a:noFill/>
            </a:ln>
            <a:effectLst>
              <a:outerShdw blurRad="2540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397967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0">
        <p14:reveal thruBlk="1"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0" fill="hold"/>
                                        <p:tgtEl>
                                          <p:spTgt spid="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50" presetClass="entr" presetSubtype="0" decel="10000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1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1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1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4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B1640">
                <a:alpha val="70000"/>
              </a:srgbClr>
            </a:gs>
            <a:gs pos="50000">
              <a:srgbClr val="4B1680">
                <a:alpha val="70000"/>
              </a:srgbClr>
            </a:gs>
            <a:gs pos="100000">
              <a:srgbClr val="F2401B">
                <a:alpha val="70000"/>
              </a:srgb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1F274F2-AF94-4594-9540-FACB8433F04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2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1F573ED-087E-4F54-935A-EC78B3AB223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2B1640">
                  <a:alpha val="70000"/>
                </a:srgbClr>
              </a:gs>
              <a:gs pos="50000">
                <a:srgbClr val="4B1680">
                  <a:alpha val="70000"/>
                </a:srgbClr>
              </a:gs>
              <a:gs pos="100000">
                <a:srgbClr val="F2401B">
                  <a:alpha val="70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AAB086C-CEB1-4BE9-ADFD-9A75EF1BBFA8}"/>
              </a:ext>
            </a:extLst>
          </p:cNvPr>
          <p:cNvGrpSpPr/>
          <p:nvPr/>
        </p:nvGrpSpPr>
        <p:grpSpPr>
          <a:xfrm>
            <a:off x="2049437" y="3789256"/>
            <a:ext cx="8093126" cy="545171"/>
            <a:chOff x="1864976" y="3817572"/>
            <a:chExt cx="8093126" cy="54517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4F69424-9930-40C5-A8A6-51C9E530D09F}"/>
                </a:ext>
              </a:extLst>
            </p:cNvPr>
            <p:cNvSpPr txBox="1"/>
            <p:nvPr/>
          </p:nvSpPr>
          <p:spPr>
            <a:xfrm>
              <a:off x="2778678" y="3915139"/>
              <a:ext cx="30369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Bitter" panose="00000500000000000000" pitchFamily="50" charset="0"/>
                </a:rPr>
                <a:t>1-800-123-4567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B4866A4-2344-4593-B177-063C1E2EFC4E}"/>
                </a:ext>
              </a:extLst>
            </p:cNvPr>
            <p:cNvSpPr txBox="1"/>
            <p:nvPr/>
          </p:nvSpPr>
          <p:spPr>
            <a:xfrm>
              <a:off x="6921186" y="3915139"/>
              <a:ext cx="30369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Bitter" panose="00000500000000000000" pitchFamily="50" charset="0"/>
                </a:rPr>
                <a:t>www.gianthomere.com</a:t>
              </a: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81AC8879-6B73-4E97-A3E2-68F0A7B574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64976" y="3817572"/>
              <a:ext cx="545171" cy="545171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870BD2DF-1489-4378-9EE4-C4942F470A1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11539" y="3817572"/>
              <a:ext cx="545171" cy="545171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580" y="671946"/>
            <a:ext cx="5015345" cy="50153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69471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67CAB7D-10EB-47AA-B013-3AD0925B037A}"/>
              </a:ext>
            </a:extLst>
          </p:cNvPr>
          <p:cNvSpPr/>
          <p:nvPr/>
        </p:nvSpPr>
        <p:spPr>
          <a:xfrm>
            <a:off x="1968595" y="2305049"/>
            <a:ext cx="8254810" cy="2476501"/>
          </a:xfrm>
          <a:custGeom>
            <a:avLst/>
            <a:gdLst>
              <a:gd name="connsiteX0" fmla="*/ 0 w 8286750"/>
              <a:gd name="connsiteY0" fmla="*/ 0 h 3619500"/>
              <a:gd name="connsiteX1" fmla="*/ 8286750 w 8286750"/>
              <a:gd name="connsiteY1" fmla="*/ 0 h 3619500"/>
              <a:gd name="connsiteX2" fmla="*/ 8286750 w 8286750"/>
              <a:gd name="connsiteY2" fmla="*/ 3619500 h 3619500"/>
              <a:gd name="connsiteX3" fmla="*/ 0 w 8286750"/>
              <a:gd name="connsiteY3" fmla="*/ 3619500 h 3619500"/>
              <a:gd name="connsiteX4" fmla="*/ 0 w 8286750"/>
              <a:gd name="connsiteY4" fmla="*/ 0 h 3619500"/>
              <a:gd name="connsiteX0" fmla="*/ 609600 w 8286750"/>
              <a:gd name="connsiteY0" fmla="*/ 495300 h 3619500"/>
              <a:gd name="connsiteX1" fmla="*/ 8286750 w 8286750"/>
              <a:gd name="connsiteY1" fmla="*/ 0 h 3619500"/>
              <a:gd name="connsiteX2" fmla="*/ 8286750 w 8286750"/>
              <a:gd name="connsiteY2" fmla="*/ 3619500 h 3619500"/>
              <a:gd name="connsiteX3" fmla="*/ 0 w 8286750"/>
              <a:gd name="connsiteY3" fmla="*/ 3619500 h 3619500"/>
              <a:gd name="connsiteX4" fmla="*/ 609600 w 8286750"/>
              <a:gd name="connsiteY4" fmla="*/ 495300 h 3619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86750" h="3619500">
                <a:moveTo>
                  <a:pt x="609600" y="495300"/>
                </a:moveTo>
                <a:lnTo>
                  <a:pt x="8286750" y="0"/>
                </a:lnTo>
                <a:lnTo>
                  <a:pt x="8286750" y="3619500"/>
                </a:lnTo>
                <a:lnTo>
                  <a:pt x="0" y="3619500"/>
                </a:lnTo>
                <a:lnTo>
                  <a:pt x="609600" y="49530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rgbClr val="2B16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50CCD3-50DA-450B-B506-F69B5967CF7C}"/>
              </a:ext>
            </a:extLst>
          </p:cNvPr>
          <p:cNvSpPr txBox="1"/>
          <p:nvPr/>
        </p:nvSpPr>
        <p:spPr>
          <a:xfrm>
            <a:off x="3217540" y="2721114"/>
            <a:ext cx="588836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bliqueBottomLeft"/>
              <a:lightRig rig="chilly" dir="t"/>
            </a:scene3d>
            <a:sp3d z="190500" extrusionH="57150" contourW="12700">
              <a:bevelB w="38100" h="38100"/>
              <a:extrusionClr>
                <a:srgbClr val="F2401B"/>
              </a:extrusionClr>
              <a:contourClr>
                <a:srgbClr val="2B1640"/>
              </a:contourClr>
            </a:sp3d>
          </a:bodyPr>
          <a:lstStyle/>
          <a:p>
            <a:pPr algn="ctr"/>
            <a:r>
              <a:rPr lang="en-US" sz="6000" b="1" spc="60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2B164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Brush Script Std" panose="03060802040607070404" pitchFamily="66" charset="0"/>
              </a:rPr>
              <a:t>Looking For 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4F237E4-1682-4BAC-80E2-6E8A151BBB4F}"/>
              </a:ext>
            </a:extLst>
          </p:cNvPr>
          <p:cNvSpPr txBox="1"/>
          <p:nvPr/>
        </p:nvSpPr>
        <p:spPr>
          <a:xfrm>
            <a:off x="1968595" y="3404538"/>
            <a:ext cx="8386250" cy="118647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bliqueBottomLeft"/>
              <a:lightRig rig="chilly" dir="t"/>
            </a:scene3d>
            <a:sp3d z="190500" extrusionH="57150" contourW="12700">
              <a:bevelB w="38100" h="38100"/>
              <a:extrusionClr>
                <a:srgbClr val="F2401B"/>
              </a:extrusionClr>
              <a:contourClr>
                <a:srgbClr val="2B1640"/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en-US" sz="5400" b="1" spc="60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2B164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Bitter" panose="00000500000000000000" pitchFamily="50" charset="0"/>
              </a:rPr>
              <a:t>DREAM HOME?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58B29F-BC54-4CA1-BA20-EC5D5DBC09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724225"/>
            <a:ext cx="17683659" cy="11841619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19D6E453-337C-435D-A81D-CD2850B03C42}"/>
              </a:ext>
            </a:extLst>
          </p:cNvPr>
          <p:cNvGrpSpPr/>
          <p:nvPr/>
        </p:nvGrpSpPr>
        <p:grpSpPr>
          <a:xfrm>
            <a:off x="1968595" y="2699120"/>
            <a:ext cx="8386250" cy="2476501"/>
            <a:chOff x="1968595" y="2305049"/>
            <a:chExt cx="8386250" cy="2476501"/>
          </a:xfrm>
        </p:grpSpPr>
        <p:sp>
          <p:nvSpPr>
            <p:cNvPr id="10" name="Rectangle 5">
              <a:extLst>
                <a:ext uri="{FF2B5EF4-FFF2-40B4-BE49-F238E27FC236}">
                  <a16:creationId xmlns:a16="http://schemas.microsoft.com/office/drawing/2014/main" id="{421B196A-652F-4381-AB5C-F95A56BFE263}"/>
                </a:ext>
              </a:extLst>
            </p:cNvPr>
            <p:cNvSpPr/>
            <p:nvPr/>
          </p:nvSpPr>
          <p:spPr>
            <a:xfrm>
              <a:off x="1968595" y="2305049"/>
              <a:ext cx="8254810" cy="2476501"/>
            </a:xfrm>
            <a:custGeom>
              <a:avLst/>
              <a:gdLst>
                <a:gd name="connsiteX0" fmla="*/ 0 w 8286750"/>
                <a:gd name="connsiteY0" fmla="*/ 0 h 3619500"/>
                <a:gd name="connsiteX1" fmla="*/ 8286750 w 8286750"/>
                <a:gd name="connsiteY1" fmla="*/ 0 h 3619500"/>
                <a:gd name="connsiteX2" fmla="*/ 8286750 w 8286750"/>
                <a:gd name="connsiteY2" fmla="*/ 3619500 h 3619500"/>
                <a:gd name="connsiteX3" fmla="*/ 0 w 8286750"/>
                <a:gd name="connsiteY3" fmla="*/ 3619500 h 3619500"/>
                <a:gd name="connsiteX4" fmla="*/ 0 w 8286750"/>
                <a:gd name="connsiteY4" fmla="*/ 0 h 3619500"/>
                <a:gd name="connsiteX0" fmla="*/ 609600 w 8286750"/>
                <a:gd name="connsiteY0" fmla="*/ 495300 h 3619500"/>
                <a:gd name="connsiteX1" fmla="*/ 8286750 w 8286750"/>
                <a:gd name="connsiteY1" fmla="*/ 0 h 3619500"/>
                <a:gd name="connsiteX2" fmla="*/ 8286750 w 8286750"/>
                <a:gd name="connsiteY2" fmla="*/ 3619500 h 3619500"/>
                <a:gd name="connsiteX3" fmla="*/ 0 w 8286750"/>
                <a:gd name="connsiteY3" fmla="*/ 3619500 h 3619500"/>
                <a:gd name="connsiteX4" fmla="*/ 609600 w 8286750"/>
                <a:gd name="connsiteY4" fmla="*/ 495300 h 361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86750" h="3619500">
                  <a:moveTo>
                    <a:pt x="609600" y="495300"/>
                  </a:moveTo>
                  <a:lnTo>
                    <a:pt x="8286750" y="0"/>
                  </a:lnTo>
                  <a:lnTo>
                    <a:pt x="8286750" y="3619500"/>
                  </a:lnTo>
                  <a:lnTo>
                    <a:pt x="0" y="3619500"/>
                  </a:lnTo>
                  <a:lnTo>
                    <a:pt x="609600" y="495300"/>
                  </a:lnTo>
                  <a:close/>
                </a:path>
              </a:pathLst>
            </a:custGeom>
            <a:solidFill>
              <a:schemeClr val="bg1">
                <a:alpha val="53000"/>
              </a:schemeClr>
            </a:solidFill>
            <a:ln w="38100">
              <a:solidFill>
                <a:srgbClr val="2B16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333D7A3-5E76-4F58-8D7C-77180FEEF33D}"/>
                </a:ext>
              </a:extLst>
            </p:cNvPr>
            <p:cNvSpPr txBox="1"/>
            <p:nvPr/>
          </p:nvSpPr>
          <p:spPr>
            <a:xfrm>
              <a:off x="3217540" y="2721114"/>
              <a:ext cx="588836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bliqueBottomLeft"/>
                <a:lightRig rig="chilly" dir="t"/>
              </a:scene3d>
              <a:sp3d z="190500" extrusionH="57150" contourW="12700">
                <a:bevelB w="38100" h="38100"/>
                <a:extrusionClr>
                  <a:srgbClr val="F2401B"/>
                </a:extrusionClr>
                <a:contourClr>
                  <a:srgbClr val="2B1640"/>
                </a:contourClr>
              </a:sp3d>
            </a:bodyPr>
            <a:lstStyle/>
            <a:p>
              <a:pPr algn="ctr"/>
              <a:r>
                <a:rPr lang="en-US" sz="6000" b="1" spc="600" dirty="0">
                  <a:ln w="12700">
                    <a:solidFill>
                      <a:schemeClr val="accent1"/>
                    </a:solidFill>
                    <a:prstDash val="solid"/>
                  </a:ln>
                  <a:solidFill>
                    <a:srgbClr val="2B1640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  <a:latin typeface="Brush Script Std" panose="03060802040607070404" pitchFamily="66" charset="0"/>
                </a:rPr>
                <a:t>We Have a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BF44D62-3BF8-40EC-97FF-D1FB1679FAD1}"/>
                </a:ext>
              </a:extLst>
            </p:cNvPr>
            <p:cNvSpPr txBox="1"/>
            <p:nvPr/>
          </p:nvSpPr>
          <p:spPr>
            <a:xfrm>
              <a:off x="1968595" y="3404538"/>
              <a:ext cx="8386250" cy="118647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bliqueBottomLeft"/>
                <a:lightRig rig="chilly" dir="t"/>
              </a:scene3d>
              <a:sp3d z="190500" extrusionH="57150" contourW="12700">
                <a:bevelB w="38100" h="38100"/>
                <a:extrusionClr>
                  <a:srgbClr val="F2401B"/>
                </a:extrusionClr>
                <a:contourClr>
                  <a:srgbClr val="2B1640"/>
                </a:contourClr>
              </a:sp3d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5400" b="1" spc="600" dirty="0">
                  <a:ln w="12700">
                    <a:solidFill>
                      <a:schemeClr val="accent1"/>
                    </a:solidFill>
                    <a:prstDash val="solid"/>
                  </a:ln>
                  <a:solidFill>
                    <a:srgbClr val="2B1640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  <a:latin typeface="Bitter" panose="00000500000000000000" pitchFamily="50" charset="0"/>
                </a:rPr>
                <a:t>Deal for Your Life</a:t>
              </a: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260" y="-427244"/>
            <a:ext cx="3787053" cy="37870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32455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0">
        <p14:reveal thruBlk="1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4.44444E-6 L -0.40234 4.44444E-6 " pathEditMode="relative" rAng="0" ptsTypes="AA">
                                      <p:cBhvr>
                                        <p:cTn id="6" dur="1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17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7" presetClass="exit" presetSubtype="0" fill="hold" nodeType="withEffect">
                                  <p:stCondLst>
                                    <p:cond delay="8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8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67CAB7D-10EB-47AA-B013-3AD0925B037A}"/>
              </a:ext>
            </a:extLst>
          </p:cNvPr>
          <p:cNvSpPr/>
          <p:nvPr/>
        </p:nvSpPr>
        <p:spPr>
          <a:xfrm>
            <a:off x="1968595" y="2305049"/>
            <a:ext cx="8254810" cy="2476501"/>
          </a:xfrm>
          <a:custGeom>
            <a:avLst/>
            <a:gdLst>
              <a:gd name="connsiteX0" fmla="*/ 0 w 8286750"/>
              <a:gd name="connsiteY0" fmla="*/ 0 h 3619500"/>
              <a:gd name="connsiteX1" fmla="*/ 8286750 w 8286750"/>
              <a:gd name="connsiteY1" fmla="*/ 0 h 3619500"/>
              <a:gd name="connsiteX2" fmla="*/ 8286750 w 8286750"/>
              <a:gd name="connsiteY2" fmla="*/ 3619500 h 3619500"/>
              <a:gd name="connsiteX3" fmla="*/ 0 w 8286750"/>
              <a:gd name="connsiteY3" fmla="*/ 3619500 h 3619500"/>
              <a:gd name="connsiteX4" fmla="*/ 0 w 8286750"/>
              <a:gd name="connsiteY4" fmla="*/ 0 h 3619500"/>
              <a:gd name="connsiteX0" fmla="*/ 609600 w 8286750"/>
              <a:gd name="connsiteY0" fmla="*/ 495300 h 3619500"/>
              <a:gd name="connsiteX1" fmla="*/ 8286750 w 8286750"/>
              <a:gd name="connsiteY1" fmla="*/ 0 h 3619500"/>
              <a:gd name="connsiteX2" fmla="*/ 8286750 w 8286750"/>
              <a:gd name="connsiteY2" fmla="*/ 3619500 h 3619500"/>
              <a:gd name="connsiteX3" fmla="*/ 0 w 8286750"/>
              <a:gd name="connsiteY3" fmla="*/ 3619500 h 3619500"/>
              <a:gd name="connsiteX4" fmla="*/ 609600 w 8286750"/>
              <a:gd name="connsiteY4" fmla="*/ 495300 h 3619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86750" h="3619500">
                <a:moveTo>
                  <a:pt x="609600" y="495300"/>
                </a:moveTo>
                <a:lnTo>
                  <a:pt x="8286750" y="0"/>
                </a:lnTo>
                <a:lnTo>
                  <a:pt x="8286750" y="3619500"/>
                </a:lnTo>
                <a:lnTo>
                  <a:pt x="0" y="3619500"/>
                </a:lnTo>
                <a:lnTo>
                  <a:pt x="609600" y="49530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rgbClr val="2B16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50CCD3-50DA-450B-B506-F69B5967CF7C}"/>
              </a:ext>
            </a:extLst>
          </p:cNvPr>
          <p:cNvSpPr txBox="1"/>
          <p:nvPr/>
        </p:nvSpPr>
        <p:spPr>
          <a:xfrm>
            <a:off x="3217540" y="2721114"/>
            <a:ext cx="588836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bliqueBottomLeft"/>
              <a:lightRig rig="chilly" dir="t"/>
            </a:scene3d>
            <a:sp3d z="190500" extrusionH="57150" contourW="12700">
              <a:bevelB w="38100" h="38100"/>
              <a:extrusionClr>
                <a:srgbClr val="F2401B"/>
              </a:extrusionClr>
              <a:contourClr>
                <a:srgbClr val="2B1640"/>
              </a:contourClr>
            </a:sp3d>
          </a:bodyPr>
          <a:lstStyle/>
          <a:p>
            <a:pPr algn="ctr"/>
            <a:r>
              <a:rPr lang="en-US" sz="6000" b="1" spc="60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2B164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Brush Script Std" panose="03060802040607070404" pitchFamily="66" charset="0"/>
              </a:rPr>
              <a:t>Looking For 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4F237E4-1682-4BAC-80E2-6E8A151BBB4F}"/>
              </a:ext>
            </a:extLst>
          </p:cNvPr>
          <p:cNvSpPr txBox="1"/>
          <p:nvPr/>
        </p:nvSpPr>
        <p:spPr>
          <a:xfrm>
            <a:off x="1968595" y="3404538"/>
            <a:ext cx="8386250" cy="118647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bliqueBottomLeft"/>
              <a:lightRig rig="chilly" dir="t"/>
            </a:scene3d>
            <a:sp3d z="190500" extrusionH="57150" contourW="12700">
              <a:bevelB w="38100" h="38100"/>
              <a:extrusionClr>
                <a:srgbClr val="F2401B"/>
              </a:extrusionClr>
              <a:contourClr>
                <a:srgbClr val="2B1640"/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en-US" sz="5400" b="1" spc="60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2B164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Bitter" panose="00000500000000000000" pitchFamily="50" charset="0"/>
              </a:rPr>
              <a:t>DREAM HOME?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58B29F-BC54-4CA1-BA20-EC5D5DBC09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724225"/>
            <a:ext cx="17683659" cy="11841619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207DBE59-7A80-42B7-9EDC-22FE0D88F266}"/>
              </a:ext>
            </a:extLst>
          </p:cNvPr>
          <p:cNvGrpSpPr/>
          <p:nvPr/>
        </p:nvGrpSpPr>
        <p:grpSpPr>
          <a:xfrm>
            <a:off x="1968595" y="2721114"/>
            <a:ext cx="8386250" cy="2969392"/>
            <a:chOff x="1968595" y="2721114"/>
            <a:chExt cx="8386250" cy="2969392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19D6E453-337C-435D-A81D-CD2850B03C42}"/>
                </a:ext>
              </a:extLst>
            </p:cNvPr>
            <p:cNvGrpSpPr/>
            <p:nvPr/>
          </p:nvGrpSpPr>
          <p:grpSpPr>
            <a:xfrm>
              <a:off x="1968595" y="2721114"/>
              <a:ext cx="8386250" cy="2476501"/>
              <a:chOff x="1968595" y="2305049"/>
              <a:chExt cx="8386250" cy="2476501"/>
            </a:xfrm>
          </p:grpSpPr>
          <p:sp>
            <p:nvSpPr>
              <p:cNvPr id="10" name="Rectangle 5">
                <a:extLst>
                  <a:ext uri="{FF2B5EF4-FFF2-40B4-BE49-F238E27FC236}">
                    <a16:creationId xmlns:a16="http://schemas.microsoft.com/office/drawing/2014/main" id="{421B196A-652F-4381-AB5C-F95A56BFE263}"/>
                  </a:ext>
                </a:extLst>
              </p:cNvPr>
              <p:cNvSpPr/>
              <p:nvPr/>
            </p:nvSpPr>
            <p:spPr>
              <a:xfrm>
                <a:off x="1968595" y="2305049"/>
                <a:ext cx="8254810" cy="2476501"/>
              </a:xfrm>
              <a:custGeom>
                <a:avLst/>
                <a:gdLst>
                  <a:gd name="connsiteX0" fmla="*/ 0 w 8286750"/>
                  <a:gd name="connsiteY0" fmla="*/ 0 h 3619500"/>
                  <a:gd name="connsiteX1" fmla="*/ 8286750 w 8286750"/>
                  <a:gd name="connsiteY1" fmla="*/ 0 h 3619500"/>
                  <a:gd name="connsiteX2" fmla="*/ 8286750 w 8286750"/>
                  <a:gd name="connsiteY2" fmla="*/ 3619500 h 3619500"/>
                  <a:gd name="connsiteX3" fmla="*/ 0 w 8286750"/>
                  <a:gd name="connsiteY3" fmla="*/ 3619500 h 3619500"/>
                  <a:gd name="connsiteX4" fmla="*/ 0 w 8286750"/>
                  <a:gd name="connsiteY4" fmla="*/ 0 h 3619500"/>
                  <a:gd name="connsiteX0" fmla="*/ 609600 w 8286750"/>
                  <a:gd name="connsiteY0" fmla="*/ 495300 h 3619500"/>
                  <a:gd name="connsiteX1" fmla="*/ 8286750 w 8286750"/>
                  <a:gd name="connsiteY1" fmla="*/ 0 h 3619500"/>
                  <a:gd name="connsiteX2" fmla="*/ 8286750 w 8286750"/>
                  <a:gd name="connsiteY2" fmla="*/ 3619500 h 3619500"/>
                  <a:gd name="connsiteX3" fmla="*/ 0 w 8286750"/>
                  <a:gd name="connsiteY3" fmla="*/ 3619500 h 3619500"/>
                  <a:gd name="connsiteX4" fmla="*/ 609600 w 8286750"/>
                  <a:gd name="connsiteY4" fmla="*/ 495300 h 3619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86750" h="3619500">
                    <a:moveTo>
                      <a:pt x="609600" y="495300"/>
                    </a:moveTo>
                    <a:lnTo>
                      <a:pt x="8286750" y="0"/>
                    </a:lnTo>
                    <a:lnTo>
                      <a:pt x="8286750" y="3619500"/>
                    </a:lnTo>
                    <a:lnTo>
                      <a:pt x="0" y="3619500"/>
                    </a:lnTo>
                    <a:lnTo>
                      <a:pt x="609600" y="495300"/>
                    </a:lnTo>
                    <a:close/>
                  </a:path>
                </a:pathLst>
              </a:custGeom>
              <a:solidFill>
                <a:schemeClr val="bg1">
                  <a:alpha val="53000"/>
                </a:schemeClr>
              </a:solidFill>
              <a:ln w="38100">
                <a:solidFill>
                  <a:srgbClr val="2B164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333D7A3-5E76-4F58-8D7C-77180FEEF33D}"/>
                  </a:ext>
                </a:extLst>
              </p:cNvPr>
              <p:cNvSpPr txBox="1"/>
              <p:nvPr/>
            </p:nvSpPr>
            <p:spPr>
              <a:xfrm>
                <a:off x="2584354" y="2721114"/>
                <a:ext cx="7154732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bliqueBottomLeft"/>
                  <a:lightRig rig="chilly" dir="t"/>
                </a:scene3d>
                <a:sp3d z="190500" extrusionH="57150" contourW="12700">
                  <a:bevelB w="38100" h="38100"/>
                  <a:extrusionClr>
                    <a:srgbClr val="F2401B"/>
                  </a:extrusionClr>
                  <a:contourClr>
                    <a:srgbClr val="2B1640"/>
                  </a:contourClr>
                </a:sp3d>
              </a:bodyPr>
              <a:lstStyle/>
              <a:p>
                <a:pPr algn="ctr"/>
                <a:r>
                  <a:rPr lang="en-US" sz="6000" b="1" spc="600" dirty="0">
                    <a:ln w="12700">
                      <a:solidFill>
                        <a:schemeClr val="accent1"/>
                      </a:solidFill>
                      <a:prstDash val="solid"/>
                    </a:ln>
                    <a:solidFill>
                      <a:schemeClr val="bg1"/>
                    </a:solidFill>
                    <a:effectLst>
                      <a:outerShdw dist="38100" dir="2640000" algn="bl" rotWithShape="0">
                        <a:schemeClr val="accent1"/>
                      </a:outerShdw>
                    </a:effectLst>
                    <a:latin typeface="Brush Script Std" panose="03060802040607070404" pitchFamily="66" charset="0"/>
                  </a:rPr>
                  <a:t>Luxury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BF44D62-3BF8-40EC-97FF-D1FB1679FAD1}"/>
                  </a:ext>
                </a:extLst>
              </p:cNvPr>
              <p:cNvSpPr txBox="1"/>
              <p:nvPr/>
            </p:nvSpPr>
            <p:spPr>
              <a:xfrm>
                <a:off x="1968595" y="3404538"/>
                <a:ext cx="8386250" cy="11864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bliqueBottomLeft"/>
                  <a:lightRig rig="chilly" dir="t"/>
                </a:scene3d>
                <a:sp3d z="190500" extrusionH="57150" contourW="12700">
                  <a:bevelB w="38100" h="38100"/>
                  <a:extrusionClr>
                    <a:srgbClr val="F2401B"/>
                  </a:extrusionClr>
                  <a:contourClr>
                    <a:srgbClr val="2B1640"/>
                  </a:contourClr>
                </a:sp3d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5400" b="1" spc="600" dirty="0">
                    <a:ln w="12700">
                      <a:solidFill>
                        <a:schemeClr val="accent1"/>
                      </a:solidFill>
                      <a:prstDash val="solid"/>
                    </a:ln>
                    <a:solidFill>
                      <a:srgbClr val="2B1640"/>
                    </a:solidFill>
                    <a:effectLst>
                      <a:outerShdw dist="38100" dir="2640000" algn="bl" rotWithShape="0">
                        <a:schemeClr val="accent1"/>
                      </a:outerShdw>
                    </a:effectLst>
                    <a:latin typeface="Bitter" panose="00000500000000000000" pitchFamily="50" charset="0"/>
                  </a:rPr>
                  <a:t>PENT HOUSE</a:t>
                </a:r>
              </a:p>
            </p:txBody>
          </p:sp>
        </p:grp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952038A-95EF-43B8-982B-0E95506426B7}"/>
                </a:ext>
              </a:extLst>
            </p:cNvPr>
            <p:cNvSpPr/>
            <p:nvPr/>
          </p:nvSpPr>
          <p:spPr>
            <a:xfrm>
              <a:off x="2496863" y="5169345"/>
              <a:ext cx="7329715" cy="521161"/>
            </a:xfrm>
            <a:prstGeom prst="rect">
              <a:avLst/>
            </a:prstGeom>
            <a:solidFill>
              <a:srgbClr val="2B16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Bitter" panose="00000500000000000000" pitchFamily="50" charset="0"/>
                </a:rPr>
                <a:t>1160 Gulf Blvd, Clearwater Beach, FL 33767, USA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35883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0">
        <p14:reveal thruBlk="1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4.44444E-6 L -0.40234 4.44444E-6 " pathEditMode="relative" rAng="0" ptsTypes="AA">
                                      <p:cBhvr>
                                        <p:cTn id="6" dur="1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17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xit" presetSubtype="4" fill="hold" nodeType="withEffect">
                                  <p:stCondLst>
                                    <p:cond delay="84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E58E458-46D8-4C35-A895-0FDD360D44E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71" b="7471"/>
          <a:stretch/>
        </p:blipFill>
        <p:spPr>
          <a:xfrm>
            <a:off x="-6290" y="0"/>
            <a:ext cx="12192000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867A388-1333-4781-B400-84BFED884812}"/>
              </a:ext>
            </a:extLst>
          </p:cNvPr>
          <p:cNvSpPr/>
          <p:nvPr/>
        </p:nvSpPr>
        <p:spPr>
          <a:xfrm>
            <a:off x="1983" y="5246133"/>
            <a:ext cx="12192000" cy="1638300"/>
          </a:xfrm>
          <a:prstGeom prst="rect">
            <a:avLst/>
          </a:prstGeom>
          <a:solidFill>
            <a:srgbClr val="2B1640">
              <a:alpha val="8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arallelogram 5">
            <a:extLst>
              <a:ext uri="{FF2B5EF4-FFF2-40B4-BE49-F238E27FC236}">
                <a16:creationId xmlns:a16="http://schemas.microsoft.com/office/drawing/2014/main" id="{F7107277-2D09-4801-8436-7D9D57477A81}"/>
              </a:ext>
            </a:extLst>
          </p:cNvPr>
          <p:cNvSpPr/>
          <p:nvPr/>
        </p:nvSpPr>
        <p:spPr>
          <a:xfrm flipV="1">
            <a:off x="-4768125" y="0"/>
            <a:ext cx="3736233" cy="5219700"/>
          </a:xfrm>
          <a:prstGeom prst="parallelogram">
            <a:avLst>
              <a:gd name="adj" fmla="val 49607"/>
            </a:avLst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arallelogram 6">
            <a:extLst>
              <a:ext uri="{FF2B5EF4-FFF2-40B4-BE49-F238E27FC236}">
                <a16:creationId xmlns:a16="http://schemas.microsoft.com/office/drawing/2014/main" id="{B82EE45E-73B5-461F-8740-F9C6BAB1C88A}"/>
              </a:ext>
            </a:extLst>
          </p:cNvPr>
          <p:cNvSpPr/>
          <p:nvPr/>
        </p:nvSpPr>
        <p:spPr>
          <a:xfrm flipV="1">
            <a:off x="-6419669" y="0"/>
            <a:ext cx="3736233" cy="5219700"/>
          </a:xfrm>
          <a:prstGeom prst="parallelogram">
            <a:avLst>
              <a:gd name="adj" fmla="val 49607"/>
            </a:avLst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arallelogram 7">
            <a:extLst>
              <a:ext uri="{FF2B5EF4-FFF2-40B4-BE49-F238E27FC236}">
                <a16:creationId xmlns:a16="http://schemas.microsoft.com/office/drawing/2014/main" id="{4BA8605A-9C49-4243-AE8B-5D81A26A9B8E}"/>
              </a:ext>
            </a:extLst>
          </p:cNvPr>
          <p:cNvSpPr/>
          <p:nvPr/>
        </p:nvSpPr>
        <p:spPr>
          <a:xfrm flipV="1">
            <a:off x="-7038522" y="0"/>
            <a:ext cx="2568122" cy="5219700"/>
          </a:xfrm>
          <a:prstGeom prst="parallelogram">
            <a:avLst>
              <a:gd name="adj" fmla="val 72621"/>
            </a:avLst>
          </a:prstGeom>
          <a:solidFill>
            <a:schemeClr val="bg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arallelogram 8">
            <a:extLst>
              <a:ext uri="{FF2B5EF4-FFF2-40B4-BE49-F238E27FC236}">
                <a16:creationId xmlns:a16="http://schemas.microsoft.com/office/drawing/2014/main" id="{FB685C8C-B0FD-4CFF-99A4-832C7A2CA1AC}"/>
              </a:ext>
            </a:extLst>
          </p:cNvPr>
          <p:cNvSpPr/>
          <p:nvPr/>
        </p:nvSpPr>
        <p:spPr>
          <a:xfrm flipV="1">
            <a:off x="-7670981" y="0"/>
            <a:ext cx="2568122" cy="5219700"/>
          </a:xfrm>
          <a:prstGeom prst="parallelogram">
            <a:avLst>
              <a:gd name="adj" fmla="val 72621"/>
            </a:avLst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CC6E6530-CC0C-4BD4-8BBE-4B9C71AFF22C}"/>
              </a:ext>
            </a:extLst>
          </p:cNvPr>
          <p:cNvGrpSpPr/>
          <p:nvPr/>
        </p:nvGrpSpPr>
        <p:grpSpPr>
          <a:xfrm>
            <a:off x="2349762" y="5602514"/>
            <a:ext cx="1372879" cy="1012674"/>
            <a:chOff x="2349762" y="5602514"/>
            <a:chExt cx="1372879" cy="1012674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E4C6911-BE90-4D73-B2CB-7DEDACAFF351}"/>
                </a:ext>
              </a:extLst>
            </p:cNvPr>
            <p:cNvSpPr txBox="1"/>
            <p:nvPr/>
          </p:nvSpPr>
          <p:spPr>
            <a:xfrm>
              <a:off x="2349762" y="6353578"/>
              <a:ext cx="137287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solidFill>
                    <a:schemeClr val="bg1"/>
                  </a:solidFill>
                  <a:latin typeface="Bitter" panose="00000500000000000000" pitchFamily="50" charset="0"/>
                </a:rPr>
                <a:t>1 Living Room</a:t>
              </a:r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C2DD6C40-25A4-4B2F-BBAB-ACC85F129E9F}"/>
                </a:ext>
              </a:extLst>
            </p:cNvPr>
            <p:cNvGrpSpPr/>
            <p:nvPr/>
          </p:nvGrpSpPr>
          <p:grpSpPr>
            <a:xfrm>
              <a:off x="2706565" y="5602514"/>
              <a:ext cx="659272" cy="659272"/>
              <a:chOff x="2693682" y="5343862"/>
              <a:chExt cx="826132" cy="826132"/>
            </a:xfrm>
          </p:grpSpPr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F7176F09-EF32-46C2-8CFE-CE7877CC8ED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92913" y="5543093"/>
                <a:ext cx="427671" cy="427671"/>
              </a:xfrm>
              <a:prstGeom prst="rect">
                <a:avLst/>
              </a:prstGeom>
            </p:spPr>
          </p:pic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35CA68CB-3C17-491B-A539-9E0FE8D95665}"/>
                  </a:ext>
                </a:extLst>
              </p:cNvPr>
              <p:cNvSpPr/>
              <p:nvPr/>
            </p:nvSpPr>
            <p:spPr>
              <a:xfrm>
                <a:off x="2693682" y="5343862"/>
                <a:ext cx="826132" cy="826132"/>
              </a:xfrm>
              <a:prstGeom prst="ellipse">
                <a:avLst/>
              </a:prstGeom>
              <a:no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DAF25BDF-2990-4ADE-9F38-0197A17C3367}"/>
              </a:ext>
            </a:extLst>
          </p:cNvPr>
          <p:cNvGrpSpPr/>
          <p:nvPr/>
        </p:nvGrpSpPr>
        <p:grpSpPr>
          <a:xfrm>
            <a:off x="3688012" y="5602514"/>
            <a:ext cx="1046409" cy="1012674"/>
            <a:chOff x="3688012" y="5602514"/>
            <a:chExt cx="1046409" cy="1012674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9DDBE46-89A4-4B15-8F9A-E173FBA4E495}"/>
                </a:ext>
              </a:extLst>
            </p:cNvPr>
            <p:cNvSpPr txBox="1"/>
            <p:nvPr/>
          </p:nvSpPr>
          <p:spPr>
            <a:xfrm>
              <a:off x="3688012" y="6353578"/>
              <a:ext cx="104640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solidFill>
                    <a:schemeClr val="bg1"/>
                  </a:solidFill>
                  <a:latin typeface="Bitter" panose="00000500000000000000" pitchFamily="50" charset="0"/>
                </a:rPr>
                <a:t>4 Bedroom</a:t>
              </a: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0D79A615-9161-4304-AF74-1E9D8C21ADA2}"/>
                </a:ext>
              </a:extLst>
            </p:cNvPr>
            <p:cNvGrpSpPr/>
            <p:nvPr/>
          </p:nvGrpSpPr>
          <p:grpSpPr>
            <a:xfrm>
              <a:off x="3877891" y="5602514"/>
              <a:ext cx="659272" cy="659272"/>
              <a:chOff x="2693682" y="5343862"/>
              <a:chExt cx="826132" cy="826132"/>
            </a:xfrm>
          </p:grpSpPr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858C83AE-CC65-4985-B333-4838503113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92913" y="5543093"/>
                <a:ext cx="427671" cy="427671"/>
              </a:xfrm>
              <a:prstGeom prst="rect">
                <a:avLst/>
              </a:prstGeom>
            </p:spPr>
          </p:pic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825D2F96-3D91-420A-97EF-383605CE6B4E}"/>
                  </a:ext>
                </a:extLst>
              </p:cNvPr>
              <p:cNvSpPr/>
              <p:nvPr/>
            </p:nvSpPr>
            <p:spPr>
              <a:xfrm>
                <a:off x="2693682" y="5343862"/>
                <a:ext cx="826132" cy="826132"/>
              </a:xfrm>
              <a:prstGeom prst="ellipse">
                <a:avLst/>
              </a:prstGeom>
              <a:no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D4C8B15-66DE-437C-A732-D5B060AA4AFA}"/>
              </a:ext>
            </a:extLst>
          </p:cNvPr>
          <p:cNvGrpSpPr/>
          <p:nvPr/>
        </p:nvGrpSpPr>
        <p:grpSpPr>
          <a:xfrm>
            <a:off x="4794865" y="5602514"/>
            <a:ext cx="1196974" cy="1012675"/>
            <a:chOff x="4794865" y="5602514"/>
            <a:chExt cx="1196974" cy="1012675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D4AD9BA-694D-4114-9C15-6BED539DED4D}"/>
                </a:ext>
              </a:extLst>
            </p:cNvPr>
            <p:cNvSpPr txBox="1"/>
            <p:nvPr/>
          </p:nvSpPr>
          <p:spPr>
            <a:xfrm>
              <a:off x="4794865" y="6353579"/>
              <a:ext cx="119697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solidFill>
                    <a:schemeClr val="bg1"/>
                  </a:solidFill>
                  <a:latin typeface="Bitter" panose="00000500000000000000" pitchFamily="50" charset="0"/>
                </a:rPr>
                <a:t>3 Bathroom</a:t>
              </a:r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AA66207D-2325-43EE-88CE-B56591A7931A}"/>
                </a:ext>
              </a:extLst>
            </p:cNvPr>
            <p:cNvGrpSpPr/>
            <p:nvPr/>
          </p:nvGrpSpPr>
          <p:grpSpPr>
            <a:xfrm>
              <a:off x="5049217" y="5602514"/>
              <a:ext cx="659272" cy="659272"/>
              <a:chOff x="2693682" y="5343862"/>
              <a:chExt cx="826132" cy="826132"/>
            </a:xfrm>
          </p:grpSpPr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996226AD-2043-498D-9A34-4CEE59CCBA4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92913" y="5543093"/>
                <a:ext cx="427671" cy="427671"/>
              </a:xfrm>
              <a:prstGeom prst="rect">
                <a:avLst/>
              </a:prstGeom>
            </p:spPr>
          </p:pic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D1FA4973-CBB6-4F55-B844-29BAB7CCCE75}"/>
                  </a:ext>
                </a:extLst>
              </p:cNvPr>
              <p:cNvSpPr/>
              <p:nvPr/>
            </p:nvSpPr>
            <p:spPr>
              <a:xfrm>
                <a:off x="2693682" y="5343862"/>
                <a:ext cx="826132" cy="826132"/>
              </a:xfrm>
              <a:prstGeom prst="ellipse">
                <a:avLst/>
              </a:prstGeom>
              <a:no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5C2BA5-E86C-489B-B630-D3A9099F5EBA}"/>
              </a:ext>
            </a:extLst>
          </p:cNvPr>
          <p:cNvGrpSpPr/>
          <p:nvPr/>
        </p:nvGrpSpPr>
        <p:grpSpPr>
          <a:xfrm>
            <a:off x="6082652" y="5602514"/>
            <a:ext cx="895846" cy="1012674"/>
            <a:chOff x="6082652" y="5602514"/>
            <a:chExt cx="895846" cy="1012674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70C623C-016B-4C76-8EA7-0B996D7D1B3E}"/>
                </a:ext>
              </a:extLst>
            </p:cNvPr>
            <p:cNvSpPr txBox="1"/>
            <p:nvPr/>
          </p:nvSpPr>
          <p:spPr>
            <a:xfrm>
              <a:off x="6082652" y="6353578"/>
              <a:ext cx="89584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solidFill>
                    <a:schemeClr val="bg1"/>
                  </a:solidFill>
                  <a:latin typeface="Bitter" panose="00000500000000000000" pitchFamily="50" charset="0"/>
                </a:rPr>
                <a:t>1 Gurage</a:t>
              </a:r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B4FB2FF9-68D8-4C07-BE14-819D41FD1B35}"/>
                </a:ext>
              </a:extLst>
            </p:cNvPr>
            <p:cNvGrpSpPr/>
            <p:nvPr/>
          </p:nvGrpSpPr>
          <p:grpSpPr>
            <a:xfrm>
              <a:off x="6220543" y="5602514"/>
              <a:ext cx="659272" cy="659272"/>
              <a:chOff x="2693682" y="5343862"/>
              <a:chExt cx="826132" cy="826132"/>
            </a:xfrm>
          </p:grpSpPr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A294689A-4C6B-4D0B-A27B-9D73641E292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92913" y="5543093"/>
                <a:ext cx="427671" cy="427671"/>
              </a:xfrm>
              <a:prstGeom prst="rect">
                <a:avLst/>
              </a:prstGeom>
            </p:spPr>
          </p:pic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08197A16-126D-44B1-ACCB-46ECF1FC6BE5}"/>
                  </a:ext>
                </a:extLst>
              </p:cNvPr>
              <p:cNvSpPr/>
              <p:nvPr/>
            </p:nvSpPr>
            <p:spPr>
              <a:xfrm>
                <a:off x="2693682" y="5343862"/>
                <a:ext cx="826132" cy="826132"/>
              </a:xfrm>
              <a:prstGeom prst="ellipse">
                <a:avLst/>
              </a:prstGeom>
              <a:no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E92684B-319D-453D-AC8F-C5D7A5BB8466}"/>
              </a:ext>
            </a:extLst>
          </p:cNvPr>
          <p:cNvGrpSpPr/>
          <p:nvPr/>
        </p:nvGrpSpPr>
        <p:grpSpPr>
          <a:xfrm>
            <a:off x="7060479" y="5602514"/>
            <a:ext cx="1311006" cy="1012675"/>
            <a:chOff x="7060479" y="5602514"/>
            <a:chExt cx="1311006" cy="1012675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4BAF0C2-8CFC-4F34-8A93-09A8B88C636F}"/>
                </a:ext>
              </a:extLst>
            </p:cNvPr>
            <p:cNvSpPr txBox="1"/>
            <p:nvPr/>
          </p:nvSpPr>
          <p:spPr>
            <a:xfrm>
              <a:off x="7060479" y="6353579"/>
              <a:ext cx="131100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solidFill>
                    <a:schemeClr val="bg1"/>
                  </a:solidFill>
                  <a:latin typeface="Bitter" panose="00000500000000000000" pitchFamily="50" charset="0"/>
                </a:rPr>
                <a:t>3 Dinning Room</a:t>
              </a:r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45FDE3DE-C631-4A5A-862A-B0A1A78A35A3}"/>
                </a:ext>
              </a:extLst>
            </p:cNvPr>
            <p:cNvGrpSpPr/>
            <p:nvPr/>
          </p:nvGrpSpPr>
          <p:grpSpPr>
            <a:xfrm>
              <a:off x="7391869" y="5602514"/>
              <a:ext cx="659272" cy="659272"/>
              <a:chOff x="2693682" y="5343862"/>
              <a:chExt cx="826132" cy="826132"/>
            </a:xfrm>
          </p:grpSpPr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89223A8A-A9C0-4B8E-B413-B2930FEDBE9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92913" y="5543093"/>
                <a:ext cx="427671" cy="427671"/>
              </a:xfrm>
              <a:prstGeom prst="rect">
                <a:avLst/>
              </a:prstGeom>
            </p:spPr>
          </p:pic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901B2613-75D6-41BD-8566-40A3D39ABD16}"/>
                  </a:ext>
                </a:extLst>
              </p:cNvPr>
              <p:cNvSpPr/>
              <p:nvPr/>
            </p:nvSpPr>
            <p:spPr>
              <a:xfrm>
                <a:off x="2693682" y="5343862"/>
                <a:ext cx="826132" cy="826132"/>
              </a:xfrm>
              <a:prstGeom prst="ellipse">
                <a:avLst/>
              </a:prstGeom>
              <a:no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1014EAE6-5FDF-4064-85E6-B8D29C0F22EC}"/>
              </a:ext>
            </a:extLst>
          </p:cNvPr>
          <p:cNvGrpSpPr/>
          <p:nvPr/>
        </p:nvGrpSpPr>
        <p:grpSpPr>
          <a:xfrm>
            <a:off x="8373152" y="5602514"/>
            <a:ext cx="1053260" cy="1012674"/>
            <a:chOff x="8373152" y="5602514"/>
            <a:chExt cx="1053260" cy="1012674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C748E6E-A947-4F65-B249-32BABC5FA9C9}"/>
                </a:ext>
              </a:extLst>
            </p:cNvPr>
            <p:cNvSpPr txBox="1"/>
            <p:nvPr/>
          </p:nvSpPr>
          <p:spPr>
            <a:xfrm>
              <a:off x="8373152" y="6353578"/>
              <a:ext cx="105326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solidFill>
                    <a:schemeClr val="bg1"/>
                  </a:solidFill>
                  <a:latin typeface="Bitter" panose="00000500000000000000" pitchFamily="50" charset="0"/>
                </a:rPr>
                <a:t>2 Kitchen</a:t>
              </a:r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D58A5F42-C76B-419F-9DB8-E361D88B5B8C}"/>
                </a:ext>
              </a:extLst>
            </p:cNvPr>
            <p:cNvGrpSpPr/>
            <p:nvPr/>
          </p:nvGrpSpPr>
          <p:grpSpPr>
            <a:xfrm>
              <a:off x="8563195" y="5602514"/>
              <a:ext cx="659272" cy="659272"/>
              <a:chOff x="2693682" y="5343862"/>
              <a:chExt cx="826132" cy="826132"/>
            </a:xfrm>
          </p:grpSpPr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id="{E57C0ABC-E2A7-4C00-B911-A1A92C42C97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92913" y="5543093"/>
                <a:ext cx="427671" cy="427671"/>
              </a:xfrm>
              <a:prstGeom prst="rect">
                <a:avLst/>
              </a:prstGeom>
            </p:spPr>
          </p:pic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2502AA3D-ABFF-4B83-85F9-66E43282384A}"/>
                  </a:ext>
                </a:extLst>
              </p:cNvPr>
              <p:cNvSpPr/>
              <p:nvPr/>
            </p:nvSpPr>
            <p:spPr>
              <a:xfrm>
                <a:off x="2693682" y="5343862"/>
                <a:ext cx="826132" cy="826132"/>
              </a:xfrm>
              <a:prstGeom prst="ellipse">
                <a:avLst/>
              </a:prstGeom>
              <a:no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B4009B9B-38B7-4A67-B9DB-14FD8467C518}"/>
              </a:ext>
            </a:extLst>
          </p:cNvPr>
          <p:cNvGrpSpPr/>
          <p:nvPr/>
        </p:nvGrpSpPr>
        <p:grpSpPr>
          <a:xfrm>
            <a:off x="9556540" y="5602514"/>
            <a:ext cx="1011548" cy="1012675"/>
            <a:chOff x="9556540" y="5602514"/>
            <a:chExt cx="1011548" cy="1012675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19498C6-77F8-43FF-A1AA-E98619E3C029}"/>
                </a:ext>
              </a:extLst>
            </p:cNvPr>
            <p:cNvSpPr txBox="1"/>
            <p:nvPr/>
          </p:nvSpPr>
          <p:spPr>
            <a:xfrm>
              <a:off x="9556540" y="6353579"/>
              <a:ext cx="101154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solidFill>
                    <a:schemeClr val="bg1"/>
                  </a:solidFill>
                  <a:latin typeface="Bitter" panose="00000500000000000000" pitchFamily="50" charset="0"/>
                </a:rPr>
                <a:t>1 Gym / Spa</a:t>
              </a:r>
            </a:p>
          </p:txBody>
        </p: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AB361AF1-F7AC-4580-B06F-3420F0CED888}"/>
                </a:ext>
              </a:extLst>
            </p:cNvPr>
            <p:cNvGrpSpPr/>
            <p:nvPr/>
          </p:nvGrpSpPr>
          <p:grpSpPr>
            <a:xfrm>
              <a:off x="9734521" y="5602514"/>
              <a:ext cx="659272" cy="659272"/>
              <a:chOff x="2693682" y="5343862"/>
              <a:chExt cx="826132" cy="826132"/>
            </a:xfrm>
          </p:grpSpPr>
          <p:pic>
            <p:nvPicPr>
              <p:cNvPr id="43" name="Picture 42">
                <a:extLst>
                  <a:ext uri="{FF2B5EF4-FFF2-40B4-BE49-F238E27FC236}">
                    <a16:creationId xmlns:a16="http://schemas.microsoft.com/office/drawing/2014/main" id="{DA24EDE1-5ECA-4CC5-BB02-D47986BB5F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92913" y="5543093"/>
                <a:ext cx="427671" cy="427671"/>
              </a:xfrm>
              <a:prstGeom prst="rect">
                <a:avLst/>
              </a:prstGeom>
            </p:spPr>
          </p:pic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54B83512-6245-4A93-AB64-83D9471BDEEF}"/>
                  </a:ext>
                </a:extLst>
              </p:cNvPr>
              <p:cNvSpPr/>
              <p:nvPr/>
            </p:nvSpPr>
            <p:spPr>
              <a:xfrm>
                <a:off x="2693682" y="5343862"/>
                <a:ext cx="826132" cy="826132"/>
              </a:xfrm>
              <a:prstGeom prst="ellipse">
                <a:avLst/>
              </a:prstGeom>
              <a:no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668FA054-D7A5-4D9F-AFF9-6EB5471CC6F5}"/>
              </a:ext>
            </a:extLst>
          </p:cNvPr>
          <p:cNvGrpSpPr/>
          <p:nvPr/>
        </p:nvGrpSpPr>
        <p:grpSpPr>
          <a:xfrm>
            <a:off x="10475006" y="5602514"/>
            <a:ext cx="1520954" cy="1012674"/>
            <a:chOff x="10475006" y="5602514"/>
            <a:chExt cx="1520954" cy="1012674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D135774-C926-4294-B3CD-C9119A97C488}"/>
                </a:ext>
              </a:extLst>
            </p:cNvPr>
            <p:cNvSpPr txBox="1"/>
            <p:nvPr/>
          </p:nvSpPr>
          <p:spPr>
            <a:xfrm>
              <a:off x="10475006" y="6353578"/>
              <a:ext cx="152095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solidFill>
                    <a:schemeClr val="bg1"/>
                  </a:solidFill>
                  <a:latin typeface="Bitter" panose="00000500000000000000" pitchFamily="50" charset="0"/>
                </a:rPr>
                <a:t>1 Swimming pool</a:t>
              </a:r>
            </a:p>
          </p:txBody>
        </p: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E91DD2F8-FE4C-456D-851F-1FC5724478A5}"/>
                </a:ext>
              </a:extLst>
            </p:cNvPr>
            <p:cNvGrpSpPr/>
            <p:nvPr/>
          </p:nvGrpSpPr>
          <p:grpSpPr>
            <a:xfrm>
              <a:off x="10905847" y="5602514"/>
              <a:ext cx="659272" cy="659272"/>
              <a:chOff x="2693682" y="5343862"/>
              <a:chExt cx="826132" cy="826132"/>
            </a:xfrm>
          </p:grpSpPr>
          <p:pic>
            <p:nvPicPr>
              <p:cNvPr id="46" name="Picture 45">
                <a:extLst>
                  <a:ext uri="{FF2B5EF4-FFF2-40B4-BE49-F238E27FC236}">
                    <a16:creationId xmlns:a16="http://schemas.microsoft.com/office/drawing/2014/main" id="{1FC6CD47-59FA-47DE-AB10-7A9D350577A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92913" y="5543093"/>
                <a:ext cx="427671" cy="427671"/>
              </a:xfrm>
              <a:prstGeom prst="rect">
                <a:avLst/>
              </a:prstGeom>
            </p:spPr>
          </p:pic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870FCA74-6B0E-4F65-8CB5-5C415FF7FD9A}"/>
                  </a:ext>
                </a:extLst>
              </p:cNvPr>
              <p:cNvSpPr/>
              <p:nvPr/>
            </p:nvSpPr>
            <p:spPr>
              <a:xfrm>
                <a:off x="2693682" y="5343862"/>
                <a:ext cx="826132" cy="826132"/>
              </a:xfrm>
              <a:prstGeom prst="ellipse">
                <a:avLst/>
              </a:prstGeom>
              <a:no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2D3B9DC7-D6EF-427B-8D1A-74AC30DF6364}"/>
              </a:ext>
            </a:extLst>
          </p:cNvPr>
          <p:cNvGrpSpPr/>
          <p:nvPr/>
        </p:nvGrpSpPr>
        <p:grpSpPr>
          <a:xfrm>
            <a:off x="661849" y="775386"/>
            <a:ext cx="4939899" cy="3657600"/>
            <a:chOff x="661849" y="775386"/>
            <a:chExt cx="4939899" cy="3657600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E64D624F-8FB2-4D20-A139-610558F7C6B2}"/>
                </a:ext>
              </a:extLst>
            </p:cNvPr>
            <p:cNvSpPr/>
            <p:nvPr/>
          </p:nvSpPr>
          <p:spPr>
            <a:xfrm>
              <a:off x="661849" y="775386"/>
              <a:ext cx="4939899" cy="3657600"/>
            </a:xfrm>
            <a:custGeom>
              <a:avLst/>
              <a:gdLst>
                <a:gd name="connsiteX0" fmla="*/ 0 w 4939899"/>
                <a:gd name="connsiteY0" fmla="*/ 0 h 3657600"/>
                <a:gd name="connsiteX1" fmla="*/ 4939899 w 4939899"/>
                <a:gd name="connsiteY1" fmla="*/ 0 h 3657600"/>
                <a:gd name="connsiteX2" fmla="*/ 4939899 w 4939899"/>
                <a:gd name="connsiteY2" fmla="*/ 3657600 h 3657600"/>
                <a:gd name="connsiteX3" fmla="*/ 0 w 4939899"/>
                <a:gd name="connsiteY3" fmla="*/ 3657600 h 3657600"/>
                <a:gd name="connsiteX4" fmla="*/ 0 w 4939899"/>
                <a:gd name="connsiteY4" fmla="*/ 0 h 3657600"/>
                <a:gd name="connsiteX0" fmla="*/ 362857 w 4939899"/>
                <a:gd name="connsiteY0" fmla="*/ 566057 h 3657600"/>
                <a:gd name="connsiteX1" fmla="*/ 4939899 w 4939899"/>
                <a:gd name="connsiteY1" fmla="*/ 0 h 3657600"/>
                <a:gd name="connsiteX2" fmla="*/ 4939899 w 4939899"/>
                <a:gd name="connsiteY2" fmla="*/ 3657600 h 3657600"/>
                <a:gd name="connsiteX3" fmla="*/ 0 w 4939899"/>
                <a:gd name="connsiteY3" fmla="*/ 3657600 h 3657600"/>
                <a:gd name="connsiteX4" fmla="*/ 362857 w 4939899"/>
                <a:gd name="connsiteY4" fmla="*/ 566057 h 3657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39899" h="3657600">
                  <a:moveTo>
                    <a:pt x="362857" y="566057"/>
                  </a:moveTo>
                  <a:lnTo>
                    <a:pt x="4939899" y="0"/>
                  </a:lnTo>
                  <a:lnTo>
                    <a:pt x="4939899" y="3657600"/>
                  </a:lnTo>
                  <a:lnTo>
                    <a:pt x="0" y="3657600"/>
                  </a:lnTo>
                  <a:lnTo>
                    <a:pt x="362857" y="566057"/>
                  </a:lnTo>
                  <a:close/>
                </a:path>
              </a:pathLst>
            </a:custGeom>
            <a:solidFill>
              <a:srgbClr val="F2401B">
                <a:alpha val="80000"/>
              </a:srgbClr>
            </a:solidFill>
            <a:ln w="28575">
              <a:solidFill>
                <a:schemeClr val="bg1"/>
              </a:solidFill>
            </a:ln>
            <a:effectLst>
              <a:outerShdw blurRad="2540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8CD4EEAD-7427-4F74-911D-D44669F14217}"/>
                </a:ext>
              </a:extLst>
            </p:cNvPr>
            <p:cNvSpPr txBox="1"/>
            <p:nvPr/>
          </p:nvSpPr>
          <p:spPr>
            <a:xfrm>
              <a:off x="1468732" y="1251239"/>
              <a:ext cx="332613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Brush Script Std" panose="03060802040607070404" pitchFamily="66" charset="0"/>
                </a:rPr>
                <a:t>Style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C1FD67E1-42BC-4730-9B00-7CEE7F9CD130}"/>
                </a:ext>
              </a:extLst>
            </p:cNvPr>
            <p:cNvSpPr txBox="1"/>
            <p:nvPr/>
          </p:nvSpPr>
          <p:spPr>
            <a:xfrm>
              <a:off x="1216436" y="2318852"/>
              <a:ext cx="1372879" cy="18938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600" b="1" dirty="0">
                  <a:solidFill>
                    <a:schemeClr val="bg1"/>
                  </a:solidFill>
                  <a:latin typeface="Bitter" panose="00000500000000000000" pitchFamily="50" charset="0"/>
                </a:rPr>
                <a:t>European</a:t>
              </a:r>
            </a:p>
            <a:p>
              <a:pPr>
                <a:lnSpc>
                  <a:spcPct val="150000"/>
                </a:lnSpc>
              </a:pPr>
              <a:r>
                <a:rPr lang="en-US" sz="1600" b="1" dirty="0">
                  <a:solidFill>
                    <a:schemeClr val="bg1"/>
                  </a:solidFill>
                  <a:latin typeface="Bitter" panose="00000500000000000000" pitchFamily="50" charset="0"/>
                </a:rPr>
                <a:t>European</a:t>
              </a:r>
            </a:p>
            <a:p>
              <a:pPr>
                <a:lnSpc>
                  <a:spcPct val="150000"/>
                </a:lnSpc>
              </a:pPr>
              <a:r>
                <a:rPr lang="en-US" sz="1600" b="1" dirty="0">
                  <a:solidFill>
                    <a:schemeClr val="bg1"/>
                  </a:solidFill>
                  <a:latin typeface="Bitter" panose="00000500000000000000" pitchFamily="50" charset="0"/>
                </a:rPr>
                <a:t>European</a:t>
              </a:r>
            </a:p>
            <a:p>
              <a:pPr>
                <a:lnSpc>
                  <a:spcPct val="150000"/>
                </a:lnSpc>
              </a:pPr>
              <a:r>
                <a:rPr lang="en-US" sz="1600" b="1" dirty="0">
                  <a:solidFill>
                    <a:schemeClr val="bg1"/>
                  </a:solidFill>
                  <a:latin typeface="Bitter" panose="00000500000000000000" pitchFamily="50" charset="0"/>
                </a:rPr>
                <a:t>European</a:t>
              </a:r>
            </a:p>
            <a:p>
              <a:pPr>
                <a:lnSpc>
                  <a:spcPct val="150000"/>
                </a:lnSpc>
              </a:pPr>
              <a:r>
                <a:rPr lang="en-US" sz="1600" b="1" dirty="0">
                  <a:solidFill>
                    <a:schemeClr val="bg1"/>
                  </a:solidFill>
                  <a:latin typeface="Bitter" panose="00000500000000000000" pitchFamily="50" charset="0"/>
                </a:rPr>
                <a:t>European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79EF47CB-76C3-471B-B7A7-70877A76E602}"/>
                </a:ext>
              </a:extLst>
            </p:cNvPr>
            <p:cNvSpPr txBox="1"/>
            <p:nvPr/>
          </p:nvSpPr>
          <p:spPr>
            <a:xfrm>
              <a:off x="3835329" y="2318852"/>
              <a:ext cx="1372879" cy="18938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GB" sz="1600" dirty="0">
                  <a:solidFill>
                    <a:schemeClr val="bg1"/>
                  </a:solidFill>
                  <a:latin typeface="Bitter" panose="00000500000000000000" pitchFamily="50" charset="0"/>
                </a:rPr>
                <a:t>Furniture Pattern Equipment Vase Door Tile</a:t>
              </a:r>
              <a:endParaRPr lang="en-US" sz="1600" dirty="0">
                <a:solidFill>
                  <a:schemeClr val="bg1"/>
                </a:solidFill>
                <a:latin typeface="Bitter" panose="00000500000000000000" pitchFamily="50" charset="0"/>
              </a:endParaRPr>
            </a:p>
          </p:txBody>
        </p:sp>
        <p:sp>
          <p:nvSpPr>
            <p:cNvPr id="56" name="Rectangle 50">
              <a:extLst>
                <a:ext uri="{FF2B5EF4-FFF2-40B4-BE49-F238E27FC236}">
                  <a16:creationId xmlns:a16="http://schemas.microsoft.com/office/drawing/2014/main" id="{BD98A58E-FD9C-4BD3-9988-9D51A8960346}"/>
                </a:ext>
              </a:extLst>
            </p:cNvPr>
            <p:cNvSpPr/>
            <p:nvPr/>
          </p:nvSpPr>
          <p:spPr>
            <a:xfrm>
              <a:off x="1317055" y="1992900"/>
              <a:ext cx="3629486" cy="45719"/>
            </a:xfrm>
            <a:custGeom>
              <a:avLst/>
              <a:gdLst>
                <a:gd name="connsiteX0" fmla="*/ 0 w 4939899"/>
                <a:gd name="connsiteY0" fmla="*/ 0 h 3657600"/>
                <a:gd name="connsiteX1" fmla="*/ 4939899 w 4939899"/>
                <a:gd name="connsiteY1" fmla="*/ 0 h 3657600"/>
                <a:gd name="connsiteX2" fmla="*/ 4939899 w 4939899"/>
                <a:gd name="connsiteY2" fmla="*/ 3657600 h 3657600"/>
                <a:gd name="connsiteX3" fmla="*/ 0 w 4939899"/>
                <a:gd name="connsiteY3" fmla="*/ 3657600 h 3657600"/>
                <a:gd name="connsiteX4" fmla="*/ 0 w 4939899"/>
                <a:gd name="connsiteY4" fmla="*/ 0 h 3657600"/>
                <a:gd name="connsiteX0" fmla="*/ 362857 w 4939899"/>
                <a:gd name="connsiteY0" fmla="*/ 566057 h 3657600"/>
                <a:gd name="connsiteX1" fmla="*/ 4939899 w 4939899"/>
                <a:gd name="connsiteY1" fmla="*/ 0 h 3657600"/>
                <a:gd name="connsiteX2" fmla="*/ 4939899 w 4939899"/>
                <a:gd name="connsiteY2" fmla="*/ 3657600 h 3657600"/>
                <a:gd name="connsiteX3" fmla="*/ 0 w 4939899"/>
                <a:gd name="connsiteY3" fmla="*/ 3657600 h 3657600"/>
                <a:gd name="connsiteX4" fmla="*/ 362857 w 4939899"/>
                <a:gd name="connsiteY4" fmla="*/ 566057 h 3657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39899" h="3657600">
                  <a:moveTo>
                    <a:pt x="362857" y="566057"/>
                  </a:moveTo>
                  <a:lnTo>
                    <a:pt x="4939899" y="0"/>
                  </a:lnTo>
                  <a:lnTo>
                    <a:pt x="4939899" y="3657600"/>
                  </a:lnTo>
                  <a:lnTo>
                    <a:pt x="0" y="3657600"/>
                  </a:lnTo>
                  <a:lnTo>
                    <a:pt x="362857" y="566057"/>
                  </a:lnTo>
                  <a:close/>
                </a:path>
              </a:pathLst>
            </a:custGeom>
            <a:solidFill>
              <a:schemeClr val="bg1">
                <a:alpha val="80000"/>
              </a:schemeClr>
            </a:solidFill>
            <a:ln>
              <a:noFill/>
            </a:ln>
            <a:effectLst>
              <a:outerShdw blurRad="2540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9" name="Picture 58"/>
          <p:cNvPicPr>
            <a:picLocks noChangeAspect="1"/>
          </p:cNvPicPr>
          <p:nvPr/>
        </p:nvPicPr>
        <p:blipFill>
          <a:blip r:embed="rId1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5692" y="-542925"/>
            <a:ext cx="2258291" cy="22582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60" name="Group 59">
            <a:extLst>
              <a:ext uri="{FF2B5EF4-FFF2-40B4-BE49-F238E27FC236}">
                <a16:creationId xmlns:a16="http://schemas.microsoft.com/office/drawing/2014/main" id="{3446E7A1-3901-4104-8D06-5DB1C58F6A09}"/>
              </a:ext>
            </a:extLst>
          </p:cNvPr>
          <p:cNvGrpSpPr/>
          <p:nvPr/>
        </p:nvGrpSpPr>
        <p:grpSpPr>
          <a:xfrm>
            <a:off x="-5531" y="5219700"/>
            <a:ext cx="2330775" cy="1638300"/>
            <a:chOff x="16702" y="5219700"/>
            <a:chExt cx="2330775" cy="1638300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73099229-F0AD-4350-8F06-1D601E905683}"/>
                </a:ext>
              </a:extLst>
            </p:cNvPr>
            <p:cNvSpPr/>
            <p:nvPr/>
          </p:nvSpPr>
          <p:spPr>
            <a:xfrm>
              <a:off x="16702" y="5219700"/>
              <a:ext cx="2330775" cy="1638300"/>
            </a:xfrm>
            <a:prstGeom prst="rect">
              <a:avLst/>
            </a:prstGeom>
            <a:solidFill>
              <a:schemeClr val="bg1">
                <a:alpha val="85000"/>
              </a:schemeClr>
            </a:solidFill>
            <a:ln>
              <a:noFill/>
            </a:ln>
            <a:effectLst>
              <a:outerShdw blurRad="2540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8C25809F-5420-47F5-A552-8E4823F6C716}"/>
                </a:ext>
              </a:extLst>
            </p:cNvPr>
            <p:cNvSpPr txBox="1"/>
            <p:nvPr/>
          </p:nvSpPr>
          <p:spPr>
            <a:xfrm>
              <a:off x="164116" y="5602514"/>
              <a:ext cx="20403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2B1640"/>
                  </a:solidFill>
                </a:rPr>
                <a:t>1-800-123-4567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9EE0EB99-ECBE-494A-A743-93DBCF0FBB16}"/>
                </a:ext>
              </a:extLst>
            </p:cNvPr>
            <p:cNvSpPr txBox="1"/>
            <p:nvPr/>
          </p:nvSpPr>
          <p:spPr>
            <a:xfrm>
              <a:off x="164116" y="6169994"/>
              <a:ext cx="20403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2B1640"/>
                  </a:solidFill>
                </a:rPr>
                <a:t>www.gianthomere.com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29315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0">
        <p14:reveal thruBlk="1"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0" fill="hold"/>
                                        <p:tgtEl>
                                          <p:spTgt spid="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3" presetClass="path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4.44444E-6 L 1.76341 4.44444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164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4.44444E-6 L 1.76133 4.44444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060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4.44444E-6 L 1.76081 4.44444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034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4.44444E-6 L 1.76107 4.44444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047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1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1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1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7" presetClass="entr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7" presetClass="entr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7" presetClass="entr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7" presetClass="entr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7" presetClass="entr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7" presetClass="entr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7" presetClass="entr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7" presetClass="entr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E58E458-46D8-4C35-A895-0FDD360D44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44"/>
          <a:stretch/>
        </p:blipFill>
        <p:spPr>
          <a:xfrm>
            <a:off x="0" y="0"/>
            <a:ext cx="12192000" cy="688426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867A388-1333-4781-B400-84BFED884812}"/>
              </a:ext>
            </a:extLst>
          </p:cNvPr>
          <p:cNvSpPr/>
          <p:nvPr/>
        </p:nvSpPr>
        <p:spPr>
          <a:xfrm>
            <a:off x="0" y="5245968"/>
            <a:ext cx="12192000" cy="1638300"/>
          </a:xfrm>
          <a:prstGeom prst="rect">
            <a:avLst/>
          </a:prstGeom>
          <a:solidFill>
            <a:srgbClr val="2B1640">
              <a:alpha val="8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arallelogram 5">
            <a:extLst>
              <a:ext uri="{FF2B5EF4-FFF2-40B4-BE49-F238E27FC236}">
                <a16:creationId xmlns:a16="http://schemas.microsoft.com/office/drawing/2014/main" id="{F7107277-2D09-4801-8436-7D9D57477A81}"/>
              </a:ext>
            </a:extLst>
          </p:cNvPr>
          <p:cNvSpPr/>
          <p:nvPr/>
        </p:nvSpPr>
        <p:spPr>
          <a:xfrm flipV="1">
            <a:off x="-4768125" y="0"/>
            <a:ext cx="3736233" cy="5219700"/>
          </a:xfrm>
          <a:prstGeom prst="parallelogram">
            <a:avLst>
              <a:gd name="adj" fmla="val 49607"/>
            </a:avLst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arallelogram 6">
            <a:extLst>
              <a:ext uri="{FF2B5EF4-FFF2-40B4-BE49-F238E27FC236}">
                <a16:creationId xmlns:a16="http://schemas.microsoft.com/office/drawing/2014/main" id="{B82EE45E-73B5-461F-8740-F9C6BAB1C88A}"/>
              </a:ext>
            </a:extLst>
          </p:cNvPr>
          <p:cNvSpPr/>
          <p:nvPr/>
        </p:nvSpPr>
        <p:spPr>
          <a:xfrm flipV="1">
            <a:off x="-6419669" y="0"/>
            <a:ext cx="3736233" cy="5219700"/>
          </a:xfrm>
          <a:prstGeom prst="parallelogram">
            <a:avLst>
              <a:gd name="adj" fmla="val 49607"/>
            </a:avLst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arallelogram 7">
            <a:extLst>
              <a:ext uri="{FF2B5EF4-FFF2-40B4-BE49-F238E27FC236}">
                <a16:creationId xmlns:a16="http://schemas.microsoft.com/office/drawing/2014/main" id="{4BA8605A-9C49-4243-AE8B-5D81A26A9B8E}"/>
              </a:ext>
            </a:extLst>
          </p:cNvPr>
          <p:cNvSpPr/>
          <p:nvPr/>
        </p:nvSpPr>
        <p:spPr>
          <a:xfrm flipV="1">
            <a:off x="-7038522" y="0"/>
            <a:ext cx="2568122" cy="5219700"/>
          </a:xfrm>
          <a:prstGeom prst="parallelogram">
            <a:avLst>
              <a:gd name="adj" fmla="val 72621"/>
            </a:avLst>
          </a:prstGeom>
          <a:solidFill>
            <a:schemeClr val="bg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arallelogram 8">
            <a:extLst>
              <a:ext uri="{FF2B5EF4-FFF2-40B4-BE49-F238E27FC236}">
                <a16:creationId xmlns:a16="http://schemas.microsoft.com/office/drawing/2014/main" id="{FB685C8C-B0FD-4CFF-99A4-832C7A2CA1AC}"/>
              </a:ext>
            </a:extLst>
          </p:cNvPr>
          <p:cNvSpPr/>
          <p:nvPr/>
        </p:nvSpPr>
        <p:spPr>
          <a:xfrm flipV="1">
            <a:off x="-7670981" y="0"/>
            <a:ext cx="2568122" cy="5219700"/>
          </a:xfrm>
          <a:prstGeom prst="parallelogram">
            <a:avLst>
              <a:gd name="adj" fmla="val 72621"/>
            </a:avLst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E4C6911-BE90-4D73-B2CB-7DEDACAFF351}"/>
              </a:ext>
            </a:extLst>
          </p:cNvPr>
          <p:cNvSpPr txBox="1"/>
          <p:nvPr/>
        </p:nvSpPr>
        <p:spPr>
          <a:xfrm>
            <a:off x="2349762" y="6353578"/>
            <a:ext cx="13728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Bitter" panose="00000500000000000000" pitchFamily="50" charset="0"/>
              </a:rPr>
              <a:t>1 Living Room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9DDBE46-89A4-4B15-8F9A-E173FBA4E495}"/>
              </a:ext>
            </a:extLst>
          </p:cNvPr>
          <p:cNvSpPr txBox="1"/>
          <p:nvPr/>
        </p:nvSpPr>
        <p:spPr>
          <a:xfrm>
            <a:off x="3688012" y="6353578"/>
            <a:ext cx="104640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Bitter" panose="00000500000000000000" pitchFamily="50" charset="0"/>
              </a:rPr>
              <a:t>4 Bedroom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D4AD9BA-694D-4114-9C15-6BED539DED4D}"/>
              </a:ext>
            </a:extLst>
          </p:cNvPr>
          <p:cNvSpPr txBox="1"/>
          <p:nvPr/>
        </p:nvSpPr>
        <p:spPr>
          <a:xfrm>
            <a:off x="4794865" y="6353579"/>
            <a:ext cx="119697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Bitter" panose="00000500000000000000" pitchFamily="50" charset="0"/>
              </a:rPr>
              <a:t>3 Bathroom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70C623C-016B-4C76-8EA7-0B996D7D1B3E}"/>
              </a:ext>
            </a:extLst>
          </p:cNvPr>
          <p:cNvSpPr txBox="1"/>
          <p:nvPr/>
        </p:nvSpPr>
        <p:spPr>
          <a:xfrm>
            <a:off x="6082652" y="6353578"/>
            <a:ext cx="8958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Bitter" panose="00000500000000000000" pitchFamily="50" charset="0"/>
              </a:rPr>
              <a:t>1 Gurage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4BAF0C2-8CFC-4F34-8A93-09A8B88C636F}"/>
              </a:ext>
            </a:extLst>
          </p:cNvPr>
          <p:cNvSpPr txBox="1"/>
          <p:nvPr/>
        </p:nvSpPr>
        <p:spPr>
          <a:xfrm>
            <a:off x="7060479" y="6353579"/>
            <a:ext cx="131100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Bitter" panose="00000500000000000000" pitchFamily="50" charset="0"/>
              </a:rPr>
              <a:t>3 Dinning Room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C748E6E-A947-4F65-B249-32BABC5FA9C9}"/>
              </a:ext>
            </a:extLst>
          </p:cNvPr>
          <p:cNvSpPr txBox="1"/>
          <p:nvPr/>
        </p:nvSpPr>
        <p:spPr>
          <a:xfrm>
            <a:off x="8373152" y="6353578"/>
            <a:ext cx="10532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Bitter" panose="00000500000000000000" pitchFamily="50" charset="0"/>
              </a:rPr>
              <a:t>2 Kitchen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19498C6-77F8-43FF-A1AA-E98619E3C029}"/>
              </a:ext>
            </a:extLst>
          </p:cNvPr>
          <p:cNvSpPr txBox="1"/>
          <p:nvPr/>
        </p:nvSpPr>
        <p:spPr>
          <a:xfrm>
            <a:off x="9556540" y="6353579"/>
            <a:ext cx="10115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Bitter" panose="00000500000000000000" pitchFamily="50" charset="0"/>
              </a:rPr>
              <a:t>1 Gym / Spa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D135774-C926-4294-B3CD-C9119A97C488}"/>
              </a:ext>
            </a:extLst>
          </p:cNvPr>
          <p:cNvSpPr txBox="1"/>
          <p:nvPr/>
        </p:nvSpPr>
        <p:spPr>
          <a:xfrm>
            <a:off x="10475006" y="6353578"/>
            <a:ext cx="152095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Bitter" panose="00000500000000000000" pitchFamily="50" charset="0"/>
              </a:rPr>
              <a:t>1 Swimming pool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2DD6C40-25A4-4B2F-BBAB-ACC85F129E9F}"/>
              </a:ext>
            </a:extLst>
          </p:cNvPr>
          <p:cNvGrpSpPr/>
          <p:nvPr/>
        </p:nvGrpSpPr>
        <p:grpSpPr>
          <a:xfrm>
            <a:off x="2706565" y="5602514"/>
            <a:ext cx="659272" cy="659272"/>
            <a:chOff x="2693682" y="5343862"/>
            <a:chExt cx="826132" cy="826132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F7176F09-EF32-46C2-8CFE-CE7877CC8ED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2913" y="5543093"/>
              <a:ext cx="427671" cy="427671"/>
            </a:xfrm>
            <a:prstGeom prst="rect">
              <a:avLst/>
            </a:prstGeom>
          </p:spPr>
        </p:pic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35CA68CB-3C17-491B-A539-9E0FE8D95665}"/>
                </a:ext>
              </a:extLst>
            </p:cNvPr>
            <p:cNvSpPr/>
            <p:nvPr/>
          </p:nvSpPr>
          <p:spPr>
            <a:xfrm>
              <a:off x="2693682" y="5343862"/>
              <a:ext cx="826132" cy="826132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D79A615-9161-4304-AF74-1E9D8C21ADA2}"/>
              </a:ext>
            </a:extLst>
          </p:cNvPr>
          <p:cNvGrpSpPr/>
          <p:nvPr/>
        </p:nvGrpSpPr>
        <p:grpSpPr>
          <a:xfrm>
            <a:off x="3877891" y="5602514"/>
            <a:ext cx="659272" cy="659272"/>
            <a:chOff x="2693682" y="5343862"/>
            <a:chExt cx="826132" cy="826132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858C83AE-CC65-4985-B333-48385031130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2913" y="5543093"/>
              <a:ext cx="427671" cy="427671"/>
            </a:xfrm>
            <a:prstGeom prst="rect">
              <a:avLst/>
            </a:prstGeom>
          </p:spPr>
        </p:pic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825D2F96-3D91-420A-97EF-383605CE6B4E}"/>
                </a:ext>
              </a:extLst>
            </p:cNvPr>
            <p:cNvSpPr/>
            <p:nvPr/>
          </p:nvSpPr>
          <p:spPr>
            <a:xfrm>
              <a:off x="2693682" y="5343862"/>
              <a:ext cx="826132" cy="826132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A66207D-2325-43EE-88CE-B56591A7931A}"/>
              </a:ext>
            </a:extLst>
          </p:cNvPr>
          <p:cNvGrpSpPr/>
          <p:nvPr/>
        </p:nvGrpSpPr>
        <p:grpSpPr>
          <a:xfrm>
            <a:off x="5049217" y="5602514"/>
            <a:ext cx="659272" cy="659272"/>
            <a:chOff x="2693682" y="5343862"/>
            <a:chExt cx="826132" cy="826132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996226AD-2043-498D-9A34-4CEE59CCBA4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2913" y="5543093"/>
              <a:ext cx="427671" cy="427671"/>
            </a:xfrm>
            <a:prstGeom prst="rect">
              <a:avLst/>
            </a:prstGeom>
          </p:spPr>
        </p:pic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D1FA4973-CBB6-4F55-B844-29BAB7CCCE75}"/>
                </a:ext>
              </a:extLst>
            </p:cNvPr>
            <p:cNvSpPr/>
            <p:nvPr/>
          </p:nvSpPr>
          <p:spPr>
            <a:xfrm>
              <a:off x="2693682" y="5343862"/>
              <a:ext cx="826132" cy="826132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4FB2FF9-68D8-4C07-BE14-819D41FD1B35}"/>
              </a:ext>
            </a:extLst>
          </p:cNvPr>
          <p:cNvGrpSpPr/>
          <p:nvPr/>
        </p:nvGrpSpPr>
        <p:grpSpPr>
          <a:xfrm>
            <a:off x="6220543" y="5602514"/>
            <a:ext cx="659272" cy="659272"/>
            <a:chOff x="2693682" y="5343862"/>
            <a:chExt cx="826132" cy="826132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A294689A-4C6B-4D0B-A27B-9D73641E292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2913" y="5543093"/>
              <a:ext cx="427671" cy="427671"/>
            </a:xfrm>
            <a:prstGeom prst="rect">
              <a:avLst/>
            </a:prstGeom>
          </p:spPr>
        </p:pic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08197A16-126D-44B1-ACCB-46ECF1FC6BE5}"/>
                </a:ext>
              </a:extLst>
            </p:cNvPr>
            <p:cNvSpPr/>
            <p:nvPr/>
          </p:nvSpPr>
          <p:spPr>
            <a:xfrm>
              <a:off x="2693682" y="5343862"/>
              <a:ext cx="826132" cy="826132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45FDE3DE-C631-4A5A-862A-B0A1A78A35A3}"/>
              </a:ext>
            </a:extLst>
          </p:cNvPr>
          <p:cNvGrpSpPr/>
          <p:nvPr/>
        </p:nvGrpSpPr>
        <p:grpSpPr>
          <a:xfrm>
            <a:off x="7391869" y="5602514"/>
            <a:ext cx="659272" cy="659272"/>
            <a:chOff x="2693682" y="5343862"/>
            <a:chExt cx="826132" cy="826132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89223A8A-A9C0-4B8E-B413-B2930FEDBE9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2913" y="5543093"/>
              <a:ext cx="427671" cy="427671"/>
            </a:xfrm>
            <a:prstGeom prst="rect">
              <a:avLst/>
            </a:prstGeom>
          </p:spPr>
        </p:pic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901B2613-75D6-41BD-8566-40A3D39ABD16}"/>
                </a:ext>
              </a:extLst>
            </p:cNvPr>
            <p:cNvSpPr/>
            <p:nvPr/>
          </p:nvSpPr>
          <p:spPr>
            <a:xfrm>
              <a:off x="2693682" y="5343862"/>
              <a:ext cx="826132" cy="826132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D58A5F42-C76B-419F-9DB8-E361D88B5B8C}"/>
              </a:ext>
            </a:extLst>
          </p:cNvPr>
          <p:cNvGrpSpPr/>
          <p:nvPr/>
        </p:nvGrpSpPr>
        <p:grpSpPr>
          <a:xfrm>
            <a:off x="8563195" y="5602514"/>
            <a:ext cx="659272" cy="659272"/>
            <a:chOff x="2693682" y="5343862"/>
            <a:chExt cx="826132" cy="826132"/>
          </a:xfrm>
        </p:grpSpPr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E57C0ABC-E2A7-4C00-B911-A1A92C42C97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2913" y="5543093"/>
              <a:ext cx="427671" cy="427671"/>
            </a:xfrm>
            <a:prstGeom prst="rect">
              <a:avLst/>
            </a:prstGeom>
          </p:spPr>
        </p:pic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2502AA3D-ABFF-4B83-85F9-66E43282384A}"/>
                </a:ext>
              </a:extLst>
            </p:cNvPr>
            <p:cNvSpPr/>
            <p:nvPr/>
          </p:nvSpPr>
          <p:spPr>
            <a:xfrm>
              <a:off x="2693682" y="5343862"/>
              <a:ext cx="826132" cy="826132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AB361AF1-F7AC-4580-B06F-3420F0CED888}"/>
              </a:ext>
            </a:extLst>
          </p:cNvPr>
          <p:cNvGrpSpPr/>
          <p:nvPr/>
        </p:nvGrpSpPr>
        <p:grpSpPr>
          <a:xfrm>
            <a:off x="9734521" y="5602514"/>
            <a:ext cx="659272" cy="659272"/>
            <a:chOff x="2693682" y="5343862"/>
            <a:chExt cx="826132" cy="826132"/>
          </a:xfrm>
        </p:grpSpPr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DA24EDE1-5ECA-4CC5-BB02-D47986BB5F4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2913" y="5543093"/>
              <a:ext cx="427671" cy="427671"/>
            </a:xfrm>
            <a:prstGeom prst="rect">
              <a:avLst/>
            </a:prstGeom>
          </p:spPr>
        </p:pic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54B83512-6245-4A93-AB64-83D9471BDEEF}"/>
                </a:ext>
              </a:extLst>
            </p:cNvPr>
            <p:cNvSpPr/>
            <p:nvPr/>
          </p:nvSpPr>
          <p:spPr>
            <a:xfrm>
              <a:off x="2693682" y="5343862"/>
              <a:ext cx="826132" cy="826132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E91DD2F8-FE4C-456D-851F-1FC5724478A5}"/>
              </a:ext>
            </a:extLst>
          </p:cNvPr>
          <p:cNvGrpSpPr/>
          <p:nvPr/>
        </p:nvGrpSpPr>
        <p:grpSpPr>
          <a:xfrm>
            <a:off x="10905847" y="5602514"/>
            <a:ext cx="659272" cy="659272"/>
            <a:chOff x="2693682" y="5343862"/>
            <a:chExt cx="826132" cy="826132"/>
          </a:xfrm>
        </p:grpSpPr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1FC6CD47-59FA-47DE-AB10-7A9D350577A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2913" y="5543093"/>
              <a:ext cx="427671" cy="427671"/>
            </a:xfrm>
            <a:prstGeom prst="rect">
              <a:avLst/>
            </a:prstGeom>
          </p:spPr>
        </p:pic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870FCA74-6B0E-4F65-8CB5-5C415FF7FD9A}"/>
                </a:ext>
              </a:extLst>
            </p:cNvPr>
            <p:cNvSpPr/>
            <p:nvPr/>
          </p:nvSpPr>
          <p:spPr>
            <a:xfrm>
              <a:off x="2693682" y="5343862"/>
              <a:ext cx="826132" cy="826132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2D3B9DC7-D6EF-427B-8D1A-74AC30DF6364}"/>
              </a:ext>
            </a:extLst>
          </p:cNvPr>
          <p:cNvGrpSpPr/>
          <p:nvPr/>
        </p:nvGrpSpPr>
        <p:grpSpPr>
          <a:xfrm>
            <a:off x="6593527" y="775386"/>
            <a:ext cx="4939899" cy="3657600"/>
            <a:chOff x="661849" y="775386"/>
            <a:chExt cx="4939899" cy="3657600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E64D624F-8FB2-4D20-A139-610558F7C6B2}"/>
                </a:ext>
              </a:extLst>
            </p:cNvPr>
            <p:cNvSpPr/>
            <p:nvPr/>
          </p:nvSpPr>
          <p:spPr>
            <a:xfrm>
              <a:off x="661849" y="775386"/>
              <a:ext cx="4939899" cy="3657600"/>
            </a:xfrm>
            <a:custGeom>
              <a:avLst/>
              <a:gdLst>
                <a:gd name="connsiteX0" fmla="*/ 0 w 4939899"/>
                <a:gd name="connsiteY0" fmla="*/ 0 h 3657600"/>
                <a:gd name="connsiteX1" fmla="*/ 4939899 w 4939899"/>
                <a:gd name="connsiteY1" fmla="*/ 0 h 3657600"/>
                <a:gd name="connsiteX2" fmla="*/ 4939899 w 4939899"/>
                <a:gd name="connsiteY2" fmla="*/ 3657600 h 3657600"/>
                <a:gd name="connsiteX3" fmla="*/ 0 w 4939899"/>
                <a:gd name="connsiteY3" fmla="*/ 3657600 h 3657600"/>
                <a:gd name="connsiteX4" fmla="*/ 0 w 4939899"/>
                <a:gd name="connsiteY4" fmla="*/ 0 h 3657600"/>
                <a:gd name="connsiteX0" fmla="*/ 362857 w 4939899"/>
                <a:gd name="connsiteY0" fmla="*/ 566057 h 3657600"/>
                <a:gd name="connsiteX1" fmla="*/ 4939899 w 4939899"/>
                <a:gd name="connsiteY1" fmla="*/ 0 h 3657600"/>
                <a:gd name="connsiteX2" fmla="*/ 4939899 w 4939899"/>
                <a:gd name="connsiteY2" fmla="*/ 3657600 h 3657600"/>
                <a:gd name="connsiteX3" fmla="*/ 0 w 4939899"/>
                <a:gd name="connsiteY3" fmla="*/ 3657600 h 3657600"/>
                <a:gd name="connsiteX4" fmla="*/ 362857 w 4939899"/>
                <a:gd name="connsiteY4" fmla="*/ 566057 h 3657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39899" h="3657600">
                  <a:moveTo>
                    <a:pt x="362857" y="566057"/>
                  </a:moveTo>
                  <a:lnTo>
                    <a:pt x="4939899" y="0"/>
                  </a:lnTo>
                  <a:lnTo>
                    <a:pt x="4939899" y="3657600"/>
                  </a:lnTo>
                  <a:lnTo>
                    <a:pt x="0" y="3657600"/>
                  </a:lnTo>
                  <a:lnTo>
                    <a:pt x="362857" y="566057"/>
                  </a:lnTo>
                  <a:close/>
                </a:path>
              </a:pathLst>
            </a:custGeom>
            <a:solidFill>
              <a:srgbClr val="F2401B">
                <a:alpha val="80000"/>
              </a:srgbClr>
            </a:solidFill>
            <a:ln w="28575">
              <a:solidFill>
                <a:schemeClr val="bg1"/>
              </a:solidFill>
            </a:ln>
            <a:effectLst>
              <a:outerShdw blurRad="2540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8CD4EEAD-7427-4F74-911D-D44669F14217}"/>
                </a:ext>
              </a:extLst>
            </p:cNvPr>
            <p:cNvSpPr txBox="1"/>
            <p:nvPr/>
          </p:nvSpPr>
          <p:spPr>
            <a:xfrm>
              <a:off x="1468732" y="1251239"/>
              <a:ext cx="332613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Brush Script Std" panose="03060802040607070404" pitchFamily="66" charset="0"/>
                </a:rPr>
                <a:t>Area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C1FD67E1-42BC-4730-9B00-7CEE7F9CD130}"/>
                </a:ext>
              </a:extLst>
            </p:cNvPr>
            <p:cNvSpPr txBox="1"/>
            <p:nvPr/>
          </p:nvSpPr>
          <p:spPr>
            <a:xfrm>
              <a:off x="1216436" y="2318852"/>
              <a:ext cx="1372879" cy="18938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600" b="1" dirty="0">
                  <a:solidFill>
                    <a:schemeClr val="bg1"/>
                  </a:solidFill>
                  <a:latin typeface="Bitter" panose="00000500000000000000" pitchFamily="50" charset="0"/>
                </a:rPr>
                <a:t>Hall</a:t>
              </a:r>
            </a:p>
            <a:p>
              <a:pPr>
                <a:lnSpc>
                  <a:spcPct val="150000"/>
                </a:lnSpc>
              </a:pPr>
              <a:r>
                <a:rPr lang="en-US" sz="1600" b="1" dirty="0">
                  <a:solidFill>
                    <a:schemeClr val="bg1"/>
                  </a:solidFill>
                  <a:latin typeface="Bitter" panose="00000500000000000000" pitchFamily="50" charset="0"/>
                </a:rPr>
                <a:t>Bedroom</a:t>
              </a:r>
            </a:p>
            <a:p>
              <a:pPr>
                <a:lnSpc>
                  <a:spcPct val="150000"/>
                </a:lnSpc>
              </a:pPr>
              <a:r>
                <a:rPr lang="en-US" sz="1600" b="1" dirty="0" err="1">
                  <a:solidFill>
                    <a:schemeClr val="bg1"/>
                  </a:solidFill>
                  <a:latin typeface="Bitter" panose="00000500000000000000" pitchFamily="50" charset="0"/>
                </a:rPr>
                <a:t>Tiolet</a:t>
              </a:r>
              <a:endParaRPr lang="en-US" sz="1600" b="1" dirty="0">
                <a:solidFill>
                  <a:schemeClr val="bg1"/>
                </a:solidFill>
                <a:latin typeface="Bitter" panose="00000500000000000000" pitchFamily="50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1600" b="1" dirty="0">
                  <a:solidFill>
                    <a:schemeClr val="bg1"/>
                  </a:solidFill>
                  <a:latin typeface="Bitter" panose="00000500000000000000" pitchFamily="50" charset="0"/>
                </a:rPr>
                <a:t>Bathroom</a:t>
              </a:r>
            </a:p>
            <a:p>
              <a:pPr>
                <a:lnSpc>
                  <a:spcPct val="150000"/>
                </a:lnSpc>
              </a:pPr>
              <a:r>
                <a:rPr lang="en-US" sz="1600" b="1" dirty="0">
                  <a:solidFill>
                    <a:schemeClr val="bg1"/>
                  </a:solidFill>
                  <a:latin typeface="Bitter" panose="00000500000000000000" pitchFamily="50" charset="0"/>
                </a:rPr>
                <a:t>Pool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79EF47CB-76C3-471B-B7A7-70877A76E602}"/>
                </a:ext>
              </a:extLst>
            </p:cNvPr>
            <p:cNvSpPr txBox="1"/>
            <p:nvPr/>
          </p:nvSpPr>
          <p:spPr>
            <a:xfrm>
              <a:off x="3835329" y="2318852"/>
              <a:ext cx="1372879" cy="18938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Bitter" panose="00000500000000000000" pitchFamily="50" charset="0"/>
                </a:rPr>
                <a:t>5x5 FT2</a:t>
              </a:r>
            </a:p>
            <a:p>
              <a:pPr>
                <a:lnSpc>
                  <a:spcPct val="15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Bitter" panose="00000500000000000000" pitchFamily="50" charset="0"/>
                </a:rPr>
                <a:t>3x3 FT2</a:t>
              </a:r>
            </a:p>
            <a:p>
              <a:pPr>
                <a:lnSpc>
                  <a:spcPct val="15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Bitter" panose="00000500000000000000" pitchFamily="50" charset="0"/>
                </a:rPr>
                <a:t>2x2 FT2</a:t>
              </a:r>
            </a:p>
            <a:p>
              <a:pPr>
                <a:lnSpc>
                  <a:spcPct val="15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Bitter" panose="00000500000000000000" pitchFamily="50" charset="0"/>
                </a:rPr>
                <a:t>2x3 FT2</a:t>
              </a:r>
            </a:p>
            <a:p>
              <a:pPr>
                <a:lnSpc>
                  <a:spcPct val="15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Bitter" panose="00000500000000000000" pitchFamily="50" charset="0"/>
                </a:rPr>
                <a:t>5x7 FT2</a:t>
              </a:r>
            </a:p>
          </p:txBody>
        </p:sp>
        <p:sp>
          <p:nvSpPr>
            <p:cNvPr id="56" name="Rectangle 50">
              <a:extLst>
                <a:ext uri="{FF2B5EF4-FFF2-40B4-BE49-F238E27FC236}">
                  <a16:creationId xmlns:a16="http://schemas.microsoft.com/office/drawing/2014/main" id="{BD98A58E-FD9C-4BD3-9988-9D51A8960346}"/>
                </a:ext>
              </a:extLst>
            </p:cNvPr>
            <p:cNvSpPr/>
            <p:nvPr/>
          </p:nvSpPr>
          <p:spPr>
            <a:xfrm>
              <a:off x="1317055" y="1992900"/>
              <a:ext cx="3629486" cy="45719"/>
            </a:xfrm>
            <a:custGeom>
              <a:avLst/>
              <a:gdLst>
                <a:gd name="connsiteX0" fmla="*/ 0 w 4939899"/>
                <a:gd name="connsiteY0" fmla="*/ 0 h 3657600"/>
                <a:gd name="connsiteX1" fmla="*/ 4939899 w 4939899"/>
                <a:gd name="connsiteY1" fmla="*/ 0 h 3657600"/>
                <a:gd name="connsiteX2" fmla="*/ 4939899 w 4939899"/>
                <a:gd name="connsiteY2" fmla="*/ 3657600 h 3657600"/>
                <a:gd name="connsiteX3" fmla="*/ 0 w 4939899"/>
                <a:gd name="connsiteY3" fmla="*/ 3657600 h 3657600"/>
                <a:gd name="connsiteX4" fmla="*/ 0 w 4939899"/>
                <a:gd name="connsiteY4" fmla="*/ 0 h 3657600"/>
                <a:gd name="connsiteX0" fmla="*/ 362857 w 4939899"/>
                <a:gd name="connsiteY0" fmla="*/ 566057 h 3657600"/>
                <a:gd name="connsiteX1" fmla="*/ 4939899 w 4939899"/>
                <a:gd name="connsiteY1" fmla="*/ 0 h 3657600"/>
                <a:gd name="connsiteX2" fmla="*/ 4939899 w 4939899"/>
                <a:gd name="connsiteY2" fmla="*/ 3657600 h 3657600"/>
                <a:gd name="connsiteX3" fmla="*/ 0 w 4939899"/>
                <a:gd name="connsiteY3" fmla="*/ 3657600 h 3657600"/>
                <a:gd name="connsiteX4" fmla="*/ 362857 w 4939899"/>
                <a:gd name="connsiteY4" fmla="*/ 566057 h 3657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39899" h="3657600">
                  <a:moveTo>
                    <a:pt x="362857" y="566057"/>
                  </a:moveTo>
                  <a:lnTo>
                    <a:pt x="4939899" y="0"/>
                  </a:lnTo>
                  <a:lnTo>
                    <a:pt x="4939899" y="3657600"/>
                  </a:lnTo>
                  <a:lnTo>
                    <a:pt x="0" y="3657600"/>
                  </a:lnTo>
                  <a:lnTo>
                    <a:pt x="362857" y="566057"/>
                  </a:lnTo>
                  <a:close/>
                </a:path>
              </a:pathLst>
            </a:custGeom>
            <a:solidFill>
              <a:schemeClr val="bg1">
                <a:alpha val="80000"/>
              </a:schemeClr>
            </a:solidFill>
            <a:ln>
              <a:noFill/>
            </a:ln>
            <a:effectLst>
              <a:outerShdw blurRad="2540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5" name="Picture 54"/>
          <p:cNvPicPr>
            <a:picLocks noChangeAspect="1"/>
          </p:cNvPicPr>
          <p:nvPr/>
        </p:nvPicPr>
        <p:blipFill>
          <a:blip r:embed="rId11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023" y="-592099"/>
            <a:ext cx="2258291" cy="22582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58" name="Group 57">
            <a:extLst>
              <a:ext uri="{FF2B5EF4-FFF2-40B4-BE49-F238E27FC236}">
                <a16:creationId xmlns:a16="http://schemas.microsoft.com/office/drawing/2014/main" id="{3446E7A1-3901-4104-8D06-5DB1C58F6A09}"/>
              </a:ext>
            </a:extLst>
          </p:cNvPr>
          <p:cNvGrpSpPr/>
          <p:nvPr/>
        </p:nvGrpSpPr>
        <p:grpSpPr>
          <a:xfrm>
            <a:off x="-5531" y="5219700"/>
            <a:ext cx="2330775" cy="1638300"/>
            <a:chOff x="16702" y="5219700"/>
            <a:chExt cx="2330775" cy="1638300"/>
          </a:xfrm>
        </p:grpSpPr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73099229-F0AD-4350-8F06-1D601E905683}"/>
                </a:ext>
              </a:extLst>
            </p:cNvPr>
            <p:cNvSpPr/>
            <p:nvPr/>
          </p:nvSpPr>
          <p:spPr>
            <a:xfrm>
              <a:off x="16702" y="5219700"/>
              <a:ext cx="2330775" cy="1638300"/>
            </a:xfrm>
            <a:prstGeom prst="rect">
              <a:avLst/>
            </a:prstGeom>
            <a:solidFill>
              <a:schemeClr val="bg1">
                <a:alpha val="85000"/>
              </a:schemeClr>
            </a:solidFill>
            <a:ln>
              <a:noFill/>
            </a:ln>
            <a:effectLst>
              <a:outerShdw blurRad="2540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8C25809F-5420-47F5-A552-8E4823F6C716}"/>
                </a:ext>
              </a:extLst>
            </p:cNvPr>
            <p:cNvSpPr txBox="1"/>
            <p:nvPr/>
          </p:nvSpPr>
          <p:spPr>
            <a:xfrm>
              <a:off x="164116" y="5602514"/>
              <a:ext cx="20403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2B1640"/>
                  </a:solidFill>
                </a:rPr>
                <a:t>1-800-123-4567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9EE0EB99-ECBE-494A-A743-93DBCF0FBB16}"/>
                </a:ext>
              </a:extLst>
            </p:cNvPr>
            <p:cNvSpPr txBox="1"/>
            <p:nvPr/>
          </p:nvSpPr>
          <p:spPr>
            <a:xfrm>
              <a:off x="164116" y="6169994"/>
              <a:ext cx="20403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2B1640"/>
                  </a:solidFill>
                </a:rPr>
                <a:t>www.gianthomere.com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24385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0">
        <p14:reveal thruBlk="1"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0" fill="hold"/>
                                        <p:tgtEl>
                                          <p:spTgt spid="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3" presetClass="path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4.44444E-6 L 1.76341 4.44444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164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4.44444E-6 L 1.76133 4.44444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060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4.44444E-6 L 1.76081 4.44444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034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4.44444E-6 L 1.76107 4.44444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047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1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1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1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E58E458-46D8-4C35-A895-0FDD360D44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" r="-222" b="7956"/>
          <a:stretch/>
        </p:blipFill>
        <p:spPr>
          <a:xfrm>
            <a:off x="0" y="-648929"/>
            <a:ext cx="12233788" cy="750692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867A388-1333-4781-B400-84BFED884812}"/>
              </a:ext>
            </a:extLst>
          </p:cNvPr>
          <p:cNvSpPr/>
          <p:nvPr/>
        </p:nvSpPr>
        <p:spPr>
          <a:xfrm>
            <a:off x="0" y="5219700"/>
            <a:ext cx="12192000" cy="1638300"/>
          </a:xfrm>
          <a:prstGeom prst="rect">
            <a:avLst/>
          </a:prstGeom>
          <a:solidFill>
            <a:srgbClr val="2B1640">
              <a:alpha val="8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arallelogram 5">
            <a:extLst>
              <a:ext uri="{FF2B5EF4-FFF2-40B4-BE49-F238E27FC236}">
                <a16:creationId xmlns:a16="http://schemas.microsoft.com/office/drawing/2014/main" id="{F7107277-2D09-4801-8436-7D9D57477A81}"/>
              </a:ext>
            </a:extLst>
          </p:cNvPr>
          <p:cNvSpPr/>
          <p:nvPr/>
        </p:nvSpPr>
        <p:spPr>
          <a:xfrm flipV="1">
            <a:off x="-4768125" y="0"/>
            <a:ext cx="3736233" cy="5219700"/>
          </a:xfrm>
          <a:prstGeom prst="parallelogram">
            <a:avLst>
              <a:gd name="adj" fmla="val 49607"/>
            </a:avLst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arallelogram 6">
            <a:extLst>
              <a:ext uri="{FF2B5EF4-FFF2-40B4-BE49-F238E27FC236}">
                <a16:creationId xmlns:a16="http://schemas.microsoft.com/office/drawing/2014/main" id="{B82EE45E-73B5-461F-8740-F9C6BAB1C88A}"/>
              </a:ext>
            </a:extLst>
          </p:cNvPr>
          <p:cNvSpPr/>
          <p:nvPr/>
        </p:nvSpPr>
        <p:spPr>
          <a:xfrm flipV="1">
            <a:off x="-6419669" y="0"/>
            <a:ext cx="3736233" cy="5219700"/>
          </a:xfrm>
          <a:prstGeom prst="parallelogram">
            <a:avLst>
              <a:gd name="adj" fmla="val 49607"/>
            </a:avLst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arallelogram 7">
            <a:extLst>
              <a:ext uri="{FF2B5EF4-FFF2-40B4-BE49-F238E27FC236}">
                <a16:creationId xmlns:a16="http://schemas.microsoft.com/office/drawing/2014/main" id="{4BA8605A-9C49-4243-AE8B-5D81A26A9B8E}"/>
              </a:ext>
            </a:extLst>
          </p:cNvPr>
          <p:cNvSpPr/>
          <p:nvPr/>
        </p:nvSpPr>
        <p:spPr>
          <a:xfrm flipV="1">
            <a:off x="-7038522" y="0"/>
            <a:ext cx="2568122" cy="5219700"/>
          </a:xfrm>
          <a:prstGeom prst="parallelogram">
            <a:avLst>
              <a:gd name="adj" fmla="val 72621"/>
            </a:avLst>
          </a:prstGeom>
          <a:solidFill>
            <a:schemeClr val="bg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arallelogram 8">
            <a:extLst>
              <a:ext uri="{FF2B5EF4-FFF2-40B4-BE49-F238E27FC236}">
                <a16:creationId xmlns:a16="http://schemas.microsoft.com/office/drawing/2014/main" id="{FB685C8C-B0FD-4CFF-99A4-832C7A2CA1AC}"/>
              </a:ext>
            </a:extLst>
          </p:cNvPr>
          <p:cNvSpPr/>
          <p:nvPr/>
        </p:nvSpPr>
        <p:spPr>
          <a:xfrm flipV="1">
            <a:off x="-7670981" y="0"/>
            <a:ext cx="2568122" cy="5219700"/>
          </a:xfrm>
          <a:prstGeom prst="parallelogram">
            <a:avLst>
              <a:gd name="adj" fmla="val 72621"/>
            </a:avLst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E4C6911-BE90-4D73-B2CB-7DEDACAFF351}"/>
              </a:ext>
            </a:extLst>
          </p:cNvPr>
          <p:cNvSpPr txBox="1"/>
          <p:nvPr/>
        </p:nvSpPr>
        <p:spPr>
          <a:xfrm>
            <a:off x="2349762" y="6353578"/>
            <a:ext cx="13728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Bitter" panose="00000500000000000000" pitchFamily="50" charset="0"/>
              </a:rPr>
              <a:t>1 Living Room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9DDBE46-89A4-4B15-8F9A-E173FBA4E495}"/>
              </a:ext>
            </a:extLst>
          </p:cNvPr>
          <p:cNvSpPr txBox="1"/>
          <p:nvPr/>
        </p:nvSpPr>
        <p:spPr>
          <a:xfrm>
            <a:off x="3688012" y="6353578"/>
            <a:ext cx="104640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Bitter" panose="00000500000000000000" pitchFamily="50" charset="0"/>
              </a:rPr>
              <a:t>4 Bedroom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D4AD9BA-694D-4114-9C15-6BED539DED4D}"/>
              </a:ext>
            </a:extLst>
          </p:cNvPr>
          <p:cNvSpPr txBox="1"/>
          <p:nvPr/>
        </p:nvSpPr>
        <p:spPr>
          <a:xfrm>
            <a:off x="4794865" y="6353579"/>
            <a:ext cx="119697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Bitter" panose="00000500000000000000" pitchFamily="50" charset="0"/>
              </a:rPr>
              <a:t>3 Bathroom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70C623C-016B-4C76-8EA7-0B996D7D1B3E}"/>
              </a:ext>
            </a:extLst>
          </p:cNvPr>
          <p:cNvSpPr txBox="1"/>
          <p:nvPr/>
        </p:nvSpPr>
        <p:spPr>
          <a:xfrm>
            <a:off x="6082652" y="6353578"/>
            <a:ext cx="8958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Bitter" panose="00000500000000000000" pitchFamily="50" charset="0"/>
              </a:rPr>
              <a:t>1 Gurage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4BAF0C2-8CFC-4F34-8A93-09A8B88C636F}"/>
              </a:ext>
            </a:extLst>
          </p:cNvPr>
          <p:cNvSpPr txBox="1"/>
          <p:nvPr/>
        </p:nvSpPr>
        <p:spPr>
          <a:xfrm>
            <a:off x="7060479" y="6353579"/>
            <a:ext cx="131100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Bitter" panose="00000500000000000000" pitchFamily="50" charset="0"/>
              </a:rPr>
              <a:t>3 Dinning Room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C748E6E-A947-4F65-B249-32BABC5FA9C9}"/>
              </a:ext>
            </a:extLst>
          </p:cNvPr>
          <p:cNvSpPr txBox="1"/>
          <p:nvPr/>
        </p:nvSpPr>
        <p:spPr>
          <a:xfrm>
            <a:off x="8373152" y="6353578"/>
            <a:ext cx="10532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Bitter" panose="00000500000000000000" pitchFamily="50" charset="0"/>
              </a:rPr>
              <a:t>2 Kitchen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19498C6-77F8-43FF-A1AA-E98619E3C029}"/>
              </a:ext>
            </a:extLst>
          </p:cNvPr>
          <p:cNvSpPr txBox="1"/>
          <p:nvPr/>
        </p:nvSpPr>
        <p:spPr>
          <a:xfrm>
            <a:off x="9556540" y="6353579"/>
            <a:ext cx="10115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Bitter" panose="00000500000000000000" pitchFamily="50" charset="0"/>
              </a:rPr>
              <a:t>1 Gym / Spa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D135774-C926-4294-B3CD-C9119A97C488}"/>
              </a:ext>
            </a:extLst>
          </p:cNvPr>
          <p:cNvSpPr txBox="1"/>
          <p:nvPr/>
        </p:nvSpPr>
        <p:spPr>
          <a:xfrm>
            <a:off x="10475006" y="6353578"/>
            <a:ext cx="152095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Bitter" panose="00000500000000000000" pitchFamily="50" charset="0"/>
              </a:rPr>
              <a:t>1 Swimming pool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2DD6C40-25A4-4B2F-BBAB-ACC85F129E9F}"/>
              </a:ext>
            </a:extLst>
          </p:cNvPr>
          <p:cNvGrpSpPr/>
          <p:nvPr/>
        </p:nvGrpSpPr>
        <p:grpSpPr>
          <a:xfrm>
            <a:off x="2706565" y="5602514"/>
            <a:ext cx="659272" cy="659272"/>
            <a:chOff x="2693682" y="5343862"/>
            <a:chExt cx="826132" cy="826132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F7176F09-EF32-46C2-8CFE-CE7877CC8ED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2913" y="5543093"/>
              <a:ext cx="427671" cy="427671"/>
            </a:xfrm>
            <a:prstGeom prst="rect">
              <a:avLst/>
            </a:prstGeom>
          </p:spPr>
        </p:pic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35CA68CB-3C17-491B-A539-9E0FE8D95665}"/>
                </a:ext>
              </a:extLst>
            </p:cNvPr>
            <p:cNvSpPr/>
            <p:nvPr/>
          </p:nvSpPr>
          <p:spPr>
            <a:xfrm>
              <a:off x="2693682" y="5343862"/>
              <a:ext cx="826132" cy="826132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D79A615-9161-4304-AF74-1E9D8C21ADA2}"/>
              </a:ext>
            </a:extLst>
          </p:cNvPr>
          <p:cNvGrpSpPr/>
          <p:nvPr/>
        </p:nvGrpSpPr>
        <p:grpSpPr>
          <a:xfrm>
            <a:off x="3877891" y="5602514"/>
            <a:ext cx="659272" cy="659272"/>
            <a:chOff x="2693682" y="5343862"/>
            <a:chExt cx="826132" cy="826132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858C83AE-CC65-4985-B333-48385031130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2913" y="5543093"/>
              <a:ext cx="427671" cy="427671"/>
            </a:xfrm>
            <a:prstGeom prst="rect">
              <a:avLst/>
            </a:prstGeom>
          </p:spPr>
        </p:pic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825D2F96-3D91-420A-97EF-383605CE6B4E}"/>
                </a:ext>
              </a:extLst>
            </p:cNvPr>
            <p:cNvSpPr/>
            <p:nvPr/>
          </p:nvSpPr>
          <p:spPr>
            <a:xfrm>
              <a:off x="2693682" y="5343862"/>
              <a:ext cx="826132" cy="826132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A66207D-2325-43EE-88CE-B56591A7931A}"/>
              </a:ext>
            </a:extLst>
          </p:cNvPr>
          <p:cNvGrpSpPr/>
          <p:nvPr/>
        </p:nvGrpSpPr>
        <p:grpSpPr>
          <a:xfrm>
            <a:off x="5049217" y="5602514"/>
            <a:ext cx="659272" cy="659272"/>
            <a:chOff x="2693682" y="5343862"/>
            <a:chExt cx="826132" cy="826132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996226AD-2043-498D-9A34-4CEE59CCBA4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2913" y="5543093"/>
              <a:ext cx="427671" cy="427671"/>
            </a:xfrm>
            <a:prstGeom prst="rect">
              <a:avLst/>
            </a:prstGeom>
          </p:spPr>
        </p:pic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D1FA4973-CBB6-4F55-B844-29BAB7CCCE75}"/>
                </a:ext>
              </a:extLst>
            </p:cNvPr>
            <p:cNvSpPr/>
            <p:nvPr/>
          </p:nvSpPr>
          <p:spPr>
            <a:xfrm>
              <a:off x="2693682" y="5343862"/>
              <a:ext cx="826132" cy="826132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4FB2FF9-68D8-4C07-BE14-819D41FD1B35}"/>
              </a:ext>
            </a:extLst>
          </p:cNvPr>
          <p:cNvGrpSpPr/>
          <p:nvPr/>
        </p:nvGrpSpPr>
        <p:grpSpPr>
          <a:xfrm>
            <a:off x="6220543" y="5602514"/>
            <a:ext cx="659272" cy="659272"/>
            <a:chOff x="2693682" y="5343862"/>
            <a:chExt cx="826132" cy="826132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A294689A-4C6B-4D0B-A27B-9D73641E292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2913" y="5543093"/>
              <a:ext cx="427671" cy="427671"/>
            </a:xfrm>
            <a:prstGeom prst="rect">
              <a:avLst/>
            </a:prstGeom>
          </p:spPr>
        </p:pic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08197A16-126D-44B1-ACCB-46ECF1FC6BE5}"/>
                </a:ext>
              </a:extLst>
            </p:cNvPr>
            <p:cNvSpPr/>
            <p:nvPr/>
          </p:nvSpPr>
          <p:spPr>
            <a:xfrm>
              <a:off x="2693682" y="5343862"/>
              <a:ext cx="826132" cy="826132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45FDE3DE-C631-4A5A-862A-B0A1A78A35A3}"/>
              </a:ext>
            </a:extLst>
          </p:cNvPr>
          <p:cNvGrpSpPr/>
          <p:nvPr/>
        </p:nvGrpSpPr>
        <p:grpSpPr>
          <a:xfrm>
            <a:off x="7391869" y="5602514"/>
            <a:ext cx="659272" cy="659272"/>
            <a:chOff x="2693682" y="5343862"/>
            <a:chExt cx="826132" cy="826132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89223A8A-A9C0-4B8E-B413-B2930FEDBE9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2913" y="5543093"/>
              <a:ext cx="427671" cy="427671"/>
            </a:xfrm>
            <a:prstGeom prst="rect">
              <a:avLst/>
            </a:prstGeom>
          </p:spPr>
        </p:pic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901B2613-75D6-41BD-8566-40A3D39ABD16}"/>
                </a:ext>
              </a:extLst>
            </p:cNvPr>
            <p:cNvSpPr/>
            <p:nvPr/>
          </p:nvSpPr>
          <p:spPr>
            <a:xfrm>
              <a:off x="2693682" y="5343862"/>
              <a:ext cx="826132" cy="826132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D58A5F42-C76B-419F-9DB8-E361D88B5B8C}"/>
              </a:ext>
            </a:extLst>
          </p:cNvPr>
          <p:cNvGrpSpPr/>
          <p:nvPr/>
        </p:nvGrpSpPr>
        <p:grpSpPr>
          <a:xfrm>
            <a:off x="8563195" y="5602514"/>
            <a:ext cx="659272" cy="659272"/>
            <a:chOff x="2693682" y="5343862"/>
            <a:chExt cx="826132" cy="826132"/>
          </a:xfrm>
        </p:grpSpPr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E57C0ABC-E2A7-4C00-B911-A1A92C42C97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2913" y="5543093"/>
              <a:ext cx="427671" cy="427671"/>
            </a:xfrm>
            <a:prstGeom prst="rect">
              <a:avLst/>
            </a:prstGeom>
          </p:spPr>
        </p:pic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2502AA3D-ABFF-4B83-85F9-66E43282384A}"/>
                </a:ext>
              </a:extLst>
            </p:cNvPr>
            <p:cNvSpPr/>
            <p:nvPr/>
          </p:nvSpPr>
          <p:spPr>
            <a:xfrm>
              <a:off x="2693682" y="5343862"/>
              <a:ext cx="826132" cy="826132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AB361AF1-F7AC-4580-B06F-3420F0CED888}"/>
              </a:ext>
            </a:extLst>
          </p:cNvPr>
          <p:cNvGrpSpPr/>
          <p:nvPr/>
        </p:nvGrpSpPr>
        <p:grpSpPr>
          <a:xfrm>
            <a:off x="9734521" y="5602514"/>
            <a:ext cx="659272" cy="659272"/>
            <a:chOff x="2693682" y="5343862"/>
            <a:chExt cx="826132" cy="826132"/>
          </a:xfrm>
        </p:grpSpPr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DA24EDE1-5ECA-4CC5-BB02-D47986BB5F4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2913" y="5543093"/>
              <a:ext cx="427671" cy="427671"/>
            </a:xfrm>
            <a:prstGeom prst="rect">
              <a:avLst/>
            </a:prstGeom>
          </p:spPr>
        </p:pic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54B83512-6245-4A93-AB64-83D9471BDEEF}"/>
                </a:ext>
              </a:extLst>
            </p:cNvPr>
            <p:cNvSpPr/>
            <p:nvPr/>
          </p:nvSpPr>
          <p:spPr>
            <a:xfrm>
              <a:off x="2693682" y="5343862"/>
              <a:ext cx="826132" cy="826132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E91DD2F8-FE4C-456D-851F-1FC5724478A5}"/>
              </a:ext>
            </a:extLst>
          </p:cNvPr>
          <p:cNvGrpSpPr/>
          <p:nvPr/>
        </p:nvGrpSpPr>
        <p:grpSpPr>
          <a:xfrm>
            <a:off x="10905847" y="5602514"/>
            <a:ext cx="659272" cy="659272"/>
            <a:chOff x="2693682" y="5343862"/>
            <a:chExt cx="826132" cy="826132"/>
          </a:xfrm>
        </p:grpSpPr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1FC6CD47-59FA-47DE-AB10-7A9D350577A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2913" y="5543093"/>
              <a:ext cx="427671" cy="427671"/>
            </a:xfrm>
            <a:prstGeom prst="rect">
              <a:avLst/>
            </a:prstGeom>
          </p:spPr>
        </p:pic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870FCA74-6B0E-4F65-8CB5-5C415FF7FD9A}"/>
                </a:ext>
              </a:extLst>
            </p:cNvPr>
            <p:cNvSpPr/>
            <p:nvPr/>
          </p:nvSpPr>
          <p:spPr>
            <a:xfrm>
              <a:off x="2693682" y="5343862"/>
              <a:ext cx="826132" cy="826132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8" name="Picture 47"/>
          <p:cNvPicPr>
            <a:picLocks noChangeAspect="1"/>
          </p:cNvPicPr>
          <p:nvPr/>
        </p:nvPicPr>
        <p:blipFill>
          <a:blip r:embed="rId11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5497" y="-928690"/>
            <a:ext cx="2258291" cy="22582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49" name="Group 48">
            <a:extLst>
              <a:ext uri="{FF2B5EF4-FFF2-40B4-BE49-F238E27FC236}">
                <a16:creationId xmlns:a16="http://schemas.microsoft.com/office/drawing/2014/main" id="{3446E7A1-3901-4104-8D06-5DB1C58F6A09}"/>
              </a:ext>
            </a:extLst>
          </p:cNvPr>
          <p:cNvGrpSpPr/>
          <p:nvPr/>
        </p:nvGrpSpPr>
        <p:grpSpPr>
          <a:xfrm>
            <a:off x="-5531" y="5219700"/>
            <a:ext cx="2330775" cy="1638300"/>
            <a:chOff x="16702" y="5219700"/>
            <a:chExt cx="2330775" cy="1638300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73099229-F0AD-4350-8F06-1D601E905683}"/>
                </a:ext>
              </a:extLst>
            </p:cNvPr>
            <p:cNvSpPr/>
            <p:nvPr/>
          </p:nvSpPr>
          <p:spPr>
            <a:xfrm>
              <a:off x="16702" y="5219700"/>
              <a:ext cx="2330775" cy="1638300"/>
            </a:xfrm>
            <a:prstGeom prst="rect">
              <a:avLst/>
            </a:prstGeom>
            <a:solidFill>
              <a:schemeClr val="bg1">
                <a:alpha val="85000"/>
              </a:schemeClr>
            </a:solidFill>
            <a:ln>
              <a:noFill/>
            </a:ln>
            <a:effectLst>
              <a:outerShdw blurRad="2540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8C25809F-5420-47F5-A552-8E4823F6C716}"/>
                </a:ext>
              </a:extLst>
            </p:cNvPr>
            <p:cNvSpPr txBox="1"/>
            <p:nvPr/>
          </p:nvSpPr>
          <p:spPr>
            <a:xfrm>
              <a:off x="164116" y="5602514"/>
              <a:ext cx="20403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2B1640"/>
                  </a:solidFill>
                </a:rPr>
                <a:t>1-800-123-4567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9EE0EB99-ECBE-494A-A743-93DBCF0FBB16}"/>
                </a:ext>
              </a:extLst>
            </p:cNvPr>
            <p:cNvSpPr txBox="1"/>
            <p:nvPr/>
          </p:nvSpPr>
          <p:spPr>
            <a:xfrm>
              <a:off x="164116" y="6169994"/>
              <a:ext cx="20403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2B1640"/>
                  </a:solidFill>
                </a:rPr>
                <a:t>www.gianthomere.com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454691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0" fill="hold"/>
                                        <p:tgtEl>
                                          <p:spTgt spid="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E58E458-46D8-4C35-A895-0FDD360D44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06" b="7606"/>
          <a:stretch/>
        </p:blipFill>
        <p:spPr>
          <a:xfrm>
            <a:off x="-12581" y="-1"/>
            <a:ext cx="12204582" cy="685800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867A388-1333-4781-B400-84BFED884812}"/>
              </a:ext>
            </a:extLst>
          </p:cNvPr>
          <p:cNvSpPr/>
          <p:nvPr/>
        </p:nvSpPr>
        <p:spPr>
          <a:xfrm>
            <a:off x="0" y="5219700"/>
            <a:ext cx="12192000" cy="1638300"/>
          </a:xfrm>
          <a:prstGeom prst="rect">
            <a:avLst/>
          </a:prstGeom>
          <a:solidFill>
            <a:srgbClr val="2B1640">
              <a:alpha val="8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arallelogram 5">
            <a:extLst>
              <a:ext uri="{FF2B5EF4-FFF2-40B4-BE49-F238E27FC236}">
                <a16:creationId xmlns:a16="http://schemas.microsoft.com/office/drawing/2014/main" id="{F7107277-2D09-4801-8436-7D9D57477A81}"/>
              </a:ext>
            </a:extLst>
          </p:cNvPr>
          <p:cNvSpPr/>
          <p:nvPr/>
        </p:nvSpPr>
        <p:spPr>
          <a:xfrm flipV="1">
            <a:off x="-4768125" y="0"/>
            <a:ext cx="3736233" cy="5219700"/>
          </a:xfrm>
          <a:prstGeom prst="parallelogram">
            <a:avLst>
              <a:gd name="adj" fmla="val 49607"/>
            </a:avLst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arallelogram 6">
            <a:extLst>
              <a:ext uri="{FF2B5EF4-FFF2-40B4-BE49-F238E27FC236}">
                <a16:creationId xmlns:a16="http://schemas.microsoft.com/office/drawing/2014/main" id="{B82EE45E-73B5-461F-8740-F9C6BAB1C88A}"/>
              </a:ext>
            </a:extLst>
          </p:cNvPr>
          <p:cNvSpPr/>
          <p:nvPr/>
        </p:nvSpPr>
        <p:spPr>
          <a:xfrm flipV="1">
            <a:off x="-6419669" y="0"/>
            <a:ext cx="3736233" cy="5219700"/>
          </a:xfrm>
          <a:prstGeom prst="parallelogram">
            <a:avLst>
              <a:gd name="adj" fmla="val 49607"/>
            </a:avLst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arallelogram 7">
            <a:extLst>
              <a:ext uri="{FF2B5EF4-FFF2-40B4-BE49-F238E27FC236}">
                <a16:creationId xmlns:a16="http://schemas.microsoft.com/office/drawing/2014/main" id="{4BA8605A-9C49-4243-AE8B-5D81A26A9B8E}"/>
              </a:ext>
            </a:extLst>
          </p:cNvPr>
          <p:cNvSpPr/>
          <p:nvPr/>
        </p:nvSpPr>
        <p:spPr>
          <a:xfrm flipV="1">
            <a:off x="-7038522" y="0"/>
            <a:ext cx="2568122" cy="5219700"/>
          </a:xfrm>
          <a:prstGeom prst="parallelogram">
            <a:avLst>
              <a:gd name="adj" fmla="val 72621"/>
            </a:avLst>
          </a:prstGeom>
          <a:solidFill>
            <a:schemeClr val="bg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arallelogram 8">
            <a:extLst>
              <a:ext uri="{FF2B5EF4-FFF2-40B4-BE49-F238E27FC236}">
                <a16:creationId xmlns:a16="http://schemas.microsoft.com/office/drawing/2014/main" id="{FB685C8C-B0FD-4CFF-99A4-832C7A2CA1AC}"/>
              </a:ext>
            </a:extLst>
          </p:cNvPr>
          <p:cNvSpPr/>
          <p:nvPr/>
        </p:nvSpPr>
        <p:spPr>
          <a:xfrm flipV="1">
            <a:off x="-7670981" y="0"/>
            <a:ext cx="2568122" cy="5219700"/>
          </a:xfrm>
          <a:prstGeom prst="parallelogram">
            <a:avLst>
              <a:gd name="adj" fmla="val 72621"/>
            </a:avLst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E4C6911-BE90-4D73-B2CB-7DEDACAFF351}"/>
              </a:ext>
            </a:extLst>
          </p:cNvPr>
          <p:cNvSpPr txBox="1"/>
          <p:nvPr/>
        </p:nvSpPr>
        <p:spPr>
          <a:xfrm>
            <a:off x="2349762" y="6353578"/>
            <a:ext cx="13728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Bitter" panose="00000500000000000000" pitchFamily="50" charset="0"/>
              </a:rPr>
              <a:t>1 Living Room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9DDBE46-89A4-4B15-8F9A-E173FBA4E495}"/>
              </a:ext>
            </a:extLst>
          </p:cNvPr>
          <p:cNvSpPr txBox="1"/>
          <p:nvPr/>
        </p:nvSpPr>
        <p:spPr>
          <a:xfrm>
            <a:off x="3688012" y="6353578"/>
            <a:ext cx="104640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Bitter" panose="00000500000000000000" pitchFamily="50" charset="0"/>
              </a:rPr>
              <a:t>4 Bedroom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D4AD9BA-694D-4114-9C15-6BED539DED4D}"/>
              </a:ext>
            </a:extLst>
          </p:cNvPr>
          <p:cNvSpPr txBox="1"/>
          <p:nvPr/>
        </p:nvSpPr>
        <p:spPr>
          <a:xfrm>
            <a:off x="4794865" y="6353579"/>
            <a:ext cx="119697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Bitter" panose="00000500000000000000" pitchFamily="50" charset="0"/>
              </a:rPr>
              <a:t>3 Bathroom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70C623C-016B-4C76-8EA7-0B996D7D1B3E}"/>
              </a:ext>
            </a:extLst>
          </p:cNvPr>
          <p:cNvSpPr txBox="1"/>
          <p:nvPr/>
        </p:nvSpPr>
        <p:spPr>
          <a:xfrm>
            <a:off x="6082652" y="6353578"/>
            <a:ext cx="8958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Bitter" panose="00000500000000000000" pitchFamily="50" charset="0"/>
              </a:rPr>
              <a:t>1 Gurage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4BAF0C2-8CFC-4F34-8A93-09A8B88C636F}"/>
              </a:ext>
            </a:extLst>
          </p:cNvPr>
          <p:cNvSpPr txBox="1"/>
          <p:nvPr/>
        </p:nvSpPr>
        <p:spPr>
          <a:xfrm>
            <a:off x="7060479" y="6353579"/>
            <a:ext cx="131100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Bitter" panose="00000500000000000000" pitchFamily="50" charset="0"/>
              </a:rPr>
              <a:t>3 Dinning Room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C748E6E-A947-4F65-B249-32BABC5FA9C9}"/>
              </a:ext>
            </a:extLst>
          </p:cNvPr>
          <p:cNvSpPr txBox="1"/>
          <p:nvPr/>
        </p:nvSpPr>
        <p:spPr>
          <a:xfrm>
            <a:off x="8373152" y="6353578"/>
            <a:ext cx="10532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Bitter" panose="00000500000000000000" pitchFamily="50" charset="0"/>
              </a:rPr>
              <a:t>2 Kitchen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19498C6-77F8-43FF-A1AA-E98619E3C029}"/>
              </a:ext>
            </a:extLst>
          </p:cNvPr>
          <p:cNvSpPr txBox="1"/>
          <p:nvPr/>
        </p:nvSpPr>
        <p:spPr>
          <a:xfrm>
            <a:off x="9556540" y="6353579"/>
            <a:ext cx="10115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Bitter" panose="00000500000000000000" pitchFamily="50" charset="0"/>
              </a:rPr>
              <a:t>1 Gym / Spa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D135774-C926-4294-B3CD-C9119A97C488}"/>
              </a:ext>
            </a:extLst>
          </p:cNvPr>
          <p:cNvSpPr txBox="1"/>
          <p:nvPr/>
        </p:nvSpPr>
        <p:spPr>
          <a:xfrm>
            <a:off x="10475006" y="6353578"/>
            <a:ext cx="152095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Bitter" panose="00000500000000000000" pitchFamily="50" charset="0"/>
              </a:rPr>
              <a:t>1 Swimming pool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2DD6C40-25A4-4B2F-BBAB-ACC85F129E9F}"/>
              </a:ext>
            </a:extLst>
          </p:cNvPr>
          <p:cNvGrpSpPr/>
          <p:nvPr/>
        </p:nvGrpSpPr>
        <p:grpSpPr>
          <a:xfrm>
            <a:off x="2706565" y="5602514"/>
            <a:ext cx="659272" cy="659272"/>
            <a:chOff x="2693682" y="5343862"/>
            <a:chExt cx="826132" cy="826132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F7176F09-EF32-46C2-8CFE-CE7877CC8ED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2913" y="5543093"/>
              <a:ext cx="427671" cy="427671"/>
            </a:xfrm>
            <a:prstGeom prst="rect">
              <a:avLst/>
            </a:prstGeom>
          </p:spPr>
        </p:pic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35CA68CB-3C17-491B-A539-9E0FE8D95665}"/>
                </a:ext>
              </a:extLst>
            </p:cNvPr>
            <p:cNvSpPr/>
            <p:nvPr/>
          </p:nvSpPr>
          <p:spPr>
            <a:xfrm>
              <a:off x="2693682" y="5343862"/>
              <a:ext cx="826132" cy="826132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D79A615-9161-4304-AF74-1E9D8C21ADA2}"/>
              </a:ext>
            </a:extLst>
          </p:cNvPr>
          <p:cNvGrpSpPr/>
          <p:nvPr/>
        </p:nvGrpSpPr>
        <p:grpSpPr>
          <a:xfrm>
            <a:off x="3877891" y="5602514"/>
            <a:ext cx="659272" cy="659272"/>
            <a:chOff x="2693682" y="5343862"/>
            <a:chExt cx="826132" cy="826132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858C83AE-CC65-4985-B333-48385031130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2913" y="5543093"/>
              <a:ext cx="427671" cy="427671"/>
            </a:xfrm>
            <a:prstGeom prst="rect">
              <a:avLst/>
            </a:prstGeom>
          </p:spPr>
        </p:pic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825D2F96-3D91-420A-97EF-383605CE6B4E}"/>
                </a:ext>
              </a:extLst>
            </p:cNvPr>
            <p:cNvSpPr/>
            <p:nvPr/>
          </p:nvSpPr>
          <p:spPr>
            <a:xfrm>
              <a:off x="2693682" y="5343862"/>
              <a:ext cx="826132" cy="826132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A66207D-2325-43EE-88CE-B56591A7931A}"/>
              </a:ext>
            </a:extLst>
          </p:cNvPr>
          <p:cNvGrpSpPr/>
          <p:nvPr/>
        </p:nvGrpSpPr>
        <p:grpSpPr>
          <a:xfrm>
            <a:off x="5049217" y="5602514"/>
            <a:ext cx="659272" cy="659272"/>
            <a:chOff x="2693682" y="5343862"/>
            <a:chExt cx="826132" cy="826132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996226AD-2043-498D-9A34-4CEE59CCBA4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2913" y="5543093"/>
              <a:ext cx="427671" cy="427671"/>
            </a:xfrm>
            <a:prstGeom prst="rect">
              <a:avLst/>
            </a:prstGeom>
          </p:spPr>
        </p:pic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D1FA4973-CBB6-4F55-B844-29BAB7CCCE75}"/>
                </a:ext>
              </a:extLst>
            </p:cNvPr>
            <p:cNvSpPr/>
            <p:nvPr/>
          </p:nvSpPr>
          <p:spPr>
            <a:xfrm>
              <a:off x="2693682" y="5343862"/>
              <a:ext cx="826132" cy="826132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4FB2FF9-68D8-4C07-BE14-819D41FD1B35}"/>
              </a:ext>
            </a:extLst>
          </p:cNvPr>
          <p:cNvGrpSpPr/>
          <p:nvPr/>
        </p:nvGrpSpPr>
        <p:grpSpPr>
          <a:xfrm>
            <a:off x="6220543" y="5602514"/>
            <a:ext cx="659272" cy="659272"/>
            <a:chOff x="2693682" y="5343862"/>
            <a:chExt cx="826132" cy="826132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A294689A-4C6B-4D0B-A27B-9D73641E292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2913" y="5543093"/>
              <a:ext cx="427671" cy="427671"/>
            </a:xfrm>
            <a:prstGeom prst="rect">
              <a:avLst/>
            </a:prstGeom>
          </p:spPr>
        </p:pic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08197A16-126D-44B1-ACCB-46ECF1FC6BE5}"/>
                </a:ext>
              </a:extLst>
            </p:cNvPr>
            <p:cNvSpPr/>
            <p:nvPr/>
          </p:nvSpPr>
          <p:spPr>
            <a:xfrm>
              <a:off x="2693682" y="5343862"/>
              <a:ext cx="826132" cy="826132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45FDE3DE-C631-4A5A-862A-B0A1A78A35A3}"/>
              </a:ext>
            </a:extLst>
          </p:cNvPr>
          <p:cNvGrpSpPr/>
          <p:nvPr/>
        </p:nvGrpSpPr>
        <p:grpSpPr>
          <a:xfrm>
            <a:off x="7391869" y="5602514"/>
            <a:ext cx="659272" cy="659272"/>
            <a:chOff x="2693682" y="5343862"/>
            <a:chExt cx="826132" cy="826132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89223A8A-A9C0-4B8E-B413-B2930FEDBE9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2913" y="5543093"/>
              <a:ext cx="427671" cy="427671"/>
            </a:xfrm>
            <a:prstGeom prst="rect">
              <a:avLst/>
            </a:prstGeom>
          </p:spPr>
        </p:pic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901B2613-75D6-41BD-8566-40A3D39ABD16}"/>
                </a:ext>
              </a:extLst>
            </p:cNvPr>
            <p:cNvSpPr/>
            <p:nvPr/>
          </p:nvSpPr>
          <p:spPr>
            <a:xfrm>
              <a:off x="2693682" y="5343862"/>
              <a:ext cx="826132" cy="826132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D58A5F42-C76B-419F-9DB8-E361D88B5B8C}"/>
              </a:ext>
            </a:extLst>
          </p:cNvPr>
          <p:cNvGrpSpPr/>
          <p:nvPr/>
        </p:nvGrpSpPr>
        <p:grpSpPr>
          <a:xfrm>
            <a:off x="8563195" y="5602514"/>
            <a:ext cx="659272" cy="659272"/>
            <a:chOff x="2693682" y="5343862"/>
            <a:chExt cx="826132" cy="826132"/>
          </a:xfrm>
        </p:grpSpPr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E57C0ABC-E2A7-4C00-B911-A1A92C42C97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2913" y="5543093"/>
              <a:ext cx="427671" cy="427671"/>
            </a:xfrm>
            <a:prstGeom prst="rect">
              <a:avLst/>
            </a:prstGeom>
          </p:spPr>
        </p:pic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2502AA3D-ABFF-4B83-85F9-66E43282384A}"/>
                </a:ext>
              </a:extLst>
            </p:cNvPr>
            <p:cNvSpPr/>
            <p:nvPr/>
          </p:nvSpPr>
          <p:spPr>
            <a:xfrm>
              <a:off x="2693682" y="5343862"/>
              <a:ext cx="826132" cy="826132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AB361AF1-F7AC-4580-B06F-3420F0CED888}"/>
              </a:ext>
            </a:extLst>
          </p:cNvPr>
          <p:cNvGrpSpPr/>
          <p:nvPr/>
        </p:nvGrpSpPr>
        <p:grpSpPr>
          <a:xfrm>
            <a:off x="9734521" y="5602514"/>
            <a:ext cx="659272" cy="659272"/>
            <a:chOff x="2693682" y="5343862"/>
            <a:chExt cx="826132" cy="826132"/>
          </a:xfrm>
        </p:grpSpPr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DA24EDE1-5ECA-4CC5-BB02-D47986BB5F4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2913" y="5543093"/>
              <a:ext cx="427671" cy="427671"/>
            </a:xfrm>
            <a:prstGeom prst="rect">
              <a:avLst/>
            </a:prstGeom>
          </p:spPr>
        </p:pic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54B83512-6245-4A93-AB64-83D9471BDEEF}"/>
                </a:ext>
              </a:extLst>
            </p:cNvPr>
            <p:cNvSpPr/>
            <p:nvPr/>
          </p:nvSpPr>
          <p:spPr>
            <a:xfrm>
              <a:off x="2693682" y="5343862"/>
              <a:ext cx="826132" cy="826132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E91DD2F8-FE4C-456D-851F-1FC5724478A5}"/>
              </a:ext>
            </a:extLst>
          </p:cNvPr>
          <p:cNvGrpSpPr/>
          <p:nvPr/>
        </p:nvGrpSpPr>
        <p:grpSpPr>
          <a:xfrm>
            <a:off x="10905847" y="5602514"/>
            <a:ext cx="659272" cy="659272"/>
            <a:chOff x="2693682" y="5343862"/>
            <a:chExt cx="826132" cy="826132"/>
          </a:xfrm>
        </p:grpSpPr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1FC6CD47-59FA-47DE-AB10-7A9D350577A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2913" y="5543093"/>
              <a:ext cx="427671" cy="427671"/>
            </a:xfrm>
            <a:prstGeom prst="rect">
              <a:avLst/>
            </a:prstGeom>
          </p:spPr>
        </p:pic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870FCA74-6B0E-4F65-8CB5-5C415FF7FD9A}"/>
                </a:ext>
              </a:extLst>
            </p:cNvPr>
            <p:cNvSpPr/>
            <p:nvPr/>
          </p:nvSpPr>
          <p:spPr>
            <a:xfrm>
              <a:off x="2693682" y="5343862"/>
              <a:ext cx="826132" cy="826132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2D3B9DC7-D6EF-427B-8D1A-74AC30DF6364}"/>
              </a:ext>
            </a:extLst>
          </p:cNvPr>
          <p:cNvGrpSpPr/>
          <p:nvPr/>
        </p:nvGrpSpPr>
        <p:grpSpPr>
          <a:xfrm>
            <a:off x="661849" y="775386"/>
            <a:ext cx="4939899" cy="3657600"/>
            <a:chOff x="661849" y="775386"/>
            <a:chExt cx="4939899" cy="3657600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E64D624F-8FB2-4D20-A139-610558F7C6B2}"/>
                </a:ext>
              </a:extLst>
            </p:cNvPr>
            <p:cNvSpPr/>
            <p:nvPr/>
          </p:nvSpPr>
          <p:spPr>
            <a:xfrm>
              <a:off x="661849" y="775386"/>
              <a:ext cx="4939899" cy="3657600"/>
            </a:xfrm>
            <a:custGeom>
              <a:avLst/>
              <a:gdLst>
                <a:gd name="connsiteX0" fmla="*/ 0 w 4939899"/>
                <a:gd name="connsiteY0" fmla="*/ 0 h 3657600"/>
                <a:gd name="connsiteX1" fmla="*/ 4939899 w 4939899"/>
                <a:gd name="connsiteY1" fmla="*/ 0 h 3657600"/>
                <a:gd name="connsiteX2" fmla="*/ 4939899 w 4939899"/>
                <a:gd name="connsiteY2" fmla="*/ 3657600 h 3657600"/>
                <a:gd name="connsiteX3" fmla="*/ 0 w 4939899"/>
                <a:gd name="connsiteY3" fmla="*/ 3657600 h 3657600"/>
                <a:gd name="connsiteX4" fmla="*/ 0 w 4939899"/>
                <a:gd name="connsiteY4" fmla="*/ 0 h 3657600"/>
                <a:gd name="connsiteX0" fmla="*/ 362857 w 4939899"/>
                <a:gd name="connsiteY0" fmla="*/ 566057 h 3657600"/>
                <a:gd name="connsiteX1" fmla="*/ 4939899 w 4939899"/>
                <a:gd name="connsiteY1" fmla="*/ 0 h 3657600"/>
                <a:gd name="connsiteX2" fmla="*/ 4939899 w 4939899"/>
                <a:gd name="connsiteY2" fmla="*/ 3657600 h 3657600"/>
                <a:gd name="connsiteX3" fmla="*/ 0 w 4939899"/>
                <a:gd name="connsiteY3" fmla="*/ 3657600 h 3657600"/>
                <a:gd name="connsiteX4" fmla="*/ 362857 w 4939899"/>
                <a:gd name="connsiteY4" fmla="*/ 566057 h 3657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39899" h="3657600">
                  <a:moveTo>
                    <a:pt x="362857" y="566057"/>
                  </a:moveTo>
                  <a:lnTo>
                    <a:pt x="4939899" y="0"/>
                  </a:lnTo>
                  <a:lnTo>
                    <a:pt x="4939899" y="3657600"/>
                  </a:lnTo>
                  <a:lnTo>
                    <a:pt x="0" y="3657600"/>
                  </a:lnTo>
                  <a:lnTo>
                    <a:pt x="362857" y="566057"/>
                  </a:lnTo>
                  <a:close/>
                </a:path>
              </a:pathLst>
            </a:custGeom>
            <a:solidFill>
              <a:srgbClr val="F2401B">
                <a:alpha val="80000"/>
              </a:srgbClr>
            </a:solidFill>
            <a:ln w="28575">
              <a:solidFill>
                <a:schemeClr val="bg1"/>
              </a:solidFill>
            </a:ln>
            <a:effectLst>
              <a:outerShdw blurRad="2540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8CD4EEAD-7427-4F74-911D-D44669F14217}"/>
                </a:ext>
              </a:extLst>
            </p:cNvPr>
            <p:cNvSpPr txBox="1"/>
            <p:nvPr/>
          </p:nvSpPr>
          <p:spPr>
            <a:xfrm>
              <a:off x="1468732" y="1251239"/>
              <a:ext cx="332613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Brush Script Std" panose="03060802040607070404" pitchFamily="66" charset="0"/>
                </a:rPr>
                <a:t>Condition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C1FD67E1-42BC-4730-9B00-7CEE7F9CD130}"/>
                </a:ext>
              </a:extLst>
            </p:cNvPr>
            <p:cNvSpPr txBox="1"/>
            <p:nvPr/>
          </p:nvSpPr>
          <p:spPr>
            <a:xfrm>
              <a:off x="1216436" y="2318852"/>
              <a:ext cx="1372879" cy="18938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GB" sz="1600" b="1" dirty="0">
                  <a:solidFill>
                    <a:schemeClr val="bg1"/>
                  </a:solidFill>
                  <a:latin typeface="Bitter" panose="00000500000000000000" pitchFamily="50" charset="0"/>
                </a:rPr>
                <a:t>Repair Walls Flooring Furniture Equipment</a:t>
              </a:r>
              <a:endParaRPr lang="en-US" sz="1600" b="1" dirty="0">
                <a:solidFill>
                  <a:schemeClr val="bg1"/>
                </a:solidFill>
                <a:latin typeface="Bitter" panose="00000500000000000000" pitchFamily="50" charset="0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79EF47CB-76C3-471B-B7A7-70877A76E602}"/>
                </a:ext>
              </a:extLst>
            </p:cNvPr>
            <p:cNvSpPr txBox="1"/>
            <p:nvPr/>
          </p:nvSpPr>
          <p:spPr>
            <a:xfrm>
              <a:off x="3835329" y="2318852"/>
              <a:ext cx="1372879" cy="18938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GB" sz="1600" dirty="0">
                  <a:solidFill>
                    <a:schemeClr val="bg1"/>
                  </a:solidFill>
                  <a:latin typeface="Bitter" panose="00000500000000000000" pitchFamily="50" charset="0"/>
                </a:rPr>
                <a:t>New Wallpaper Wood New </a:t>
              </a:r>
              <a:r>
                <a:rPr lang="en-GB" sz="1600" dirty="0" err="1">
                  <a:solidFill>
                    <a:schemeClr val="bg1"/>
                  </a:solidFill>
                  <a:latin typeface="Bitter" panose="00000500000000000000" pitchFamily="50" charset="0"/>
                </a:rPr>
                <a:t>New</a:t>
              </a:r>
              <a:endParaRPr lang="en-GB" sz="1600" dirty="0">
                <a:solidFill>
                  <a:schemeClr val="bg1"/>
                </a:solidFill>
                <a:latin typeface="Bitter" panose="00000500000000000000" pitchFamily="50" charset="0"/>
              </a:endParaRPr>
            </a:p>
            <a:p>
              <a:pPr>
                <a:lnSpc>
                  <a:spcPct val="150000"/>
                </a:lnSpc>
              </a:pPr>
              <a:r>
                <a:rPr lang="en-GB" sz="1600" dirty="0">
                  <a:solidFill>
                    <a:schemeClr val="bg1"/>
                  </a:solidFill>
                  <a:latin typeface="Bitter" panose="00000500000000000000" pitchFamily="50" charset="0"/>
                </a:rPr>
                <a:t>New</a:t>
              </a:r>
              <a:endParaRPr lang="en-US" sz="1600" dirty="0">
                <a:solidFill>
                  <a:schemeClr val="bg1"/>
                </a:solidFill>
                <a:latin typeface="Bitter" panose="00000500000000000000" pitchFamily="50" charset="0"/>
              </a:endParaRPr>
            </a:p>
          </p:txBody>
        </p:sp>
        <p:sp>
          <p:nvSpPr>
            <p:cNvPr id="56" name="Rectangle 50">
              <a:extLst>
                <a:ext uri="{FF2B5EF4-FFF2-40B4-BE49-F238E27FC236}">
                  <a16:creationId xmlns:a16="http://schemas.microsoft.com/office/drawing/2014/main" id="{BD98A58E-FD9C-4BD3-9988-9D51A8960346}"/>
                </a:ext>
              </a:extLst>
            </p:cNvPr>
            <p:cNvSpPr/>
            <p:nvPr/>
          </p:nvSpPr>
          <p:spPr>
            <a:xfrm>
              <a:off x="1317055" y="1992900"/>
              <a:ext cx="3629486" cy="45719"/>
            </a:xfrm>
            <a:custGeom>
              <a:avLst/>
              <a:gdLst>
                <a:gd name="connsiteX0" fmla="*/ 0 w 4939899"/>
                <a:gd name="connsiteY0" fmla="*/ 0 h 3657600"/>
                <a:gd name="connsiteX1" fmla="*/ 4939899 w 4939899"/>
                <a:gd name="connsiteY1" fmla="*/ 0 h 3657600"/>
                <a:gd name="connsiteX2" fmla="*/ 4939899 w 4939899"/>
                <a:gd name="connsiteY2" fmla="*/ 3657600 h 3657600"/>
                <a:gd name="connsiteX3" fmla="*/ 0 w 4939899"/>
                <a:gd name="connsiteY3" fmla="*/ 3657600 h 3657600"/>
                <a:gd name="connsiteX4" fmla="*/ 0 w 4939899"/>
                <a:gd name="connsiteY4" fmla="*/ 0 h 3657600"/>
                <a:gd name="connsiteX0" fmla="*/ 362857 w 4939899"/>
                <a:gd name="connsiteY0" fmla="*/ 566057 h 3657600"/>
                <a:gd name="connsiteX1" fmla="*/ 4939899 w 4939899"/>
                <a:gd name="connsiteY1" fmla="*/ 0 h 3657600"/>
                <a:gd name="connsiteX2" fmla="*/ 4939899 w 4939899"/>
                <a:gd name="connsiteY2" fmla="*/ 3657600 h 3657600"/>
                <a:gd name="connsiteX3" fmla="*/ 0 w 4939899"/>
                <a:gd name="connsiteY3" fmla="*/ 3657600 h 3657600"/>
                <a:gd name="connsiteX4" fmla="*/ 362857 w 4939899"/>
                <a:gd name="connsiteY4" fmla="*/ 566057 h 3657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39899" h="3657600">
                  <a:moveTo>
                    <a:pt x="362857" y="566057"/>
                  </a:moveTo>
                  <a:lnTo>
                    <a:pt x="4939899" y="0"/>
                  </a:lnTo>
                  <a:lnTo>
                    <a:pt x="4939899" y="3657600"/>
                  </a:lnTo>
                  <a:lnTo>
                    <a:pt x="0" y="3657600"/>
                  </a:lnTo>
                  <a:lnTo>
                    <a:pt x="362857" y="566057"/>
                  </a:lnTo>
                  <a:close/>
                </a:path>
              </a:pathLst>
            </a:custGeom>
            <a:solidFill>
              <a:schemeClr val="bg1">
                <a:alpha val="80000"/>
              </a:schemeClr>
            </a:solidFill>
            <a:ln>
              <a:noFill/>
            </a:ln>
            <a:effectLst>
              <a:outerShdw blurRad="2540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1" name="Picture 60"/>
          <p:cNvPicPr>
            <a:picLocks noChangeAspect="1"/>
          </p:cNvPicPr>
          <p:nvPr/>
        </p:nvPicPr>
        <p:blipFill>
          <a:blip r:embed="rId11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5692" y="-542925"/>
            <a:ext cx="2258291" cy="22582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62" name="Group 61">
            <a:extLst>
              <a:ext uri="{FF2B5EF4-FFF2-40B4-BE49-F238E27FC236}">
                <a16:creationId xmlns:a16="http://schemas.microsoft.com/office/drawing/2014/main" id="{3446E7A1-3901-4104-8D06-5DB1C58F6A09}"/>
              </a:ext>
            </a:extLst>
          </p:cNvPr>
          <p:cNvGrpSpPr/>
          <p:nvPr/>
        </p:nvGrpSpPr>
        <p:grpSpPr>
          <a:xfrm>
            <a:off x="-5531" y="5219700"/>
            <a:ext cx="2330775" cy="1638300"/>
            <a:chOff x="16702" y="5219700"/>
            <a:chExt cx="2330775" cy="1638300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73099229-F0AD-4350-8F06-1D601E905683}"/>
                </a:ext>
              </a:extLst>
            </p:cNvPr>
            <p:cNvSpPr/>
            <p:nvPr/>
          </p:nvSpPr>
          <p:spPr>
            <a:xfrm>
              <a:off x="16702" y="5219700"/>
              <a:ext cx="2330775" cy="1638300"/>
            </a:xfrm>
            <a:prstGeom prst="rect">
              <a:avLst/>
            </a:prstGeom>
            <a:solidFill>
              <a:schemeClr val="bg1">
                <a:alpha val="85000"/>
              </a:schemeClr>
            </a:solidFill>
            <a:ln>
              <a:noFill/>
            </a:ln>
            <a:effectLst>
              <a:outerShdw blurRad="2540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8C25809F-5420-47F5-A552-8E4823F6C716}"/>
                </a:ext>
              </a:extLst>
            </p:cNvPr>
            <p:cNvSpPr txBox="1"/>
            <p:nvPr/>
          </p:nvSpPr>
          <p:spPr>
            <a:xfrm>
              <a:off x="164116" y="5602514"/>
              <a:ext cx="20403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2B1640"/>
                  </a:solidFill>
                </a:rPr>
                <a:t>1-800-123-4567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9EE0EB99-ECBE-494A-A743-93DBCF0FBB16}"/>
                </a:ext>
              </a:extLst>
            </p:cNvPr>
            <p:cNvSpPr txBox="1"/>
            <p:nvPr/>
          </p:nvSpPr>
          <p:spPr>
            <a:xfrm>
              <a:off x="164116" y="6169994"/>
              <a:ext cx="20403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2B1640"/>
                  </a:solidFill>
                </a:rPr>
                <a:t>www.gianthomere.com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83211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0">
        <p14:reveal thruBlk="1"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0" fill="hold"/>
                                        <p:tgtEl>
                                          <p:spTgt spid="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3" presetClass="path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4.44444E-6 L 1.76341 4.44444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164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4.44444E-6 L 1.76133 4.44444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060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4.44444E-6 L 1.76081 4.44444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034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4.44444E-6 L 1.76107 4.44444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047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1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1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1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E58E458-46D8-4C35-A895-0FDD360D44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07" y="0"/>
            <a:ext cx="12185634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867A388-1333-4781-B400-84BFED884812}"/>
              </a:ext>
            </a:extLst>
          </p:cNvPr>
          <p:cNvSpPr/>
          <p:nvPr/>
        </p:nvSpPr>
        <p:spPr>
          <a:xfrm>
            <a:off x="0" y="5219700"/>
            <a:ext cx="12192000" cy="1638300"/>
          </a:xfrm>
          <a:prstGeom prst="rect">
            <a:avLst/>
          </a:prstGeom>
          <a:solidFill>
            <a:srgbClr val="2B1640">
              <a:alpha val="8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arallelogram 5">
            <a:extLst>
              <a:ext uri="{FF2B5EF4-FFF2-40B4-BE49-F238E27FC236}">
                <a16:creationId xmlns:a16="http://schemas.microsoft.com/office/drawing/2014/main" id="{F7107277-2D09-4801-8436-7D9D57477A81}"/>
              </a:ext>
            </a:extLst>
          </p:cNvPr>
          <p:cNvSpPr/>
          <p:nvPr/>
        </p:nvSpPr>
        <p:spPr>
          <a:xfrm flipV="1">
            <a:off x="-4768125" y="0"/>
            <a:ext cx="3736233" cy="5219700"/>
          </a:xfrm>
          <a:prstGeom prst="parallelogram">
            <a:avLst>
              <a:gd name="adj" fmla="val 49607"/>
            </a:avLst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arallelogram 6">
            <a:extLst>
              <a:ext uri="{FF2B5EF4-FFF2-40B4-BE49-F238E27FC236}">
                <a16:creationId xmlns:a16="http://schemas.microsoft.com/office/drawing/2014/main" id="{B82EE45E-73B5-461F-8740-F9C6BAB1C88A}"/>
              </a:ext>
            </a:extLst>
          </p:cNvPr>
          <p:cNvSpPr/>
          <p:nvPr/>
        </p:nvSpPr>
        <p:spPr>
          <a:xfrm flipV="1">
            <a:off x="-6419669" y="0"/>
            <a:ext cx="3736233" cy="5219700"/>
          </a:xfrm>
          <a:prstGeom prst="parallelogram">
            <a:avLst>
              <a:gd name="adj" fmla="val 49607"/>
            </a:avLst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arallelogram 7">
            <a:extLst>
              <a:ext uri="{FF2B5EF4-FFF2-40B4-BE49-F238E27FC236}">
                <a16:creationId xmlns:a16="http://schemas.microsoft.com/office/drawing/2014/main" id="{4BA8605A-9C49-4243-AE8B-5D81A26A9B8E}"/>
              </a:ext>
            </a:extLst>
          </p:cNvPr>
          <p:cNvSpPr/>
          <p:nvPr/>
        </p:nvSpPr>
        <p:spPr>
          <a:xfrm flipV="1">
            <a:off x="-7038522" y="0"/>
            <a:ext cx="2568122" cy="5219700"/>
          </a:xfrm>
          <a:prstGeom prst="parallelogram">
            <a:avLst>
              <a:gd name="adj" fmla="val 72621"/>
            </a:avLst>
          </a:prstGeom>
          <a:solidFill>
            <a:schemeClr val="bg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arallelogram 8">
            <a:extLst>
              <a:ext uri="{FF2B5EF4-FFF2-40B4-BE49-F238E27FC236}">
                <a16:creationId xmlns:a16="http://schemas.microsoft.com/office/drawing/2014/main" id="{FB685C8C-B0FD-4CFF-99A4-832C7A2CA1AC}"/>
              </a:ext>
            </a:extLst>
          </p:cNvPr>
          <p:cNvSpPr/>
          <p:nvPr/>
        </p:nvSpPr>
        <p:spPr>
          <a:xfrm flipV="1">
            <a:off x="-7670981" y="0"/>
            <a:ext cx="2568122" cy="5219700"/>
          </a:xfrm>
          <a:prstGeom prst="parallelogram">
            <a:avLst>
              <a:gd name="adj" fmla="val 72621"/>
            </a:avLst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E4C6911-BE90-4D73-B2CB-7DEDACAFF351}"/>
              </a:ext>
            </a:extLst>
          </p:cNvPr>
          <p:cNvSpPr txBox="1"/>
          <p:nvPr/>
        </p:nvSpPr>
        <p:spPr>
          <a:xfrm>
            <a:off x="2349762" y="6353578"/>
            <a:ext cx="13728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Bitter" panose="00000500000000000000" pitchFamily="50" charset="0"/>
              </a:rPr>
              <a:t>1 Living Room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9DDBE46-89A4-4B15-8F9A-E173FBA4E495}"/>
              </a:ext>
            </a:extLst>
          </p:cNvPr>
          <p:cNvSpPr txBox="1"/>
          <p:nvPr/>
        </p:nvSpPr>
        <p:spPr>
          <a:xfrm>
            <a:off x="3688012" y="6353578"/>
            <a:ext cx="104640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Bitter" panose="00000500000000000000" pitchFamily="50" charset="0"/>
              </a:rPr>
              <a:t>4 Bedroom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D4AD9BA-694D-4114-9C15-6BED539DED4D}"/>
              </a:ext>
            </a:extLst>
          </p:cNvPr>
          <p:cNvSpPr txBox="1"/>
          <p:nvPr/>
        </p:nvSpPr>
        <p:spPr>
          <a:xfrm>
            <a:off x="4794865" y="6353579"/>
            <a:ext cx="119697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Bitter" panose="00000500000000000000" pitchFamily="50" charset="0"/>
              </a:rPr>
              <a:t>3 Bathroom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70C623C-016B-4C76-8EA7-0B996D7D1B3E}"/>
              </a:ext>
            </a:extLst>
          </p:cNvPr>
          <p:cNvSpPr txBox="1"/>
          <p:nvPr/>
        </p:nvSpPr>
        <p:spPr>
          <a:xfrm>
            <a:off x="6082652" y="6353578"/>
            <a:ext cx="8958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Bitter" panose="00000500000000000000" pitchFamily="50" charset="0"/>
              </a:rPr>
              <a:t>1 Gurage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4BAF0C2-8CFC-4F34-8A93-09A8B88C636F}"/>
              </a:ext>
            </a:extLst>
          </p:cNvPr>
          <p:cNvSpPr txBox="1"/>
          <p:nvPr/>
        </p:nvSpPr>
        <p:spPr>
          <a:xfrm>
            <a:off x="7060479" y="6353579"/>
            <a:ext cx="131100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Bitter" panose="00000500000000000000" pitchFamily="50" charset="0"/>
              </a:rPr>
              <a:t>3 Dinning Room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C748E6E-A947-4F65-B249-32BABC5FA9C9}"/>
              </a:ext>
            </a:extLst>
          </p:cNvPr>
          <p:cNvSpPr txBox="1"/>
          <p:nvPr/>
        </p:nvSpPr>
        <p:spPr>
          <a:xfrm>
            <a:off x="8373152" y="6353578"/>
            <a:ext cx="10532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Bitter" panose="00000500000000000000" pitchFamily="50" charset="0"/>
              </a:rPr>
              <a:t>2 Kitchen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19498C6-77F8-43FF-A1AA-E98619E3C029}"/>
              </a:ext>
            </a:extLst>
          </p:cNvPr>
          <p:cNvSpPr txBox="1"/>
          <p:nvPr/>
        </p:nvSpPr>
        <p:spPr>
          <a:xfrm>
            <a:off x="9556540" y="6353579"/>
            <a:ext cx="10115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Bitter" panose="00000500000000000000" pitchFamily="50" charset="0"/>
              </a:rPr>
              <a:t>1 Gym / Spa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D135774-C926-4294-B3CD-C9119A97C488}"/>
              </a:ext>
            </a:extLst>
          </p:cNvPr>
          <p:cNvSpPr txBox="1"/>
          <p:nvPr/>
        </p:nvSpPr>
        <p:spPr>
          <a:xfrm>
            <a:off x="10475006" y="6353578"/>
            <a:ext cx="152095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Bitter" panose="00000500000000000000" pitchFamily="50" charset="0"/>
              </a:rPr>
              <a:t>1 Swimming pool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2DD6C40-25A4-4B2F-BBAB-ACC85F129E9F}"/>
              </a:ext>
            </a:extLst>
          </p:cNvPr>
          <p:cNvGrpSpPr/>
          <p:nvPr/>
        </p:nvGrpSpPr>
        <p:grpSpPr>
          <a:xfrm>
            <a:off x="2706565" y="5602514"/>
            <a:ext cx="659272" cy="659272"/>
            <a:chOff x="2693682" y="5343862"/>
            <a:chExt cx="826132" cy="826132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F7176F09-EF32-46C2-8CFE-CE7877CC8ED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2913" y="5543093"/>
              <a:ext cx="427671" cy="427671"/>
            </a:xfrm>
            <a:prstGeom prst="rect">
              <a:avLst/>
            </a:prstGeom>
          </p:spPr>
        </p:pic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35CA68CB-3C17-491B-A539-9E0FE8D95665}"/>
                </a:ext>
              </a:extLst>
            </p:cNvPr>
            <p:cNvSpPr/>
            <p:nvPr/>
          </p:nvSpPr>
          <p:spPr>
            <a:xfrm>
              <a:off x="2693682" y="5343862"/>
              <a:ext cx="826132" cy="826132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D79A615-9161-4304-AF74-1E9D8C21ADA2}"/>
              </a:ext>
            </a:extLst>
          </p:cNvPr>
          <p:cNvGrpSpPr/>
          <p:nvPr/>
        </p:nvGrpSpPr>
        <p:grpSpPr>
          <a:xfrm>
            <a:off x="3877891" y="5602514"/>
            <a:ext cx="659272" cy="659272"/>
            <a:chOff x="2693682" y="5343862"/>
            <a:chExt cx="826132" cy="826132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858C83AE-CC65-4985-B333-48385031130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2913" y="5543093"/>
              <a:ext cx="427671" cy="427671"/>
            </a:xfrm>
            <a:prstGeom prst="rect">
              <a:avLst/>
            </a:prstGeom>
          </p:spPr>
        </p:pic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825D2F96-3D91-420A-97EF-383605CE6B4E}"/>
                </a:ext>
              </a:extLst>
            </p:cNvPr>
            <p:cNvSpPr/>
            <p:nvPr/>
          </p:nvSpPr>
          <p:spPr>
            <a:xfrm>
              <a:off x="2693682" y="5343862"/>
              <a:ext cx="826132" cy="826132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A66207D-2325-43EE-88CE-B56591A7931A}"/>
              </a:ext>
            </a:extLst>
          </p:cNvPr>
          <p:cNvGrpSpPr/>
          <p:nvPr/>
        </p:nvGrpSpPr>
        <p:grpSpPr>
          <a:xfrm>
            <a:off x="5049217" y="5602514"/>
            <a:ext cx="659272" cy="659272"/>
            <a:chOff x="2693682" y="5343862"/>
            <a:chExt cx="826132" cy="826132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996226AD-2043-498D-9A34-4CEE59CCBA4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2913" y="5543093"/>
              <a:ext cx="427671" cy="427671"/>
            </a:xfrm>
            <a:prstGeom prst="rect">
              <a:avLst/>
            </a:prstGeom>
          </p:spPr>
        </p:pic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D1FA4973-CBB6-4F55-B844-29BAB7CCCE75}"/>
                </a:ext>
              </a:extLst>
            </p:cNvPr>
            <p:cNvSpPr/>
            <p:nvPr/>
          </p:nvSpPr>
          <p:spPr>
            <a:xfrm>
              <a:off x="2693682" y="5343862"/>
              <a:ext cx="826132" cy="826132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4FB2FF9-68D8-4C07-BE14-819D41FD1B35}"/>
              </a:ext>
            </a:extLst>
          </p:cNvPr>
          <p:cNvGrpSpPr/>
          <p:nvPr/>
        </p:nvGrpSpPr>
        <p:grpSpPr>
          <a:xfrm>
            <a:off x="6220543" y="5602514"/>
            <a:ext cx="659272" cy="659272"/>
            <a:chOff x="2693682" y="5343862"/>
            <a:chExt cx="826132" cy="826132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A294689A-4C6B-4D0B-A27B-9D73641E292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2913" y="5543093"/>
              <a:ext cx="427671" cy="427671"/>
            </a:xfrm>
            <a:prstGeom prst="rect">
              <a:avLst/>
            </a:prstGeom>
          </p:spPr>
        </p:pic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08197A16-126D-44B1-ACCB-46ECF1FC6BE5}"/>
                </a:ext>
              </a:extLst>
            </p:cNvPr>
            <p:cNvSpPr/>
            <p:nvPr/>
          </p:nvSpPr>
          <p:spPr>
            <a:xfrm>
              <a:off x="2693682" y="5343862"/>
              <a:ext cx="826132" cy="826132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45FDE3DE-C631-4A5A-862A-B0A1A78A35A3}"/>
              </a:ext>
            </a:extLst>
          </p:cNvPr>
          <p:cNvGrpSpPr/>
          <p:nvPr/>
        </p:nvGrpSpPr>
        <p:grpSpPr>
          <a:xfrm>
            <a:off x="7391869" y="5602514"/>
            <a:ext cx="659272" cy="659272"/>
            <a:chOff x="2693682" y="5343862"/>
            <a:chExt cx="826132" cy="826132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89223A8A-A9C0-4B8E-B413-B2930FEDBE9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2913" y="5543093"/>
              <a:ext cx="427671" cy="427671"/>
            </a:xfrm>
            <a:prstGeom prst="rect">
              <a:avLst/>
            </a:prstGeom>
          </p:spPr>
        </p:pic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901B2613-75D6-41BD-8566-40A3D39ABD16}"/>
                </a:ext>
              </a:extLst>
            </p:cNvPr>
            <p:cNvSpPr/>
            <p:nvPr/>
          </p:nvSpPr>
          <p:spPr>
            <a:xfrm>
              <a:off x="2693682" y="5343862"/>
              <a:ext cx="826132" cy="826132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D58A5F42-C76B-419F-9DB8-E361D88B5B8C}"/>
              </a:ext>
            </a:extLst>
          </p:cNvPr>
          <p:cNvGrpSpPr/>
          <p:nvPr/>
        </p:nvGrpSpPr>
        <p:grpSpPr>
          <a:xfrm>
            <a:off x="8563195" y="5602514"/>
            <a:ext cx="659272" cy="659272"/>
            <a:chOff x="2693682" y="5343862"/>
            <a:chExt cx="826132" cy="826132"/>
          </a:xfrm>
        </p:grpSpPr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E57C0ABC-E2A7-4C00-B911-A1A92C42C97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2913" y="5543093"/>
              <a:ext cx="427671" cy="427671"/>
            </a:xfrm>
            <a:prstGeom prst="rect">
              <a:avLst/>
            </a:prstGeom>
          </p:spPr>
        </p:pic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2502AA3D-ABFF-4B83-85F9-66E43282384A}"/>
                </a:ext>
              </a:extLst>
            </p:cNvPr>
            <p:cNvSpPr/>
            <p:nvPr/>
          </p:nvSpPr>
          <p:spPr>
            <a:xfrm>
              <a:off x="2693682" y="5343862"/>
              <a:ext cx="826132" cy="826132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AB361AF1-F7AC-4580-B06F-3420F0CED888}"/>
              </a:ext>
            </a:extLst>
          </p:cNvPr>
          <p:cNvGrpSpPr/>
          <p:nvPr/>
        </p:nvGrpSpPr>
        <p:grpSpPr>
          <a:xfrm>
            <a:off x="9734521" y="5602514"/>
            <a:ext cx="659272" cy="659272"/>
            <a:chOff x="2693682" y="5343862"/>
            <a:chExt cx="826132" cy="826132"/>
          </a:xfrm>
        </p:grpSpPr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DA24EDE1-5ECA-4CC5-BB02-D47986BB5F4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2913" y="5543093"/>
              <a:ext cx="427671" cy="427671"/>
            </a:xfrm>
            <a:prstGeom prst="rect">
              <a:avLst/>
            </a:prstGeom>
          </p:spPr>
        </p:pic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54B83512-6245-4A93-AB64-83D9471BDEEF}"/>
                </a:ext>
              </a:extLst>
            </p:cNvPr>
            <p:cNvSpPr/>
            <p:nvPr/>
          </p:nvSpPr>
          <p:spPr>
            <a:xfrm>
              <a:off x="2693682" y="5343862"/>
              <a:ext cx="826132" cy="826132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E91DD2F8-FE4C-456D-851F-1FC5724478A5}"/>
              </a:ext>
            </a:extLst>
          </p:cNvPr>
          <p:cNvGrpSpPr/>
          <p:nvPr/>
        </p:nvGrpSpPr>
        <p:grpSpPr>
          <a:xfrm>
            <a:off x="10905847" y="5602514"/>
            <a:ext cx="659272" cy="659272"/>
            <a:chOff x="2693682" y="5343862"/>
            <a:chExt cx="826132" cy="826132"/>
          </a:xfrm>
        </p:grpSpPr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1FC6CD47-59FA-47DE-AB10-7A9D350577A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2913" y="5543093"/>
              <a:ext cx="427671" cy="427671"/>
            </a:xfrm>
            <a:prstGeom prst="rect">
              <a:avLst/>
            </a:prstGeom>
          </p:spPr>
        </p:pic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870FCA74-6B0E-4F65-8CB5-5C415FF7FD9A}"/>
                </a:ext>
              </a:extLst>
            </p:cNvPr>
            <p:cNvSpPr/>
            <p:nvPr/>
          </p:nvSpPr>
          <p:spPr>
            <a:xfrm>
              <a:off x="2693682" y="5343862"/>
              <a:ext cx="826132" cy="826132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8" name="Picture 47"/>
          <p:cNvPicPr>
            <a:picLocks noChangeAspect="1"/>
          </p:cNvPicPr>
          <p:nvPr/>
        </p:nvPicPr>
        <p:blipFill>
          <a:blip r:embed="rId11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5692" y="-542925"/>
            <a:ext cx="2258291" cy="22582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49" name="Group 48">
            <a:extLst>
              <a:ext uri="{FF2B5EF4-FFF2-40B4-BE49-F238E27FC236}">
                <a16:creationId xmlns:a16="http://schemas.microsoft.com/office/drawing/2014/main" id="{3446E7A1-3901-4104-8D06-5DB1C58F6A09}"/>
              </a:ext>
            </a:extLst>
          </p:cNvPr>
          <p:cNvGrpSpPr/>
          <p:nvPr/>
        </p:nvGrpSpPr>
        <p:grpSpPr>
          <a:xfrm>
            <a:off x="-5531" y="5219700"/>
            <a:ext cx="2330775" cy="1638300"/>
            <a:chOff x="16702" y="5219700"/>
            <a:chExt cx="2330775" cy="1638300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73099229-F0AD-4350-8F06-1D601E905683}"/>
                </a:ext>
              </a:extLst>
            </p:cNvPr>
            <p:cNvSpPr/>
            <p:nvPr/>
          </p:nvSpPr>
          <p:spPr>
            <a:xfrm>
              <a:off x="16702" y="5219700"/>
              <a:ext cx="2330775" cy="1638300"/>
            </a:xfrm>
            <a:prstGeom prst="rect">
              <a:avLst/>
            </a:prstGeom>
            <a:solidFill>
              <a:schemeClr val="bg1">
                <a:alpha val="85000"/>
              </a:schemeClr>
            </a:solidFill>
            <a:ln>
              <a:noFill/>
            </a:ln>
            <a:effectLst>
              <a:outerShdw blurRad="2540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8C25809F-5420-47F5-A552-8E4823F6C716}"/>
                </a:ext>
              </a:extLst>
            </p:cNvPr>
            <p:cNvSpPr txBox="1"/>
            <p:nvPr/>
          </p:nvSpPr>
          <p:spPr>
            <a:xfrm>
              <a:off x="164116" y="5602514"/>
              <a:ext cx="20403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2B1640"/>
                  </a:solidFill>
                </a:rPr>
                <a:t>1-800-123-4567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9EE0EB99-ECBE-494A-A743-93DBCF0FBB16}"/>
                </a:ext>
              </a:extLst>
            </p:cNvPr>
            <p:cNvSpPr txBox="1"/>
            <p:nvPr/>
          </p:nvSpPr>
          <p:spPr>
            <a:xfrm>
              <a:off x="164116" y="6169994"/>
              <a:ext cx="20403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2B1640"/>
                  </a:solidFill>
                </a:rPr>
                <a:t>www.gianthomere.com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972984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0">
        <p159:morph option="byObjec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0" fill="hold"/>
                                        <p:tgtEl>
                                          <p:spTgt spid="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E58E458-46D8-4C35-A895-0FDD360D44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88"/>
          <a:stretch/>
        </p:blipFill>
        <p:spPr>
          <a:xfrm>
            <a:off x="0" y="0"/>
            <a:ext cx="12204760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867A388-1333-4781-B400-84BFED884812}"/>
              </a:ext>
            </a:extLst>
          </p:cNvPr>
          <p:cNvSpPr/>
          <p:nvPr/>
        </p:nvSpPr>
        <p:spPr>
          <a:xfrm>
            <a:off x="0" y="5219700"/>
            <a:ext cx="12192000" cy="1638300"/>
          </a:xfrm>
          <a:prstGeom prst="rect">
            <a:avLst/>
          </a:prstGeom>
          <a:solidFill>
            <a:srgbClr val="2B1640">
              <a:alpha val="8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arallelogram 5">
            <a:extLst>
              <a:ext uri="{FF2B5EF4-FFF2-40B4-BE49-F238E27FC236}">
                <a16:creationId xmlns:a16="http://schemas.microsoft.com/office/drawing/2014/main" id="{F7107277-2D09-4801-8436-7D9D57477A81}"/>
              </a:ext>
            </a:extLst>
          </p:cNvPr>
          <p:cNvSpPr/>
          <p:nvPr/>
        </p:nvSpPr>
        <p:spPr>
          <a:xfrm flipV="1">
            <a:off x="-4768125" y="0"/>
            <a:ext cx="3736233" cy="5219700"/>
          </a:xfrm>
          <a:prstGeom prst="parallelogram">
            <a:avLst>
              <a:gd name="adj" fmla="val 49607"/>
            </a:avLst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arallelogram 6">
            <a:extLst>
              <a:ext uri="{FF2B5EF4-FFF2-40B4-BE49-F238E27FC236}">
                <a16:creationId xmlns:a16="http://schemas.microsoft.com/office/drawing/2014/main" id="{B82EE45E-73B5-461F-8740-F9C6BAB1C88A}"/>
              </a:ext>
            </a:extLst>
          </p:cNvPr>
          <p:cNvSpPr/>
          <p:nvPr/>
        </p:nvSpPr>
        <p:spPr>
          <a:xfrm flipV="1">
            <a:off x="-6419669" y="0"/>
            <a:ext cx="3736233" cy="5219700"/>
          </a:xfrm>
          <a:prstGeom prst="parallelogram">
            <a:avLst>
              <a:gd name="adj" fmla="val 49607"/>
            </a:avLst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arallelogram 7">
            <a:extLst>
              <a:ext uri="{FF2B5EF4-FFF2-40B4-BE49-F238E27FC236}">
                <a16:creationId xmlns:a16="http://schemas.microsoft.com/office/drawing/2014/main" id="{4BA8605A-9C49-4243-AE8B-5D81A26A9B8E}"/>
              </a:ext>
            </a:extLst>
          </p:cNvPr>
          <p:cNvSpPr/>
          <p:nvPr/>
        </p:nvSpPr>
        <p:spPr>
          <a:xfrm flipV="1">
            <a:off x="-7038522" y="0"/>
            <a:ext cx="2568122" cy="5219700"/>
          </a:xfrm>
          <a:prstGeom prst="parallelogram">
            <a:avLst>
              <a:gd name="adj" fmla="val 72621"/>
            </a:avLst>
          </a:prstGeom>
          <a:solidFill>
            <a:schemeClr val="bg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arallelogram 8">
            <a:extLst>
              <a:ext uri="{FF2B5EF4-FFF2-40B4-BE49-F238E27FC236}">
                <a16:creationId xmlns:a16="http://schemas.microsoft.com/office/drawing/2014/main" id="{FB685C8C-B0FD-4CFF-99A4-832C7A2CA1AC}"/>
              </a:ext>
            </a:extLst>
          </p:cNvPr>
          <p:cNvSpPr/>
          <p:nvPr/>
        </p:nvSpPr>
        <p:spPr>
          <a:xfrm flipV="1">
            <a:off x="-7670981" y="0"/>
            <a:ext cx="2568122" cy="5219700"/>
          </a:xfrm>
          <a:prstGeom prst="parallelogram">
            <a:avLst>
              <a:gd name="adj" fmla="val 72621"/>
            </a:avLst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E4C6911-BE90-4D73-B2CB-7DEDACAFF351}"/>
              </a:ext>
            </a:extLst>
          </p:cNvPr>
          <p:cNvSpPr txBox="1"/>
          <p:nvPr/>
        </p:nvSpPr>
        <p:spPr>
          <a:xfrm>
            <a:off x="2349762" y="6353578"/>
            <a:ext cx="13728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Bitter" panose="00000500000000000000" pitchFamily="50" charset="0"/>
              </a:rPr>
              <a:t>1 Living Room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9DDBE46-89A4-4B15-8F9A-E173FBA4E495}"/>
              </a:ext>
            </a:extLst>
          </p:cNvPr>
          <p:cNvSpPr txBox="1"/>
          <p:nvPr/>
        </p:nvSpPr>
        <p:spPr>
          <a:xfrm>
            <a:off x="3688012" y="6353578"/>
            <a:ext cx="104640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Bitter" panose="00000500000000000000" pitchFamily="50" charset="0"/>
              </a:rPr>
              <a:t>4 Bedroom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D4AD9BA-694D-4114-9C15-6BED539DED4D}"/>
              </a:ext>
            </a:extLst>
          </p:cNvPr>
          <p:cNvSpPr txBox="1"/>
          <p:nvPr/>
        </p:nvSpPr>
        <p:spPr>
          <a:xfrm>
            <a:off x="4794865" y="6353579"/>
            <a:ext cx="119697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Bitter" panose="00000500000000000000" pitchFamily="50" charset="0"/>
              </a:rPr>
              <a:t>3 Bathroom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70C623C-016B-4C76-8EA7-0B996D7D1B3E}"/>
              </a:ext>
            </a:extLst>
          </p:cNvPr>
          <p:cNvSpPr txBox="1"/>
          <p:nvPr/>
        </p:nvSpPr>
        <p:spPr>
          <a:xfrm>
            <a:off x="6082652" y="6353578"/>
            <a:ext cx="8958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Bitter" panose="00000500000000000000" pitchFamily="50" charset="0"/>
              </a:rPr>
              <a:t>1 Gurage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4BAF0C2-8CFC-4F34-8A93-09A8B88C636F}"/>
              </a:ext>
            </a:extLst>
          </p:cNvPr>
          <p:cNvSpPr txBox="1"/>
          <p:nvPr/>
        </p:nvSpPr>
        <p:spPr>
          <a:xfrm>
            <a:off x="7060479" y="6353579"/>
            <a:ext cx="131100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Bitter" panose="00000500000000000000" pitchFamily="50" charset="0"/>
              </a:rPr>
              <a:t>3 Dinning Room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C748E6E-A947-4F65-B249-32BABC5FA9C9}"/>
              </a:ext>
            </a:extLst>
          </p:cNvPr>
          <p:cNvSpPr txBox="1"/>
          <p:nvPr/>
        </p:nvSpPr>
        <p:spPr>
          <a:xfrm>
            <a:off x="8373152" y="6353578"/>
            <a:ext cx="10532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Bitter" panose="00000500000000000000" pitchFamily="50" charset="0"/>
              </a:rPr>
              <a:t>2 Kitchen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19498C6-77F8-43FF-A1AA-E98619E3C029}"/>
              </a:ext>
            </a:extLst>
          </p:cNvPr>
          <p:cNvSpPr txBox="1"/>
          <p:nvPr/>
        </p:nvSpPr>
        <p:spPr>
          <a:xfrm>
            <a:off x="9556540" y="6353579"/>
            <a:ext cx="10115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Bitter" panose="00000500000000000000" pitchFamily="50" charset="0"/>
              </a:rPr>
              <a:t>1 Gym / Spa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D135774-C926-4294-B3CD-C9119A97C488}"/>
              </a:ext>
            </a:extLst>
          </p:cNvPr>
          <p:cNvSpPr txBox="1"/>
          <p:nvPr/>
        </p:nvSpPr>
        <p:spPr>
          <a:xfrm>
            <a:off x="10475006" y="6353578"/>
            <a:ext cx="152095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Bitter" panose="00000500000000000000" pitchFamily="50" charset="0"/>
              </a:rPr>
              <a:t>1 Swimming pool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2DD6C40-25A4-4B2F-BBAB-ACC85F129E9F}"/>
              </a:ext>
            </a:extLst>
          </p:cNvPr>
          <p:cNvGrpSpPr/>
          <p:nvPr/>
        </p:nvGrpSpPr>
        <p:grpSpPr>
          <a:xfrm>
            <a:off x="2706565" y="5602514"/>
            <a:ext cx="659272" cy="659272"/>
            <a:chOff x="2693682" y="5343862"/>
            <a:chExt cx="826132" cy="826132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F7176F09-EF32-46C2-8CFE-CE7877CC8ED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2913" y="5543093"/>
              <a:ext cx="427671" cy="427671"/>
            </a:xfrm>
            <a:prstGeom prst="rect">
              <a:avLst/>
            </a:prstGeom>
          </p:spPr>
        </p:pic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35CA68CB-3C17-491B-A539-9E0FE8D95665}"/>
                </a:ext>
              </a:extLst>
            </p:cNvPr>
            <p:cNvSpPr/>
            <p:nvPr/>
          </p:nvSpPr>
          <p:spPr>
            <a:xfrm>
              <a:off x="2693682" y="5343862"/>
              <a:ext cx="826132" cy="826132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D79A615-9161-4304-AF74-1E9D8C21ADA2}"/>
              </a:ext>
            </a:extLst>
          </p:cNvPr>
          <p:cNvGrpSpPr/>
          <p:nvPr/>
        </p:nvGrpSpPr>
        <p:grpSpPr>
          <a:xfrm>
            <a:off x="3877891" y="5602514"/>
            <a:ext cx="659272" cy="659272"/>
            <a:chOff x="2693682" y="5343862"/>
            <a:chExt cx="826132" cy="826132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858C83AE-CC65-4985-B333-48385031130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2913" y="5543093"/>
              <a:ext cx="427671" cy="427671"/>
            </a:xfrm>
            <a:prstGeom prst="rect">
              <a:avLst/>
            </a:prstGeom>
          </p:spPr>
        </p:pic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825D2F96-3D91-420A-97EF-383605CE6B4E}"/>
                </a:ext>
              </a:extLst>
            </p:cNvPr>
            <p:cNvSpPr/>
            <p:nvPr/>
          </p:nvSpPr>
          <p:spPr>
            <a:xfrm>
              <a:off x="2693682" y="5343862"/>
              <a:ext cx="826132" cy="826132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A66207D-2325-43EE-88CE-B56591A7931A}"/>
              </a:ext>
            </a:extLst>
          </p:cNvPr>
          <p:cNvGrpSpPr/>
          <p:nvPr/>
        </p:nvGrpSpPr>
        <p:grpSpPr>
          <a:xfrm>
            <a:off x="5049217" y="5602514"/>
            <a:ext cx="659272" cy="659272"/>
            <a:chOff x="2693682" y="5343862"/>
            <a:chExt cx="826132" cy="826132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996226AD-2043-498D-9A34-4CEE59CCBA4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2913" y="5543093"/>
              <a:ext cx="427671" cy="427671"/>
            </a:xfrm>
            <a:prstGeom prst="rect">
              <a:avLst/>
            </a:prstGeom>
          </p:spPr>
        </p:pic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D1FA4973-CBB6-4F55-B844-29BAB7CCCE75}"/>
                </a:ext>
              </a:extLst>
            </p:cNvPr>
            <p:cNvSpPr/>
            <p:nvPr/>
          </p:nvSpPr>
          <p:spPr>
            <a:xfrm>
              <a:off x="2693682" y="5343862"/>
              <a:ext cx="826132" cy="826132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4FB2FF9-68D8-4C07-BE14-819D41FD1B35}"/>
              </a:ext>
            </a:extLst>
          </p:cNvPr>
          <p:cNvGrpSpPr/>
          <p:nvPr/>
        </p:nvGrpSpPr>
        <p:grpSpPr>
          <a:xfrm>
            <a:off x="6220543" y="5602514"/>
            <a:ext cx="659272" cy="659272"/>
            <a:chOff x="2693682" y="5343862"/>
            <a:chExt cx="826132" cy="826132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A294689A-4C6B-4D0B-A27B-9D73641E292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2913" y="5543093"/>
              <a:ext cx="427671" cy="427671"/>
            </a:xfrm>
            <a:prstGeom prst="rect">
              <a:avLst/>
            </a:prstGeom>
          </p:spPr>
        </p:pic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08197A16-126D-44B1-ACCB-46ECF1FC6BE5}"/>
                </a:ext>
              </a:extLst>
            </p:cNvPr>
            <p:cNvSpPr/>
            <p:nvPr/>
          </p:nvSpPr>
          <p:spPr>
            <a:xfrm>
              <a:off x="2693682" y="5343862"/>
              <a:ext cx="826132" cy="826132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45FDE3DE-C631-4A5A-862A-B0A1A78A35A3}"/>
              </a:ext>
            </a:extLst>
          </p:cNvPr>
          <p:cNvGrpSpPr/>
          <p:nvPr/>
        </p:nvGrpSpPr>
        <p:grpSpPr>
          <a:xfrm>
            <a:off x="7391869" y="5602514"/>
            <a:ext cx="659272" cy="659272"/>
            <a:chOff x="2693682" y="5343862"/>
            <a:chExt cx="826132" cy="826132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89223A8A-A9C0-4B8E-B413-B2930FEDBE9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2913" y="5543093"/>
              <a:ext cx="427671" cy="427671"/>
            </a:xfrm>
            <a:prstGeom prst="rect">
              <a:avLst/>
            </a:prstGeom>
          </p:spPr>
        </p:pic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901B2613-75D6-41BD-8566-40A3D39ABD16}"/>
                </a:ext>
              </a:extLst>
            </p:cNvPr>
            <p:cNvSpPr/>
            <p:nvPr/>
          </p:nvSpPr>
          <p:spPr>
            <a:xfrm>
              <a:off x="2693682" y="5343862"/>
              <a:ext cx="826132" cy="826132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D58A5F42-C76B-419F-9DB8-E361D88B5B8C}"/>
              </a:ext>
            </a:extLst>
          </p:cNvPr>
          <p:cNvGrpSpPr/>
          <p:nvPr/>
        </p:nvGrpSpPr>
        <p:grpSpPr>
          <a:xfrm>
            <a:off x="8563195" y="5602514"/>
            <a:ext cx="659272" cy="659272"/>
            <a:chOff x="2693682" y="5343862"/>
            <a:chExt cx="826132" cy="826132"/>
          </a:xfrm>
        </p:grpSpPr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E57C0ABC-E2A7-4C00-B911-A1A92C42C97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2913" y="5543093"/>
              <a:ext cx="427671" cy="427671"/>
            </a:xfrm>
            <a:prstGeom prst="rect">
              <a:avLst/>
            </a:prstGeom>
          </p:spPr>
        </p:pic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2502AA3D-ABFF-4B83-85F9-66E43282384A}"/>
                </a:ext>
              </a:extLst>
            </p:cNvPr>
            <p:cNvSpPr/>
            <p:nvPr/>
          </p:nvSpPr>
          <p:spPr>
            <a:xfrm>
              <a:off x="2693682" y="5343862"/>
              <a:ext cx="826132" cy="826132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AB361AF1-F7AC-4580-B06F-3420F0CED888}"/>
              </a:ext>
            </a:extLst>
          </p:cNvPr>
          <p:cNvGrpSpPr/>
          <p:nvPr/>
        </p:nvGrpSpPr>
        <p:grpSpPr>
          <a:xfrm>
            <a:off x="9734521" y="5602514"/>
            <a:ext cx="659272" cy="659272"/>
            <a:chOff x="2693682" y="5343862"/>
            <a:chExt cx="826132" cy="826132"/>
          </a:xfrm>
        </p:grpSpPr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DA24EDE1-5ECA-4CC5-BB02-D47986BB5F4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2913" y="5543093"/>
              <a:ext cx="427671" cy="427671"/>
            </a:xfrm>
            <a:prstGeom prst="rect">
              <a:avLst/>
            </a:prstGeom>
          </p:spPr>
        </p:pic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54B83512-6245-4A93-AB64-83D9471BDEEF}"/>
                </a:ext>
              </a:extLst>
            </p:cNvPr>
            <p:cNvSpPr/>
            <p:nvPr/>
          </p:nvSpPr>
          <p:spPr>
            <a:xfrm>
              <a:off x="2693682" y="5343862"/>
              <a:ext cx="826132" cy="826132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E91DD2F8-FE4C-456D-851F-1FC5724478A5}"/>
              </a:ext>
            </a:extLst>
          </p:cNvPr>
          <p:cNvGrpSpPr/>
          <p:nvPr/>
        </p:nvGrpSpPr>
        <p:grpSpPr>
          <a:xfrm>
            <a:off x="10905847" y="5602514"/>
            <a:ext cx="659272" cy="659272"/>
            <a:chOff x="2693682" y="5343862"/>
            <a:chExt cx="826132" cy="826132"/>
          </a:xfrm>
        </p:grpSpPr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1FC6CD47-59FA-47DE-AB10-7A9D350577A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2913" y="5543093"/>
              <a:ext cx="427671" cy="427671"/>
            </a:xfrm>
            <a:prstGeom prst="rect">
              <a:avLst/>
            </a:prstGeom>
          </p:spPr>
        </p:pic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870FCA74-6B0E-4F65-8CB5-5C415FF7FD9A}"/>
                </a:ext>
              </a:extLst>
            </p:cNvPr>
            <p:cNvSpPr/>
            <p:nvPr/>
          </p:nvSpPr>
          <p:spPr>
            <a:xfrm>
              <a:off x="2693682" y="5343862"/>
              <a:ext cx="826132" cy="826132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2D3B9DC7-D6EF-427B-8D1A-74AC30DF6364}"/>
              </a:ext>
            </a:extLst>
          </p:cNvPr>
          <p:cNvGrpSpPr/>
          <p:nvPr/>
        </p:nvGrpSpPr>
        <p:grpSpPr>
          <a:xfrm>
            <a:off x="3672905" y="781050"/>
            <a:ext cx="4939899" cy="3657600"/>
            <a:chOff x="661849" y="775386"/>
            <a:chExt cx="4939899" cy="3657600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E64D624F-8FB2-4D20-A139-610558F7C6B2}"/>
                </a:ext>
              </a:extLst>
            </p:cNvPr>
            <p:cNvSpPr/>
            <p:nvPr/>
          </p:nvSpPr>
          <p:spPr>
            <a:xfrm>
              <a:off x="661849" y="775386"/>
              <a:ext cx="4939899" cy="3657600"/>
            </a:xfrm>
            <a:custGeom>
              <a:avLst/>
              <a:gdLst>
                <a:gd name="connsiteX0" fmla="*/ 0 w 4939899"/>
                <a:gd name="connsiteY0" fmla="*/ 0 h 3657600"/>
                <a:gd name="connsiteX1" fmla="*/ 4939899 w 4939899"/>
                <a:gd name="connsiteY1" fmla="*/ 0 h 3657600"/>
                <a:gd name="connsiteX2" fmla="*/ 4939899 w 4939899"/>
                <a:gd name="connsiteY2" fmla="*/ 3657600 h 3657600"/>
                <a:gd name="connsiteX3" fmla="*/ 0 w 4939899"/>
                <a:gd name="connsiteY3" fmla="*/ 3657600 h 3657600"/>
                <a:gd name="connsiteX4" fmla="*/ 0 w 4939899"/>
                <a:gd name="connsiteY4" fmla="*/ 0 h 3657600"/>
                <a:gd name="connsiteX0" fmla="*/ 362857 w 4939899"/>
                <a:gd name="connsiteY0" fmla="*/ 566057 h 3657600"/>
                <a:gd name="connsiteX1" fmla="*/ 4939899 w 4939899"/>
                <a:gd name="connsiteY1" fmla="*/ 0 h 3657600"/>
                <a:gd name="connsiteX2" fmla="*/ 4939899 w 4939899"/>
                <a:gd name="connsiteY2" fmla="*/ 3657600 h 3657600"/>
                <a:gd name="connsiteX3" fmla="*/ 0 w 4939899"/>
                <a:gd name="connsiteY3" fmla="*/ 3657600 h 3657600"/>
                <a:gd name="connsiteX4" fmla="*/ 362857 w 4939899"/>
                <a:gd name="connsiteY4" fmla="*/ 566057 h 3657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39899" h="3657600">
                  <a:moveTo>
                    <a:pt x="362857" y="566057"/>
                  </a:moveTo>
                  <a:lnTo>
                    <a:pt x="4939899" y="0"/>
                  </a:lnTo>
                  <a:lnTo>
                    <a:pt x="4939899" y="3657600"/>
                  </a:lnTo>
                  <a:lnTo>
                    <a:pt x="0" y="3657600"/>
                  </a:lnTo>
                  <a:lnTo>
                    <a:pt x="362857" y="566057"/>
                  </a:lnTo>
                  <a:close/>
                </a:path>
              </a:pathLst>
            </a:custGeom>
            <a:solidFill>
              <a:srgbClr val="F2401B">
                <a:alpha val="80000"/>
              </a:srgbClr>
            </a:solidFill>
            <a:ln w="28575">
              <a:solidFill>
                <a:schemeClr val="bg1"/>
              </a:solidFill>
            </a:ln>
            <a:effectLst>
              <a:outerShdw blurRad="2540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8CD4EEAD-7427-4F74-911D-D44669F14217}"/>
                </a:ext>
              </a:extLst>
            </p:cNvPr>
            <p:cNvSpPr txBox="1"/>
            <p:nvPr/>
          </p:nvSpPr>
          <p:spPr>
            <a:xfrm>
              <a:off x="1468732" y="1251239"/>
              <a:ext cx="332613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Brush Script Std" panose="03060802040607070404" pitchFamily="66" charset="0"/>
                </a:rPr>
                <a:t>Area Kitchen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C1FD67E1-42BC-4730-9B00-7CEE7F9CD130}"/>
                </a:ext>
              </a:extLst>
            </p:cNvPr>
            <p:cNvSpPr txBox="1"/>
            <p:nvPr/>
          </p:nvSpPr>
          <p:spPr>
            <a:xfrm>
              <a:off x="1216436" y="2318852"/>
              <a:ext cx="1372879" cy="18938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600" b="1" dirty="0">
                  <a:solidFill>
                    <a:schemeClr val="bg1"/>
                  </a:solidFill>
                  <a:latin typeface="Bitter" panose="00000500000000000000" pitchFamily="50" charset="0"/>
                </a:rPr>
                <a:t>Hall</a:t>
              </a:r>
            </a:p>
            <a:p>
              <a:pPr>
                <a:lnSpc>
                  <a:spcPct val="150000"/>
                </a:lnSpc>
              </a:pPr>
              <a:r>
                <a:rPr lang="en-US" sz="1600" b="1" dirty="0">
                  <a:solidFill>
                    <a:schemeClr val="bg1"/>
                  </a:solidFill>
                  <a:latin typeface="Bitter" panose="00000500000000000000" pitchFamily="50" charset="0"/>
                </a:rPr>
                <a:t>Bedroom</a:t>
              </a:r>
            </a:p>
            <a:p>
              <a:pPr>
                <a:lnSpc>
                  <a:spcPct val="150000"/>
                </a:lnSpc>
              </a:pPr>
              <a:r>
                <a:rPr lang="en-US" sz="1600" b="1" dirty="0" err="1">
                  <a:solidFill>
                    <a:schemeClr val="bg1"/>
                  </a:solidFill>
                  <a:latin typeface="Bitter" panose="00000500000000000000" pitchFamily="50" charset="0"/>
                </a:rPr>
                <a:t>Tiolet</a:t>
              </a:r>
              <a:endParaRPr lang="en-US" sz="1600" b="1" dirty="0">
                <a:solidFill>
                  <a:schemeClr val="bg1"/>
                </a:solidFill>
                <a:latin typeface="Bitter" panose="00000500000000000000" pitchFamily="50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1600" b="1" dirty="0">
                  <a:solidFill>
                    <a:schemeClr val="bg1"/>
                  </a:solidFill>
                  <a:latin typeface="Bitter" panose="00000500000000000000" pitchFamily="50" charset="0"/>
                </a:rPr>
                <a:t>Bathroom</a:t>
              </a:r>
            </a:p>
            <a:p>
              <a:pPr>
                <a:lnSpc>
                  <a:spcPct val="150000"/>
                </a:lnSpc>
              </a:pPr>
              <a:r>
                <a:rPr lang="en-US" sz="1600" b="1" dirty="0">
                  <a:solidFill>
                    <a:schemeClr val="bg1"/>
                  </a:solidFill>
                  <a:latin typeface="Bitter" panose="00000500000000000000" pitchFamily="50" charset="0"/>
                </a:rPr>
                <a:t>Pool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79EF47CB-76C3-471B-B7A7-70877A76E602}"/>
                </a:ext>
              </a:extLst>
            </p:cNvPr>
            <p:cNvSpPr txBox="1"/>
            <p:nvPr/>
          </p:nvSpPr>
          <p:spPr>
            <a:xfrm>
              <a:off x="3835329" y="2318852"/>
              <a:ext cx="1372879" cy="18938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Bitter" panose="00000500000000000000" pitchFamily="50" charset="0"/>
                </a:rPr>
                <a:t>5x5 FT2</a:t>
              </a:r>
            </a:p>
            <a:p>
              <a:pPr>
                <a:lnSpc>
                  <a:spcPct val="15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Bitter" panose="00000500000000000000" pitchFamily="50" charset="0"/>
                </a:rPr>
                <a:t>3x3 FT2</a:t>
              </a:r>
            </a:p>
            <a:p>
              <a:pPr>
                <a:lnSpc>
                  <a:spcPct val="15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Bitter" panose="00000500000000000000" pitchFamily="50" charset="0"/>
                </a:rPr>
                <a:t>2x2 FT2</a:t>
              </a:r>
            </a:p>
            <a:p>
              <a:pPr>
                <a:lnSpc>
                  <a:spcPct val="15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Bitter" panose="00000500000000000000" pitchFamily="50" charset="0"/>
                </a:rPr>
                <a:t>2x3 FT2</a:t>
              </a:r>
            </a:p>
            <a:p>
              <a:pPr>
                <a:lnSpc>
                  <a:spcPct val="1500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Bitter" panose="00000500000000000000" pitchFamily="50" charset="0"/>
                </a:rPr>
                <a:t>5x7 FT2</a:t>
              </a:r>
            </a:p>
          </p:txBody>
        </p:sp>
        <p:sp>
          <p:nvSpPr>
            <p:cNvPr id="56" name="Rectangle 50">
              <a:extLst>
                <a:ext uri="{FF2B5EF4-FFF2-40B4-BE49-F238E27FC236}">
                  <a16:creationId xmlns:a16="http://schemas.microsoft.com/office/drawing/2014/main" id="{BD98A58E-FD9C-4BD3-9988-9D51A8960346}"/>
                </a:ext>
              </a:extLst>
            </p:cNvPr>
            <p:cNvSpPr/>
            <p:nvPr/>
          </p:nvSpPr>
          <p:spPr>
            <a:xfrm>
              <a:off x="1317055" y="1992900"/>
              <a:ext cx="3629486" cy="45719"/>
            </a:xfrm>
            <a:custGeom>
              <a:avLst/>
              <a:gdLst>
                <a:gd name="connsiteX0" fmla="*/ 0 w 4939899"/>
                <a:gd name="connsiteY0" fmla="*/ 0 h 3657600"/>
                <a:gd name="connsiteX1" fmla="*/ 4939899 w 4939899"/>
                <a:gd name="connsiteY1" fmla="*/ 0 h 3657600"/>
                <a:gd name="connsiteX2" fmla="*/ 4939899 w 4939899"/>
                <a:gd name="connsiteY2" fmla="*/ 3657600 h 3657600"/>
                <a:gd name="connsiteX3" fmla="*/ 0 w 4939899"/>
                <a:gd name="connsiteY3" fmla="*/ 3657600 h 3657600"/>
                <a:gd name="connsiteX4" fmla="*/ 0 w 4939899"/>
                <a:gd name="connsiteY4" fmla="*/ 0 h 3657600"/>
                <a:gd name="connsiteX0" fmla="*/ 362857 w 4939899"/>
                <a:gd name="connsiteY0" fmla="*/ 566057 h 3657600"/>
                <a:gd name="connsiteX1" fmla="*/ 4939899 w 4939899"/>
                <a:gd name="connsiteY1" fmla="*/ 0 h 3657600"/>
                <a:gd name="connsiteX2" fmla="*/ 4939899 w 4939899"/>
                <a:gd name="connsiteY2" fmla="*/ 3657600 h 3657600"/>
                <a:gd name="connsiteX3" fmla="*/ 0 w 4939899"/>
                <a:gd name="connsiteY3" fmla="*/ 3657600 h 3657600"/>
                <a:gd name="connsiteX4" fmla="*/ 362857 w 4939899"/>
                <a:gd name="connsiteY4" fmla="*/ 566057 h 3657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39899" h="3657600">
                  <a:moveTo>
                    <a:pt x="362857" y="566057"/>
                  </a:moveTo>
                  <a:lnTo>
                    <a:pt x="4939899" y="0"/>
                  </a:lnTo>
                  <a:lnTo>
                    <a:pt x="4939899" y="3657600"/>
                  </a:lnTo>
                  <a:lnTo>
                    <a:pt x="0" y="3657600"/>
                  </a:lnTo>
                  <a:lnTo>
                    <a:pt x="362857" y="566057"/>
                  </a:lnTo>
                  <a:close/>
                </a:path>
              </a:pathLst>
            </a:custGeom>
            <a:solidFill>
              <a:schemeClr val="bg1">
                <a:alpha val="80000"/>
              </a:schemeClr>
            </a:solidFill>
            <a:ln>
              <a:noFill/>
            </a:ln>
            <a:effectLst>
              <a:outerShdw blurRad="2540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1" name="Picture 60"/>
          <p:cNvPicPr>
            <a:picLocks noChangeAspect="1"/>
          </p:cNvPicPr>
          <p:nvPr/>
        </p:nvPicPr>
        <p:blipFill>
          <a:blip r:embed="rId11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5692" y="-542925"/>
            <a:ext cx="2258291" cy="22582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62" name="Group 61">
            <a:extLst>
              <a:ext uri="{FF2B5EF4-FFF2-40B4-BE49-F238E27FC236}">
                <a16:creationId xmlns:a16="http://schemas.microsoft.com/office/drawing/2014/main" id="{3446E7A1-3901-4104-8D06-5DB1C58F6A09}"/>
              </a:ext>
            </a:extLst>
          </p:cNvPr>
          <p:cNvGrpSpPr/>
          <p:nvPr/>
        </p:nvGrpSpPr>
        <p:grpSpPr>
          <a:xfrm>
            <a:off x="-5531" y="5219700"/>
            <a:ext cx="2330775" cy="1638300"/>
            <a:chOff x="16702" y="5219700"/>
            <a:chExt cx="2330775" cy="1638300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73099229-F0AD-4350-8F06-1D601E905683}"/>
                </a:ext>
              </a:extLst>
            </p:cNvPr>
            <p:cNvSpPr/>
            <p:nvPr/>
          </p:nvSpPr>
          <p:spPr>
            <a:xfrm>
              <a:off x="16702" y="5219700"/>
              <a:ext cx="2330775" cy="1638300"/>
            </a:xfrm>
            <a:prstGeom prst="rect">
              <a:avLst/>
            </a:prstGeom>
            <a:solidFill>
              <a:schemeClr val="bg1">
                <a:alpha val="85000"/>
              </a:schemeClr>
            </a:solidFill>
            <a:ln>
              <a:noFill/>
            </a:ln>
            <a:effectLst>
              <a:outerShdw blurRad="254000" sx="101000" sy="101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8C25809F-5420-47F5-A552-8E4823F6C716}"/>
                </a:ext>
              </a:extLst>
            </p:cNvPr>
            <p:cNvSpPr txBox="1"/>
            <p:nvPr/>
          </p:nvSpPr>
          <p:spPr>
            <a:xfrm>
              <a:off x="164116" y="5602514"/>
              <a:ext cx="20403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2B1640"/>
                  </a:solidFill>
                </a:rPr>
                <a:t>1-800-123-4567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9EE0EB99-ECBE-494A-A743-93DBCF0FBB16}"/>
                </a:ext>
              </a:extLst>
            </p:cNvPr>
            <p:cNvSpPr txBox="1"/>
            <p:nvPr/>
          </p:nvSpPr>
          <p:spPr>
            <a:xfrm>
              <a:off x="164116" y="6169994"/>
              <a:ext cx="20403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2B1640"/>
                  </a:solidFill>
                </a:rPr>
                <a:t>www.gianthomere.com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67039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0">
        <p14:reveal thruBlk="1"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0" fill="hold"/>
                                        <p:tgtEl>
                                          <p:spTgt spid="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3" presetClass="path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4.44444E-6 L 1.76341 4.44444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164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4.44444E-6 L 1.76133 4.44444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060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4.44444E-6 L 1.76081 4.44444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034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4.44444E-6 L 1.76107 4.44444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047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1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1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1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954</TotalTime>
  <Words>337</Words>
  <Application>Microsoft Office PowerPoint</Application>
  <PresentationFormat>Widescreen</PresentationFormat>
  <Paragraphs>134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Calibri Light</vt:lpstr>
      <vt:lpstr>Bitter</vt:lpstr>
      <vt:lpstr>Arial</vt:lpstr>
      <vt:lpstr>Calibri</vt:lpstr>
      <vt:lpstr>Brush Script Std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Presentation Point</cp:lastModifiedBy>
  <cp:revision>25</cp:revision>
  <dcterms:created xsi:type="dcterms:W3CDTF">2018-12-06T08:51:18Z</dcterms:created>
  <dcterms:modified xsi:type="dcterms:W3CDTF">2019-09-07T15:56:29Z</dcterms:modified>
</cp:coreProperties>
</file>