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6" r:id="rId9"/>
    <p:sldId id="267" r:id="rId10"/>
    <p:sldId id="263" r:id="rId11"/>
    <p:sldId id="268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Lato Heavy" panose="020F0502020204030203" pitchFamily="34" charset="0"/>
      <p:bold r:id="rId23"/>
      <p:boldItalic r:id="rId24"/>
    </p:embeddedFont>
    <p:embeddedFont>
      <p:font typeface="Oswald Regular" panose="02000503000000000000" pitchFamily="2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3C50"/>
    <a:srgbClr val="36B1BF"/>
    <a:srgbClr val="FFCB05"/>
    <a:srgbClr val="4AD9D9"/>
    <a:srgbClr val="E9F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587091-60FA-4237-82F8-88E08E1A9022}" v="41" dt="2019-09-07T15:58:21.5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47" d="100"/>
          <a:sy n="147" d="100"/>
        </p:scale>
        <p:origin x="77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sentation Point" userId="f45ce91d846791e9" providerId="LiveId" clId="{2D587091-60FA-4237-82F8-88E08E1A9022}"/>
    <pc:docChg chg="modSld">
      <pc:chgData name="Presentation Point" userId="f45ce91d846791e9" providerId="LiveId" clId="{2D587091-60FA-4237-82F8-88E08E1A9022}" dt="2019-09-07T15:58:21.577" v="40" actId="20577"/>
      <pc:docMkLst>
        <pc:docMk/>
      </pc:docMkLst>
      <pc:sldChg chg="modSp">
        <pc:chgData name="Presentation Point" userId="f45ce91d846791e9" providerId="LiveId" clId="{2D587091-60FA-4237-82F8-88E08E1A9022}" dt="2019-09-07T15:57:09.640" v="10" actId="20577"/>
        <pc:sldMkLst>
          <pc:docMk/>
          <pc:sldMk cId="218305237" sldId="258"/>
        </pc:sldMkLst>
        <pc:spChg chg="mod">
          <ac:chgData name="Presentation Point" userId="f45ce91d846791e9" providerId="LiveId" clId="{2D587091-60FA-4237-82F8-88E08E1A9022}" dt="2019-09-07T15:57:04.843" v="7" actId="6549"/>
          <ac:spMkLst>
            <pc:docMk/>
            <pc:sldMk cId="218305237" sldId="258"/>
            <ac:spMk id="14" creationId="{6D74C756-C351-4F76-8AB0-FDC2BC95B834}"/>
          </ac:spMkLst>
        </pc:spChg>
        <pc:spChg chg="mod">
          <ac:chgData name="Presentation Point" userId="f45ce91d846791e9" providerId="LiveId" clId="{2D587091-60FA-4237-82F8-88E08E1A9022}" dt="2019-09-07T15:57:09.640" v="10" actId="20577"/>
          <ac:spMkLst>
            <pc:docMk/>
            <pc:sldMk cId="218305237" sldId="258"/>
            <ac:spMk id="17" creationId="{C6D99FAC-EA04-4726-A526-B312C17D2023}"/>
          </ac:spMkLst>
        </pc:spChg>
      </pc:sldChg>
      <pc:sldChg chg="modSp">
        <pc:chgData name="Presentation Point" userId="f45ce91d846791e9" providerId="LiveId" clId="{2D587091-60FA-4237-82F8-88E08E1A9022}" dt="2019-09-07T15:57:19.489" v="16" actId="20577"/>
        <pc:sldMkLst>
          <pc:docMk/>
          <pc:sldMk cId="2654758786" sldId="259"/>
        </pc:sldMkLst>
        <pc:spChg chg="mod">
          <ac:chgData name="Presentation Point" userId="f45ce91d846791e9" providerId="LiveId" clId="{2D587091-60FA-4237-82F8-88E08E1A9022}" dt="2019-09-07T15:57:16.755" v="13" actId="20577"/>
          <ac:spMkLst>
            <pc:docMk/>
            <pc:sldMk cId="2654758786" sldId="259"/>
            <ac:spMk id="14" creationId="{6D74C756-C351-4F76-8AB0-FDC2BC95B834}"/>
          </ac:spMkLst>
        </pc:spChg>
        <pc:spChg chg="mod">
          <ac:chgData name="Presentation Point" userId="f45ce91d846791e9" providerId="LiveId" clId="{2D587091-60FA-4237-82F8-88E08E1A9022}" dt="2019-09-07T15:57:19.489" v="16" actId="20577"/>
          <ac:spMkLst>
            <pc:docMk/>
            <pc:sldMk cId="2654758786" sldId="259"/>
            <ac:spMk id="17" creationId="{C6D99FAC-EA04-4726-A526-B312C17D2023}"/>
          </ac:spMkLst>
        </pc:spChg>
      </pc:sldChg>
      <pc:sldChg chg="modSp">
        <pc:chgData name="Presentation Point" userId="f45ce91d846791e9" providerId="LiveId" clId="{2D587091-60FA-4237-82F8-88E08E1A9022}" dt="2019-09-07T15:57:36.261" v="22" actId="20577"/>
        <pc:sldMkLst>
          <pc:docMk/>
          <pc:sldMk cId="3872472706" sldId="260"/>
        </pc:sldMkLst>
        <pc:spChg chg="mod">
          <ac:chgData name="Presentation Point" userId="f45ce91d846791e9" providerId="LiveId" clId="{2D587091-60FA-4237-82F8-88E08E1A9022}" dt="2019-09-07T15:57:34.022" v="19" actId="20577"/>
          <ac:spMkLst>
            <pc:docMk/>
            <pc:sldMk cId="3872472706" sldId="260"/>
            <ac:spMk id="14" creationId="{6D74C756-C351-4F76-8AB0-FDC2BC95B834}"/>
          </ac:spMkLst>
        </pc:spChg>
        <pc:spChg chg="mod">
          <ac:chgData name="Presentation Point" userId="f45ce91d846791e9" providerId="LiveId" clId="{2D587091-60FA-4237-82F8-88E08E1A9022}" dt="2019-09-07T15:57:36.261" v="22" actId="20577"/>
          <ac:spMkLst>
            <pc:docMk/>
            <pc:sldMk cId="3872472706" sldId="260"/>
            <ac:spMk id="17" creationId="{C6D99FAC-EA04-4726-A526-B312C17D2023}"/>
          </ac:spMkLst>
        </pc:spChg>
      </pc:sldChg>
      <pc:sldChg chg="modSp">
        <pc:chgData name="Presentation Point" userId="f45ce91d846791e9" providerId="LiveId" clId="{2D587091-60FA-4237-82F8-88E08E1A9022}" dt="2019-09-07T15:58:21.577" v="40" actId="20577"/>
        <pc:sldMkLst>
          <pc:docMk/>
          <pc:sldMk cId="1910563801" sldId="263"/>
        </pc:sldMkLst>
        <pc:spChg chg="mod">
          <ac:chgData name="Presentation Point" userId="f45ce91d846791e9" providerId="LiveId" clId="{2D587091-60FA-4237-82F8-88E08E1A9022}" dt="2019-09-07T15:58:18.819" v="37" actId="20577"/>
          <ac:spMkLst>
            <pc:docMk/>
            <pc:sldMk cId="1910563801" sldId="263"/>
            <ac:spMk id="14" creationId="{6D74C756-C351-4F76-8AB0-FDC2BC95B834}"/>
          </ac:spMkLst>
        </pc:spChg>
        <pc:spChg chg="mod">
          <ac:chgData name="Presentation Point" userId="f45ce91d846791e9" providerId="LiveId" clId="{2D587091-60FA-4237-82F8-88E08E1A9022}" dt="2019-09-07T15:58:21.577" v="40" actId="20577"/>
          <ac:spMkLst>
            <pc:docMk/>
            <pc:sldMk cId="1910563801" sldId="263"/>
            <ac:spMk id="17" creationId="{C6D99FAC-EA04-4726-A526-B312C17D2023}"/>
          </ac:spMkLst>
        </pc:spChg>
      </pc:sldChg>
      <pc:sldChg chg="modSp">
        <pc:chgData name="Presentation Point" userId="f45ce91d846791e9" providerId="LiveId" clId="{2D587091-60FA-4237-82F8-88E08E1A9022}" dt="2019-09-07T15:57:55.625" v="23" actId="33524"/>
        <pc:sldMkLst>
          <pc:docMk/>
          <pc:sldMk cId="274520130" sldId="266"/>
        </pc:sldMkLst>
        <pc:spChg chg="mod">
          <ac:chgData name="Presentation Point" userId="f45ce91d846791e9" providerId="LiveId" clId="{2D587091-60FA-4237-82F8-88E08E1A9022}" dt="2019-09-07T15:57:55.625" v="23" actId="33524"/>
          <ac:spMkLst>
            <pc:docMk/>
            <pc:sldMk cId="274520130" sldId="266"/>
            <ac:spMk id="22" creationId="{BCC2DB82-17D2-4699-9AED-E43319431588}"/>
          </ac:spMkLst>
        </pc:spChg>
      </pc:sldChg>
      <pc:sldChg chg="modSp">
        <pc:chgData name="Presentation Point" userId="f45ce91d846791e9" providerId="LiveId" clId="{2D587091-60FA-4237-82F8-88E08E1A9022}" dt="2019-09-07T15:58:07.832" v="34" actId="20577"/>
        <pc:sldMkLst>
          <pc:docMk/>
          <pc:sldMk cId="879129695" sldId="267"/>
        </pc:sldMkLst>
        <pc:spChg chg="mod">
          <ac:chgData name="Presentation Point" userId="f45ce91d846791e9" providerId="LiveId" clId="{2D587091-60FA-4237-82F8-88E08E1A9022}" dt="2019-09-07T15:58:07.832" v="34" actId="20577"/>
          <ac:spMkLst>
            <pc:docMk/>
            <pc:sldMk cId="879129695" sldId="267"/>
            <ac:spMk id="12" creationId="{2B586F02-642C-424E-8862-BF1BAA68F31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2041E-58F0-4EF2-BC67-DE117CC0C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00353-1218-4A36-A5E2-74A769421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EFC2C-C23F-4157-AB23-94377334A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2EAE-BE66-4921-9316-1CDCCBE3ED7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4C335-A0A6-4074-9FAA-9B60B3F33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C4F37-68DB-452B-826B-7CF3DA858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EDEE-282B-407B-9223-25EAD634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8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8775A-E570-4C1C-9328-94E5E8D8F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88F461-51AB-440B-9F59-31A684654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B88D6-C2B8-46D9-8FC0-0D7C373FE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2EAE-BE66-4921-9316-1CDCCBE3ED7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DFF3F-6AB9-429E-8C00-7E42D91CB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0ABF4-0AFD-45E4-A5C6-309104713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EDEE-282B-407B-9223-25EAD634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28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5AB45E-493B-4E32-BB6B-0F29482946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E54B76-4CE1-473F-A425-A22FE0A63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94469-80D7-481A-BD81-F8649C056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2EAE-BE66-4921-9316-1CDCCBE3ED7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B2251-6EC2-4543-A286-59994494E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A80A-B4E9-41A9-AA92-851506D47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EDEE-282B-407B-9223-25EAD634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8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F6AB2-99B1-4EAB-8848-2655F25A0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7A4D0-5D83-4C38-958C-C1A3CED93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80949-D10C-45A8-8B6E-D76C4873B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2EAE-BE66-4921-9316-1CDCCBE3ED7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D8C23-4F60-4B1C-918D-B4AC2741A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8DFE5-8FC0-4A55-808E-898C2F90E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EDEE-282B-407B-9223-25EAD634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9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97D1B-C360-437B-8F31-192BEE877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E537D-9B56-4B37-AF6E-DA5B22207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02DAA-3C1D-4ACD-B2FF-1D4760EFC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2EAE-BE66-4921-9316-1CDCCBE3ED7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F47DF-ECD2-4CFB-A0FD-080ADFB60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45034-EF8B-4C90-8A8D-5414117E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EDEE-282B-407B-9223-25EAD634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1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CF751-B9AC-45B0-A930-F747622A4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A048B-8F67-4C2E-A991-8C3E50D81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7AEC0-EBEC-4A6B-A50B-1E15FEDC8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8421EC-D446-4597-8D39-0778C3CFA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2EAE-BE66-4921-9316-1CDCCBE3ED7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DC113-C5AC-4583-ABD5-D48E5D936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1CC13E-F3CE-4608-A482-A9C5CBAA1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EDEE-282B-407B-9223-25EAD634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3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FD29F-7BE8-4BA7-BBFC-3C9E09113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838CB-59E4-441D-8EEC-492D8E80F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E35AE2-AFB2-49A6-901B-712DC2DD7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0C06D5-5BC2-4B65-AD57-A65ADEEAF2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03937D-2B49-4835-A4C4-7DA0B9A5A5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815EAB-86BE-4C49-86F4-5F8683D75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2EAE-BE66-4921-9316-1CDCCBE3ED7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1A9A61-26D8-4CDA-8444-E77F80774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D2126C-58DC-47E7-B872-CF4BC1CD6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EDEE-282B-407B-9223-25EAD634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3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3FA83-0CF1-4459-BC43-6B3F1805F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220B8B-27EA-4925-9D77-1E6E7AC8F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2EAE-BE66-4921-9316-1CDCCBE3ED7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C09A5-B725-48BB-B821-E5BF8EC09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F02CF-9614-44B7-85C7-132B9EFF7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EDEE-282B-407B-9223-25EAD634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D21A52-D4FD-4547-ACA0-13B92BF41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2EAE-BE66-4921-9316-1CDCCBE3ED7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42E735-7931-4697-B427-B0C7B0298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51E5D-CAF0-49BE-8FCB-594820407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EDEE-282B-407B-9223-25EAD634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8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8A471-9063-4327-87EC-C8829B09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C89A6-4AA6-4D07-B819-F854A4C09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D9D01-7508-4C8E-A87C-2C1F335B6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ED1843-BDE5-4DDC-8F5E-E5C12A376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2EAE-BE66-4921-9316-1CDCCBE3ED7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12BD6-1628-4E3B-97CD-71EEB1B07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B6F00-4255-4BB9-9E8F-DB21910F7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EDEE-282B-407B-9223-25EAD634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1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0C50E-B9DA-4EB5-9EA8-7F6F572E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DAB4AF-509F-495B-BC5C-E22027F5AC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78632C-7603-4CC4-AA63-6FC0CE180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C29B7-E17A-4D56-B7B8-8F8931116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2EAE-BE66-4921-9316-1CDCCBE3ED7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52522-4CAE-4E7D-A83F-527790759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17E0E-63A6-4D02-A1C9-46B29576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EDEE-282B-407B-9223-25EAD634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1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6EA075-B62E-478C-8C47-6944D2B65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72AC4-8790-4CB7-AD27-714D5C17D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DE943-388F-4012-AE48-42BD92A69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82EAE-BE66-4921-9316-1CDCCBE3ED7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A9D80-D4AF-4A94-A840-8C6C0CF2B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A9250-2597-4E52-8F4D-28368CDAD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BEDEE-282B-407B-9223-25EAD634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0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6">
            <a:extLst>
              <a:ext uri="{FF2B5EF4-FFF2-40B4-BE49-F238E27FC236}">
                <a16:creationId xmlns:a16="http://schemas.microsoft.com/office/drawing/2014/main" id="{014299E3-8A24-493F-A757-35625CE5C0C1}"/>
              </a:ext>
            </a:extLst>
          </p:cNvPr>
          <p:cNvSpPr>
            <a:spLocks noEditPoints="1"/>
          </p:cNvSpPr>
          <p:nvPr/>
        </p:nvSpPr>
        <p:spPr bwMode="auto">
          <a:xfrm>
            <a:off x="842290" y="5909576"/>
            <a:ext cx="337607" cy="338223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86 w 232"/>
              <a:gd name="T11" fmla="*/ 166 h 232"/>
              <a:gd name="T12" fmla="*/ 169 w 232"/>
              <a:gd name="T13" fmla="*/ 184 h 232"/>
              <a:gd name="T14" fmla="*/ 88 w 232"/>
              <a:gd name="T15" fmla="*/ 144 h 232"/>
              <a:gd name="T16" fmla="*/ 48 w 232"/>
              <a:gd name="T17" fmla="*/ 63 h 232"/>
              <a:gd name="T18" fmla="*/ 66 w 232"/>
              <a:gd name="T19" fmla="*/ 46 h 232"/>
              <a:gd name="T20" fmla="*/ 88 w 232"/>
              <a:gd name="T21" fmla="*/ 61 h 232"/>
              <a:gd name="T22" fmla="*/ 94 w 232"/>
              <a:gd name="T23" fmla="*/ 79 h 232"/>
              <a:gd name="T24" fmla="*/ 77 w 232"/>
              <a:gd name="T25" fmla="*/ 95 h 232"/>
              <a:gd name="T26" fmla="*/ 99 w 232"/>
              <a:gd name="T27" fmla="*/ 133 h 232"/>
              <a:gd name="T28" fmla="*/ 136 w 232"/>
              <a:gd name="T29" fmla="*/ 155 h 232"/>
              <a:gd name="T30" fmla="*/ 153 w 232"/>
              <a:gd name="T31" fmla="*/ 138 h 232"/>
              <a:gd name="T32" fmla="*/ 171 w 232"/>
              <a:gd name="T33" fmla="*/ 144 h 232"/>
              <a:gd name="T34" fmla="*/ 186 w 232"/>
              <a:gd name="T35" fmla="*/ 16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86" y="166"/>
                </a:moveTo>
                <a:cubicBezTo>
                  <a:pt x="179" y="173"/>
                  <a:pt x="169" y="184"/>
                  <a:pt x="169" y="184"/>
                </a:cubicBezTo>
                <a:cubicBezTo>
                  <a:pt x="157" y="195"/>
                  <a:pt x="126" y="183"/>
                  <a:pt x="88" y="144"/>
                </a:cubicBezTo>
                <a:cubicBezTo>
                  <a:pt x="49" y="105"/>
                  <a:pt x="37" y="75"/>
                  <a:pt x="48" y="63"/>
                </a:cubicBezTo>
                <a:cubicBezTo>
                  <a:pt x="48" y="63"/>
                  <a:pt x="59" y="53"/>
                  <a:pt x="66" y="46"/>
                </a:cubicBezTo>
                <a:cubicBezTo>
                  <a:pt x="73" y="39"/>
                  <a:pt x="81" y="51"/>
                  <a:pt x="88" y="61"/>
                </a:cubicBezTo>
                <a:cubicBezTo>
                  <a:pt x="95" y="70"/>
                  <a:pt x="96" y="76"/>
                  <a:pt x="94" y="79"/>
                </a:cubicBezTo>
                <a:cubicBezTo>
                  <a:pt x="91" y="81"/>
                  <a:pt x="82" y="90"/>
                  <a:pt x="77" y="95"/>
                </a:cubicBezTo>
                <a:cubicBezTo>
                  <a:pt x="74" y="98"/>
                  <a:pt x="74" y="107"/>
                  <a:pt x="99" y="133"/>
                </a:cubicBezTo>
                <a:cubicBezTo>
                  <a:pt x="124" y="158"/>
                  <a:pt x="134" y="158"/>
                  <a:pt x="136" y="155"/>
                </a:cubicBezTo>
                <a:cubicBezTo>
                  <a:pt x="142" y="149"/>
                  <a:pt x="151" y="140"/>
                  <a:pt x="153" y="138"/>
                </a:cubicBezTo>
                <a:cubicBezTo>
                  <a:pt x="155" y="136"/>
                  <a:pt x="162" y="137"/>
                  <a:pt x="171" y="144"/>
                </a:cubicBezTo>
                <a:cubicBezTo>
                  <a:pt x="181" y="151"/>
                  <a:pt x="193" y="159"/>
                  <a:pt x="186" y="166"/>
                </a:cubicBezTo>
                <a:close/>
              </a:path>
            </a:pathLst>
          </a:custGeom>
          <a:solidFill>
            <a:srgbClr val="F23C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2470A0-538B-4606-B76E-C0C748D3B49C}"/>
              </a:ext>
            </a:extLst>
          </p:cNvPr>
          <p:cNvSpPr txBox="1"/>
          <p:nvPr/>
        </p:nvSpPr>
        <p:spPr>
          <a:xfrm>
            <a:off x="1179897" y="5940022"/>
            <a:ext cx="1451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+123456789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Freeform 146">
            <a:extLst>
              <a:ext uri="{FF2B5EF4-FFF2-40B4-BE49-F238E27FC236}">
                <a16:creationId xmlns:a16="http://schemas.microsoft.com/office/drawing/2014/main" id="{13469283-6887-442E-81AE-14BBBB1167E5}"/>
              </a:ext>
            </a:extLst>
          </p:cNvPr>
          <p:cNvSpPr>
            <a:spLocks noEditPoints="1"/>
          </p:cNvSpPr>
          <p:nvPr/>
        </p:nvSpPr>
        <p:spPr bwMode="auto">
          <a:xfrm>
            <a:off x="5137461" y="5894353"/>
            <a:ext cx="338223" cy="338223"/>
          </a:xfrm>
          <a:custGeom>
            <a:avLst/>
            <a:gdLst>
              <a:gd name="T0" fmla="*/ 66 w 232"/>
              <a:gd name="T1" fmla="*/ 70 h 232"/>
              <a:gd name="T2" fmla="*/ 77 w 232"/>
              <a:gd name="T3" fmla="*/ 75 h 232"/>
              <a:gd name="T4" fmla="*/ 62 w 232"/>
              <a:gd name="T5" fmla="*/ 74 h 232"/>
              <a:gd name="T6" fmla="*/ 70 w 232"/>
              <a:gd name="T7" fmla="*/ 113 h 232"/>
              <a:gd name="T8" fmla="*/ 76 w 232"/>
              <a:gd name="T9" fmla="*/ 113 h 232"/>
              <a:gd name="T10" fmla="*/ 111 w 232"/>
              <a:gd name="T11" fmla="*/ 87 h 232"/>
              <a:gd name="T12" fmla="*/ 76 w 232"/>
              <a:gd name="T13" fmla="*/ 113 h 232"/>
              <a:gd name="T14" fmla="*/ 138 w 232"/>
              <a:gd name="T15" fmla="*/ 53 h 232"/>
              <a:gd name="T16" fmla="*/ 162 w 232"/>
              <a:gd name="T17" fmla="*/ 70 h 232"/>
              <a:gd name="T18" fmla="*/ 117 w 232"/>
              <a:gd name="T19" fmla="*/ 49 h 232"/>
              <a:gd name="T20" fmla="*/ 145 w 232"/>
              <a:gd name="T21" fmla="*/ 77 h 232"/>
              <a:gd name="T22" fmla="*/ 111 w 232"/>
              <a:gd name="T23" fmla="*/ 81 h 232"/>
              <a:gd name="T24" fmla="*/ 104 w 232"/>
              <a:gd name="T25" fmla="*/ 50 h 232"/>
              <a:gd name="T26" fmla="*/ 111 w 232"/>
              <a:gd name="T27" fmla="*/ 81 h 232"/>
              <a:gd name="T28" fmla="*/ 162 w 232"/>
              <a:gd name="T29" fmla="*/ 162 h 232"/>
              <a:gd name="T30" fmla="*/ 138 w 232"/>
              <a:gd name="T31" fmla="*/ 178 h 232"/>
              <a:gd name="T32" fmla="*/ 116 w 232"/>
              <a:gd name="T33" fmla="*/ 232 h 232"/>
              <a:gd name="T34" fmla="*/ 116 w 232"/>
              <a:gd name="T35" fmla="*/ 0 h 232"/>
              <a:gd name="T36" fmla="*/ 38 w 232"/>
              <a:gd name="T37" fmla="*/ 116 h 232"/>
              <a:gd name="T38" fmla="*/ 61 w 232"/>
              <a:gd name="T39" fmla="*/ 156 h 232"/>
              <a:gd name="T40" fmla="*/ 70 w 232"/>
              <a:gd name="T41" fmla="*/ 119 h 232"/>
              <a:gd name="T42" fmla="*/ 70 w 232"/>
              <a:gd name="T43" fmla="*/ 153 h 232"/>
              <a:gd name="T44" fmla="*/ 81 w 232"/>
              <a:gd name="T45" fmla="*/ 149 h 232"/>
              <a:gd name="T46" fmla="*/ 111 w 232"/>
              <a:gd name="T47" fmla="*/ 119 h 232"/>
              <a:gd name="T48" fmla="*/ 117 w 232"/>
              <a:gd name="T49" fmla="*/ 134 h 232"/>
              <a:gd name="T50" fmla="*/ 143 w 232"/>
              <a:gd name="T51" fmla="*/ 119 h 232"/>
              <a:gd name="T52" fmla="*/ 117 w 232"/>
              <a:gd name="T53" fmla="*/ 113 h 232"/>
              <a:gd name="T54" fmla="*/ 147 w 232"/>
              <a:gd name="T55" fmla="*/ 82 h 232"/>
              <a:gd name="T56" fmla="*/ 158 w 232"/>
              <a:gd name="T57" fmla="*/ 108 h 232"/>
              <a:gd name="T58" fmla="*/ 166 w 232"/>
              <a:gd name="T59" fmla="*/ 74 h 232"/>
              <a:gd name="T60" fmla="*/ 180 w 232"/>
              <a:gd name="T61" fmla="*/ 77 h 232"/>
              <a:gd name="T62" fmla="*/ 38 w 232"/>
              <a:gd name="T63" fmla="*/ 116 h 232"/>
              <a:gd name="T64" fmla="*/ 186 w 232"/>
              <a:gd name="T65" fmla="*/ 130 h 232"/>
              <a:gd name="T66" fmla="*/ 179 w 232"/>
              <a:gd name="T67" fmla="*/ 131 h 232"/>
              <a:gd name="T68" fmla="*/ 153 w 232"/>
              <a:gd name="T69" fmla="*/ 151 h 232"/>
              <a:gd name="T70" fmla="*/ 140 w 232"/>
              <a:gd name="T71" fmla="*/ 154 h 232"/>
              <a:gd name="T72" fmla="*/ 124 w 232"/>
              <a:gd name="T73" fmla="*/ 182 h 232"/>
              <a:gd name="T74" fmla="*/ 117 w 232"/>
              <a:gd name="T75" fmla="*/ 163 h 232"/>
              <a:gd name="T76" fmla="*/ 111 w 232"/>
              <a:gd name="T77" fmla="*/ 182 h 232"/>
              <a:gd name="T78" fmla="*/ 92 w 232"/>
              <a:gd name="T79" fmla="*/ 171 h 232"/>
              <a:gd name="T80" fmla="*/ 90 w 232"/>
              <a:gd name="T81" fmla="*/ 178 h 232"/>
              <a:gd name="T82" fmla="*/ 69 w 232"/>
              <a:gd name="T83" fmla="*/ 177 h 232"/>
              <a:gd name="T84" fmla="*/ 189 w 232"/>
              <a:gd name="T85" fmla="*/ 130 h 232"/>
              <a:gd name="T86" fmla="*/ 186 w 232"/>
              <a:gd name="T87" fmla="*/ 83 h 232"/>
              <a:gd name="T88" fmla="*/ 167 w 232"/>
              <a:gd name="T89" fmla="*/ 108 h 232"/>
              <a:gd name="T90" fmla="*/ 39 w 232"/>
              <a:gd name="T91" fmla="*/ 165 h 232"/>
              <a:gd name="T92" fmla="*/ 35 w 232"/>
              <a:gd name="T93" fmla="*/ 173 h 232"/>
              <a:gd name="T94" fmla="*/ 180 w 232"/>
              <a:gd name="T95" fmla="*/ 122 h 232"/>
              <a:gd name="T96" fmla="*/ 206 w 232"/>
              <a:gd name="T97" fmla="*/ 10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2" h="232">
                <a:moveTo>
                  <a:pt x="77" y="75"/>
                </a:moveTo>
                <a:cubicBezTo>
                  <a:pt x="73" y="73"/>
                  <a:pt x="69" y="72"/>
                  <a:pt x="66" y="70"/>
                </a:cubicBezTo>
                <a:cubicBezTo>
                  <a:pt x="73" y="63"/>
                  <a:pt x="81" y="57"/>
                  <a:pt x="90" y="53"/>
                </a:cubicBezTo>
                <a:cubicBezTo>
                  <a:pt x="85" y="59"/>
                  <a:pt x="81" y="66"/>
                  <a:pt x="77" y="75"/>
                </a:cubicBezTo>
                <a:close/>
                <a:moveTo>
                  <a:pt x="75" y="80"/>
                </a:moveTo>
                <a:cubicBezTo>
                  <a:pt x="70" y="79"/>
                  <a:pt x="66" y="77"/>
                  <a:pt x="62" y="74"/>
                </a:cubicBezTo>
                <a:cubicBezTo>
                  <a:pt x="53" y="85"/>
                  <a:pt x="48" y="98"/>
                  <a:pt x="47" y="113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70" y="101"/>
                  <a:pt x="72" y="90"/>
                  <a:pt x="75" y="80"/>
                </a:cubicBezTo>
                <a:close/>
                <a:moveTo>
                  <a:pt x="76" y="113"/>
                </a:moveTo>
                <a:cubicBezTo>
                  <a:pt x="111" y="113"/>
                  <a:pt x="111" y="113"/>
                  <a:pt x="111" y="113"/>
                </a:cubicBezTo>
                <a:cubicBezTo>
                  <a:pt x="111" y="87"/>
                  <a:pt x="111" y="87"/>
                  <a:pt x="111" y="87"/>
                </a:cubicBezTo>
                <a:cubicBezTo>
                  <a:pt x="100" y="87"/>
                  <a:pt x="90" y="85"/>
                  <a:pt x="81" y="82"/>
                </a:cubicBezTo>
                <a:cubicBezTo>
                  <a:pt x="78" y="91"/>
                  <a:pt x="77" y="102"/>
                  <a:pt x="76" y="113"/>
                </a:cubicBezTo>
                <a:close/>
                <a:moveTo>
                  <a:pt x="162" y="70"/>
                </a:moveTo>
                <a:cubicBezTo>
                  <a:pt x="155" y="63"/>
                  <a:pt x="147" y="57"/>
                  <a:pt x="138" y="53"/>
                </a:cubicBezTo>
                <a:cubicBezTo>
                  <a:pt x="143" y="59"/>
                  <a:pt x="147" y="66"/>
                  <a:pt x="151" y="75"/>
                </a:cubicBezTo>
                <a:cubicBezTo>
                  <a:pt x="155" y="73"/>
                  <a:pt x="159" y="72"/>
                  <a:pt x="162" y="70"/>
                </a:cubicBezTo>
                <a:close/>
                <a:moveTo>
                  <a:pt x="124" y="50"/>
                </a:moveTo>
                <a:cubicBezTo>
                  <a:pt x="121" y="49"/>
                  <a:pt x="119" y="49"/>
                  <a:pt x="117" y="49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127" y="80"/>
                  <a:pt x="136" y="79"/>
                  <a:pt x="145" y="77"/>
                </a:cubicBezTo>
                <a:cubicBezTo>
                  <a:pt x="140" y="63"/>
                  <a:pt x="132" y="54"/>
                  <a:pt x="124" y="50"/>
                </a:cubicBezTo>
                <a:close/>
                <a:moveTo>
                  <a:pt x="111" y="81"/>
                </a:moveTo>
                <a:cubicBezTo>
                  <a:pt x="111" y="49"/>
                  <a:pt x="111" y="49"/>
                  <a:pt x="111" y="49"/>
                </a:cubicBezTo>
                <a:cubicBezTo>
                  <a:pt x="109" y="49"/>
                  <a:pt x="107" y="49"/>
                  <a:pt x="104" y="50"/>
                </a:cubicBezTo>
                <a:cubicBezTo>
                  <a:pt x="96" y="54"/>
                  <a:pt x="88" y="63"/>
                  <a:pt x="83" y="77"/>
                </a:cubicBezTo>
                <a:cubicBezTo>
                  <a:pt x="92" y="79"/>
                  <a:pt x="101" y="80"/>
                  <a:pt x="111" y="81"/>
                </a:cubicBezTo>
                <a:close/>
                <a:moveTo>
                  <a:pt x="138" y="178"/>
                </a:moveTo>
                <a:cubicBezTo>
                  <a:pt x="147" y="174"/>
                  <a:pt x="155" y="169"/>
                  <a:pt x="162" y="162"/>
                </a:cubicBezTo>
                <a:cubicBezTo>
                  <a:pt x="159" y="160"/>
                  <a:pt x="155" y="158"/>
                  <a:pt x="151" y="157"/>
                </a:cubicBezTo>
                <a:cubicBezTo>
                  <a:pt x="147" y="165"/>
                  <a:pt x="143" y="172"/>
                  <a:pt x="138" y="178"/>
                </a:cubicBezTo>
                <a:close/>
                <a:moveTo>
                  <a:pt x="232" y="116"/>
                </a:moveTo>
                <a:cubicBezTo>
                  <a:pt x="232" y="180"/>
                  <a:pt x="180" y="232"/>
                  <a:pt x="116" y="232"/>
                </a:cubicBezTo>
                <a:cubicBezTo>
                  <a:pt x="52" y="232"/>
                  <a:pt x="0" y="180"/>
                  <a:pt x="0" y="116"/>
                </a:cubicBezTo>
                <a:cubicBezTo>
                  <a:pt x="0" y="52"/>
                  <a:pt x="52" y="0"/>
                  <a:pt x="116" y="0"/>
                </a:cubicBezTo>
                <a:cubicBezTo>
                  <a:pt x="180" y="0"/>
                  <a:pt x="232" y="52"/>
                  <a:pt x="232" y="116"/>
                </a:cubicBezTo>
                <a:close/>
                <a:moveTo>
                  <a:pt x="38" y="116"/>
                </a:moveTo>
                <a:cubicBezTo>
                  <a:pt x="38" y="131"/>
                  <a:pt x="43" y="146"/>
                  <a:pt x="51" y="158"/>
                </a:cubicBezTo>
                <a:cubicBezTo>
                  <a:pt x="54" y="157"/>
                  <a:pt x="57" y="156"/>
                  <a:pt x="61" y="156"/>
                </a:cubicBezTo>
                <a:cubicBezTo>
                  <a:pt x="53" y="145"/>
                  <a:pt x="48" y="133"/>
                  <a:pt x="47" y="119"/>
                </a:cubicBezTo>
                <a:cubicBezTo>
                  <a:pt x="70" y="119"/>
                  <a:pt x="70" y="119"/>
                  <a:pt x="70" y="119"/>
                </a:cubicBezTo>
                <a:cubicBezTo>
                  <a:pt x="70" y="130"/>
                  <a:pt x="72" y="141"/>
                  <a:pt x="75" y="151"/>
                </a:cubicBezTo>
                <a:cubicBezTo>
                  <a:pt x="74" y="152"/>
                  <a:pt x="72" y="152"/>
                  <a:pt x="70" y="153"/>
                </a:cubicBezTo>
                <a:cubicBezTo>
                  <a:pt x="75" y="152"/>
                  <a:pt x="80" y="150"/>
                  <a:pt x="86" y="148"/>
                </a:cubicBezTo>
                <a:cubicBezTo>
                  <a:pt x="84" y="148"/>
                  <a:pt x="83" y="149"/>
                  <a:pt x="81" y="149"/>
                </a:cubicBezTo>
                <a:cubicBezTo>
                  <a:pt x="78" y="140"/>
                  <a:pt x="77" y="130"/>
                  <a:pt x="76" y="119"/>
                </a:cubicBezTo>
                <a:cubicBezTo>
                  <a:pt x="111" y="119"/>
                  <a:pt x="111" y="119"/>
                  <a:pt x="111" y="119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3" y="136"/>
                  <a:pt x="115" y="135"/>
                  <a:pt x="117" y="134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43" y="119"/>
                  <a:pt x="143" y="119"/>
                  <a:pt x="143" y="119"/>
                </a:cubicBezTo>
                <a:cubicBezTo>
                  <a:pt x="145" y="117"/>
                  <a:pt x="148" y="115"/>
                  <a:pt x="151" y="113"/>
                </a:cubicBezTo>
                <a:cubicBezTo>
                  <a:pt x="117" y="113"/>
                  <a:pt x="117" y="113"/>
                  <a:pt x="117" y="113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28" y="87"/>
                  <a:pt x="138" y="85"/>
                  <a:pt x="147" y="82"/>
                </a:cubicBezTo>
                <a:cubicBezTo>
                  <a:pt x="150" y="91"/>
                  <a:pt x="151" y="101"/>
                  <a:pt x="152" y="112"/>
                </a:cubicBezTo>
                <a:cubicBezTo>
                  <a:pt x="154" y="111"/>
                  <a:pt x="156" y="109"/>
                  <a:pt x="158" y="108"/>
                </a:cubicBezTo>
                <a:cubicBezTo>
                  <a:pt x="157" y="98"/>
                  <a:pt x="155" y="89"/>
                  <a:pt x="153" y="80"/>
                </a:cubicBezTo>
                <a:cubicBezTo>
                  <a:pt x="158" y="79"/>
                  <a:pt x="162" y="77"/>
                  <a:pt x="166" y="74"/>
                </a:cubicBezTo>
                <a:cubicBezTo>
                  <a:pt x="168" y="76"/>
                  <a:pt x="170" y="79"/>
                  <a:pt x="171" y="81"/>
                </a:cubicBezTo>
                <a:cubicBezTo>
                  <a:pt x="174" y="80"/>
                  <a:pt x="177" y="78"/>
                  <a:pt x="180" y="77"/>
                </a:cubicBezTo>
                <a:cubicBezTo>
                  <a:pt x="166" y="55"/>
                  <a:pt x="142" y="40"/>
                  <a:pt x="114" y="40"/>
                </a:cubicBezTo>
                <a:cubicBezTo>
                  <a:pt x="72" y="40"/>
                  <a:pt x="38" y="74"/>
                  <a:pt x="38" y="116"/>
                </a:cubicBezTo>
                <a:close/>
                <a:moveTo>
                  <a:pt x="189" y="130"/>
                </a:moveTo>
                <a:cubicBezTo>
                  <a:pt x="188" y="130"/>
                  <a:pt x="187" y="130"/>
                  <a:pt x="186" y="130"/>
                </a:cubicBezTo>
                <a:cubicBezTo>
                  <a:pt x="185" y="130"/>
                  <a:pt x="183" y="130"/>
                  <a:pt x="181" y="129"/>
                </a:cubicBezTo>
                <a:cubicBezTo>
                  <a:pt x="181" y="130"/>
                  <a:pt x="180" y="130"/>
                  <a:pt x="179" y="131"/>
                </a:cubicBezTo>
                <a:cubicBezTo>
                  <a:pt x="177" y="141"/>
                  <a:pt x="172" y="150"/>
                  <a:pt x="166" y="157"/>
                </a:cubicBezTo>
                <a:cubicBezTo>
                  <a:pt x="162" y="155"/>
                  <a:pt x="158" y="153"/>
                  <a:pt x="153" y="151"/>
                </a:cubicBezTo>
                <a:cubicBezTo>
                  <a:pt x="153" y="149"/>
                  <a:pt x="154" y="148"/>
                  <a:pt x="154" y="146"/>
                </a:cubicBezTo>
                <a:cubicBezTo>
                  <a:pt x="149" y="149"/>
                  <a:pt x="144" y="151"/>
                  <a:pt x="140" y="154"/>
                </a:cubicBezTo>
                <a:cubicBezTo>
                  <a:pt x="141" y="154"/>
                  <a:pt x="143" y="154"/>
                  <a:pt x="145" y="155"/>
                </a:cubicBezTo>
                <a:cubicBezTo>
                  <a:pt x="140" y="168"/>
                  <a:pt x="132" y="178"/>
                  <a:pt x="124" y="182"/>
                </a:cubicBezTo>
                <a:cubicBezTo>
                  <a:pt x="121" y="182"/>
                  <a:pt x="119" y="182"/>
                  <a:pt x="117" y="182"/>
                </a:cubicBezTo>
                <a:cubicBezTo>
                  <a:pt x="117" y="163"/>
                  <a:pt x="117" y="163"/>
                  <a:pt x="117" y="163"/>
                </a:cubicBezTo>
                <a:cubicBezTo>
                  <a:pt x="115" y="164"/>
                  <a:pt x="113" y="165"/>
                  <a:pt x="111" y="165"/>
                </a:cubicBezTo>
                <a:cubicBezTo>
                  <a:pt x="111" y="182"/>
                  <a:pt x="111" y="182"/>
                  <a:pt x="111" y="182"/>
                </a:cubicBezTo>
                <a:cubicBezTo>
                  <a:pt x="109" y="182"/>
                  <a:pt x="107" y="182"/>
                  <a:pt x="104" y="182"/>
                </a:cubicBezTo>
                <a:cubicBezTo>
                  <a:pt x="100" y="180"/>
                  <a:pt x="96" y="176"/>
                  <a:pt x="92" y="171"/>
                </a:cubicBezTo>
                <a:cubicBezTo>
                  <a:pt x="90" y="172"/>
                  <a:pt x="88" y="173"/>
                  <a:pt x="86" y="173"/>
                </a:cubicBezTo>
                <a:cubicBezTo>
                  <a:pt x="87" y="175"/>
                  <a:pt x="89" y="177"/>
                  <a:pt x="90" y="178"/>
                </a:cubicBezTo>
                <a:cubicBezTo>
                  <a:pt x="87" y="177"/>
                  <a:pt x="85" y="176"/>
                  <a:pt x="82" y="174"/>
                </a:cubicBezTo>
                <a:cubicBezTo>
                  <a:pt x="78" y="175"/>
                  <a:pt x="73" y="176"/>
                  <a:pt x="69" y="177"/>
                </a:cubicBezTo>
                <a:cubicBezTo>
                  <a:pt x="82" y="186"/>
                  <a:pt x="97" y="192"/>
                  <a:pt x="114" y="192"/>
                </a:cubicBezTo>
                <a:cubicBezTo>
                  <a:pt x="151" y="192"/>
                  <a:pt x="182" y="165"/>
                  <a:pt x="189" y="130"/>
                </a:cubicBezTo>
                <a:close/>
                <a:moveTo>
                  <a:pt x="206" y="103"/>
                </a:moveTo>
                <a:cubicBezTo>
                  <a:pt x="206" y="92"/>
                  <a:pt x="197" y="83"/>
                  <a:pt x="186" y="83"/>
                </a:cubicBezTo>
                <a:cubicBezTo>
                  <a:pt x="175" y="83"/>
                  <a:pt x="167" y="92"/>
                  <a:pt x="167" y="103"/>
                </a:cubicBezTo>
                <a:cubicBezTo>
                  <a:pt x="167" y="105"/>
                  <a:pt x="167" y="107"/>
                  <a:pt x="167" y="108"/>
                </a:cubicBezTo>
                <a:cubicBezTo>
                  <a:pt x="157" y="118"/>
                  <a:pt x="142" y="128"/>
                  <a:pt x="123" y="139"/>
                </a:cubicBezTo>
                <a:cubicBezTo>
                  <a:pt x="100" y="152"/>
                  <a:pt x="60" y="166"/>
                  <a:pt x="39" y="165"/>
                </a:cubicBezTo>
                <a:cubicBezTo>
                  <a:pt x="26" y="165"/>
                  <a:pt x="39" y="143"/>
                  <a:pt x="39" y="143"/>
                </a:cubicBezTo>
                <a:cubicBezTo>
                  <a:pt x="39" y="143"/>
                  <a:pt x="13" y="168"/>
                  <a:pt x="35" y="173"/>
                </a:cubicBezTo>
                <a:cubicBezTo>
                  <a:pt x="47" y="176"/>
                  <a:pt x="87" y="169"/>
                  <a:pt x="130" y="151"/>
                </a:cubicBezTo>
                <a:cubicBezTo>
                  <a:pt x="150" y="142"/>
                  <a:pt x="167" y="132"/>
                  <a:pt x="180" y="122"/>
                </a:cubicBezTo>
                <a:cubicBezTo>
                  <a:pt x="182" y="123"/>
                  <a:pt x="184" y="123"/>
                  <a:pt x="186" y="123"/>
                </a:cubicBezTo>
                <a:cubicBezTo>
                  <a:pt x="197" y="123"/>
                  <a:pt x="206" y="114"/>
                  <a:pt x="206" y="103"/>
                </a:cubicBezTo>
                <a:close/>
              </a:path>
            </a:pathLst>
          </a:custGeom>
          <a:solidFill>
            <a:srgbClr val="F23C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58779F-5DB1-475D-8FA1-4F4890B551BB}"/>
              </a:ext>
            </a:extLst>
          </p:cNvPr>
          <p:cNvSpPr txBox="1"/>
          <p:nvPr/>
        </p:nvSpPr>
        <p:spPr>
          <a:xfrm>
            <a:off x="5475683" y="5909576"/>
            <a:ext cx="2797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www.silverjewelnatics.com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Freeform 164">
            <a:extLst>
              <a:ext uri="{FF2B5EF4-FFF2-40B4-BE49-F238E27FC236}">
                <a16:creationId xmlns:a16="http://schemas.microsoft.com/office/drawing/2014/main" id="{8AD11A50-1C07-4E78-94E4-12F7EA2F4CA4}"/>
              </a:ext>
            </a:extLst>
          </p:cNvPr>
          <p:cNvSpPr>
            <a:spLocks noEditPoints="1"/>
          </p:cNvSpPr>
          <p:nvPr/>
        </p:nvSpPr>
        <p:spPr bwMode="auto">
          <a:xfrm>
            <a:off x="8678560" y="5909576"/>
            <a:ext cx="338223" cy="338223"/>
          </a:xfrm>
          <a:custGeom>
            <a:avLst/>
            <a:gdLst>
              <a:gd name="T0" fmla="*/ 179 w 232"/>
              <a:gd name="T1" fmla="*/ 96 h 232"/>
              <a:gd name="T2" fmla="*/ 177 w 232"/>
              <a:gd name="T3" fmla="*/ 100 h 232"/>
              <a:gd name="T4" fmla="*/ 132 w 232"/>
              <a:gd name="T5" fmla="*/ 59 h 232"/>
              <a:gd name="T6" fmla="*/ 132 w 232"/>
              <a:gd name="T7" fmla="*/ 54 h 232"/>
              <a:gd name="T8" fmla="*/ 135 w 232"/>
              <a:gd name="T9" fmla="*/ 52 h 232"/>
              <a:gd name="T10" fmla="*/ 178 w 232"/>
              <a:gd name="T11" fmla="*/ 94 h 232"/>
              <a:gd name="T12" fmla="*/ 85 w 232"/>
              <a:gd name="T13" fmla="*/ 103 h 232"/>
              <a:gd name="T14" fmla="*/ 79 w 232"/>
              <a:gd name="T15" fmla="*/ 98 h 232"/>
              <a:gd name="T16" fmla="*/ 75 w 232"/>
              <a:gd name="T17" fmla="*/ 100 h 232"/>
              <a:gd name="T18" fmla="*/ 75 w 232"/>
              <a:gd name="T19" fmla="*/ 105 h 232"/>
              <a:gd name="T20" fmla="*/ 131 w 232"/>
              <a:gd name="T21" fmla="*/ 156 h 232"/>
              <a:gd name="T22" fmla="*/ 133 w 232"/>
              <a:gd name="T23" fmla="*/ 153 h 232"/>
              <a:gd name="T24" fmla="*/ 129 w 232"/>
              <a:gd name="T25" fmla="*/ 147 h 232"/>
              <a:gd name="T26" fmla="*/ 128 w 232"/>
              <a:gd name="T27" fmla="*/ 142 h 232"/>
              <a:gd name="T28" fmla="*/ 135 w 232"/>
              <a:gd name="T29" fmla="*/ 66 h 232"/>
              <a:gd name="T30" fmla="*/ 232 w 232"/>
              <a:gd name="T31" fmla="*/ 116 h 232"/>
              <a:gd name="T32" fmla="*/ 0 w 232"/>
              <a:gd name="T33" fmla="*/ 116 h 232"/>
              <a:gd name="T34" fmla="*/ 232 w 232"/>
              <a:gd name="T35" fmla="*/ 116 h 232"/>
              <a:gd name="T36" fmla="*/ 141 w 232"/>
              <a:gd name="T37" fmla="*/ 50 h 232"/>
              <a:gd name="T38" fmla="*/ 129 w 232"/>
              <a:gd name="T39" fmla="*/ 50 h 232"/>
              <a:gd name="T40" fmla="*/ 126 w 232"/>
              <a:gd name="T41" fmla="*/ 57 h 232"/>
              <a:gd name="T42" fmla="*/ 130 w 232"/>
              <a:gd name="T43" fmla="*/ 64 h 232"/>
              <a:gd name="T44" fmla="*/ 85 w 232"/>
              <a:gd name="T45" fmla="*/ 96 h 232"/>
              <a:gd name="T46" fmla="*/ 73 w 232"/>
              <a:gd name="T47" fmla="*/ 96 h 232"/>
              <a:gd name="T48" fmla="*/ 72 w 232"/>
              <a:gd name="T49" fmla="*/ 109 h 232"/>
              <a:gd name="T50" fmla="*/ 49 w 232"/>
              <a:gd name="T51" fmla="*/ 176 h 232"/>
              <a:gd name="T52" fmla="*/ 52 w 232"/>
              <a:gd name="T53" fmla="*/ 184 h 232"/>
              <a:gd name="T54" fmla="*/ 101 w 232"/>
              <a:gd name="T55" fmla="*/ 137 h 232"/>
              <a:gd name="T56" fmla="*/ 129 w 232"/>
              <a:gd name="T57" fmla="*/ 162 h 232"/>
              <a:gd name="T58" fmla="*/ 135 w 232"/>
              <a:gd name="T59" fmla="*/ 159 h 232"/>
              <a:gd name="T60" fmla="*/ 133 w 232"/>
              <a:gd name="T61" fmla="*/ 144 h 232"/>
              <a:gd name="T62" fmla="*/ 169 w 232"/>
              <a:gd name="T63" fmla="*/ 103 h 232"/>
              <a:gd name="T64" fmla="*/ 181 w 232"/>
              <a:gd name="T65" fmla="*/ 103 h 232"/>
              <a:gd name="T66" fmla="*/ 181 w 232"/>
              <a:gd name="T67" fmla="*/ 9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2" h="232">
                <a:moveTo>
                  <a:pt x="178" y="94"/>
                </a:moveTo>
                <a:cubicBezTo>
                  <a:pt x="179" y="94"/>
                  <a:pt x="179" y="95"/>
                  <a:pt x="179" y="96"/>
                </a:cubicBezTo>
                <a:cubicBezTo>
                  <a:pt x="179" y="97"/>
                  <a:pt x="179" y="98"/>
                  <a:pt x="178" y="99"/>
                </a:cubicBezTo>
                <a:cubicBezTo>
                  <a:pt x="177" y="100"/>
                  <a:pt x="177" y="100"/>
                  <a:pt x="177" y="100"/>
                </a:cubicBezTo>
                <a:cubicBezTo>
                  <a:pt x="176" y="101"/>
                  <a:pt x="173" y="101"/>
                  <a:pt x="172" y="100"/>
                </a:cubicBezTo>
                <a:cubicBezTo>
                  <a:pt x="132" y="59"/>
                  <a:pt x="132" y="59"/>
                  <a:pt x="132" y="59"/>
                </a:cubicBezTo>
                <a:cubicBezTo>
                  <a:pt x="131" y="59"/>
                  <a:pt x="131" y="58"/>
                  <a:pt x="131" y="57"/>
                </a:cubicBezTo>
                <a:cubicBezTo>
                  <a:pt x="131" y="56"/>
                  <a:pt x="131" y="55"/>
                  <a:pt x="132" y="54"/>
                </a:cubicBezTo>
                <a:cubicBezTo>
                  <a:pt x="133" y="53"/>
                  <a:pt x="133" y="53"/>
                  <a:pt x="133" y="53"/>
                </a:cubicBezTo>
                <a:cubicBezTo>
                  <a:pt x="133" y="53"/>
                  <a:pt x="134" y="52"/>
                  <a:pt x="135" y="52"/>
                </a:cubicBezTo>
                <a:cubicBezTo>
                  <a:pt x="136" y="52"/>
                  <a:pt x="137" y="53"/>
                  <a:pt x="138" y="53"/>
                </a:cubicBezTo>
                <a:lnTo>
                  <a:pt x="178" y="94"/>
                </a:lnTo>
                <a:close/>
                <a:moveTo>
                  <a:pt x="129" y="147"/>
                </a:moveTo>
                <a:cubicBezTo>
                  <a:pt x="85" y="103"/>
                  <a:pt x="85" y="103"/>
                  <a:pt x="85" y="103"/>
                </a:cubicBezTo>
                <a:cubicBezTo>
                  <a:pt x="81" y="99"/>
                  <a:pt x="81" y="99"/>
                  <a:pt x="81" y="99"/>
                </a:cubicBezTo>
                <a:cubicBezTo>
                  <a:pt x="81" y="99"/>
                  <a:pt x="80" y="98"/>
                  <a:pt x="79" y="98"/>
                </a:cubicBezTo>
                <a:cubicBezTo>
                  <a:pt x="78" y="98"/>
                  <a:pt x="77" y="99"/>
                  <a:pt x="76" y="99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75" y="101"/>
                  <a:pt x="74" y="102"/>
                  <a:pt x="74" y="103"/>
                </a:cubicBezTo>
                <a:cubicBezTo>
                  <a:pt x="74" y="104"/>
                  <a:pt x="75" y="105"/>
                  <a:pt x="75" y="105"/>
                </a:cubicBezTo>
                <a:cubicBezTo>
                  <a:pt x="126" y="156"/>
                  <a:pt x="126" y="156"/>
                  <a:pt x="126" y="156"/>
                </a:cubicBezTo>
                <a:cubicBezTo>
                  <a:pt x="128" y="158"/>
                  <a:pt x="130" y="158"/>
                  <a:pt x="131" y="156"/>
                </a:cubicBezTo>
                <a:cubicBezTo>
                  <a:pt x="132" y="156"/>
                  <a:pt x="132" y="156"/>
                  <a:pt x="132" y="156"/>
                </a:cubicBezTo>
                <a:cubicBezTo>
                  <a:pt x="133" y="155"/>
                  <a:pt x="133" y="154"/>
                  <a:pt x="133" y="153"/>
                </a:cubicBezTo>
                <a:cubicBezTo>
                  <a:pt x="133" y="152"/>
                  <a:pt x="133" y="151"/>
                  <a:pt x="132" y="150"/>
                </a:cubicBezTo>
                <a:lnTo>
                  <a:pt x="129" y="147"/>
                </a:lnTo>
                <a:close/>
                <a:moveTo>
                  <a:pt x="89" y="103"/>
                </a:moveTo>
                <a:cubicBezTo>
                  <a:pt x="128" y="142"/>
                  <a:pt x="128" y="142"/>
                  <a:pt x="128" y="142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35" y="66"/>
                  <a:pt x="135" y="66"/>
                  <a:pt x="135" y="66"/>
                </a:cubicBezTo>
                <a:lnTo>
                  <a:pt x="89" y="103"/>
                </a:lnTo>
                <a:close/>
                <a:moveTo>
                  <a:pt x="232" y="116"/>
                </a:moveTo>
                <a:cubicBezTo>
                  <a:pt x="232" y="180"/>
                  <a:pt x="180" y="232"/>
                  <a:pt x="116" y="232"/>
                </a:cubicBezTo>
                <a:cubicBezTo>
                  <a:pt x="52" y="232"/>
                  <a:pt x="0" y="180"/>
                  <a:pt x="0" y="116"/>
                </a:cubicBezTo>
                <a:cubicBezTo>
                  <a:pt x="0" y="52"/>
                  <a:pt x="52" y="0"/>
                  <a:pt x="116" y="0"/>
                </a:cubicBezTo>
                <a:cubicBezTo>
                  <a:pt x="180" y="0"/>
                  <a:pt x="232" y="52"/>
                  <a:pt x="232" y="116"/>
                </a:cubicBezTo>
                <a:close/>
                <a:moveTo>
                  <a:pt x="181" y="90"/>
                </a:moveTo>
                <a:cubicBezTo>
                  <a:pt x="141" y="50"/>
                  <a:pt x="141" y="50"/>
                  <a:pt x="141" y="50"/>
                </a:cubicBezTo>
                <a:cubicBezTo>
                  <a:pt x="140" y="49"/>
                  <a:pt x="137" y="48"/>
                  <a:pt x="135" y="48"/>
                </a:cubicBezTo>
                <a:cubicBezTo>
                  <a:pt x="133" y="48"/>
                  <a:pt x="131" y="49"/>
                  <a:pt x="129" y="50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27" y="52"/>
                  <a:pt x="126" y="54"/>
                  <a:pt x="126" y="57"/>
                </a:cubicBezTo>
                <a:cubicBezTo>
                  <a:pt x="126" y="59"/>
                  <a:pt x="127" y="61"/>
                  <a:pt x="129" y="63"/>
                </a:cubicBezTo>
                <a:cubicBezTo>
                  <a:pt x="130" y="64"/>
                  <a:pt x="130" y="64"/>
                  <a:pt x="130" y="64"/>
                </a:cubicBezTo>
                <a:cubicBezTo>
                  <a:pt x="87" y="99"/>
                  <a:pt x="87" y="99"/>
                  <a:pt x="87" y="99"/>
                </a:cubicBezTo>
                <a:cubicBezTo>
                  <a:pt x="85" y="96"/>
                  <a:pt x="85" y="96"/>
                  <a:pt x="85" y="96"/>
                </a:cubicBezTo>
                <a:cubicBezTo>
                  <a:pt x="83" y="95"/>
                  <a:pt x="81" y="94"/>
                  <a:pt x="79" y="94"/>
                </a:cubicBezTo>
                <a:cubicBezTo>
                  <a:pt x="76" y="94"/>
                  <a:pt x="74" y="95"/>
                  <a:pt x="73" y="96"/>
                </a:cubicBezTo>
                <a:cubicBezTo>
                  <a:pt x="72" y="97"/>
                  <a:pt x="72" y="97"/>
                  <a:pt x="72" y="97"/>
                </a:cubicBezTo>
                <a:cubicBezTo>
                  <a:pt x="69" y="100"/>
                  <a:pt x="69" y="105"/>
                  <a:pt x="72" y="109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49" y="176"/>
                  <a:pt x="49" y="176"/>
                  <a:pt x="49" y="176"/>
                </a:cubicBezTo>
                <a:cubicBezTo>
                  <a:pt x="47" y="178"/>
                  <a:pt x="47" y="181"/>
                  <a:pt x="49" y="182"/>
                </a:cubicBezTo>
                <a:cubicBezTo>
                  <a:pt x="50" y="183"/>
                  <a:pt x="51" y="184"/>
                  <a:pt x="52" y="184"/>
                </a:cubicBezTo>
                <a:cubicBezTo>
                  <a:pt x="53" y="184"/>
                  <a:pt x="55" y="183"/>
                  <a:pt x="56" y="182"/>
                </a:cubicBezTo>
                <a:cubicBezTo>
                  <a:pt x="101" y="137"/>
                  <a:pt x="101" y="137"/>
                  <a:pt x="101" y="137"/>
                </a:cubicBezTo>
                <a:cubicBezTo>
                  <a:pt x="123" y="159"/>
                  <a:pt x="123" y="159"/>
                  <a:pt x="123" y="159"/>
                </a:cubicBezTo>
                <a:cubicBezTo>
                  <a:pt x="124" y="161"/>
                  <a:pt x="127" y="162"/>
                  <a:pt x="129" y="162"/>
                </a:cubicBezTo>
                <a:cubicBezTo>
                  <a:pt x="131" y="162"/>
                  <a:pt x="133" y="161"/>
                  <a:pt x="135" y="159"/>
                </a:cubicBezTo>
                <a:cubicBezTo>
                  <a:pt x="135" y="159"/>
                  <a:pt x="135" y="159"/>
                  <a:pt x="135" y="159"/>
                </a:cubicBezTo>
                <a:cubicBezTo>
                  <a:pt x="139" y="155"/>
                  <a:pt x="139" y="150"/>
                  <a:pt x="135" y="147"/>
                </a:cubicBezTo>
                <a:cubicBezTo>
                  <a:pt x="133" y="144"/>
                  <a:pt x="133" y="144"/>
                  <a:pt x="133" y="144"/>
                </a:cubicBezTo>
                <a:cubicBezTo>
                  <a:pt x="167" y="101"/>
                  <a:pt x="167" y="101"/>
                  <a:pt x="167" y="101"/>
                </a:cubicBezTo>
                <a:cubicBezTo>
                  <a:pt x="169" y="103"/>
                  <a:pt x="169" y="103"/>
                  <a:pt x="169" y="103"/>
                </a:cubicBezTo>
                <a:cubicBezTo>
                  <a:pt x="170" y="104"/>
                  <a:pt x="172" y="105"/>
                  <a:pt x="175" y="105"/>
                </a:cubicBezTo>
                <a:cubicBezTo>
                  <a:pt x="177" y="105"/>
                  <a:pt x="179" y="104"/>
                  <a:pt x="181" y="103"/>
                </a:cubicBezTo>
                <a:cubicBezTo>
                  <a:pt x="181" y="102"/>
                  <a:pt x="181" y="102"/>
                  <a:pt x="181" y="102"/>
                </a:cubicBezTo>
                <a:cubicBezTo>
                  <a:pt x="185" y="99"/>
                  <a:pt x="185" y="94"/>
                  <a:pt x="181" y="90"/>
                </a:cubicBezTo>
                <a:close/>
              </a:path>
            </a:pathLst>
          </a:custGeom>
          <a:solidFill>
            <a:srgbClr val="F23C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5239A9-F647-4E67-9986-DA62A7C0B275}"/>
              </a:ext>
            </a:extLst>
          </p:cNvPr>
          <p:cNvSpPr txBox="1"/>
          <p:nvPr/>
        </p:nvSpPr>
        <p:spPr>
          <a:xfrm>
            <a:off x="9044549" y="5909576"/>
            <a:ext cx="2929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A-525,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Silverjewelnatics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USA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16403A-4FB3-425C-A4E7-9CD72B3473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5000">
                <a:srgbClr val="FB9622"/>
              </a:gs>
              <a:gs pos="0">
                <a:srgbClr val="FFCB05"/>
              </a:gs>
              <a:gs pos="75000">
                <a:srgbClr val="F6603E"/>
              </a:gs>
              <a:gs pos="100000">
                <a:srgbClr val="F23C5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8A1506-66A2-4A8C-A5E9-F99A857964D2}"/>
              </a:ext>
            </a:extLst>
          </p:cNvPr>
          <p:cNvSpPr/>
          <p:nvPr/>
        </p:nvSpPr>
        <p:spPr>
          <a:xfrm>
            <a:off x="12534900" y="0"/>
            <a:ext cx="12192000" cy="68580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3AD823-81F4-4355-B76D-025C3098E437}"/>
              </a:ext>
            </a:extLst>
          </p:cNvPr>
          <p:cNvSpPr/>
          <p:nvPr/>
        </p:nvSpPr>
        <p:spPr>
          <a:xfrm>
            <a:off x="0" y="-7079226"/>
            <a:ext cx="12192000" cy="6858000"/>
          </a:xfrm>
          <a:prstGeom prst="rect">
            <a:avLst/>
          </a:prstGeom>
          <a:solidFill>
            <a:srgbClr val="4A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994D3-7B05-4234-BA24-B915325FCA48}"/>
              </a:ext>
            </a:extLst>
          </p:cNvPr>
          <p:cNvSpPr/>
          <p:nvPr/>
        </p:nvSpPr>
        <p:spPr>
          <a:xfrm>
            <a:off x="-12534900" y="0"/>
            <a:ext cx="12192000" cy="6858000"/>
          </a:xfrm>
          <a:prstGeom prst="rect">
            <a:avLst/>
          </a:prstGeom>
          <a:solidFill>
            <a:srgbClr val="F2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5B5744-926A-4CAD-BEBB-26E57677A219}"/>
              </a:ext>
            </a:extLst>
          </p:cNvPr>
          <p:cNvSpPr/>
          <p:nvPr/>
        </p:nvSpPr>
        <p:spPr>
          <a:xfrm>
            <a:off x="0" y="7079226"/>
            <a:ext cx="12192000" cy="6858000"/>
          </a:xfrm>
          <a:prstGeom prst="rect">
            <a:avLst/>
          </a:prstGeom>
          <a:solidFill>
            <a:srgbClr val="36B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658" y="1317679"/>
            <a:ext cx="4222642" cy="4222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892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2.05626 0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8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0 L 2.05626 0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8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 2.0643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2.0643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321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7" grpId="0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91CDB8-5972-41BA-A48E-FC31FF1A4C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5000">
                <a:srgbClr val="FB9622"/>
              </a:gs>
              <a:gs pos="0">
                <a:srgbClr val="FFCB05"/>
              </a:gs>
              <a:gs pos="75000">
                <a:srgbClr val="F6603E"/>
              </a:gs>
              <a:gs pos="100000">
                <a:srgbClr val="F23C5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AFFB6F-3CC5-4ECE-A31B-49FC8C224CDB}"/>
              </a:ext>
            </a:extLst>
          </p:cNvPr>
          <p:cNvSpPr/>
          <p:nvPr/>
        </p:nvSpPr>
        <p:spPr>
          <a:xfrm>
            <a:off x="-2487" y="-2382"/>
            <a:ext cx="8153505" cy="5257801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  <a:gd name="connsiteX4" fmla="*/ 0 w 6096000"/>
              <a:gd name="connsiteY4" fmla="*/ 0 h 3429000"/>
              <a:gd name="connsiteX0" fmla="*/ 0 w 6858000"/>
              <a:gd name="connsiteY0" fmla="*/ 0 h 3857625"/>
              <a:gd name="connsiteX1" fmla="*/ 6096000 w 6858000"/>
              <a:gd name="connsiteY1" fmla="*/ 0 h 3857625"/>
              <a:gd name="connsiteX2" fmla="*/ 6096000 w 6858000"/>
              <a:gd name="connsiteY2" fmla="*/ 3429000 h 3857625"/>
              <a:gd name="connsiteX3" fmla="*/ 0 w 6858000"/>
              <a:gd name="connsiteY3" fmla="*/ 3429000 h 3857625"/>
              <a:gd name="connsiteX4" fmla="*/ 0 w 6858000"/>
              <a:gd name="connsiteY4" fmla="*/ 0 h 3857625"/>
              <a:gd name="connsiteX0" fmla="*/ 0 w 8460825"/>
              <a:gd name="connsiteY0" fmla="*/ 19050 h 3877866"/>
              <a:gd name="connsiteX1" fmla="*/ 8153400 w 8460825"/>
              <a:gd name="connsiteY1" fmla="*/ 0 h 3877866"/>
              <a:gd name="connsiteX2" fmla="*/ 6096000 w 8460825"/>
              <a:gd name="connsiteY2" fmla="*/ 3448050 h 3877866"/>
              <a:gd name="connsiteX3" fmla="*/ 0 w 8460825"/>
              <a:gd name="connsiteY3" fmla="*/ 3448050 h 3877866"/>
              <a:gd name="connsiteX4" fmla="*/ 0 w 8460825"/>
              <a:gd name="connsiteY4" fmla="*/ 19050 h 3877866"/>
              <a:gd name="connsiteX0" fmla="*/ 0 w 8153400"/>
              <a:gd name="connsiteY0" fmla="*/ 19050 h 3877866"/>
              <a:gd name="connsiteX1" fmla="*/ 8153400 w 8153400"/>
              <a:gd name="connsiteY1" fmla="*/ 0 h 3877866"/>
              <a:gd name="connsiteX2" fmla="*/ 6096000 w 8153400"/>
              <a:gd name="connsiteY2" fmla="*/ 3448050 h 3877866"/>
              <a:gd name="connsiteX3" fmla="*/ 0 w 8153400"/>
              <a:gd name="connsiteY3" fmla="*/ 3448050 h 3877866"/>
              <a:gd name="connsiteX4" fmla="*/ 0 w 8153400"/>
              <a:gd name="connsiteY4" fmla="*/ 19050 h 3877866"/>
              <a:gd name="connsiteX0" fmla="*/ 0 w 8153400"/>
              <a:gd name="connsiteY0" fmla="*/ 19050 h 3658796"/>
              <a:gd name="connsiteX1" fmla="*/ 8153400 w 8153400"/>
              <a:gd name="connsiteY1" fmla="*/ 0 h 3658796"/>
              <a:gd name="connsiteX2" fmla="*/ 6096000 w 8153400"/>
              <a:gd name="connsiteY2" fmla="*/ 3448050 h 3658796"/>
              <a:gd name="connsiteX3" fmla="*/ 0 w 8153400"/>
              <a:gd name="connsiteY3" fmla="*/ 3448050 h 3658796"/>
              <a:gd name="connsiteX4" fmla="*/ 0 w 8153400"/>
              <a:gd name="connsiteY4" fmla="*/ 19050 h 3658796"/>
              <a:gd name="connsiteX0" fmla="*/ 19050 w 8172450"/>
              <a:gd name="connsiteY0" fmla="*/ 19050 h 5402031"/>
              <a:gd name="connsiteX1" fmla="*/ 8172450 w 8172450"/>
              <a:gd name="connsiteY1" fmla="*/ 0 h 5402031"/>
              <a:gd name="connsiteX2" fmla="*/ 6115050 w 8172450"/>
              <a:gd name="connsiteY2" fmla="*/ 3448050 h 5402031"/>
              <a:gd name="connsiteX3" fmla="*/ 0 w 8172450"/>
              <a:gd name="connsiteY3" fmla="*/ 5276850 h 5402031"/>
              <a:gd name="connsiteX4" fmla="*/ 19050 w 8172450"/>
              <a:gd name="connsiteY4" fmla="*/ 19050 h 5402031"/>
              <a:gd name="connsiteX0" fmla="*/ 19050 w 8172450"/>
              <a:gd name="connsiteY0" fmla="*/ 19050 h 5276850"/>
              <a:gd name="connsiteX1" fmla="*/ 8172450 w 8172450"/>
              <a:gd name="connsiteY1" fmla="*/ 0 h 5276850"/>
              <a:gd name="connsiteX2" fmla="*/ 6115050 w 8172450"/>
              <a:gd name="connsiteY2" fmla="*/ 3448050 h 5276850"/>
              <a:gd name="connsiteX3" fmla="*/ 0 w 8172450"/>
              <a:gd name="connsiteY3" fmla="*/ 5276850 h 5276850"/>
              <a:gd name="connsiteX4" fmla="*/ 19050 w 8172450"/>
              <a:gd name="connsiteY4" fmla="*/ 19050 h 5276850"/>
              <a:gd name="connsiteX0" fmla="*/ 0 w 8153400"/>
              <a:gd name="connsiteY0" fmla="*/ 19050 h 5274469"/>
              <a:gd name="connsiteX1" fmla="*/ 8153400 w 8153400"/>
              <a:gd name="connsiteY1" fmla="*/ 0 h 5274469"/>
              <a:gd name="connsiteX2" fmla="*/ 6096000 w 8153400"/>
              <a:gd name="connsiteY2" fmla="*/ 3448050 h 5274469"/>
              <a:gd name="connsiteX3" fmla="*/ 2381 w 8153400"/>
              <a:gd name="connsiteY3" fmla="*/ 5274469 h 5274469"/>
              <a:gd name="connsiteX4" fmla="*/ 0 w 8153400"/>
              <a:gd name="connsiteY4" fmla="*/ 19050 h 5274469"/>
              <a:gd name="connsiteX0" fmla="*/ 2486 w 8155886"/>
              <a:gd name="connsiteY0" fmla="*/ 19050 h 5274469"/>
              <a:gd name="connsiteX1" fmla="*/ 8155886 w 8155886"/>
              <a:gd name="connsiteY1" fmla="*/ 0 h 5274469"/>
              <a:gd name="connsiteX2" fmla="*/ 6098486 w 8155886"/>
              <a:gd name="connsiteY2" fmla="*/ 3448050 h 5274469"/>
              <a:gd name="connsiteX3" fmla="*/ 105 w 8155886"/>
              <a:gd name="connsiteY3" fmla="*/ 5274469 h 5274469"/>
              <a:gd name="connsiteX4" fmla="*/ 2486 w 8155886"/>
              <a:gd name="connsiteY4" fmla="*/ 19050 h 5274469"/>
              <a:gd name="connsiteX0" fmla="*/ 2486 w 8153505"/>
              <a:gd name="connsiteY0" fmla="*/ 2382 h 5257801"/>
              <a:gd name="connsiteX1" fmla="*/ 8153505 w 8153505"/>
              <a:gd name="connsiteY1" fmla="*/ 0 h 5257801"/>
              <a:gd name="connsiteX2" fmla="*/ 6098486 w 8153505"/>
              <a:gd name="connsiteY2" fmla="*/ 3431382 h 5257801"/>
              <a:gd name="connsiteX3" fmla="*/ 105 w 8153505"/>
              <a:gd name="connsiteY3" fmla="*/ 5257801 h 5257801"/>
              <a:gd name="connsiteX4" fmla="*/ 2486 w 8153505"/>
              <a:gd name="connsiteY4" fmla="*/ 2382 h 525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3505" h="5257801">
                <a:moveTo>
                  <a:pt x="2486" y="2382"/>
                </a:moveTo>
                <a:lnTo>
                  <a:pt x="8153505" y="0"/>
                </a:lnTo>
                <a:cubicBezTo>
                  <a:pt x="4940405" y="1314450"/>
                  <a:pt x="7457386" y="2555082"/>
                  <a:pt x="6098486" y="3431382"/>
                </a:cubicBezTo>
                <a:cubicBezTo>
                  <a:pt x="4739586" y="4307682"/>
                  <a:pt x="1130405" y="2857501"/>
                  <a:pt x="105" y="5257801"/>
                </a:cubicBezTo>
                <a:cubicBezTo>
                  <a:pt x="-689" y="3505995"/>
                  <a:pt x="3280" y="1754188"/>
                  <a:pt x="2486" y="2382"/>
                </a:cubicBezTo>
                <a:close/>
              </a:path>
            </a:pathLst>
          </a:custGeom>
          <a:gradFill flip="none" rotWithShape="1">
            <a:gsLst>
              <a:gs pos="0">
                <a:srgbClr val="FFCB05"/>
              </a:gs>
              <a:gs pos="75000">
                <a:srgbClr val="F23C50"/>
              </a:gs>
              <a:gs pos="100000">
                <a:srgbClr val="F23C50"/>
              </a:gs>
            </a:gsLst>
            <a:lin ang="4200000" scaled="0"/>
            <a:tileRect/>
          </a:gradFill>
          <a:ln>
            <a:noFill/>
          </a:ln>
          <a:effectLst>
            <a:outerShdw blurRad="254000" dir="12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EC62041-F301-4B58-9414-13D728E522FB}"/>
              </a:ext>
            </a:extLst>
          </p:cNvPr>
          <p:cNvSpPr/>
          <p:nvPr/>
        </p:nvSpPr>
        <p:spPr>
          <a:xfrm>
            <a:off x="595086" y="667657"/>
            <a:ext cx="10972800" cy="5471886"/>
          </a:xfrm>
          <a:prstGeom prst="roundRect">
            <a:avLst>
              <a:gd name="adj" fmla="val 8444"/>
            </a:avLst>
          </a:prstGeom>
          <a:gradFill flip="none" rotWithShape="1">
            <a:gsLst>
              <a:gs pos="0">
                <a:srgbClr val="4AD9D9"/>
              </a:gs>
              <a:gs pos="100000">
                <a:srgbClr val="7030A0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E3A1E7-7EC7-41A1-AAEC-9A3519518857}"/>
              </a:ext>
            </a:extLst>
          </p:cNvPr>
          <p:cNvSpPr/>
          <p:nvPr/>
        </p:nvSpPr>
        <p:spPr>
          <a:xfrm>
            <a:off x="595086" y="4778829"/>
            <a:ext cx="10972800" cy="1360714"/>
          </a:xfrm>
          <a:prstGeom prst="roundRect">
            <a:avLst>
              <a:gd name="adj" fmla="val 33006"/>
            </a:avLst>
          </a:prstGeom>
          <a:solidFill>
            <a:srgbClr val="E9F1E9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D5740C-98D0-4289-9146-C838FD53F9F3}"/>
              </a:ext>
            </a:extLst>
          </p:cNvPr>
          <p:cNvSpPr txBox="1"/>
          <p:nvPr/>
        </p:nvSpPr>
        <p:spPr>
          <a:xfrm>
            <a:off x="943429" y="972457"/>
            <a:ext cx="1020354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kern="4100" spc="2130" dirty="0">
                <a:solidFill>
                  <a:srgbClr val="E9F1E9">
                    <a:alpha val="22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FLAT</a:t>
            </a:r>
            <a:br>
              <a:rPr lang="en-US" sz="11500" b="1" dirty="0">
                <a:solidFill>
                  <a:srgbClr val="E9F1E9">
                    <a:alpha val="22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6600" b="1" spc="600" dirty="0">
                <a:solidFill>
                  <a:srgbClr val="E9F1E9">
                    <a:alpha val="22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SALE</a:t>
            </a:r>
            <a:endParaRPr lang="en-US" sz="11500" b="1" spc="600" dirty="0">
              <a:solidFill>
                <a:srgbClr val="E9F1E9">
                  <a:alpha val="22000"/>
                </a:srgb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C53D55-DE5D-4CC9-921F-A38134505F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911" y="972458"/>
            <a:ext cx="5682446" cy="353909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BB0AA1-FC7C-442B-B853-860F6E430151}"/>
              </a:ext>
            </a:extLst>
          </p:cNvPr>
          <p:cNvSpPr/>
          <p:nvPr/>
        </p:nvSpPr>
        <p:spPr>
          <a:xfrm>
            <a:off x="4162595" y="4431053"/>
            <a:ext cx="3773714" cy="695550"/>
          </a:xfrm>
          <a:prstGeom prst="roundRect">
            <a:avLst>
              <a:gd name="adj" fmla="val 50000"/>
            </a:avLst>
          </a:prstGeom>
          <a:solidFill>
            <a:srgbClr val="F2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WEDDING RINGS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586F02-642C-424E-8862-BF1BAA68F31D}"/>
              </a:ext>
            </a:extLst>
          </p:cNvPr>
          <p:cNvSpPr txBox="1"/>
          <p:nvPr/>
        </p:nvSpPr>
        <p:spPr>
          <a:xfrm>
            <a:off x="2226128" y="5232070"/>
            <a:ext cx="7743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swald Regular" panose="02000503000000000000" pitchFamily="2" charset="0"/>
              </a:rPr>
              <a:t>6cm and 10cm couple wedding gold ring with diamond stone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198167-2025-492F-BD71-A5476D37EB65}"/>
              </a:ext>
            </a:extLst>
          </p:cNvPr>
          <p:cNvSpPr txBox="1"/>
          <p:nvPr/>
        </p:nvSpPr>
        <p:spPr>
          <a:xfrm>
            <a:off x="3775528" y="6377537"/>
            <a:ext cx="464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/>
              </a:solidFill>
              <a:latin typeface="Oswald Regular" panose="02000503000000000000" pitchFamily="2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Oswald Regular" panose="02000503000000000000" pitchFamily="2" charset="0"/>
              </a:rPr>
              <a:t>Model RS00-019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C034601-8C82-4FE7-8475-A1CC724449CC}"/>
              </a:ext>
            </a:extLst>
          </p:cNvPr>
          <p:cNvSpPr/>
          <p:nvPr/>
        </p:nvSpPr>
        <p:spPr>
          <a:xfrm>
            <a:off x="8765707" y="1204310"/>
            <a:ext cx="2591593" cy="924020"/>
          </a:xfrm>
          <a:prstGeom prst="roundRect">
            <a:avLst>
              <a:gd name="adj" fmla="val 50000"/>
            </a:avLst>
          </a:prstGeom>
          <a:solidFill>
            <a:srgbClr val="36B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D74C756-C351-4F76-8AB0-FDC2BC95B834}"/>
              </a:ext>
            </a:extLst>
          </p:cNvPr>
          <p:cNvSpPr/>
          <p:nvPr/>
        </p:nvSpPr>
        <p:spPr>
          <a:xfrm>
            <a:off x="8468797" y="1102710"/>
            <a:ext cx="1127220" cy="1127220"/>
          </a:xfrm>
          <a:prstGeom prst="ellipse">
            <a:avLst/>
          </a:prstGeom>
          <a:solidFill>
            <a:srgbClr val="F2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trike="sngStrike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$599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D99FAC-EA04-4726-A526-B312C17D2023}"/>
              </a:ext>
            </a:extLst>
          </p:cNvPr>
          <p:cNvSpPr/>
          <p:nvPr/>
        </p:nvSpPr>
        <p:spPr>
          <a:xfrm>
            <a:off x="9817723" y="1435487"/>
            <a:ext cx="896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$399</a:t>
            </a:r>
          </a:p>
        </p:txBody>
      </p:sp>
    </p:spTree>
    <p:extLst>
      <p:ext uri="{BB962C8B-B14F-4D97-AF65-F5344CB8AC3E}">
        <p14:creationId xmlns:p14="http://schemas.microsoft.com/office/powerpoint/2010/main" val="191056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7000">
        <p14:pan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AD9D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08333E-7 1.48148E-6 L -2.08333E-7 -0.0925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6" grpId="0" animBg="1"/>
      <p:bldP spid="14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6">
            <a:extLst>
              <a:ext uri="{FF2B5EF4-FFF2-40B4-BE49-F238E27FC236}">
                <a16:creationId xmlns:a16="http://schemas.microsoft.com/office/drawing/2014/main" id="{014299E3-8A24-493F-A757-35625CE5C0C1}"/>
              </a:ext>
            </a:extLst>
          </p:cNvPr>
          <p:cNvSpPr>
            <a:spLocks noEditPoints="1"/>
          </p:cNvSpPr>
          <p:nvPr/>
        </p:nvSpPr>
        <p:spPr bwMode="auto">
          <a:xfrm>
            <a:off x="842290" y="5909576"/>
            <a:ext cx="337607" cy="338223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86 w 232"/>
              <a:gd name="T11" fmla="*/ 166 h 232"/>
              <a:gd name="T12" fmla="*/ 169 w 232"/>
              <a:gd name="T13" fmla="*/ 184 h 232"/>
              <a:gd name="T14" fmla="*/ 88 w 232"/>
              <a:gd name="T15" fmla="*/ 144 h 232"/>
              <a:gd name="T16" fmla="*/ 48 w 232"/>
              <a:gd name="T17" fmla="*/ 63 h 232"/>
              <a:gd name="T18" fmla="*/ 66 w 232"/>
              <a:gd name="T19" fmla="*/ 46 h 232"/>
              <a:gd name="T20" fmla="*/ 88 w 232"/>
              <a:gd name="T21" fmla="*/ 61 h 232"/>
              <a:gd name="T22" fmla="*/ 94 w 232"/>
              <a:gd name="T23" fmla="*/ 79 h 232"/>
              <a:gd name="T24" fmla="*/ 77 w 232"/>
              <a:gd name="T25" fmla="*/ 95 h 232"/>
              <a:gd name="T26" fmla="*/ 99 w 232"/>
              <a:gd name="T27" fmla="*/ 133 h 232"/>
              <a:gd name="T28" fmla="*/ 136 w 232"/>
              <a:gd name="T29" fmla="*/ 155 h 232"/>
              <a:gd name="T30" fmla="*/ 153 w 232"/>
              <a:gd name="T31" fmla="*/ 138 h 232"/>
              <a:gd name="T32" fmla="*/ 171 w 232"/>
              <a:gd name="T33" fmla="*/ 144 h 232"/>
              <a:gd name="T34" fmla="*/ 186 w 232"/>
              <a:gd name="T35" fmla="*/ 16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86" y="166"/>
                </a:moveTo>
                <a:cubicBezTo>
                  <a:pt x="179" y="173"/>
                  <a:pt x="169" y="184"/>
                  <a:pt x="169" y="184"/>
                </a:cubicBezTo>
                <a:cubicBezTo>
                  <a:pt x="157" y="195"/>
                  <a:pt x="126" y="183"/>
                  <a:pt x="88" y="144"/>
                </a:cubicBezTo>
                <a:cubicBezTo>
                  <a:pt x="49" y="105"/>
                  <a:pt x="37" y="75"/>
                  <a:pt x="48" y="63"/>
                </a:cubicBezTo>
                <a:cubicBezTo>
                  <a:pt x="48" y="63"/>
                  <a:pt x="59" y="53"/>
                  <a:pt x="66" y="46"/>
                </a:cubicBezTo>
                <a:cubicBezTo>
                  <a:pt x="73" y="39"/>
                  <a:pt x="81" y="51"/>
                  <a:pt x="88" y="61"/>
                </a:cubicBezTo>
                <a:cubicBezTo>
                  <a:pt x="95" y="70"/>
                  <a:pt x="96" y="76"/>
                  <a:pt x="94" y="79"/>
                </a:cubicBezTo>
                <a:cubicBezTo>
                  <a:pt x="91" y="81"/>
                  <a:pt x="82" y="90"/>
                  <a:pt x="77" y="95"/>
                </a:cubicBezTo>
                <a:cubicBezTo>
                  <a:pt x="74" y="98"/>
                  <a:pt x="74" y="107"/>
                  <a:pt x="99" y="133"/>
                </a:cubicBezTo>
                <a:cubicBezTo>
                  <a:pt x="124" y="158"/>
                  <a:pt x="134" y="158"/>
                  <a:pt x="136" y="155"/>
                </a:cubicBezTo>
                <a:cubicBezTo>
                  <a:pt x="142" y="149"/>
                  <a:pt x="151" y="140"/>
                  <a:pt x="153" y="138"/>
                </a:cubicBezTo>
                <a:cubicBezTo>
                  <a:pt x="155" y="136"/>
                  <a:pt x="162" y="137"/>
                  <a:pt x="171" y="144"/>
                </a:cubicBezTo>
                <a:cubicBezTo>
                  <a:pt x="181" y="151"/>
                  <a:pt x="193" y="159"/>
                  <a:pt x="186" y="166"/>
                </a:cubicBezTo>
                <a:close/>
              </a:path>
            </a:pathLst>
          </a:custGeom>
          <a:solidFill>
            <a:srgbClr val="F23C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2470A0-538B-4606-B76E-C0C748D3B49C}"/>
              </a:ext>
            </a:extLst>
          </p:cNvPr>
          <p:cNvSpPr txBox="1"/>
          <p:nvPr/>
        </p:nvSpPr>
        <p:spPr>
          <a:xfrm>
            <a:off x="1179897" y="5940022"/>
            <a:ext cx="1451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+123456789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Freeform 146">
            <a:extLst>
              <a:ext uri="{FF2B5EF4-FFF2-40B4-BE49-F238E27FC236}">
                <a16:creationId xmlns:a16="http://schemas.microsoft.com/office/drawing/2014/main" id="{13469283-6887-442E-81AE-14BBBB1167E5}"/>
              </a:ext>
            </a:extLst>
          </p:cNvPr>
          <p:cNvSpPr>
            <a:spLocks noEditPoints="1"/>
          </p:cNvSpPr>
          <p:nvPr/>
        </p:nvSpPr>
        <p:spPr bwMode="auto">
          <a:xfrm>
            <a:off x="5137461" y="5894353"/>
            <a:ext cx="338223" cy="338223"/>
          </a:xfrm>
          <a:custGeom>
            <a:avLst/>
            <a:gdLst>
              <a:gd name="T0" fmla="*/ 66 w 232"/>
              <a:gd name="T1" fmla="*/ 70 h 232"/>
              <a:gd name="T2" fmla="*/ 77 w 232"/>
              <a:gd name="T3" fmla="*/ 75 h 232"/>
              <a:gd name="T4" fmla="*/ 62 w 232"/>
              <a:gd name="T5" fmla="*/ 74 h 232"/>
              <a:gd name="T6" fmla="*/ 70 w 232"/>
              <a:gd name="T7" fmla="*/ 113 h 232"/>
              <a:gd name="T8" fmla="*/ 76 w 232"/>
              <a:gd name="T9" fmla="*/ 113 h 232"/>
              <a:gd name="T10" fmla="*/ 111 w 232"/>
              <a:gd name="T11" fmla="*/ 87 h 232"/>
              <a:gd name="T12" fmla="*/ 76 w 232"/>
              <a:gd name="T13" fmla="*/ 113 h 232"/>
              <a:gd name="T14" fmla="*/ 138 w 232"/>
              <a:gd name="T15" fmla="*/ 53 h 232"/>
              <a:gd name="T16" fmla="*/ 162 w 232"/>
              <a:gd name="T17" fmla="*/ 70 h 232"/>
              <a:gd name="T18" fmla="*/ 117 w 232"/>
              <a:gd name="T19" fmla="*/ 49 h 232"/>
              <a:gd name="T20" fmla="*/ 145 w 232"/>
              <a:gd name="T21" fmla="*/ 77 h 232"/>
              <a:gd name="T22" fmla="*/ 111 w 232"/>
              <a:gd name="T23" fmla="*/ 81 h 232"/>
              <a:gd name="T24" fmla="*/ 104 w 232"/>
              <a:gd name="T25" fmla="*/ 50 h 232"/>
              <a:gd name="T26" fmla="*/ 111 w 232"/>
              <a:gd name="T27" fmla="*/ 81 h 232"/>
              <a:gd name="T28" fmla="*/ 162 w 232"/>
              <a:gd name="T29" fmla="*/ 162 h 232"/>
              <a:gd name="T30" fmla="*/ 138 w 232"/>
              <a:gd name="T31" fmla="*/ 178 h 232"/>
              <a:gd name="T32" fmla="*/ 116 w 232"/>
              <a:gd name="T33" fmla="*/ 232 h 232"/>
              <a:gd name="T34" fmla="*/ 116 w 232"/>
              <a:gd name="T35" fmla="*/ 0 h 232"/>
              <a:gd name="T36" fmla="*/ 38 w 232"/>
              <a:gd name="T37" fmla="*/ 116 h 232"/>
              <a:gd name="T38" fmla="*/ 61 w 232"/>
              <a:gd name="T39" fmla="*/ 156 h 232"/>
              <a:gd name="T40" fmla="*/ 70 w 232"/>
              <a:gd name="T41" fmla="*/ 119 h 232"/>
              <a:gd name="T42" fmla="*/ 70 w 232"/>
              <a:gd name="T43" fmla="*/ 153 h 232"/>
              <a:gd name="T44" fmla="*/ 81 w 232"/>
              <a:gd name="T45" fmla="*/ 149 h 232"/>
              <a:gd name="T46" fmla="*/ 111 w 232"/>
              <a:gd name="T47" fmla="*/ 119 h 232"/>
              <a:gd name="T48" fmla="*/ 117 w 232"/>
              <a:gd name="T49" fmla="*/ 134 h 232"/>
              <a:gd name="T50" fmla="*/ 143 w 232"/>
              <a:gd name="T51" fmla="*/ 119 h 232"/>
              <a:gd name="T52" fmla="*/ 117 w 232"/>
              <a:gd name="T53" fmla="*/ 113 h 232"/>
              <a:gd name="T54" fmla="*/ 147 w 232"/>
              <a:gd name="T55" fmla="*/ 82 h 232"/>
              <a:gd name="T56" fmla="*/ 158 w 232"/>
              <a:gd name="T57" fmla="*/ 108 h 232"/>
              <a:gd name="T58" fmla="*/ 166 w 232"/>
              <a:gd name="T59" fmla="*/ 74 h 232"/>
              <a:gd name="T60" fmla="*/ 180 w 232"/>
              <a:gd name="T61" fmla="*/ 77 h 232"/>
              <a:gd name="T62" fmla="*/ 38 w 232"/>
              <a:gd name="T63" fmla="*/ 116 h 232"/>
              <a:gd name="T64" fmla="*/ 186 w 232"/>
              <a:gd name="T65" fmla="*/ 130 h 232"/>
              <a:gd name="T66" fmla="*/ 179 w 232"/>
              <a:gd name="T67" fmla="*/ 131 h 232"/>
              <a:gd name="T68" fmla="*/ 153 w 232"/>
              <a:gd name="T69" fmla="*/ 151 h 232"/>
              <a:gd name="T70" fmla="*/ 140 w 232"/>
              <a:gd name="T71" fmla="*/ 154 h 232"/>
              <a:gd name="T72" fmla="*/ 124 w 232"/>
              <a:gd name="T73" fmla="*/ 182 h 232"/>
              <a:gd name="T74" fmla="*/ 117 w 232"/>
              <a:gd name="T75" fmla="*/ 163 h 232"/>
              <a:gd name="T76" fmla="*/ 111 w 232"/>
              <a:gd name="T77" fmla="*/ 182 h 232"/>
              <a:gd name="T78" fmla="*/ 92 w 232"/>
              <a:gd name="T79" fmla="*/ 171 h 232"/>
              <a:gd name="T80" fmla="*/ 90 w 232"/>
              <a:gd name="T81" fmla="*/ 178 h 232"/>
              <a:gd name="T82" fmla="*/ 69 w 232"/>
              <a:gd name="T83" fmla="*/ 177 h 232"/>
              <a:gd name="T84" fmla="*/ 189 w 232"/>
              <a:gd name="T85" fmla="*/ 130 h 232"/>
              <a:gd name="T86" fmla="*/ 186 w 232"/>
              <a:gd name="T87" fmla="*/ 83 h 232"/>
              <a:gd name="T88" fmla="*/ 167 w 232"/>
              <a:gd name="T89" fmla="*/ 108 h 232"/>
              <a:gd name="T90" fmla="*/ 39 w 232"/>
              <a:gd name="T91" fmla="*/ 165 h 232"/>
              <a:gd name="T92" fmla="*/ 35 w 232"/>
              <a:gd name="T93" fmla="*/ 173 h 232"/>
              <a:gd name="T94" fmla="*/ 180 w 232"/>
              <a:gd name="T95" fmla="*/ 122 h 232"/>
              <a:gd name="T96" fmla="*/ 206 w 232"/>
              <a:gd name="T97" fmla="*/ 10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2" h="232">
                <a:moveTo>
                  <a:pt x="77" y="75"/>
                </a:moveTo>
                <a:cubicBezTo>
                  <a:pt x="73" y="73"/>
                  <a:pt x="69" y="72"/>
                  <a:pt x="66" y="70"/>
                </a:cubicBezTo>
                <a:cubicBezTo>
                  <a:pt x="73" y="63"/>
                  <a:pt x="81" y="57"/>
                  <a:pt x="90" y="53"/>
                </a:cubicBezTo>
                <a:cubicBezTo>
                  <a:pt x="85" y="59"/>
                  <a:pt x="81" y="66"/>
                  <a:pt x="77" y="75"/>
                </a:cubicBezTo>
                <a:close/>
                <a:moveTo>
                  <a:pt x="75" y="80"/>
                </a:moveTo>
                <a:cubicBezTo>
                  <a:pt x="70" y="79"/>
                  <a:pt x="66" y="77"/>
                  <a:pt x="62" y="74"/>
                </a:cubicBezTo>
                <a:cubicBezTo>
                  <a:pt x="53" y="85"/>
                  <a:pt x="48" y="98"/>
                  <a:pt x="47" y="113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70" y="101"/>
                  <a:pt x="72" y="90"/>
                  <a:pt x="75" y="80"/>
                </a:cubicBezTo>
                <a:close/>
                <a:moveTo>
                  <a:pt x="76" y="113"/>
                </a:moveTo>
                <a:cubicBezTo>
                  <a:pt x="111" y="113"/>
                  <a:pt x="111" y="113"/>
                  <a:pt x="111" y="113"/>
                </a:cubicBezTo>
                <a:cubicBezTo>
                  <a:pt x="111" y="87"/>
                  <a:pt x="111" y="87"/>
                  <a:pt x="111" y="87"/>
                </a:cubicBezTo>
                <a:cubicBezTo>
                  <a:pt x="100" y="87"/>
                  <a:pt x="90" y="85"/>
                  <a:pt x="81" y="82"/>
                </a:cubicBezTo>
                <a:cubicBezTo>
                  <a:pt x="78" y="91"/>
                  <a:pt x="77" y="102"/>
                  <a:pt x="76" y="113"/>
                </a:cubicBezTo>
                <a:close/>
                <a:moveTo>
                  <a:pt x="162" y="70"/>
                </a:moveTo>
                <a:cubicBezTo>
                  <a:pt x="155" y="63"/>
                  <a:pt x="147" y="57"/>
                  <a:pt x="138" y="53"/>
                </a:cubicBezTo>
                <a:cubicBezTo>
                  <a:pt x="143" y="59"/>
                  <a:pt x="147" y="66"/>
                  <a:pt x="151" y="75"/>
                </a:cubicBezTo>
                <a:cubicBezTo>
                  <a:pt x="155" y="73"/>
                  <a:pt x="159" y="72"/>
                  <a:pt x="162" y="70"/>
                </a:cubicBezTo>
                <a:close/>
                <a:moveTo>
                  <a:pt x="124" y="50"/>
                </a:moveTo>
                <a:cubicBezTo>
                  <a:pt x="121" y="49"/>
                  <a:pt x="119" y="49"/>
                  <a:pt x="117" y="49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127" y="80"/>
                  <a:pt x="136" y="79"/>
                  <a:pt x="145" y="77"/>
                </a:cubicBezTo>
                <a:cubicBezTo>
                  <a:pt x="140" y="63"/>
                  <a:pt x="132" y="54"/>
                  <a:pt x="124" y="50"/>
                </a:cubicBezTo>
                <a:close/>
                <a:moveTo>
                  <a:pt x="111" y="81"/>
                </a:moveTo>
                <a:cubicBezTo>
                  <a:pt x="111" y="49"/>
                  <a:pt x="111" y="49"/>
                  <a:pt x="111" y="49"/>
                </a:cubicBezTo>
                <a:cubicBezTo>
                  <a:pt x="109" y="49"/>
                  <a:pt x="107" y="49"/>
                  <a:pt x="104" y="50"/>
                </a:cubicBezTo>
                <a:cubicBezTo>
                  <a:pt x="96" y="54"/>
                  <a:pt x="88" y="63"/>
                  <a:pt x="83" y="77"/>
                </a:cubicBezTo>
                <a:cubicBezTo>
                  <a:pt x="92" y="79"/>
                  <a:pt x="101" y="80"/>
                  <a:pt x="111" y="81"/>
                </a:cubicBezTo>
                <a:close/>
                <a:moveTo>
                  <a:pt x="138" y="178"/>
                </a:moveTo>
                <a:cubicBezTo>
                  <a:pt x="147" y="174"/>
                  <a:pt x="155" y="169"/>
                  <a:pt x="162" y="162"/>
                </a:cubicBezTo>
                <a:cubicBezTo>
                  <a:pt x="159" y="160"/>
                  <a:pt x="155" y="158"/>
                  <a:pt x="151" y="157"/>
                </a:cubicBezTo>
                <a:cubicBezTo>
                  <a:pt x="147" y="165"/>
                  <a:pt x="143" y="172"/>
                  <a:pt x="138" y="178"/>
                </a:cubicBezTo>
                <a:close/>
                <a:moveTo>
                  <a:pt x="232" y="116"/>
                </a:moveTo>
                <a:cubicBezTo>
                  <a:pt x="232" y="180"/>
                  <a:pt x="180" y="232"/>
                  <a:pt x="116" y="232"/>
                </a:cubicBezTo>
                <a:cubicBezTo>
                  <a:pt x="52" y="232"/>
                  <a:pt x="0" y="180"/>
                  <a:pt x="0" y="116"/>
                </a:cubicBezTo>
                <a:cubicBezTo>
                  <a:pt x="0" y="52"/>
                  <a:pt x="52" y="0"/>
                  <a:pt x="116" y="0"/>
                </a:cubicBezTo>
                <a:cubicBezTo>
                  <a:pt x="180" y="0"/>
                  <a:pt x="232" y="52"/>
                  <a:pt x="232" y="116"/>
                </a:cubicBezTo>
                <a:close/>
                <a:moveTo>
                  <a:pt x="38" y="116"/>
                </a:moveTo>
                <a:cubicBezTo>
                  <a:pt x="38" y="131"/>
                  <a:pt x="43" y="146"/>
                  <a:pt x="51" y="158"/>
                </a:cubicBezTo>
                <a:cubicBezTo>
                  <a:pt x="54" y="157"/>
                  <a:pt x="57" y="156"/>
                  <a:pt x="61" y="156"/>
                </a:cubicBezTo>
                <a:cubicBezTo>
                  <a:pt x="53" y="145"/>
                  <a:pt x="48" y="133"/>
                  <a:pt x="47" y="119"/>
                </a:cubicBezTo>
                <a:cubicBezTo>
                  <a:pt x="70" y="119"/>
                  <a:pt x="70" y="119"/>
                  <a:pt x="70" y="119"/>
                </a:cubicBezTo>
                <a:cubicBezTo>
                  <a:pt x="70" y="130"/>
                  <a:pt x="72" y="141"/>
                  <a:pt x="75" y="151"/>
                </a:cubicBezTo>
                <a:cubicBezTo>
                  <a:pt x="74" y="152"/>
                  <a:pt x="72" y="152"/>
                  <a:pt x="70" y="153"/>
                </a:cubicBezTo>
                <a:cubicBezTo>
                  <a:pt x="75" y="152"/>
                  <a:pt x="80" y="150"/>
                  <a:pt x="86" y="148"/>
                </a:cubicBezTo>
                <a:cubicBezTo>
                  <a:pt x="84" y="148"/>
                  <a:pt x="83" y="149"/>
                  <a:pt x="81" y="149"/>
                </a:cubicBezTo>
                <a:cubicBezTo>
                  <a:pt x="78" y="140"/>
                  <a:pt x="77" y="130"/>
                  <a:pt x="76" y="119"/>
                </a:cubicBezTo>
                <a:cubicBezTo>
                  <a:pt x="111" y="119"/>
                  <a:pt x="111" y="119"/>
                  <a:pt x="111" y="119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3" y="136"/>
                  <a:pt x="115" y="135"/>
                  <a:pt x="117" y="134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43" y="119"/>
                  <a:pt x="143" y="119"/>
                  <a:pt x="143" y="119"/>
                </a:cubicBezTo>
                <a:cubicBezTo>
                  <a:pt x="145" y="117"/>
                  <a:pt x="148" y="115"/>
                  <a:pt x="151" y="113"/>
                </a:cubicBezTo>
                <a:cubicBezTo>
                  <a:pt x="117" y="113"/>
                  <a:pt x="117" y="113"/>
                  <a:pt x="117" y="113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28" y="87"/>
                  <a:pt x="138" y="85"/>
                  <a:pt x="147" y="82"/>
                </a:cubicBezTo>
                <a:cubicBezTo>
                  <a:pt x="150" y="91"/>
                  <a:pt x="151" y="101"/>
                  <a:pt x="152" y="112"/>
                </a:cubicBezTo>
                <a:cubicBezTo>
                  <a:pt x="154" y="111"/>
                  <a:pt x="156" y="109"/>
                  <a:pt x="158" y="108"/>
                </a:cubicBezTo>
                <a:cubicBezTo>
                  <a:pt x="157" y="98"/>
                  <a:pt x="155" y="89"/>
                  <a:pt x="153" y="80"/>
                </a:cubicBezTo>
                <a:cubicBezTo>
                  <a:pt x="158" y="79"/>
                  <a:pt x="162" y="77"/>
                  <a:pt x="166" y="74"/>
                </a:cubicBezTo>
                <a:cubicBezTo>
                  <a:pt x="168" y="76"/>
                  <a:pt x="170" y="79"/>
                  <a:pt x="171" y="81"/>
                </a:cubicBezTo>
                <a:cubicBezTo>
                  <a:pt x="174" y="80"/>
                  <a:pt x="177" y="78"/>
                  <a:pt x="180" y="77"/>
                </a:cubicBezTo>
                <a:cubicBezTo>
                  <a:pt x="166" y="55"/>
                  <a:pt x="142" y="40"/>
                  <a:pt x="114" y="40"/>
                </a:cubicBezTo>
                <a:cubicBezTo>
                  <a:pt x="72" y="40"/>
                  <a:pt x="38" y="74"/>
                  <a:pt x="38" y="116"/>
                </a:cubicBezTo>
                <a:close/>
                <a:moveTo>
                  <a:pt x="189" y="130"/>
                </a:moveTo>
                <a:cubicBezTo>
                  <a:pt x="188" y="130"/>
                  <a:pt x="187" y="130"/>
                  <a:pt x="186" y="130"/>
                </a:cubicBezTo>
                <a:cubicBezTo>
                  <a:pt x="185" y="130"/>
                  <a:pt x="183" y="130"/>
                  <a:pt x="181" y="129"/>
                </a:cubicBezTo>
                <a:cubicBezTo>
                  <a:pt x="181" y="130"/>
                  <a:pt x="180" y="130"/>
                  <a:pt x="179" y="131"/>
                </a:cubicBezTo>
                <a:cubicBezTo>
                  <a:pt x="177" y="141"/>
                  <a:pt x="172" y="150"/>
                  <a:pt x="166" y="157"/>
                </a:cubicBezTo>
                <a:cubicBezTo>
                  <a:pt x="162" y="155"/>
                  <a:pt x="158" y="153"/>
                  <a:pt x="153" y="151"/>
                </a:cubicBezTo>
                <a:cubicBezTo>
                  <a:pt x="153" y="149"/>
                  <a:pt x="154" y="148"/>
                  <a:pt x="154" y="146"/>
                </a:cubicBezTo>
                <a:cubicBezTo>
                  <a:pt x="149" y="149"/>
                  <a:pt x="144" y="151"/>
                  <a:pt x="140" y="154"/>
                </a:cubicBezTo>
                <a:cubicBezTo>
                  <a:pt x="141" y="154"/>
                  <a:pt x="143" y="154"/>
                  <a:pt x="145" y="155"/>
                </a:cubicBezTo>
                <a:cubicBezTo>
                  <a:pt x="140" y="168"/>
                  <a:pt x="132" y="178"/>
                  <a:pt x="124" y="182"/>
                </a:cubicBezTo>
                <a:cubicBezTo>
                  <a:pt x="121" y="182"/>
                  <a:pt x="119" y="182"/>
                  <a:pt x="117" y="182"/>
                </a:cubicBezTo>
                <a:cubicBezTo>
                  <a:pt x="117" y="163"/>
                  <a:pt x="117" y="163"/>
                  <a:pt x="117" y="163"/>
                </a:cubicBezTo>
                <a:cubicBezTo>
                  <a:pt x="115" y="164"/>
                  <a:pt x="113" y="165"/>
                  <a:pt x="111" y="165"/>
                </a:cubicBezTo>
                <a:cubicBezTo>
                  <a:pt x="111" y="182"/>
                  <a:pt x="111" y="182"/>
                  <a:pt x="111" y="182"/>
                </a:cubicBezTo>
                <a:cubicBezTo>
                  <a:pt x="109" y="182"/>
                  <a:pt x="107" y="182"/>
                  <a:pt x="104" y="182"/>
                </a:cubicBezTo>
                <a:cubicBezTo>
                  <a:pt x="100" y="180"/>
                  <a:pt x="96" y="176"/>
                  <a:pt x="92" y="171"/>
                </a:cubicBezTo>
                <a:cubicBezTo>
                  <a:pt x="90" y="172"/>
                  <a:pt x="88" y="173"/>
                  <a:pt x="86" y="173"/>
                </a:cubicBezTo>
                <a:cubicBezTo>
                  <a:pt x="87" y="175"/>
                  <a:pt x="89" y="177"/>
                  <a:pt x="90" y="178"/>
                </a:cubicBezTo>
                <a:cubicBezTo>
                  <a:pt x="87" y="177"/>
                  <a:pt x="85" y="176"/>
                  <a:pt x="82" y="174"/>
                </a:cubicBezTo>
                <a:cubicBezTo>
                  <a:pt x="78" y="175"/>
                  <a:pt x="73" y="176"/>
                  <a:pt x="69" y="177"/>
                </a:cubicBezTo>
                <a:cubicBezTo>
                  <a:pt x="82" y="186"/>
                  <a:pt x="97" y="192"/>
                  <a:pt x="114" y="192"/>
                </a:cubicBezTo>
                <a:cubicBezTo>
                  <a:pt x="151" y="192"/>
                  <a:pt x="182" y="165"/>
                  <a:pt x="189" y="130"/>
                </a:cubicBezTo>
                <a:close/>
                <a:moveTo>
                  <a:pt x="206" y="103"/>
                </a:moveTo>
                <a:cubicBezTo>
                  <a:pt x="206" y="92"/>
                  <a:pt x="197" y="83"/>
                  <a:pt x="186" y="83"/>
                </a:cubicBezTo>
                <a:cubicBezTo>
                  <a:pt x="175" y="83"/>
                  <a:pt x="167" y="92"/>
                  <a:pt x="167" y="103"/>
                </a:cubicBezTo>
                <a:cubicBezTo>
                  <a:pt x="167" y="105"/>
                  <a:pt x="167" y="107"/>
                  <a:pt x="167" y="108"/>
                </a:cubicBezTo>
                <a:cubicBezTo>
                  <a:pt x="157" y="118"/>
                  <a:pt x="142" y="128"/>
                  <a:pt x="123" y="139"/>
                </a:cubicBezTo>
                <a:cubicBezTo>
                  <a:pt x="100" y="152"/>
                  <a:pt x="60" y="166"/>
                  <a:pt x="39" y="165"/>
                </a:cubicBezTo>
                <a:cubicBezTo>
                  <a:pt x="26" y="165"/>
                  <a:pt x="39" y="143"/>
                  <a:pt x="39" y="143"/>
                </a:cubicBezTo>
                <a:cubicBezTo>
                  <a:pt x="39" y="143"/>
                  <a:pt x="13" y="168"/>
                  <a:pt x="35" y="173"/>
                </a:cubicBezTo>
                <a:cubicBezTo>
                  <a:pt x="47" y="176"/>
                  <a:pt x="87" y="169"/>
                  <a:pt x="130" y="151"/>
                </a:cubicBezTo>
                <a:cubicBezTo>
                  <a:pt x="150" y="142"/>
                  <a:pt x="167" y="132"/>
                  <a:pt x="180" y="122"/>
                </a:cubicBezTo>
                <a:cubicBezTo>
                  <a:pt x="182" y="123"/>
                  <a:pt x="184" y="123"/>
                  <a:pt x="186" y="123"/>
                </a:cubicBezTo>
                <a:cubicBezTo>
                  <a:pt x="197" y="123"/>
                  <a:pt x="206" y="114"/>
                  <a:pt x="206" y="103"/>
                </a:cubicBezTo>
                <a:close/>
              </a:path>
            </a:pathLst>
          </a:custGeom>
          <a:solidFill>
            <a:srgbClr val="F23C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58779F-5DB1-475D-8FA1-4F4890B551BB}"/>
              </a:ext>
            </a:extLst>
          </p:cNvPr>
          <p:cNvSpPr txBox="1"/>
          <p:nvPr/>
        </p:nvSpPr>
        <p:spPr>
          <a:xfrm>
            <a:off x="5475683" y="5909576"/>
            <a:ext cx="2797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www.silverjewelnatics.com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Freeform 164">
            <a:extLst>
              <a:ext uri="{FF2B5EF4-FFF2-40B4-BE49-F238E27FC236}">
                <a16:creationId xmlns:a16="http://schemas.microsoft.com/office/drawing/2014/main" id="{8AD11A50-1C07-4E78-94E4-12F7EA2F4CA4}"/>
              </a:ext>
            </a:extLst>
          </p:cNvPr>
          <p:cNvSpPr>
            <a:spLocks noEditPoints="1"/>
          </p:cNvSpPr>
          <p:nvPr/>
        </p:nvSpPr>
        <p:spPr bwMode="auto">
          <a:xfrm>
            <a:off x="8678560" y="5909576"/>
            <a:ext cx="338223" cy="338223"/>
          </a:xfrm>
          <a:custGeom>
            <a:avLst/>
            <a:gdLst>
              <a:gd name="T0" fmla="*/ 179 w 232"/>
              <a:gd name="T1" fmla="*/ 96 h 232"/>
              <a:gd name="T2" fmla="*/ 177 w 232"/>
              <a:gd name="T3" fmla="*/ 100 h 232"/>
              <a:gd name="T4" fmla="*/ 132 w 232"/>
              <a:gd name="T5" fmla="*/ 59 h 232"/>
              <a:gd name="T6" fmla="*/ 132 w 232"/>
              <a:gd name="T7" fmla="*/ 54 h 232"/>
              <a:gd name="T8" fmla="*/ 135 w 232"/>
              <a:gd name="T9" fmla="*/ 52 h 232"/>
              <a:gd name="T10" fmla="*/ 178 w 232"/>
              <a:gd name="T11" fmla="*/ 94 h 232"/>
              <a:gd name="T12" fmla="*/ 85 w 232"/>
              <a:gd name="T13" fmla="*/ 103 h 232"/>
              <a:gd name="T14" fmla="*/ 79 w 232"/>
              <a:gd name="T15" fmla="*/ 98 h 232"/>
              <a:gd name="T16" fmla="*/ 75 w 232"/>
              <a:gd name="T17" fmla="*/ 100 h 232"/>
              <a:gd name="T18" fmla="*/ 75 w 232"/>
              <a:gd name="T19" fmla="*/ 105 h 232"/>
              <a:gd name="T20" fmla="*/ 131 w 232"/>
              <a:gd name="T21" fmla="*/ 156 h 232"/>
              <a:gd name="T22" fmla="*/ 133 w 232"/>
              <a:gd name="T23" fmla="*/ 153 h 232"/>
              <a:gd name="T24" fmla="*/ 129 w 232"/>
              <a:gd name="T25" fmla="*/ 147 h 232"/>
              <a:gd name="T26" fmla="*/ 128 w 232"/>
              <a:gd name="T27" fmla="*/ 142 h 232"/>
              <a:gd name="T28" fmla="*/ 135 w 232"/>
              <a:gd name="T29" fmla="*/ 66 h 232"/>
              <a:gd name="T30" fmla="*/ 232 w 232"/>
              <a:gd name="T31" fmla="*/ 116 h 232"/>
              <a:gd name="T32" fmla="*/ 0 w 232"/>
              <a:gd name="T33" fmla="*/ 116 h 232"/>
              <a:gd name="T34" fmla="*/ 232 w 232"/>
              <a:gd name="T35" fmla="*/ 116 h 232"/>
              <a:gd name="T36" fmla="*/ 141 w 232"/>
              <a:gd name="T37" fmla="*/ 50 h 232"/>
              <a:gd name="T38" fmla="*/ 129 w 232"/>
              <a:gd name="T39" fmla="*/ 50 h 232"/>
              <a:gd name="T40" fmla="*/ 126 w 232"/>
              <a:gd name="T41" fmla="*/ 57 h 232"/>
              <a:gd name="T42" fmla="*/ 130 w 232"/>
              <a:gd name="T43" fmla="*/ 64 h 232"/>
              <a:gd name="T44" fmla="*/ 85 w 232"/>
              <a:gd name="T45" fmla="*/ 96 h 232"/>
              <a:gd name="T46" fmla="*/ 73 w 232"/>
              <a:gd name="T47" fmla="*/ 96 h 232"/>
              <a:gd name="T48" fmla="*/ 72 w 232"/>
              <a:gd name="T49" fmla="*/ 109 h 232"/>
              <a:gd name="T50" fmla="*/ 49 w 232"/>
              <a:gd name="T51" fmla="*/ 176 h 232"/>
              <a:gd name="T52" fmla="*/ 52 w 232"/>
              <a:gd name="T53" fmla="*/ 184 h 232"/>
              <a:gd name="T54" fmla="*/ 101 w 232"/>
              <a:gd name="T55" fmla="*/ 137 h 232"/>
              <a:gd name="T56" fmla="*/ 129 w 232"/>
              <a:gd name="T57" fmla="*/ 162 h 232"/>
              <a:gd name="T58" fmla="*/ 135 w 232"/>
              <a:gd name="T59" fmla="*/ 159 h 232"/>
              <a:gd name="T60" fmla="*/ 133 w 232"/>
              <a:gd name="T61" fmla="*/ 144 h 232"/>
              <a:gd name="T62" fmla="*/ 169 w 232"/>
              <a:gd name="T63" fmla="*/ 103 h 232"/>
              <a:gd name="T64" fmla="*/ 181 w 232"/>
              <a:gd name="T65" fmla="*/ 103 h 232"/>
              <a:gd name="T66" fmla="*/ 181 w 232"/>
              <a:gd name="T67" fmla="*/ 9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2" h="232">
                <a:moveTo>
                  <a:pt x="178" y="94"/>
                </a:moveTo>
                <a:cubicBezTo>
                  <a:pt x="179" y="94"/>
                  <a:pt x="179" y="95"/>
                  <a:pt x="179" y="96"/>
                </a:cubicBezTo>
                <a:cubicBezTo>
                  <a:pt x="179" y="97"/>
                  <a:pt x="179" y="98"/>
                  <a:pt x="178" y="99"/>
                </a:cubicBezTo>
                <a:cubicBezTo>
                  <a:pt x="177" y="100"/>
                  <a:pt x="177" y="100"/>
                  <a:pt x="177" y="100"/>
                </a:cubicBezTo>
                <a:cubicBezTo>
                  <a:pt x="176" y="101"/>
                  <a:pt x="173" y="101"/>
                  <a:pt x="172" y="100"/>
                </a:cubicBezTo>
                <a:cubicBezTo>
                  <a:pt x="132" y="59"/>
                  <a:pt x="132" y="59"/>
                  <a:pt x="132" y="59"/>
                </a:cubicBezTo>
                <a:cubicBezTo>
                  <a:pt x="131" y="59"/>
                  <a:pt x="131" y="58"/>
                  <a:pt x="131" y="57"/>
                </a:cubicBezTo>
                <a:cubicBezTo>
                  <a:pt x="131" y="56"/>
                  <a:pt x="131" y="55"/>
                  <a:pt x="132" y="54"/>
                </a:cubicBezTo>
                <a:cubicBezTo>
                  <a:pt x="133" y="53"/>
                  <a:pt x="133" y="53"/>
                  <a:pt x="133" y="53"/>
                </a:cubicBezTo>
                <a:cubicBezTo>
                  <a:pt x="133" y="53"/>
                  <a:pt x="134" y="52"/>
                  <a:pt x="135" y="52"/>
                </a:cubicBezTo>
                <a:cubicBezTo>
                  <a:pt x="136" y="52"/>
                  <a:pt x="137" y="53"/>
                  <a:pt x="138" y="53"/>
                </a:cubicBezTo>
                <a:lnTo>
                  <a:pt x="178" y="94"/>
                </a:lnTo>
                <a:close/>
                <a:moveTo>
                  <a:pt x="129" y="147"/>
                </a:moveTo>
                <a:cubicBezTo>
                  <a:pt x="85" y="103"/>
                  <a:pt x="85" y="103"/>
                  <a:pt x="85" y="103"/>
                </a:cubicBezTo>
                <a:cubicBezTo>
                  <a:pt x="81" y="99"/>
                  <a:pt x="81" y="99"/>
                  <a:pt x="81" y="99"/>
                </a:cubicBezTo>
                <a:cubicBezTo>
                  <a:pt x="81" y="99"/>
                  <a:pt x="80" y="98"/>
                  <a:pt x="79" y="98"/>
                </a:cubicBezTo>
                <a:cubicBezTo>
                  <a:pt x="78" y="98"/>
                  <a:pt x="77" y="99"/>
                  <a:pt x="76" y="99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75" y="101"/>
                  <a:pt x="74" y="102"/>
                  <a:pt x="74" y="103"/>
                </a:cubicBezTo>
                <a:cubicBezTo>
                  <a:pt x="74" y="104"/>
                  <a:pt x="75" y="105"/>
                  <a:pt x="75" y="105"/>
                </a:cubicBezTo>
                <a:cubicBezTo>
                  <a:pt x="126" y="156"/>
                  <a:pt x="126" y="156"/>
                  <a:pt x="126" y="156"/>
                </a:cubicBezTo>
                <a:cubicBezTo>
                  <a:pt x="128" y="158"/>
                  <a:pt x="130" y="158"/>
                  <a:pt x="131" y="156"/>
                </a:cubicBezTo>
                <a:cubicBezTo>
                  <a:pt x="132" y="156"/>
                  <a:pt x="132" y="156"/>
                  <a:pt x="132" y="156"/>
                </a:cubicBezTo>
                <a:cubicBezTo>
                  <a:pt x="133" y="155"/>
                  <a:pt x="133" y="154"/>
                  <a:pt x="133" y="153"/>
                </a:cubicBezTo>
                <a:cubicBezTo>
                  <a:pt x="133" y="152"/>
                  <a:pt x="133" y="151"/>
                  <a:pt x="132" y="150"/>
                </a:cubicBezTo>
                <a:lnTo>
                  <a:pt x="129" y="147"/>
                </a:lnTo>
                <a:close/>
                <a:moveTo>
                  <a:pt x="89" y="103"/>
                </a:moveTo>
                <a:cubicBezTo>
                  <a:pt x="128" y="142"/>
                  <a:pt x="128" y="142"/>
                  <a:pt x="128" y="142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35" y="66"/>
                  <a:pt x="135" y="66"/>
                  <a:pt x="135" y="66"/>
                </a:cubicBezTo>
                <a:lnTo>
                  <a:pt x="89" y="103"/>
                </a:lnTo>
                <a:close/>
                <a:moveTo>
                  <a:pt x="232" y="116"/>
                </a:moveTo>
                <a:cubicBezTo>
                  <a:pt x="232" y="180"/>
                  <a:pt x="180" y="232"/>
                  <a:pt x="116" y="232"/>
                </a:cubicBezTo>
                <a:cubicBezTo>
                  <a:pt x="52" y="232"/>
                  <a:pt x="0" y="180"/>
                  <a:pt x="0" y="116"/>
                </a:cubicBezTo>
                <a:cubicBezTo>
                  <a:pt x="0" y="52"/>
                  <a:pt x="52" y="0"/>
                  <a:pt x="116" y="0"/>
                </a:cubicBezTo>
                <a:cubicBezTo>
                  <a:pt x="180" y="0"/>
                  <a:pt x="232" y="52"/>
                  <a:pt x="232" y="116"/>
                </a:cubicBezTo>
                <a:close/>
                <a:moveTo>
                  <a:pt x="181" y="90"/>
                </a:moveTo>
                <a:cubicBezTo>
                  <a:pt x="141" y="50"/>
                  <a:pt x="141" y="50"/>
                  <a:pt x="141" y="50"/>
                </a:cubicBezTo>
                <a:cubicBezTo>
                  <a:pt x="140" y="49"/>
                  <a:pt x="137" y="48"/>
                  <a:pt x="135" y="48"/>
                </a:cubicBezTo>
                <a:cubicBezTo>
                  <a:pt x="133" y="48"/>
                  <a:pt x="131" y="49"/>
                  <a:pt x="129" y="50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27" y="52"/>
                  <a:pt x="126" y="54"/>
                  <a:pt x="126" y="57"/>
                </a:cubicBezTo>
                <a:cubicBezTo>
                  <a:pt x="126" y="59"/>
                  <a:pt x="127" y="61"/>
                  <a:pt x="129" y="63"/>
                </a:cubicBezTo>
                <a:cubicBezTo>
                  <a:pt x="130" y="64"/>
                  <a:pt x="130" y="64"/>
                  <a:pt x="130" y="64"/>
                </a:cubicBezTo>
                <a:cubicBezTo>
                  <a:pt x="87" y="99"/>
                  <a:pt x="87" y="99"/>
                  <a:pt x="87" y="99"/>
                </a:cubicBezTo>
                <a:cubicBezTo>
                  <a:pt x="85" y="96"/>
                  <a:pt x="85" y="96"/>
                  <a:pt x="85" y="96"/>
                </a:cubicBezTo>
                <a:cubicBezTo>
                  <a:pt x="83" y="95"/>
                  <a:pt x="81" y="94"/>
                  <a:pt x="79" y="94"/>
                </a:cubicBezTo>
                <a:cubicBezTo>
                  <a:pt x="76" y="94"/>
                  <a:pt x="74" y="95"/>
                  <a:pt x="73" y="96"/>
                </a:cubicBezTo>
                <a:cubicBezTo>
                  <a:pt x="72" y="97"/>
                  <a:pt x="72" y="97"/>
                  <a:pt x="72" y="97"/>
                </a:cubicBezTo>
                <a:cubicBezTo>
                  <a:pt x="69" y="100"/>
                  <a:pt x="69" y="105"/>
                  <a:pt x="72" y="109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49" y="176"/>
                  <a:pt x="49" y="176"/>
                  <a:pt x="49" y="176"/>
                </a:cubicBezTo>
                <a:cubicBezTo>
                  <a:pt x="47" y="178"/>
                  <a:pt x="47" y="181"/>
                  <a:pt x="49" y="182"/>
                </a:cubicBezTo>
                <a:cubicBezTo>
                  <a:pt x="50" y="183"/>
                  <a:pt x="51" y="184"/>
                  <a:pt x="52" y="184"/>
                </a:cubicBezTo>
                <a:cubicBezTo>
                  <a:pt x="53" y="184"/>
                  <a:pt x="55" y="183"/>
                  <a:pt x="56" y="182"/>
                </a:cubicBezTo>
                <a:cubicBezTo>
                  <a:pt x="101" y="137"/>
                  <a:pt x="101" y="137"/>
                  <a:pt x="101" y="137"/>
                </a:cubicBezTo>
                <a:cubicBezTo>
                  <a:pt x="123" y="159"/>
                  <a:pt x="123" y="159"/>
                  <a:pt x="123" y="159"/>
                </a:cubicBezTo>
                <a:cubicBezTo>
                  <a:pt x="124" y="161"/>
                  <a:pt x="127" y="162"/>
                  <a:pt x="129" y="162"/>
                </a:cubicBezTo>
                <a:cubicBezTo>
                  <a:pt x="131" y="162"/>
                  <a:pt x="133" y="161"/>
                  <a:pt x="135" y="159"/>
                </a:cubicBezTo>
                <a:cubicBezTo>
                  <a:pt x="135" y="159"/>
                  <a:pt x="135" y="159"/>
                  <a:pt x="135" y="159"/>
                </a:cubicBezTo>
                <a:cubicBezTo>
                  <a:pt x="139" y="155"/>
                  <a:pt x="139" y="150"/>
                  <a:pt x="135" y="147"/>
                </a:cubicBezTo>
                <a:cubicBezTo>
                  <a:pt x="133" y="144"/>
                  <a:pt x="133" y="144"/>
                  <a:pt x="133" y="144"/>
                </a:cubicBezTo>
                <a:cubicBezTo>
                  <a:pt x="167" y="101"/>
                  <a:pt x="167" y="101"/>
                  <a:pt x="167" y="101"/>
                </a:cubicBezTo>
                <a:cubicBezTo>
                  <a:pt x="169" y="103"/>
                  <a:pt x="169" y="103"/>
                  <a:pt x="169" y="103"/>
                </a:cubicBezTo>
                <a:cubicBezTo>
                  <a:pt x="170" y="104"/>
                  <a:pt x="172" y="105"/>
                  <a:pt x="175" y="105"/>
                </a:cubicBezTo>
                <a:cubicBezTo>
                  <a:pt x="177" y="105"/>
                  <a:pt x="179" y="104"/>
                  <a:pt x="181" y="103"/>
                </a:cubicBezTo>
                <a:cubicBezTo>
                  <a:pt x="181" y="102"/>
                  <a:pt x="181" y="102"/>
                  <a:pt x="181" y="102"/>
                </a:cubicBezTo>
                <a:cubicBezTo>
                  <a:pt x="185" y="99"/>
                  <a:pt x="185" y="94"/>
                  <a:pt x="181" y="90"/>
                </a:cubicBezTo>
                <a:close/>
              </a:path>
            </a:pathLst>
          </a:custGeom>
          <a:solidFill>
            <a:srgbClr val="F23C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5239A9-F647-4E67-9986-DA62A7C0B275}"/>
              </a:ext>
            </a:extLst>
          </p:cNvPr>
          <p:cNvSpPr txBox="1"/>
          <p:nvPr/>
        </p:nvSpPr>
        <p:spPr>
          <a:xfrm>
            <a:off x="9044549" y="5909576"/>
            <a:ext cx="2929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A-525,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Silverjewelnatics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USA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16403A-4FB3-425C-A4E7-9CD72B3473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5000">
                <a:srgbClr val="FB9622"/>
              </a:gs>
              <a:gs pos="0">
                <a:srgbClr val="FFCB05"/>
              </a:gs>
              <a:gs pos="75000">
                <a:srgbClr val="F6603E"/>
              </a:gs>
              <a:gs pos="100000">
                <a:srgbClr val="F23C5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8A1506-66A2-4A8C-A5E9-F99A857964D2}"/>
              </a:ext>
            </a:extLst>
          </p:cNvPr>
          <p:cNvSpPr/>
          <p:nvPr/>
        </p:nvSpPr>
        <p:spPr>
          <a:xfrm>
            <a:off x="12534900" y="0"/>
            <a:ext cx="12192000" cy="68580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3AD823-81F4-4355-B76D-025C3098E437}"/>
              </a:ext>
            </a:extLst>
          </p:cNvPr>
          <p:cNvSpPr/>
          <p:nvPr/>
        </p:nvSpPr>
        <p:spPr>
          <a:xfrm>
            <a:off x="0" y="-7079226"/>
            <a:ext cx="12192000" cy="6858000"/>
          </a:xfrm>
          <a:prstGeom prst="rect">
            <a:avLst/>
          </a:prstGeom>
          <a:solidFill>
            <a:srgbClr val="4A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994D3-7B05-4234-BA24-B915325FCA48}"/>
              </a:ext>
            </a:extLst>
          </p:cNvPr>
          <p:cNvSpPr/>
          <p:nvPr/>
        </p:nvSpPr>
        <p:spPr>
          <a:xfrm>
            <a:off x="-12534900" y="0"/>
            <a:ext cx="12192000" cy="6858000"/>
          </a:xfrm>
          <a:prstGeom prst="rect">
            <a:avLst/>
          </a:prstGeom>
          <a:solidFill>
            <a:srgbClr val="F2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5B5744-926A-4CAD-BEBB-26E57677A219}"/>
              </a:ext>
            </a:extLst>
          </p:cNvPr>
          <p:cNvSpPr/>
          <p:nvPr/>
        </p:nvSpPr>
        <p:spPr>
          <a:xfrm>
            <a:off x="0" y="7079226"/>
            <a:ext cx="12192000" cy="6858000"/>
          </a:xfrm>
          <a:prstGeom prst="rect">
            <a:avLst/>
          </a:prstGeom>
          <a:solidFill>
            <a:srgbClr val="36B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658" y="1317679"/>
            <a:ext cx="4222642" cy="4222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166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2.05626 0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8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0 L 2.05626 0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8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 2.0643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2.0643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321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7" grpId="0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91CDB8-5972-41BA-A48E-FC31FF1A4C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5000">
                <a:srgbClr val="FB9622"/>
              </a:gs>
              <a:gs pos="0">
                <a:srgbClr val="FFCB05"/>
              </a:gs>
              <a:gs pos="75000">
                <a:srgbClr val="F6603E"/>
              </a:gs>
              <a:gs pos="100000">
                <a:srgbClr val="F23C5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AFFB6F-3CC5-4ECE-A31B-49FC8C224CDB}"/>
              </a:ext>
            </a:extLst>
          </p:cNvPr>
          <p:cNvSpPr/>
          <p:nvPr/>
        </p:nvSpPr>
        <p:spPr>
          <a:xfrm>
            <a:off x="-2487" y="-2382"/>
            <a:ext cx="8153505" cy="5257801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  <a:gd name="connsiteX4" fmla="*/ 0 w 6096000"/>
              <a:gd name="connsiteY4" fmla="*/ 0 h 3429000"/>
              <a:gd name="connsiteX0" fmla="*/ 0 w 6858000"/>
              <a:gd name="connsiteY0" fmla="*/ 0 h 3857625"/>
              <a:gd name="connsiteX1" fmla="*/ 6096000 w 6858000"/>
              <a:gd name="connsiteY1" fmla="*/ 0 h 3857625"/>
              <a:gd name="connsiteX2" fmla="*/ 6096000 w 6858000"/>
              <a:gd name="connsiteY2" fmla="*/ 3429000 h 3857625"/>
              <a:gd name="connsiteX3" fmla="*/ 0 w 6858000"/>
              <a:gd name="connsiteY3" fmla="*/ 3429000 h 3857625"/>
              <a:gd name="connsiteX4" fmla="*/ 0 w 6858000"/>
              <a:gd name="connsiteY4" fmla="*/ 0 h 3857625"/>
              <a:gd name="connsiteX0" fmla="*/ 0 w 8460825"/>
              <a:gd name="connsiteY0" fmla="*/ 19050 h 3877866"/>
              <a:gd name="connsiteX1" fmla="*/ 8153400 w 8460825"/>
              <a:gd name="connsiteY1" fmla="*/ 0 h 3877866"/>
              <a:gd name="connsiteX2" fmla="*/ 6096000 w 8460825"/>
              <a:gd name="connsiteY2" fmla="*/ 3448050 h 3877866"/>
              <a:gd name="connsiteX3" fmla="*/ 0 w 8460825"/>
              <a:gd name="connsiteY3" fmla="*/ 3448050 h 3877866"/>
              <a:gd name="connsiteX4" fmla="*/ 0 w 8460825"/>
              <a:gd name="connsiteY4" fmla="*/ 19050 h 3877866"/>
              <a:gd name="connsiteX0" fmla="*/ 0 w 8153400"/>
              <a:gd name="connsiteY0" fmla="*/ 19050 h 3877866"/>
              <a:gd name="connsiteX1" fmla="*/ 8153400 w 8153400"/>
              <a:gd name="connsiteY1" fmla="*/ 0 h 3877866"/>
              <a:gd name="connsiteX2" fmla="*/ 6096000 w 8153400"/>
              <a:gd name="connsiteY2" fmla="*/ 3448050 h 3877866"/>
              <a:gd name="connsiteX3" fmla="*/ 0 w 8153400"/>
              <a:gd name="connsiteY3" fmla="*/ 3448050 h 3877866"/>
              <a:gd name="connsiteX4" fmla="*/ 0 w 8153400"/>
              <a:gd name="connsiteY4" fmla="*/ 19050 h 3877866"/>
              <a:gd name="connsiteX0" fmla="*/ 0 w 8153400"/>
              <a:gd name="connsiteY0" fmla="*/ 19050 h 3658796"/>
              <a:gd name="connsiteX1" fmla="*/ 8153400 w 8153400"/>
              <a:gd name="connsiteY1" fmla="*/ 0 h 3658796"/>
              <a:gd name="connsiteX2" fmla="*/ 6096000 w 8153400"/>
              <a:gd name="connsiteY2" fmla="*/ 3448050 h 3658796"/>
              <a:gd name="connsiteX3" fmla="*/ 0 w 8153400"/>
              <a:gd name="connsiteY3" fmla="*/ 3448050 h 3658796"/>
              <a:gd name="connsiteX4" fmla="*/ 0 w 8153400"/>
              <a:gd name="connsiteY4" fmla="*/ 19050 h 3658796"/>
              <a:gd name="connsiteX0" fmla="*/ 19050 w 8172450"/>
              <a:gd name="connsiteY0" fmla="*/ 19050 h 5402031"/>
              <a:gd name="connsiteX1" fmla="*/ 8172450 w 8172450"/>
              <a:gd name="connsiteY1" fmla="*/ 0 h 5402031"/>
              <a:gd name="connsiteX2" fmla="*/ 6115050 w 8172450"/>
              <a:gd name="connsiteY2" fmla="*/ 3448050 h 5402031"/>
              <a:gd name="connsiteX3" fmla="*/ 0 w 8172450"/>
              <a:gd name="connsiteY3" fmla="*/ 5276850 h 5402031"/>
              <a:gd name="connsiteX4" fmla="*/ 19050 w 8172450"/>
              <a:gd name="connsiteY4" fmla="*/ 19050 h 5402031"/>
              <a:gd name="connsiteX0" fmla="*/ 19050 w 8172450"/>
              <a:gd name="connsiteY0" fmla="*/ 19050 h 5276850"/>
              <a:gd name="connsiteX1" fmla="*/ 8172450 w 8172450"/>
              <a:gd name="connsiteY1" fmla="*/ 0 h 5276850"/>
              <a:gd name="connsiteX2" fmla="*/ 6115050 w 8172450"/>
              <a:gd name="connsiteY2" fmla="*/ 3448050 h 5276850"/>
              <a:gd name="connsiteX3" fmla="*/ 0 w 8172450"/>
              <a:gd name="connsiteY3" fmla="*/ 5276850 h 5276850"/>
              <a:gd name="connsiteX4" fmla="*/ 19050 w 8172450"/>
              <a:gd name="connsiteY4" fmla="*/ 19050 h 5276850"/>
              <a:gd name="connsiteX0" fmla="*/ 0 w 8153400"/>
              <a:gd name="connsiteY0" fmla="*/ 19050 h 5274469"/>
              <a:gd name="connsiteX1" fmla="*/ 8153400 w 8153400"/>
              <a:gd name="connsiteY1" fmla="*/ 0 h 5274469"/>
              <a:gd name="connsiteX2" fmla="*/ 6096000 w 8153400"/>
              <a:gd name="connsiteY2" fmla="*/ 3448050 h 5274469"/>
              <a:gd name="connsiteX3" fmla="*/ 2381 w 8153400"/>
              <a:gd name="connsiteY3" fmla="*/ 5274469 h 5274469"/>
              <a:gd name="connsiteX4" fmla="*/ 0 w 8153400"/>
              <a:gd name="connsiteY4" fmla="*/ 19050 h 5274469"/>
              <a:gd name="connsiteX0" fmla="*/ 2486 w 8155886"/>
              <a:gd name="connsiteY0" fmla="*/ 19050 h 5274469"/>
              <a:gd name="connsiteX1" fmla="*/ 8155886 w 8155886"/>
              <a:gd name="connsiteY1" fmla="*/ 0 h 5274469"/>
              <a:gd name="connsiteX2" fmla="*/ 6098486 w 8155886"/>
              <a:gd name="connsiteY2" fmla="*/ 3448050 h 5274469"/>
              <a:gd name="connsiteX3" fmla="*/ 105 w 8155886"/>
              <a:gd name="connsiteY3" fmla="*/ 5274469 h 5274469"/>
              <a:gd name="connsiteX4" fmla="*/ 2486 w 8155886"/>
              <a:gd name="connsiteY4" fmla="*/ 19050 h 5274469"/>
              <a:gd name="connsiteX0" fmla="*/ 2486 w 8153505"/>
              <a:gd name="connsiteY0" fmla="*/ 2382 h 5257801"/>
              <a:gd name="connsiteX1" fmla="*/ 8153505 w 8153505"/>
              <a:gd name="connsiteY1" fmla="*/ 0 h 5257801"/>
              <a:gd name="connsiteX2" fmla="*/ 6098486 w 8153505"/>
              <a:gd name="connsiteY2" fmla="*/ 3431382 h 5257801"/>
              <a:gd name="connsiteX3" fmla="*/ 105 w 8153505"/>
              <a:gd name="connsiteY3" fmla="*/ 5257801 h 5257801"/>
              <a:gd name="connsiteX4" fmla="*/ 2486 w 8153505"/>
              <a:gd name="connsiteY4" fmla="*/ 2382 h 525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3505" h="5257801">
                <a:moveTo>
                  <a:pt x="2486" y="2382"/>
                </a:moveTo>
                <a:lnTo>
                  <a:pt x="8153505" y="0"/>
                </a:lnTo>
                <a:cubicBezTo>
                  <a:pt x="4940405" y="1314450"/>
                  <a:pt x="7457386" y="2555082"/>
                  <a:pt x="6098486" y="3431382"/>
                </a:cubicBezTo>
                <a:cubicBezTo>
                  <a:pt x="4739586" y="4307682"/>
                  <a:pt x="1130405" y="2857501"/>
                  <a:pt x="105" y="5257801"/>
                </a:cubicBezTo>
                <a:cubicBezTo>
                  <a:pt x="-689" y="3505995"/>
                  <a:pt x="3280" y="1754188"/>
                  <a:pt x="2486" y="2382"/>
                </a:cubicBezTo>
                <a:close/>
              </a:path>
            </a:pathLst>
          </a:custGeom>
          <a:gradFill flip="none" rotWithShape="1">
            <a:gsLst>
              <a:gs pos="0">
                <a:srgbClr val="FFCB05"/>
              </a:gs>
              <a:gs pos="75000">
                <a:srgbClr val="F23C50"/>
              </a:gs>
              <a:gs pos="100000">
                <a:srgbClr val="F23C50"/>
              </a:gs>
            </a:gsLst>
            <a:lin ang="4200000" scaled="0"/>
            <a:tileRect/>
          </a:gradFill>
          <a:ln>
            <a:noFill/>
          </a:ln>
          <a:effectLst>
            <a:outerShdw blurRad="254000" dir="12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EC62041-F301-4B58-9414-13D728E522FB}"/>
              </a:ext>
            </a:extLst>
          </p:cNvPr>
          <p:cNvSpPr/>
          <p:nvPr/>
        </p:nvSpPr>
        <p:spPr>
          <a:xfrm>
            <a:off x="595086" y="667657"/>
            <a:ext cx="10972800" cy="5471886"/>
          </a:xfrm>
          <a:prstGeom prst="roundRect">
            <a:avLst>
              <a:gd name="adj" fmla="val 8444"/>
            </a:avLst>
          </a:prstGeom>
          <a:gradFill flip="none" rotWithShape="1">
            <a:gsLst>
              <a:gs pos="0">
                <a:srgbClr val="4AD9D9"/>
              </a:gs>
              <a:gs pos="100000">
                <a:srgbClr val="7030A0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E3A1E7-7EC7-41A1-AAEC-9A3519518857}"/>
              </a:ext>
            </a:extLst>
          </p:cNvPr>
          <p:cNvSpPr/>
          <p:nvPr/>
        </p:nvSpPr>
        <p:spPr>
          <a:xfrm>
            <a:off x="595086" y="4778829"/>
            <a:ext cx="10972800" cy="1360714"/>
          </a:xfrm>
          <a:prstGeom prst="roundRect">
            <a:avLst>
              <a:gd name="adj" fmla="val 33006"/>
            </a:avLst>
          </a:prstGeom>
          <a:solidFill>
            <a:srgbClr val="E9F1E9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D5740C-98D0-4289-9146-C838FD53F9F3}"/>
              </a:ext>
            </a:extLst>
          </p:cNvPr>
          <p:cNvSpPr txBox="1"/>
          <p:nvPr/>
        </p:nvSpPr>
        <p:spPr>
          <a:xfrm>
            <a:off x="943429" y="972457"/>
            <a:ext cx="1020354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kern="4100" spc="2130" dirty="0">
                <a:solidFill>
                  <a:srgbClr val="E9F1E9">
                    <a:alpha val="22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NEW</a:t>
            </a:r>
            <a:br>
              <a:rPr lang="en-US" sz="11500" b="1" dirty="0">
                <a:solidFill>
                  <a:srgbClr val="E9F1E9">
                    <a:alpha val="22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6600" b="1" spc="600" dirty="0">
                <a:solidFill>
                  <a:srgbClr val="E9F1E9">
                    <a:alpha val="22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ARRIVAL</a:t>
            </a:r>
            <a:endParaRPr lang="en-US" sz="11500" b="1" spc="600" dirty="0">
              <a:solidFill>
                <a:srgbClr val="E9F1E9">
                  <a:alpha val="22000"/>
                </a:srgb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C53D55-DE5D-4CC9-921F-A38134505F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4" t="3666" r="14564" b="6316"/>
          <a:stretch/>
        </p:blipFill>
        <p:spPr>
          <a:xfrm rot="20482852">
            <a:off x="4357784" y="319881"/>
            <a:ext cx="3236818" cy="4111172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BB0AA1-FC7C-442B-B853-860F6E430151}"/>
              </a:ext>
            </a:extLst>
          </p:cNvPr>
          <p:cNvSpPr/>
          <p:nvPr/>
        </p:nvSpPr>
        <p:spPr>
          <a:xfrm>
            <a:off x="4162595" y="4431053"/>
            <a:ext cx="3773714" cy="695550"/>
          </a:xfrm>
          <a:prstGeom prst="roundRect">
            <a:avLst>
              <a:gd name="adj" fmla="val 50000"/>
            </a:avLst>
          </a:prstGeom>
          <a:solidFill>
            <a:srgbClr val="F2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RED DIAMOND NECKLACE PENDANT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586F02-642C-424E-8862-BF1BAA68F31D}"/>
              </a:ext>
            </a:extLst>
          </p:cNvPr>
          <p:cNvSpPr txBox="1"/>
          <p:nvPr/>
        </p:nvSpPr>
        <p:spPr>
          <a:xfrm>
            <a:off x="2226128" y="5232070"/>
            <a:ext cx="7743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swald Regular" panose="02000503000000000000" pitchFamily="2" charset="0"/>
              </a:rPr>
              <a:t>Red diamond necklace pendant with silver plated round design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198167-2025-492F-BD71-A5476D37EB65}"/>
              </a:ext>
            </a:extLst>
          </p:cNvPr>
          <p:cNvSpPr txBox="1"/>
          <p:nvPr/>
        </p:nvSpPr>
        <p:spPr>
          <a:xfrm>
            <a:off x="3775528" y="6377537"/>
            <a:ext cx="464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/>
              </a:solidFill>
              <a:latin typeface="Oswald Regular" panose="02000503000000000000" pitchFamily="2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Oswald Regular" panose="02000503000000000000" pitchFamily="2" charset="0"/>
              </a:rPr>
              <a:t>Model RS00-001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C034601-8C82-4FE7-8475-A1CC724449CC}"/>
              </a:ext>
            </a:extLst>
          </p:cNvPr>
          <p:cNvSpPr/>
          <p:nvPr/>
        </p:nvSpPr>
        <p:spPr>
          <a:xfrm>
            <a:off x="8765707" y="1204310"/>
            <a:ext cx="2591593" cy="924020"/>
          </a:xfrm>
          <a:prstGeom prst="roundRect">
            <a:avLst>
              <a:gd name="adj" fmla="val 50000"/>
            </a:avLst>
          </a:prstGeom>
          <a:solidFill>
            <a:srgbClr val="36B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D74C756-C351-4F76-8AB0-FDC2BC95B834}"/>
              </a:ext>
            </a:extLst>
          </p:cNvPr>
          <p:cNvSpPr/>
          <p:nvPr/>
        </p:nvSpPr>
        <p:spPr>
          <a:xfrm>
            <a:off x="8468797" y="1102710"/>
            <a:ext cx="1127220" cy="1127220"/>
          </a:xfrm>
          <a:prstGeom prst="ellipse">
            <a:avLst/>
          </a:prstGeom>
          <a:solidFill>
            <a:srgbClr val="F2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trike="sngStrike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$599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D99FAC-EA04-4726-A526-B312C17D2023}"/>
              </a:ext>
            </a:extLst>
          </p:cNvPr>
          <p:cNvSpPr/>
          <p:nvPr/>
        </p:nvSpPr>
        <p:spPr>
          <a:xfrm>
            <a:off x="9817723" y="1435487"/>
            <a:ext cx="896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$399</a:t>
            </a:r>
          </a:p>
        </p:txBody>
      </p:sp>
    </p:spTree>
    <p:extLst>
      <p:ext uri="{BB962C8B-B14F-4D97-AF65-F5344CB8AC3E}">
        <p14:creationId xmlns:p14="http://schemas.microsoft.com/office/powerpoint/2010/main" val="218305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7000">
        <p159:morph option="byObjec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AD9D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3.7037E-6 L -4.16667E-6 -0.09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6" grpId="0" animBg="1"/>
      <p:bldP spid="14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91CDB8-5972-41BA-A48E-FC31FF1A4C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5000">
                <a:srgbClr val="FB9622"/>
              </a:gs>
              <a:gs pos="0">
                <a:srgbClr val="FFCB05"/>
              </a:gs>
              <a:gs pos="75000">
                <a:srgbClr val="F6603E"/>
              </a:gs>
              <a:gs pos="100000">
                <a:srgbClr val="F23C5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AFFB6F-3CC5-4ECE-A31B-49FC8C224CDB}"/>
              </a:ext>
            </a:extLst>
          </p:cNvPr>
          <p:cNvSpPr/>
          <p:nvPr/>
        </p:nvSpPr>
        <p:spPr>
          <a:xfrm>
            <a:off x="-2487" y="-2382"/>
            <a:ext cx="8153505" cy="5257801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  <a:gd name="connsiteX4" fmla="*/ 0 w 6096000"/>
              <a:gd name="connsiteY4" fmla="*/ 0 h 3429000"/>
              <a:gd name="connsiteX0" fmla="*/ 0 w 6858000"/>
              <a:gd name="connsiteY0" fmla="*/ 0 h 3857625"/>
              <a:gd name="connsiteX1" fmla="*/ 6096000 w 6858000"/>
              <a:gd name="connsiteY1" fmla="*/ 0 h 3857625"/>
              <a:gd name="connsiteX2" fmla="*/ 6096000 w 6858000"/>
              <a:gd name="connsiteY2" fmla="*/ 3429000 h 3857625"/>
              <a:gd name="connsiteX3" fmla="*/ 0 w 6858000"/>
              <a:gd name="connsiteY3" fmla="*/ 3429000 h 3857625"/>
              <a:gd name="connsiteX4" fmla="*/ 0 w 6858000"/>
              <a:gd name="connsiteY4" fmla="*/ 0 h 3857625"/>
              <a:gd name="connsiteX0" fmla="*/ 0 w 8460825"/>
              <a:gd name="connsiteY0" fmla="*/ 19050 h 3877866"/>
              <a:gd name="connsiteX1" fmla="*/ 8153400 w 8460825"/>
              <a:gd name="connsiteY1" fmla="*/ 0 h 3877866"/>
              <a:gd name="connsiteX2" fmla="*/ 6096000 w 8460825"/>
              <a:gd name="connsiteY2" fmla="*/ 3448050 h 3877866"/>
              <a:gd name="connsiteX3" fmla="*/ 0 w 8460825"/>
              <a:gd name="connsiteY3" fmla="*/ 3448050 h 3877866"/>
              <a:gd name="connsiteX4" fmla="*/ 0 w 8460825"/>
              <a:gd name="connsiteY4" fmla="*/ 19050 h 3877866"/>
              <a:gd name="connsiteX0" fmla="*/ 0 w 8153400"/>
              <a:gd name="connsiteY0" fmla="*/ 19050 h 3877866"/>
              <a:gd name="connsiteX1" fmla="*/ 8153400 w 8153400"/>
              <a:gd name="connsiteY1" fmla="*/ 0 h 3877866"/>
              <a:gd name="connsiteX2" fmla="*/ 6096000 w 8153400"/>
              <a:gd name="connsiteY2" fmla="*/ 3448050 h 3877866"/>
              <a:gd name="connsiteX3" fmla="*/ 0 w 8153400"/>
              <a:gd name="connsiteY3" fmla="*/ 3448050 h 3877866"/>
              <a:gd name="connsiteX4" fmla="*/ 0 w 8153400"/>
              <a:gd name="connsiteY4" fmla="*/ 19050 h 3877866"/>
              <a:gd name="connsiteX0" fmla="*/ 0 w 8153400"/>
              <a:gd name="connsiteY0" fmla="*/ 19050 h 3658796"/>
              <a:gd name="connsiteX1" fmla="*/ 8153400 w 8153400"/>
              <a:gd name="connsiteY1" fmla="*/ 0 h 3658796"/>
              <a:gd name="connsiteX2" fmla="*/ 6096000 w 8153400"/>
              <a:gd name="connsiteY2" fmla="*/ 3448050 h 3658796"/>
              <a:gd name="connsiteX3" fmla="*/ 0 w 8153400"/>
              <a:gd name="connsiteY3" fmla="*/ 3448050 h 3658796"/>
              <a:gd name="connsiteX4" fmla="*/ 0 w 8153400"/>
              <a:gd name="connsiteY4" fmla="*/ 19050 h 3658796"/>
              <a:gd name="connsiteX0" fmla="*/ 19050 w 8172450"/>
              <a:gd name="connsiteY0" fmla="*/ 19050 h 5402031"/>
              <a:gd name="connsiteX1" fmla="*/ 8172450 w 8172450"/>
              <a:gd name="connsiteY1" fmla="*/ 0 h 5402031"/>
              <a:gd name="connsiteX2" fmla="*/ 6115050 w 8172450"/>
              <a:gd name="connsiteY2" fmla="*/ 3448050 h 5402031"/>
              <a:gd name="connsiteX3" fmla="*/ 0 w 8172450"/>
              <a:gd name="connsiteY3" fmla="*/ 5276850 h 5402031"/>
              <a:gd name="connsiteX4" fmla="*/ 19050 w 8172450"/>
              <a:gd name="connsiteY4" fmla="*/ 19050 h 5402031"/>
              <a:gd name="connsiteX0" fmla="*/ 19050 w 8172450"/>
              <a:gd name="connsiteY0" fmla="*/ 19050 h 5276850"/>
              <a:gd name="connsiteX1" fmla="*/ 8172450 w 8172450"/>
              <a:gd name="connsiteY1" fmla="*/ 0 h 5276850"/>
              <a:gd name="connsiteX2" fmla="*/ 6115050 w 8172450"/>
              <a:gd name="connsiteY2" fmla="*/ 3448050 h 5276850"/>
              <a:gd name="connsiteX3" fmla="*/ 0 w 8172450"/>
              <a:gd name="connsiteY3" fmla="*/ 5276850 h 5276850"/>
              <a:gd name="connsiteX4" fmla="*/ 19050 w 8172450"/>
              <a:gd name="connsiteY4" fmla="*/ 19050 h 5276850"/>
              <a:gd name="connsiteX0" fmla="*/ 0 w 8153400"/>
              <a:gd name="connsiteY0" fmla="*/ 19050 h 5274469"/>
              <a:gd name="connsiteX1" fmla="*/ 8153400 w 8153400"/>
              <a:gd name="connsiteY1" fmla="*/ 0 h 5274469"/>
              <a:gd name="connsiteX2" fmla="*/ 6096000 w 8153400"/>
              <a:gd name="connsiteY2" fmla="*/ 3448050 h 5274469"/>
              <a:gd name="connsiteX3" fmla="*/ 2381 w 8153400"/>
              <a:gd name="connsiteY3" fmla="*/ 5274469 h 5274469"/>
              <a:gd name="connsiteX4" fmla="*/ 0 w 8153400"/>
              <a:gd name="connsiteY4" fmla="*/ 19050 h 5274469"/>
              <a:gd name="connsiteX0" fmla="*/ 2486 w 8155886"/>
              <a:gd name="connsiteY0" fmla="*/ 19050 h 5274469"/>
              <a:gd name="connsiteX1" fmla="*/ 8155886 w 8155886"/>
              <a:gd name="connsiteY1" fmla="*/ 0 h 5274469"/>
              <a:gd name="connsiteX2" fmla="*/ 6098486 w 8155886"/>
              <a:gd name="connsiteY2" fmla="*/ 3448050 h 5274469"/>
              <a:gd name="connsiteX3" fmla="*/ 105 w 8155886"/>
              <a:gd name="connsiteY3" fmla="*/ 5274469 h 5274469"/>
              <a:gd name="connsiteX4" fmla="*/ 2486 w 8155886"/>
              <a:gd name="connsiteY4" fmla="*/ 19050 h 5274469"/>
              <a:gd name="connsiteX0" fmla="*/ 2486 w 8153505"/>
              <a:gd name="connsiteY0" fmla="*/ 2382 h 5257801"/>
              <a:gd name="connsiteX1" fmla="*/ 8153505 w 8153505"/>
              <a:gd name="connsiteY1" fmla="*/ 0 h 5257801"/>
              <a:gd name="connsiteX2" fmla="*/ 6098486 w 8153505"/>
              <a:gd name="connsiteY2" fmla="*/ 3431382 h 5257801"/>
              <a:gd name="connsiteX3" fmla="*/ 105 w 8153505"/>
              <a:gd name="connsiteY3" fmla="*/ 5257801 h 5257801"/>
              <a:gd name="connsiteX4" fmla="*/ 2486 w 8153505"/>
              <a:gd name="connsiteY4" fmla="*/ 2382 h 525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3505" h="5257801">
                <a:moveTo>
                  <a:pt x="2486" y="2382"/>
                </a:moveTo>
                <a:lnTo>
                  <a:pt x="8153505" y="0"/>
                </a:lnTo>
                <a:cubicBezTo>
                  <a:pt x="4940405" y="1314450"/>
                  <a:pt x="7457386" y="2555082"/>
                  <a:pt x="6098486" y="3431382"/>
                </a:cubicBezTo>
                <a:cubicBezTo>
                  <a:pt x="4739586" y="4307682"/>
                  <a:pt x="1130405" y="2857501"/>
                  <a:pt x="105" y="5257801"/>
                </a:cubicBezTo>
                <a:cubicBezTo>
                  <a:pt x="-689" y="3505995"/>
                  <a:pt x="3280" y="1754188"/>
                  <a:pt x="2486" y="2382"/>
                </a:cubicBezTo>
                <a:close/>
              </a:path>
            </a:pathLst>
          </a:custGeom>
          <a:gradFill flip="none" rotWithShape="1">
            <a:gsLst>
              <a:gs pos="0">
                <a:srgbClr val="FFCB05"/>
              </a:gs>
              <a:gs pos="75000">
                <a:srgbClr val="F23C50"/>
              </a:gs>
              <a:gs pos="100000">
                <a:srgbClr val="F23C50"/>
              </a:gs>
            </a:gsLst>
            <a:lin ang="4200000" scaled="0"/>
            <a:tileRect/>
          </a:gradFill>
          <a:ln>
            <a:noFill/>
          </a:ln>
          <a:effectLst>
            <a:outerShdw blurRad="254000" dir="12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EC62041-F301-4B58-9414-13D728E522FB}"/>
              </a:ext>
            </a:extLst>
          </p:cNvPr>
          <p:cNvSpPr/>
          <p:nvPr/>
        </p:nvSpPr>
        <p:spPr>
          <a:xfrm>
            <a:off x="595086" y="667657"/>
            <a:ext cx="10972800" cy="5471886"/>
          </a:xfrm>
          <a:prstGeom prst="roundRect">
            <a:avLst>
              <a:gd name="adj" fmla="val 8444"/>
            </a:avLst>
          </a:prstGeom>
          <a:gradFill flip="none" rotWithShape="1">
            <a:gsLst>
              <a:gs pos="0">
                <a:srgbClr val="4AD9D9"/>
              </a:gs>
              <a:gs pos="100000">
                <a:srgbClr val="002060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E3A1E7-7EC7-41A1-AAEC-9A3519518857}"/>
              </a:ext>
            </a:extLst>
          </p:cNvPr>
          <p:cNvSpPr/>
          <p:nvPr/>
        </p:nvSpPr>
        <p:spPr>
          <a:xfrm>
            <a:off x="595086" y="4778829"/>
            <a:ext cx="10972800" cy="1360714"/>
          </a:xfrm>
          <a:prstGeom prst="roundRect">
            <a:avLst>
              <a:gd name="adj" fmla="val 33006"/>
            </a:avLst>
          </a:prstGeom>
          <a:solidFill>
            <a:srgbClr val="E9F1E9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D5740C-98D0-4289-9146-C838FD53F9F3}"/>
              </a:ext>
            </a:extLst>
          </p:cNvPr>
          <p:cNvSpPr txBox="1"/>
          <p:nvPr/>
        </p:nvSpPr>
        <p:spPr>
          <a:xfrm>
            <a:off x="943429" y="972457"/>
            <a:ext cx="1020354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kern="4100" spc="2130" dirty="0">
                <a:solidFill>
                  <a:srgbClr val="E9F1E9">
                    <a:alpha val="22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NEW</a:t>
            </a:r>
            <a:br>
              <a:rPr lang="en-US" sz="11500" b="1" dirty="0">
                <a:solidFill>
                  <a:srgbClr val="E9F1E9">
                    <a:alpha val="22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6600" b="1" spc="600" dirty="0">
                <a:solidFill>
                  <a:srgbClr val="E9F1E9">
                    <a:alpha val="22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ARRIVAL</a:t>
            </a:r>
            <a:endParaRPr lang="en-US" sz="11500" b="1" spc="600" dirty="0">
              <a:solidFill>
                <a:srgbClr val="E9F1E9">
                  <a:alpha val="22000"/>
                </a:srgb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C53D55-DE5D-4CC9-921F-A38134505F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084" y="846377"/>
            <a:ext cx="2990021" cy="340317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BB0AA1-FC7C-442B-B853-860F6E430151}"/>
              </a:ext>
            </a:extLst>
          </p:cNvPr>
          <p:cNvSpPr/>
          <p:nvPr/>
        </p:nvSpPr>
        <p:spPr>
          <a:xfrm>
            <a:off x="4162595" y="4431053"/>
            <a:ext cx="3773714" cy="69555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WEDDING RINGS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586F02-642C-424E-8862-BF1BAA68F31D}"/>
              </a:ext>
            </a:extLst>
          </p:cNvPr>
          <p:cNvSpPr txBox="1"/>
          <p:nvPr/>
        </p:nvSpPr>
        <p:spPr>
          <a:xfrm>
            <a:off x="2226128" y="5232070"/>
            <a:ext cx="7743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swald Regular" panose="02000503000000000000" pitchFamily="2" charset="0"/>
              </a:rPr>
              <a:t>6cm wedding gold ring with blue diamond stone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198167-2025-492F-BD71-A5476D37EB65}"/>
              </a:ext>
            </a:extLst>
          </p:cNvPr>
          <p:cNvSpPr txBox="1"/>
          <p:nvPr/>
        </p:nvSpPr>
        <p:spPr>
          <a:xfrm>
            <a:off x="3775528" y="6377537"/>
            <a:ext cx="464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/>
              </a:solidFill>
              <a:latin typeface="Oswald Regular" panose="02000503000000000000" pitchFamily="2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Oswald Regular" panose="02000503000000000000" pitchFamily="2" charset="0"/>
              </a:rPr>
              <a:t>Model RS00-002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C034601-8C82-4FE7-8475-A1CC724449CC}"/>
              </a:ext>
            </a:extLst>
          </p:cNvPr>
          <p:cNvSpPr/>
          <p:nvPr/>
        </p:nvSpPr>
        <p:spPr>
          <a:xfrm>
            <a:off x="8765707" y="1204310"/>
            <a:ext cx="2591593" cy="924020"/>
          </a:xfrm>
          <a:prstGeom prst="roundRect">
            <a:avLst>
              <a:gd name="adj" fmla="val 50000"/>
            </a:avLst>
          </a:prstGeom>
          <a:solidFill>
            <a:srgbClr val="36B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D74C756-C351-4F76-8AB0-FDC2BC95B834}"/>
              </a:ext>
            </a:extLst>
          </p:cNvPr>
          <p:cNvSpPr/>
          <p:nvPr/>
        </p:nvSpPr>
        <p:spPr>
          <a:xfrm>
            <a:off x="8468797" y="1102710"/>
            <a:ext cx="1127220" cy="1127220"/>
          </a:xfrm>
          <a:prstGeom prst="ellipse">
            <a:avLst/>
          </a:prstGeom>
          <a:solidFill>
            <a:srgbClr val="F2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trike="sngStrike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$499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D99FAC-EA04-4726-A526-B312C17D2023}"/>
              </a:ext>
            </a:extLst>
          </p:cNvPr>
          <p:cNvSpPr/>
          <p:nvPr/>
        </p:nvSpPr>
        <p:spPr>
          <a:xfrm>
            <a:off x="9817723" y="1435487"/>
            <a:ext cx="896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$299</a:t>
            </a:r>
          </a:p>
        </p:txBody>
      </p:sp>
    </p:spTree>
    <p:extLst>
      <p:ext uri="{BB962C8B-B14F-4D97-AF65-F5344CB8AC3E}">
        <p14:creationId xmlns:p14="http://schemas.microsoft.com/office/powerpoint/2010/main" val="265475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7000">
        <p14:pan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AD9D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9167E-6 2.22222E-6 L -4.79167E-6 -0.0925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6" grpId="0" animBg="1"/>
      <p:bldP spid="14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91CDB8-5972-41BA-A48E-FC31FF1A4C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5000">
                <a:srgbClr val="FB9622"/>
              </a:gs>
              <a:gs pos="0">
                <a:srgbClr val="FFCB05"/>
              </a:gs>
              <a:gs pos="75000">
                <a:srgbClr val="F6603E"/>
              </a:gs>
              <a:gs pos="100000">
                <a:srgbClr val="F23C5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AFFB6F-3CC5-4ECE-A31B-49FC8C224CDB}"/>
              </a:ext>
            </a:extLst>
          </p:cNvPr>
          <p:cNvSpPr/>
          <p:nvPr/>
        </p:nvSpPr>
        <p:spPr>
          <a:xfrm>
            <a:off x="-2487" y="-2382"/>
            <a:ext cx="8153505" cy="5257801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  <a:gd name="connsiteX4" fmla="*/ 0 w 6096000"/>
              <a:gd name="connsiteY4" fmla="*/ 0 h 3429000"/>
              <a:gd name="connsiteX0" fmla="*/ 0 w 6858000"/>
              <a:gd name="connsiteY0" fmla="*/ 0 h 3857625"/>
              <a:gd name="connsiteX1" fmla="*/ 6096000 w 6858000"/>
              <a:gd name="connsiteY1" fmla="*/ 0 h 3857625"/>
              <a:gd name="connsiteX2" fmla="*/ 6096000 w 6858000"/>
              <a:gd name="connsiteY2" fmla="*/ 3429000 h 3857625"/>
              <a:gd name="connsiteX3" fmla="*/ 0 w 6858000"/>
              <a:gd name="connsiteY3" fmla="*/ 3429000 h 3857625"/>
              <a:gd name="connsiteX4" fmla="*/ 0 w 6858000"/>
              <a:gd name="connsiteY4" fmla="*/ 0 h 3857625"/>
              <a:gd name="connsiteX0" fmla="*/ 0 w 8460825"/>
              <a:gd name="connsiteY0" fmla="*/ 19050 h 3877866"/>
              <a:gd name="connsiteX1" fmla="*/ 8153400 w 8460825"/>
              <a:gd name="connsiteY1" fmla="*/ 0 h 3877866"/>
              <a:gd name="connsiteX2" fmla="*/ 6096000 w 8460825"/>
              <a:gd name="connsiteY2" fmla="*/ 3448050 h 3877866"/>
              <a:gd name="connsiteX3" fmla="*/ 0 w 8460825"/>
              <a:gd name="connsiteY3" fmla="*/ 3448050 h 3877866"/>
              <a:gd name="connsiteX4" fmla="*/ 0 w 8460825"/>
              <a:gd name="connsiteY4" fmla="*/ 19050 h 3877866"/>
              <a:gd name="connsiteX0" fmla="*/ 0 w 8153400"/>
              <a:gd name="connsiteY0" fmla="*/ 19050 h 3877866"/>
              <a:gd name="connsiteX1" fmla="*/ 8153400 w 8153400"/>
              <a:gd name="connsiteY1" fmla="*/ 0 h 3877866"/>
              <a:gd name="connsiteX2" fmla="*/ 6096000 w 8153400"/>
              <a:gd name="connsiteY2" fmla="*/ 3448050 h 3877866"/>
              <a:gd name="connsiteX3" fmla="*/ 0 w 8153400"/>
              <a:gd name="connsiteY3" fmla="*/ 3448050 h 3877866"/>
              <a:gd name="connsiteX4" fmla="*/ 0 w 8153400"/>
              <a:gd name="connsiteY4" fmla="*/ 19050 h 3877866"/>
              <a:gd name="connsiteX0" fmla="*/ 0 w 8153400"/>
              <a:gd name="connsiteY0" fmla="*/ 19050 h 3658796"/>
              <a:gd name="connsiteX1" fmla="*/ 8153400 w 8153400"/>
              <a:gd name="connsiteY1" fmla="*/ 0 h 3658796"/>
              <a:gd name="connsiteX2" fmla="*/ 6096000 w 8153400"/>
              <a:gd name="connsiteY2" fmla="*/ 3448050 h 3658796"/>
              <a:gd name="connsiteX3" fmla="*/ 0 w 8153400"/>
              <a:gd name="connsiteY3" fmla="*/ 3448050 h 3658796"/>
              <a:gd name="connsiteX4" fmla="*/ 0 w 8153400"/>
              <a:gd name="connsiteY4" fmla="*/ 19050 h 3658796"/>
              <a:gd name="connsiteX0" fmla="*/ 19050 w 8172450"/>
              <a:gd name="connsiteY0" fmla="*/ 19050 h 5402031"/>
              <a:gd name="connsiteX1" fmla="*/ 8172450 w 8172450"/>
              <a:gd name="connsiteY1" fmla="*/ 0 h 5402031"/>
              <a:gd name="connsiteX2" fmla="*/ 6115050 w 8172450"/>
              <a:gd name="connsiteY2" fmla="*/ 3448050 h 5402031"/>
              <a:gd name="connsiteX3" fmla="*/ 0 w 8172450"/>
              <a:gd name="connsiteY3" fmla="*/ 5276850 h 5402031"/>
              <a:gd name="connsiteX4" fmla="*/ 19050 w 8172450"/>
              <a:gd name="connsiteY4" fmla="*/ 19050 h 5402031"/>
              <a:gd name="connsiteX0" fmla="*/ 19050 w 8172450"/>
              <a:gd name="connsiteY0" fmla="*/ 19050 h 5276850"/>
              <a:gd name="connsiteX1" fmla="*/ 8172450 w 8172450"/>
              <a:gd name="connsiteY1" fmla="*/ 0 h 5276850"/>
              <a:gd name="connsiteX2" fmla="*/ 6115050 w 8172450"/>
              <a:gd name="connsiteY2" fmla="*/ 3448050 h 5276850"/>
              <a:gd name="connsiteX3" fmla="*/ 0 w 8172450"/>
              <a:gd name="connsiteY3" fmla="*/ 5276850 h 5276850"/>
              <a:gd name="connsiteX4" fmla="*/ 19050 w 8172450"/>
              <a:gd name="connsiteY4" fmla="*/ 19050 h 5276850"/>
              <a:gd name="connsiteX0" fmla="*/ 0 w 8153400"/>
              <a:gd name="connsiteY0" fmla="*/ 19050 h 5274469"/>
              <a:gd name="connsiteX1" fmla="*/ 8153400 w 8153400"/>
              <a:gd name="connsiteY1" fmla="*/ 0 h 5274469"/>
              <a:gd name="connsiteX2" fmla="*/ 6096000 w 8153400"/>
              <a:gd name="connsiteY2" fmla="*/ 3448050 h 5274469"/>
              <a:gd name="connsiteX3" fmla="*/ 2381 w 8153400"/>
              <a:gd name="connsiteY3" fmla="*/ 5274469 h 5274469"/>
              <a:gd name="connsiteX4" fmla="*/ 0 w 8153400"/>
              <a:gd name="connsiteY4" fmla="*/ 19050 h 5274469"/>
              <a:gd name="connsiteX0" fmla="*/ 2486 w 8155886"/>
              <a:gd name="connsiteY0" fmla="*/ 19050 h 5274469"/>
              <a:gd name="connsiteX1" fmla="*/ 8155886 w 8155886"/>
              <a:gd name="connsiteY1" fmla="*/ 0 h 5274469"/>
              <a:gd name="connsiteX2" fmla="*/ 6098486 w 8155886"/>
              <a:gd name="connsiteY2" fmla="*/ 3448050 h 5274469"/>
              <a:gd name="connsiteX3" fmla="*/ 105 w 8155886"/>
              <a:gd name="connsiteY3" fmla="*/ 5274469 h 5274469"/>
              <a:gd name="connsiteX4" fmla="*/ 2486 w 8155886"/>
              <a:gd name="connsiteY4" fmla="*/ 19050 h 5274469"/>
              <a:gd name="connsiteX0" fmla="*/ 2486 w 8153505"/>
              <a:gd name="connsiteY0" fmla="*/ 2382 h 5257801"/>
              <a:gd name="connsiteX1" fmla="*/ 8153505 w 8153505"/>
              <a:gd name="connsiteY1" fmla="*/ 0 h 5257801"/>
              <a:gd name="connsiteX2" fmla="*/ 6098486 w 8153505"/>
              <a:gd name="connsiteY2" fmla="*/ 3431382 h 5257801"/>
              <a:gd name="connsiteX3" fmla="*/ 105 w 8153505"/>
              <a:gd name="connsiteY3" fmla="*/ 5257801 h 5257801"/>
              <a:gd name="connsiteX4" fmla="*/ 2486 w 8153505"/>
              <a:gd name="connsiteY4" fmla="*/ 2382 h 525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3505" h="5257801">
                <a:moveTo>
                  <a:pt x="2486" y="2382"/>
                </a:moveTo>
                <a:lnTo>
                  <a:pt x="8153505" y="0"/>
                </a:lnTo>
                <a:cubicBezTo>
                  <a:pt x="4940405" y="1314450"/>
                  <a:pt x="7457386" y="2555082"/>
                  <a:pt x="6098486" y="3431382"/>
                </a:cubicBezTo>
                <a:cubicBezTo>
                  <a:pt x="4739586" y="4307682"/>
                  <a:pt x="1130405" y="2857501"/>
                  <a:pt x="105" y="5257801"/>
                </a:cubicBezTo>
                <a:cubicBezTo>
                  <a:pt x="-689" y="3505995"/>
                  <a:pt x="3280" y="1754188"/>
                  <a:pt x="2486" y="2382"/>
                </a:cubicBezTo>
                <a:close/>
              </a:path>
            </a:pathLst>
          </a:custGeom>
          <a:gradFill flip="none" rotWithShape="1">
            <a:gsLst>
              <a:gs pos="0">
                <a:srgbClr val="FFCB05"/>
              </a:gs>
              <a:gs pos="75000">
                <a:srgbClr val="F23C50"/>
              </a:gs>
              <a:gs pos="100000">
                <a:srgbClr val="F23C50"/>
              </a:gs>
            </a:gsLst>
            <a:lin ang="4200000" scaled="0"/>
            <a:tileRect/>
          </a:gradFill>
          <a:ln>
            <a:noFill/>
          </a:ln>
          <a:effectLst>
            <a:outerShdw blurRad="254000" dir="12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EC62041-F301-4B58-9414-13D728E522FB}"/>
              </a:ext>
            </a:extLst>
          </p:cNvPr>
          <p:cNvSpPr/>
          <p:nvPr/>
        </p:nvSpPr>
        <p:spPr>
          <a:xfrm>
            <a:off x="595086" y="667657"/>
            <a:ext cx="10972800" cy="5471886"/>
          </a:xfrm>
          <a:prstGeom prst="roundRect">
            <a:avLst>
              <a:gd name="adj" fmla="val 8444"/>
            </a:avLst>
          </a:prstGeom>
          <a:gradFill flip="none" rotWithShape="1">
            <a:gsLst>
              <a:gs pos="0">
                <a:srgbClr val="4AD9D9"/>
              </a:gs>
              <a:gs pos="100000">
                <a:srgbClr val="FFCB05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E3A1E7-7EC7-41A1-AAEC-9A3519518857}"/>
              </a:ext>
            </a:extLst>
          </p:cNvPr>
          <p:cNvSpPr/>
          <p:nvPr/>
        </p:nvSpPr>
        <p:spPr>
          <a:xfrm>
            <a:off x="595086" y="4778829"/>
            <a:ext cx="10972800" cy="1360714"/>
          </a:xfrm>
          <a:prstGeom prst="roundRect">
            <a:avLst>
              <a:gd name="adj" fmla="val 33006"/>
            </a:avLst>
          </a:prstGeom>
          <a:solidFill>
            <a:srgbClr val="E9F1E9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D5740C-98D0-4289-9146-C838FD53F9F3}"/>
              </a:ext>
            </a:extLst>
          </p:cNvPr>
          <p:cNvSpPr txBox="1"/>
          <p:nvPr/>
        </p:nvSpPr>
        <p:spPr>
          <a:xfrm>
            <a:off x="943429" y="972457"/>
            <a:ext cx="1020354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kern="4100" spc="2130" dirty="0">
                <a:solidFill>
                  <a:srgbClr val="E9F1E9">
                    <a:alpha val="22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FLAT</a:t>
            </a:r>
            <a:br>
              <a:rPr lang="en-US" sz="11500" b="1" dirty="0">
                <a:solidFill>
                  <a:srgbClr val="E9F1E9">
                    <a:alpha val="22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6600" b="1" spc="600" dirty="0">
                <a:solidFill>
                  <a:srgbClr val="E9F1E9">
                    <a:alpha val="22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SALE</a:t>
            </a:r>
            <a:endParaRPr lang="en-US" sz="11500" b="1" spc="600" dirty="0">
              <a:solidFill>
                <a:srgbClr val="E9F1E9">
                  <a:alpha val="22000"/>
                </a:srgb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C53D55-DE5D-4CC9-921F-A38134505F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084" y="1052953"/>
            <a:ext cx="3378100" cy="33781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BB0AA1-FC7C-442B-B853-860F6E430151}"/>
              </a:ext>
            </a:extLst>
          </p:cNvPr>
          <p:cNvSpPr/>
          <p:nvPr/>
        </p:nvSpPr>
        <p:spPr>
          <a:xfrm>
            <a:off x="4162595" y="4431053"/>
            <a:ext cx="3773714" cy="69555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INDIAN GOLD NECKLACE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586F02-642C-424E-8862-BF1BAA68F31D}"/>
              </a:ext>
            </a:extLst>
          </p:cNvPr>
          <p:cNvSpPr txBox="1"/>
          <p:nvPr/>
        </p:nvSpPr>
        <p:spPr>
          <a:xfrm>
            <a:off x="2226128" y="5232070"/>
            <a:ext cx="7743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Oswald Regular" panose="02000503000000000000" pitchFamily="2" charset="0"/>
              </a:rPr>
              <a:t>Ladies necklace chain by gold plated pendants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198167-2025-492F-BD71-A5476D37EB65}"/>
              </a:ext>
            </a:extLst>
          </p:cNvPr>
          <p:cNvSpPr txBox="1"/>
          <p:nvPr/>
        </p:nvSpPr>
        <p:spPr>
          <a:xfrm>
            <a:off x="3775528" y="6377537"/>
            <a:ext cx="464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/>
              </a:solidFill>
              <a:latin typeface="Oswald Regular" panose="02000503000000000000" pitchFamily="2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Oswald Regular" panose="02000503000000000000" pitchFamily="2" charset="0"/>
              </a:rPr>
              <a:t>Model RS00-003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C034601-8C82-4FE7-8475-A1CC724449CC}"/>
              </a:ext>
            </a:extLst>
          </p:cNvPr>
          <p:cNvSpPr/>
          <p:nvPr/>
        </p:nvSpPr>
        <p:spPr>
          <a:xfrm>
            <a:off x="8765707" y="1204310"/>
            <a:ext cx="2591593" cy="924020"/>
          </a:xfrm>
          <a:prstGeom prst="roundRect">
            <a:avLst>
              <a:gd name="adj" fmla="val 50000"/>
            </a:avLst>
          </a:prstGeom>
          <a:solidFill>
            <a:srgbClr val="36B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D74C756-C351-4F76-8AB0-FDC2BC95B834}"/>
              </a:ext>
            </a:extLst>
          </p:cNvPr>
          <p:cNvSpPr/>
          <p:nvPr/>
        </p:nvSpPr>
        <p:spPr>
          <a:xfrm>
            <a:off x="8468797" y="1102710"/>
            <a:ext cx="1127220" cy="1127220"/>
          </a:xfrm>
          <a:prstGeom prst="ellipse">
            <a:avLst/>
          </a:prstGeom>
          <a:solidFill>
            <a:srgbClr val="F2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trike="sngStrike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$599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D99FAC-EA04-4726-A526-B312C17D2023}"/>
              </a:ext>
            </a:extLst>
          </p:cNvPr>
          <p:cNvSpPr/>
          <p:nvPr/>
        </p:nvSpPr>
        <p:spPr>
          <a:xfrm>
            <a:off x="9817723" y="1435487"/>
            <a:ext cx="896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$399</a:t>
            </a:r>
          </a:p>
        </p:txBody>
      </p:sp>
    </p:spTree>
    <p:extLst>
      <p:ext uri="{BB962C8B-B14F-4D97-AF65-F5344CB8AC3E}">
        <p14:creationId xmlns:p14="http://schemas.microsoft.com/office/powerpoint/2010/main" val="387247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7000">
        <p14:pan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AD9D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08333E-7 1.48148E-6 L -2.08333E-7 -0.0925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6" grpId="0" animBg="1"/>
      <p:bldP spid="14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91CDB8-5972-41BA-A48E-FC31FF1A4C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5000">
                <a:srgbClr val="FB9622"/>
              </a:gs>
              <a:gs pos="0">
                <a:srgbClr val="FFCB05"/>
              </a:gs>
              <a:gs pos="75000">
                <a:srgbClr val="F6603E"/>
              </a:gs>
              <a:gs pos="100000">
                <a:srgbClr val="F23C5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AFFB6F-3CC5-4ECE-A31B-49FC8C224CDB}"/>
              </a:ext>
            </a:extLst>
          </p:cNvPr>
          <p:cNvSpPr/>
          <p:nvPr/>
        </p:nvSpPr>
        <p:spPr>
          <a:xfrm>
            <a:off x="-2487" y="-2382"/>
            <a:ext cx="8153505" cy="5257801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  <a:gd name="connsiteX4" fmla="*/ 0 w 6096000"/>
              <a:gd name="connsiteY4" fmla="*/ 0 h 3429000"/>
              <a:gd name="connsiteX0" fmla="*/ 0 w 6858000"/>
              <a:gd name="connsiteY0" fmla="*/ 0 h 3857625"/>
              <a:gd name="connsiteX1" fmla="*/ 6096000 w 6858000"/>
              <a:gd name="connsiteY1" fmla="*/ 0 h 3857625"/>
              <a:gd name="connsiteX2" fmla="*/ 6096000 w 6858000"/>
              <a:gd name="connsiteY2" fmla="*/ 3429000 h 3857625"/>
              <a:gd name="connsiteX3" fmla="*/ 0 w 6858000"/>
              <a:gd name="connsiteY3" fmla="*/ 3429000 h 3857625"/>
              <a:gd name="connsiteX4" fmla="*/ 0 w 6858000"/>
              <a:gd name="connsiteY4" fmla="*/ 0 h 3857625"/>
              <a:gd name="connsiteX0" fmla="*/ 0 w 8460825"/>
              <a:gd name="connsiteY0" fmla="*/ 19050 h 3877866"/>
              <a:gd name="connsiteX1" fmla="*/ 8153400 w 8460825"/>
              <a:gd name="connsiteY1" fmla="*/ 0 h 3877866"/>
              <a:gd name="connsiteX2" fmla="*/ 6096000 w 8460825"/>
              <a:gd name="connsiteY2" fmla="*/ 3448050 h 3877866"/>
              <a:gd name="connsiteX3" fmla="*/ 0 w 8460825"/>
              <a:gd name="connsiteY3" fmla="*/ 3448050 h 3877866"/>
              <a:gd name="connsiteX4" fmla="*/ 0 w 8460825"/>
              <a:gd name="connsiteY4" fmla="*/ 19050 h 3877866"/>
              <a:gd name="connsiteX0" fmla="*/ 0 w 8153400"/>
              <a:gd name="connsiteY0" fmla="*/ 19050 h 3877866"/>
              <a:gd name="connsiteX1" fmla="*/ 8153400 w 8153400"/>
              <a:gd name="connsiteY1" fmla="*/ 0 h 3877866"/>
              <a:gd name="connsiteX2" fmla="*/ 6096000 w 8153400"/>
              <a:gd name="connsiteY2" fmla="*/ 3448050 h 3877866"/>
              <a:gd name="connsiteX3" fmla="*/ 0 w 8153400"/>
              <a:gd name="connsiteY3" fmla="*/ 3448050 h 3877866"/>
              <a:gd name="connsiteX4" fmla="*/ 0 w 8153400"/>
              <a:gd name="connsiteY4" fmla="*/ 19050 h 3877866"/>
              <a:gd name="connsiteX0" fmla="*/ 0 w 8153400"/>
              <a:gd name="connsiteY0" fmla="*/ 19050 h 3658796"/>
              <a:gd name="connsiteX1" fmla="*/ 8153400 w 8153400"/>
              <a:gd name="connsiteY1" fmla="*/ 0 h 3658796"/>
              <a:gd name="connsiteX2" fmla="*/ 6096000 w 8153400"/>
              <a:gd name="connsiteY2" fmla="*/ 3448050 h 3658796"/>
              <a:gd name="connsiteX3" fmla="*/ 0 w 8153400"/>
              <a:gd name="connsiteY3" fmla="*/ 3448050 h 3658796"/>
              <a:gd name="connsiteX4" fmla="*/ 0 w 8153400"/>
              <a:gd name="connsiteY4" fmla="*/ 19050 h 3658796"/>
              <a:gd name="connsiteX0" fmla="*/ 19050 w 8172450"/>
              <a:gd name="connsiteY0" fmla="*/ 19050 h 5402031"/>
              <a:gd name="connsiteX1" fmla="*/ 8172450 w 8172450"/>
              <a:gd name="connsiteY1" fmla="*/ 0 h 5402031"/>
              <a:gd name="connsiteX2" fmla="*/ 6115050 w 8172450"/>
              <a:gd name="connsiteY2" fmla="*/ 3448050 h 5402031"/>
              <a:gd name="connsiteX3" fmla="*/ 0 w 8172450"/>
              <a:gd name="connsiteY3" fmla="*/ 5276850 h 5402031"/>
              <a:gd name="connsiteX4" fmla="*/ 19050 w 8172450"/>
              <a:gd name="connsiteY4" fmla="*/ 19050 h 5402031"/>
              <a:gd name="connsiteX0" fmla="*/ 19050 w 8172450"/>
              <a:gd name="connsiteY0" fmla="*/ 19050 h 5276850"/>
              <a:gd name="connsiteX1" fmla="*/ 8172450 w 8172450"/>
              <a:gd name="connsiteY1" fmla="*/ 0 h 5276850"/>
              <a:gd name="connsiteX2" fmla="*/ 6115050 w 8172450"/>
              <a:gd name="connsiteY2" fmla="*/ 3448050 h 5276850"/>
              <a:gd name="connsiteX3" fmla="*/ 0 w 8172450"/>
              <a:gd name="connsiteY3" fmla="*/ 5276850 h 5276850"/>
              <a:gd name="connsiteX4" fmla="*/ 19050 w 8172450"/>
              <a:gd name="connsiteY4" fmla="*/ 19050 h 5276850"/>
              <a:gd name="connsiteX0" fmla="*/ 0 w 8153400"/>
              <a:gd name="connsiteY0" fmla="*/ 19050 h 5274469"/>
              <a:gd name="connsiteX1" fmla="*/ 8153400 w 8153400"/>
              <a:gd name="connsiteY1" fmla="*/ 0 h 5274469"/>
              <a:gd name="connsiteX2" fmla="*/ 6096000 w 8153400"/>
              <a:gd name="connsiteY2" fmla="*/ 3448050 h 5274469"/>
              <a:gd name="connsiteX3" fmla="*/ 2381 w 8153400"/>
              <a:gd name="connsiteY3" fmla="*/ 5274469 h 5274469"/>
              <a:gd name="connsiteX4" fmla="*/ 0 w 8153400"/>
              <a:gd name="connsiteY4" fmla="*/ 19050 h 5274469"/>
              <a:gd name="connsiteX0" fmla="*/ 2486 w 8155886"/>
              <a:gd name="connsiteY0" fmla="*/ 19050 h 5274469"/>
              <a:gd name="connsiteX1" fmla="*/ 8155886 w 8155886"/>
              <a:gd name="connsiteY1" fmla="*/ 0 h 5274469"/>
              <a:gd name="connsiteX2" fmla="*/ 6098486 w 8155886"/>
              <a:gd name="connsiteY2" fmla="*/ 3448050 h 5274469"/>
              <a:gd name="connsiteX3" fmla="*/ 105 w 8155886"/>
              <a:gd name="connsiteY3" fmla="*/ 5274469 h 5274469"/>
              <a:gd name="connsiteX4" fmla="*/ 2486 w 8155886"/>
              <a:gd name="connsiteY4" fmla="*/ 19050 h 5274469"/>
              <a:gd name="connsiteX0" fmla="*/ 2486 w 8153505"/>
              <a:gd name="connsiteY0" fmla="*/ 2382 h 5257801"/>
              <a:gd name="connsiteX1" fmla="*/ 8153505 w 8153505"/>
              <a:gd name="connsiteY1" fmla="*/ 0 h 5257801"/>
              <a:gd name="connsiteX2" fmla="*/ 6098486 w 8153505"/>
              <a:gd name="connsiteY2" fmla="*/ 3431382 h 5257801"/>
              <a:gd name="connsiteX3" fmla="*/ 105 w 8153505"/>
              <a:gd name="connsiteY3" fmla="*/ 5257801 h 5257801"/>
              <a:gd name="connsiteX4" fmla="*/ 2486 w 8153505"/>
              <a:gd name="connsiteY4" fmla="*/ 2382 h 525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3505" h="5257801">
                <a:moveTo>
                  <a:pt x="2486" y="2382"/>
                </a:moveTo>
                <a:lnTo>
                  <a:pt x="8153505" y="0"/>
                </a:lnTo>
                <a:cubicBezTo>
                  <a:pt x="4940405" y="1314450"/>
                  <a:pt x="7457386" y="2555082"/>
                  <a:pt x="6098486" y="3431382"/>
                </a:cubicBezTo>
                <a:cubicBezTo>
                  <a:pt x="4739586" y="4307682"/>
                  <a:pt x="1130405" y="2857501"/>
                  <a:pt x="105" y="5257801"/>
                </a:cubicBezTo>
                <a:cubicBezTo>
                  <a:pt x="-689" y="3505995"/>
                  <a:pt x="3280" y="1754188"/>
                  <a:pt x="2486" y="2382"/>
                </a:cubicBezTo>
                <a:close/>
              </a:path>
            </a:pathLst>
          </a:custGeom>
          <a:gradFill flip="none" rotWithShape="1">
            <a:gsLst>
              <a:gs pos="0">
                <a:srgbClr val="FFCB05"/>
              </a:gs>
              <a:gs pos="75000">
                <a:srgbClr val="F23C50"/>
              </a:gs>
              <a:gs pos="100000">
                <a:srgbClr val="F23C50"/>
              </a:gs>
            </a:gsLst>
            <a:lin ang="4200000" scaled="0"/>
            <a:tileRect/>
          </a:gradFill>
          <a:ln>
            <a:noFill/>
          </a:ln>
          <a:effectLst>
            <a:outerShdw blurRad="254000" dir="12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EC62041-F301-4B58-9414-13D728E522FB}"/>
              </a:ext>
            </a:extLst>
          </p:cNvPr>
          <p:cNvSpPr/>
          <p:nvPr/>
        </p:nvSpPr>
        <p:spPr>
          <a:xfrm>
            <a:off x="2268548" y="667657"/>
            <a:ext cx="5500914" cy="5471886"/>
          </a:xfrm>
          <a:prstGeom prst="roundRect">
            <a:avLst>
              <a:gd name="adj" fmla="val 8444"/>
            </a:avLst>
          </a:prstGeom>
          <a:gradFill flip="none" rotWithShape="1">
            <a:gsLst>
              <a:gs pos="0">
                <a:srgbClr val="4AD9D9"/>
              </a:gs>
              <a:gs pos="100000">
                <a:srgbClr val="7030A0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E3A1E7-7EC7-41A1-AAEC-9A3519518857}"/>
              </a:ext>
            </a:extLst>
          </p:cNvPr>
          <p:cNvSpPr/>
          <p:nvPr/>
        </p:nvSpPr>
        <p:spPr>
          <a:xfrm>
            <a:off x="2268548" y="4778829"/>
            <a:ext cx="5500914" cy="1360714"/>
          </a:xfrm>
          <a:prstGeom prst="roundRect">
            <a:avLst>
              <a:gd name="adj" fmla="val 33006"/>
            </a:avLst>
          </a:prstGeom>
          <a:solidFill>
            <a:srgbClr val="E9F1E9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D5740C-98D0-4289-9146-C838FD53F9F3}"/>
              </a:ext>
            </a:extLst>
          </p:cNvPr>
          <p:cNvSpPr txBox="1"/>
          <p:nvPr/>
        </p:nvSpPr>
        <p:spPr>
          <a:xfrm rot="16200000">
            <a:off x="-2383657" y="2496784"/>
            <a:ext cx="686038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600" dirty="0">
                <a:solidFill>
                  <a:srgbClr val="E9F1E9">
                    <a:alpha val="22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SALE</a:t>
            </a:r>
            <a:endParaRPr lang="en-US" sz="8800" b="1" spc="600" dirty="0">
              <a:solidFill>
                <a:srgbClr val="E9F1E9">
                  <a:alpha val="22000"/>
                </a:srgb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C53D55-DE5D-4CC9-921F-A38134505F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55" y="1274033"/>
            <a:ext cx="3378100" cy="293594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BB0AA1-FC7C-442B-B853-860F6E430151}"/>
              </a:ext>
            </a:extLst>
          </p:cNvPr>
          <p:cNvSpPr/>
          <p:nvPr/>
        </p:nvSpPr>
        <p:spPr>
          <a:xfrm>
            <a:off x="3136400" y="4431053"/>
            <a:ext cx="3773714" cy="695550"/>
          </a:xfrm>
          <a:prstGeom prst="roundRect">
            <a:avLst>
              <a:gd name="adj" fmla="val 50000"/>
            </a:avLst>
          </a:prstGeom>
          <a:solidFill>
            <a:srgbClr val="F2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HEART STONE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586F02-642C-424E-8862-BF1BAA68F31D}"/>
              </a:ext>
            </a:extLst>
          </p:cNvPr>
          <p:cNvSpPr txBox="1"/>
          <p:nvPr/>
        </p:nvSpPr>
        <p:spPr>
          <a:xfrm>
            <a:off x="2574221" y="5232070"/>
            <a:ext cx="4889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swald Regular" panose="02000503000000000000" pitchFamily="2" charset="0"/>
              </a:rPr>
              <a:t>5cm red heart sapphire stone, 5cm green sapphire stone, 5cm blue sapphire stone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198167-2025-492F-BD71-A5476D37EB65}"/>
              </a:ext>
            </a:extLst>
          </p:cNvPr>
          <p:cNvSpPr txBox="1"/>
          <p:nvPr/>
        </p:nvSpPr>
        <p:spPr>
          <a:xfrm>
            <a:off x="3775528" y="6377537"/>
            <a:ext cx="464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/>
              </a:solidFill>
              <a:latin typeface="Oswald Regular" panose="02000503000000000000" pitchFamily="2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Oswald Regular" panose="02000503000000000000" pitchFamily="2" charset="0"/>
              </a:rPr>
              <a:t>Model RS00-004, RS00-005, RS00-006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1649875-AA3A-40BF-A7CB-1138DF5FEC4D}"/>
              </a:ext>
            </a:extLst>
          </p:cNvPr>
          <p:cNvSpPr/>
          <p:nvPr/>
        </p:nvSpPr>
        <p:spPr>
          <a:xfrm>
            <a:off x="8242420" y="667657"/>
            <a:ext cx="3297174" cy="2574307"/>
          </a:xfrm>
          <a:prstGeom prst="roundRect">
            <a:avLst>
              <a:gd name="adj" fmla="val 8444"/>
            </a:avLst>
          </a:prstGeom>
          <a:gradFill flip="none" rotWithShape="1">
            <a:gsLst>
              <a:gs pos="0">
                <a:srgbClr val="4AD9D9"/>
              </a:gs>
              <a:gs pos="100000">
                <a:srgbClr val="7030A0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73A38A8-953E-4C84-8109-0A93F5DF7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468" y="1237273"/>
            <a:ext cx="1831078" cy="1245133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4AB565-0E23-4525-9B0D-F6CFAD561DFB}"/>
              </a:ext>
            </a:extLst>
          </p:cNvPr>
          <p:cNvSpPr/>
          <p:nvPr/>
        </p:nvSpPr>
        <p:spPr>
          <a:xfrm>
            <a:off x="8266526" y="2693325"/>
            <a:ext cx="3273067" cy="548640"/>
          </a:xfrm>
          <a:prstGeom prst="roundRect">
            <a:avLst>
              <a:gd name="adj" fmla="val 38835"/>
            </a:avLst>
          </a:prstGeom>
          <a:solidFill>
            <a:srgbClr val="F2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GREEN SAPPHIRE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15AD102-BB17-4F7B-81D5-EEEA46181658}"/>
              </a:ext>
            </a:extLst>
          </p:cNvPr>
          <p:cNvSpPr/>
          <p:nvPr/>
        </p:nvSpPr>
        <p:spPr>
          <a:xfrm>
            <a:off x="8242420" y="3565235"/>
            <a:ext cx="3297174" cy="2574307"/>
          </a:xfrm>
          <a:prstGeom prst="roundRect">
            <a:avLst>
              <a:gd name="adj" fmla="val 8444"/>
            </a:avLst>
          </a:prstGeom>
          <a:gradFill flip="none" rotWithShape="1">
            <a:gsLst>
              <a:gs pos="0">
                <a:srgbClr val="4AD9D9"/>
              </a:gs>
              <a:gs pos="100000">
                <a:srgbClr val="7030A0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CC9B885-0617-4A6A-BAF2-E20B23C5ED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468" y="3845097"/>
            <a:ext cx="1831078" cy="1824641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242369F-A184-4553-9FAF-EB7BF4D3F099}"/>
              </a:ext>
            </a:extLst>
          </p:cNvPr>
          <p:cNvSpPr/>
          <p:nvPr/>
        </p:nvSpPr>
        <p:spPr>
          <a:xfrm>
            <a:off x="8266526" y="5590903"/>
            <a:ext cx="3273067" cy="548640"/>
          </a:xfrm>
          <a:prstGeom prst="roundRect">
            <a:avLst>
              <a:gd name="adj" fmla="val 38835"/>
            </a:avLst>
          </a:prstGeom>
          <a:solidFill>
            <a:srgbClr val="F2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BLUE SAPPHIRE</a:t>
            </a:r>
          </a:p>
        </p:txBody>
      </p:sp>
    </p:spTree>
    <p:extLst>
      <p:ext uri="{BB962C8B-B14F-4D97-AF65-F5344CB8AC3E}">
        <p14:creationId xmlns:p14="http://schemas.microsoft.com/office/powerpoint/2010/main" val="427181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7000">
        <p14:pan dir="d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AD9D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25E-6 1.48148E-6 L 1.25E-6 -0.0925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08333E-6 -4.81481E-6 L 2.08333E-6 -0.0925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3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08333E-6 1.48148E-6 L 2.08333E-6 -0.0925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3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9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91CDB8-5972-41BA-A48E-FC31FF1A4C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5000">
                <a:srgbClr val="FB9622"/>
              </a:gs>
              <a:gs pos="0">
                <a:srgbClr val="FFCB05"/>
              </a:gs>
              <a:gs pos="75000">
                <a:srgbClr val="F6603E"/>
              </a:gs>
              <a:gs pos="100000">
                <a:srgbClr val="F23C5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AFFB6F-3CC5-4ECE-A31B-49FC8C224CDB}"/>
              </a:ext>
            </a:extLst>
          </p:cNvPr>
          <p:cNvSpPr/>
          <p:nvPr/>
        </p:nvSpPr>
        <p:spPr>
          <a:xfrm>
            <a:off x="-2487" y="-2382"/>
            <a:ext cx="8153505" cy="5257801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  <a:gd name="connsiteX4" fmla="*/ 0 w 6096000"/>
              <a:gd name="connsiteY4" fmla="*/ 0 h 3429000"/>
              <a:gd name="connsiteX0" fmla="*/ 0 w 6858000"/>
              <a:gd name="connsiteY0" fmla="*/ 0 h 3857625"/>
              <a:gd name="connsiteX1" fmla="*/ 6096000 w 6858000"/>
              <a:gd name="connsiteY1" fmla="*/ 0 h 3857625"/>
              <a:gd name="connsiteX2" fmla="*/ 6096000 w 6858000"/>
              <a:gd name="connsiteY2" fmla="*/ 3429000 h 3857625"/>
              <a:gd name="connsiteX3" fmla="*/ 0 w 6858000"/>
              <a:gd name="connsiteY3" fmla="*/ 3429000 h 3857625"/>
              <a:gd name="connsiteX4" fmla="*/ 0 w 6858000"/>
              <a:gd name="connsiteY4" fmla="*/ 0 h 3857625"/>
              <a:gd name="connsiteX0" fmla="*/ 0 w 8460825"/>
              <a:gd name="connsiteY0" fmla="*/ 19050 h 3877866"/>
              <a:gd name="connsiteX1" fmla="*/ 8153400 w 8460825"/>
              <a:gd name="connsiteY1" fmla="*/ 0 h 3877866"/>
              <a:gd name="connsiteX2" fmla="*/ 6096000 w 8460825"/>
              <a:gd name="connsiteY2" fmla="*/ 3448050 h 3877866"/>
              <a:gd name="connsiteX3" fmla="*/ 0 w 8460825"/>
              <a:gd name="connsiteY3" fmla="*/ 3448050 h 3877866"/>
              <a:gd name="connsiteX4" fmla="*/ 0 w 8460825"/>
              <a:gd name="connsiteY4" fmla="*/ 19050 h 3877866"/>
              <a:gd name="connsiteX0" fmla="*/ 0 w 8153400"/>
              <a:gd name="connsiteY0" fmla="*/ 19050 h 3877866"/>
              <a:gd name="connsiteX1" fmla="*/ 8153400 w 8153400"/>
              <a:gd name="connsiteY1" fmla="*/ 0 h 3877866"/>
              <a:gd name="connsiteX2" fmla="*/ 6096000 w 8153400"/>
              <a:gd name="connsiteY2" fmla="*/ 3448050 h 3877866"/>
              <a:gd name="connsiteX3" fmla="*/ 0 w 8153400"/>
              <a:gd name="connsiteY3" fmla="*/ 3448050 h 3877866"/>
              <a:gd name="connsiteX4" fmla="*/ 0 w 8153400"/>
              <a:gd name="connsiteY4" fmla="*/ 19050 h 3877866"/>
              <a:gd name="connsiteX0" fmla="*/ 0 w 8153400"/>
              <a:gd name="connsiteY0" fmla="*/ 19050 h 3658796"/>
              <a:gd name="connsiteX1" fmla="*/ 8153400 w 8153400"/>
              <a:gd name="connsiteY1" fmla="*/ 0 h 3658796"/>
              <a:gd name="connsiteX2" fmla="*/ 6096000 w 8153400"/>
              <a:gd name="connsiteY2" fmla="*/ 3448050 h 3658796"/>
              <a:gd name="connsiteX3" fmla="*/ 0 w 8153400"/>
              <a:gd name="connsiteY3" fmla="*/ 3448050 h 3658796"/>
              <a:gd name="connsiteX4" fmla="*/ 0 w 8153400"/>
              <a:gd name="connsiteY4" fmla="*/ 19050 h 3658796"/>
              <a:gd name="connsiteX0" fmla="*/ 19050 w 8172450"/>
              <a:gd name="connsiteY0" fmla="*/ 19050 h 5402031"/>
              <a:gd name="connsiteX1" fmla="*/ 8172450 w 8172450"/>
              <a:gd name="connsiteY1" fmla="*/ 0 h 5402031"/>
              <a:gd name="connsiteX2" fmla="*/ 6115050 w 8172450"/>
              <a:gd name="connsiteY2" fmla="*/ 3448050 h 5402031"/>
              <a:gd name="connsiteX3" fmla="*/ 0 w 8172450"/>
              <a:gd name="connsiteY3" fmla="*/ 5276850 h 5402031"/>
              <a:gd name="connsiteX4" fmla="*/ 19050 w 8172450"/>
              <a:gd name="connsiteY4" fmla="*/ 19050 h 5402031"/>
              <a:gd name="connsiteX0" fmla="*/ 19050 w 8172450"/>
              <a:gd name="connsiteY0" fmla="*/ 19050 h 5276850"/>
              <a:gd name="connsiteX1" fmla="*/ 8172450 w 8172450"/>
              <a:gd name="connsiteY1" fmla="*/ 0 h 5276850"/>
              <a:gd name="connsiteX2" fmla="*/ 6115050 w 8172450"/>
              <a:gd name="connsiteY2" fmla="*/ 3448050 h 5276850"/>
              <a:gd name="connsiteX3" fmla="*/ 0 w 8172450"/>
              <a:gd name="connsiteY3" fmla="*/ 5276850 h 5276850"/>
              <a:gd name="connsiteX4" fmla="*/ 19050 w 8172450"/>
              <a:gd name="connsiteY4" fmla="*/ 19050 h 5276850"/>
              <a:gd name="connsiteX0" fmla="*/ 0 w 8153400"/>
              <a:gd name="connsiteY0" fmla="*/ 19050 h 5274469"/>
              <a:gd name="connsiteX1" fmla="*/ 8153400 w 8153400"/>
              <a:gd name="connsiteY1" fmla="*/ 0 h 5274469"/>
              <a:gd name="connsiteX2" fmla="*/ 6096000 w 8153400"/>
              <a:gd name="connsiteY2" fmla="*/ 3448050 h 5274469"/>
              <a:gd name="connsiteX3" fmla="*/ 2381 w 8153400"/>
              <a:gd name="connsiteY3" fmla="*/ 5274469 h 5274469"/>
              <a:gd name="connsiteX4" fmla="*/ 0 w 8153400"/>
              <a:gd name="connsiteY4" fmla="*/ 19050 h 5274469"/>
              <a:gd name="connsiteX0" fmla="*/ 2486 w 8155886"/>
              <a:gd name="connsiteY0" fmla="*/ 19050 h 5274469"/>
              <a:gd name="connsiteX1" fmla="*/ 8155886 w 8155886"/>
              <a:gd name="connsiteY1" fmla="*/ 0 h 5274469"/>
              <a:gd name="connsiteX2" fmla="*/ 6098486 w 8155886"/>
              <a:gd name="connsiteY2" fmla="*/ 3448050 h 5274469"/>
              <a:gd name="connsiteX3" fmla="*/ 105 w 8155886"/>
              <a:gd name="connsiteY3" fmla="*/ 5274469 h 5274469"/>
              <a:gd name="connsiteX4" fmla="*/ 2486 w 8155886"/>
              <a:gd name="connsiteY4" fmla="*/ 19050 h 5274469"/>
              <a:gd name="connsiteX0" fmla="*/ 2486 w 8153505"/>
              <a:gd name="connsiteY0" fmla="*/ 2382 h 5257801"/>
              <a:gd name="connsiteX1" fmla="*/ 8153505 w 8153505"/>
              <a:gd name="connsiteY1" fmla="*/ 0 h 5257801"/>
              <a:gd name="connsiteX2" fmla="*/ 6098486 w 8153505"/>
              <a:gd name="connsiteY2" fmla="*/ 3431382 h 5257801"/>
              <a:gd name="connsiteX3" fmla="*/ 105 w 8153505"/>
              <a:gd name="connsiteY3" fmla="*/ 5257801 h 5257801"/>
              <a:gd name="connsiteX4" fmla="*/ 2486 w 8153505"/>
              <a:gd name="connsiteY4" fmla="*/ 2382 h 525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3505" h="5257801">
                <a:moveTo>
                  <a:pt x="2486" y="2382"/>
                </a:moveTo>
                <a:lnTo>
                  <a:pt x="8153505" y="0"/>
                </a:lnTo>
                <a:cubicBezTo>
                  <a:pt x="4940405" y="1314450"/>
                  <a:pt x="7457386" y="2555082"/>
                  <a:pt x="6098486" y="3431382"/>
                </a:cubicBezTo>
                <a:cubicBezTo>
                  <a:pt x="4739586" y="4307682"/>
                  <a:pt x="1130405" y="2857501"/>
                  <a:pt x="105" y="5257801"/>
                </a:cubicBezTo>
                <a:cubicBezTo>
                  <a:pt x="-689" y="3505995"/>
                  <a:pt x="3280" y="1754188"/>
                  <a:pt x="2486" y="2382"/>
                </a:cubicBezTo>
                <a:close/>
              </a:path>
            </a:pathLst>
          </a:custGeom>
          <a:gradFill flip="none" rotWithShape="1">
            <a:gsLst>
              <a:gs pos="0">
                <a:srgbClr val="FFCB05"/>
              </a:gs>
              <a:gs pos="75000">
                <a:srgbClr val="F23C50"/>
              </a:gs>
              <a:gs pos="100000">
                <a:srgbClr val="F23C50"/>
              </a:gs>
            </a:gsLst>
            <a:lin ang="4200000" scaled="0"/>
            <a:tileRect/>
          </a:gradFill>
          <a:ln>
            <a:noFill/>
          </a:ln>
          <a:effectLst>
            <a:outerShdw blurRad="254000" dir="12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EC62041-F301-4B58-9414-13D728E522FB}"/>
              </a:ext>
            </a:extLst>
          </p:cNvPr>
          <p:cNvSpPr/>
          <p:nvPr/>
        </p:nvSpPr>
        <p:spPr>
          <a:xfrm>
            <a:off x="2268548" y="667657"/>
            <a:ext cx="5500914" cy="5471886"/>
          </a:xfrm>
          <a:prstGeom prst="roundRect">
            <a:avLst>
              <a:gd name="adj" fmla="val 8444"/>
            </a:avLst>
          </a:prstGeom>
          <a:gradFill flip="none" rotWithShape="1">
            <a:gsLst>
              <a:gs pos="0">
                <a:srgbClr val="4AD9D9"/>
              </a:gs>
              <a:gs pos="100000">
                <a:srgbClr val="FFCB05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E3A1E7-7EC7-41A1-AAEC-9A3519518857}"/>
              </a:ext>
            </a:extLst>
          </p:cNvPr>
          <p:cNvSpPr/>
          <p:nvPr/>
        </p:nvSpPr>
        <p:spPr>
          <a:xfrm>
            <a:off x="2268548" y="4778829"/>
            <a:ext cx="5500914" cy="1360714"/>
          </a:xfrm>
          <a:prstGeom prst="roundRect">
            <a:avLst>
              <a:gd name="adj" fmla="val 33006"/>
            </a:avLst>
          </a:prstGeom>
          <a:solidFill>
            <a:srgbClr val="E9F1E9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D5740C-98D0-4289-9146-C838FD53F9F3}"/>
              </a:ext>
            </a:extLst>
          </p:cNvPr>
          <p:cNvSpPr txBox="1"/>
          <p:nvPr/>
        </p:nvSpPr>
        <p:spPr>
          <a:xfrm rot="16200000">
            <a:off x="-2383657" y="2496784"/>
            <a:ext cx="686038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600" dirty="0">
                <a:solidFill>
                  <a:srgbClr val="E9F1E9">
                    <a:alpha val="22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SALE</a:t>
            </a:r>
            <a:endParaRPr lang="en-US" sz="8800" b="1" spc="600" dirty="0">
              <a:solidFill>
                <a:srgbClr val="E9F1E9">
                  <a:alpha val="22000"/>
                </a:srgb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C53D55-DE5D-4CC9-921F-A38134505F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258" y="1274033"/>
            <a:ext cx="3139494" cy="293594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BB0AA1-FC7C-442B-B853-860F6E430151}"/>
              </a:ext>
            </a:extLst>
          </p:cNvPr>
          <p:cNvSpPr/>
          <p:nvPr/>
        </p:nvSpPr>
        <p:spPr>
          <a:xfrm>
            <a:off x="3136400" y="4431053"/>
            <a:ext cx="3773714" cy="695550"/>
          </a:xfrm>
          <a:prstGeom prst="roundRect">
            <a:avLst>
              <a:gd name="adj" fmla="val 50000"/>
            </a:avLst>
          </a:prstGeom>
          <a:solidFill>
            <a:srgbClr val="F2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DIAMOND RING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586F02-642C-424E-8862-BF1BAA68F31D}"/>
              </a:ext>
            </a:extLst>
          </p:cNvPr>
          <p:cNvSpPr txBox="1"/>
          <p:nvPr/>
        </p:nvSpPr>
        <p:spPr>
          <a:xfrm>
            <a:off x="2574221" y="5232070"/>
            <a:ext cx="4889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swald Regular" panose="02000503000000000000" pitchFamily="2" charset="0"/>
              </a:rPr>
              <a:t>6cm wedding gold ring with diamond stone, Pink diamond pearl necklace and Silver sapphire necklace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1649875-AA3A-40BF-A7CB-1138DF5FEC4D}"/>
              </a:ext>
            </a:extLst>
          </p:cNvPr>
          <p:cNvSpPr/>
          <p:nvPr/>
        </p:nvSpPr>
        <p:spPr>
          <a:xfrm>
            <a:off x="8242420" y="667657"/>
            <a:ext cx="3297174" cy="2574307"/>
          </a:xfrm>
          <a:prstGeom prst="roundRect">
            <a:avLst>
              <a:gd name="adj" fmla="val 8444"/>
            </a:avLst>
          </a:prstGeom>
          <a:gradFill flip="none" rotWithShape="1">
            <a:gsLst>
              <a:gs pos="0">
                <a:srgbClr val="4AD9D9"/>
              </a:gs>
              <a:gs pos="100000">
                <a:srgbClr val="FFCB05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73A38A8-953E-4C84-8109-0A93F5DF7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440" y="1237273"/>
            <a:ext cx="1245133" cy="1245133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4AB565-0E23-4525-9B0D-F6CFAD561DFB}"/>
              </a:ext>
            </a:extLst>
          </p:cNvPr>
          <p:cNvSpPr/>
          <p:nvPr/>
        </p:nvSpPr>
        <p:spPr>
          <a:xfrm>
            <a:off x="8266526" y="2693325"/>
            <a:ext cx="3273067" cy="548640"/>
          </a:xfrm>
          <a:prstGeom prst="roundRect">
            <a:avLst>
              <a:gd name="adj" fmla="val 38835"/>
            </a:avLst>
          </a:prstGeom>
          <a:solidFill>
            <a:srgbClr val="F2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DIOMAND NECKLACE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15AD102-BB17-4F7B-81D5-EEEA46181658}"/>
              </a:ext>
            </a:extLst>
          </p:cNvPr>
          <p:cNvSpPr/>
          <p:nvPr/>
        </p:nvSpPr>
        <p:spPr>
          <a:xfrm>
            <a:off x="8242420" y="3565235"/>
            <a:ext cx="3297174" cy="2574307"/>
          </a:xfrm>
          <a:prstGeom prst="roundRect">
            <a:avLst>
              <a:gd name="adj" fmla="val 8444"/>
            </a:avLst>
          </a:prstGeom>
          <a:gradFill flip="none" rotWithShape="1">
            <a:gsLst>
              <a:gs pos="0">
                <a:srgbClr val="4AD9D9"/>
              </a:gs>
              <a:gs pos="100000">
                <a:srgbClr val="FFCB05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CC9B885-0617-4A6A-BAF2-E20B23C5ED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468" y="3962069"/>
            <a:ext cx="1831078" cy="159069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242369F-A184-4553-9FAF-EB7BF4D3F099}"/>
              </a:ext>
            </a:extLst>
          </p:cNvPr>
          <p:cNvSpPr/>
          <p:nvPr/>
        </p:nvSpPr>
        <p:spPr>
          <a:xfrm>
            <a:off x="8266526" y="5590903"/>
            <a:ext cx="3273067" cy="548640"/>
          </a:xfrm>
          <a:prstGeom prst="roundRect">
            <a:avLst>
              <a:gd name="adj" fmla="val 38835"/>
            </a:avLst>
          </a:prstGeom>
          <a:solidFill>
            <a:srgbClr val="F2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SAPPHIRE NECKLACE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198167-2025-492F-BD71-A5476D37EB65}"/>
              </a:ext>
            </a:extLst>
          </p:cNvPr>
          <p:cNvSpPr txBox="1"/>
          <p:nvPr/>
        </p:nvSpPr>
        <p:spPr>
          <a:xfrm>
            <a:off x="3775528" y="6377537"/>
            <a:ext cx="464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/>
              </a:solidFill>
              <a:latin typeface="Oswald Regular" panose="02000503000000000000" pitchFamily="2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Oswald Regular" panose="02000503000000000000" pitchFamily="2" charset="0"/>
              </a:rPr>
              <a:t>Model RS00-007, RS00-008, RS00-009</a:t>
            </a:r>
          </a:p>
        </p:txBody>
      </p:sp>
    </p:spTree>
    <p:extLst>
      <p:ext uri="{BB962C8B-B14F-4D97-AF65-F5344CB8AC3E}">
        <p14:creationId xmlns:p14="http://schemas.microsoft.com/office/powerpoint/2010/main" val="249964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7000">
        <p14:pan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AD9D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45833E-6 1.48148E-6 L 1.45833E-6 -0.0925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08333E-6 -4.81481E-6 L 2.08333E-6 -0.092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3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08333E-6 2.22045E-16 L 2.08333E-6 -0.0925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3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9" grpId="0" animBg="1"/>
      <p:bldP spid="25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91CDB8-5972-41BA-A48E-FC31FF1A4C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5000">
                <a:srgbClr val="FB9622"/>
              </a:gs>
              <a:gs pos="0">
                <a:srgbClr val="FFCB05"/>
              </a:gs>
              <a:gs pos="75000">
                <a:srgbClr val="F6603E"/>
              </a:gs>
              <a:gs pos="100000">
                <a:srgbClr val="F23C5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AFFB6F-3CC5-4ECE-A31B-49FC8C224CDB}"/>
              </a:ext>
            </a:extLst>
          </p:cNvPr>
          <p:cNvSpPr/>
          <p:nvPr/>
        </p:nvSpPr>
        <p:spPr>
          <a:xfrm>
            <a:off x="-2487" y="-2382"/>
            <a:ext cx="8153505" cy="5257801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  <a:gd name="connsiteX4" fmla="*/ 0 w 6096000"/>
              <a:gd name="connsiteY4" fmla="*/ 0 h 3429000"/>
              <a:gd name="connsiteX0" fmla="*/ 0 w 6858000"/>
              <a:gd name="connsiteY0" fmla="*/ 0 h 3857625"/>
              <a:gd name="connsiteX1" fmla="*/ 6096000 w 6858000"/>
              <a:gd name="connsiteY1" fmla="*/ 0 h 3857625"/>
              <a:gd name="connsiteX2" fmla="*/ 6096000 w 6858000"/>
              <a:gd name="connsiteY2" fmla="*/ 3429000 h 3857625"/>
              <a:gd name="connsiteX3" fmla="*/ 0 w 6858000"/>
              <a:gd name="connsiteY3" fmla="*/ 3429000 h 3857625"/>
              <a:gd name="connsiteX4" fmla="*/ 0 w 6858000"/>
              <a:gd name="connsiteY4" fmla="*/ 0 h 3857625"/>
              <a:gd name="connsiteX0" fmla="*/ 0 w 8460825"/>
              <a:gd name="connsiteY0" fmla="*/ 19050 h 3877866"/>
              <a:gd name="connsiteX1" fmla="*/ 8153400 w 8460825"/>
              <a:gd name="connsiteY1" fmla="*/ 0 h 3877866"/>
              <a:gd name="connsiteX2" fmla="*/ 6096000 w 8460825"/>
              <a:gd name="connsiteY2" fmla="*/ 3448050 h 3877866"/>
              <a:gd name="connsiteX3" fmla="*/ 0 w 8460825"/>
              <a:gd name="connsiteY3" fmla="*/ 3448050 h 3877866"/>
              <a:gd name="connsiteX4" fmla="*/ 0 w 8460825"/>
              <a:gd name="connsiteY4" fmla="*/ 19050 h 3877866"/>
              <a:gd name="connsiteX0" fmla="*/ 0 w 8153400"/>
              <a:gd name="connsiteY0" fmla="*/ 19050 h 3877866"/>
              <a:gd name="connsiteX1" fmla="*/ 8153400 w 8153400"/>
              <a:gd name="connsiteY1" fmla="*/ 0 h 3877866"/>
              <a:gd name="connsiteX2" fmla="*/ 6096000 w 8153400"/>
              <a:gd name="connsiteY2" fmla="*/ 3448050 h 3877866"/>
              <a:gd name="connsiteX3" fmla="*/ 0 w 8153400"/>
              <a:gd name="connsiteY3" fmla="*/ 3448050 h 3877866"/>
              <a:gd name="connsiteX4" fmla="*/ 0 w 8153400"/>
              <a:gd name="connsiteY4" fmla="*/ 19050 h 3877866"/>
              <a:gd name="connsiteX0" fmla="*/ 0 w 8153400"/>
              <a:gd name="connsiteY0" fmla="*/ 19050 h 3658796"/>
              <a:gd name="connsiteX1" fmla="*/ 8153400 w 8153400"/>
              <a:gd name="connsiteY1" fmla="*/ 0 h 3658796"/>
              <a:gd name="connsiteX2" fmla="*/ 6096000 w 8153400"/>
              <a:gd name="connsiteY2" fmla="*/ 3448050 h 3658796"/>
              <a:gd name="connsiteX3" fmla="*/ 0 w 8153400"/>
              <a:gd name="connsiteY3" fmla="*/ 3448050 h 3658796"/>
              <a:gd name="connsiteX4" fmla="*/ 0 w 8153400"/>
              <a:gd name="connsiteY4" fmla="*/ 19050 h 3658796"/>
              <a:gd name="connsiteX0" fmla="*/ 19050 w 8172450"/>
              <a:gd name="connsiteY0" fmla="*/ 19050 h 5402031"/>
              <a:gd name="connsiteX1" fmla="*/ 8172450 w 8172450"/>
              <a:gd name="connsiteY1" fmla="*/ 0 h 5402031"/>
              <a:gd name="connsiteX2" fmla="*/ 6115050 w 8172450"/>
              <a:gd name="connsiteY2" fmla="*/ 3448050 h 5402031"/>
              <a:gd name="connsiteX3" fmla="*/ 0 w 8172450"/>
              <a:gd name="connsiteY3" fmla="*/ 5276850 h 5402031"/>
              <a:gd name="connsiteX4" fmla="*/ 19050 w 8172450"/>
              <a:gd name="connsiteY4" fmla="*/ 19050 h 5402031"/>
              <a:gd name="connsiteX0" fmla="*/ 19050 w 8172450"/>
              <a:gd name="connsiteY0" fmla="*/ 19050 h 5276850"/>
              <a:gd name="connsiteX1" fmla="*/ 8172450 w 8172450"/>
              <a:gd name="connsiteY1" fmla="*/ 0 h 5276850"/>
              <a:gd name="connsiteX2" fmla="*/ 6115050 w 8172450"/>
              <a:gd name="connsiteY2" fmla="*/ 3448050 h 5276850"/>
              <a:gd name="connsiteX3" fmla="*/ 0 w 8172450"/>
              <a:gd name="connsiteY3" fmla="*/ 5276850 h 5276850"/>
              <a:gd name="connsiteX4" fmla="*/ 19050 w 8172450"/>
              <a:gd name="connsiteY4" fmla="*/ 19050 h 5276850"/>
              <a:gd name="connsiteX0" fmla="*/ 0 w 8153400"/>
              <a:gd name="connsiteY0" fmla="*/ 19050 h 5274469"/>
              <a:gd name="connsiteX1" fmla="*/ 8153400 w 8153400"/>
              <a:gd name="connsiteY1" fmla="*/ 0 h 5274469"/>
              <a:gd name="connsiteX2" fmla="*/ 6096000 w 8153400"/>
              <a:gd name="connsiteY2" fmla="*/ 3448050 h 5274469"/>
              <a:gd name="connsiteX3" fmla="*/ 2381 w 8153400"/>
              <a:gd name="connsiteY3" fmla="*/ 5274469 h 5274469"/>
              <a:gd name="connsiteX4" fmla="*/ 0 w 8153400"/>
              <a:gd name="connsiteY4" fmla="*/ 19050 h 5274469"/>
              <a:gd name="connsiteX0" fmla="*/ 2486 w 8155886"/>
              <a:gd name="connsiteY0" fmla="*/ 19050 h 5274469"/>
              <a:gd name="connsiteX1" fmla="*/ 8155886 w 8155886"/>
              <a:gd name="connsiteY1" fmla="*/ 0 h 5274469"/>
              <a:gd name="connsiteX2" fmla="*/ 6098486 w 8155886"/>
              <a:gd name="connsiteY2" fmla="*/ 3448050 h 5274469"/>
              <a:gd name="connsiteX3" fmla="*/ 105 w 8155886"/>
              <a:gd name="connsiteY3" fmla="*/ 5274469 h 5274469"/>
              <a:gd name="connsiteX4" fmla="*/ 2486 w 8155886"/>
              <a:gd name="connsiteY4" fmla="*/ 19050 h 5274469"/>
              <a:gd name="connsiteX0" fmla="*/ 2486 w 8153505"/>
              <a:gd name="connsiteY0" fmla="*/ 2382 h 5257801"/>
              <a:gd name="connsiteX1" fmla="*/ 8153505 w 8153505"/>
              <a:gd name="connsiteY1" fmla="*/ 0 h 5257801"/>
              <a:gd name="connsiteX2" fmla="*/ 6098486 w 8153505"/>
              <a:gd name="connsiteY2" fmla="*/ 3431382 h 5257801"/>
              <a:gd name="connsiteX3" fmla="*/ 105 w 8153505"/>
              <a:gd name="connsiteY3" fmla="*/ 5257801 h 5257801"/>
              <a:gd name="connsiteX4" fmla="*/ 2486 w 8153505"/>
              <a:gd name="connsiteY4" fmla="*/ 2382 h 525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3505" h="5257801">
                <a:moveTo>
                  <a:pt x="2486" y="2382"/>
                </a:moveTo>
                <a:lnTo>
                  <a:pt x="8153505" y="0"/>
                </a:lnTo>
                <a:cubicBezTo>
                  <a:pt x="4940405" y="1314450"/>
                  <a:pt x="7457386" y="2555082"/>
                  <a:pt x="6098486" y="3431382"/>
                </a:cubicBezTo>
                <a:cubicBezTo>
                  <a:pt x="4739586" y="4307682"/>
                  <a:pt x="1130405" y="2857501"/>
                  <a:pt x="105" y="5257801"/>
                </a:cubicBezTo>
                <a:cubicBezTo>
                  <a:pt x="-689" y="3505995"/>
                  <a:pt x="3280" y="1754188"/>
                  <a:pt x="2486" y="2382"/>
                </a:cubicBezTo>
                <a:close/>
              </a:path>
            </a:pathLst>
          </a:custGeom>
          <a:gradFill flip="none" rotWithShape="1">
            <a:gsLst>
              <a:gs pos="0">
                <a:srgbClr val="FFCB05"/>
              </a:gs>
              <a:gs pos="75000">
                <a:srgbClr val="F23C50"/>
              </a:gs>
              <a:gs pos="100000">
                <a:srgbClr val="F23C50"/>
              </a:gs>
            </a:gsLst>
            <a:lin ang="4200000" scaled="0"/>
            <a:tileRect/>
          </a:gradFill>
          <a:ln>
            <a:noFill/>
          </a:ln>
          <a:effectLst>
            <a:outerShdw blurRad="254000" dir="12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EC62041-F301-4B58-9414-13D728E522FB}"/>
              </a:ext>
            </a:extLst>
          </p:cNvPr>
          <p:cNvSpPr/>
          <p:nvPr/>
        </p:nvSpPr>
        <p:spPr>
          <a:xfrm>
            <a:off x="2268548" y="667657"/>
            <a:ext cx="5500914" cy="5471886"/>
          </a:xfrm>
          <a:prstGeom prst="roundRect">
            <a:avLst>
              <a:gd name="adj" fmla="val 8444"/>
            </a:avLst>
          </a:prstGeom>
          <a:gradFill flip="none" rotWithShape="1">
            <a:gsLst>
              <a:gs pos="0">
                <a:srgbClr val="4AD9D9"/>
              </a:gs>
              <a:gs pos="100000">
                <a:srgbClr val="002060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E3A1E7-7EC7-41A1-AAEC-9A3519518857}"/>
              </a:ext>
            </a:extLst>
          </p:cNvPr>
          <p:cNvSpPr/>
          <p:nvPr/>
        </p:nvSpPr>
        <p:spPr>
          <a:xfrm>
            <a:off x="2268548" y="4778829"/>
            <a:ext cx="5500914" cy="1360714"/>
          </a:xfrm>
          <a:prstGeom prst="roundRect">
            <a:avLst>
              <a:gd name="adj" fmla="val 33006"/>
            </a:avLst>
          </a:prstGeom>
          <a:solidFill>
            <a:srgbClr val="E9F1E9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D5740C-98D0-4289-9146-C838FD53F9F3}"/>
              </a:ext>
            </a:extLst>
          </p:cNvPr>
          <p:cNvSpPr txBox="1"/>
          <p:nvPr/>
        </p:nvSpPr>
        <p:spPr>
          <a:xfrm rot="16200000">
            <a:off x="-2383657" y="2496784"/>
            <a:ext cx="686038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600" dirty="0">
                <a:solidFill>
                  <a:srgbClr val="E9F1E9">
                    <a:alpha val="22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SALE</a:t>
            </a:r>
            <a:endParaRPr lang="en-US" sz="8800" b="1" spc="600" dirty="0">
              <a:solidFill>
                <a:srgbClr val="E9F1E9">
                  <a:alpha val="22000"/>
                </a:srgb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C53D55-DE5D-4CC9-921F-A38134505F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2" b="22193"/>
          <a:stretch/>
        </p:blipFill>
        <p:spPr>
          <a:xfrm>
            <a:off x="2797505" y="718457"/>
            <a:ext cx="4443000" cy="3474602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BB0AA1-FC7C-442B-B853-860F6E430151}"/>
              </a:ext>
            </a:extLst>
          </p:cNvPr>
          <p:cNvSpPr/>
          <p:nvPr/>
        </p:nvSpPr>
        <p:spPr>
          <a:xfrm>
            <a:off x="3136400" y="4431053"/>
            <a:ext cx="3773714" cy="69555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DIAMOND STONE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586F02-642C-424E-8862-BF1BAA68F31D}"/>
              </a:ext>
            </a:extLst>
          </p:cNvPr>
          <p:cNvSpPr txBox="1"/>
          <p:nvPr/>
        </p:nvSpPr>
        <p:spPr>
          <a:xfrm>
            <a:off x="2574221" y="5232070"/>
            <a:ext cx="4889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swald Regular" panose="02000503000000000000" pitchFamily="2" charset="0"/>
              </a:rPr>
              <a:t>5cm diamond stone, Silver Ring and Gold Ring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1649875-AA3A-40BF-A7CB-1138DF5FEC4D}"/>
              </a:ext>
            </a:extLst>
          </p:cNvPr>
          <p:cNvSpPr/>
          <p:nvPr/>
        </p:nvSpPr>
        <p:spPr>
          <a:xfrm>
            <a:off x="8242420" y="667657"/>
            <a:ext cx="3297174" cy="2574307"/>
          </a:xfrm>
          <a:prstGeom prst="roundRect">
            <a:avLst>
              <a:gd name="adj" fmla="val 8444"/>
            </a:avLst>
          </a:prstGeom>
          <a:gradFill flip="none" rotWithShape="1">
            <a:gsLst>
              <a:gs pos="0">
                <a:srgbClr val="4AD9D9"/>
              </a:gs>
              <a:gs pos="100000">
                <a:srgbClr val="002060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73A38A8-953E-4C84-8109-0A93F5DF7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440" y="1338205"/>
            <a:ext cx="1245133" cy="1043269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4AB565-0E23-4525-9B0D-F6CFAD561DFB}"/>
              </a:ext>
            </a:extLst>
          </p:cNvPr>
          <p:cNvSpPr/>
          <p:nvPr/>
        </p:nvSpPr>
        <p:spPr>
          <a:xfrm>
            <a:off x="8266526" y="2693325"/>
            <a:ext cx="3273067" cy="548640"/>
          </a:xfrm>
          <a:prstGeom prst="roundRect">
            <a:avLst>
              <a:gd name="adj" fmla="val 3883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SILVER RING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15AD102-BB17-4F7B-81D5-EEEA46181658}"/>
              </a:ext>
            </a:extLst>
          </p:cNvPr>
          <p:cNvSpPr/>
          <p:nvPr/>
        </p:nvSpPr>
        <p:spPr>
          <a:xfrm>
            <a:off x="8242420" y="3565235"/>
            <a:ext cx="3297174" cy="2574307"/>
          </a:xfrm>
          <a:prstGeom prst="roundRect">
            <a:avLst>
              <a:gd name="adj" fmla="val 8444"/>
            </a:avLst>
          </a:prstGeom>
          <a:gradFill flip="none" rotWithShape="1">
            <a:gsLst>
              <a:gs pos="0">
                <a:srgbClr val="4AD9D9"/>
              </a:gs>
              <a:gs pos="100000">
                <a:srgbClr val="002060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CC9B885-0617-4A6A-BAF2-E20B23C5ED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961" y="3962069"/>
            <a:ext cx="1580091" cy="159069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242369F-A184-4553-9FAF-EB7BF4D3F099}"/>
              </a:ext>
            </a:extLst>
          </p:cNvPr>
          <p:cNvSpPr/>
          <p:nvPr/>
        </p:nvSpPr>
        <p:spPr>
          <a:xfrm>
            <a:off x="8266526" y="5590903"/>
            <a:ext cx="3273067" cy="548640"/>
          </a:xfrm>
          <a:prstGeom prst="roundRect">
            <a:avLst>
              <a:gd name="adj" fmla="val 3883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GOLD RING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198167-2025-492F-BD71-A5476D37EB65}"/>
              </a:ext>
            </a:extLst>
          </p:cNvPr>
          <p:cNvSpPr txBox="1"/>
          <p:nvPr/>
        </p:nvSpPr>
        <p:spPr>
          <a:xfrm>
            <a:off x="3136400" y="6334780"/>
            <a:ext cx="464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/>
              </a:solidFill>
              <a:latin typeface="Oswald Regular" panose="02000503000000000000" pitchFamily="2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Oswald Regular" panose="02000503000000000000" pitchFamily="2" charset="0"/>
              </a:rPr>
              <a:t>Model RS00-010, RS00-011, RS00-012</a:t>
            </a:r>
          </a:p>
        </p:txBody>
      </p:sp>
    </p:spTree>
    <p:extLst>
      <p:ext uri="{BB962C8B-B14F-4D97-AF65-F5344CB8AC3E}">
        <p14:creationId xmlns:p14="http://schemas.microsoft.com/office/powerpoint/2010/main" val="80411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7000">
        <p14:pan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AD9D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45833E-6 -1.85185E-6 L 1.45833E-6 -0.0925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08333E-6 -4.81481E-6 L 2.08333E-6 -0.092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3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08333E-6 2.22045E-16 L 2.08333E-6 -0.0925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3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9" grpId="0" animBg="1"/>
      <p:bldP spid="25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91CDB8-5972-41BA-A48E-FC31FF1A4C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5000">
                <a:srgbClr val="FB9622"/>
              </a:gs>
              <a:gs pos="0">
                <a:srgbClr val="FFCB05"/>
              </a:gs>
              <a:gs pos="75000">
                <a:srgbClr val="F6603E"/>
              </a:gs>
              <a:gs pos="100000">
                <a:srgbClr val="F23C5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AFFB6F-3CC5-4ECE-A31B-49FC8C224CDB}"/>
              </a:ext>
            </a:extLst>
          </p:cNvPr>
          <p:cNvSpPr/>
          <p:nvPr/>
        </p:nvSpPr>
        <p:spPr>
          <a:xfrm>
            <a:off x="-2487" y="-2382"/>
            <a:ext cx="8153505" cy="5257801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  <a:gd name="connsiteX4" fmla="*/ 0 w 6096000"/>
              <a:gd name="connsiteY4" fmla="*/ 0 h 3429000"/>
              <a:gd name="connsiteX0" fmla="*/ 0 w 6858000"/>
              <a:gd name="connsiteY0" fmla="*/ 0 h 3857625"/>
              <a:gd name="connsiteX1" fmla="*/ 6096000 w 6858000"/>
              <a:gd name="connsiteY1" fmla="*/ 0 h 3857625"/>
              <a:gd name="connsiteX2" fmla="*/ 6096000 w 6858000"/>
              <a:gd name="connsiteY2" fmla="*/ 3429000 h 3857625"/>
              <a:gd name="connsiteX3" fmla="*/ 0 w 6858000"/>
              <a:gd name="connsiteY3" fmla="*/ 3429000 h 3857625"/>
              <a:gd name="connsiteX4" fmla="*/ 0 w 6858000"/>
              <a:gd name="connsiteY4" fmla="*/ 0 h 3857625"/>
              <a:gd name="connsiteX0" fmla="*/ 0 w 8460825"/>
              <a:gd name="connsiteY0" fmla="*/ 19050 h 3877866"/>
              <a:gd name="connsiteX1" fmla="*/ 8153400 w 8460825"/>
              <a:gd name="connsiteY1" fmla="*/ 0 h 3877866"/>
              <a:gd name="connsiteX2" fmla="*/ 6096000 w 8460825"/>
              <a:gd name="connsiteY2" fmla="*/ 3448050 h 3877866"/>
              <a:gd name="connsiteX3" fmla="*/ 0 w 8460825"/>
              <a:gd name="connsiteY3" fmla="*/ 3448050 h 3877866"/>
              <a:gd name="connsiteX4" fmla="*/ 0 w 8460825"/>
              <a:gd name="connsiteY4" fmla="*/ 19050 h 3877866"/>
              <a:gd name="connsiteX0" fmla="*/ 0 w 8153400"/>
              <a:gd name="connsiteY0" fmla="*/ 19050 h 3877866"/>
              <a:gd name="connsiteX1" fmla="*/ 8153400 w 8153400"/>
              <a:gd name="connsiteY1" fmla="*/ 0 h 3877866"/>
              <a:gd name="connsiteX2" fmla="*/ 6096000 w 8153400"/>
              <a:gd name="connsiteY2" fmla="*/ 3448050 h 3877866"/>
              <a:gd name="connsiteX3" fmla="*/ 0 w 8153400"/>
              <a:gd name="connsiteY3" fmla="*/ 3448050 h 3877866"/>
              <a:gd name="connsiteX4" fmla="*/ 0 w 8153400"/>
              <a:gd name="connsiteY4" fmla="*/ 19050 h 3877866"/>
              <a:gd name="connsiteX0" fmla="*/ 0 w 8153400"/>
              <a:gd name="connsiteY0" fmla="*/ 19050 h 3658796"/>
              <a:gd name="connsiteX1" fmla="*/ 8153400 w 8153400"/>
              <a:gd name="connsiteY1" fmla="*/ 0 h 3658796"/>
              <a:gd name="connsiteX2" fmla="*/ 6096000 w 8153400"/>
              <a:gd name="connsiteY2" fmla="*/ 3448050 h 3658796"/>
              <a:gd name="connsiteX3" fmla="*/ 0 w 8153400"/>
              <a:gd name="connsiteY3" fmla="*/ 3448050 h 3658796"/>
              <a:gd name="connsiteX4" fmla="*/ 0 w 8153400"/>
              <a:gd name="connsiteY4" fmla="*/ 19050 h 3658796"/>
              <a:gd name="connsiteX0" fmla="*/ 19050 w 8172450"/>
              <a:gd name="connsiteY0" fmla="*/ 19050 h 5402031"/>
              <a:gd name="connsiteX1" fmla="*/ 8172450 w 8172450"/>
              <a:gd name="connsiteY1" fmla="*/ 0 h 5402031"/>
              <a:gd name="connsiteX2" fmla="*/ 6115050 w 8172450"/>
              <a:gd name="connsiteY2" fmla="*/ 3448050 h 5402031"/>
              <a:gd name="connsiteX3" fmla="*/ 0 w 8172450"/>
              <a:gd name="connsiteY3" fmla="*/ 5276850 h 5402031"/>
              <a:gd name="connsiteX4" fmla="*/ 19050 w 8172450"/>
              <a:gd name="connsiteY4" fmla="*/ 19050 h 5402031"/>
              <a:gd name="connsiteX0" fmla="*/ 19050 w 8172450"/>
              <a:gd name="connsiteY0" fmla="*/ 19050 h 5276850"/>
              <a:gd name="connsiteX1" fmla="*/ 8172450 w 8172450"/>
              <a:gd name="connsiteY1" fmla="*/ 0 h 5276850"/>
              <a:gd name="connsiteX2" fmla="*/ 6115050 w 8172450"/>
              <a:gd name="connsiteY2" fmla="*/ 3448050 h 5276850"/>
              <a:gd name="connsiteX3" fmla="*/ 0 w 8172450"/>
              <a:gd name="connsiteY3" fmla="*/ 5276850 h 5276850"/>
              <a:gd name="connsiteX4" fmla="*/ 19050 w 8172450"/>
              <a:gd name="connsiteY4" fmla="*/ 19050 h 5276850"/>
              <a:gd name="connsiteX0" fmla="*/ 0 w 8153400"/>
              <a:gd name="connsiteY0" fmla="*/ 19050 h 5274469"/>
              <a:gd name="connsiteX1" fmla="*/ 8153400 w 8153400"/>
              <a:gd name="connsiteY1" fmla="*/ 0 h 5274469"/>
              <a:gd name="connsiteX2" fmla="*/ 6096000 w 8153400"/>
              <a:gd name="connsiteY2" fmla="*/ 3448050 h 5274469"/>
              <a:gd name="connsiteX3" fmla="*/ 2381 w 8153400"/>
              <a:gd name="connsiteY3" fmla="*/ 5274469 h 5274469"/>
              <a:gd name="connsiteX4" fmla="*/ 0 w 8153400"/>
              <a:gd name="connsiteY4" fmla="*/ 19050 h 5274469"/>
              <a:gd name="connsiteX0" fmla="*/ 2486 w 8155886"/>
              <a:gd name="connsiteY0" fmla="*/ 19050 h 5274469"/>
              <a:gd name="connsiteX1" fmla="*/ 8155886 w 8155886"/>
              <a:gd name="connsiteY1" fmla="*/ 0 h 5274469"/>
              <a:gd name="connsiteX2" fmla="*/ 6098486 w 8155886"/>
              <a:gd name="connsiteY2" fmla="*/ 3448050 h 5274469"/>
              <a:gd name="connsiteX3" fmla="*/ 105 w 8155886"/>
              <a:gd name="connsiteY3" fmla="*/ 5274469 h 5274469"/>
              <a:gd name="connsiteX4" fmla="*/ 2486 w 8155886"/>
              <a:gd name="connsiteY4" fmla="*/ 19050 h 5274469"/>
              <a:gd name="connsiteX0" fmla="*/ 2486 w 8153505"/>
              <a:gd name="connsiteY0" fmla="*/ 2382 h 5257801"/>
              <a:gd name="connsiteX1" fmla="*/ 8153505 w 8153505"/>
              <a:gd name="connsiteY1" fmla="*/ 0 h 5257801"/>
              <a:gd name="connsiteX2" fmla="*/ 6098486 w 8153505"/>
              <a:gd name="connsiteY2" fmla="*/ 3431382 h 5257801"/>
              <a:gd name="connsiteX3" fmla="*/ 105 w 8153505"/>
              <a:gd name="connsiteY3" fmla="*/ 5257801 h 5257801"/>
              <a:gd name="connsiteX4" fmla="*/ 2486 w 8153505"/>
              <a:gd name="connsiteY4" fmla="*/ 2382 h 525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3505" h="5257801">
                <a:moveTo>
                  <a:pt x="2486" y="2382"/>
                </a:moveTo>
                <a:lnTo>
                  <a:pt x="8153505" y="0"/>
                </a:lnTo>
                <a:cubicBezTo>
                  <a:pt x="4940405" y="1314450"/>
                  <a:pt x="7457386" y="2555082"/>
                  <a:pt x="6098486" y="3431382"/>
                </a:cubicBezTo>
                <a:cubicBezTo>
                  <a:pt x="4739586" y="4307682"/>
                  <a:pt x="1130405" y="2857501"/>
                  <a:pt x="105" y="5257801"/>
                </a:cubicBezTo>
                <a:cubicBezTo>
                  <a:pt x="-689" y="3505995"/>
                  <a:pt x="3280" y="1754188"/>
                  <a:pt x="2486" y="2382"/>
                </a:cubicBezTo>
                <a:close/>
              </a:path>
            </a:pathLst>
          </a:custGeom>
          <a:gradFill flip="none" rotWithShape="1">
            <a:gsLst>
              <a:gs pos="0">
                <a:srgbClr val="FFCB05"/>
              </a:gs>
              <a:gs pos="75000">
                <a:srgbClr val="F23C50"/>
              </a:gs>
              <a:gs pos="100000">
                <a:srgbClr val="F23C50"/>
              </a:gs>
            </a:gsLst>
            <a:lin ang="4200000" scaled="0"/>
            <a:tileRect/>
          </a:gradFill>
          <a:ln>
            <a:noFill/>
          </a:ln>
          <a:effectLst>
            <a:outerShdw blurRad="254000" dir="12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EC62041-F301-4B58-9414-13D728E522FB}"/>
              </a:ext>
            </a:extLst>
          </p:cNvPr>
          <p:cNvSpPr/>
          <p:nvPr/>
        </p:nvSpPr>
        <p:spPr>
          <a:xfrm>
            <a:off x="428604" y="1494357"/>
            <a:ext cx="5500914" cy="4645185"/>
          </a:xfrm>
          <a:prstGeom prst="roundRect">
            <a:avLst>
              <a:gd name="adj" fmla="val 8444"/>
            </a:avLst>
          </a:prstGeom>
          <a:gradFill flip="none" rotWithShape="1">
            <a:gsLst>
              <a:gs pos="0">
                <a:srgbClr val="4AD9D9"/>
              </a:gs>
              <a:gs pos="100000">
                <a:srgbClr val="7030A0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E3A1E7-7EC7-41A1-AAEC-9A3519518857}"/>
              </a:ext>
            </a:extLst>
          </p:cNvPr>
          <p:cNvSpPr/>
          <p:nvPr/>
        </p:nvSpPr>
        <p:spPr>
          <a:xfrm>
            <a:off x="428604" y="4778829"/>
            <a:ext cx="5500914" cy="1360714"/>
          </a:xfrm>
          <a:prstGeom prst="roundRect">
            <a:avLst>
              <a:gd name="adj" fmla="val 33006"/>
            </a:avLst>
          </a:prstGeom>
          <a:solidFill>
            <a:srgbClr val="E9F1E9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D5740C-98D0-4289-9146-C838FD53F9F3}"/>
              </a:ext>
            </a:extLst>
          </p:cNvPr>
          <p:cNvSpPr txBox="1"/>
          <p:nvPr/>
        </p:nvSpPr>
        <p:spPr>
          <a:xfrm>
            <a:off x="2665809" y="-271987"/>
            <a:ext cx="686038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600" dirty="0">
                <a:solidFill>
                  <a:srgbClr val="E9F1E9">
                    <a:alpha val="22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50% OFF</a:t>
            </a:r>
            <a:endParaRPr lang="en-US" sz="8800" b="1" spc="600" dirty="0">
              <a:solidFill>
                <a:srgbClr val="E9F1E9">
                  <a:alpha val="22000"/>
                </a:srgb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C53D55-DE5D-4CC9-921F-A38134505F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4"/>
          <a:stretch/>
        </p:blipFill>
        <p:spPr>
          <a:xfrm>
            <a:off x="1441760" y="1416150"/>
            <a:ext cx="3474602" cy="300782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BB0AA1-FC7C-442B-B853-860F6E430151}"/>
              </a:ext>
            </a:extLst>
          </p:cNvPr>
          <p:cNvSpPr/>
          <p:nvPr/>
        </p:nvSpPr>
        <p:spPr>
          <a:xfrm>
            <a:off x="1296456" y="4431053"/>
            <a:ext cx="3773714" cy="695550"/>
          </a:xfrm>
          <a:prstGeom prst="roundRect">
            <a:avLst>
              <a:gd name="adj" fmla="val 50000"/>
            </a:avLst>
          </a:prstGeom>
          <a:solidFill>
            <a:srgbClr val="F2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DIAMOND NECKLACE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586F02-642C-424E-8862-BF1BAA68F31D}"/>
              </a:ext>
            </a:extLst>
          </p:cNvPr>
          <p:cNvSpPr txBox="1"/>
          <p:nvPr/>
        </p:nvSpPr>
        <p:spPr>
          <a:xfrm>
            <a:off x="734277" y="5232070"/>
            <a:ext cx="4889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Oswald Regular" panose="02000503000000000000" pitchFamily="2" charset="0"/>
              </a:rPr>
              <a:t>Ladies necklace chain by silver flowers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E7D7BA5-ABB3-47A5-BA30-5008F950C50F}"/>
              </a:ext>
            </a:extLst>
          </p:cNvPr>
          <p:cNvSpPr/>
          <p:nvPr/>
        </p:nvSpPr>
        <p:spPr>
          <a:xfrm>
            <a:off x="6268413" y="1494357"/>
            <a:ext cx="5500914" cy="4645185"/>
          </a:xfrm>
          <a:prstGeom prst="roundRect">
            <a:avLst>
              <a:gd name="adj" fmla="val 8444"/>
            </a:avLst>
          </a:prstGeom>
          <a:gradFill flip="none" rotWithShape="1">
            <a:gsLst>
              <a:gs pos="0">
                <a:srgbClr val="4AD9D9"/>
              </a:gs>
              <a:gs pos="100000">
                <a:srgbClr val="7030A0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8A39F01-25EA-4351-B0CF-600F767F9237}"/>
              </a:ext>
            </a:extLst>
          </p:cNvPr>
          <p:cNvSpPr/>
          <p:nvPr/>
        </p:nvSpPr>
        <p:spPr>
          <a:xfrm>
            <a:off x="6268413" y="4778829"/>
            <a:ext cx="5500914" cy="1360714"/>
          </a:xfrm>
          <a:prstGeom prst="roundRect">
            <a:avLst>
              <a:gd name="adj" fmla="val 33006"/>
            </a:avLst>
          </a:prstGeom>
          <a:solidFill>
            <a:srgbClr val="E9F1E9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793FA36-BCA9-45F9-86D1-38EBDE7510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36" y="1185230"/>
            <a:ext cx="3074868" cy="3474602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CC2DB82-17D2-4699-9AED-E43319431588}"/>
              </a:ext>
            </a:extLst>
          </p:cNvPr>
          <p:cNvSpPr/>
          <p:nvPr/>
        </p:nvSpPr>
        <p:spPr>
          <a:xfrm>
            <a:off x="7136265" y="4431053"/>
            <a:ext cx="3773714" cy="695550"/>
          </a:xfrm>
          <a:prstGeom prst="roundRect">
            <a:avLst>
              <a:gd name="adj" fmla="val 50000"/>
            </a:avLst>
          </a:prstGeom>
          <a:solidFill>
            <a:srgbClr val="F2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SILVER EARRINGS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557980-23E7-4814-9FA7-35B2A814C308}"/>
              </a:ext>
            </a:extLst>
          </p:cNvPr>
          <p:cNvSpPr txBox="1"/>
          <p:nvPr/>
        </p:nvSpPr>
        <p:spPr>
          <a:xfrm>
            <a:off x="6574086" y="5232070"/>
            <a:ext cx="4889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Oswald Regular" panose="02000503000000000000" pitchFamily="2" charset="0"/>
              </a:rPr>
              <a:t>Ladies silver earrings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198167-2025-492F-BD71-A5476D37EB65}"/>
              </a:ext>
            </a:extLst>
          </p:cNvPr>
          <p:cNvSpPr txBox="1"/>
          <p:nvPr/>
        </p:nvSpPr>
        <p:spPr>
          <a:xfrm>
            <a:off x="3775528" y="6377537"/>
            <a:ext cx="464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/>
              </a:solidFill>
              <a:latin typeface="Oswald Regular" panose="02000503000000000000" pitchFamily="2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Oswald Regular" panose="02000503000000000000" pitchFamily="2" charset="0"/>
              </a:rPr>
              <a:t>Model RS00-013, RS00-014, RS00-015</a:t>
            </a:r>
          </a:p>
        </p:txBody>
      </p:sp>
    </p:spTree>
    <p:extLst>
      <p:ext uri="{BB962C8B-B14F-4D97-AF65-F5344CB8AC3E}">
        <p14:creationId xmlns:p14="http://schemas.microsoft.com/office/powerpoint/2010/main" val="27452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7000">
        <p14:pan dir="u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AD9D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91667E-6 -4.44444E-6 L 2.91667E-6 -0.0925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54167E-6 2.59259E-6 L -3.54167E-6 -0.0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3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2" grpId="0" animBg="1"/>
      <p:bldP spid="26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91CDB8-5972-41BA-A48E-FC31FF1A4C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5000">
                <a:srgbClr val="FB9622"/>
              </a:gs>
              <a:gs pos="0">
                <a:srgbClr val="FFCB05"/>
              </a:gs>
              <a:gs pos="75000">
                <a:srgbClr val="F6603E"/>
              </a:gs>
              <a:gs pos="100000">
                <a:srgbClr val="F23C5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AFFB6F-3CC5-4ECE-A31B-49FC8C224CDB}"/>
              </a:ext>
            </a:extLst>
          </p:cNvPr>
          <p:cNvSpPr/>
          <p:nvPr/>
        </p:nvSpPr>
        <p:spPr>
          <a:xfrm>
            <a:off x="-2487" y="-2382"/>
            <a:ext cx="8153505" cy="5257801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  <a:gd name="connsiteX4" fmla="*/ 0 w 6096000"/>
              <a:gd name="connsiteY4" fmla="*/ 0 h 3429000"/>
              <a:gd name="connsiteX0" fmla="*/ 0 w 6858000"/>
              <a:gd name="connsiteY0" fmla="*/ 0 h 3857625"/>
              <a:gd name="connsiteX1" fmla="*/ 6096000 w 6858000"/>
              <a:gd name="connsiteY1" fmla="*/ 0 h 3857625"/>
              <a:gd name="connsiteX2" fmla="*/ 6096000 w 6858000"/>
              <a:gd name="connsiteY2" fmla="*/ 3429000 h 3857625"/>
              <a:gd name="connsiteX3" fmla="*/ 0 w 6858000"/>
              <a:gd name="connsiteY3" fmla="*/ 3429000 h 3857625"/>
              <a:gd name="connsiteX4" fmla="*/ 0 w 6858000"/>
              <a:gd name="connsiteY4" fmla="*/ 0 h 3857625"/>
              <a:gd name="connsiteX0" fmla="*/ 0 w 8460825"/>
              <a:gd name="connsiteY0" fmla="*/ 19050 h 3877866"/>
              <a:gd name="connsiteX1" fmla="*/ 8153400 w 8460825"/>
              <a:gd name="connsiteY1" fmla="*/ 0 h 3877866"/>
              <a:gd name="connsiteX2" fmla="*/ 6096000 w 8460825"/>
              <a:gd name="connsiteY2" fmla="*/ 3448050 h 3877866"/>
              <a:gd name="connsiteX3" fmla="*/ 0 w 8460825"/>
              <a:gd name="connsiteY3" fmla="*/ 3448050 h 3877866"/>
              <a:gd name="connsiteX4" fmla="*/ 0 w 8460825"/>
              <a:gd name="connsiteY4" fmla="*/ 19050 h 3877866"/>
              <a:gd name="connsiteX0" fmla="*/ 0 w 8153400"/>
              <a:gd name="connsiteY0" fmla="*/ 19050 h 3877866"/>
              <a:gd name="connsiteX1" fmla="*/ 8153400 w 8153400"/>
              <a:gd name="connsiteY1" fmla="*/ 0 h 3877866"/>
              <a:gd name="connsiteX2" fmla="*/ 6096000 w 8153400"/>
              <a:gd name="connsiteY2" fmla="*/ 3448050 h 3877866"/>
              <a:gd name="connsiteX3" fmla="*/ 0 w 8153400"/>
              <a:gd name="connsiteY3" fmla="*/ 3448050 h 3877866"/>
              <a:gd name="connsiteX4" fmla="*/ 0 w 8153400"/>
              <a:gd name="connsiteY4" fmla="*/ 19050 h 3877866"/>
              <a:gd name="connsiteX0" fmla="*/ 0 w 8153400"/>
              <a:gd name="connsiteY0" fmla="*/ 19050 h 3658796"/>
              <a:gd name="connsiteX1" fmla="*/ 8153400 w 8153400"/>
              <a:gd name="connsiteY1" fmla="*/ 0 h 3658796"/>
              <a:gd name="connsiteX2" fmla="*/ 6096000 w 8153400"/>
              <a:gd name="connsiteY2" fmla="*/ 3448050 h 3658796"/>
              <a:gd name="connsiteX3" fmla="*/ 0 w 8153400"/>
              <a:gd name="connsiteY3" fmla="*/ 3448050 h 3658796"/>
              <a:gd name="connsiteX4" fmla="*/ 0 w 8153400"/>
              <a:gd name="connsiteY4" fmla="*/ 19050 h 3658796"/>
              <a:gd name="connsiteX0" fmla="*/ 19050 w 8172450"/>
              <a:gd name="connsiteY0" fmla="*/ 19050 h 5402031"/>
              <a:gd name="connsiteX1" fmla="*/ 8172450 w 8172450"/>
              <a:gd name="connsiteY1" fmla="*/ 0 h 5402031"/>
              <a:gd name="connsiteX2" fmla="*/ 6115050 w 8172450"/>
              <a:gd name="connsiteY2" fmla="*/ 3448050 h 5402031"/>
              <a:gd name="connsiteX3" fmla="*/ 0 w 8172450"/>
              <a:gd name="connsiteY3" fmla="*/ 5276850 h 5402031"/>
              <a:gd name="connsiteX4" fmla="*/ 19050 w 8172450"/>
              <a:gd name="connsiteY4" fmla="*/ 19050 h 5402031"/>
              <a:gd name="connsiteX0" fmla="*/ 19050 w 8172450"/>
              <a:gd name="connsiteY0" fmla="*/ 19050 h 5276850"/>
              <a:gd name="connsiteX1" fmla="*/ 8172450 w 8172450"/>
              <a:gd name="connsiteY1" fmla="*/ 0 h 5276850"/>
              <a:gd name="connsiteX2" fmla="*/ 6115050 w 8172450"/>
              <a:gd name="connsiteY2" fmla="*/ 3448050 h 5276850"/>
              <a:gd name="connsiteX3" fmla="*/ 0 w 8172450"/>
              <a:gd name="connsiteY3" fmla="*/ 5276850 h 5276850"/>
              <a:gd name="connsiteX4" fmla="*/ 19050 w 8172450"/>
              <a:gd name="connsiteY4" fmla="*/ 19050 h 5276850"/>
              <a:gd name="connsiteX0" fmla="*/ 0 w 8153400"/>
              <a:gd name="connsiteY0" fmla="*/ 19050 h 5274469"/>
              <a:gd name="connsiteX1" fmla="*/ 8153400 w 8153400"/>
              <a:gd name="connsiteY1" fmla="*/ 0 h 5274469"/>
              <a:gd name="connsiteX2" fmla="*/ 6096000 w 8153400"/>
              <a:gd name="connsiteY2" fmla="*/ 3448050 h 5274469"/>
              <a:gd name="connsiteX3" fmla="*/ 2381 w 8153400"/>
              <a:gd name="connsiteY3" fmla="*/ 5274469 h 5274469"/>
              <a:gd name="connsiteX4" fmla="*/ 0 w 8153400"/>
              <a:gd name="connsiteY4" fmla="*/ 19050 h 5274469"/>
              <a:gd name="connsiteX0" fmla="*/ 2486 w 8155886"/>
              <a:gd name="connsiteY0" fmla="*/ 19050 h 5274469"/>
              <a:gd name="connsiteX1" fmla="*/ 8155886 w 8155886"/>
              <a:gd name="connsiteY1" fmla="*/ 0 h 5274469"/>
              <a:gd name="connsiteX2" fmla="*/ 6098486 w 8155886"/>
              <a:gd name="connsiteY2" fmla="*/ 3448050 h 5274469"/>
              <a:gd name="connsiteX3" fmla="*/ 105 w 8155886"/>
              <a:gd name="connsiteY3" fmla="*/ 5274469 h 5274469"/>
              <a:gd name="connsiteX4" fmla="*/ 2486 w 8155886"/>
              <a:gd name="connsiteY4" fmla="*/ 19050 h 5274469"/>
              <a:gd name="connsiteX0" fmla="*/ 2486 w 8153505"/>
              <a:gd name="connsiteY0" fmla="*/ 2382 h 5257801"/>
              <a:gd name="connsiteX1" fmla="*/ 8153505 w 8153505"/>
              <a:gd name="connsiteY1" fmla="*/ 0 h 5257801"/>
              <a:gd name="connsiteX2" fmla="*/ 6098486 w 8153505"/>
              <a:gd name="connsiteY2" fmla="*/ 3431382 h 5257801"/>
              <a:gd name="connsiteX3" fmla="*/ 105 w 8153505"/>
              <a:gd name="connsiteY3" fmla="*/ 5257801 h 5257801"/>
              <a:gd name="connsiteX4" fmla="*/ 2486 w 8153505"/>
              <a:gd name="connsiteY4" fmla="*/ 2382 h 525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3505" h="5257801">
                <a:moveTo>
                  <a:pt x="2486" y="2382"/>
                </a:moveTo>
                <a:lnTo>
                  <a:pt x="8153505" y="0"/>
                </a:lnTo>
                <a:cubicBezTo>
                  <a:pt x="4940405" y="1314450"/>
                  <a:pt x="7457386" y="2555082"/>
                  <a:pt x="6098486" y="3431382"/>
                </a:cubicBezTo>
                <a:cubicBezTo>
                  <a:pt x="4739586" y="4307682"/>
                  <a:pt x="1130405" y="2857501"/>
                  <a:pt x="105" y="5257801"/>
                </a:cubicBezTo>
                <a:cubicBezTo>
                  <a:pt x="-689" y="3505995"/>
                  <a:pt x="3280" y="1754188"/>
                  <a:pt x="2486" y="2382"/>
                </a:cubicBezTo>
                <a:close/>
              </a:path>
            </a:pathLst>
          </a:custGeom>
          <a:gradFill flip="none" rotWithShape="1">
            <a:gsLst>
              <a:gs pos="0">
                <a:srgbClr val="FFCB05"/>
              </a:gs>
              <a:gs pos="75000">
                <a:srgbClr val="F23C50"/>
              </a:gs>
              <a:gs pos="100000">
                <a:srgbClr val="F23C50"/>
              </a:gs>
            </a:gsLst>
            <a:lin ang="4200000" scaled="0"/>
            <a:tileRect/>
          </a:gradFill>
          <a:ln>
            <a:noFill/>
          </a:ln>
          <a:effectLst>
            <a:outerShdw blurRad="254000" dir="12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EC62041-F301-4B58-9414-13D728E522FB}"/>
              </a:ext>
            </a:extLst>
          </p:cNvPr>
          <p:cNvSpPr/>
          <p:nvPr/>
        </p:nvSpPr>
        <p:spPr>
          <a:xfrm>
            <a:off x="428604" y="1494357"/>
            <a:ext cx="5500914" cy="4645185"/>
          </a:xfrm>
          <a:prstGeom prst="roundRect">
            <a:avLst>
              <a:gd name="adj" fmla="val 8444"/>
            </a:avLst>
          </a:prstGeom>
          <a:gradFill flip="none" rotWithShape="1">
            <a:gsLst>
              <a:gs pos="0">
                <a:srgbClr val="4AD9D9"/>
              </a:gs>
              <a:gs pos="100000">
                <a:srgbClr val="002060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E3A1E7-7EC7-41A1-AAEC-9A3519518857}"/>
              </a:ext>
            </a:extLst>
          </p:cNvPr>
          <p:cNvSpPr/>
          <p:nvPr/>
        </p:nvSpPr>
        <p:spPr>
          <a:xfrm>
            <a:off x="428604" y="4778829"/>
            <a:ext cx="5500914" cy="1360714"/>
          </a:xfrm>
          <a:prstGeom prst="roundRect">
            <a:avLst>
              <a:gd name="adj" fmla="val 33006"/>
            </a:avLst>
          </a:prstGeom>
          <a:solidFill>
            <a:srgbClr val="E9F1E9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D5740C-98D0-4289-9146-C838FD53F9F3}"/>
              </a:ext>
            </a:extLst>
          </p:cNvPr>
          <p:cNvSpPr txBox="1"/>
          <p:nvPr/>
        </p:nvSpPr>
        <p:spPr>
          <a:xfrm>
            <a:off x="2665809" y="-271987"/>
            <a:ext cx="686038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600" dirty="0">
                <a:solidFill>
                  <a:srgbClr val="E9F1E9">
                    <a:alpha val="22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50% OFF</a:t>
            </a:r>
            <a:endParaRPr lang="en-US" sz="8800" b="1" spc="600" dirty="0">
              <a:solidFill>
                <a:srgbClr val="E9F1E9">
                  <a:alpha val="22000"/>
                </a:srgb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C53D55-DE5D-4CC9-921F-A38134505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146" y="1416150"/>
            <a:ext cx="3007829" cy="300782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BB0AA1-FC7C-442B-B853-860F6E430151}"/>
              </a:ext>
            </a:extLst>
          </p:cNvPr>
          <p:cNvSpPr/>
          <p:nvPr/>
        </p:nvSpPr>
        <p:spPr>
          <a:xfrm>
            <a:off x="1296456" y="4431053"/>
            <a:ext cx="3773714" cy="69555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CUSTOM SILVER TROPHIE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586F02-642C-424E-8862-BF1BAA68F31D}"/>
              </a:ext>
            </a:extLst>
          </p:cNvPr>
          <p:cNvSpPr txBox="1"/>
          <p:nvPr/>
        </p:nvSpPr>
        <p:spPr>
          <a:xfrm>
            <a:off x="734277" y="5232070"/>
            <a:ext cx="4889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Customizable Silver  17-1/4 Inch, Includes Personalization, Shipping Weight: = 14 Pounds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E7D7BA5-ABB3-47A5-BA30-5008F950C50F}"/>
              </a:ext>
            </a:extLst>
          </p:cNvPr>
          <p:cNvSpPr/>
          <p:nvPr/>
        </p:nvSpPr>
        <p:spPr>
          <a:xfrm>
            <a:off x="6268413" y="1494357"/>
            <a:ext cx="5500914" cy="4645185"/>
          </a:xfrm>
          <a:prstGeom prst="roundRect">
            <a:avLst>
              <a:gd name="adj" fmla="val 8444"/>
            </a:avLst>
          </a:prstGeom>
          <a:gradFill flip="none" rotWithShape="1">
            <a:gsLst>
              <a:gs pos="0">
                <a:srgbClr val="4AD9D9"/>
              </a:gs>
              <a:gs pos="100000">
                <a:srgbClr val="002060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8A39F01-25EA-4351-B0CF-600F767F9237}"/>
              </a:ext>
            </a:extLst>
          </p:cNvPr>
          <p:cNvSpPr/>
          <p:nvPr/>
        </p:nvSpPr>
        <p:spPr>
          <a:xfrm>
            <a:off x="6268413" y="4778829"/>
            <a:ext cx="5500914" cy="1360714"/>
          </a:xfrm>
          <a:prstGeom prst="roundRect">
            <a:avLst>
              <a:gd name="adj" fmla="val 33006"/>
            </a:avLst>
          </a:prstGeom>
          <a:solidFill>
            <a:srgbClr val="E9F1E9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793FA36-BCA9-45F9-86D1-38EBDE751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36" y="1385097"/>
            <a:ext cx="3074868" cy="3074868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CC2DB82-17D2-4699-9AED-E43319431588}"/>
              </a:ext>
            </a:extLst>
          </p:cNvPr>
          <p:cNvSpPr/>
          <p:nvPr/>
        </p:nvSpPr>
        <p:spPr>
          <a:xfrm>
            <a:off x="7136265" y="4431053"/>
            <a:ext cx="3773714" cy="69555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3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CUSTOM SILVER PLATE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557980-23E7-4814-9FA7-35B2A814C308}"/>
              </a:ext>
            </a:extLst>
          </p:cNvPr>
          <p:cNvSpPr txBox="1"/>
          <p:nvPr/>
        </p:nvSpPr>
        <p:spPr>
          <a:xfrm>
            <a:off x="6574086" y="5232070"/>
            <a:ext cx="4889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Customizable Silver  10-1/4 Inch, Includes Personalization, Shipping Weight: = </a:t>
            </a:r>
            <a:r>
              <a:rPr lang="en-PH" sz="140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10Pounds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198167-2025-492F-BD71-A5476D37EB65}"/>
              </a:ext>
            </a:extLst>
          </p:cNvPr>
          <p:cNvSpPr txBox="1"/>
          <p:nvPr/>
        </p:nvSpPr>
        <p:spPr>
          <a:xfrm>
            <a:off x="3775528" y="6377537"/>
            <a:ext cx="464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/>
              </a:solidFill>
              <a:latin typeface="Oswald Regular" panose="02000503000000000000" pitchFamily="2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Oswald Regular" panose="02000503000000000000" pitchFamily="2" charset="0"/>
              </a:rPr>
              <a:t>Model RS00-016, RS00-017, RS00-018</a:t>
            </a:r>
          </a:p>
        </p:txBody>
      </p:sp>
    </p:spTree>
    <p:extLst>
      <p:ext uri="{BB962C8B-B14F-4D97-AF65-F5344CB8AC3E}">
        <p14:creationId xmlns:p14="http://schemas.microsoft.com/office/powerpoint/2010/main" val="87912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7000">
        <p14:pan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AD9D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91667E-6 -4.44444E-6 L 2.91667E-6 -0.0925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54167E-6 2.59259E-6 L -3.54167E-6 -0.0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3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2" grpId="0" animBg="1"/>
      <p:bldP spid="26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240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 Light</vt:lpstr>
      <vt:lpstr>Lato</vt:lpstr>
      <vt:lpstr>Oswald Regular</vt:lpstr>
      <vt:lpstr>Lato Heavy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Presentation Point</cp:lastModifiedBy>
  <cp:revision>28</cp:revision>
  <dcterms:created xsi:type="dcterms:W3CDTF">2018-12-22T06:53:34Z</dcterms:created>
  <dcterms:modified xsi:type="dcterms:W3CDTF">2019-09-07T15:58:26Z</dcterms:modified>
</cp:coreProperties>
</file>