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odoni MT Black" panose="02070A03080606020203" pitchFamily="18" charset="0"/>
      <p:bold r:id="rId18"/>
      <p:boldItalic r:id="rId19"/>
    </p:embeddedFont>
    <p:embeddedFont>
      <p:font typeface="Bodoni MT Condensed" panose="02070606080606020203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120" userDrawn="1">
          <p15:clr>
            <a:srgbClr val="A4A3A4"/>
          </p15:clr>
        </p15:guide>
        <p15:guide id="4" pos="2928" userDrawn="1">
          <p15:clr>
            <a:srgbClr val="A4A3A4"/>
          </p15:clr>
        </p15:guide>
        <p15:guide id="5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ECC06"/>
    <a:srgbClr val="3283B8"/>
    <a:srgbClr val="B8CC1B"/>
    <a:srgbClr val="E31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4DF40-68DE-40F4-8E5D-987F72F5FE3A}" v="1" dt="2019-09-07T15:39:30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96" y="120"/>
      </p:cViewPr>
      <p:guideLst>
        <p:guide orient="horz" pos="2160"/>
        <p:guide pos="3840"/>
        <p:guide pos="6120"/>
        <p:guide pos="2928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9454DF40-68DE-40F4-8E5D-987F72F5FE3A}"/>
    <pc:docChg chg="undo custSel modSld">
      <pc:chgData name="Presentation Point" userId="f45ce91d846791e9" providerId="LiveId" clId="{9454DF40-68DE-40F4-8E5D-987F72F5FE3A}" dt="2019-09-07T15:43:19.135" v="150" actId="20577"/>
      <pc:docMkLst>
        <pc:docMk/>
      </pc:docMkLst>
      <pc:sldChg chg="modSp">
        <pc:chgData name="Presentation Point" userId="f45ce91d846791e9" providerId="LiveId" clId="{9454DF40-68DE-40F4-8E5D-987F72F5FE3A}" dt="2019-09-07T15:38:36.594" v="6" actId="6549"/>
        <pc:sldMkLst>
          <pc:docMk/>
          <pc:sldMk cId="3238502788" sldId="257"/>
        </pc:sldMkLst>
        <pc:spChg chg="mod">
          <ac:chgData name="Presentation Point" userId="f45ce91d846791e9" providerId="LiveId" clId="{9454DF40-68DE-40F4-8E5D-987F72F5FE3A}" dt="2019-09-07T15:38:36.594" v="6" actId="6549"/>
          <ac:spMkLst>
            <pc:docMk/>
            <pc:sldMk cId="3238502788" sldId="257"/>
            <ac:spMk id="9" creationId="{90C1077F-7445-49D3-BCA4-3F7536BA723E}"/>
          </ac:spMkLst>
        </pc:spChg>
      </pc:sldChg>
      <pc:sldChg chg="modSp">
        <pc:chgData name="Presentation Point" userId="f45ce91d846791e9" providerId="LiveId" clId="{9454DF40-68DE-40F4-8E5D-987F72F5FE3A}" dt="2019-09-07T15:39:11.578" v="10" actId="14100"/>
        <pc:sldMkLst>
          <pc:docMk/>
          <pc:sldMk cId="3738400679" sldId="258"/>
        </pc:sldMkLst>
        <pc:spChg chg="mod">
          <ac:chgData name="Presentation Point" userId="f45ce91d846791e9" providerId="LiveId" clId="{9454DF40-68DE-40F4-8E5D-987F72F5FE3A}" dt="2019-09-07T15:39:11.578" v="10" actId="14100"/>
          <ac:spMkLst>
            <pc:docMk/>
            <pc:sldMk cId="3738400679" sldId="258"/>
            <ac:spMk id="8" creationId="{7F9CD511-5D87-4BF4-BF9F-EB4E9F48D553}"/>
          </ac:spMkLst>
        </pc:spChg>
      </pc:sldChg>
      <pc:sldChg chg="modSp">
        <pc:chgData name="Presentation Point" userId="f45ce91d846791e9" providerId="LiveId" clId="{9454DF40-68DE-40F4-8E5D-987F72F5FE3A}" dt="2019-09-07T15:39:40.938" v="32" actId="20577"/>
        <pc:sldMkLst>
          <pc:docMk/>
          <pc:sldMk cId="3044018521" sldId="259"/>
        </pc:sldMkLst>
        <pc:spChg chg="mod">
          <ac:chgData name="Presentation Point" userId="f45ce91d846791e9" providerId="LiveId" clId="{9454DF40-68DE-40F4-8E5D-987F72F5FE3A}" dt="2019-09-07T15:39:21.983" v="26" actId="20577"/>
          <ac:spMkLst>
            <pc:docMk/>
            <pc:sldMk cId="3044018521" sldId="259"/>
            <ac:spMk id="13" creationId="{9D00CB67-F224-419C-B05C-50F6B6C30D56}"/>
          </ac:spMkLst>
        </pc:spChg>
        <pc:spChg chg="mod">
          <ac:chgData name="Presentation Point" userId="f45ce91d846791e9" providerId="LiveId" clId="{9454DF40-68DE-40F4-8E5D-987F72F5FE3A}" dt="2019-09-07T15:39:40.938" v="32" actId="20577"/>
          <ac:spMkLst>
            <pc:docMk/>
            <pc:sldMk cId="3044018521" sldId="259"/>
            <ac:spMk id="17" creationId="{C9422F68-EF15-4041-A71F-A5626704DD3A}"/>
          </ac:spMkLst>
        </pc:spChg>
      </pc:sldChg>
      <pc:sldChg chg="modSp">
        <pc:chgData name="Presentation Point" userId="f45ce91d846791e9" providerId="LiveId" clId="{9454DF40-68DE-40F4-8E5D-987F72F5FE3A}" dt="2019-09-07T15:40:02.039" v="38" actId="20577"/>
        <pc:sldMkLst>
          <pc:docMk/>
          <pc:sldMk cId="935057984" sldId="260"/>
        </pc:sldMkLst>
        <pc:spChg chg="mod">
          <ac:chgData name="Presentation Point" userId="f45ce91d846791e9" providerId="LiveId" clId="{9454DF40-68DE-40F4-8E5D-987F72F5FE3A}" dt="2019-09-07T15:39:54.916" v="34" actId="20577"/>
          <ac:spMkLst>
            <pc:docMk/>
            <pc:sldMk cId="935057984" sldId="260"/>
            <ac:spMk id="20" creationId="{581D1F35-5FEC-4F57-87BB-F7E2D619CBF3}"/>
          </ac:spMkLst>
        </pc:spChg>
        <pc:spChg chg="mod">
          <ac:chgData name="Presentation Point" userId="f45ce91d846791e9" providerId="LiveId" clId="{9454DF40-68DE-40F4-8E5D-987F72F5FE3A}" dt="2019-09-07T15:39:58.806" v="36" actId="20577"/>
          <ac:spMkLst>
            <pc:docMk/>
            <pc:sldMk cId="935057984" sldId="260"/>
            <ac:spMk id="22" creationId="{DC0A921F-1E00-45FF-9F37-C229F226023E}"/>
          </ac:spMkLst>
        </pc:spChg>
        <pc:spChg chg="mod">
          <ac:chgData name="Presentation Point" userId="f45ce91d846791e9" providerId="LiveId" clId="{9454DF40-68DE-40F4-8E5D-987F72F5FE3A}" dt="2019-09-07T15:40:02.039" v="38" actId="20577"/>
          <ac:spMkLst>
            <pc:docMk/>
            <pc:sldMk cId="935057984" sldId="260"/>
            <ac:spMk id="24" creationId="{24CEF8BB-C23D-4132-A13D-3BDE6E07267B}"/>
          </ac:spMkLst>
        </pc:spChg>
      </pc:sldChg>
      <pc:sldChg chg="modSp">
        <pc:chgData name="Presentation Point" userId="f45ce91d846791e9" providerId="LiveId" clId="{9454DF40-68DE-40F4-8E5D-987F72F5FE3A}" dt="2019-09-07T15:40:19.117" v="46" actId="20577"/>
        <pc:sldMkLst>
          <pc:docMk/>
          <pc:sldMk cId="2968565109" sldId="261"/>
        </pc:sldMkLst>
        <pc:spChg chg="mod">
          <ac:chgData name="Presentation Point" userId="f45ce91d846791e9" providerId="LiveId" clId="{9454DF40-68DE-40F4-8E5D-987F72F5FE3A}" dt="2019-09-07T15:40:08.826" v="41" actId="20577"/>
          <ac:spMkLst>
            <pc:docMk/>
            <pc:sldMk cId="2968565109" sldId="261"/>
            <ac:spMk id="20" creationId="{581D1F35-5FEC-4F57-87BB-F7E2D619CBF3}"/>
          </ac:spMkLst>
        </pc:spChg>
        <pc:spChg chg="mod">
          <ac:chgData name="Presentation Point" userId="f45ce91d846791e9" providerId="LiveId" clId="{9454DF40-68DE-40F4-8E5D-987F72F5FE3A}" dt="2019-09-07T15:40:14.067" v="44" actId="20577"/>
          <ac:spMkLst>
            <pc:docMk/>
            <pc:sldMk cId="2968565109" sldId="261"/>
            <ac:spMk id="22" creationId="{DC0A921F-1E00-45FF-9F37-C229F226023E}"/>
          </ac:spMkLst>
        </pc:spChg>
        <pc:spChg chg="mod">
          <ac:chgData name="Presentation Point" userId="f45ce91d846791e9" providerId="LiveId" clId="{9454DF40-68DE-40F4-8E5D-987F72F5FE3A}" dt="2019-09-07T15:40:19.117" v="46" actId="20577"/>
          <ac:spMkLst>
            <pc:docMk/>
            <pc:sldMk cId="2968565109" sldId="261"/>
            <ac:spMk id="24" creationId="{24CEF8BB-C23D-4132-A13D-3BDE6E07267B}"/>
          </ac:spMkLst>
        </pc:spChg>
      </pc:sldChg>
      <pc:sldChg chg="modSp">
        <pc:chgData name="Presentation Point" userId="f45ce91d846791e9" providerId="LiveId" clId="{9454DF40-68DE-40F4-8E5D-987F72F5FE3A}" dt="2019-09-07T15:40:49.195" v="58" actId="20577"/>
        <pc:sldMkLst>
          <pc:docMk/>
          <pc:sldMk cId="4092982576" sldId="262"/>
        </pc:sldMkLst>
        <pc:spChg chg="mod">
          <ac:chgData name="Presentation Point" userId="f45ce91d846791e9" providerId="LiveId" clId="{9454DF40-68DE-40F4-8E5D-987F72F5FE3A}" dt="2019-09-07T15:40:49.195" v="58" actId="20577"/>
          <ac:spMkLst>
            <pc:docMk/>
            <pc:sldMk cId="4092982576" sldId="262"/>
            <ac:spMk id="20" creationId="{581D1F35-5FEC-4F57-87BB-F7E2D619CBF3}"/>
          </ac:spMkLst>
        </pc:spChg>
        <pc:spChg chg="mod">
          <ac:chgData name="Presentation Point" userId="f45ce91d846791e9" providerId="LiveId" clId="{9454DF40-68DE-40F4-8E5D-987F72F5FE3A}" dt="2019-09-07T15:40:27.565" v="48" actId="313"/>
          <ac:spMkLst>
            <pc:docMk/>
            <pc:sldMk cId="4092982576" sldId="262"/>
            <ac:spMk id="21" creationId="{B21A8A10-01DE-47B6-92F3-9375248FC2A8}"/>
          </ac:spMkLst>
        </pc:spChg>
        <pc:spChg chg="mod">
          <ac:chgData name="Presentation Point" userId="f45ce91d846791e9" providerId="LiveId" clId="{9454DF40-68DE-40F4-8E5D-987F72F5FE3A}" dt="2019-09-07T15:40:45.660" v="55" actId="20577"/>
          <ac:spMkLst>
            <pc:docMk/>
            <pc:sldMk cId="4092982576" sldId="262"/>
            <ac:spMk id="22" creationId="{DC0A921F-1E00-45FF-9F37-C229F226023E}"/>
          </ac:spMkLst>
        </pc:spChg>
        <pc:spChg chg="mod">
          <ac:chgData name="Presentation Point" userId="f45ce91d846791e9" providerId="LiveId" clId="{9454DF40-68DE-40F4-8E5D-987F72F5FE3A}" dt="2019-09-07T15:40:34.761" v="49" actId="6549"/>
          <ac:spMkLst>
            <pc:docMk/>
            <pc:sldMk cId="4092982576" sldId="262"/>
            <ac:spMk id="23" creationId="{C0FB1C22-CCC6-47D8-A9ED-9737F77383F8}"/>
          </ac:spMkLst>
        </pc:spChg>
        <pc:spChg chg="mod">
          <ac:chgData name="Presentation Point" userId="f45ce91d846791e9" providerId="LiveId" clId="{9454DF40-68DE-40F4-8E5D-987F72F5FE3A}" dt="2019-09-07T15:40:39.994" v="51" actId="20577"/>
          <ac:spMkLst>
            <pc:docMk/>
            <pc:sldMk cId="4092982576" sldId="262"/>
            <ac:spMk id="24" creationId="{24CEF8BB-C23D-4132-A13D-3BDE6E07267B}"/>
          </ac:spMkLst>
        </pc:spChg>
      </pc:sldChg>
      <pc:sldChg chg="modSp">
        <pc:chgData name="Presentation Point" userId="f45ce91d846791e9" providerId="LiveId" clId="{9454DF40-68DE-40F4-8E5D-987F72F5FE3A}" dt="2019-09-07T15:41:13.093" v="65" actId="20577"/>
        <pc:sldMkLst>
          <pc:docMk/>
          <pc:sldMk cId="212275335" sldId="263"/>
        </pc:sldMkLst>
        <pc:spChg chg="mod">
          <ac:chgData name="Presentation Point" userId="f45ce91d846791e9" providerId="LiveId" clId="{9454DF40-68DE-40F4-8E5D-987F72F5FE3A}" dt="2019-09-07T15:41:13.093" v="65" actId="20577"/>
          <ac:spMkLst>
            <pc:docMk/>
            <pc:sldMk cId="212275335" sldId="263"/>
            <ac:spMk id="20" creationId="{581D1F35-5FEC-4F57-87BB-F7E2D619CBF3}"/>
          </ac:spMkLst>
        </pc:spChg>
        <pc:spChg chg="mod">
          <ac:chgData name="Presentation Point" userId="f45ce91d846791e9" providerId="LiveId" clId="{9454DF40-68DE-40F4-8E5D-987F72F5FE3A}" dt="2019-09-07T15:41:00.226" v="61" actId="20577"/>
          <ac:spMkLst>
            <pc:docMk/>
            <pc:sldMk cId="212275335" sldId="263"/>
            <ac:spMk id="22" creationId="{DC0A921F-1E00-45FF-9F37-C229F226023E}"/>
          </ac:spMkLst>
        </pc:spChg>
        <pc:spChg chg="mod">
          <ac:chgData name="Presentation Point" userId="f45ce91d846791e9" providerId="LiveId" clId="{9454DF40-68DE-40F4-8E5D-987F72F5FE3A}" dt="2019-09-07T15:40:55.631" v="59" actId="6549"/>
          <ac:spMkLst>
            <pc:docMk/>
            <pc:sldMk cId="212275335" sldId="263"/>
            <ac:spMk id="23" creationId="{C0FB1C22-CCC6-47D8-A9ED-9737F77383F8}"/>
          </ac:spMkLst>
        </pc:spChg>
        <pc:spChg chg="mod">
          <ac:chgData name="Presentation Point" userId="f45ce91d846791e9" providerId="LiveId" clId="{9454DF40-68DE-40F4-8E5D-987F72F5FE3A}" dt="2019-09-07T15:41:05.142" v="63" actId="20577"/>
          <ac:spMkLst>
            <pc:docMk/>
            <pc:sldMk cId="212275335" sldId="263"/>
            <ac:spMk id="24" creationId="{24CEF8BB-C23D-4132-A13D-3BDE6E07267B}"/>
          </ac:spMkLst>
        </pc:spChg>
      </pc:sldChg>
      <pc:sldChg chg="modSp">
        <pc:chgData name="Presentation Point" userId="f45ce91d846791e9" providerId="LiveId" clId="{9454DF40-68DE-40F4-8E5D-987F72F5FE3A}" dt="2019-09-07T15:41:28.153" v="71" actId="20577"/>
        <pc:sldMkLst>
          <pc:docMk/>
          <pc:sldMk cId="2646339898" sldId="264"/>
        </pc:sldMkLst>
        <pc:spChg chg="mod">
          <ac:chgData name="Presentation Point" userId="f45ce91d846791e9" providerId="LiveId" clId="{9454DF40-68DE-40F4-8E5D-987F72F5FE3A}" dt="2019-09-07T15:41:28.153" v="71" actId="20577"/>
          <ac:spMkLst>
            <pc:docMk/>
            <pc:sldMk cId="2646339898" sldId="264"/>
            <ac:spMk id="20" creationId="{581D1F35-5FEC-4F57-87BB-F7E2D619CBF3}"/>
          </ac:spMkLst>
        </pc:spChg>
        <pc:spChg chg="mod">
          <ac:chgData name="Presentation Point" userId="f45ce91d846791e9" providerId="LiveId" clId="{9454DF40-68DE-40F4-8E5D-987F72F5FE3A}" dt="2019-09-07T15:41:24.057" v="69" actId="20577"/>
          <ac:spMkLst>
            <pc:docMk/>
            <pc:sldMk cId="2646339898" sldId="264"/>
            <ac:spMk id="22" creationId="{DC0A921F-1E00-45FF-9F37-C229F226023E}"/>
          </ac:spMkLst>
        </pc:spChg>
        <pc:spChg chg="mod">
          <ac:chgData name="Presentation Point" userId="f45ce91d846791e9" providerId="LiveId" clId="{9454DF40-68DE-40F4-8E5D-987F72F5FE3A}" dt="2019-09-07T15:41:20.482" v="67" actId="20577"/>
          <ac:spMkLst>
            <pc:docMk/>
            <pc:sldMk cId="2646339898" sldId="264"/>
            <ac:spMk id="24" creationId="{24CEF8BB-C23D-4132-A13D-3BDE6E07267B}"/>
          </ac:spMkLst>
        </pc:spChg>
      </pc:sldChg>
      <pc:sldChg chg="modSp">
        <pc:chgData name="Presentation Point" userId="f45ce91d846791e9" providerId="LiveId" clId="{9454DF40-68DE-40F4-8E5D-987F72F5FE3A}" dt="2019-09-07T15:42:06.562" v="94" actId="20577"/>
        <pc:sldMkLst>
          <pc:docMk/>
          <pc:sldMk cId="4122362367" sldId="265"/>
        </pc:sldMkLst>
        <pc:spChg chg="mod">
          <ac:chgData name="Presentation Point" userId="f45ce91d846791e9" providerId="LiveId" clId="{9454DF40-68DE-40F4-8E5D-987F72F5FE3A}" dt="2019-09-07T15:41:45.812" v="83" actId="6549"/>
          <ac:spMkLst>
            <pc:docMk/>
            <pc:sldMk cId="4122362367" sldId="265"/>
            <ac:spMk id="30" creationId="{91ACBBEA-EE6D-43DF-B20C-69F277DD2DCB}"/>
          </ac:spMkLst>
        </pc:spChg>
        <pc:spChg chg="mod">
          <ac:chgData name="Presentation Point" userId="f45ce91d846791e9" providerId="LiveId" clId="{9454DF40-68DE-40F4-8E5D-987F72F5FE3A}" dt="2019-09-07T15:41:53.286" v="87" actId="20577"/>
          <ac:spMkLst>
            <pc:docMk/>
            <pc:sldMk cId="4122362367" sldId="265"/>
            <ac:spMk id="38" creationId="{1909E195-2DAE-48BE-A2A6-8FAF143EE607}"/>
          </ac:spMkLst>
        </pc:spChg>
        <pc:spChg chg="mod">
          <ac:chgData name="Presentation Point" userId="f45ce91d846791e9" providerId="LiveId" clId="{9454DF40-68DE-40F4-8E5D-987F72F5FE3A}" dt="2019-09-07T15:41:58.041" v="90" actId="20577"/>
          <ac:spMkLst>
            <pc:docMk/>
            <pc:sldMk cId="4122362367" sldId="265"/>
            <ac:spMk id="50" creationId="{9320A993-DD8F-485C-A258-A062BC8BD58E}"/>
          </ac:spMkLst>
        </pc:spChg>
        <pc:spChg chg="mod">
          <ac:chgData name="Presentation Point" userId="f45ce91d846791e9" providerId="LiveId" clId="{9454DF40-68DE-40F4-8E5D-987F72F5FE3A}" dt="2019-09-07T15:42:06.562" v="94" actId="20577"/>
          <ac:spMkLst>
            <pc:docMk/>
            <pc:sldMk cId="4122362367" sldId="265"/>
            <ac:spMk id="54" creationId="{BE95D488-CDDE-4E93-B783-0D8C07BB4DE9}"/>
          </ac:spMkLst>
        </pc:spChg>
      </pc:sldChg>
      <pc:sldChg chg="modSp">
        <pc:chgData name="Presentation Point" userId="f45ce91d846791e9" providerId="LiveId" clId="{9454DF40-68DE-40F4-8E5D-987F72F5FE3A}" dt="2019-09-07T15:42:45.053" v="133" actId="20577"/>
        <pc:sldMkLst>
          <pc:docMk/>
          <pc:sldMk cId="1825043927" sldId="266"/>
        </pc:sldMkLst>
        <pc:spChg chg="mod">
          <ac:chgData name="Presentation Point" userId="f45ce91d846791e9" providerId="LiveId" clId="{9454DF40-68DE-40F4-8E5D-987F72F5FE3A}" dt="2019-09-07T15:42:31.140" v="113" actId="20577"/>
          <ac:spMkLst>
            <pc:docMk/>
            <pc:sldMk cId="1825043927" sldId="266"/>
            <ac:spMk id="30" creationId="{91ACBBEA-EE6D-43DF-B20C-69F277DD2DCB}"/>
          </ac:spMkLst>
        </pc:spChg>
        <pc:spChg chg="mod">
          <ac:chgData name="Presentation Point" userId="f45ce91d846791e9" providerId="LiveId" clId="{9454DF40-68DE-40F4-8E5D-987F72F5FE3A}" dt="2019-09-07T15:42:21.007" v="104" actId="20577"/>
          <ac:spMkLst>
            <pc:docMk/>
            <pc:sldMk cId="1825043927" sldId="266"/>
            <ac:spMk id="38" creationId="{1909E195-2DAE-48BE-A2A6-8FAF143EE607}"/>
          </ac:spMkLst>
        </pc:spChg>
        <pc:spChg chg="mod">
          <ac:chgData name="Presentation Point" userId="f45ce91d846791e9" providerId="LiveId" clId="{9454DF40-68DE-40F4-8E5D-987F72F5FE3A}" dt="2019-09-07T15:42:27.477" v="110" actId="20577"/>
          <ac:spMkLst>
            <pc:docMk/>
            <pc:sldMk cId="1825043927" sldId="266"/>
            <ac:spMk id="50" creationId="{9320A993-DD8F-485C-A258-A062BC8BD58E}"/>
          </ac:spMkLst>
        </pc:spChg>
        <pc:spChg chg="mod">
          <ac:chgData name="Presentation Point" userId="f45ce91d846791e9" providerId="LiveId" clId="{9454DF40-68DE-40F4-8E5D-987F72F5FE3A}" dt="2019-09-07T15:42:45.053" v="133" actId="20577"/>
          <ac:spMkLst>
            <pc:docMk/>
            <pc:sldMk cId="1825043927" sldId="266"/>
            <ac:spMk id="54" creationId="{BE95D488-CDDE-4E93-B783-0D8C07BB4DE9}"/>
          </ac:spMkLst>
        </pc:spChg>
        <pc:spChg chg="mod">
          <ac:chgData name="Presentation Point" userId="f45ce91d846791e9" providerId="LiveId" clId="{9454DF40-68DE-40F4-8E5D-987F72F5FE3A}" dt="2019-09-07T15:42:41.119" v="130" actId="20577"/>
          <ac:spMkLst>
            <pc:docMk/>
            <pc:sldMk cId="1825043927" sldId="266"/>
            <ac:spMk id="55" creationId="{4AB6685C-310E-4FE4-B8EB-EF87DA213111}"/>
          </ac:spMkLst>
        </pc:spChg>
      </pc:sldChg>
      <pc:sldChg chg="modSp">
        <pc:chgData name="Presentation Point" userId="f45ce91d846791e9" providerId="LiveId" clId="{9454DF40-68DE-40F4-8E5D-987F72F5FE3A}" dt="2019-09-07T15:42:58.271" v="135" actId="20577"/>
        <pc:sldMkLst>
          <pc:docMk/>
          <pc:sldMk cId="2217319352" sldId="267"/>
        </pc:sldMkLst>
        <pc:spChg chg="mod">
          <ac:chgData name="Presentation Point" userId="f45ce91d846791e9" providerId="LiveId" clId="{9454DF40-68DE-40F4-8E5D-987F72F5FE3A}" dt="2019-09-07T15:42:58.271" v="135" actId="20577"/>
          <ac:spMkLst>
            <pc:docMk/>
            <pc:sldMk cId="2217319352" sldId="267"/>
            <ac:spMk id="37" creationId="{6D7781FF-16B7-4804-84AB-7848F5BBD9DF}"/>
          </ac:spMkLst>
        </pc:spChg>
      </pc:sldChg>
      <pc:sldChg chg="modSp">
        <pc:chgData name="Presentation Point" userId="f45ce91d846791e9" providerId="LiveId" clId="{9454DF40-68DE-40F4-8E5D-987F72F5FE3A}" dt="2019-09-07T15:43:19.135" v="150" actId="20577"/>
        <pc:sldMkLst>
          <pc:docMk/>
          <pc:sldMk cId="2835698300" sldId="268"/>
        </pc:sldMkLst>
        <pc:spChg chg="mod">
          <ac:chgData name="Presentation Point" userId="f45ce91d846791e9" providerId="LiveId" clId="{9454DF40-68DE-40F4-8E5D-987F72F5FE3A}" dt="2019-09-07T15:43:19.135" v="150" actId="20577"/>
          <ac:spMkLst>
            <pc:docMk/>
            <pc:sldMk cId="2835698300" sldId="268"/>
            <ac:spMk id="37" creationId="{6D7781FF-16B7-4804-84AB-7848F5BBD9DF}"/>
          </ac:spMkLst>
        </pc:spChg>
        <pc:spChg chg="mod">
          <ac:chgData name="Presentation Point" userId="f45ce91d846791e9" providerId="LiveId" clId="{9454DF40-68DE-40F4-8E5D-987F72F5FE3A}" dt="2019-09-07T15:43:16.149" v="148" actId="20577"/>
          <ac:spMkLst>
            <pc:docMk/>
            <pc:sldMk cId="2835698300" sldId="268"/>
            <ac:spMk id="42" creationId="{2A6A528E-A4C3-4547-8B0D-60E0C523E7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E56-681B-4007-9139-801C0BA4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E8B0D-D400-467A-9E60-005B72C1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7BE4A-263E-4532-A10B-004D8833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82B8C-6BC8-44D7-B397-16540AB8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7E45F-0BD8-4582-BBBB-DE0BE004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C86E-07E3-4C51-BB63-423EC935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976D0-FD62-475F-AF6C-CD71FDF79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901B-F319-41DA-A6F5-A32EACAC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68F0-9502-4582-BBCE-6E3257ED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E136A-D882-424A-A06B-40246F96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84451-843E-432E-B996-B1C44B0CB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60C88-7430-4216-8145-7C88D202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65ED7-FEE5-4A92-8F40-933E62001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8CC9-854F-4322-9406-82C82A21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BDADF-C066-4080-B168-4C55D47E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1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2E65-F2E6-487B-B6FA-E962F9D7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F365E-33EF-42C4-9814-492895774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10050-9E49-417D-A91B-1C157F84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8E67F-8664-41FB-AD5D-EC4184FC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DC11-E9F8-4D65-BFE5-12C8A933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E16E-D9B3-4B28-94CF-8B0FF598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E9C85-B8F4-47CC-AFDE-94F1D3903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E91CE-2F76-419B-A0E7-CA986F70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380B-4614-497A-BB69-EE4AA7B8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6B648-EF2D-4320-B259-1C3A26F0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9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2C35-193F-4D40-824A-35E84587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E6CC-531C-4005-A432-417D2140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9BA23-D33A-4332-B79C-D16E1FFEA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ADCB6-0D52-4F89-B7B1-CA492AB6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8C94-5687-4A8F-8B55-517E9DC2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D8876-5E99-4A7A-8EF4-510BAB9F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DD50-E69E-48D9-BD17-EEBB3F34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5A135-08E6-4493-A21D-A7D0A7038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4A248-C3F1-43EB-B8BA-24831E4E6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75C4C-B783-4FE2-89C5-6ED98B09A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DC837-C9CA-473B-910A-FA3F1EDE4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D1273-3A3F-4485-BF84-E99A8E5B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65260A-B569-4977-8A36-DC59C586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F3F03-0AD9-415E-AC18-FC0005EB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E408-D72E-46EB-83BA-47977C1B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35F45-DBD3-4AC5-9DDC-5C4774B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51E24-4395-4ED2-AE08-6CEF61E3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04BFF-4080-4FE7-AB0D-D1711B87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69CD2-A7ED-4E3B-91F2-AFD3E4B6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AF0E5-2F05-48B4-9409-B8B3D0B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ACC1-27CF-4B5E-A98D-7573B664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9D95-55DD-4501-80F1-A911697A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475A-ABA9-4171-8EB6-2CFD4660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9CB03-2C91-446E-9345-0E77FA641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710FF-6D89-4E92-8BA5-534F807D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C0663-E467-4AEB-A658-7A085F59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0A3F2-5FAF-4249-A721-45E76E8C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6EF2-1EA1-4961-B0AF-2799BCBA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15AE1-F599-4F79-AF53-EED5EB6C6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C751F-041C-4D2E-8563-2A37EB9C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FC8C8-8F0B-45C2-904B-64F09B85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A98F4-6EE9-4E7C-BCAC-3E33242B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3D68B-A33A-4C09-A4CD-85703C98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61032-F6A9-4E18-8298-4F6B07AD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A30A5-220E-4E66-A396-9625F601D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C35DD-6FE2-48D4-8ED3-704AB24E2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FA55-3ABF-4FA4-AD3E-125D9EFFE84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433B8-6F21-4B84-8C79-25E09BB82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218D-E261-4C9B-9162-A746A1BC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EFB5-8EB6-4020-966F-B495848C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6">
            <a:extLst>
              <a:ext uri="{FF2B5EF4-FFF2-40B4-BE49-F238E27FC236}">
                <a16:creationId xmlns:a16="http://schemas.microsoft.com/office/drawing/2014/main" id="{3B9DE786-0AFD-4CAB-A3E5-DE9A024F1D96}"/>
              </a:ext>
            </a:extLst>
          </p:cNvPr>
          <p:cNvSpPr>
            <a:spLocks noEditPoints="1"/>
          </p:cNvSpPr>
          <p:nvPr/>
        </p:nvSpPr>
        <p:spPr bwMode="auto">
          <a:xfrm>
            <a:off x="842290" y="5909576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FECC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11CD9-EC40-4F2C-810A-FACBF219AD6B}"/>
              </a:ext>
            </a:extLst>
          </p:cNvPr>
          <p:cNvSpPr txBox="1"/>
          <p:nvPr/>
        </p:nvSpPr>
        <p:spPr>
          <a:xfrm>
            <a:off x="1179897" y="5940022"/>
            <a:ext cx="14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+123456789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reeform 146">
            <a:extLst>
              <a:ext uri="{FF2B5EF4-FFF2-40B4-BE49-F238E27FC236}">
                <a16:creationId xmlns:a16="http://schemas.microsoft.com/office/drawing/2014/main" id="{7B06AE8A-A061-49B1-A274-308C5A6646B5}"/>
              </a:ext>
            </a:extLst>
          </p:cNvPr>
          <p:cNvSpPr>
            <a:spLocks noEditPoints="1"/>
          </p:cNvSpPr>
          <p:nvPr/>
        </p:nvSpPr>
        <p:spPr bwMode="auto">
          <a:xfrm>
            <a:off x="5137461" y="5894353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FECC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C5A79-01B2-489C-BDE7-71CC831029D2}"/>
              </a:ext>
            </a:extLst>
          </p:cNvPr>
          <p:cNvSpPr txBox="1"/>
          <p:nvPr/>
        </p:nvSpPr>
        <p:spPr>
          <a:xfrm>
            <a:off x="5475683" y="5909576"/>
            <a:ext cx="276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www.lateststyleworld.com</a:t>
            </a:r>
            <a:endParaRPr lang="en-US" sz="1400" spc="300" dirty="0">
              <a:solidFill>
                <a:schemeClr val="tx1">
                  <a:lumMod val="95000"/>
                  <a:lumOff val="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5B931278-BD7B-4426-A1AD-F3B0BE4B2B1D}"/>
              </a:ext>
            </a:extLst>
          </p:cNvPr>
          <p:cNvSpPr>
            <a:spLocks noEditPoints="1"/>
          </p:cNvSpPr>
          <p:nvPr/>
        </p:nvSpPr>
        <p:spPr bwMode="auto">
          <a:xfrm>
            <a:off x="8678560" y="5909576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FECC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8FC07-2B49-4026-847F-DFB8924905F5}"/>
              </a:ext>
            </a:extLst>
          </p:cNvPr>
          <p:cNvSpPr txBox="1"/>
          <p:nvPr/>
        </p:nvSpPr>
        <p:spPr>
          <a:xfrm>
            <a:off x="9044549" y="5909576"/>
            <a:ext cx="223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A-15, </a:t>
            </a:r>
            <a:r>
              <a:rPr lang="en-GB" sz="14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LatestStyle</a:t>
            </a:r>
            <a:r>
              <a:rPr lang="en-GB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, USA</a:t>
            </a:r>
            <a:endParaRPr lang="en-US" sz="1400" spc="300" dirty="0">
              <a:solidFill>
                <a:schemeClr val="tx1">
                  <a:lumMod val="95000"/>
                  <a:lumOff val="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EE3E485D-850C-4A92-8033-8D7FAF87B402}"/>
              </a:ext>
            </a:extLst>
          </p:cNvPr>
          <p:cNvSpPr/>
          <p:nvPr/>
        </p:nvSpPr>
        <p:spPr>
          <a:xfrm>
            <a:off x="-4456" y="0"/>
            <a:ext cx="12192000" cy="68580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53E8404-F188-4BEB-9FCD-78BD8A6E2973}"/>
              </a:ext>
            </a:extLst>
          </p:cNvPr>
          <p:cNvSpPr/>
          <p:nvPr/>
        </p:nvSpPr>
        <p:spPr>
          <a:xfrm rot="10800000">
            <a:off x="0" y="-1"/>
            <a:ext cx="12192000" cy="68580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59" y="710701"/>
            <a:ext cx="5436596" cy="543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9937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DB0A6F0A-F40E-46DE-9C9E-12717BA4A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0" b="32966"/>
          <a:stretch/>
        </p:blipFill>
        <p:spPr>
          <a:xfrm>
            <a:off x="6096002" y="3491875"/>
            <a:ext cx="1814284" cy="13145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6196D6B-FF8F-4533-98C0-BD4EE0E51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b="44050"/>
          <a:stretch/>
        </p:blipFill>
        <p:spPr>
          <a:xfrm>
            <a:off x="6096002" y="2070364"/>
            <a:ext cx="1814284" cy="13270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F4A957A-6337-46A8-987E-34972A581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1290" b="52394"/>
          <a:stretch/>
        </p:blipFill>
        <p:spPr>
          <a:xfrm>
            <a:off x="6096001" y="667657"/>
            <a:ext cx="1814286" cy="1314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1" r="29471"/>
          <a:stretch/>
        </p:blipFill>
        <p:spPr>
          <a:xfrm>
            <a:off x="-2" y="1"/>
            <a:ext cx="4223657" cy="6857998"/>
          </a:xfrm>
          <a:prstGeom prst="rect">
            <a:avLst/>
          </a:prstGeom>
          <a:effectLst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0AB60E8-9754-4C15-94A6-22474E422CDC}"/>
              </a:ext>
            </a:extLst>
          </p:cNvPr>
          <p:cNvSpPr txBox="1"/>
          <p:nvPr/>
        </p:nvSpPr>
        <p:spPr>
          <a:xfrm>
            <a:off x="801004" y="2705725"/>
            <a:ext cx="2621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odoni MT Black" panose="02070A03080606020203" pitchFamily="18" charset="0"/>
              </a:rPr>
              <a:t>FLASH</a:t>
            </a:r>
            <a:br>
              <a:rPr lang="en-US" sz="4400" dirty="0">
                <a:solidFill>
                  <a:schemeClr val="bg1"/>
                </a:solidFill>
                <a:latin typeface="Bodoni MT Black" panose="02070A03080606020203" pitchFamily="18" charset="0"/>
              </a:rPr>
            </a:br>
            <a:r>
              <a:rPr lang="en-US" sz="4400" dirty="0">
                <a:solidFill>
                  <a:srgbClr val="E31A4A"/>
                </a:solidFill>
                <a:latin typeface="Bodoni MT Black" panose="02070A03080606020203" pitchFamily="18" charset="0"/>
              </a:rPr>
              <a:t>DEALS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ACBBEA-EE6D-43DF-B20C-69F277DD2DCB}"/>
              </a:ext>
            </a:extLst>
          </p:cNvPr>
          <p:cNvSpPr txBox="1"/>
          <p:nvPr/>
        </p:nvSpPr>
        <p:spPr>
          <a:xfrm>
            <a:off x="8468204" y="1061188"/>
            <a:ext cx="270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$119 /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anose="02070A03080606020203" pitchFamily="18" charset="0"/>
              </a:rPr>
              <a:t>$199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778190-7425-4055-874F-B2A463B3EF14}"/>
              </a:ext>
            </a:extLst>
          </p:cNvPr>
          <p:cNvSpPr txBox="1"/>
          <p:nvPr/>
        </p:nvSpPr>
        <p:spPr>
          <a:xfrm>
            <a:off x="8468204" y="667657"/>
            <a:ext cx="364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PINK FRAME SUNGLASS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31117E-2695-43FB-A3D2-14506EB0941D}"/>
              </a:ext>
            </a:extLst>
          </p:cNvPr>
          <p:cNvSpPr txBox="1"/>
          <p:nvPr/>
        </p:nvSpPr>
        <p:spPr>
          <a:xfrm>
            <a:off x="8468205" y="1615941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Colors: Black, Pink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E5A760-A42D-44E4-97F0-9528CA1A5B2E}"/>
              </a:ext>
            </a:extLst>
          </p:cNvPr>
          <p:cNvGrpSpPr/>
          <p:nvPr/>
        </p:nvGrpSpPr>
        <p:grpSpPr>
          <a:xfrm>
            <a:off x="5167086" y="-579262"/>
            <a:ext cx="0" cy="8209941"/>
            <a:chOff x="5167086" y="-653143"/>
            <a:chExt cx="0" cy="79197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192B55-38F8-40F1-A8B0-3C1ADB4E7730}"/>
                </a:ext>
              </a:extLst>
            </p:cNvPr>
            <p:cNvGrpSpPr/>
            <p:nvPr/>
          </p:nvGrpSpPr>
          <p:grpSpPr>
            <a:xfrm>
              <a:off x="5167086" y="-653143"/>
              <a:ext cx="0" cy="7919720"/>
              <a:chOff x="5167086" y="-653143"/>
              <a:chExt cx="0" cy="791972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5C93F03-0AFE-45AA-9F36-CEC9A5B681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66765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825F36D-C0DD-4AFD-AFB3-88D7D3150A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198845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C3C7AB7-0B6D-4BC0-9759-1BE8274FE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-653143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AE07DBA-8FB8-401C-914E-27FA68B8A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594577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EAF9754-B04F-4C83-8DBF-731420A82642}"/>
                </a:ext>
              </a:extLst>
            </p:cNvPr>
            <p:cNvGrpSpPr/>
            <p:nvPr/>
          </p:nvGrpSpPr>
          <p:grpSpPr>
            <a:xfrm>
              <a:off x="5167086" y="3304177"/>
              <a:ext cx="0" cy="2641600"/>
              <a:chOff x="5167086" y="667657"/>
              <a:chExt cx="0" cy="26416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C6F0F44-DD4F-4888-976F-CC71BB25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66765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EF1F8AA-ED02-4BCA-A705-8C569D6A9E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198845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909E195-2DAE-48BE-A2A6-8FAF143EE607}"/>
              </a:ext>
            </a:extLst>
          </p:cNvPr>
          <p:cNvSpPr txBox="1"/>
          <p:nvPr/>
        </p:nvSpPr>
        <p:spPr>
          <a:xfrm>
            <a:off x="8468204" y="2470163"/>
            <a:ext cx="270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$49 /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anose="02070A03080606020203" pitchFamily="18" charset="0"/>
              </a:rPr>
              <a:t>$99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CEA9C5-8E8C-48E2-B747-D5A7CE7E34EC}"/>
              </a:ext>
            </a:extLst>
          </p:cNvPr>
          <p:cNvSpPr txBox="1"/>
          <p:nvPr/>
        </p:nvSpPr>
        <p:spPr>
          <a:xfrm>
            <a:off x="8468205" y="2076632"/>
            <a:ext cx="364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YELLOW SEXY OUTFIT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783120-4587-42E7-A8E2-DA3149BF2BE6}"/>
              </a:ext>
            </a:extLst>
          </p:cNvPr>
          <p:cNvSpPr txBox="1"/>
          <p:nvPr/>
        </p:nvSpPr>
        <p:spPr>
          <a:xfrm>
            <a:off x="8468205" y="3024916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Colors: Yellow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20A993-DD8F-485C-A258-A062BC8BD58E}"/>
              </a:ext>
            </a:extLst>
          </p:cNvPr>
          <p:cNvSpPr txBox="1"/>
          <p:nvPr/>
        </p:nvSpPr>
        <p:spPr>
          <a:xfrm>
            <a:off x="8468204" y="3885406"/>
            <a:ext cx="270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$199 /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anose="02070A03080606020203" pitchFamily="18" charset="0"/>
              </a:rPr>
              <a:t>$299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2E4CAF-4319-4E39-92EB-177F0B1D5BD3}"/>
              </a:ext>
            </a:extLst>
          </p:cNvPr>
          <p:cNvSpPr txBox="1"/>
          <p:nvPr/>
        </p:nvSpPr>
        <p:spPr>
          <a:xfrm>
            <a:off x="8468205" y="3491875"/>
            <a:ext cx="315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PINK LONGSLEEVE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CD7779-E1C3-4A9E-A1A0-14A6894606E9}"/>
              </a:ext>
            </a:extLst>
          </p:cNvPr>
          <p:cNvSpPr txBox="1"/>
          <p:nvPr/>
        </p:nvSpPr>
        <p:spPr>
          <a:xfrm>
            <a:off x="8468205" y="4440159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Colors: Pink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4EBFCBE-50FD-4BB0-8B47-269A0399C218}"/>
              </a:ext>
            </a:extLst>
          </p:cNvPr>
          <p:cNvSpPr/>
          <p:nvPr/>
        </p:nvSpPr>
        <p:spPr>
          <a:xfrm>
            <a:off x="6096000" y="4940679"/>
            <a:ext cx="1814286" cy="132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95D488-CDDE-4E93-B783-0D8C07BB4DE9}"/>
              </a:ext>
            </a:extLst>
          </p:cNvPr>
          <p:cNvSpPr txBox="1"/>
          <p:nvPr/>
        </p:nvSpPr>
        <p:spPr>
          <a:xfrm>
            <a:off x="8468204" y="5334210"/>
            <a:ext cx="270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$99 /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anose="02070A03080606020203" pitchFamily="18" charset="0"/>
              </a:rPr>
              <a:t>$149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B6685C-310E-4FE4-B8EB-EF87DA213111}"/>
              </a:ext>
            </a:extLst>
          </p:cNvPr>
          <p:cNvSpPr txBox="1"/>
          <p:nvPr/>
        </p:nvSpPr>
        <p:spPr>
          <a:xfrm>
            <a:off x="8468205" y="4940679"/>
            <a:ext cx="315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BLACK DRESS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4CED8F-58E4-4EBC-8106-CEE7612A33B1}"/>
              </a:ext>
            </a:extLst>
          </p:cNvPr>
          <p:cNvSpPr txBox="1"/>
          <p:nvPr/>
        </p:nvSpPr>
        <p:spPr>
          <a:xfrm>
            <a:off x="8468205" y="5888963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Colors: Black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22E4114-6389-419B-B998-EDAE7F261B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4040" r="8308" b="4040"/>
          <a:stretch/>
        </p:blipFill>
        <p:spPr>
          <a:xfrm>
            <a:off x="6096001" y="4934411"/>
            <a:ext cx="1814286" cy="13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dir="out" hasBounce="1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DB0A6F0A-F40E-46DE-9C9E-12717BA4A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24450" r="3052" b="24450"/>
          <a:stretch/>
        </p:blipFill>
        <p:spPr>
          <a:xfrm>
            <a:off x="6096003" y="3491875"/>
            <a:ext cx="1814282" cy="13145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6196D6B-FF8F-4533-98C0-BD4EE0E51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38901"/>
          <a:stretch/>
        </p:blipFill>
        <p:spPr>
          <a:xfrm>
            <a:off x="6096003" y="2070364"/>
            <a:ext cx="1814282" cy="132706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22E4114-6389-419B-B998-EDAE7F261B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17491" r="7519" b="40883"/>
          <a:stretch/>
        </p:blipFill>
        <p:spPr>
          <a:xfrm>
            <a:off x="6095994" y="4934411"/>
            <a:ext cx="1814287" cy="13333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F4A957A-6337-46A8-987E-34972A5812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922" r="5693" b="1854"/>
          <a:stretch/>
        </p:blipFill>
        <p:spPr>
          <a:xfrm>
            <a:off x="6095999" y="648853"/>
            <a:ext cx="1814286" cy="1327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7" t="1264" r="4977" b="1264"/>
          <a:stretch/>
        </p:blipFill>
        <p:spPr>
          <a:xfrm>
            <a:off x="-2" y="0"/>
            <a:ext cx="4223657" cy="6858000"/>
          </a:xfrm>
          <a:prstGeom prst="rect">
            <a:avLst/>
          </a:prstGeom>
          <a:effectLst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0AB60E8-9754-4C15-94A6-22474E422CDC}"/>
              </a:ext>
            </a:extLst>
          </p:cNvPr>
          <p:cNvSpPr txBox="1"/>
          <p:nvPr/>
        </p:nvSpPr>
        <p:spPr>
          <a:xfrm>
            <a:off x="801004" y="2705725"/>
            <a:ext cx="2621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odoni MT Black" panose="02070A03080606020203" pitchFamily="18" charset="0"/>
              </a:rPr>
              <a:t>FLASH</a:t>
            </a:r>
            <a:br>
              <a:rPr lang="en-US" sz="4400" dirty="0">
                <a:solidFill>
                  <a:schemeClr val="bg1"/>
                </a:solidFill>
                <a:latin typeface="Bodoni MT Black" panose="02070A03080606020203" pitchFamily="18" charset="0"/>
              </a:rPr>
            </a:br>
            <a:r>
              <a:rPr lang="en-US" sz="4400" dirty="0">
                <a:solidFill>
                  <a:srgbClr val="E31A4A"/>
                </a:solidFill>
                <a:latin typeface="Bodoni MT Black" panose="02070A03080606020203" pitchFamily="18" charset="0"/>
              </a:rPr>
              <a:t>DEALS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ACBBEA-EE6D-43DF-B20C-69F277DD2DCB}"/>
              </a:ext>
            </a:extLst>
          </p:cNvPr>
          <p:cNvSpPr txBox="1"/>
          <p:nvPr/>
        </p:nvSpPr>
        <p:spPr>
          <a:xfrm>
            <a:off x="8468204" y="1061188"/>
            <a:ext cx="270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$119 /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anose="02070A03080606020203" pitchFamily="18" charset="0"/>
              </a:rPr>
              <a:t>$199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778190-7425-4055-874F-B2A463B3EF14}"/>
              </a:ext>
            </a:extLst>
          </p:cNvPr>
          <p:cNvSpPr txBox="1"/>
          <p:nvPr/>
        </p:nvSpPr>
        <p:spPr>
          <a:xfrm>
            <a:off x="8468204" y="667657"/>
            <a:ext cx="372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OVERSIZED EYEGLASS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31117E-2695-43FB-A3D2-14506EB0941D}"/>
              </a:ext>
            </a:extLst>
          </p:cNvPr>
          <p:cNvSpPr txBox="1"/>
          <p:nvPr/>
        </p:nvSpPr>
        <p:spPr>
          <a:xfrm>
            <a:off x="8468205" y="1615941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Colors: Transparent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E5A760-A42D-44E4-97F0-9528CA1A5B2E}"/>
              </a:ext>
            </a:extLst>
          </p:cNvPr>
          <p:cNvGrpSpPr/>
          <p:nvPr/>
        </p:nvGrpSpPr>
        <p:grpSpPr>
          <a:xfrm>
            <a:off x="5167086" y="-579262"/>
            <a:ext cx="0" cy="8209941"/>
            <a:chOff x="5167086" y="-653143"/>
            <a:chExt cx="0" cy="79197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192B55-38F8-40F1-A8B0-3C1ADB4E7730}"/>
                </a:ext>
              </a:extLst>
            </p:cNvPr>
            <p:cNvGrpSpPr/>
            <p:nvPr/>
          </p:nvGrpSpPr>
          <p:grpSpPr>
            <a:xfrm>
              <a:off x="5167086" y="-653143"/>
              <a:ext cx="0" cy="7919720"/>
              <a:chOff x="5167086" y="-653143"/>
              <a:chExt cx="0" cy="791972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5C93F03-0AFE-45AA-9F36-CEC9A5B681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66765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825F36D-C0DD-4AFD-AFB3-88D7D3150A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198845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C3C7AB7-0B6D-4BC0-9759-1BE8274FE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-653143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AE07DBA-8FB8-401C-914E-27FA68B8A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594577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EAF9754-B04F-4C83-8DBF-731420A82642}"/>
                </a:ext>
              </a:extLst>
            </p:cNvPr>
            <p:cNvGrpSpPr/>
            <p:nvPr/>
          </p:nvGrpSpPr>
          <p:grpSpPr>
            <a:xfrm>
              <a:off x="5167086" y="3304177"/>
              <a:ext cx="0" cy="2641600"/>
              <a:chOff x="5167086" y="667657"/>
              <a:chExt cx="0" cy="26416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C6F0F44-DD4F-4888-976F-CC71BB25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66765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EF1F8AA-ED02-4BCA-A705-8C569D6A9E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7086" y="1988457"/>
                <a:ext cx="0" cy="13208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diamond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909E195-2DAE-48BE-A2A6-8FAF143EE607}"/>
              </a:ext>
            </a:extLst>
          </p:cNvPr>
          <p:cNvSpPr txBox="1"/>
          <p:nvPr/>
        </p:nvSpPr>
        <p:spPr>
          <a:xfrm>
            <a:off x="8468204" y="2470163"/>
            <a:ext cx="270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$69 /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anose="02070A03080606020203" pitchFamily="18" charset="0"/>
              </a:rPr>
              <a:t>$159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CEA9C5-8E8C-48E2-B747-D5A7CE7E34EC}"/>
              </a:ext>
            </a:extLst>
          </p:cNvPr>
          <p:cNvSpPr txBox="1"/>
          <p:nvPr/>
        </p:nvSpPr>
        <p:spPr>
          <a:xfrm>
            <a:off x="8468205" y="2076632"/>
            <a:ext cx="315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LADIES EYE WEAR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783120-4587-42E7-A8E2-DA3149BF2BE6}"/>
              </a:ext>
            </a:extLst>
          </p:cNvPr>
          <p:cNvSpPr txBox="1"/>
          <p:nvPr/>
        </p:nvSpPr>
        <p:spPr>
          <a:xfrm>
            <a:off x="8468205" y="3024916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Colors: Transparent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20A993-DD8F-485C-A258-A062BC8BD58E}"/>
              </a:ext>
            </a:extLst>
          </p:cNvPr>
          <p:cNvSpPr txBox="1"/>
          <p:nvPr/>
        </p:nvSpPr>
        <p:spPr>
          <a:xfrm>
            <a:off x="8468204" y="3885406"/>
            <a:ext cx="270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$119 /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anose="02070A03080606020203" pitchFamily="18" charset="0"/>
              </a:rPr>
              <a:t>$229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2E4CAF-4319-4E39-92EB-177F0B1D5BD3}"/>
              </a:ext>
            </a:extLst>
          </p:cNvPr>
          <p:cNvSpPr txBox="1"/>
          <p:nvPr/>
        </p:nvSpPr>
        <p:spPr>
          <a:xfrm>
            <a:off x="8468205" y="3491875"/>
            <a:ext cx="315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FASHION EYE WEAR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CD7779-E1C3-4A9E-A1A0-14A6894606E9}"/>
              </a:ext>
            </a:extLst>
          </p:cNvPr>
          <p:cNvSpPr txBox="1"/>
          <p:nvPr/>
        </p:nvSpPr>
        <p:spPr>
          <a:xfrm>
            <a:off x="8468205" y="4440159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Colors: Transparent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95D488-CDDE-4E93-B783-0D8C07BB4DE9}"/>
              </a:ext>
            </a:extLst>
          </p:cNvPr>
          <p:cNvSpPr txBox="1"/>
          <p:nvPr/>
        </p:nvSpPr>
        <p:spPr>
          <a:xfrm>
            <a:off x="8468204" y="5334210"/>
            <a:ext cx="270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$99 / 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anose="02070A03080606020203" pitchFamily="18" charset="0"/>
              </a:rPr>
              <a:t>$199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B6685C-310E-4FE4-B8EB-EF87DA213111}"/>
              </a:ext>
            </a:extLst>
          </p:cNvPr>
          <p:cNvSpPr txBox="1"/>
          <p:nvPr/>
        </p:nvSpPr>
        <p:spPr>
          <a:xfrm>
            <a:off x="8468205" y="4940679"/>
            <a:ext cx="315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AMERICAN STYLE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4CED8F-58E4-4EBC-8106-CEE7612A33B1}"/>
              </a:ext>
            </a:extLst>
          </p:cNvPr>
          <p:cNvSpPr txBox="1"/>
          <p:nvPr/>
        </p:nvSpPr>
        <p:spPr>
          <a:xfrm>
            <a:off x="8468205" y="5888963"/>
            <a:ext cx="349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Colors: Transparent</a:t>
            </a:r>
          </a:p>
        </p:txBody>
      </p:sp>
    </p:spTree>
    <p:extLst>
      <p:ext uri="{BB962C8B-B14F-4D97-AF65-F5344CB8AC3E}">
        <p14:creationId xmlns:p14="http://schemas.microsoft.com/office/powerpoint/2010/main" val="18250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AEF479-51C9-4008-AE69-B95C678F5038}"/>
              </a:ext>
            </a:extLst>
          </p:cNvPr>
          <p:cNvSpPr/>
          <p:nvPr/>
        </p:nvSpPr>
        <p:spPr>
          <a:xfrm>
            <a:off x="-2" y="0"/>
            <a:ext cx="4223657" cy="6858000"/>
          </a:xfrm>
          <a:prstGeom prst="rect">
            <a:avLst/>
          </a:prstGeom>
          <a:solidFill>
            <a:srgbClr val="32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B60E8-9754-4C15-94A6-22474E422CDC}"/>
              </a:ext>
            </a:extLst>
          </p:cNvPr>
          <p:cNvSpPr txBox="1"/>
          <p:nvPr/>
        </p:nvSpPr>
        <p:spPr>
          <a:xfrm>
            <a:off x="6759970" y="685800"/>
            <a:ext cx="4670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PREMIUM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509E4-503D-46E4-9AF4-5C6632675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3" r="1610" b="8870"/>
          <a:stretch/>
        </p:blipFill>
        <p:spPr>
          <a:xfrm>
            <a:off x="663968" y="685800"/>
            <a:ext cx="5432032" cy="5486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D7781FF-16B7-4804-84AB-7848F5BBD9DF}"/>
              </a:ext>
            </a:extLst>
          </p:cNvPr>
          <p:cNvSpPr txBox="1"/>
          <p:nvPr/>
        </p:nvSpPr>
        <p:spPr>
          <a:xfrm>
            <a:off x="6759970" y="2818606"/>
            <a:ext cx="36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USD $99</a:t>
            </a:r>
            <a:endParaRPr lang="en-US" sz="2800" strike="sngStrike" dirty="0">
              <a:solidFill>
                <a:schemeClr val="tx1">
                  <a:lumMod val="50000"/>
                  <a:lumOff val="5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0F4610-7857-48C5-BB15-0DE9F16FDF55}"/>
              </a:ext>
            </a:extLst>
          </p:cNvPr>
          <p:cNvSpPr txBox="1"/>
          <p:nvPr/>
        </p:nvSpPr>
        <p:spPr>
          <a:xfrm>
            <a:off x="6759970" y="2425075"/>
            <a:ext cx="520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31A4A"/>
                </a:solidFill>
                <a:latin typeface="Bodoni MT Black" panose="02070A03080606020203" pitchFamily="18" charset="0"/>
              </a:rPr>
              <a:t>STYLISH SEXY DRESS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6A528E-A4C3-4547-8B0D-60E0C523E787}"/>
              </a:ext>
            </a:extLst>
          </p:cNvPr>
          <p:cNvSpPr txBox="1"/>
          <p:nvPr/>
        </p:nvSpPr>
        <p:spPr>
          <a:xfrm>
            <a:off x="6759971" y="3511441"/>
            <a:ext cx="486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Japanese style cotton sexy dress good to wear for any occasion.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C10482-1B9E-4BB5-923C-AEBEEE5D200E}"/>
              </a:ext>
            </a:extLst>
          </p:cNvPr>
          <p:cNvSpPr txBox="1"/>
          <p:nvPr/>
        </p:nvSpPr>
        <p:spPr>
          <a:xfrm>
            <a:off x="6759971" y="5496938"/>
            <a:ext cx="315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AVAILABLE COLORS: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6E6781-61E4-4158-9B77-2C5C981A1ECD}"/>
              </a:ext>
            </a:extLst>
          </p:cNvPr>
          <p:cNvSpPr/>
          <p:nvPr/>
        </p:nvSpPr>
        <p:spPr>
          <a:xfrm>
            <a:off x="6921500" y="6066662"/>
            <a:ext cx="372691" cy="372237"/>
          </a:xfrm>
          <a:prstGeom prst="rect">
            <a:avLst/>
          </a:prstGeom>
          <a:solidFill>
            <a:srgbClr val="32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48B9C9A-4ABC-4CB2-8093-EAD2F3996899}"/>
              </a:ext>
            </a:extLst>
          </p:cNvPr>
          <p:cNvSpPr/>
          <p:nvPr/>
        </p:nvSpPr>
        <p:spPr>
          <a:xfrm>
            <a:off x="7391400" y="6066662"/>
            <a:ext cx="372691" cy="372237"/>
          </a:xfrm>
          <a:prstGeom prst="rect">
            <a:avLst/>
          </a:prstGeom>
          <a:solidFill>
            <a:srgbClr val="FE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00FC0E-3E4B-434D-BA23-D46AB91229C9}"/>
              </a:ext>
            </a:extLst>
          </p:cNvPr>
          <p:cNvSpPr/>
          <p:nvPr/>
        </p:nvSpPr>
        <p:spPr>
          <a:xfrm>
            <a:off x="7861300" y="6066662"/>
            <a:ext cx="372691" cy="372237"/>
          </a:xfrm>
          <a:prstGeom prst="rect">
            <a:avLst/>
          </a:prstGeom>
          <a:solidFill>
            <a:srgbClr val="B8C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3CE12A-BB94-4C48-9D89-4FC7914F41B7}"/>
              </a:ext>
            </a:extLst>
          </p:cNvPr>
          <p:cNvSpPr/>
          <p:nvPr/>
        </p:nvSpPr>
        <p:spPr>
          <a:xfrm>
            <a:off x="8331200" y="6066662"/>
            <a:ext cx="372691" cy="37223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AEF479-51C9-4008-AE69-B95C678F5038}"/>
              </a:ext>
            </a:extLst>
          </p:cNvPr>
          <p:cNvSpPr/>
          <p:nvPr/>
        </p:nvSpPr>
        <p:spPr>
          <a:xfrm>
            <a:off x="-2" y="0"/>
            <a:ext cx="4223657" cy="6858000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B60E8-9754-4C15-94A6-22474E422CDC}"/>
              </a:ext>
            </a:extLst>
          </p:cNvPr>
          <p:cNvSpPr txBox="1"/>
          <p:nvPr/>
        </p:nvSpPr>
        <p:spPr>
          <a:xfrm>
            <a:off x="6759970" y="685800"/>
            <a:ext cx="4670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PREMIUM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509E4-503D-46E4-9AF4-5C6632675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r="32918"/>
          <a:stretch/>
        </p:blipFill>
        <p:spPr>
          <a:xfrm>
            <a:off x="663968" y="685800"/>
            <a:ext cx="5432032" cy="5486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D7781FF-16B7-4804-84AB-7848F5BBD9DF}"/>
              </a:ext>
            </a:extLst>
          </p:cNvPr>
          <p:cNvSpPr txBox="1"/>
          <p:nvPr/>
        </p:nvSpPr>
        <p:spPr>
          <a:xfrm>
            <a:off x="6759970" y="2818606"/>
            <a:ext cx="36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USD $59</a:t>
            </a:r>
            <a:endParaRPr lang="en-US" sz="2800" strike="sngStrike" dirty="0">
              <a:solidFill>
                <a:schemeClr val="tx1">
                  <a:lumMod val="50000"/>
                  <a:lumOff val="5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0F4610-7857-48C5-BB15-0DE9F16FDF55}"/>
              </a:ext>
            </a:extLst>
          </p:cNvPr>
          <p:cNvSpPr txBox="1"/>
          <p:nvPr/>
        </p:nvSpPr>
        <p:spPr>
          <a:xfrm>
            <a:off x="6759970" y="2425075"/>
            <a:ext cx="5003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3283B8"/>
                </a:solidFill>
                <a:latin typeface="Bodoni MT Black" panose="02070A03080606020203" pitchFamily="18" charset="0"/>
              </a:rPr>
              <a:t>ELEGANT SEXY DRESS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6A528E-A4C3-4547-8B0D-60E0C523E787}"/>
              </a:ext>
            </a:extLst>
          </p:cNvPr>
          <p:cNvSpPr txBox="1"/>
          <p:nvPr/>
        </p:nvSpPr>
        <p:spPr>
          <a:xfrm>
            <a:off x="6759971" y="3511441"/>
            <a:ext cx="486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Italian style cotton sexy dress good to wear for any occasion.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C10482-1B9E-4BB5-923C-AEBEEE5D200E}"/>
              </a:ext>
            </a:extLst>
          </p:cNvPr>
          <p:cNvSpPr txBox="1"/>
          <p:nvPr/>
        </p:nvSpPr>
        <p:spPr>
          <a:xfrm>
            <a:off x="6759971" y="5496938"/>
            <a:ext cx="315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AVAILABLE COLORS: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6E6781-61E4-4158-9B77-2C5C981A1ECD}"/>
              </a:ext>
            </a:extLst>
          </p:cNvPr>
          <p:cNvSpPr/>
          <p:nvPr/>
        </p:nvSpPr>
        <p:spPr>
          <a:xfrm>
            <a:off x="6921500" y="6066662"/>
            <a:ext cx="372691" cy="372237"/>
          </a:xfrm>
          <a:prstGeom prst="rect">
            <a:avLst/>
          </a:prstGeom>
          <a:solidFill>
            <a:srgbClr val="32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48B9C9A-4ABC-4CB2-8093-EAD2F3996899}"/>
              </a:ext>
            </a:extLst>
          </p:cNvPr>
          <p:cNvSpPr/>
          <p:nvPr/>
        </p:nvSpPr>
        <p:spPr>
          <a:xfrm>
            <a:off x="7391400" y="6066662"/>
            <a:ext cx="372691" cy="372237"/>
          </a:xfrm>
          <a:prstGeom prst="rect">
            <a:avLst/>
          </a:prstGeom>
          <a:solidFill>
            <a:srgbClr val="FE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00FC0E-3E4B-434D-BA23-D46AB91229C9}"/>
              </a:ext>
            </a:extLst>
          </p:cNvPr>
          <p:cNvSpPr/>
          <p:nvPr/>
        </p:nvSpPr>
        <p:spPr>
          <a:xfrm>
            <a:off x="7861300" y="6066662"/>
            <a:ext cx="372691" cy="372237"/>
          </a:xfrm>
          <a:prstGeom prst="rect">
            <a:avLst/>
          </a:prstGeom>
          <a:solidFill>
            <a:srgbClr val="B8C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3CE12A-BB94-4C48-9D89-4FC7914F41B7}"/>
              </a:ext>
            </a:extLst>
          </p:cNvPr>
          <p:cNvSpPr/>
          <p:nvPr/>
        </p:nvSpPr>
        <p:spPr>
          <a:xfrm>
            <a:off x="8331200" y="6066662"/>
            <a:ext cx="372691" cy="37223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AEF479-51C9-4008-AE69-B95C678F5038}"/>
              </a:ext>
            </a:extLst>
          </p:cNvPr>
          <p:cNvSpPr/>
          <p:nvPr/>
        </p:nvSpPr>
        <p:spPr>
          <a:xfrm>
            <a:off x="-2" y="0"/>
            <a:ext cx="2019301" cy="6858000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B60E8-9754-4C15-94A6-22474E422CDC}"/>
              </a:ext>
            </a:extLst>
          </p:cNvPr>
          <p:cNvSpPr txBox="1"/>
          <p:nvPr/>
        </p:nvSpPr>
        <p:spPr>
          <a:xfrm rot="16200000">
            <a:off x="-1325367" y="3149600"/>
            <a:ext cx="4670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600" dirty="0">
                <a:solidFill>
                  <a:schemeClr val="bg1"/>
                </a:solidFill>
                <a:latin typeface="Bodoni MT Black" panose="02070A03080606020203" pitchFamily="18" charset="0"/>
              </a:rPr>
              <a:t>NEW ARRIVAL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5F83CA-3F00-40DA-B584-D86D94922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r="24457"/>
          <a:stretch/>
        </p:blipFill>
        <p:spPr>
          <a:xfrm>
            <a:off x="2536371" y="673101"/>
            <a:ext cx="4223657" cy="5511798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75EF93-EA97-471C-B4BE-A5A35D451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9" b="4083"/>
          <a:stretch/>
        </p:blipFill>
        <p:spPr>
          <a:xfrm>
            <a:off x="7277100" y="673101"/>
            <a:ext cx="1814286" cy="16890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2BDE50-A46A-4511-87D0-684E61A2F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b="29876"/>
          <a:stretch/>
        </p:blipFill>
        <p:spPr>
          <a:xfrm>
            <a:off x="7277100" y="2584450"/>
            <a:ext cx="1814286" cy="16890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80C886-AE9D-47C6-862A-75F74D9EA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8" b="16758"/>
          <a:stretch/>
        </p:blipFill>
        <p:spPr>
          <a:xfrm>
            <a:off x="7277099" y="4495799"/>
            <a:ext cx="1814288" cy="16890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871E36-4DD9-4B3B-A712-7E4ADFFE7A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 b="12760"/>
          <a:stretch/>
        </p:blipFill>
        <p:spPr>
          <a:xfrm>
            <a:off x="9817099" y="673101"/>
            <a:ext cx="1814288" cy="16890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186935-C8CC-4678-A98C-9625042DC0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4" b="18934"/>
          <a:stretch/>
        </p:blipFill>
        <p:spPr>
          <a:xfrm>
            <a:off x="9817098" y="2584450"/>
            <a:ext cx="1814290" cy="16890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481B44-550D-4D2F-942B-2124D96661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" b="26813"/>
          <a:stretch/>
        </p:blipFill>
        <p:spPr>
          <a:xfrm>
            <a:off x="9817099" y="4495799"/>
            <a:ext cx="1814288" cy="16890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F3BD531-99EA-4EF7-A072-7FD716CEC424}"/>
              </a:ext>
            </a:extLst>
          </p:cNvPr>
          <p:cNvSpPr txBox="1"/>
          <p:nvPr/>
        </p:nvSpPr>
        <p:spPr>
          <a:xfrm>
            <a:off x="2536371" y="673101"/>
            <a:ext cx="963414" cy="769441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odoni MT Black" panose="02070A03080606020203" pitchFamily="18" charset="0"/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1B1A14-A108-4F4D-86BC-7FAD02AF2929}"/>
              </a:ext>
            </a:extLst>
          </p:cNvPr>
          <p:cNvSpPr txBox="1"/>
          <p:nvPr/>
        </p:nvSpPr>
        <p:spPr>
          <a:xfrm>
            <a:off x="7277099" y="673101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461026-1BA8-40E6-BBC9-4ECD61D745DB}"/>
              </a:ext>
            </a:extLst>
          </p:cNvPr>
          <p:cNvSpPr txBox="1"/>
          <p:nvPr/>
        </p:nvSpPr>
        <p:spPr>
          <a:xfrm>
            <a:off x="9817098" y="673101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A8D7A1-F960-4E6C-A3DF-EEBA362976FB}"/>
              </a:ext>
            </a:extLst>
          </p:cNvPr>
          <p:cNvSpPr txBox="1"/>
          <p:nvPr/>
        </p:nvSpPr>
        <p:spPr>
          <a:xfrm>
            <a:off x="7277099" y="2584450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7FB2E2-5D16-470E-9354-F95D1FB89E44}"/>
              </a:ext>
            </a:extLst>
          </p:cNvPr>
          <p:cNvSpPr txBox="1"/>
          <p:nvPr/>
        </p:nvSpPr>
        <p:spPr>
          <a:xfrm>
            <a:off x="9817098" y="2584450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B27B5E-A583-4D04-B94F-B393D9044A18}"/>
              </a:ext>
            </a:extLst>
          </p:cNvPr>
          <p:cNvSpPr txBox="1"/>
          <p:nvPr/>
        </p:nvSpPr>
        <p:spPr>
          <a:xfrm>
            <a:off x="7277099" y="4495799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5BA9BA-8A7A-482E-A34A-6660117AA21D}"/>
              </a:ext>
            </a:extLst>
          </p:cNvPr>
          <p:cNvSpPr txBox="1"/>
          <p:nvPr/>
        </p:nvSpPr>
        <p:spPr>
          <a:xfrm>
            <a:off x="9817098" y="4495799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22802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AEF479-51C9-4008-AE69-B95C678F5038}"/>
              </a:ext>
            </a:extLst>
          </p:cNvPr>
          <p:cNvSpPr/>
          <p:nvPr/>
        </p:nvSpPr>
        <p:spPr>
          <a:xfrm>
            <a:off x="-2" y="0"/>
            <a:ext cx="2019301" cy="6858000"/>
          </a:xfrm>
          <a:prstGeom prst="rect">
            <a:avLst/>
          </a:prstGeom>
          <a:solidFill>
            <a:srgbClr val="32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B60E8-9754-4C15-94A6-22474E422CDC}"/>
              </a:ext>
            </a:extLst>
          </p:cNvPr>
          <p:cNvSpPr txBox="1"/>
          <p:nvPr/>
        </p:nvSpPr>
        <p:spPr>
          <a:xfrm rot="16200000">
            <a:off x="-1325367" y="3149600"/>
            <a:ext cx="4670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600" dirty="0">
                <a:solidFill>
                  <a:schemeClr val="bg1"/>
                </a:solidFill>
                <a:latin typeface="Bodoni MT Black" panose="02070A03080606020203" pitchFamily="18" charset="0"/>
              </a:rPr>
              <a:t>LIMITED</a:t>
            </a:r>
            <a:br>
              <a:rPr lang="en-US" sz="4400" spc="600" dirty="0">
                <a:solidFill>
                  <a:schemeClr val="bg1"/>
                </a:solidFill>
                <a:latin typeface="Bodoni MT Black" panose="02070A03080606020203" pitchFamily="18" charset="0"/>
              </a:rPr>
            </a:br>
            <a:r>
              <a:rPr lang="en-US" sz="4400" spc="600" dirty="0">
                <a:solidFill>
                  <a:schemeClr val="bg1"/>
                </a:solidFill>
                <a:latin typeface="Bodoni MT Black" panose="02070A03080606020203" pitchFamily="18" charset="0"/>
              </a:rPr>
              <a:t>STOCK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5F83CA-3F00-40DA-B584-D86D94922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r="24457"/>
          <a:stretch/>
        </p:blipFill>
        <p:spPr>
          <a:xfrm>
            <a:off x="2536371" y="673101"/>
            <a:ext cx="4223657" cy="5511798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75EF93-EA97-471C-B4BE-A5A35D451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9" b="4083"/>
          <a:stretch/>
        </p:blipFill>
        <p:spPr>
          <a:xfrm>
            <a:off x="7277100" y="673101"/>
            <a:ext cx="1814286" cy="16890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80C886-AE9D-47C6-862A-75F74D9EAA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1983" r="12004" b="-1"/>
          <a:stretch/>
        </p:blipFill>
        <p:spPr>
          <a:xfrm>
            <a:off x="7277099" y="2584450"/>
            <a:ext cx="1814288" cy="36004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F3BD531-99EA-4EF7-A072-7FD716CEC424}"/>
              </a:ext>
            </a:extLst>
          </p:cNvPr>
          <p:cNvSpPr txBox="1"/>
          <p:nvPr/>
        </p:nvSpPr>
        <p:spPr>
          <a:xfrm>
            <a:off x="2536371" y="673101"/>
            <a:ext cx="963414" cy="769441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odoni MT Black" panose="02070A03080606020203" pitchFamily="18" charset="0"/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1B1A14-A108-4F4D-86BC-7FAD02AF2929}"/>
              </a:ext>
            </a:extLst>
          </p:cNvPr>
          <p:cNvSpPr txBox="1"/>
          <p:nvPr/>
        </p:nvSpPr>
        <p:spPr>
          <a:xfrm>
            <a:off x="7277099" y="673101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B27B5E-A583-4D04-B94F-B393D9044A18}"/>
              </a:ext>
            </a:extLst>
          </p:cNvPr>
          <p:cNvSpPr txBox="1"/>
          <p:nvPr/>
        </p:nvSpPr>
        <p:spPr>
          <a:xfrm>
            <a:off x="7277098" y="5784788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168FE-0DFE-413E-8869-13E14A6377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9" b="4083"/>
          <a:stretch/>
        </p:blipFill>
        <p:spPr>
          <a:xfrm>
            <a:off x="9608458" y="4495799"/>
            <a:ext cx="1814286" cy="1689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87E663-42CB-425B-AFF1-089D929A7F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1983" r="12004" b="-1"/>
          <a:stretch/>
        </p:blipFill>
        <p:spPr>
          <a:xfrm>
            <a:off x="9608458" y="673101"/>
            <a:ext cx="1814288" cy="360044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AFA80D5-1469-4C84-8D84-DA56CFB477B8}"/>
              </a:ext>
            </a:extLst>
          </p:cNvPr>
          <p:cNvSpPr txBox="1"/>
          <p:nvPr/>
        </p:nvSpPr>
        <p:spPr>
          <a:xfrm>
            <a:off x="9608458" y="673101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C44FD3-C4D3-4875-A59A-C07A20BEF514}"/>
              </a:ext>
            </a:extLst>
          </p:cNvPr>
          <p:cNvSpPr txBox="1"/>
          <p:nvPr/>
        </p:nvSpPr>
        <p:spPr>
          <a:xfrm>
            <a:off x="9608457" y="5784788"/>
            <a:ext cx="546101" cy="400110"/>
          </a:xfrm>
          <a:prstGeom prst="rect">
            <a:avLst/>
          </a:prstGeom>
          <a:solidFill>
            <a:srgbClr val="B8CC1B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doni MT Black" panose="02070A03080606020203" pitchFamily="18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88636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6">
            <a:extLst>
              <a:ext uri="{FF2B5EF4-FFF2-40B4-BE49-F238E27FC236}">
                <a16:creationId xmlns:a16="http://schemas.microsoft.com/office/drawing/2014/main" id="{3B9DE786-0AFD-4CAB-A3E5-DE9A024F1D96}"/>
              </a:ext>
            </a:extLst>
          </p:cNvPr>
          <p:cNvSpPr>
            <a:spLocks noEditPoints="1"/>
          </p:cNvSpPr>
          <p:nvPr/>
        </p:nvSpPr>
        <p:spPr bwMode="auto">
          <a:xfrm>
            <a:off x="842290" y="5909576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FECC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11CD9-EC40-4F2C-810A-FACBF219AD6B}"/>
              </a:ext>
            </a:extLst>
          </p:cNvPr>
          <p:cNvSpPr txBox="1"/>
          <p:nvPr/>
        </p:nvSpPr>
        <p:spPr>
          <a:xfrm>
            <a:off x="1179897" y="5940022"/>
            <a:ext cx="14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+123456789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reeform 146">
            <a:extLst>
              <a:ext uri="{FF2B5EF4-FFF2-40B4-BE49-F238E27FC236}">
                <a16:creationId xmlns:a16="http://schemas.microsoft.com/office/drawing/2014/main" id="{7B06AE8A-A061-49B1-A274-308C5A6646B5}"/>
              </a:ext>
            </a:extLst>
          </p:cNvPr>
          <p:cNvSpPr>
            <a:spLocks noEditPoints="1"/>
          </p:cNvSpPr>
          <p:nvPr/>
        </p:nvSpPr>
        <p:spPr bwMode="auto">
          <a:xfrm>
            <a:off x="5137461" y="5894353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FECC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C5A79-01B2-489C-BDE7-71CC831029D2}"/>
              </a:ext>
            </a:extLst>
          </p:cNvPr>
          <p:cNvSpPr txBox="1"/>
          <p:nvPr/>
        </p:nvSpPr>
        <p:spPr>
          <a:xfrm>
            <a:off x="5475683" y="5909576"/>
            <a:ext cx="276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www.lateststyleworld.com</a:t>
            </a:r>
            <a:endParaRPr lang="en-US" sz="1400" spc="300" dirty="0">
              <a:solidFill>
                <a:schemeClr val="tx1">
                  <a:lumMod val="95000"/>
                  <a:lumOff val="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5B931278-BD7B-4426-A1AD-F3B0BE4B2B1D}"/>
              </a:ext>
            </a:extLst>
          </p:cNvPr>
          <p:cNvSpPr>
            <a:spLocks noEditPoints="1"/>
          </p:cNvSpPr>
          <p:nvPr/>
        </p:nvSpPr>
        <p:spPr bwMode="auto">
          <a:xfrm>
            <a:off x="8678560" y="5909576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FECC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8FC07-2B49-4026-847F-DFB8924905F5}"/>
              </a:ext>
            </a:extLst>
          </p:cNvPr>
          <p:cNvSpPr txBox="1"/>
          <p:nvPr/>
        </p:nvSpPr>
        <p:spPr>
          <a:xfrm>
            <a:off x="9044549" y="5909576"/>
            <a:ext cx="223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A-15, </a:t>
            </a:r>
            <a:r>
              <a:rPr lang="en-GB" sz="14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LatestStyle</a:t>
            </a:r>
            <a:r>
              <a:rPr lang="en-GB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, USA</a:t>
            </a:r>
            <a:endParaRPr lang="en-US" sz="1400" spc="300" dirty="0">
              <a:solidFill>
                <a:schemeClr val="tx1">
                  <a:lumMod val="95000"/>
                  <a:lumOff val="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EE3E485D-850C-4A92-8033-8D7FAF87B402}"/>
              </a:ext>
            </a:extLst>
          </p:cNvPr>
          <p:cNvSpPr/>
          <p:nvPr/>
        </p:nvSpPr>
        <p:spPr>
          <a:xfrm>
            <a:off x="-4456" y="0"/>
            <a:ext cx="12192000" cy="68580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53E8404-F188-4BEB-9FCD-78BD8A6E2973}"/>
              </a:ext>
            </a:extLst>
          </p:cNvPr>
          <p:cNvSpPr/>
          <p:nvPr/>
        </p:nvSpPr>
        <p:spPr>
          <a:xfrm rot="10800000">
            <a:off x="0" y="-1"/>
            <a:ext cx="12192000" cy="68580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59" y="710701"/>
            <a:ext cx="5436596" cy="543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3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9937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"/>
          <a:stretch/>
        </p:blipFill>
        <p:spPr>
          <a:xfrm>
            <a:off x="0" y="0"/>
            <a:ext cx="4223657" cy="685800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DCC27-B161-49CE-9628-46BFCED11AF3}"/>
              </a:ext>
            </a:extLst>
          </p:cNvPr>
          <p:cNvSpPr txBox="1"/>
          <p:nvPr/>
        </p:nvSpPr>
        <p:spPr>
          <a:xfrm>
            <a:off x="483325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ABOUT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35C10-7188-499A-886C-8900EC504B17}"/>
              </a:ext>
            </a:extLst>
          </p:cNvPr>
          <p:cNvSpPr txBox="1"/>
          <p:nvPr/>
        </p:nvSpPr>
        <p:spPr>
          <a:xfrm>
            <a:off x="6714876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F9EA-1BE7-48A0-B2B3-C4F3D850D6D3}"/>
              </a:ext>
            </a:extLst>
          </p:cNvPr>
          <p:cNvSpPr txBox="1"/>
          <p:nvPr/>
        </p:nvSpPr>
        <p:spPr>
          <a:xfrm>
            <a:off x="958129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CD511-5D87-4BF4-BF9F-EB4E9F48D553}"/>
              </a:ext>
            </a:extLst>
          </p:cNvPr>
          <p:cNvSpPr txBox="1"/>
          <p:nvPr/>
        </p:nvSpPr>
        <p:spPr>
          <a:xfrm>
            <a:off x="4833257" y="2890391"/>
            <a:ext cx="2191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ABOUT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1077F-7445-49D3-BCA4-3F7536BA723E}"/>
              </a:ext>
            </a:extLst>
          </p:cNvPr>
          <p:cNvSpPr txBox="1"/>
          <p:nvPr/>
        </p:nvSpPr>
        <p:spPr>
          <a:xfrm>
            <a:off x="4833257" y="4110526"/>
            <a:ext cx="67346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Latest Style is the number-one online shopping and selling destination in the world – present in Asian Countries, USA and Europe. Latest Style has 1 million sellers and 2,000 brands serving 800 million consumers in the region through its marketplace platform, supported by a wide range of tailored marketing, data and service solutions.  Focused on delivering an excellent customer experience, it offers multiple payment methods including cash-on-delivery, comprehensive customer care and hassle-free returns.</a:t>
            </a:r>
          </a:p>
          <a:p>
            <a:endParaRPr lang="en-PH" sz="1400" dirty="0">
              <a:solidFill>
                <a:schemeClr val="tx1">
                  <a:lumMod val="85000"/>
                  <a:lumOff val="1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55F-A204-4DA6-A693-A7A571373D64}"/>
              </a:ext>
            </a:extLst>
          </p:cNvPr>
          <p:cNvSpPr/>
          <p:nvPr/>
        </p:nvSpPr>
        <p:spPr>
          <a:xfrm>
            <a:off x="4958499" y="862818"/>
            <a:ext cx="791852" cy="14291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eveal dir="r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1" r="29471"/>
          <a:stretch/>
        </p:blipFill>
        <p:spPr>
          <a:xfrm>
            <a:off x="0" y="1"/>
            <a:ext cx="4223657" cy="6857998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DCC27-B161-49CE-9628-46BFCED11AF3}"/>
              </a:ext>
            </a:extLst>
          </p:cNvPr>
          <p:cNvSpPr txBox="1"/>
          <p:nvPr/>
        </p:nvSpPr>
        <p:spPr>
          <a:xfrm>
            <a:off x="483325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ABOUT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35C10-7188-499A-886C-8900EC504B17}"/>
              </a:ext>
            </a:extLst>
          </p:cNvPr>
          <p:cNvSpPr txBox="1"/>
          <p:nvPr/>
        </p:nvSpPr>
        <p:spPr>
          <a:xfrm>
            <a:off x="6714876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F9EA-1BE7-48A0-B2B3-C4F3D850D6D3}"/>
              </a:ext>
            </a:extLst>
          </p:cNvPr>
          <p:cNvSpPr txBox="1"/>
          <p:nvPr/>
        </p:nvSpPr>
        <p:spPr>
          <a:xfrm>
            <a:off x="958129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CD511-5D87-4BF4-BF9F-EB4E9F48D553}"/>
              </a:ext>
            </a:extLst>
          </p:cNvPr>
          <p:cNvSpPr txBox="1"/>
          <p:nvPr/>
        </p:nvSpPr>
        <p:spPr>
          <a:xfrm>
            <a:off x="4833257" y="2890391"/>
            <a:ext cx="3434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SERVICES &amp; FEATURES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1077F-7445-49D3-BCA4-3F7536BA723E}"/>
              </a:ext>
            </a:extLst>
          </p:cNvPr>
          <p:cNvSpPr txBox="1"/>
          <p:nvPr/>
        </p:nvSpPr>
        <p:spPr>
          <a:xfrm>
            <a:off x="5000171" y="4417405"/>
            <a:ext cx="219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24 X 7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55F-A204-4DA6-A693-A7A571373D64}"/>
              </a:ext>
            </a:extLst>
          </p:cNvPr>
          <p:cNvSpPr/>
          <p:nvPr/>
        </p:nvSpPr>
        <p:spPr>
          <a:xfrm>
            <a:off x="7408719" y="862818"/>
            <a:ext cx="791852" cy="14291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A63BD-64B4-4A1B-9808-BC371FBDCE72}"/>
              </a:ext>
            </a:extLst>
          </p:cNvPr>
          <p:cNvSpPr txBox="1"/>
          <p:nvPr/>
        </p:nvSpPr>
        <p:spPr>
          <a:xfrm>
            <a:off x="8499928" y="4417405"/>
            <a:ext cx="219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DAILY DISCOUNT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0BE24-D676-4F67-8A05-39BCC7644CC4}"/>
              </a:ext>
            </a:extLst>
          </p:cNvPr>
          <p:cNvSpPr txBox="1"/>
          <p:nvPr/>
        </p:nvSpPr>
        <p:spPr>
          <a:xfrm>
            <a:off x="5000171" y="5052405"/>
            <a:ext cx="219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DEBIT CARD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7D924-B1DC-48B3-BEA0-25358FDB2035}"/>
              </a:ext>
            </a:extLst>
          </p:cNvPr>
          <p:cNvSpPr txBox="1"/>
          <p:nvPr/>
        </p:nvSpPr>
        <p:spPr>
          <a:xfrm>
            <a:off x="8499928" y="5052405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INTERNATIONAL COURIER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9E939-ED7F-4C3D-BF32-1C67E49EADE4}"/>
              </a:ext>
            </a:extLst>
          </p:cNvPr>
          <p:cNvSpPr txBox="1"/>
          <p:nvPr/>
        </p:nvSpPr>
        <p:spPr>
          <a:xfrm>
            <a:off x="5000171" y="5687405"/>
            <a:ext cx="219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COUPONS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5C30D-4BBD-4180-A850-D13266EC946E}"/>
              </a:ext>
            </a:extLst>
          </p:cNvPr>
          <p:cNvSpPr txBox="1"/>
          <p:nvPr/>
        </p:nvSpPr>
        <p:spPr>
          <a:xfrm>
            <a:off x="8499928" y="5687405"/>
            <a:ext cx="219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GIFTS</a:t>
            </a:r>
          </a:p>
        </p:txBody>
      </p:sp>
      <p:sp>
        <p:nvSpPr>
          <p:cNvPr id="17" name="Freeform 156">
            <a:extLst>
              <a:ext uri="{FF2B5EF4-FFF2-40B4-BE49-F238E27FC236}">
                <a16:creationId xmlns:a16="http://schemas.microsoft.com/office/drawing/2014/main" id="{CA54F6CF-5DBD-400A-961F-C6B240AF2EE6}"/>
              </a:ext>
            </a:extLst>
          </p:cNvPr>
          <p:cNvSpPr>
            <a:spLocks noEditPoints="1"/>
          </p:cNvSpPr>
          <p:nvPr/>
        </p:nvSpPr>
        <p:spPr bwMode="auto">
          <a:xfrm>
            <a:off x="4607235" y="4436707"/>
            <a:ext cx="269171" cy="269663"/>
          </a:xfrm>
          <a:custGeom>
            <a:avLst/>
            <a:gdLst>
              <a:gd name="T0" fmla="*/ 0 w 232"/>
              <a:gd name="T1" fmla="*/ 116 h 232"/>
              <a:gd name="T2" fmla="*/ 232 w 232"/>
              <a:gd name="T3" fmla="*/ 116 h 232"/>
              <a:gd name="T4" fmla="*/ 70 w 232"/>
              <a:gd name="T5" fmla="*/ 116 h 232"/>
              <a:gd name="T6" fmla="*/ 62 w 232"/>
              <a:gd name="T7" fmla="*/ 119 h 232"/>
              <a:gd name="T8" fmla="*/ 62 w 232"/>
              <a:gd name="T9" fmla="*/ 113 h 232"/>
              <a:gd name="T10" fmla="*/ 70 w 232"/>
              <a:gd name="T11" fmla="*/ 116 h 232"/>
              <a:gd name="T12" fmla="*/ 36 w 232"/>
              <a:gd name="T13" fmla="*/ 116 h 232"/>
              <a:gd name="T14" fmla="*/ 37 w 232"/>
              <a:gd name="T15" fmla="*/ 72 h 232"/>
              <a:gd name="T16" fmla="*/ 62 w 232"/>
              <a:gd name="T17" fmla="*/ 91 h 232"/>
              <a:gd name="T18" fmla="*/ 47 w 232"/>
              <a:gd name="T19" fmla="*/ 116 h 232"/>
              <a:gd name="T20" fmla="*/ 186 w 232"/>
              <a:gd name="T21" fmla="*/ 116 h 232"/>
              <a:gd name="T22" fmla="*/ 80 w 232"/>
              <a:gd name="T23" fmla="*/ 57 h 232"/>
              <a:gd name="T24" fmla="*/ 116 w 232"/>
              <a:gd name="T25" fmla="*/ 36 h 232"/>
              <a:gd name="T26" fmla="*/ 116 w 232"/>
              <a:gd name="T27" fmla="*/ 196 h 232"/>
              <a:gd name="T28" fmla="*/ 112 w 232"/>
              <a:gd name="T29" fmla="*/ 137 h 232"/>
              <a:gd name="T30" fmla="*/ 83 w 232"/>
              <a:gd name="T31" fmla="*/ 132 h 232"/>
              <a:gd name="T32" fmla="*/ 102 w 232"/>
              <a:gd name="T33" fmla="*/ 108 h 232"/>
              <a:gd name="T34" fmla="*/ 89 w 232"/>
              <a:gd name="T35" fmla="*/ 105 h 232"/>
              <a:gd name="T36" fmla="*/ 84 w 232"/>
              <a:gd name="T37" fmla="*/ 99 h 232"/>
              <a:gd name="T38" fmla="*/ 97 w 232"/>
              <a:gd name="T39" fmla="*/ 94 h 232"/>
              <a:gd name="T40" fmla="*/ 97 w 232"/>
              <a:gd name="T41" fmla="*/ 130 h 232"/>
              <a:gd name="T42" fmla="*/ 112 w 232"/>
              <a:gd name="T43" fmla="*/ 130 h 232"/>
              <a:gd name="T44" fmla="*/ 81 w 232"/>
              <a:gd name="T45" fmla="*/ 84 h 232"/>
              <a:gd name="T46" fmla="*/ 76 w 232"/>
              <a:gd name="T47" fmla="*/ 79 h 232"/>
              <a:gd name="T48" fmla="*/ 80 w 232"/>
              <a:gd name="T49" fmla="*/ 75 h 232"/>
              <a:gd name="T50" fmla="*/ 84 w 232"/>
              <a:gd name="T51" fmla="*/ 83 h 232"/>
              <a:gd name="T52" fmla="*/ 79 w 232"/>
              <a:gd name="T53" fmla="*/ 149 h 232"/>
              <a:gd name="T54" fmla="*/ 84 w 232"/>
              <a:gd name="T55" fmla="*/ 153 h 232"/>
              <a:gd name="T56" fmla="*/ 78 w 232"/>
              <a:gd name="T57" fmla="*/ 157 h 232"/>
              <a:gd name="T58" fmla="*/ 76 w 232"/>
              <a:gd name="T59" fmla="*/ 152 h 232"/>
              <a:gd name="T60" fmla="*/ 150 w 232"/>
              <a:gd name="T61" fmla="*/ 127 h 232"/>
              <a:gd name="T62" fmla="*/ 144 w 232"/>
              <a:gd name="T63" fmla="*/ 137 h 232"/>
              <a:gd name="T64" fmla="*/ 136 w 232"/>
              <a:gd name="T65" fmla="*/ 127 h 232"/>
              <a:gd name="T66" fmla="*/ 117 w 232"/>
              <a:gd name="T67" fmla="*/ 121 h 232"/>
              <a:gd name="T68" fmla="*/ 144 w 232"/>
              <a:gd name="T69" fmla="*/ 95 h 232"/>
              <a:gd name="T70" fmla="*/ 150 w 232"/>
              <a:gd name="T71" fmla="*/ 119 h 232"/>
              <a:gd name="T72" fmla="*/ 153 w 232"/>
              <a:gd name="T73" fmla="*/ 83 h 232"/>
              <a:gd name="T74" fmla="*/ 149 w 232"/>
              <a:gd name="T75" fmla="*/ 83 h 232"/>
              <a:gd name="T76" fmla="*/ 153 w 232"/>
              <a:gd name="T77" fmla="*/ 75 h 232"/>
              <a:gd name="T78" fmla="*/ 157 w 232"/>
              <a:gd name="T79" fmla="*/ 79 h 232"/>
              <a:gd name="T80" fmla="*/ 155 w 232"/>
              <a:gd name="T81" fmla="*/ 157 h 232"/>
              <a:gd name="T82" fmla="*/ 149 w 232"/>
              <a:gd name="T83" fmla="*/ 153 h 232"/>
              <a:gd name="T84" fmla="*/ 153 w 232"/>
              <a:gd name="T85" fmla="*/ 149 h 232"/>
              <a:gd name="T86" fmla="*/ 157 w 232"/>
              <a:gd name="T87" fmla="*/ 157 h 232"/>
              <a:gd name="T88" fmla="*/ 116 w 232"/>
              <a:gd name="T89" fmla="*/ 69 h 232"/>
              <a:gd name="T90" fmla="*/ 113 w 232"/>
              <a:gd name="T91" fmla="*/ 61 h 232"/>
              <a:gd name="T92" fmla="*/ 119 w 232"/>
              <a:gd name="T93" fmla="*/ 61 h 232"/>
              <a:gd name="T94" fmla="*/ 116 w 232"/>
              <a:gd name="T95" fmla="*/ 162 h 232"/>
              <a:gd name="T96" fmla="*/ 119 w 232"/>
              <a:gd name="T97" fmla="*/ 170 h 232"/>
              <a:gd name="T98" fmla="*/ 113 w 232"/>
              <a:gd name="T99" fmla="*/ 170 h 232"/>
              <a:gd name="T100" fmla="*/ 116 w 232"/>
              <a:gd name="T101" fmla="*/ 162 h 232"/>
              <a:gd name="T102" fmla="*/ 166 w 232"/>
              <a:gd name="T103" fmla="*/ 113 h 232"/>
              <a:gd name="T104" fmla="*/ 174 w 232"/>
              <a:gd name="T105" fmla="*/ 116 h 232"/>
              <a:gd name="T106" fmla="*/ 166 w 232"/>
              <a:gd name="T107" fmla="*/ 119 h 232"/>
              <a:gd name="T108" fmla="*/ 136 w 232"/>
              <a:gd name="T109" fmla="*/ 108 h 232"/>
              <a:gd name="T110" fmla="*/ 136 w 232"/>
              <a:gd name="T111" fmla="*/ 119 h 232"/>
              <a:gd name="T112" fmla="*/ 136 w 232"/>
              <a:gd name="T113" fmla="*/ 10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3" y="0"/>
                  <a:pt x="0" y="52"/>
                  <a:pt x="0" y="116"/>
                </a:cubicBezTo>
                <a:cubicBezTo>
                  <a:pt x="0" y="180"/>
                  <a:pt x="53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70" y="116"/>
                </a:moveTo>
                <a:cubicBezTo>
                  <a:pt x="70" y="117"/>
                  <a:pt x="69" y="119"/>
                  <a:pt x="67" y="11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0" y="119"/>
                  <a:pt x="59" y="117"/>
                  <a:pt x="59" y="116"/>
                </a:cubicBezTo>
                <a:cubicBezTo>
                  <a:pt x="59" y="114"/>
                  <a:pt x="60" y="113"/>
                  <a:pt x="62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9" y="113"/>
                  <a:pt x="70" y="114"/>
                  <a:pt x="70" y="116"/>
                </a:cubicBezTo>
                <a:close/>
                <a:moveTo>
                  <a:pt x="116" y="196"/>
                </a:moveTo>
                <a:cubicBezTo>
                  <a:pt x="72" y="196"/>
                  <a:pt x="36" y="160"/>
                  <a:pt x="36" y="116"/>
                </a:cubicBezTo>
                <a:cubicBezTo>
                  <a:pt x="36" y="103"/>
                  <a:pt x="40" y="90"/>
                  <a:pt x="46" y="79"/>
                </a:cubicBezTo>
                <a:cubicBezTo>
                  <a:pt x="37" y="72"/>
                  <a:pt x="37" y="72"/>
                  <a:pt x="37" y="72"/>
                </a:cubicBezTo>
                <a:cubicBezTo>
                  <a:pt x="66" y="60"/>
                  <a:pt x="66" y="60"/>
                  <a:pt x="66" y="60"/>
                </a:cubicBezTo>
                <a:cubicBezTo>
                  <a:pt x="62" y="91"/>
                  <a:pt x="62" y="91"/>
                  <a:pt x="62" y="91"/>
                </a:cubicBezTo>
                <a:cubicBezTo>
                  <a:pt x="54" y="85"/>
                  <a:pt x="54" y="85"/>
                  <a:pt x="54" y="85"/>
                </a:cubicBezTo>
                <a:cubicBezTo>
                  <a:pt x="49" y="95"/>
                  <a:pt x="47" y="105"/>
                  <a:pt x="47" y="116"/>
                </a:cubicBezTo>
                <a:cubicBezTo>
                  <a:pt x="47" y="154"/>
                  <a:pt x="78" y="185"/>
                  <a:pt x="116" y="185"/>
                </a:cubicBezTo>
                <a:cubicBezTo>
                  <a:pt x="155" y="185"/>
                  <a:pt x="186" y="154"/>
                  <a:pt x="186" y="116"/>
                </a:cubicBezTo>
                <a:cubicBezTo>
                  <a:pt x="186" y="77"/>
                  <a:pt x="155" y="46"/>
                  <a:pt x="116" y="46"/>
                </a:cubicBezTo>
                <a:cubicBezTo>
                  <a:pt x="103" y="46"/>
                  <a:pt x="91" y="50"/>
                  <a:pt x="80" y="57"/>
                </a:cubicBezTo>
                <a:cubicBezTo>
                  <a:pt x="74" y="48"/>
                  <a:pt x="74" y="48"/>
                  <a:pt x="74" y="48"/>
                </a:cubicBezTo>
                <a:cubicBezTo>
                  <a:pt x="87" y="40"/>
                  <a:pt x="101" y="36"/>
                  <a:pt x="116" y="36"/>
                </a:cubicBezTo>
                <a:cubicBezTo>
                  <a:pt x="160" y="36"/>
                  <a:pt x="196" y="72"/>
                  <a:pt x="196" y="116"/>
                </a:cubicBezTo>
                <a:cubicBezTo>
                  <a:pt x="196" y="160"/>
                  <a:pt x="160" y="196"/>
                  <a:pt x="116" y="196"/>
                </a:cubicBezTo>
                <a:close/>
                <a:moveTo>
                  <a:pt x="112" y="130"/>
                </a:moveTo>
                <a:cubicBezTo>
                  <a:pt x="112" y="137"/>
                  <a:pt x="112" y="137"/>
                  <a:pt x="112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8" y="127"/>
                  <a:pt x="88" y="127"/>
                  <a:pt x="88" y="127"/>
                </a:cubicBezTo>
                <a:cubicBezTo>
                  <a:pt x="98" y="118"/>
                  <a:pt x="102" y="113"/>
                  <a:pt x="102" y="108"/>
                </a:cubicBezTo>
                <a:cubicBezTo>
                  <a:pt x="102" y="104"/>
                  <a:pt x="100" y="102"/>
                  <a:pt x="96" y="102"/>
                </a:cubicBezTo>
                <a:cubicBezTo>
                  <a:pt x="93" y="102"/>
                  <a:pt x="90" y="104"/>
                  <a:pt x="89" y="105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84" y="99"/>
                  <a:pt x="84" y="99"/>
                  <a:pt x="84" y="99"/>
                </a:cubicBezTo>
                <a:cubicBezTo>
                  <a:pt x="85" y="98"/>
                  <a:pt x="85" y="98"/>
                  <a:pt x="85" y="98"/>
                </a:cubicBezTo>
                <a:cubicBezTo>
                  <a:pt x="88" y="96"/>
                  <a:pt x="92" y="94"/>
                  <a:pt x="97" y="94"/>
                </a:cubicBezTo>
                <a:cubicBezTo>
                  <a:pt x="106" y="94"/>
                  <a:pt x="111" y="101"/>
                  <a:pt x="111" y="107"/>
                </a:cubicBezTo>
                <a:cubicBezTo>
                  <a:pt x="111" y="115"/>
                  <a:pt x="105" y="122"/>
                  <a:pt x="97" y="130"/>
                </a:cubicBezTo>
                <a:cubicBezTo>
                  <a:pt x="97" y="130"/>
                  <a:pt x="97" y="130"/>
                  <a:pt x="97" y="130"/>
                </a:cubicBezTo>
                <a:lnTo>
                  <a:pt x="112" y="130"/>
                </a:lnTo>
                <a:close/>
                <a:moveTo>
                  <a:pt x="84" y="83"/>
                </a:moveTo>
                <a:cubicBezTo>
                  <a:pt x="83" y="83"/>
                  <a:pt x="82" y="84"/>
                  <a:pt x="81" y="84"/>
                </a:cubicBezTo>
                <a:cubicBezTo>
                  <a:pt x="81" y="84"/>
                  <a:pt x="80" y="83"/>
                  <a:pt x="79" y="83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78"/>
                  <a:pt x="74" y="76"/>
                  <a:pt x="76" y="75"/>
                </a:cubicBezTo>
                <a:cubicBezTo>
                  <a:pt x="77" y="74"/>
                  <a:pt x="79" y="74"/>
                  <a:pt x="80" y="75"/>
                </a:cubicBezTo>
                <a:cubicBezTo>
                  <a:pt x="84" y="79"/>
                  <a:pt x="84" y="79"/>
                  <a:pt x="84" y="79"/>
                </a:cubicBezTo>
                <a:cubicBezTo>
                  <a:pt x="85" y="80"/>
                  <a:pt x="85" y="82"/>
                  <a:pt x="84" y="83"/>
                </a:cubicBezTo>
                <a:close/>
                <a:moveTo>
                  <a:pt x="76" y="152"/>
                </a:moveTo>
                <a:cubicBezTo>
                  <a:pt x="79" y="149"/>
                  <a:pt x="79" y="149"/>
                  <a:pt x="79" y="149"/>
                </a:cubicBezTo>
                <a:cubicBezTo>
                  <a:pt x="81" y="147"/>
                  <a:pt x="82" y="147"/>
                  <a:pt x="84" y="149"/>
                </a:cubicBezTo>
                <a:cubicBezTo>
                  <a:pt x="85" y="150"/>
                  <a:pt x="85" y="152"/>
                  <a:pt x="84" y="153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7"/>
                  <a:pt x="78" y="157"/>
                </a:cubicBezTo>
                <a:cubicBezTo>
                  <a:pt x="77" y="157"/>
                  <a:pt x="76" y="157"/>
                  <a:pt x="76" y="157"/>
                </a:cubicBezTo>
                <a:cubicBezTo>
                  <a:pt x="74" y="155"/>
                  <a:pt x="74" y="153"/>
                  <a:pt x="76" y="152"/>
                </a:cubicBezTo>
                <a:close/>
                <a:moveTo>
                  <a:pt x="150" y="119"/>
                </a:moveTo>
                <a:cubicBezTo>
                  <a:pt x="150" y="127"/>
                  <a:pt x="150" y="127"/>
                  <a:pt x="150" y="127"/>
                </a:cubicBezTo>
                <a:cubicBezTo>
                  <a:pt x="144" y="127"/>
                  <a:pt x="144" y="127"/>
                  <a:pt x="144" y="127"/>
                </a:cubicBezTo>
                <a:cubicBezTo>
                  <a:pt x="144" y="137"/>
                  <a:pt x="144" y="137"/>
                  <a:pt x="144" y="137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119"/>
                  <a:pt x="144" y="119"/>
                  <a:pt x="144" y="119"/>
                </a:cubicBezTo>
                <a:lnTo>
                  <a:pt x="150" y="119"/>
                </a:lnTo>
                <a:close/>
                <a:moveTo>
                  <a:pt x="157" y="79"/>
                </a:moveTo>
                <a:cubicBezTo>
                  <a:pt x="153" y="83"/>
                  <a:pt x="153" y="83"/>
                  <a:pt x="153" y="83"/>
                </a:cubicBezTo>
                <a:cubicBezTo>
                  <a:pt x="153" y="83"/>
                  <a:pt x="152" y="84"/>
                  <a:pt x="151" y="84"/>
                </a:cubicBezTo>
                <a:cubicBezTo>
                  <a:pt x="151" y="84"/>
                  <a:pt x="150" y="83"/>
                  <a:pt x="149" y="83"/>
                </a:cubicBezTo>
                <a:cubicBezTo>
                  <a:pt x="148" y="82"/>
                  <a:pt x="148" y="80"/>
                  <a:pt x="149" y="79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54" y="74"/>
                  <a:pt x="156" y="74"/>
                  <a:pt x="157" y="75"/>
                </a:cubicBezTo>
                <a:cubicBezTo>
                  <a:pt x="158" y="76"/>
                  <a:pt x="158" y="78"/>
                  <a:pt x="157" y="79"/>
                </a:cubicBezTo>
                <a:close/>
                <a:moveTo>
                  <a:pt x="157" y="157"/>
                </a:moveTo>
                <a:cubicBezTo>
                  <a:pt x="157" y="157"/>
                  <a:pt x="156" y="157"/>
                  <a:pt x="155" y="157"/>
                </a:cubicBezTo>
                <a:cubicBezTo>
                  <a:pt x="154" y="157"/>
                  <a:pt x="154" y="157"/>
                  <a:pt x="153" y="157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8" y="152"/>
                  <a:pt x="148" y="150"/>
                  <a:pt x="149" y="149"/>
                </a:cubicBezTo>
                <a:cubicBezTo>
                  <a:pt x="150" y="147"/>
                  <a:pt x="152" y="147"/>
                  <a:pt x="153" y="149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58" y="153"/>
                  <a:pt x="158" y="155"/>
                  <a:pt x="157" y="157"/>
                </a:cubicBezTo>
                <a:close/>
                <a:moveTo>
                  <a:pt x="119" y="66"/>
                </a:moveTo>
                <a:cubicBezTo>
                  <a:pt x="119" y="68"/>
                  <a:pt x="118" y="69"/>
                  <a:pt x="116" y="69"/>
                </a:cubicBezTo>
                <a:cubicBezTo>
                  <a:pt x="115" y="69"/>
                  <a:pt x="113" y="68"/>
                  <a:pt x="113" y="66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59"/>
                  <a:pt x="115" y="58"/>
                  <a:pt x="116" y="58"/>
                </a:cubicBezTo>
                <a:cubicBezTo>
                  <a:pt x="118" y="58"/>
                  <a:pt x="119" y="59"/>
                  <a:pt x="119" y="61"/>
                </a:cubicBezTo>
                <a:lnTo>
                  <a:pt x="119" y="66"/>
                </a:lnTo>
                <a:close/>
                <a:moveTo>
                  <a:pt x="116" y="162"/>
                </a:moveTo>
                <a:cubicBezTo>
                  <a:pt x="118" y="162"/>
                  <a:pt x="119" y="163"/>
                  <a:pt x="119" y="165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19" y="172"/>
                  <a:pt x="118" y="173"/>
                  <a:pt x="116" y="173"/>
                </a:cubicBezTo>
                <a:cubicBezTo>
                  <a:pt x="115" y="173"/>
                  <a:pt x="113" y="172"/>
                  <a:pt x="113" y="170"/>
                </a:cubicBezTo>
                <a:cubicBezTo>
                  <a:pt x="113" y="165"/>
                  <a:pt x="113" y="165"/>
                  <a:pt x="113" y="165"/>
                </a:cubicBezTo>
                <a:cubicBezTo>
                  <a:pt x="113" y="163"/>
                  <a:pt x="115" y="162"/>
                  <a:pt x="116" y="162"/>
                </a:cubicBezTo>
                <a:close/>
                <a:moveTo>
                  <a:pt x="163" y="116"/>
                </a:moveTo>
                <a:cubicBezTo>
                  <a:pt x="163" y="114"/>
                  <a:pt x="164" y="113"/>
                  <a:pt x="166" y="113"/>
                </a:cubicBezTo>
                <a:cubicBezTo>
                  <a:pt x="171" y="113"/>
                  <a:pt x="171" y="113"/>
                  <a:pt x="171" y="113"/>
                </a:cubicBezTo>
                <a:cubicBezTo>
                  <a:pt x="173" y="113"/>
                  <a:pt x="174" y="114"/>
                  <a:pt x="174" y="116"/>
                </a:cubicBezTo>
                <a:cubicBezTo>
                  <a:pt x="174" y="117"/>
                  <a:pt x="173" y="119"/>
                  <a:pt x="171" y="119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4" y="119"/>
                  <a:pt x="163" y="117"/>
                  <a:pt x="163" y="116"/>
                </a:cubicBez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  <a:cubicBezTo>
                  <a:pt x="136" y="119"/>
                  <a:pt x="136" y="119"/>
                  <a:pt x="136" y="119"/>
                </a:cubicBezTo>
                <a:cubicBezTo>
                  <a:pt x="128" y="119"/>
                  <a:pt x="128" y="119"/>
                  <a:pt x="128" y="119"/>
                </a:cubicBezTo>
                <a:lnTo>
                  <a:pt x="136" y="108"/>
                </a:ln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12">
            <a:extLst>
              <a:ext uri="{FF2B5EF4-FFF2-40B4-BE49-F238E27FC236}">
                <a16:creationId xmlns:a16="http://schemas.microsoft.com/office/drawing/2014/main" id="{DE74F642-7701-4E79-A7E1-6CC6CD860F0B}"/>
              </a:ext>
            </a:extLst>
          </p:cNvPr>
          <p:cNvSpPr>
            <a:spLocks noEditPoints="1"/>
          </p:cNvSpPr>
          <p:nvPr/>
        </p:nvSpPr>
        <p:spPr bwMode="auto">
          <a:xfrm>
            <a:off x="8098314" y="4436216"/>
            <a:ext cx="269171" cy="270154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77 w 232"/>
              <a:gd name="T11" fmla="*/ 149 h 232"/>
              <a:gd name="T12" fmla="*/ 69 w 232"/>
              <a:gd name="T13" fmla="*/ 149 h 232"/>
              <a:gd name="T14" fmla="*/ 60 w 232"/>
              <a:gd name="T15" fmla="*/ 149 h 232"/>
              <a:gd name="T16" fmla="*/ 51 w 232"/>
              <a:gd name="T17" fmla="*/ 141 h 232"/>
              <a:gd name="T18" fmla="*/ 58 w 232"/>
              <a:gd name="T19" fmla="*/ 133 h 232"/>
              <a:gd name="T20" fmla="*/ 54 w 232"/>
              <a:gd name="T21" fmla="*/ 133 h 232"/>
              <a:gd name="T22" fmla="*/ 46 w 232"/>
              <a:gd name="T23" fmla="*/ 125 h 232"/>
              <a:gd name="T24" fmla="*/ 53 w 232"/>
              <a:gd name="T25" fmla="*/ 117 h 232"/>
              <a:gd name="T26" fmla="*/ 52 w 232"/>
              <a:gd name="T27" fmla="*/ 117 h 232"/>
              <a:gd name="T28" fmla="*/ 43 w 232"/>
              <a:gd name="T29" fmla="*/ 109 h 232"/>
              <a:gd name="T30" fmla="*/ 52 w 232"/>
              <a:gd name="T31" fmla="*/ 101 h 232"/>
              <a:gd name="T32" fmla="*/ 56 w 232"/>
              <a:gd name="T33" fmla="*/ 101 h 232"/>
              <a:gd name="T34" fmla="*/ 49 w 232"/>
              <a:gd name="T35" fmla="*/ 93 h 232"/>
              <a:gd name="T36" fmla="*/ 58 w 232"/>
              <a:gd name="T37" fmla="*/ 85 h 232"/>
              <a:gd name="T38" fmla="*/ 75 w 232"/>
              <a:gd name="T39" fmla="*/ 85 h 232"/>
              <a:gd name="T40" fmla="*/ 82 w 232"/>
              <a:gd name="T41" fmla="*/ 93 h 232"/>
              <a:gd name="T42" fmla="*/ 74 w 232"/>
              <a:gd name="T43" fmla="*/ 101 h 232"/>
              <a:gd name="T44" fmla="*/ 73 w 232"/>
              <a:gd name="T45" fmla="*/ 101 h 232"/>
              <a:gd name="T46" fmla="*/ 80 w 232"/>
              <a:gd name="T47" fmla="*/ 109 h 232"/>
              <a:gd name="T48" fmla="*/ 73 w 232"/>
              <a:gd name="T49" fmla="*/ 117 h 232"/>
              <a:gd name="T50" fmla="*/ 74 w 232"/>
              <a:gd name="T51" fmla="*/ 117 h 232"/>
              <a:gd name="T52" fmla="*/ 82 w 232"/>
              <a:gd name="T53" fmla="*/ 125 h 232"/>
              <a:gd name="T54" fmla="*/ 76 w 232"/>
              <a:gd name="T55" fmla="*/ 133 h 232"/>
              <a:gd name="T56" fmla="*/ 77 w 232"/>
              <a:gd name="T57" fmla="*/ 133 h 232"/>
              <a:gd name="T58" fmla="*/ 85 w 232"/>
              <a:gd name="T59" fmla="*/ 141 h 232"/>
              <a:gd name="T60" fmla="*/ 77 w 232"/>
              <a:gd name="T61" fmla="*/ 149 h 232"/>
              <a:gd name="T62" fmla="*/ 146 w 232"/>
              <a:gd name="T63" fmla="*/ 144 h 232"/>
              <a:gd name="T64" fmla="*/ 138 w 232"/>
              <a:gd name="T65" fmla="*/ 144 h 232"/>
              <a:gd name="T66" fmla="*/ 127 w 232"/>
              <a:gd name="T67" fmla="*/ 147 h 232"/>
              <a:gd name="T68" fmla="*/ 119 w 232"/>
              <a:gd name="T69" fmla="*/ 145 h 232"/>
              <a:gd name="T70" fmla="*/ 98 w 232"/>
              <a:gd name="T71" fmla="*/ 149 h 232"/>
              <a:gd name="T72" fmla="*/ 86 w 232"/>
              <a:gd name="T73" fmla="*/ 149 h 232"/>
              <a:gd name="T74" fmla="*/ 90 w 232"/>
              <a:gd name="T75" fmla="*/ 141 h 232"/>
              <a:gd name="T76" fmla="*/ 85 w 232"/>
              <a:gd name="T77" fmla="*/ 131 h 232"/>
              <a:gd name="T78" fmla="*/ 87 w 232"/>
              <a:gd name="T79" fmla="*/ 125 h 232"/>
              <a:gd name="T80" fmla="*/ 82 w 232"/>
              <a:gd name="T81" fmla="*/ 115 h 232"/>
              <a:gd name="T82" fmla="*/ 84 w 232"/>
              <a:gd name="T83" fmla="*/ 109 h 232"/>
              <a:gd name="T84" fmla="*/ 82 w 232"/>
              <a:gd name="T85" fmla="*/ 103 h 232"/>
              <a:gd name="T86" fmla="*/ 87 w 232"/>
              <a:gd name="T87" fmla="*/ 93 h 232"/>
              <a:gd name="T88" fmla="*/ 84 w 232"/>
              <a:gd name="T89" fmla="*/ 86 h 232"/>
              <a:gd name="T90" fmla="*/ 88 w 232"/>
              <a:gd name="T91" fmla="*/ 89 h 232"/>
              <a:gd name="T92" fmla="*/ 92 w 232"/>
              <a:gd name="T93" fmla="*/ 109 h 232"/>
              <a:gd name="T94" fmla="*/ 101 w 232"/>
              <a:gd name="T95" fmla="*/ 120 h 232"/>
              <a:gd name="T96" fmla="*/ 94 w 232"/>
              <a:gd name="T97" fmla="*/ 104 h 232"/>
              <a:gd name="T98" fmla="*/ 94 w 232"/>
              <a:gd name="T99" fmla="*/ 86 h 232"/>
              <a:gd name="T100" fmla="*/ 85 w 232"/>
              <a:gd name="T101" fmla="*/ 59 h 232"/>
              <a:gd name="T102" fmla="*/ 93 w 232"/>
              <a:gd name="T103" fmla="*/ 40 h 232"/>
              <a:gd name="T104" fmla="*/ 101 w 232"/>
              <a:gd name="T105" fmla="*/ 53 h 232"/>
              <a:gd name="T106" fmla="*/ 116 w 232"/>
              <a:gd name="T107" fmla="*/ 73 h 232"/>
              <a:gd name="T108" fmla="*/ 132 w 232"/>
              <a:gd name="T109" fmla="*/ 89 h 232"/>
              <a:gd name="T110" fmla="*/ 146 w 232"/>
              <a:gd name="T111" fmla="*/ 91 h 232"/>
              <a:gd name="T112" fmla="*/ 146 w 232"/>
              <a:gd name="T113" fmla="*/ 144 h 232"/>
              <a:gd name="T114" fmla="*/ 189 w 232"/>
              <a:gd name="T115" fmla="*/ 160 h 232"/>
              <a:gd name="T116" fmla="*/ 151 w 232"/>
              <a:gd name="T117" fmla="*/ 160 h 232"/>
              <a:gd name="T118" fmla="*/ 151 w 232"/>
              <a:gd name="T119" fmla="*/ 86 h 232"/>
              <a:gd name="T120" fmla="*/ 189 w 232"/>
              <a:gd name="T121" fmla="*/ 86 h 232"/>
              <a:gd name="T122" fmla="*/ 189 w 232"/>
              <a:gd name="T123" fmla="*/ 16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77" y="149"/>
                </a:moveTo>
                <a:cubicBezTo>
                  <a:pt x="69" y="149"/>
                  <a:pt x="69" y="149"/>
                  <a:pt x="69" y="149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55" y="149"/>
                  <a:pt x="51" y="145"/>
                  <a:pt x="51" y="141"/>
                </a:cubicBezTo>
                <a:cubicBezTo>
                  <a:pt x="51" y="137"/>
                  <a:pt x="54" y="134"/>
                  <a:pt x="58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0" y="133"/>
                  <a:pt x="46" y="129"/>
                  <a:pt x="46" y="125"/>
                </a:cubicBezTo>
                <a:cubicBezTo>
                  <a:pt x="46" y="121"/>
                  <a:pt x="49" y="118"/>
                  <a:pt x="53" y="117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47" y="117"/>
                  <a:pt x="43" y="114"/>
                  <a:pt x="43" y="109"/>
                </a:cubicBezTo>
                <a:cubicBezTo>
                  <a:pt x="43" y="105"/>
                  <a:pt x="47" y="101"/>
                  <a:pt x="52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2" y="100"/>
                  <a:pt x="49" y="97"/>
                  <a:pt x="49" y="93"/>
                </a:cubicBezTo>
                <a:cubicBezTo>
                  <a:pt x="49" y="89"/>
                  <a:pt x="53" y="85"/>
                  <a:pt x="58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9" y="85"/>
                  <a:pt x="82" y="89"/>
                  <a:pt x="82" y="93"/>
                </a:cubicBezTo>
                <a:cubicBezTo>
                  <a:pt x="82" y="98"/>
                  <a:pt x="79" y="101"/>
                  <a:pt x="74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7" y="102"/>
                  <a:pt x="80" y="105"/>
                  <a:pt x="80" y="109"/>
                </a:cubicBezTo>
                <a:cubicBezTo>
                  <a:pt x="80" y="113"/>
                  <a:pt x="77" y="116"/>
                  <a:pt x="73" y="117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9" y="117"/>
                  <a:pt x="82" y="121"/>
                  <a:pt x="82" y="125"/>
                </a:cubicBezTo>
                <a:cubicBezTo>
                  <a:pt x="82" y="129"/>
                  <a:pt x="79" y="132"/>
                  <a:pt x="76" y="133"/>
                </a:cubicBezTo>
                <a:cubicBezTo>
                  <a:pt x="77" y="133"/>
                  <a:pt x="77" y="133"/>
                  <a:pt x="77" y="133"/>
                </a:cubicBezTo>
                <a:cubicBezTo>
                  <a:pt x="81" y="133"/>
                  <a:pt x="85" y="136"/>
                  <a:pt x="85" y="141"/>
                </a:cubicBezTo>
                <a:cubicBezTo>
                  <a:pt x="85" y="145"/>
                  <a:pt x="81" y="149"/>
                  <a:pt x="77" y="149"/>
                </a:cubicBezTo>
                <a:close/>
                <a:moveTo>
                  <a:pt x="146" y="144"/>
                </a:moveTo>
                <a:cubicBezTo>
                  <a:pt x="138" y="144"/>
                  <a:pt x="138" y="144"/>
                  <a:pt x="138" y="144"/>
                </a:cubicBezTo>
                <a:cubicBezTo>
                  <a:pt x="135" y="144"/>
                  <a:pt x="130" y="147"/>
                  <a:pt x="127" y="147"/>
                </a:cubicBezTo>
                <a:cubicBezTo>
                  <a:pt x="124" y="147"/>
                  <a:pt x="123" y="145"/>
                  <a:pt x="119" y="145"/>
                </a:cubicBezTo>
                <a:cubicBezTo>
                  <a:pt x="115" y="145"/>
                  <a:pt x="103" y="149"/>
                  <a:pt x="98" y="149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88" y="147"/>
                  <a:pt x="90" y="144"/>
                  <a:pt x="90" y="141"/>
                </a:cubicBezTo>
                <a:cubicBezTo>
                  <a:pt x="90" y="137"/>
                  <a:pt x="88" y="134"/>
                  <a:pt x="85" y="131"/>
                </a:cubicBezTo>
                <a:cubicBezTo>
                  <a:pt x="86" y="129"/>
                  <a:pt x="87" y="127"/>
                  <a:pt x="87" y="125"/>
                </a:cubicBezTo>
                <a:cubicBezTo>
                  <a:pt x="87" y="121"/>
                  <a:pt x="85" y="118"/>
                  <a:pt x="82" y="115"/>
                </a:cubicBezTo>
                <a:cubicBezTo>
                  <a:pt x="83" y="114"/>
                  <a:pt x="84" y="111"/>
                  <a:pt x="84" y="109"/>
                </a:cubicBezTo>
                <a:cubicBezTo>
                  <a:pt x="84" y="107"/>
                  <a:pt x="83" y="105"/>
                  <a:pt x="82" y="103"/>
                </a:cubicBezTo>
                <a:cubicBezTo>
                  <a:pt x="85" y="101"/>
                  <a:pt x="87" y="97"/>
                  <a:pt x="87" y="93"/>
                </a:cubicBezTo>
                <a:cubicBezTo>
                  <a:pt x="87" y="90"/>
                  <a:pt x="86" y="88"/>
                  <a:pt x="84" y="86"/>
                </a:cubicBezTo>
                <a:cubicBezTo>
                  <a:pt x="86" y="87"/>
                  <a:pt x="87" y="88"/>
                  <a:pt x="88" y="89"/>
                </a:cubicBezTo>
                <a:cubicBezTo>
                  <a:pt x="92" y="96"/>
                  <a:pt x="90" y="102"/>
                  <a:pt x="92" y="109"/>
                </a:cubicBezTo>
                <a:cubicBezTo>
                  <a:pt x="93" y="115"/>
                  <a:pt x="101" y="120"/>
                  <a:pt x="101" y="120"/>
                </a:cubicBezTo>
                <a:cubicBezTo>
                  <a:pt x="101" y="120"/>
                  <a:pt x="95" y="113"/>
                  <a:pt x="94" y="104"/>
                </a:cubicBezTo>
                <a:cubicBezTo>
                  <a:pt x="94" y="98"/>
                  <a:pt x="96" y="93"/>
                  <a:pt x="94" y="86"/>
                </a:cubicBezTo>
                <a:cubicBezTo>
                  <a:pt x="93" y="83"/>
                  <a:pt x="86" y="67"/>
                  <a:pt x="85" y="59"/>
                </a:cubicBezTo>
                <a:cubicBezTo>
                  <a:pt x="85" y="51"/>
                  <a:pt x="85" y="43"/>
                  <a:pt x="93" y="40"/>
                </a:cubicBezTo>
                <a:cubicBezTo>
                  <a:pt x="100" y="38"/>
                  <a:pt x="99" y="49"/>
                  <a:pt x="101" y="53"/>
                </a:cubicBezTo>
                <a:cubicBezTo>
                  <a:pt x="106" y="64"/>
                  <a:pt x="113" y="68"/>
                  <a:pt x="116" y="73"/>
                </a:cubicBezTo>
                <a:cubicBezTo>
                  <a:pt x="119" y="77"/>
                  <a:pt x="125" y="84"/>
                  <a:pt x="132" y="89"/>
                </a:cubicBezTo>
                <a:cubicBezTo>
                  <a:pt x="136" y="92"/>
                  <a:pt x="143" y="91"/>
                  <a:pt x="146" y="91"/>
                </a:cubicBezTo>
                <a:lnTo>
                  <a:pt x="146" y="144"/>
                </a:lnTo>
                <a:close/>
                <a:moveTo>
                  <a:pt x="189" y="160"/>
                </a:moveTo>
                <a:cubicBezTo>
                  <a:pt x="151" y="160"/>
                  <a:pt x="151" y="160"/>
                  <a:pt x="151" y="160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89" y="86"/>
                  <a:pt x="189" y="86"/>
                  <a:pt x="189" y="86"/>
                </a:cubicBezTo>
                <a:lnTo>
                  <a:pt x="189" y="160"/>
                </a:ln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54">
            <a:extLst>
              <a:ext uri="{FF2B5EF4-FFF2-40B4-BE49-F238E27FC236}">
                <a16:creationId xmlns:a16="http://schemas.microsoft.com/office/drawing/2014/main" id="{20B6CFE1-EC4E-4054-B227-11B6A967CEF5}"/>
              </a:ext>
            </a:extLst>
          </p:cNvPr>
          <p:cNvSpPr>
            <a:spLocks noEditPoints="1"/>
          </p:cNvSpPr>
          <p:nvPr/>
        </p:nvSpPr>
        <p:spPr bwMode="auto">
          <a:xfrm>
            <a:off x="4607234" y="5071461"/>
            <a:ext cx="269171" cy="269663"/>
          </a:xfrm>
          <a:custGeom>
            <a:avLst/>
            <a:gdLst>
              <a:gd name="T0" fmla="*/ 157 w 232"/>
              <a:gd name="T1" fmla="*/ 75 h 232"/>
              <a:gd name="T2" fmla="*/ 157 w 232"/>
              <a:gd name="T3" fmla="*/ 90 h 232"/>
              <a:gd name="T4" fmla="*/ 142 w 232"/>
              <a:gd name="T5" fmla="*/ 90 h 232"/>
              <a:gd name="T6" fmla="*/ 142 w 232"/>
              <a:gd name="T7" fmla="*/ 75 h 232"/>
              <a:gd name="T8" fmla="*/ 157 w 232"/>
              <a:gd name="T9" fmla="*/ 75 h 232"/>
              <a:gd name="T10" fmla="*/ 232 w 232"/>
              <a:gd name="T11" fmla="*/ 116 h 232"/>
              <a:gd name="T12" fmla="*/ 116 w 232"/>
              <a:gd name="T13" fmla="*/ 232 h 232"/>
              <a:gd name="T14" fmla="*/ 0 w 232"/>
              <a:gd name="T15" fmla="*/ 116 h 232"/>
              <a:gd name="T16" fmla="*/ 116 w 232"/>
              <a:gd name="T17" fmla="*/ 0 h 232"/>
              <a:gd name="T18" fmla="*/ 232 w 232"/>
              <a:gd name="T19" fmla="*/ 116 h 232"/>
              <a:gd name="T20" fmla="*/ 169 w 232"/>
              <a:gd name="T21" fmla="*/ 63 h 232"/>
              <a:gd name="T22" fmla="*/ 107 w 232"/>
              <a:gd name="T23" fmla="*/ 63 h 232"/>
              <a:gd name="T24" fmla="*/ 95 w 232"/>
              <a:gd name="T25" fmla="*/ 105 h 232"/>
              <a:gd name="T26" fmla="*/ 83 w 232"/>
              <a:gd name="T27" fmla="*/ 117 h 232"/>
              <a:gd name="T28" fmla="*/ 87 w 232"/>
              <a:gd name="T29" fmla="*/ 120 h 232"/>
              <a:gd name="T30" fmla="*/ 84 w 232"/>
              <a:gd name="T31" fmla="*/ 122 h 232"/>
              <a:gd name="T32" fmla="*/ 88 w 232"/>
              <a:gd name="T33" fmla="*/ 126 h 232"/>
              <a:gd name="T34" fmla="*/ 81 w 232"/>
              <a:gd name="T35" fmla="*/ 132 h 232"/>
              <a:gd name="T36" fmla="*/ 78 w 232"/>
              <a:gd name="T37" fmla="*/ 129 h 232"/>
              <a:gd name="T38" fmla="*/ 65 w 232"/>
              <a:gd name="T39" fmla="*/ 142 h 232"/>
              <a:gd name="T40" fmla="*/ 68 w 232"/>
              <a:gd name="T41" fmla="*/ 145 h 232"/>
              <a:gd name="T42" fmla="*/ 62 w 232"/>
              <a:gd name="T43" fmla="*/ 151 h 232"/>
              <a:gd name="T44" fmla="*/ 59 w 232"/>
              <a:gd name="T45" fmla="*/ 148 h 232"/>
              <a:gd name="T46" fmla="*/ 53 w 232"/>
              <a:gd name="T47" fmla="*/ 154 h 232"/>
              <a:gd name="T48" fmla="*/ 50 w 232"/>
              <a:gd name="T49" fmla="*/ 176 h 232"/>
              <a:gd name="T50" fmla="*/ 56 w 232"/>
              <a:gd name="T51" fmla="*/ 182 h 232"/>
              <a:gd name="T52" fmla="*/ 78 w 232"/>
              <a:gd name="T53" fmla="*/ 179 h 232"/>
              <a:gd name="T54" fmla="*/ 91 w 232"/>
              <a:gd name="T55" fmla="*/ 167 h 232"/>
              <a:gd name="T56" fmla="*/ 87 w 232"/>
              <a:gd name="T57" fmla="*/ 163 h 232"/>
              <a:gd name="T58" fmla="*/ 99 w 232"/>
              <a:gd name="T59" fmla="*/ 150 h 232"/>
              <a:gd name="T60" fmla="*/ 103 w 232"/>
              <a:gd name="T61" fmla="*/ 154 h 232"/>
              <a:gd name="T62" fmla="*/ 112 w 232"/>
              <a:gd name="T63" fmla="*/ 145 h 232"/>
              <a:gd name="T64" fmla="*/ 116 w 232"/>
              <a:gd name="T65" fmla="*/ 149 h 232"/>
              <a:gd name="T66" fmla="*/ 127 w 232"/>
              <a:gd name="T67" fmla="*/ 137 h 232"/>
              <a:gd name="T68" fmla="*/ 169 w 232"/>
              <a:gd name="T69" fmla="*/ 125 h 232"/>
              <a:gd name="T70" fmla="*/ 169 w 232"/>
              <a:gd name="T71" fmla="*/ 63 h 232"/>
              <a:gd name="T72" fmla="*/ 64 w 232"/>
              <a:gd name="T73" fmla="*/ 166 h 232"/>
              <a:gd name="T74" fmla="*/ 66 w 232"/>
              <a:gd name="T75" fmla="*/ 168 h 232"/>
              <a:gd name="T76" fmla="*/ 101 w 232"/>
              <a:gd name="T77" fmla="*/ 134 h 232"/>
              <a:gd name="T78" fmla="*/ 98 w 232"/>
              <a:gd name="T79" fmla="*/ 132 h 232"/>
              <a:gd name="T80" fmla="*/ 64 w 232"/>
              <a:gd name="T81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2" h="232">
                <a:moveTo>
                  <a:pt x="157" y="75"/>
                </a:moveTo>
                <a:cubicBezTo>
                  <a:pt x="161" y="79"/>
                  <a:pt x="161" y="86"/>
                  <a:pt x="157" y="90"/>
                </a:cubicBezTo>
                <a:cubicBezTo>
                  <a:pt x="153" y="94"/>
                  <a:pt x="146" y="94"/>
                  <a:pt x="142" y="90"/>
                </a:cubicBezTo>
                <a:cubicBezTo>
                  <a:pt x="138" y="86"/>
                  <a:pt x="138" y="79"/>
                  <a:pt x="142" y="75"/>
                </a:cubicBezTo>
                <a:cubicBezTo>
                  <a:pt x="146" y="71"/>
                  <a:pt x="153" y="71"/>
                  <a:pt x="157" y="75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3" y="232"/>
                  <a:pt x="0" y="180"/>
                  <a:pt x="0" y="116"/>
                </a:cubicBezTo>
                <a:cubicBezTo>
                  <a:pt x="0" y="52"/>
                  <a:pt x="53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69" y="63"/>
                </a:moveTo>
                <a:cubicBezTo>
                  <a:pt x="152" y="45"/>
                  <a:pt x="124" y="45"/>
                  <a:pt x="107" y="63"/>
                </a:cubicBezTo>
                <a:cubicBezTo>
                  <a:pt x="95" y="74"/>
                  <a:pt x="92" y="90"/>
                  <a:pt x="95" y="105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78" y="129"/>
                  <a:pt x="78" y="129"/>
                  <a:pt x="78" y="129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8" y="145"/>
                  <a:pt x="68" y="145"/>
                  <a:pt x="68" y="145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3" y="154"/>
                  <a:pt x="53" y="154"/>
                  <a:pt x="53" y="154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78" y="179"/>
                  <a:pt x="78" y="179"/>
                  <a:pt x="78" y="179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87" y="163"/>
                  <a:pt x="87" y="163"/>
                  <a:pt x="87" y="16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3" y="154"/>
                  <a:pt x="103" y="154"/>
                  <a:pt x="103" y="154"/>
                </a:cubicBezTo>
                <a:cubicBezTo>
                  <a:pt x="112" y="145"/>
                  <a:pt x="112" y="145"/>
                  <a:pt x="112" y="145"/>
                </a:cubicBezTo>
                <a:cubicBezTo>
                  <a:pt x="116" y="149"/>
                  <a:pt x="116" y="149"/>
                  <a:pt x="116" y="149"/>
                </a:cubicBezTo>
                <a:cubicBezTo>
                  <a:pt x="127" y="137"/>
                  <a:pt x="127" y="137"/>
                  <a:pt x="127" y="137"/>
                </a:cubicBezTo>
                <a:cubicBezTo>
                  <a:pt x="142" y="140"/>
                  <a:pt x="158" y="137"/>
                  <a:pt x="169" y="125"/>
                </a:cubicBezTo>
                <a:cubicBezTo>
                  <a:pt x="187" y="108"/>
                  <a:pt x="187" y="80"/>
                  <a:pt x="169" y="63"/>
                </a:cubicBezTo>
                <a:close/>
                <a:moveTo>
                  <a:pt x="64" y="166"/>
                </a:moveTo>
                <a:cubicBezTo>
                  <a:pt x="66" y="168"/>
                  <a:pt x="66" y="168"/>
                  <a:pt x="66" y="168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98" y="132"/>
                  <a:pt x="98" y="132"/>
                  <a:pt x="98" y="132"/>
                </a:cubicBezTo>
                <a:lnTo>
                  <a:pt x="64" y="166"/>
                </a:ln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2">
            <a:extLst>
              <a:ext uri="{FF2B5EF4-FFF2-40B4-BE49-F238E27FC236}">
                <a16:creationId xmlns:a16="http://schemas.microsoft.com/office/drawing/2014/main" id="{154E6C6C-CC42-467C-A95F-FAEC33D7BC97}"/>
              </a:ext>
            </a:extLst>
          </p:cNvPr>
          <p:cNvSpPr>
            <a:spLocks noEditPoints="1"/>
          </p:cNvSpPr>
          <p:nvPr/>
        </p:nvSpPr>
        <p:spPr bwMode="auto">
          <a:xfrm>
            <a:off x="8098313" y="5071461"/>
            <a:ext cx="269171" cy="270154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69 w 232"/>
              <a:gd name="T11" fmla="*/ 95 h 232"/>
              <a:gd name="T12" fmla="*/ 154 w 232"/>
              <a:gd name="T13" fmla="*/ 88 h 232"/>
              <a:gd name="T14" fmla="*/ 127 w 232"/>
              <a:gd name="T15" fmla="*/ 107 h 232"/>
              <a:gd name="T16" fmla="*/ 128 w 232"/>
              <a:gd name="T17" fmla="*/ 112 h 232"/>
              <a:gd name="T18" fmla="*/ 126 w 232"/>
              <a:gd name="T19" fmla="*/ 119 h 232"/>
              <a:gd name="T20" fmla="*/ 154 w 232"/>
              <a:gd name="T21" fmla="*/ 147 h 232"/>
              <a:gd name="T22" fmla="*/ 163 w 232"/>
              <a:gd name="T23" fmla="*/ 144 h 232"/>
              <a:gd name="T24" fmla="*/ 178 w 232"/>
              <a:gd name="T25" fmla="*/ 159 h 232"/>
              <a:gd name="T26" fmla="*/ 163 w 232"/>
              <a:gd name="T27" fmla="*/ 174 h 232"/>
              <a:gd name="T28" fmla="*/ 147 w 232"/>
              <a:gd name="T29" fmla="*/ 159 h 232"/>
              <a:gd name="T30" fmla="*/ 150 w 232"/>
              <a:gd name="T31" fmla="*/ 150 h 232"/>
              <a:gd name="T32" fmla="*/ 122 w 232"/>
              <a:gd name="T33" fmla="*/ 122 h 232"/>
              <a:gd name="T34" fmla="*/ 115 w 232"/>
              <a:gd name="T35" fmla="*/ 124 h 232"/>
              <a:gd name="T36" fmla="*/ 111 w 232"/>
              <a:gd name="T37" fmla="*/ 124 h 232"/>
              <a:gd name="T38" fmla="*/ 90 w 232"/>
              <a:gd name="T39" fmla="*/ 155 h 232"/>
              <a:gd name="T40" fmla="*/ 95 w 232"/>
              <a:gd name="T41" fmla="*/ 166 h 232"/>
              <a:gd name="T42" fmla="*/ 79 w 232"/>
              <a:gd name="T43" fmla="*/ 182 h 232"/>
              <a:gd name="T44" fmla="*/ 64 w 232"/>
              <a:gd name="T45" fmla="*/ 166 h 232"/>
              <a:gd name="T46" fmla="*/ 79 w 232"/>
              <a:gd name="T47" fmla="*/ 151 h 232"/>
              <a:gd name="T48" fmla="*/ 86 w 232"/>
              <a:gd name="T49" fmla="*/ 152 h 232"/>
              <a:gd name="T50" fmla="*/ 107 w 232"/>
              <a:gd name="T51" fmla="*/ 121 h 232"/>
              <a:gd name="T52" fmla="*/ 104 w 232"/>
              <a:gd name="T53" fmla="*/ 116 h 232"/>
              <a:gd name="T54" fmla="*/ 70 w 232"/>
              <a:gd name="T55" fmla="*/ 119 h 232"/>
              <a:gd name="T56" fmla="*/ 56 w 232"/>
              <a:gd name="T57" fmla="*/ 132 h 232"/>
              <a:gd name="T58" fmla="*/ 43 w 232"/>
              <a:gd name="T59" fmla="*/ 118 h 232"/>
              <a:gd name="T60" fmla="*/ 56 w 232"/>
              <a:gd name="T61" fmla="*/ 105 h 232"/>
              <a:gd name="T62" fmla="*/ 70 w 232"/>
              <a:gd name="T63" fmla="*/ 115 h 232"/>
              <a:gd name="T64" fmla="*/ 103 w 232"/>
              <a:gd name="T65" fmla="*/ 111 h 232"/>
              <a:gd name="T66" fmla="*/ 107 w 232"/>
              <a:gd name="T67" fmla="*/ 103 h 232"/>
              <a:gd name="T68" fmla="*/ 91 w 232"/>
              <a:gd name="T69" fmla="*/ 74 h 232"/>
              <a:gd name="T70" fmla="*/ 87 w 232"/>
              <a:gd name="T71" fmla="*/ 75 h 232"/>
              <a:gd name="T72" fmla="*/ 75 w 232"/>
              <a:gd name="T73" fmla="*/ 62 h 232"/>
              <a:gd name="T74" fmla="*/ 87 w 232"/>
              <a:gd name="T75" fmla="*/ 50 h 232"/>
              <a:gd name="T76" fmla="*/ 100 w 232"/>
              <a:gd name="T77" fmla="*/ 62 h 232"/>
              <a:gd name="T78" fmla="*/ 95 w 232"/>
              <a:gd name="T79" fmla="*/ 72 h 232"/>
              <a:gd name="T80" fmla="*/ 112 w 232"/>
              <a:gd name="T81" fmla="*/ 100 h 232"/>
              <a:gd name="T82" fmla="*/ 115 w 232"/>
              <a:gd name="T83" fmla="*/ 100 h 232"/>
              <a:gd name="T84" fmla="*/ 124 w 232"/>
              <a:gd name="T85" fmla="*/ 103 h 232"/>
              <a:gd name="T86" fmla="*/ 151 w 232"/>
              <a:gd name="T87" fmla="*/ 84 h 232"/>
              <a:gd name="T88" fmla="*/ 148 w 232"/>
              <a:gd name="T89" fmla="*/ 75 h 232"/>
              <a:gd name="T90" fmla="*/ 169 w 232"/>
              <a:gd name="T91" fmla="*/ 54 h 232"/>
              <a:gd name="T92" fmla="*/ 189 w 232"/>
              <a:gd name="T93" fmla="*/ 75 h 232"/>
              <a:gd name="T94" fmla="*/ 169 w 232"/>
              <a:gd name="T95" fmla="*/ 9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69" y="95"/>
                </a:moveTo>
                <a:cubicBezTo>
                  <a:pt x="163" y="95"/>
                  <a:pt x="158" y="92"/>
                  <a:pt x="154" y="88"/>
                </a:cubicBezTo>
                <a:cubicBezTo>
                  <a:pt x="154" y="88"/>
                  <a:pt x="154" y="88"/>
                  <a:pt x="127" y="107"/>
                </a:cubicBezTo>
                <a:cubicBezTo>
                  <a:pt x="127" y="109"/>
                  <a:pt x="128" y="111"/>
                  <a:pt x="128" y="112"/>
                </a:cubicBezTo>
                <a:cubicBezTo>
                  <a:pt x="128" y="115"/>
                  <a:pt x="127" y="117"/>
                  <a:pt x="126" y="119"/>
                </a:cubicBezTo>
                <a:cubicBezTo>
                  <a:pt x="126" y="119"/>
                  <a:pt x="126" y="119"/>
                  <a:pt x="154" y="147"/>
                </a:cubicBezTo>
                <a:cubicBezTo>
                  <a:pt x="156" y="145"/>
                  <a:pt x="159" y="144"/>
                  <a:pt x="163" y="144"/>
                </a:cubicBezTo>
                <a:cubicBezTo>
                  <a:pt x="171" y="144"/>
                  <a:pt x="178" y="151"/>
                  <a:pt x="178" y="159"/>
                </a:cubicBezTo>
                <a:cubicBezTo>
                  <a:pt x="178" y="167"/>
                  <a:pt x="171" y="174"/>
                  <a:pt x="163" y="174"/>
                </a:cubicBezTo>
                <a:cubicBezTo>
                  <a:pt x="154" y="174"/>
                  <a:pt x="147" y="167"/>
                  <a:pt x="147" y="159"/>
                </a:cubicBezTo>
                <a:cubicBezTo>
                  <a:pt x="147" y="156"/>
                  <a:pt x="148" y="153"/>
                  <a:pt x="150" y="150"/>
                </a:cubicBezTo>
                <a:cubicBezTo>
                  <a:pt x="150" y="150"/>
                  <a:pt x="150" y="150"/>
                  <a:pt x="122" y="122"/>
                </a:cubicBezTo>
                <a:cubicBezTo>
                  <a:pt x="120" y="124"/>
                  <a:pt x="118" y="124"/>
                  <a:pt x="115" y="124"/>
                </a:cubicBezTo>
                <a:cubicBezTo>
                  <a:pt x="114" y="124"/>
                  <a:pt x="112" y="124"/>
                  <a:pt x="111" y="124"/>
                </a:cubicBezTo>
                <a:cubicBezTo>
                  <a:pt x="111" y="124"/>
                  <a:pt x="111" y="124"/>
                  <a:pt x="90" y="155"/>
                </a:cubicBezTo>
                <a:cubicBezTo>
                  <a:pt x="93" y="158"/>
                  <a:pt x="95" y="162"/>
                  <a:pt x="95" y="166"/>
                </a:cubicBezTo>
                <a:cubicBezTo>
                  <a:pt x="95" y="175"/>
                  <a:pt x="88" y="182"/>
                  <a:pt x="79" y="182"/>
                </a:cubicBezTo>
                <a:cubicBezTo>
                  <a:pt x="71" y="182"/>
                  <a:pt x="64" y="175"/>
                  <a:pt x="64" y="166"/>
                </a:cubicBezTo>
                <a:cubicBezTo>
                  <a:pt x="64" y="158"/>
                  <a:pt x="71" y="151"/>
                  <a:pt x="79" y="151"/>
                </a:cubicBezTo>
                <a:cubicBezTo>
                  <a:pt x="81" y="151"/>
                  <a:pt x="84" y="151"/>
                  <a:pt x="86" y="152"/>
                </a:cubicBezTo>
                <a:cubicBezTo>
                  <a:pt x="86" y="152"/>
                  <a:pt x="86" y="152"/>
                  <a:pt x="107" y="121"/>
                </a:cubicBezTo>
                <a:cubicBezTo>
                  <a:pt x="105" y="119"/>
                  <a:pt x="104" y="118"/>
                  <a:pt x="104" y="116"/>
                </a:cubicBezTo>
                <a:cubicBezTo>
                  <a:pt x="104" y="116"/>
                  <a:pt x="104" y="116"/>
                  <a:pt x="70" y="119"/>
                </a:cubicBezTo>
                <a:cubicBezTo>
                  <a:pt x="70" y="127"/>
                  <a:pt x="64" y="132"/>
                  <a:pt x="56" y="132"/>
                </a:cubicBezTo>
                <a:cubicBezTo>
                  <a:pt x="49" y="132"/>
                  <a:pt x="43" y="126"/>
                  <a:pt x="43" y="118"/>
                </a:cubicBezTo>
                <a:cubicBezTo>
                  <a:pt x="43" y="111"/>
                  <a:pt x="49" y="105"/>
                  <a:pt x="56" y="105"/>
                </a:cubicBezTo>
                <a:cubicBezTo>
                  <a:pt x="63" y="105"/>
                  <a:pt x="68" y="109"/>
                  <a:pt x="70" y="115"/>
                </a:cubicBezTo>
                <a:cubicBezTo>
                  <a:pt x="70" y="115"/>
                  <a:pt x="70" y="115"/>
                  <a:pt x="103" y="111"/>
                </a:cubicBezTo>
                <a:cubicBezTo>
                  <a:pt x="104" y="108"/>
                  <a:pt x="105" y="105"/>
                  <a:pt x="107" y="103"/>
                </a:cubicBezTo>
                <a:cubicBezTo>
                  <a:pt x="107" y="103"/>
                  <a:pt x="107" y="103"/>
                  <a:pt x="91" y="74"/>
                </a:cubicBezTo>
                <a:cubicBezTo>
                  <a:pt x="90" y="74"/>
                  <a:pt x="88" y="75"/>
                  <a:pt x="87" y="75"/>
                </a:cubicBezTo>
                <a:cubicBezTo>
                  <a:pt x="80" y="75"/>
                  <a:pt x="75" y="69"/>
                  <a:pt x="75" y="62"/>
                </a:cubicBezTo>
                <a:cubicBezTo>
                  <a:pt x="75" y="55"/>
                  <a:pt x="80" y="50"/>
                  <a:pt x="87" y="50"/>
                </a:cubicBezTo>
                <a:cubicBezTo>
                  <a:pt x="94" y="50"/>
                  <a:pt x="100" y="55"/>
                  <a:pt x="100" y="62"/>
                </a:cubicBezTo>
                <a:cubicBezTo>
                  <a:pt x="100" y="66"/>
                  <a:pt x="98" y="69"/>
                  <a:pt x="95" y="72"/>
                </a:cubicBezTo>
                <a:cubicBezTo>
                  <a:pt x="95" y="72"/>
                  <a:pt x="95" y="72"/>
                  <a:pt x="112" y="100"/>
                </a:cubicBezTo>
                <a:cubicBezTo>
                  <a:pt x="113" y="100"/>
                  <a:pt x="114" y="100"/>
                  <a:pt x="115" y="100"/>
                </a:cubicBezTo>
                <a:cubicBezTo>
                  <a:pt x="119" y="100"/>
                  <a:pt x="122" y="101"/>
                  <a:pt x="124" y="103"/>
                </a:cubicBezTo>
                <a:cubicBezTo>
                  <a:pt x="124" y="103"/>
                  <a:pt x="124" y="103"/>
                  <a:pt x="151" y="84"/>
                </a:cubicBezTo>
                <a:cubicBezTo>
                  <a:pt x="149" y="81"/>
                  <a:pt x="148" y="78"/>
                  <a:pt x="148" y="75"/>
                </a:cubicBezTo>
                <a:cubicBezTo>
                  <a:pt x="148" y="63"/>
                  <a:pt x="158" y="54"/>
                  <a:pt x="169" y="54"/>
                </a:cubicBezTo>
                <a:cubicBezTo>
                  <a:pt x="180" y="54"/>
                  <a:pt x="189" y="63"/>
                  <a:pt x="189" y="75"/>
                </a:cubicBezTo>
                <a:cubicBezTo>
                  <a:pt x="189" y="86"/>
                  <a:pt x="180" y="95"/>
                  <a:pt x="169" y="95"/>
                </a:cubicBez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5">
            <a:extLst>
              <a:ext uri="{FF2B5EF4-FFF2-40B4-BE49-F238E27FC236}">
                <a16:creationId xmlns:a16="http://schemas.microsoft.com/office/drawing/2014/main" id="{AFF8C0F4-B32A-48B1-951B-AE5924A65708}"/>
              </a:ext>
            </a:extLst>
          </p:cNvPr>
          <p:cNvSpPr>
            <a:spLocks noEditPoints="1"/>
          </p:cNvSpPr>
          <p:nvPr/>
        </p:nvSpPr>
        <p:spPr bwMode="auto">
          <a:xfrm>
            <a:off x="8096839" y="5709619"/>
            <a:ext cx="270645" cy="269663"/>
          </a:xfrm>
          <a:custGeom>
            <a:avLst/>
            <a:gdLst>
              <a:gd name="T0" fmla="*/ 117 w 233"/>
              <a:gd name="T1" fmla="*/ 0 h 232"/>
              <a:gd name="T2" fmla="*/ 0 w 233"/>
              <a:gd name="T3" fmla="*/ 116 h 232"/>
              <a:gd name="T4" fmla="*/ 117 w 233"/>
              <a:gd name="T5" fmla="*/ 232 h 232"/>
              <a:gd name="T6" fmla="*/ 233 w 233"/>
              <a:gd name="T7" fmla="*/ 116 h 232"/>
              <a:gd name="T8" fmla="*/ 117 w 233"/>
              <a:gd name="T9" fmla="*/ 0 h 232"/>
              <a:gd name="T10" fmla="*/ 187 w 233"/>
              <a:gd name="T11" fmla="*/ 107 h 232"/>
              <a:gd name="T12" fmla="*/ 166 w 233"/>
              <a:gd name="T13" fmla="*/ 127 h 232"/>
              <a:gd name="T14" fmla="*/ 159 w 233"/>
              <a:gd name="T15" fmla="*/ 149 h 232"/>
              <a:gd name="T16" fmla="*/ 164 w 233"/>
              <a:gd name="T17" fmla="*/ 178 h 232"/>
              <a:gd name="T18" fmla="*/ 154 w 233"/>
              <a:gd name="T19" fmla="*/ 185 h 232"/>
              <a:gd name="T20" fmla="*/ 128 w 233"/>
              <a:gd name="T21" fmla="*/ 172 h 232"/>
              <a:gd name="T22" fmla="*/ 105 w 233"/>
              <a:gd name="T23" fmla="*/ 172 h 232"/>
              <a:gd name="T24" fmla="*/ 79 w 233"/>
              <a:gd name="T25" fmla="*/ 185 h 232"/>
              <a:gd name="T26" fmla="*/ 69 w 233"/>
              <a:gd name="T27" fmla="*/ 178 h 232"/>
              <a:gd name="T28" fmla="*/ 74 w 233"/>
              <a:gd name="T29" fmla="*/ 149 h 232"/>
              <a:gd name="T30" fmla="*/ 67 w 233"/>
              <a:gd name="T31" fmla="*/ 127 h 232"/>
              <a:gd name="T32" fmla="*/ 46 w 233"/>
              <a:gd name="T33" fmla="*/ 107 h 232"/>
              <a:gd name="T34" fmla="*/ 50 w 233"/>
              <a:gd name="T35" fmla="*/ 95 h 232"/>
              <a:gd name="T36" fmla="*/ 79 w 233"/>
              <a:gd name="T37" fmla="*/ 91 h 232"/>
              <a:gd name="T38" fmla="*/ 98 w 233"/>
              <a:gd name="T39" fmla="*/ 77 h 232"/>
              <a:gd name="T40" fmla="*/ 111 w 233"/>
              <a:gd name="T41" fmla="*/ 51 h 232"/>
              <a:gd name="T42" fmla="*/ 122 w 233"/>
              <a:gd name="T43" fmla="*/ 51 h 232"/>
              <a:gd name="T44" fmla="*/ 135 w 233"/>
              <a:gd name="T45" fmla="*/ 77 h 232"/>
              <a:gd name="T46" fmla="*/ 155 w 233"/>
              <a:gd name="T47" fmla="*/ 91 h 232"/>
              <a:gd name="T48" fmla="*/ 183 w 233"/>
              <a:gd name="T49" fmla="*/ 95 h 232"/>
              <a:gd name="T50" fmla="*/ 187 w 233"/>
              <a:gd name="T51" fmla="*/ 10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3" h="232">
                <a:moveTo>
                  <a:pt x="117" y="0"/>
                </a:moveTo>
                <a:cubicBezTo>
                  <a:pt x="53" y="0"/>
                  <a:pt x="0" y="53"/>
                  <a:pt x="0" y="116"/>
                </a:cubicBezTo>
                <a:cubicBezTo>
                  <a:pt x="0" y="180"/>
                  <a:pt x="53" y="232"/>
                  <a:pt x="117" y="232"/>
                </a:cubicBezTo>
                <a:cubicBezTo>
                  <a:pt x="180" y="232"/>
                  <a:pt x="233" y="180"/>
                  <a:pt x="233" y="116"/>
                </a:cubicBezTo>
                <a:cubicBezTo>
                  <a:pt x="233" y="53"/>
                  <a:pt x="180" y="0"/>
                  <a:pt x="117" y="0"/>
                </a:cubicBezTo>
                <a:close/>
                <a:moveTo>
                  <a:pt x="187" y="10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1" y="132"/>
                  <a:pt x="157" y="142"/>
                  <a:pt x="159" y="149"/>
                </a:cubicBezTo>
                <a:cubicBezTo>
                  <a:pt x="164" y="178"/>
                  <a:pt x="164" y="178"/>
                  <a:pt x="164" y="178"/>
                </a:cubicBezTo>
                <a:cubicBezTo>
                  <a:pt x="165" y="185"/>
                  <a:pt x="161" y="188"/>
                  <a:pt x="154" y="185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2" y="168"/>
                  <a:pt x="111" y="168"/>
                  <a:pt x="105" y="172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73" y="188"/>
                  <a:pt x="68" y="185"/>
                  <a:pt x="69" y="178"/>
                </a:cubicBezTo>
                <a:cubicBezTo>
                  <a:pt x="74" y="149"/>
                  <a:pt x="74" y="149"/>
                  <a:pt x="74" y="149"/>
                </a:cubicBezTo>
                <a:cubicBezTo>
                  <a:pt x="76" y="142"/>
                  <a:pt x="72" y="132"/>
                  <a:pt x="67" y="127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41" y="102"/>
                  <a:pt x="43" y="96"/>
                  <a:pt x="50" y="95"/>
                </a:cubicBezTo>
                <a:cubicBezTo>
                  <a:pt x="79" y="91"/>
                  <a:pt x="79" y="91"/>
                  <a:pt x="79" y="91"/>
                </a:cubicBezTo>
                <a:cubicBezTo>
                  <a:pt x="86" y="90"/>
                  <a:pt x="95" y="84"/>
                  <a:pt x="98" y="77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4" y="45"/>
                  <a:pt x="119" y="45"/>
                  <a:pt x="122" y="51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39" y="84"/>
                  <a:pt x="147" y="90"/>
                  <a:pt x="155" y="91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90" y="96"/>
                  <a:pt x="192" y="102"/>
                  <a:pt x="187" y="107"/>
                </a:cubicBez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19">
            <a:extLst>
              <a:ext uri="{FF2B5EF4-FFF2-40B4-BE49-F238E27FC236}">
                <a16:creationId xmlns:a16="http://schemas.microsoft.com/office/drawing/2014/main" id="{F22B8345-7559-486F-9D8C-F034801E0178}"/>
              </a:ext>
            </a:extLst>
          </p:cNvPr>
          <p:cNvSpPr>
            <a:spLocks noEditPoints="1"/>
          </p:cNvSpPr>
          <p:nvPr/>
        </p:nvSpPr>
        <p:spPr bwMode="auto">
          <a:xfrm>
            <a:off x="4607234" y="5706215"/>
            <a:ext cx="269171" cy="270154"/>
          </a:xfrm>
          <a:custGeom>
            <a:avLst/>
            <a:gdLst>
              <a:gd name="T0" fmla="*/ 71 w 232"/>
              <a:gd name="T1" fmla="*/ 142 h 232"/>
              <a:gd name="T2" fmla="*/ 56 w 232"/>
              <a:gd name="T3" fmla="*/ 150 h 232"/>
              <a:gd name="T4" fmla="*/ 232 w 232"/>
              <a:gd name="T5" fmla="*/ 116 h 232"/>
              <a:gd name="T6" fmla="*/ 0 w 232"/>
              <a:gd name="T7" fmla="*/ 116 h 232"/>
              <a:gd name="T8" fmla="*/ 232 w 232"/>
              <a:gd name="T9" fmla="*/ 116 h 232"/>
              <a:gd name="T10" fmla="*/ 46 w 232"/>
              <a:gd name="T11" fmla="*/ 156 h 232"/>
              <a:gd name="T12" fmla="*/ 42 w 232"/>
              <a:gd name="T13" fmla="*/ 167 h 232"/>
              <a:gd name="T14" fmla="*/ 63 w 232"/>
              <a:gd name="T15" fmla="*/ 181 h 232"/>
              <a:gd name="T16" fmla="*/ 70 w 232"/>
              <a:gd name="T17" fmla="*/ 176 h 232"/>
              <a:gd name="T18" fmla="*/ 74 w 232"/>
              <a:gd name="T19" fmla="*/ 126 h 232"/>
              <a:gd name="T20" fmla="*/ 70 w 232"/>
              <a:gd name="T21" fmla="*/ 176 h 232"/>
              <a:gd name="T22" fmla="*/ 117 w 232"/>
              <a:gd name="T23" fmla="*/ 184 h 232"/>
              <a:gd name="T24" fmla="*/ 115 w 232"/>
              <a:gd name="T25" fmla="*/ 182 h 232"/>
              <a:gd name="T26" fmla="*/ 110 w 232"/>
              <a:gd name="T27" fmla="*/ 177 h 232"/>
              <a:gd name="T28" fmla="*/ 108 w 232"/>
              <a:gd name="T29" fmla="*/ 175 h 232"/>
              <a:gd name="T30" fmla="*/ 104 w 232"/>
              <a:gd name="T31" fmla="*/ 171 h 232"/>
              <a:gd name="T32" fmla="*/ 102 w 232"/>
              <a:gd name="T33" fmla="*/ 169 h 232"/>
              <a:gd name="T34" fmla="*/ 103 w 232"/>
              <a:gd name="T35" fmla="*/ 164 h 232"/>
              <a:gd name="T36" fmla="*/ 75 w 232"/>
              <a:gd name="T37" fmla="*/ 177 h 232"/>
              <a:gd name="T38" fmla="*/ 86 w 232"/>
              <a:gd name="T39" fmla="*/ 181 h 232"/>
              <a:gd name="T40" fmla="*/ 120 w 232"/>
              <a:gd name="T41" fmla="*/ 185 h 232"/>
              <a:gd name="T42" fmla="*/ 90 w 232"/>
              <a:gd name="T43" fmla="*/ 73 h 232"/>
              <a:gd name="T44" fmla="*/ 99 w 232"/>
              <a:gd name="T45" fmla="*/ 147 h 232"/>
              <a:gd name="T46" fmla="*/ 158 w 232"/>
              <a:gd name="T47" fmla="*/ 125 h 232"/>
              <a:gd name="T48" fmla="*/ 93 w 232"/>
              <a:gd name="T49" fmla="*/ 70 h 232"/>
              <a:gd name="T50" fmla="*/ 158 w 232"/>
              <a:gd name="T51" fmla="*/ 125 h 232"/>
              <a:gd name="T52" fmla="*/ 149 w 232"/>
              <a:gd name="T53" fmla="*/ 75 h 232"/>
              <a:gd name="T54" fmla="*/ 126 w 232"/>
              <a:gd name="T55" fmla="*/ 76 h 232"/>
              <a:gd name="T56" fmla="*/ 149 w 232"/>
              <a:gd name="T57" fmla="*/ 98 h 232"/>
              <a:gd name="T58" fmla="*/ 175 w 232"/>
              <a:gd name="T59" fmla="*/ 98 h 232"/>
              <a:gd name="T60" fmla="*/ 126 w 232"/>
              <a:gd name="T61" fmla="*/ 49 h 232"/>
              <a:gd name="T62" fmla="*/ 154 w 232"/>
              <a:gd name="T63" fmla="*/ 70 h 232"/>
              <a:gd name="T64" fmla="*/ 175 w 232"/>
              <a:gd name="T65" fmla="*/ 98 h 232"/>
              <a:gd name="T66" fmla="*/ 173 w 232"/>
              <a:gd name="T67" fmla="*/ 51 h 232"/>
              <a:gd name="T68" fmla="*/ 126 w 232"/>
              <a:gd name="T69" fmla="*/ 42 h 232"/>
              <a:gd name="T70" fmla="*/ 182 w 232"/>
              <a:gd name="T71" fmla="*/ 9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2" h="232">
                <a:moveTo>
                  <a:pt x="67" y="139"/>
                </a:moveTo>
                <a:cubicBezTo>
                  <a:pt x="71" y="142"/>
                  <a:pt x="71" y="142"/>
                  <a:pt x="71" y="142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56" y="150"/>
                  <a:pt x="56" y="150"/>
                  <a:pt x="56" y="150"/>
                </a:cubicBezTo>
                <a:lnTo>
                  <a:pt x="67" y="139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67" y="177"/>
                </a:moveTo>
                <a:cubicBezTo>
                  <a:pt x="46" y="156"/>
                  <a:pt x="46" y="156"/>
                  <a:pt x="46" y="156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0" y="162"/>
                  <a:pt x="40" y="165"/>
                  <a:pt x="42" y="167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8" y="183"/>
                  <a:pt x="61" y="183"/>
                  <a:pt x="63" y="181"/>
                </a:cubicBezTo>
                <a:lnTo>
                  <a:pt x="67" y="177"/>
                </a:lnTo>
                <a:close/>
                <a:moveTo>
                  <a:pt x="70" y="176"/>
                </a:moveTo>
                <a:cubicBezTo>
                  <a:pt x="97" y="149"/>
                  <a:pt x="97" y="149"/>
                  <a:pt x="97" y="149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47" y="153"/>
                  <a:pt x="47" y="153"/>
                  <a:pt x="47" y="153"/>
                </a:cubicBezTo>
                <a:lnTo>
                  <a:pt x="70" y="176"/>
                </a:lnTo>
                <a:close/>
                <a:moveTo>
                  <a:pt x="120" y="185"/>
                </a:moveTo>
                <a:cubicBezTo>
                  <a:pt x="119" y="184"/>
                  <a:pt x="118" y="184"/>
                  <a:pt x="117" y="184"/>
                </a:cubicBezTo>
                <a:cubicBezTo>
                  <a:pt x="116" y="184"/>
                  <a:pt x="116" y="184"/>
                  <a:pt x="115" y="183"/>
                </a:cubicBezTo>
                <a:cubicBezTo>
                  <a:pt x="115" y="183"/>
                  <a:pt x="115" y="182"/>
                  <a:pt x="115" y="182"/>
                </a:cubicBezTo>
                <a:cubicBezTo>
                  <a:pt x="115" y="181"/>
                  <a:pt x="115" y="180"/>
                  <a:pt x="113" y="179"/>
                </a:cubicBezTo>
                <a:cubicBezTo>
                  <a:pt x="112" y="178"/>
                  <a:pt x="111" y="178"/>
                  <a:pt x="110" y="177"/>
                </a:cubicBezTo>
                <a:cubicBezTo>
                  <a:pt x="110" y="177"/>
                  <a:pt x="109" y="177"/>
                  <a:pt x="109" y="177"/>
                </a:cubicBezTo>
                <a:cubicBezTo>
                  <a:pt x="108" y="176"/>
                  <a:pt x="108" y="176"/>
                  <a:pt x="108" y="175"/>
                </a:cubicBezTo>
                <a:cubicBezTo>
                  <a:pt x="108" y="175"/>
                  <a:pt x="108" y="173"/>
                  <a:pt x="107" y="172"/>
                </a:cubicBezTo>
                <a:cubicBezTo>
                  <a:pt x="106" y="171"/>
                  <a:pt x="105" y="171"/>
                  <a:pt x="104" y="171"/>
                </a:cubicBezTo>
                <a:cubicBezTo>
                  <a:pt x="103" y="171"/>
                  <a:pt x="103" y="171"/>
                  <a:pt x="103" y="171"/>
                </a:cubicBezTo>
                <a:cubicBezTo>
                  <a:pt x="102" y="170"/>
                  <a:pt x="102" y="170"/>
                  <a:pt x="102" y="169"/>
                </a:cubicBezTo>
                <a:cubicBezTo>
                  <a:pt x="102" y="168"/>
                  <a:pt x="102" y="167"/>
                  <a:pt x="101" y="166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82" y="184"/>
                  <a:pt x="82" y="184"/>
                  <a:pt x="82" y="184"/>
                </a:cubicBezTo>
                <a:cubicBezTo>
                  <a:pt x="86" y="181"/>
                  <a:pt x="86" y="181"/>
                  <a:pt x="86" y="181"/>
                </a:cubicBezTo>
                <a:cubicBezTo>
                  <a:pt x="105" y="200"/>
                  <a:pt x="105" y="200"/>
                  <a:pt x="105" y="200"/>
                </a:cubicBezTo>
                <a:lnTo>
                  <a:pt x="120" y="185"/>
                </a:lnTo>
                <a:close/>
                <a:moveTo>
                  <a:pt x="150" y="133"/>
                </a:moveTo>
                <a:cubicBezTo>
                  <a:pt x="90" y="73"/>
                  <a:pt x="90" y="73"/>
                  <a:pt x="90" y="73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99" y="147"/>
                  <a:pt x="99" y="147"/>
                  <a:pt x="99" y="147"/>
                </a:cubicBezTo>
                <a:lnTo>
                  <a:pt x="150" y="133"/>
                </a:lnTo>
                <a:close/>
                <a:moveTo>
                  <a:pt x="158" y="125"/>
                </a:moveTo>
                <a:cubicBezTo>
                  <a:pt x="98" y="65"/>
                  <a:pt x="98" y="65"/>
                  <a:pt x="98" y="65"/>
                </a:cubicBezTo>
                <a:cubicBezTo>
                  <a:pt x="93" y="70"/>
                  <a:pt x="93" y="70"/>
                  <a:pt x="93" y="70"/>
                </a:cubicBezTo>
                <a:cubicBezTo>
                  <a:pt x="153" y="130"/>
                  <a:pt x="153" y="130"/>
                  <a:pt x="153" y="130"/>
                </a:cubicBezTo>
                <a:lnTo>
                  <a:pt x="158" y="125"/>
                </a:lnTo>
                <a:close/>
                <a:moveTo>
                  <a:pt x="158" y="98"/>
                </a:moveTo>
                <a:cubicBezTo>
                  <a:pt x="158" y="90"/>
                  <a:pt x="155" y="81"/>
                  <a:pt x="149" y="75"/>
                </a:cubicBezTo>
                <a:cubicBezTo>
                  <a:pt x="143" y="69"/>
                  <a:pt x="135" y="66"/>
                  <a:pt x="126" y="66"/>
                </a:cubicBezTo>
                <a:cubicBezTo>
                  <a:pt x="126" y="76"/>
                  <a:pt x="126" y="76"/>
                  <a:pt x="126" y="76"/>
                </a:cubicBezTo>
                <a:cubicBezTo>
                  <a:pt x="132" y="76"/>
                  <a:pt x="138" y="78"/>
                  <a:pt x="142" y="82"/>
                </a:cubicBezTo>
                <a:cubicBezTo>
                  <a:pt x="146" y="86"/>
                  <a:pt x="149" y="92"/>
                  <a:pt x="149" y="98"/>
                </a:cubicBezTo>
                <a:lnTo>
                  <a:pt x="158" y="98"/>
                </a:lnTo>
                <a:close/>
                <a:moveTo>
                  <a:pt x="175" y="98"/>
                </a:moveTo>
                <a:cubicBezTo>
                  <a:pt x="175" y="85"/>
                  <a:pt x="170" y="73"/>
                  <a:pt x="161" y="63"/>
                </a:cubicBezTo>
                <a:cubicBezTo>
                  <a:pt x="151" y="54"/>
                  <a:pt x="139" y="49"/>
                  <a:pt x="126" y="49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36" y="59"/>
                  <a:pt x="146" y="63"/>
                  <a:pt x="154" y="70"/>
                </a:cubicBezTo>
                <a:cubicBezTo>
                  <a:pt x="161" y="78"/>
                  <a:pt x="165" y="88"/>
                  <a:pt x="165" y="98"/>
                </a:cubicBezTo>
                <a:lnTo>
                  <a:pt x="175" y="98"/>
                </a:lnTo>
                <a:close/>
                <a:moveTo>
                  <a:pt x="192" y="98"/>
                </a:moveTo>
                <a:cubicBezTo>
                  <a:pt x="192" y="81"/>
                  <a:pt x="185" y="64"/>
                  <a:pt x="173" y="51"/>
                </a:cubicBezTo>
                <a:cubicBezTo>
                  <a:pt x="160" y="39"/>
                  <a:pt x="144" y="32"/>
                  <a:pt x="126" y="32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141" y="42"/>
                  <a:pt x="155" y="48"/>
                  <a:pt x="166" y="58"/>
                </a:cubicBezTo>
                <a:cubicBezTo>
                  <a:pt x="176" y="69"/>
                  <a:pt x="182" y="83"/>
                  <a:pt x="182" y="98"/>
                </a:cubicBezTo>
                <a:lnTo>
                  <a:pt x="192" y="98"/>
                </a:ln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1" r="345"/>
          <a:stretch/>
        </p:blipFill>
        <p:spPr>
          <a:xfrm>
            <a:off x="0" y="0"/>
            <a:ext cx="4223657" cy="685800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DCC27-B161-49CE-9628-46BFCED11AF3}"/>
              </a:ext>
            </a:extLst>
          </p:cNvPr>
          <p:cNvSpPr txBox="1"/>
          <p:nvPr/>
        </p:nvSpPr>
        <p:spPr>
          <a:xfrm>
            <a:off x="483325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ABOUT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35C10-7188-499A-886C-8900EC504B17}"/>
              </a:ext>
            </a:extLst>
          </p:cNvPr>
          <p:cNvSpPr txBox="1"/>
          <p:nvPr/>
        </p:nvSpPr>
        <p:spPr>
          <a:xfrm>
            <a:off x="6714876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F9EA-1BE7-48A0-B2B3-C4F3D850D6D3}"/>
              </a:ext>
            </a:extLst>
          </p:cNvPr>
          <p:cNvSpPr txBox="1"/>
          <p:nvPr/>
        </p:nvSpPr>
        <p:spPr>
          <a:xfrm>
            <a:off x="958129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CD511-5D87-4BF4-BF9F-EB4E9F48D553}"/>
              </a:ext>
            </a:extLst>
          </p:cNvPr>
          <p:cNvSpPr txBox="1"/>
          <p:nvPr/>
        </p:nvSpPr>
        <p:spPr>
          <a:xfrm>
            <a:off x="4833257" y="2890391"/>
            <a:ext cx="3135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ADDRESS &amp;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CONTACT 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55F-A204-4DA6-A693-A7A571373D64}"/>
              </a:ext>
            </a:extLst>
          </p:cNvPr>
          <p:cNvSpPr/>
          <p:nvPr/>
        </p:nvSpPr>
        <p:spPr>
          <a:xfrm>
            <a:off x="10281199" y="862818"/>
            <a:ext cx="791852" cy="14291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F06FF5FB-F4BE-4BD9-BD57-4E50C8B6D6A1}"/>
              </a:ext>
            </a:extLst>
          </p:cNvPr>
          <p:cNvSpPr>
            <a:spLocks noEditPoints="1"/>
          </p:cNvSpPr>
          <p:nvPr/>
        </p:nvSpPr>
        <p:spPr bwMode="auto">
          <a:xfrm>
            <a:off x="4833257" y="5687405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0CB67-F224-419C-B05C-50F6B6C30D56}"/>
              </a:ext>
            </a:extLst>
          </p:cNvPr>
          <p:cNvSpPr txBox="1"/>
          <p:nvPr/>
        </p:nvSpPr>
        <p:spPr>
          <a:xfrm>
            <a:off x="5170864" y="5717851"/>
            <a:ext cx="190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1-800-123-4567</a:t>
            </a:r>
            <a:endParaRPr lang="en-US" sz="1400" spc="300" dirty="0">
              <a:solidFill>
                <a:schemeClr val="tx1">
                  <a:lumMod val="95000"/>
                  <a:lumOff val="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4" name="Freeform 146">
            <a:extLst>
              <a:ext uri="{FF2B5EF4-FFF2-40B4-BE49-F238E27FC236}">
                <a16:creationId xmlns:a16="http://schemas.microsoft.com/office/drawing/2014/main" id="{829B0C21-F5E6-48F7-B14F-CB0ECD4C8837}"/>
              </a:ext>
            </a:extLst>
          </p:cNvPr>
          <p:cNvSpPr>
            <a:spLocks noEditPoints="1"/>
          </p:cNvSpPr>
          <p:nvPr/>
        </p:nvSpPr>
        <p:spPr bwMode="auto">
          <a:xfrm>
            <a:off x="7205458" y="5672182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CDFB7-811C-47EA-969E-BF36B8891A3C}"/>
              </a:ext>
            </a:extLst>
          </p:cNvPr>
          <p:cNvSpPr txBox="1"/>
          <p:nvPr/>
        </p:nvSpPr>
        <p:spPr>
          <a:xfrm>
            <a:off x="7543680" y="5687405"/>
            <a:ext cx="2867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www.lateststyleworld.com</a:t>
            </a:r>
            <a:endParaRPr lang="en-US" sz="1400" spc="300" dirty="0">
              <a:solidFill>
                <a:schemeClr val="tx1">
                  <a:lumMod val="95000"/>
                  <a:lumOff val="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6" name="Freeform 164">
            <a:extLst>
              <a:ext uri="{FF2B5EF4-FFF2-40B4-BE49-F238E27FC236}">
                <a16:creationId xmlns:a16="http://schemas.microsoft.com/office/drawing/2014/main" id="{8319524B-A027-43B0-AF40-9FC2171C493E}"/>
              </a:ext>
            </a:extLst>
          </p:cNvPr>
          <p:cNvSpPr>
            <a:spLocks noEditPoints="1"/>
          </p:cNvSpPr>
          <p:nvPr/>
        </p:nvSpPr>
        <p:spPr bwMode="auto">
          <a:xfrm>
            <a:off x="4833257" y="4673618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E31A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22F68-EF15-4041-A71F-A5626704DD3A}"/>
              </a:ext>
            </a:extLst>
          </p:cNvPr>
          <p:cNvSpPr txBox="1"/>
          <p:nvPr/>
        </p:nvSpPr>
        <p:spPr>
          <a:xfrm>
            <a:off x="5199246" y="4673618"/>
            <a:ext cx="6170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1177 Avenue of the America, New York, NY 10036</a:t>
            </a:r>
          </a:p>
        </p:txBody>
      </p:sp>
    </p:spTree>
    <p:extLst>
      <p:ext uri="{BB962C8B-B14F-4D97-AF65-F5344CB8AC3E}">
        <p14:creationId xmlns:p14="http://schemas.microsoft.com/office/powerpoint/2010/main" val="304401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371" r="9262" b="371"/>
          <a:stretch/>
        </p:blipFill>
        <p:spPr>
          <a:xfrm>
            <a:off x="0" y="1"/>
            <a:ext cx="4223657" cy="6857998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DCC27-B161-49CE-9628-46BFCED11AF3}"/>
              </a:ext>
            </a:extLst>
          </p:cNvPr>
          <p:cNvSpPr txBox="1"/>
          <p:nvPr/>
        </p:nvSpPr>
        <p:spPr>
          <a:xfrm>
            <a:off x="4833258" y="493486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35C10-7188-499A-886C-8900EC504B17}"/>
              </a:ext>
            </a:extLst>
          </p:cNvPr>
          <p:cNvSpPr txBox="1"/>
          <p:nvPr/>
        </p:nvSpPr>
        <p:spPr>
          <a:xfrm>
            <a:off x="6982306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NEW ARRIVAL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F9EA-1BE7-48A0-B2B3-C4F3D850D6D3}"/>
              </a:ext>
            </a:extLst>
          </p:cNvPr>
          <p:cNvSpPr txBox="1"/>
          <p:nvPr/>
        </p:nvSpPr>
        <p:spPr>
          <a:xfrm>
            <a:off x="958129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DISCOUNT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CD511-5D87-4BF4-BF9F-EB4E9F48D553}"/>
              </a:ext>
            </a:extLst>
          </p:cNvPr>
          <p:cNvSpPr txBox="1"/>
          <p:nvPr/>
        </p:nvSpPr>
        <p:spPr>
          <a:xfrm>
            <a:off x="4833257" y="1801819"/>
            <a:ext cx="313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PRODUCTS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55F-A204-4DA6-A693-A7A571373D64}"/>
              </a:ext>
            </a:extLst>
          </p:cNvPr>
          <p:cNvSpPr/>
          <p:nvPr/>
        </p:nvSpPr>
        <p:spPr>
          <a:xfrm>
            <a:off x="5246092" y="862818"/>
            <a:ext cx="791852" cy="14291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B5575F-87A3-42B9-A827-DA692C362D63}"/>
              </a:ext>
            </a:extLst>
          </p:cNvPr>
          <p:cNvGrpSpPr/>
          <p:nvPr/>
        </p:nvGrpSpPr>
        <p:grpSpPr>
          <a:xfrm>
            <a:off x="4675415" y="2906485"/>
            <a:ext cx="2306891" cy="3642695"/>
            <a:chOff x="4675415" y="2906485"/>
            <a:chExt cx="2306891" cy="36426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559606-0312-49F2-8CE8-EA801BA3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6" r="29016" b="2706"/>
            <a:stretch/>
          </p:blipFill>
          <p:spPr>
            <a:xfrm>
              <a:off x="4675415" y="2906485"/>
              <a:ext cx="2306891" cy="273957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1D1F35-5FEC-4F57-87BB-F7E2D619CBF3}"/>
                </a:ext>
              </a:extLst>
            </p:cNvPr>
            <p:cNvSpPr txBox="1"/>
            <p:nvPr/>
          </p:nvSpPr>
          <p:spPr>
            <a:xfrm>
              <a:off x="4675415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$49.00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A8A10-01DE-47B6-92F3-9375248FC2A8}"/>
                </a:ext>
              </a:extLst>
            </p:cNvPr>
            <p:cNvSpPr txBox="1"/>
            <p:nvPr/>
          </p:nvSpPr>
          <p:spPr>
            <a:xfrm>
              <a:off x="4675415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FASHION EYE GLASS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E0A0AA-9977-4DD7-9107-1849516BDDE5}"/>
              </a:ext>
            </a:extLst>
          </p:cNvPr>
          <p:cNvGrpSpPr/>
          <p:nvPr/>
        </p:nvGrpSpPr>
        <p:grpSpPr>
          <a:xfrm>
            <a:off x="7099547" y="2906486"/>
            <a:ext cx="2306891" cy="3642694"/>
            <a:chOff x="7099547" y="2906486"/>
            <a:chExt cx="2306891" cy="36426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C38C33-22A3-4744-B9A9-F2684130C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7" r="20957"/>
            <a:stretch/>
          </p:blipFill>
          <p:spPr>
            <a:xfrm>
              <a:off x="7099547" y="2906486"/>
              <a:ext cx="2306891" cy="273957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0A921F-1E00-45FF-9F37-C229F226023E}"/>
                </a:ext>
              </a:extLst>
            </p:cNvPr>
            <p:cNvSpPr txBox="1"/>
            <p:nvPr/>
          </p:nvSpPr>
          <p:spPr>
            <a:xfrm>
              <a:off x="7099547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$29.00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FB1C22-CCC6-47D8-A9ED-9737F77383F8}"/>
                </a:ext>
              </a:extLst>
            </p:cNvPr>
            <p:cNvSpPr txBox="1"/>
            <p:nvPr/>
          </p:nvSpPr>
          <p:spPr>
            <a:xfrm>
              <a:off x="7099547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LADIES SWEATER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1A0B6D-DA81-4B5E-B4AC-C4EAECC90F53}"/>
              </a:ext>
            </a:extLst>
          </p:cNvPr>
          <p:cNvGrpSpPr/>
          <p:nvPr/>
        </p:nvGrpSpPr>
        <p:grpSpPr>
          <a:xfrm>
            <a:off x="9523679" y="2906485"/>
            <a:ext cx="2306891" cy="3642695"/>
            <a:chOff x="9523679" y="2906485"/>
            <a:chExt cx="2306891" cy="36426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A43F50-9B29-4189-A9B4-D40CE2F93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" t="5999" b="17234"/>
            <a:stretch/>
          </p:blipFill>
          <p:spPr>
            <a:xfrm>
              <a:off x="9523679" y="2906485"/>
              <a:ext cx="2306891" cy="27395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CEF8BB-C23D-4132-A13D-3BDE6E07267B}"/>
                </a:ext>
              </a:extLst>
            </p:cNvPr>
            <p:cNvSpPr txBox="1"/>
            <p:nvPr/>
          </p:nvSpPr>
          <p:spPr>
            <a:xfrm>
              <a:off x="9523679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$69.00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1008E2-8D01-49CA-B486-DC9C728740E9}"/>
                </a:ext>
              </a:extLst>
            </p:cNvPr>
            <p:cNvSpPr txBox="1"/>
            <p:nvPr/>
          </p:nvSpPr>
          <p:spPr>
            <a:xfrm>
              <a:off x="9523679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WOOL JACKET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537C95D-AB47-4BB3-A5EF-3CD52C16FE35}"/>
              </a:ext>
            </a:extLst>
          </p:cNvPr>
          <p:cNvSpPr txBox="1"/>
          <p:nvPr/>
        </p:nvSpPr>
        <p:spPr>
          <a:xfrm>
            <a:off x="8078134" y="1801819"/>
            <a:ext cx="150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Outfits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DC245F-5EB7-422C-B43B-E957D7229E5F}"/>
              </a:ext>
            </a:extLst>
          </p:cNvPr>
          <p:cNvSpPr/>
          <p:nvPr/>
        </p:nvSpPr>
        <p:spPr>
          <a:xfrm rot="5400000">
            <a:off x="7495083" y="2058476"/>
            <a:ext cx="584778" cy="71460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57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FE0A0AA-9977-4DD7-9107-1849516BDDE5}"/>
              </a:ext>
            </a:extLst>
          </p:cNvPr>
          <p:cNvGrpSpPr/>
          <p:nvPr/>
        </p:nvGrpSpPr>
        <p:grpSpPr>
          <a:xfrm>
            <a:off x="7099546" y="2906485"/>
            <a:ext cx="2306892" cy="3642695"/>
            <a:chOff x="7099546" y="2906485"/>
            <a:chExt cx="2306892" cy="36426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C38C33-22A3-4744-B9A9-F2684130C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" t="13429" r="3808" b="13429"/>
            <a:stretch/>
          </p:blipFill>
          <p:spPr>
            <a:xfrm>
              <a:off x="7099546" y="2906485"/>
              <a:ext cx="2306892" cy="273957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0A921F-1E00-45FF-9F37-C229F226023E}"/>
                </a:ext>
              </a:extLst>
            </p:cNvPr>
            <p:cNvSpPr txBox="1"/>
            <p:nvPr/>
          </p:nvSpPr>
          <p:spPr>
            <a:xfrm>
              <a:off x="7099547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$139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FB1C22-CCC6-47D8-A9ED-9737F77383F8}"/>
                </a:ext>
              </a:extLst>
            </p:cNvPr>
            <p:cNvSpPr txBox="1"/>
            <p:nvPr/>
          </p:nvSpPr>
          <p:spPr>
            <a:xfrm>
              <a:off x="7099547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MALE FASHION JACKET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3276" r="6837" b="3276"/>
          <a:stretch/>
        </p:blipFill>
        <p:spPr>
          <a:xfrm>
            <a:off x="0" y="1"/>
            <a:ext cx="4223657" cy="6857998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DCC27-B161-49CE-9628-46BFCED11AF3}"/>
              </a:ext>
            </a:extLst>
          </p:cNvPr>
          <p:cNvSpPr txBox="1"/>
          <p:nvPr/>
        </p:nvSpPr>
        <p:spPr>
          <a:xfrm>
            <a:off x="4833258" y="493486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35C10-7188-499A-886C-8900EC504B17}"/>
              </a:ext>
            </a:extLst>
          </p:cNvPr>
          <p:cNvSpPr txBox="1"/>
          <p:nvPr/>
        </p:nvSpPr>
        <p:spPr>
          <a:xfrm>
            <a:off x="6982306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NEW ARRIVAL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F9EA-1BE7-48A0-B2B3-C4F3D850D6D3}"/>
              </a:ext>
            </a:extLst>
          </p:cNvPr>
          <p:cNvSpPr txBox="1"/>
          <p:nvPr/>
        </p:nvSpPr>
        <p:spPr>
          <a:xfrm>
            <a:off x="958129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DISCOUNT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CD511-5D87-4BF4-BF9F-EB4E9F48D553}"/>
              </a:ext>
            </a:extLst>
          </p:cNvPr>
          <p:cNvSpPr txBox="1"/>
          <p:nvPr/>
        </p:nvSpPr>
        <p:spPr>
          <a:xfrm>
            <a:off x="4833257" y="1801819"/>
            <a:ext cx="313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PRODUCTS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55F-A204-4DA6-A693-A7A571373D64}"/>
              </a:ext>
            </a:extLst>
          </p:cNvPr>
          <p:cNvSpPr/>
          <p:nvPr/>
        </p:nvSpPr>
        <p:spPr>
          <a:xfrm>
            <a:off x="5246092" y="862818"/>
            <a:ext cx="791852" cy="14291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B5575F-87A3-42B9-A827-DA692C362D63}"/>
              </a:ext>
            </a:extLst>
          </p:cNvPr>
          <p:cNvGrpSpPr/>
          <p:nvPr/>
        </p:nvGrpSpPr>
        <p:grpSpPr>
          <a:xfrm>
            <a:off x="4675415" y="2906486"/>
            <a:ext cx="2306891" cy="3642694"/>
            <a:chOff x="4675415" y="2906486"/>
            <a:chExt cx="2306891" cy="36426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559606-0312-49F2-8CE8-EA801BA3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1" t="540" r="8351" b="540"/>
            <a:stretch/>
          </p:blipFill>
          <p:spPr>
            <a:xfrm>
              <a:off x="4675415" y="2906486"/>
              <a:ext cx="2306891" cy="273957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1D1F35-5FEC-4F57-87BB-F7E2D619CBF3}"/>
                </a:ext>
              </a:extLst>
            </p:cNvPr>
            <p:cNvSpPr txBox="1"/>
            <p:nvPr/>
          </p:nvSpPr>
          <p:spPr>
            <a:xfrm>
              <a:off x="4675415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$119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A8A10-01DE-47B6-92F3-9375248FC2A8}"/>
                </a:ext>
              </a:extLst>
            </p:cNvPr>
            <p:cNvSpPr txBox="1"/>
            <p:nvPr/>
          </p:nvSpPr>
          <p:spPr>
            <a:xfrm>
              <a:off x="4675415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TRANSPARENT EYE GLASS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1A0B6D-DA81-4B5E-B4AC-C4EAECC90F53}"/>
              </a:ext>
            </a:extLst>
          </p:cNvPr>
          <p:cNvGrpSpPr/>
          <p:nvPr/>
        </p:nvGrpSpPr>
        <p:grpSpPr>
          <a:xfrm>
            <a:off x="9523678" y="2906485"/>
            <a:ext cx="2306891" cy="3642695"/>
            <a:chOff x="9523679" y="2906485"/>
            <a:chExt cx="2306891" cy="36426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A43F50-9B29-4189-A9B4-D40CE2F93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4" b="10414"/>
            <a:stretch/>
          </p:blipFill>
          <p:spPr>
            <a:xfrm>
              <a:off x="9523679" y="2906485"/>
              <a:ext cx="2306890" cy="27395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CEF8BB-C23D-4132-A13D-3BDE6E07267B}"/>
                </a:ext>
              </a:extLst>
            </p:cNvPr>
            <p:cNvSpPr txBox="1"/>
            <p:nvPr/>
          </p:nvSpPr>
          <p:spPr>
            <a:xfrm>
              <a:off x="9523679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$49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1008E2-8D01-49CA-B486-DC9C728740E9}"/>
                </a:ext>
              </a:extLst>
            </p:cNvPr>
            <p:cNvSpPr txBox="1"/>
            <p:nvPr/>
          </p:nvSpPr>
          <p:spPr>
            <a:xfrm>
              <a:off x="9523679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SKY BLUE LONG SLEEVE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63B18A7-4F39-4501-A079-29BAC6BC19A8}"/>
              </a:ext>
            </a:extLst>
          </p:cNvPr>
          <p:cNvSpPr txBox="1"/>
          <p:nvPr/>
        </p:nvSpPr>
        <p:spPr>
          <a:xfrm>
            <a:off x="8078134" y="1801819"/>
            <a:ext cx="150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Apparel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A3387-7717-43BC-9A1D-8CAD8241E30D}"/>
              </a:ext>
            </a:extLst>
          </p:cNvPr>
          <p:cNvSpPr/>
          <p:nvPr/>
        </p:nvSpPr>
        <p:spPr>
          <a:xfrm rot="5400000">
            <a:off x="7495083" y="2058476"/>
            <a:ext cx="584778" cy="71460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65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FE0A0AA-9977-4DD7-9107-1849516BDDE5}"/>
              </a:ext>
            </a:extLst>
          </p:cNvPr>
          <p:cNvGrpSpPr/>
          <p:nvPr/>
        </p:nvGrpSpPr>
        <p:grpSpPr>
          <a:xfrm>
            <a:off x="7099546" y="2906485"/>
            <a:ext cx="2306892" cy="3642695"/>
            <a:chOff x="7099546" y="2906485"/>
            <a:chExt cx="2306892" cy="36426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C38C33-22A3-4744-B9A9-F2684130C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1" r="21931"/>
            <a:stretch/>
          </p:blipFill>
          <p:spPr>
            <a:xfrm>
              <a:off x="7099546" y="2906485"/>
              <a:ext cx="2306892" cy="273957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0A921F-1E00-45FF-9F37-C229F226023E}"/>
                </a:ext>
              </a:extLst>
            </p:cNvPr>
            <p:cNvSpPr txBox="1"/>
            <p:nvPr/>
          </p:nvSpPr>
          <p:spPr>
            <a:xfrm>
              <a:off x="7099547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$99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FB1C22-CCC6-47D8-A9ED-9737F77383F8}"/>
                </a:ext>
              </a:extLst>
            </p:cNvPr>
            <p:cNvSpPr txBox="1"/>
            <p:nvPr/>
          </p:nvSpPr>
          <p:spPr>
            <a:xfrm>
              <a:off x="7099547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ROUND EYE GLASS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r="32655"/>
          <a:stretch/>
        </p:blipFill>
        <p:spPr>
          <a:xfrm flipH="1">
            <a:off x="0" y="1"/>
            <a:ext cx="4223657" cy="6857998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DCC27-B161-49CE-9628-46BFCED11AF3}"/>
              </a:ext>
            </a:extLst>
          </p:cNvPr>
          <p:cNvSpPr txBox="1"/>
          <p:nvPr/>
        </p:nvSpPr>
        <p:spPr>
          <a:xfrm>
            <a:off x="4833258" y="493486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35C10-7188-499A-886C-8900EC504B17}"/>
              </a:ext>
            </a:extLst>
          </p:cNvPr>
          <p:cNvSpPr txBox="1"/>
          <p:nvPr/>
        </p:nvSpPr>
        <p:spPr>
          <a:xfrm>
            <a:off x="6982306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NEW ARRIVAL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F9EA-1BE7-48A0-B2B3-C4F3D850D6D3}"/>
              </a:ext>
            </a:extLst>
          </p:cNvPr>
          <p:cNvSpPr txBox="1"/>
          <p:nvPr/>
        </p:nvSpPr>
        <p:spPr>
          <a:xfrm>
            <a:off x="958129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DISCOUNT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CD511-5D87-4BF4-BF9F-EB4E9F48D553}"/>
              </a:ext>
            </a:extLst>
          </p:cNvPr>
          <p:cNvSpPr txBox="1"/>
          <p:nvPr/>
        </p:nvSpPr>
        <p:spPr>
          <a:xfrm>
            <a:off x="4833257" y="1801819"/>
            <a:ext cx="353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NEW ARRIVAL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55F-A204-4DA6-A693-A7A571373D64}"/>
              </a:ext>
            </a:extLst>
          </p:cNvPr>
          <p:cNvSpPr/>
          <p:nvPr/>
        </p:nvSpPr>
        <p:spPr>
          <a:xfrm>
            <a:off x="7572419" y="862818"/>
            <a:ext cx="791852" cy="14291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B5575F-87A3-42B9-A827-DA692C362D63}"/>
              </a:ext>
            </a:extLst>
          </p:cNvPr>
          <p:cNvGrpSpPr/>
          <p:nvPr/>
        </p:nvGrpSpPr>
        <p:grpSpPr>
          <a:xfrm>
            <a:off x="4675415" y="2906486"/>
            <a:ext cx="2306891" cy="3642694"/>
            <a:chOff x="4675415" y="2906486"/>
            <a:chExt cx="2306891" cy="36426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559606-0312-49F2-8CE8-EA801BA3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4" b="10414"/>
            <a:stretch/>
          </p:blipFill>
          <p:spPr>
            <a:xfrm>
              <a:off x="4675415" y="2906486"/>
              <a:ext cx="2306890" cy="273957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1D1F35-5FEC-4F57-87BB-F7E2D619CBF3}"/>
                </a:ext>
              </a:extLst>
            </p:cNvPr>
            <p:cNvSpPr txBox="1"/>
            <p:nvPr/>
          </p:nvSpPr>
          <p:spPr>
            <a:xfrm>
              <a:off x="4675415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$199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A8A10-01DE-47B6-92F3-9375248FC2A8}"/>
                </a:ext>
              </a:extLst>
            </p:cNvPr>
            <p:cNvSpPr txBox="1"/>
            <p:nvPr/>
          </p:nvSpPr>
          <p:spPr>
            <a:xfrm>
              <a:off x="4675415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MEN’S JACKET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1A0B6D-DA81-4B5E-B4AC-C4EAECC90F53}"/>
              </a:ext>
            </a:extLst>
          </p:cNvPr>
          <p:cNvGrpSpPr/>
          <p:nvPr/>
        </p:nvGrpSpPr>
        <p:grpSpPr>
          <a:xfrm>
            <a:off x="9523678" y="2906485"/>
            <a:ext cx="2306891" cy="3642695"/>
            <a:chOff x="9523679" y="2906485"/>
            <a:chExt cx="2306891" cy="36426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A43F50-9B29-4189-A9B4-D40CE2F93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1296" y="2906485"/>
              <a:ext cx="2191656" cy="27395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CEF8BB-C23D-4132-A13D-3BDE6E07267B}"/>
                </a:ext>
              </a:extLst>
            </p:cNvPr>
            <p:cNvSpPr txBox="1"/>
            <p:nvPr/>
          </p:nvSpPr>
          <p:spPr>
            <a:xfrm>
              <a:off x="9523679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$59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1008E2-8D01-49CA-B486-DC9C728740E9}"/>
                </a:ext>
              </a:extLst>
            </p:cNvPr>
            <p:cNvSpPr txBox="1"/>
            <p:nvPr/>
          </p:nvSpPr>
          <p:spPr>
            <a:xfrm>
              <a:off x="9523679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FASHION JACKET FOR MEN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63B18A7-4F39-4501-A079-29BAC6BC19A8}"/>
              </a:ext>
            </a:extLst>
          </p:cNvPr>
          <p:cNvSpPr txBox="1"/>
          <p:nvPr/>
        </p:nvSpPr>
        <p:spPr>
          <a:xfrm>
            <a:off x="8928045" y="1801819"/>
            <a:ext cx="195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Men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A3387-7717-43BC-9A1D-8CAD8241E30D}"/>
              </a:ext>
            </a:extLst>
          </p:cNvPr>
          <p:cNvSpPr/>
          <p:nvPr/>
        </p:nvSpPr>
        <p:spPr>
          <a:xfrm rot="5400000">
            <a:off x="8344994" y="2058476"/>
            <a:ext cx="584778" cy="71460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8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FE0A0AA-9977-4DD7-9107-1849516BDDE5}"/>
              </a:ext>
            </a:extLst>
          </p:cNvPr>
          <p:cNvGrpSpPr/>
          <p:nvPr/>
        </p:nvGrpSpPr>
        <p:grpSpPr>
          <a:xfrm>
            <a:off x="7099546" y="2906485"/>
            <a:ext cx="2306894" cy="3642695"/>
            <a:chOff x="7099545" y="2906485"/>
            <a:chExt cx="2306894" cy="36426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C38C33-22A3-4744-B9A9-F2684130C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2" t="15625" r="6582" b="15625"/>
            <a:stretch/>
          </p:blipFill>
          <p:spPr>
            <a:xfrm>
              <a:off x="7099545" y="2906485"/>
              <a:ext cx="2306894" cy="273957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0A921F-1E00-45FF-9F37-C229F226023E}"/>
                </a:ext>
              </a:extLst>
            </p:cNvPr>
            <p:cNvSpPr txBox="1"/>
            <p:nvPr/>
          </p:nvSpPr>
          <p:spPr>
            <a:xfrm>
              <a:off x="7099547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$79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FB1C22-CCC6-47D8-A9ED-9737F77383F8}"/>
                </a:ext>
              </a:extLst>
            </p:cNvPr>
            <p:cNvSpPr txBox="1"/>
            <p:nvPr/>
          </p:nvSpPr>
          <p:spPr>
            <a:xfrm>
              <a:off x="7099547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EYE WEAR FOR LADIES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414" r="8811" b="5414"/>
          <a:stretch/>
        </p:blipFill>
        <p:spPr>
          <a:xfrm flipH="1">
            <a:off x="-1" y="1"/>
            <a:ext cx="4223657" cy="6857998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DCC27-B161-49CE-9628-46BFCED11AF3}"/>
              </a:ext>
            </a:extLst>
          </p:cNvPr>
          <p:cNvSpPr txBox="1"/>
          <p:nvPr/>
        </p:nvSpPr>
        <p:spPr>
          <a:xfrm>
            <a:off x="4833258" y="493486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35C10-7188-499A-886C-8900EC504B17}"/>
              </a:ext>
            </a:extLst>
          </p:cNvPr>
          <p:cNvSpPr txBox="1"/>
          <p:nvPr/>
        </p:nvSpPr>
        <p:spPr>
          <a:xfrm>
            <a:off x="6982306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NEW ARRIVAL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F9EA-1BE7-48A0-B2B3-C4F3D850D6D3}"/>
              </a:ext>
            </a:extLst>
          </p:cNvPr>
          <p:cNvSpPr txBox="1"/>
          <p:nvPr/>
        </p:nvSpPr>
        <p:spPr>
          <a:xfrm>
            <a:off x="958129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DISCOUNT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CD511-5D87-4BF4-BF9F-EB4E9F48D553}"/>
              </a:ext>
            </a:extLst>
          </p:cNvPr>
          <p:cNvSpPr txBox="1"/>
          <p:nvPr/>
        </p:nvSpPr>
        <p:spPr>
          <a:xfrm>
            <a:off x="4833257" y="1801819"/>
            <a:ext cx="353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NEW ARRIVAL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55F-A204-4DA6-A693-A7A571373D64}"/>
              </a:ext>
            </a:extLst>
          </p:cNvPr>
          <p:cNvSpPr/>
          <p:nvPr/>
        </p:nvSpPr>
        <p:spPr>
          <a:xfrm>
            <a:off x="7572419" y="862818"/>
            <a:ext cx="791852" cy="14291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B5575F-87A3-42B9-A827-DA692C362D63}"/>
              </a:ext>
            </a:extLst>
          </p:cNvPr>
          <p:cNvGrpSpPr/>
          <p:nvPr/>
        </p:nvGrpSpPr>
        <p:grpSpPr>
          <a:xfrm>
            <a:off x="4675413" y="2906486"/>
            <a:ext cx="2306894" cy="3642694"/>
            <a:chOff x="4675413" y="2906486"/>
            <a:chExt cx="2306894" cy="36426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559606-0312-49F2-8CE8-EA801BA3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78" b="16578"/>
            <a:stretch/>
          </p:blipFill>
          <p:spPr>
            <a:xfrm>
              <a:off x="4675413" y="2906486"/>
              <a:ext cx="2306894" cy="273957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1D1F35-5FEC-4F57-87BB-F7E2D619CBF3}"/>
                </a:ext>
              </a:extLst>
            </p:cNvPr>
            <p:cNvSpPr txBox="1"/>
            <p:nvPr/>
          </p:nvSpPr>
          <p:spPr>
            <a:xfrm>
              <a:off x="4675415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$79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A8A10-01DE-47B6-92F3-9375248FC2A8}"/>
                </a:ext>
              </a:extLst>
            </p:cNvPr>
            <p:cNvSpPr txBox="1"/>
            <p:nvPr/>
          </p:nvSpPr>
          <p:spPr>
            <a:xfrm>
              <a:off x="4675415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LIGHT PINK EYE WEAR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1A0B6D-DA81-4B5E-B4AC-C4EAECC90F53}"/>
              </a:ext>
            </a:extLst>
          </p:cNvPr>
          <p:cNvGrpSpPr/>
          <p:nvPr/>
        </p:nvGrpSpPr>
        <p:grpSpPr>
          <a:xfrm>
            <a:off x="9523678" y="2906485"/>
            <a:ext cx="2306891" cy="3642695"/>
            <a:chOff x="9523679" y="2906485"/>
            <a:chExt cx="2306891" cy="36426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A43F50-9B29-4189-A9B4-D40CE2F93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768" r="2498" b="11768"/>
            <a:stretch/>
          </p:blipFill>
          <p:spPr>
            <a:xfrm>
              <a:off x="9581293" y="2906485"/>
              <a:ext cx="2191662" cy="27395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CEF8BB-C23D-4132-A13D-3BDE6E07267B}"/>
                </a:ext>
              </a:extLst>
            </p:cNvPr>
            <p:cNvSpPr txBox="1"/>
            <p:nvPr/>
          </p:nvSpPr>
          <p:spPr>
            <a:xfrm>
              <a:off x="9523679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$59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1008E2-8D01-49CA-B486-DC9C728740E9}"/>
                </a:ext>
              </a:extLst>
            </p:cNvPr>
            <p:cNvSpPr txBox="1"/>
            <p:nvPr/>
          </p:nvSpPr>
          <p:spPr>
            <a:xfrm>
              <a:off x="9523679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FASHION JACKET FOR LADIES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63B18A7-4F39-4501-A079-29BAC6BC19A8}"/>
              </a:ext>
            </a:extLst>
          </p:cNvPr>
          <p:cNvSpPr txBox="1"/>
          <p:nvPr/>
        </p:nvSpPr>
        <p:spPr>
          <a:xfrm>
            <a:off x="8928045" y="1801819"/>
            <a:ext cx="195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Ladies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A3387-7717-43BC-9A1D-8CAD8241E30D}"/>
              </a:ext>
            </a:extLst>
          </p:cNvPr>
          <p:cNvSpPr/>
          <p:nvPr/>
        </p:nvSpPr>
        <p:spPr>
          <a:xfrm rot="5400000">
            <a:off x="8344994" y="2058476"/>
            <a:ext cx="584778" cy="71460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95C986-A564-4AE2-B92E-0C7543989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11509"/>
          <a:stretch/>
        </p:blipFill>
        <p:spPr>
          <a:xfrm>
            <a:off x="-2" y="1"/>
            <a:ext cx="4223657" cy="6857998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DCC27-B161-49CE-9628-46BFCED11AF3}"/>
              </a:ext>
            </a:extLst>
          </p:cNvPr>
          <p:cNvSpPr txBox="1"/>
          <p:nvPr/>
        </p:nvSpPr>
        <p:spPr>
          <a:xfrm>
            <a:off x="4833258" y="493486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35C10-7188-499A-886C-8900EC504B17}"/>
              </a:ext>
            </a:extLst>
          </p:cNvPr>
          <p:cNvSpPr txBox="1"/>
          <p:nvPr/>
        </p:nvSpPr>
        <p:spPr>
          <a:xfrm>
            <a:off x="6982306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NEW ARRIVAL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F9EA-1BE7-48A0-B2B3-C4F3D850D6D3}"/>
              </a:ext>
            </a:extLst>
          </p:cNvPr>
          <p:cNvSpPr txBox="1"/>
          <p:nvPr/>
        </p:nvSpPr>
        <p:spPr>
          <a:xfrm>
            <a:off x="9581297" y="49348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DISCOUNT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CD511-5D87-4BF4-BF9F-EB4E9F48D553}"/>
              </a:ext>
            </a:extLst>
          </p:cNvPr>
          <p:cNvSpPr txBox="1"/>
          <p:nvPr/>
        </p:nvSpPr>
        <p:spPr>
          <a:xfrm>
            <a:off x="4833257" y="1801819"/>
            <a:ext cx="262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Black" panose="02070A03080606020203" pitchFamily="18" charset="0"/>
              </a:rPr>
              <a:t>DISCOUNT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55F-A204-4DA6-A693-A7A571373D64}"/>
              </a:ext>
            </a:extLst>
          </p:cNvPr>
          <p:cNvSpPr/>
          <p:nvPr/>
        </p:nvSpPr>
        <p:spPr>
          <a:xfrm>
            <a:off x="10281197" y="862818"/>
            <a:ext cx="791852" cy="142917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B5575F-87A3-42B9-A827-DA692C362D63}"/>
              </a:ext>
            </a:extLst>
          </p:cNvPr>
          <p:cNvGrpSpPr/>
          <p:nvPr/>
        </p:nvGrpSpPr>
        <p:grpSpPr>
          <a:xfrm>
            <a:off x="4589433" y="2906486"/>
            <a:ext cx="2392873" cy="3642694"/>
            <a:chOff x="4589433" y="2906486"/>
            <a:chExt cx="2392873" cy="36426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559606-0312-49F2-8CE8-EA801BA3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1" r="-1" b="19270"/>
            <a:stretch/>
          </p:blipFill>
          <p:spPr>
            <a:xfrm>
              <a:off x="4589433" y="2906486"/>
              <a:ext cx="2335261" cy="273957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1D1F35-5FEC-4F57-87BB-F7E2D619CBF3}"/>
                </a:ext>
              </a:extLst>
            </p:cNvPr>
            <p:cNvSpPr txBox="1"/>
            <p:nvPr/>
          </p:nvSpPr>
          <p:spPr>
            <a:xfrm>
              <a:off x="4675415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$89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A8A10-01DE-47B6-92F3-9375248FC2A8}"/>
                </a:ext>
              </a:extLst>
            </p:cNvPr>
            <p:cNvSpPr txBox="1"/>
            <p:nvPr/>
          </p:nvSpPr>
          <p:spPr>
            <a:xfrm>
              <a:off x="4675415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FASHION BODY FIT SEXY OUTFIT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63B18A7-4F39-4501-A079-29BAC6BC19A8}"/>
              </a:ext>
            </a:extLst>
          </p:cNvPr>
          <p:cNvSpPr txBox="1"/>
          <p:nvPr/>
        </p:nvSpPr>
        <p:spPr>
          <a:xfrm>
            <a:off x="7968346" y="1801819"/>
            <a:ext cx="195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 Condensed" panose="02070606080606020203" pitchFamily="18" charset="0"/>
              </a:rPr>
              <a:t>Flat 50%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A3387-7717-43BC-9A1D-8CAD8241E30D}"/>
              </a:ext>
            </a:extLst>
          </p:cNvPr>
          <p:cNvSpPr/>
          <p:nvPr/>
        </p:nvSpPr>
        <p:spPr>
          <a:xfrm rot="5400000">
            <a:off x="7385295" y="2058476"/>
            <a:ext cx="584778" cy="71460"/>
          </a:xfrm>
          <a:prstGeom prst="rect">
            <a:avLst/>
          </a:prstGeom>
          <a:solidFill>
            <a:srgbClr val="E3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A4A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E0A0AA-9977-4DD7-9107-1849516BDDE5}"/>
              </a:ext>
            </a:extLst>
          </p:cNvPr>
          <p:cNvGrpSpPr/>
          <p:nvPr/>
        </p:nvGrpSpPr>
        <p:grpSpPr>
          <a:xfrm>
            <a:off x="7071178" y="2906485"/>
            <a:ext cx="2335261" cy="3642695"/>
            <a:chOff x="7071177" y="2906485"/>
            <a:chExt cx="2335261" cy="36426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0A921F-1E00-45FF-9F37-C229F226023E}"/>
                </a:ext>
              </a:extLst>
            </p:cNvPr>
            <p:cNvSpPr txBox="1"/>
            <p:nvPr/>
          </p:nvSpPr>
          <p:spPr>
            <a:xfrm>
              <a:off x="7099547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$39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FB1C22-CCC6-47D8-A9ED-9737F77383F8}"/>
                </a:ext>
              </a:extLst>
            </p:cNvPr>
            <p:cNvSpPr txBox="1"/>
            <p:nvPr/>
          </p:nvSpPr>
          <p:spPr>
            <a:xfrm>
              <a:off x="7099547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OFF-SHOULDER DRESS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C38C33-22A3-4744-B9A9-F2684130C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64" r="2408" b="14029"/>
            <a:stretch/>
          </p:blipFill>
          <p:spPr>
            <a:xfrm>
              <a:off x="7071177" y="2906485"/>
              <a:ext cx="2335261" cy="273957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1A0B6D-DA81-4B5E-B4AC-C4EAECC90F53}"/>
              </a:ext>
            </a:extLst>
          </p:cNvPr>
          <p:cNvGrpSpPr/>
          <p:nvPr/>
        </p:nvGrpSpPr>
        <p:grpSpPr>
          <a:xfrm>
            <a:off x="9523678" y="2906485"/>
            <a:ext cx="2364505" cy="3642695"/>
            <a:chOff x="9523679" y="2906485"/>
            <a:chExt cx="2364505" cy="36426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A43F50-9B29-4189-A9B4-D40CE2F93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07" b="1578"/>
            <a:stretch/>
          </p:blipFill>
          <p:spPr>
            <a:xfrm>
              <a:off x="9552924" y="2906485"/>
              <a:ext cx="2335260" cy="273033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CEF8BB-C23D-4132-A13D-3BDE6E07267B}"/>
                </a:ext>
              </a:extLst>
            </p:cNvPr>
            <p:cNvSpPr txBox="1"/>
            <p:nvPr/>
          </p:nvSpPr>
          <p:spPr>
            <a:xfrm>
              <a:off x="9523679" y="5779739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Black" panose="02070A03080606020203" pitchFamily="18" charset="0"/>
                </a:rPr>
                <a:t>$49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1008E2-8D01-49CA-B486-DC9C728740E9}"/>
                </a:ext>
              </a:extLst>
            </p:cNvPr>
            <p:cNvSpPr txBox="1"/>
            <p:nvPr/>
          </p:nvSpPr>
          <p:spPr>
            <a:xfrm>
              <a:off x="9523679" y="6179848"/>
              <a:ext cx="23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 Condensed" panose="02070606080606020203" pitchFamily="18" charset="0"/>
                </a:rPr>
                <a:t>SEXY BLACK 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33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409</Words>
  <Application>Microsoft Office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 Light</vt:lpstr>
      <vt:lpstr>Bodoni MT Black</vt:lpstr>
      <vt:lpstr>Bodoni MT Condensed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33</cp:revision>
  <dcterms:created xsi:type="dcterms:W3CDTF">2018-12-20T06:45:45Z</dcterms:created>
  <dcterms:modified xsi:type="dcterms:W3CDTF">2019-09-07T15:43:28Z</dcterms:modified>
</cp:coreProperties>
</file>