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Oswald" panose="02000303000000000000" pitchFamily="2" charset="0"/>
      <p:regular r:id="rId28"/>
      <p:bold r:id="rId29"/>
      <p:italic r:id="rId30"/>
      <p:boldItalic r:id="rId31"/>
    </p:embeddedFont>
    <p:embeddedFont>
      <p:font typeface="Oswald bold" panose="02000803000000000000" pitchFamily="2" charset="0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CD8"/>
    <a:srgbClr val="780CE8"/>
    <a:srgbClr val="410DFF"/>
    <a:srgbClr val="FF0D73"/>
    <a:srgbClr val="C3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E9EFD-B77D-4A0A-9BA4-ED7B66A984DF}" v="2" dt="2019-09-07T15:38:01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81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72AE9EFD-B77D-4A0A-9BA4-ED7B66A984DF}"/>
    <pc:docChg chg="undo custSel modSld">
      <pc:chgData name="Presentation Point" userId="f45ce91d846791e9" providerId="LiveId" clId="{72AE9EFD-B77D-4A0A-9BA4-ED7B66A984DF}" dt="2019-09-07T15:38:04.504" v="106" actId="14100"/>
      <pc:docMkLst>
        <pc:docMk/>
      </pc:docMkLst>
      <pc:sldChg chg="modSp">
        <pc:chgData name="Presentation Point" userId="f45ce91d846791e9" providerId="LiveId" clId="{72AE9EFD-B77D-4A0A-9BA4-ED7B66A984DF}" dt="2019-09-07T15:34:40.822" v="30" actId="14100"/>
        <pc:sldMkLst>
          <pc:docMk/>
          <pc:sldMk cId="1280709441" sldId="257"/>
        </pc:sldMkLst>
        <pc:spChg chg="mod">
          <ac:chgData name="Presentation Point" userId="f45ce91d846791e9" providerId="LiveId" clId="{72AE9EFD-B77D-4A0A-9BA4-ED7B66A984DF}" dt="2019-09-07T15:34:17.308" v="19" actId="20577"/>
          <ac:spMkLst>
            <pc:docMk/>
            <pc:sldMk cId="1280709441" sldId="257"/>
            <ac:spMk id="62" creationId="{9C77C59C-7BE1-4EF5-9BA5-45AA866D1E43}"/>
          </ac:spMkLst>
        </pc:spChg>
        <pc:spChg chg="mod">
          <ac:chgData name="Presentation Point" userId="f45ce91d846791e9" providerId="LiveId" clId="{72AE9EFD-B77D-4A0A-9BA4-ED7B66A984DF}" dt="2019-09-07T15:34:40.822" v="30" actId="14100"/>
          <ac:spMkLst>
            <pc:docMk/>
            <pc:sldMk cId="1280709441" sldId="257"/>
            <ac:spMk id="66" creationId="{3B98D8A5-554B-49B2-A1FA-E90EDA4C0185}"/>
          </ac:spMkLst>
        </pc:spChg>
        <pc:picChg chg="mod">
          <ac:chgData name="Presentation Point" userId="f45ce91d846791e9" providerId="LiveId" clId="{72AE9EFD-B77D-4A0A-9BA4-ED7B66A984DF}" dt="2019-09-07T15:34:08.529" v="1" actId="1076"/>
          <ac:picMkLst>
            <pc:docMk/>
            <pc:sldMk cId="1280709441" sldId="257"/>
            <ac:picMk id="2" creationId="{00000000-0000-0000-0000-000000000000}"/>
          </ac:picMkLst>
        </pc:picChg>
      </pc:sldChg>
      <pc:sldChg chg="modSp">
        <pc:chgData name="Presentation Point" userId="f45ce91d846791e9" providerId="LiveId" clId="{72AE9EFD-B77D-4A0A-9BA4-ED7B66A984DF}" dt="2019-09-07T15:34:59.518" v="33" actId="20577"/>
        <pc:sldMkLst>
          <pc:docMk/>
          <pc:sldMk cId="2656081508" sldId="267"/>
        </pc:sldMkLst>
        <pc:spChg chg="mod">
          <ac:chgData name="Presentation Point" userId="f45ce91d846791e9" providerId="LiveId" clId="{72AE9EFD-B77D-4A0A-9BA4-ED7B66A984DF}" dt="2019-09-07T15:34:59.518" v="33" actId="20577"/>
          <ac:spMkLst>
            <pc:docMk/>
            <pc:sldMk cId="2656081508" sldId="267"/>
            <ac:spMk id="25" creationId="{20F18E2D-AE65-48D8-B080-501000485A0F}"/>
          </ac:spMkLst>
        </pc:spChg>
      </pc:sldChg>
      <pc:sldChg chg="modSp">
        <pc:chgData name="Presentation Point" userId="f45ce91d846791e9" providerId="LiveId" clId="{72AE9EFD-B77D-4A0A-9BA4-ED7B66A984DF}" dt="2019-09-07T15:35:06.049" v="38" actId="20577"/>
        <pc:sldMkLst>
          <pc:docMk/>
          <pc:sldMk cId="2020114488" sldId="268"/>
        </pc:sldMkLst>
        <pc:spChg chg="mod">
          <ac:chgData name="Presentation Point" userId="f45ce91d846791e9" providerId="LiveId" clId="{72AE9EFD-B77D-4A0A-9BA4-ED7B66A984DF}" dt="2019-09-07T15:35:06.049" v="38" actId="20577"/>
          <ac:spMkLst>
            <pc:docMk/>
            <pc:sldMk cId="2020114488" sldId="268"/>
            <ac:spMk id="25" creationId="{20F18E2D-AE65-48D8-B080-501000485A0F}"/>
          </ac:spMkLst>
        </pc:spChg>
      </pc:sldChg>
      <pc:sldChg chg="modSp">
        <pc:chgData name="Presentation Point" userId="f45ce91d846791e9" providerId="LiveId" clId="{72AE9EFD-B77D-4A0A-9BA4-ED7B66A984DF}" dt="2019-09-07T15:35:59.026" v="55" actId="20577"/>
        <pc:sldMkLst>
          <pc:docMk/>
          <pc:sldMk cId="854272783" sldId="269"/>
        </pc:sldMkLst>
        <pc:spChg chg="mod">
          <ac:chgData name="Presentation Point" userId="f45ce91d846791e9" providerId="LiveId" clId="{72AE9EFD-B77D-4A0A-9BA4-ED7B66A984DF}" dt="2019-09-07T15:35:30.069" v="45" actId="20577"/>
          <ac:spMkLst>
            <pc:docMk/>
            <pc:sldMk cId="854272783" sldId="269"/>
            <ac:spMk id="10" creationId="{A109466E-9DF9-4AFD-A38F-6F26E20FB7F7}"/>
          </ac:spMkLst>
        </pc:spChg>
        <pc:spChg chg="mod">
          <ac:chgData name="Presentation Point" userId="f45ce91d846791e9" providerId="LiveId" clId="{72AE9EFD-B77D-4A0A-9BA4-ED7B66A984DF}" dt="2019-09-07T15:35:43.525" v="50" actId="313"/>
          <ac:spMkLst>
            <pc:docMk/>
            <pc:sldMk cId="854272783" sldId="269"/>
            <ac:spMk id="12" creationId="{2F1DFEFA-85A4-4319-A7CE-A3BFFCAB815E}"/>
          </ac:spMkLst>
        </pc:spChg>
        <pc:spChg chg="mod">
          <ac:chgData name="Presentation Point" userId="f45ce91d846791e9" providerId="LiveId" clId="{72AE9EFD-B77D-4A0A-9BA4-ED7B66A984DF}" dt="2019-09-07T15:35:59.026" v="55" actId="20577"/>
          <ac:spMkLst>
            <pc:docMk/>
            <pc:sldMk cId="854272783" sldId="269"/>
            <ac:spMk id="15" creationId="{16671BDF-5AD1-4490-BFC3-800838407DC1}"/>
          </ac:spMkLst>
        </pc:spChg>
      </pc:sldChg>
      <pc:sldChg chg="modSp">
        <pc:chgData name="Presentation Point" userId="f45ce91d846791e9" providerId="LiveId" clId="{72AE9EFD-B77D-4A0A-9BA4-ED7B66A984DF}" dt="2019-09-07T15:36:27.122" v="67" actId="20577"/>
        <pc:sldMkLst>
          <pc:docMk/>
          <pc:sldMk cId="2361228689" sldId="270"/>
        </pc:sldMkLst>
        <pc:spChg chg="mod">
          <ac:chgData name="Presentation Point" userId="f45ce91d846791e9" providerId="LiveId" clId="{72AE9EFD-B77D-4A0A-9BA4-ED7B66A984DF}" dt="2019-09-07T15:36:27.122" v="67" actId="20577"/>
          <ac:spMkLst>
            <pc:docMk/>
            <pc:sldMk cId="2361228689" sldId="270"/>
            <ac:spMk id="10" creationId="{A109466E-9DF9-4AFD-A38F-6F26E20FB7F7}"/>
          </ac:spMkLst>
        </pc:spChg>
        <pc:spChg chg="mod">
          <ac:chgData name="Presentation Point" userId="f45ce91d846791e9" providerId="LiveId" clId="{72AE9EFD-B77D-4A0A-9BA4-ED7B66A984DF}" dt="2019-09-07T15:36:15.395" v="60" actId="20577"/>
          <ac:spMkLst>
            <pc:docMk/>
            <pc:sldMk cId="2361228689" sldId="270"/>
            <ac:spMk id="12" creationId="{2F1DFEFA-85A4-4319-A7CE-A3BFFCAB815E}"/>
          </ac:spMkLst>
        </pc:spChg>
        <pc:spChg chg="mod">
          <ac:chgData name="Presentation Point" userId="f45ce91d846791e9" providerId="LiveId" clId="{72AE9EFD-B77D-4A0A-9BA4-ED7B66A984DF}" dt="2019-09-07T15:36:19.172" v="63" actId="20577"/>
          <ac:spMkLst>
            <pc:docMk/>
            <pc:sldMk cId="2361228689" sldId="270"/>
            <ac:spMk id="15" creationId="{16671BDF-5AD1-4490-BFC3-800838407DC1}"/>
          </ac:spMkLst>
        </pc:spChg>
      </pc:sldChg>
      <pc:sldChg chg="modSp">
        <pc:chgData name="Presentation Point" userId="f45ce91d846791e9" providerId="LiveId" clId="{72AE9EFD-B77D-4A0A-9BA4-ED7B66A984DF}" dt="2019-09-07T15:36:47.300" v="74" actId="20577"/>
        <pc:sldMkLst>
          <pc:docMk/>
          <pc:sldMk cId="2322949724" sldId="271"/>
        </pc:sldMkLst>
        <pc:spChg chg="mod">
          <ac:chgData name="Presentation Point" userId="f45ce91d846791e9" providerId="LiveId" clId="{72AE9EFD-B77D-4A0A-9BA4-ED7B66A984DF}" dt="2019-09-07T15:36:34.907" v="69" actId="20577"/>
          <ac:spMkLst>
            <pc:docMk/>
            <pc:sldMk cId="2322949724" sldId="271"/>
            <ac:spMk id="10" creationId="{A109466E-9DF9-4AFD-A38F-6F26E20FB7F7}"/>
          </ac:spMkLst>
        </pc:spChg>
        <pc:spChg chg="mod">
          <ac:chgData name="Presentation Point" userId="f45ce91d846791e9" providerId="LiveId" clId="{72AE9EFD-B77D-4A0A-9BA4-ED7B66A984DF}" dt="2019-09-07T15:36:43.067" v="72" actId="20577"/>
          <ac:spMkLst>
            <pc:docMk/>
            <pc:sldMk cId="2322949724" sldId="271"/>
            <ac:spMk id="12" creationId="{2F1DFEFA-85A4-4319-A7CE-A3BFFCAB815E}"/>
          </ac:spMkLst>
        </pc:spChg>
        <pc:spChg chg="mod">
          <ac:chgData name="Presentation Point" userId="f45ce91d846791e9" providerId="LiveId" clId="{72AE9EFD-B77D-4A0A-9BA4-ED7B66A984DF}" dt="2019-09-07T15:36:47.300" v="74" actId="20577"/>
          <ac:spMkLst>
            <pc:docMk/>
            <pc:sldMk cId="2322949724" sldId="271"/>
            <ac:spMk id="15" creationId="{16671BDF-5AD1-4490-BFC3-800838407DC1}"/>
          </ac:spMkLst>
        </pc:spChg>
      </pc:sldChg>
      <pc:sldChg chg="modSp">
        <pc:chgData name="Presentation Point" userId="f45ce91d846791e9" providerId="LiveId" clId="{72AE9EFD-B77D-4A0A-9BA4-ED7B66A984DF}" dt="2019-09-07T15:37:07.059" v="83" actId="20577"/>
        <pc:sldMkLst>
          <pc:docMk/>
          <pc:sldMk cId="2387995281" sldId="272"/>
        </pc:sldMkLst>
        <pc:spChg chg="mod">
          <ac:chgData name="Presentation Point" userId="f45ce91d846791e9" providerId="LiveId" clId="{72AE9EFD-B77D-4A0A-9BA4-ED7B66A984DF}" dt="2019-09-07T15:36:59.371" v="80" actId="20577"/>
          <ac:spMkLst>
            <pc:docMk/>
            <pc:sldMk cId="2387995281" sldId="272"/>
            <ac:spMk id="6" creationId="{9FA6C767-48DE-4CF9-B782-A3B7716B598F}"/>
          </ac:spMkLst>
        </pc:spChg>
        <pc:spChg chg="mod">
          <ac:chgData name="Presentation Point" userId="f45ce91d846791e9" providerId="LiveId" clId="{72AE9EFD-B77D-4A0A-9BA4-ED7B66A984DF}" dt="2019-09-07T15:37:07.059" v="83" actId="20577"/>
          <ac:spMkLst>
            <pc:docMk/>
            <pc:sldMk cId="2387995281" sldId="272"/>
            <ac:spMk id="19" creationId="{2CB75AA5-7360-41FB-964A-16DC9A36F53E}"/>
          </ac:spMkLst>
        </pc:spChg>
      </pc:sldChg>
      <pc:sldChg chg="modSp">
        <pc:chgData name="Presentation Point" userId="f45ce91d846791e9" providerId="LiveId" clId="{72AE9EFD-B77D-4A0A-9BA4-ED7B66A984DF}" dt="2019-09-07T15:37:31.166" v="90" actId="20577"/>
        <pc:sldMkLst>
          <pc:docMk/>
          <pc:sldMk cId="1743366086" sldId="273"/>
        </pc:sldMkLst>
        <pc:spChg chg="mod">
          <ac:chgData name="Presentation Point" userId="f45ce91d846791e9" providerId="LiveId" clId="{72AE9EFD-B77D-4A0A-9BA4-ED7B66A984DF}" dt="2019-09-07T15:37:18.672" v="88" actId="20577"/>
          <ac:spMkLst>
            <pc:docMk/>
            <pc:sldMk cId="1743366086" sldId="273"/>
            <ac:spMk id="6" creationId="{9FA6C767-48DE-4CF9-B782-A3B7716B598F}"/>
          </ac:spMkLst>
        </pc:spChg>
        <pc:spChg chg="mod">
          <ac:chgData name="Presentation Point" userId="f45ce91d846791e9" providerId="LiveId" clId="{72AE9EFD-B77D-4A0A-9BA4-ED7B66A984DF}" dt="2019-09-07T15:37:31.166" v="90" actId="20577"/>
          <ac:spMkLst>
            <pc:docMk/>
            <pc:sldMk cId="1743366086" sldId="273"/>
            <ac:spMk id="29" creationId="{F21DC913-E0A5-4CA3-BE6D-D15C61DCB129}"/>
          </ac:spMkLst>
        </pc:spChg>
      </pc:sldChg>
      <pc:sldChg chg="modSp">
        <pc:chgData name="Presentation Point" userId="f45ce91d846791e9" providerId="LiveId" clId="{72AE9EFD-B77D-4A0A-9BA4-ED7B66A984DF}" dt="2019-09-07T15:38:04.504" v="106" actId="14100"/>
        <pc:sldMkLst>
          <pc:docMk/>
          <pc:sldMk cId="1599205418" sldId="277"/>
        </pc:sldMkLst>
        <pc:spChg chg="mod">
          <ac:chgData name="Presentation Point" userId="f45ce91d846791e9" providerId="LiveId" clId="{72AE9EFD-B77D-4A0A-9BA4-ED7B66A984DF}" dt="2019-09-07T15:37:47.824" v="104" actId="20577"/>
          <ac:spMkLst>
            <pc:docMk/>
            <pc:sldMk cId="1599205418" sldId="277"/>
            <ac:spMk id="62" creationId="{9C77C59C-7BE1-4EF5-9BA5-45AA866D1E43}"/>
          </ac:spMkLst>
        </pc:spChg>
        <pc:spChg chg="mod">
          <ac:chgData name="Presentation Point" userId="f45ce91d846791e9" providerId="LiveId" clId="{72AE9EFD-B77D-4A0A-9BA4-ED7B66A984DF}" dt="2019-09-07T15:38:04.504" v="106" actId="14100"/>
          <ac:spMkLst>
            <pc:docMk/>
            <pc:sldMk cId="1599205418" sldId="277"/>
            <ac:spMk id="66" creationId="{3B98D8A5-554B-49B2-A1FA-E90EDA4C01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900E1-C27E-4535-9807-3BDAC1E32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05AF4-A04B-4559-B810-F9C35F6FE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6C0D1-8902-4E28-AAB3-F1CE938A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4785A-FE7D-4DAD-A17C-DBE47A4D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2A91D-0ACC-42C3-82B1-68281BBC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2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1548-0119-4FA7-9DDA-4148F20B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02BD7-3638-4927-951A-25EFAD8B1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6802F-7446-46F7-B985-8C739BF3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4075A-9BF1-4E48-B9FF-8F770C13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2A749-2A68-47DD-B482-23E760F9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4C96F-4360-4B4D-8995-FD5CC11E7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4B82D-7EF3-4515-AFBB-8BC088FEC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842E8-2100-409F-87D5-9B63DDA4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65EE4-F9A5-43C5-9CBF-DECB58CA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7C02B-255D-49BA-8237-9AA78BCF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8AA3-F767-452C-9ABD-54795944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81E10-D764-4380-90A8-4F47D3474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012DE-B00C-432F-879E-BE6B86144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6A57B-5860-40F3-A726-8498FB39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42E18-6940-464E-B431-CC22EE33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5919-4B75-48D8-903A-AE9E7786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5954A-A8A3-4204-AD03-96D27FE20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4989A-8399-4C2D-ABB1-FCFC8939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2BE73-DAED-4BEC-87AE-2A19EE5C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7A5D2-08AA-45F8-922D-DFDAA2E5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1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87BD-FC5A-46DD-84E3-6CE8DBF6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3AE2-554C-44EB-9417-429AF1019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0FF65-B93C-4845-84FB-1DF0C2E43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A68F1-1640-4443-8889-A3655C63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16EB2-2C69-4F7C-B235-56BDFFA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58BE6-BC96-4037-8BDE-8CCFDA5F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D7F8-12C7-46E9-AE47-B34EA6C9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9CE0A-A264-4571-B723-F79CB437E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3B933-DA89-4913-BBD7-8FEE71A52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5DB55-F3FF-4333-8802-BEF6F31C5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318B7-16CF-47B2-B286-7247E9525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EF39D-D8EC-4994-8405-5D61F328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E6E58-7C58-4739-84E5-AFA8B56A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70F9D-6F35-487E-BB3F-0A452FF0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8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64A09-27D1-4D99-AAD2-86AD64FD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7871D-0723-4AEC-869A-67E1EDE5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EC5E0-5658-4F8D-9C4F-60A578A5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9301-5F39-4A67-9C96-AC4401E3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8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8A9C4-EF7F-494A-AB53-8CA641BF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036FF-B234-4AAC-A037-B47DD4C1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7F960-337E-4D9D-A631-3A58158F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9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8AAE-5716-40A4-A9AB-1DB59848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DB44-D0FD-4584-861E-909A14034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C8AEF-43FB-4E27-B991-A7C3FAEE6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D775E-4AB7-4D72-84F1-1C97B53A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1553C-2178-4D3F-BC80-1F7B2237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F46D7-F07C-41AB-8BF0-906DDDFB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EDB8-BB69-4213-BD6A-7BF1C5D3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8494B-DB5D-4F21-8B6F-86CFF8C05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F9BE9-66AA-4F6C-809D-5CB14DA14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6220A-618E-4ACB-AA54-6133DDAA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E3A67-7E5F-4DCB-8D49-CA443C6A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C1850-72F6-4B3B-9623-4C17CF6B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7598C6-3F6B-4096-A8C1-76F562BA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31F68-B65D-4BFF-BC54-9B7F2E169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3ADE9-32D0-4819-B636-99DD78A69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C4D54-6C10-45A5-9704-3C16AA3724C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B9BF7-29B9-43D7-B225-19DE87BDB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4C311-9B11-41EE-8100-DD57228AB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19AD-BEAF-4566-A7B3-D0245F5C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5FE0587-3388-4C29-B686-053269A1FE13}"/>
              </a:ext>
            </a:extLst>
          </p:cNvPr>
          <p:cNvGrpSpPr/>
          <p:nvPr/>
        </p:nvGrpSpPr>
        <p:grpSpPr>
          <a:xfrm>
            <a:off x="-6836" y="-20790"/>
            <a:ext cx="12205672" cy="6862086"/>
            <a:chOff x="-6836" y="-20790"/>
            <a:chExt cx="12205672" cy="686208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14AE67F-DBE6-413E-A740-E6C0D23E62EA}"/>
                </a:ext>
              </a:extLst>
            </p:cNvPr>
            <p:cNvGrpSpPr/>
            <p:nvPr/>
          </p:nvGrpSpPr>
          <p:grpSpPr>
            <a:xfrm>
              <a:off x="-6836" y="0"/>
              <a:ext cx="12205672" cy="6841296"/>
              <a:chOff x="-6836" y="0"/>
              <a:chExt cx="12205672" cy="6841296"/>
            </a:xfrm>
          </p:grpSpPr>
          <p:pic>
            <p:nvPicPr>
              <p:cNvPr id="102" name="Picture 101" descr="A person holding a guitar&#10;&#10;Description generated with very high confidence">
                <a:extLst>
                  <a:ext uri="{FF2B5EF4-FFF2-40B4-BE49-F238E27FC236}">
                    <a16:creationId xmlns:a16="http://schemas.microsoft.com/office/drawing/2014/main" id="{A59498BF-72F7-4266-81BB-56CC525438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20" b="53022"/>
              <a:stretch/>
            </p:blipFill>
            <p:spPr>
              <a:xfrm>
                <a:off x="25886" y="0"/>
                <a:ext cx="12172950" cy="2285084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FE3E6145-F655-4103-A331-C7A27F919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12" t="35922" r="56" b="35922"/>
              <a:stretch/>
            </p:blipFill>
            <p:spPr>
              <a:xfrm>
                <a:off x="0" y="2285859"/>
                <a:ext cx="12192000" cy="2285084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EBBB8AFE-C47C-46D3-A282-F397E4FD6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" t="35977" r="65" b="35977"/>
              <a:stretch/>
            </p:blipFill>
            <p:spPr>
              <a:xfrm>
                <a:off x="-6836" y="4556212"/>
                <a:ext cx="12205672" cy="2285084"/>
              </a:xfrm>
              <a:prstGeom prst="rect">
                <a:avLst/>
              </a:prstGeom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7F9B952-32C8-4732-9967-AC80554954C4}"/>
                </a:ext>
              </a:extLst>
            </p:cNvPr>
            <p:cNvGrpSpPr/>
            <p:nvPr/>
          </p:nvGrpSpPr>
          <p:grpSpPr>
            <a:xfrm>
              <a:off x="0" y="-20790"/>
              <a:ext cx="12192000" cy="6858001"/>
              <a:chOff x="0" y="-20790"/>
              <a:chExt cx="12192000" cy="6858001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DEB98A5-1B0D-48EA-BA46-1B825EA04FC1}"/>
                  </a:ext>
                </a:extLst>
              </p:cNvPr>
              <p:cNvSpPr/>
              <p:nvPr/>
            </p:nvSpPr>
            <p:spPr>
              <a:xfrm>
                <a:off x="0" y="-20790"/>
                <a:ext cx="12192000" cy="2286458"/>
              </a:xfrm>
              <a:prstGeom prst="rect">
                <a:avLst/>
              </a:prstGeom>
              <a:solidFill>
                <a:srgbClr val="410D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40E051F-1100-4EBC-9ACA-25D1B5036F37}"/>
                  </a:ext>
                </a:extLst>
              </p:cNvPr>
              <p:cNvSpPr/>
              <p:nvPr/>
            </p:nvSpPr>
            <p:spPr>
              <a:xfrm>
                <a:off x="0" y="4550753"/>
                <a:ext cx="12192000" cy="2286458"/>
              </a:xfrm>
              <a:prstGeom prst="rect">
                <a:avLst/>
              </a:prstGeom>
              <a:solidFill>
                <a:srgbClr val="00B0F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E1C5C2C-F482-4335-8FB9-ECE1F2BA9E12}"/>
                  </a:ext>
                </a:extLst>
              </p:cNvPr>
              <p:cNvSpPr/>
              <p:nvPr/>
            </p:nvSpPr>
            <p:spPr>
              <a:xfrm>
                <a:off x="0" y="2264295"/>
                <a:ext cx="12192000" cy="2286458"/>
              </a:xfrm>
              <a:prstGeom prst="rect">
                <a:avLst/>
              </a:prstGeom>
              <a:solidFill>
                <a:srgbClr val="FF0D73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2C65968D-582B-4F30-AB49-29387B52B9F8}"/>
              </a:ext>
            </a:extLst>
          </p:cNvPr>
          <p:cNvSpPr txBox="1"/>
          <p:nvPr/>
        </p:nvSpPr>
        <p:spPr>
          <a:xfrm>
            <a:off x="2237174" y="856232"/>
            <a:ext cx="775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780CE8"/>
                </a:solidFill>
                <a:latin typeface="Oswald bold" panose="02000803000000000000" pitchFamily="2" charset="0"/>
              </a:rPr>
              <a:t>I AM MORE</a:t>
            </a:r>
            <a:endParaRPr lang="en-US" sz="4800" dirty="0">
              <a:solidFill>
                <a:srgbClr val="780CE8"/>
              </a:solidFill>
              <a:latin typeface="Oswald bold" panose="0200080300000000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952D82C-49D9-4426-BF3B-BE516D2F201B}"/>
              </a:ext>
            </a:extLst>
          </p:cNvPr>
          <p:cNvSpPr txBox="1"/>
          <p:nvPr/>
        </p:nvSpPr>
        <p:spPr>
          <a:xfrm>
            <a:off x="2237174" y="2872019"/>
            <a:ext cx="775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0D73"/>
                </a:solidFill>
                <a:latin typeface="Oswald bold" panose="02000803000000000000" pitchFamily="2" charset="0"/>
              </a:rPr>
              <a:t>THAN WHAT</a:t>
            </a:r>
            <a:endParaRPr lang="en-US" sz="4800" dirty="0">
              <a:solidFill>
                <a:srgbClr val="FF0D73"/>
              </a:solidFill>
              <a:latin typeface="Oswald bold" panose="02000803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4098C51-E7EE-4EB4-9B3A-C9B488A15EFC}"/>
              </a:ext>
            </a:extLst>
          </p:cNvPr>
          <p:cNvSpPr txBox="1"/>
          <p:nvPr/>
        </p:nvSpPr>
        <p:spPr>
          <a:xfrm>
            <a:off x="4267200" y="5294219"/>
            <a:ext cx="36919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B0F0"/>
                </a:solidFill>
                <a:latin typeface="Oswald bold" panose="02000803000000000000" pitchFamily="2" charset="0"/>
              </a:rPr>
              <a:t>YOU </a:t>
            </a:r>
            <a:r>
              <a:rPr lang="en-GB" sz="6600" dirty="0">
                <a:solidFill>
                  <a:srgbClr val="00B0F0"/>
                </a:solidFill>
                <a:latin typeface="Oswald bold" panose="02000803000000000000" pitchFamily="2" charset="0"/>
              </a:rPr>
              <a:t>SEE</a:t>
            </a:r>
            <a:endParaRPr lang="en-US" sz="6600" dirty="0">
              <a:solidFill>
                <a:srgbClr val="00B0F0"/>
              </a:solidFill>
              <a:latin typeface="Oswald bold" panose="02000803000000000000" pitchFamily="2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C2A60EB-0B6D-4D42-9667-42025B98B62D}"/>
              </a:ext>
            </a:extLst>
          </p:cNvPr>
          <p:cNvGrpSpPr/>
          <p:nvPr/>
        </p:nvGrpSpPr>
        <p:grpSpPr>
          <a:xfrm>
            <a:off x="630603" y="3002634"/>
            <a:ext cx="668176" cy="658264"/>
            <a:chOff x="630603" y="3002634"/>
            <a:chExt cx="668176" cy="658264"/>
          </a:xfrm>
          <a:solidFill>
            <a:schemeClr val="bg1"/>
          </a:solidFill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46EC3E8-DE92-469A-AEF8-BEA8BE0A981C}"/>
                </a:ext>
              </a:extLst>
            </p:cNvPr>
            <p:cNvGrpSpPr/>
            <p:nvPr/>
          </p:nvGrpSpPr>
          <p:grpSpPr>
            <a:xfrm>
              <a:off x="630603" y="3002634"/>
              <a:ext cx="35964" cy="658264"/>
              <a:chOff x="605949" y="1603374"/>
              <a:chExt cx="49307" cy="902493"/>
            </a:xfrm>
            <a:grpFill/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9FBB8B8A-0DCD-4555-B925-F2F1142F35D0}"/>
                  </a:ext>
                </a:extLst>
              </p:cNvPr>
              <p:cNvSpPr/>
              <p:nvPr/>
            </p:nvSpPr>
            <p:spPr>
              <a:xfrm>
                <a:off x="605949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742D802-8E7B-456D-B188-8F8C46336645}"/>
                  </a:ext>
                </a:extLst>
              </p:cNvPr>
              <p:cNvSpPr/>
              <p:nvPr/>
            </p:nvSpPr>
            <p:spPr>
              <a:xfrm>
                <a:off x="605949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9EA10AE-C1FA-4F55-9E6D-EEF0D928C897}"/>
                  </a:ext>
                </a:extLst>
              </p:cNvPr>
              <p:cNvSpPr/>
              <p:nvPr/>
            </p:nvSpPr>
            <p:spPr>
              <a:xfrm>
                <a:off x="605949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E46E3794-0904-4527-AD2D-FB2E9B94959E}"/>
                  </a:ext>
                </a:extLst>
              </p:cNvPr>
              <p:cNvSpPr/>
              <p:nvPr/>
            </p:nvSpPr>
            <p:spPr>
              <a:xfrm>
                <a:off x="605949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61293B54-DD88-4080-A17A-7DCA1BA945FD}"/>
                  </a:ext>
                </a:extLst>
              </p:cNvPr>
              <p:cNvSpPr/>
              <p:nvPr/>
            </p:nvSpPr>
            <p:spPr>
              <a:xfrm>
                <a:off x="605949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F5F4C506-6452-43FA-9C58-AA9A4F511FAF}"/>
                  </a:ext>
                </a:extLst>
              </p:cNvPr>
              <p:cNvSpPr/>
              <p:nvPr/>
            </p:nvSpPr>
            <p:spPr>
              <a:xfrm>
                <a:off x="605949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28FE061-F132-421B-9084-A4ED1F59E863}"/>
                </a:ext>
              </a:extLst>
            </p:cNvPr>
            <p:cNvGrpSpPr/>
            <p:nvPr/>
          </p:nvGrpSpPr>
          <p:grpSpPr>
            <a:xfrm>
              <a:off x="788656" y="3002634"/>
              <a:ext cx="35964" cy="658264"/>
              <a:chOff x="767874" y="1603374"/>
              <a:chExt cx="49307" cy="902493"/>
            </a:xfrm>
            <a:grpFill/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0D39A08E-10EF-4791-9950-9293B4C4F7FA}"/>
                  </a:ext>
                </a:extLst>
              </p:cNvPr>
              <p:cNvSpPr/>
              <p:nvPr/>
            </p:nvSpPr>
            <p:spPr>
              <a:xfrm>
                <a:off x="767874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E5CE2D0-A8EA-421C-BA70-B770D3763A4D}"/>
                  </a:ext>
                </a:extLst>
              </p:cNvPr>
              <p:cNvSpPr/>
              <p:nvPr/>
            </p:nvSpPr>
            <p:spPr>
              <a:xfrm>
                <a:off x="767874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63E0E9B-EB9A-47A2-A962-A03643D94ABF}"/>
                  </a:ext>
                </a:extLst>
              </p:cNvPr>
              <p:cNvSpPr/>
              <p:nvPr/>
            </p:nvSpPr>
            <p:spPr>
              <a:xfrm>
                <a:off x="767874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C3BBF60-0929-47E2-807E-5C9A0A833D0D}"/>
                  </a:ext>
                </a:extLst>
              </p:cNvPr>
              <p:cNvSpPr/>
              <p:nvPr/>
            </p:nvSpPr>
            <p:spPr>
              <a:xfrm>
                <a:off x="767874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8AA5463-1940-4DFD-8C51-88EAA818CFFB}"/>
                  </a:ext>
                </a:extLst>
              </p:cNvPr>
              <p:cNvSpPr/>
              <p:nvPr/>
            </p:nvSpPr>
            <p:spPr>
              <a:xfrm>
                <a:off x="767874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F138F853-CB33-4BE2-BADE-3AF602224C64}"/>
                  </a:ext>
                </a:extLst>
              </p:cNvPr>
              <p:cNvSpPr/>
              <p:nvPr/>
            </p:nvSpPr>
            <p:spPr>
              <a:xfrm>
                <a:off x="767874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18504C4-8D26-4E3D-ADC0-89B7ED06888A}"/>
                </a:ext>
              </a:extLst>
            </p:cNvPr>
            <p:cNvGrpSpPr/>
            <p:nvPr/>
          </p:nvGrpSpPr>
          <p:grpSpPr>
            <a:xfrm>
              <a:off x="946709" y="3002634"/>
              <a:ext cx="35964" cy="658264"/>
              <a:chOff x="955993" y="1603374"/>
              <a:chExt cx="49307" cy="902493"/>
            </a:xfrm>
            <a:grpFill/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241E4227-A96C-42B7-BF4A-F00ABB7F0B95}"/>
                  </a:ext>
                </a:extLst>
              </p:cNvPr>
              <p:cNvSpPr/>
              <p:nvPr/>
            </p:nvSpPr>
            <p:spPr>
              <a:xfrm>
                <a:off x="955993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E9742947-00A2-409B-9F17-68BC4A6F6B57}"/>
                  </a:ext>
                </a:extLst>
              </p:cNvPr>
              <p:cNvSpPr/>
              <p:nvPr/>
            </p:nvSpPr>
            <p:spPr>
              <a:xfrm>
                <a:off x="955993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AF27953-C1F4-4F55-88B2-E4B3ED819067}"/>
                  </a:ext>
                </a:extLst>
              </p:cNvPr>
              <p:cNvSpPr/>
              <p:nvPr/>
            </p:nvSpPr>
            <p:spPr>
              <a:xfrm>
                <a:off x="955993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505206B-A723-494C-BCC0-7261E36C7203}"/>
                  </a:ext>
                </a:extLst>
              </p:cNvPr>
              <p:cNvSpPr/>
              <p:nvPr/>
            </p:nvSpPr>
            <p:spPr>
              <a:xfrm>
                <a:off x="955993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0623D7F3-5567-432A-8738-D0F27AD9FD1C}"/>
                  </a:ext>
                </a:extLst>
              </p:cNvPr>
              <p:cNvSpPr/>
              <p:nvPr/>
            </p:nvSpPr>
            <p:spPr>
              <a:xfrm>
                <a:off x="955993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29BDCE4-13FC-4617-93DD-6C39BF5BC36A}"/>
                  </a:ext>
                </a:extLst>
              </p:cNvPr>
              <p:cNvSpPr/>
              <p:nvPr/>
            </p:nvSpPr>
            <p:spPr>
              <a:xfrm>
                <a:off x="955993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967D713-0C72-4D5E-A1B6-698E8FD992AA}"/>
                </a:ext>
              </a:extLst>
            </p:cNvPr>
            <p:cNvGrpSpPr/>
            <p:nvPr/>
          </p:nvGrpSpPr>
          <p:grpSpPr>
            <a:xfrm>
              <a:off x="1104763" y="3002634"/>
              <a:ext cx="35964" cy="658264"/>
              <a:chOff x="1117918" y="1603374"/>
              <a:chExt cx="49307" cy="902493"/>
            </a:xfrm>
            <a:grpFill/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16715C57-25AB-43D4-A9A7-BE67D43DB165}"/>
                  </a:ext>
                </a:extLst>
              </p:cNvPr>
              <p:cNvSpPr/>
              <p:nvPr/>
            </p:nvSpPr>
            <p:spPr>
              <a:xfrm>
                <a:off x="1117918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EF6E5ECD-203C-4B89-8936-B30707398C96}"/>
                  </a:ext>
                </a:extLst>
              </p:cNvPr>
              <p:cNvSpPr/>
              <p:nvPr/>
            </p:nvSpPr>
            <p:spPr>
              <a:xfrm>
                <a:off x="1117918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E2B6DA3A-4150-47F4-8241-563901EB4ED6}"/>
                  </a:ext>
                </a:extLst>
              </p:cNvPr>
              <p:cNvSpPr/>
              <p:nvPr/>
            </p:nvSpPr>
            <p:spPr>
              <a:xfrm>
                <a:off x="1117918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1B3EEB47-2207-41E7-9A43-A64144979C57}"/>
                  </a:ext>
                </a:extLst>
              </p:cNvPr>
              <p:cNvSpPr/>
              <p:nvPr/>
            </p:nvSpPr>
            <p:spPr>
              <a:xfrm>
                <a:off x="1117918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726A6C1-1241-45F4-AED8-5C0A853CA1F9}"/>
                  </a:ext>
                </a:extLst>
              </p:cNvPr>
              <p:cNvSpPr/>
              <p:nvPr/>
            </p:nvSpPr>
            <p:spPr>
              <a:xfrm>
                <a:off x="1117918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ECFE5F0-B25B-4E2B-A069-2B5737FFDE29}"/>
                  </a:ext>
                </a:extLst>
              </p:cNvPr>
              <p:cNvSpPr/>
              <p:nvPr/>
            </p:nvSpPr>
            <p:spPr>
              <a:xfrm>
                <a:off x="1117918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1F93C56-AA3F-4F05-92A7-5A73E643CBAF}"/>
                </a:ext>
              </a:extLst>
            </p:cNvPr>
            <p:cNvGrpSpPr/>
            <p:nvPr/>
          </p:nvGrpSpPr>
          <p:grpSpPr>
            <a:xfrm>
              <a:off x="1262815" y="3002634"/>
              <a:ext cx="35964" cy="658264"/>
              <a:chOff x="1472724" y="1603374"/>
              <a:chExt cx="49307" cy="902493"/>
            </a:xfrm>
            <a:grpFill/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9F396E9-9565-407C-9AF8-948C906599DC}"/>
                  </a:ext>
                </a:extLst>
              </p:cNvPr>
              <p:cNvSpPr/>
              <p:nvPr/>
            </p:nvSpPr>
            <p:spPr>
              <a:xfrm>
                <a:off x="1472724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B09EDE1F-BDCD-4C34-91D4-A2890958E750}"/>
                  </a:ext>
                </a:extLst>
              </p:cNvPr>
              <p:cNvSpPr/>
              <p:nvPr/>
            </p:nvSpPr>
            <p:spPr>
              <a:xfrm>
                <a:off x="1472724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DA64B29-B490-4301-BEBD-742C1016FC4E}"/>
                  </a:ext>
                </a:extLst>
              </p:cNvPr>
              <p:cNvSpPr/>
              <p:nvPr/>
            </p:nvSpPr>
            <p:spPr>
              <a:xfrm>
                <a:off x="1472724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A9A4C6A-161A-4EFB-A73F-6887FCE82D36}"/>
                  </a:ext>
                </a:extLst>
              </p:cNvPr>
              <p:cNvSpPr/>
              <p:nvPr/>
            </p:nvSpPr>
            <p:spPr>
              <a:xfrm>
                <a:off x="1472724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A29C3E83-816B-41F0-B481-2CA675EDF4D0}"/>
                  </a:ext>
                </a:extLst>
              </p:cNvPr>
              <p:cNvSpPr/>
              <p:nvPr/>
            </p:nvSpPr>
            <p:spPr>
              <a:xfrm>
                <a:off x="1472724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3D837B48-A0D3-469D-8B32-74E8D494825F}"/>
                  </a:ext>
                </a:extLst>
              </p:cNvPr>
              <p:cNvSpPr/>
              <p:nvPr/>
            </p:nvSpPr>
            <p:spPr>
              <a:xfrm>
                <a:off x="1472724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C4866826-3767-4510-A83F-9A08A184D54B}"/>
              </a:ext>
            </a:extLst>
          </p:cNvPr>
          <p:cNvSpPr/>
          <p:nvPr/>
        </p:nvSpPr>
        <p:spPr>
          <a:xfrm rot="18913106">
            <a:off x="581248" y="752636"/>
            <a:ext cx="328252" cy="282976"/>
          </a:xfrm>
          <a:prstGeom prst="triangle">
            <a:avLst/>
          </a:prstGeom>
          <a:noFill/>
          <a:ln w="3810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2B9CC715-CA63-4C14-8567-B4A1677EB1E6}"/>
              </a:ext>
            </a:extLst>
          </p:cNvPr>
          <p:cNvSpPr/>
          <p:nvPr/>
        </p:nvSpPr>
        <p:spPr>
          <a:xfrm rot="18913106">
            <a:off x="10986157" y="5738523"/>
            <a:ext cx="328252" cy="282976"/>
          </a:xfrm>
          <a:prstGeom prst="triangle">
            <a:avLst/>
          </a:prstGeom>
          <a:noFill/>
          <a:ln w="3810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99A394C-A8BC-406F-B3EB-3DEBC4F98AE5}"/>
              </a:ext>
            </a:extLst>
          </p:cNvPr>
          <p:cNvGrpSpPr/>
          <p:nvPr/>
        </p:nvGrpSpPr>
        <p:grpSpPr>
          <a:xfrm>
            <a:off x="11310599" y="1722474"/>
            <a:ext cx="35964" cy="658264"/>
            <a:chOff x="1472724" y="1603374"/>
            <a:chExt cx="49307" cy="902493"/>
          </a:xfrm>
          <a:solidFill>
            <a:schemeClr val="bg1"/>
          </a:solidFill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39FE3B6-E8E7-4FA4-A7C5-CF52C59EBC87}"/>
                </a:ext>
              </a:extLst>
            </p:cNvPr>
            <p:cNvSpPr/>
            <p:nvPr/>
          </p:nvSpPr>
          <p:spPr>
            <a:xfrm>
              <a:off x="1472724" y="1603374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6A0AE883-E1EC-42BB-ABED-9FC588C2DE97}"/>
                </a:ext>
              </a:extLst>
            </p:cNvPr>
            <p:cNvSpPr/>
            <p:nvPr/>
          </p:nvSpPr>
          <p:spPr>
            <a:xfrm>
              <a:off x="1472724" y="1774011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5231FDF-4C01-4628-B00A-3EC695F84825}"/>
                </a:ext>
              </a:extLst>
            </p:cNvPr>
            <p:cNvSpPr/>
            <p:nvPr/>
          </p:nvSpPr>
          <p:spPr>
            <a:xfrm>
              <a:off x="1472724" y="1944648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A177CD4-A84F-4068-B0E5-D937BECC5785}"/>
                </a:ext>
              </a:extLst>
            </p:cNvPr>
            <p:cNvSpPr/>
            <p:nvPr/>
          </p:nvSpPr>
          <p:spPr>
            <a:xfrm>
              <a:off x="1472724" y="2115285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A2DFC77-157B-4FC7-8B9B-F7168C16BD6B}"/>
                </a:ext>
              </a:extLst>
            </p:cNvPr>
            <p:cNvSpPr/>
            <p:nvPr/>
          </p:nvSpPr>
          <p:spPr>
            <a:xfrm>
              <a:off x="1472724" y="2285922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8827F2E-D95C-492B-9DB3-F330A75D14AF}"/>
                </a:ext>
              </a:extLst>
            </p:cNvPr>
            <p:cNvSpPr/>
            <p:nvPr/>
          </p:nvSpPr>
          <p:spPr>
            <a:xfrm>
              <a:off x="1472724" y="2456560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Plus Sign 151">
            <a:extLst>
              <a:ext uri="{FF2B5EF4-FFF2-40B4-BE49-F238E27FC236}">
                <a16:creationId xmlns:a16="http://schemas.microsoft.com/office/drawing/2014/main" id="{24941C02-5481-4004-B9F8-0D8AADBAE181}"/>
              </a:ext>
            </a:extLst>
          </p:cNvPr>
          <p:cNvSpPr/>
          <p:nvPr/>
        </p:nvSpPr>
        <p:spPr>
          <a:xfrm rot="708636">
            <a:off x="3628547" y="677961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Plus Sign 152">
            <a:extLst>
              <a:ext uri="{FF2B5EF4-FFF2-40B4-BE49-F238E27FC236}">
                <a16:creationId xmlns:a16="http://schemas.microsoft.com/office/drawing/2014/main" id="{1ABC038A-811F-4148-AD7E-5D6B6C4ACB49}"/>
              </a:ext>
            </a:extLst>
          </p:cNvPr>
          <p:cNvSpPr/>
          <p:nvPr/>
        </p:nvSpPr>
        <p:spPr>
          <a:xfrm rot="708636">
            <a:off x="10096724" y="2314170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Plus Sign 153">
            <a:extLst>
              <a:ext uri="{FF2B5EF4-FFF2-40B4-BE49-F238E27FC236}">
                <a16:creationId xmlns:a16="http://schemas.microsoft.com/office/drawing/2014/main" id="{0F35068F-0E60-4972-A938-E09373F34B59}"/>
              </a:ext>
            </a:extLst>
          </p:cNvPr>
          <p:cNvSpPr/>
          <p:nvPr/>
        </p:nvSpPr>
        <p:spPr>
          <a:xfrm rot="708636">
            <a:off x="3884376" y="5326879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3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2" presetClass="entr" presetSubtype="4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animBg="1"/>
      <p:bldP spid="152" grpId="0" animBg="1"/>
      <p:bldP spid="153" grpId="0" animBg="1"/>
      <p:bldP spid="153" grpId="1" animBg="1"/>
      <p:bldP spid="154" grpId="0" animBg="1"/>
      <p:bldP spid="15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0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F5526B-67EB-4AA9-898F-16D179F353AC}"/>
              </a:ext>
            </a:extLst>
          </p:cNvPr>
          <p:cNvSpPr/>
          <p:nvPr/>
        </p:nvSpPr>
        <p:spPr>
          <a:xfrm>
            <a:off x="4979348" y="2644170"/>
            <a:ext cx="22333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Oswald bold" panose="02000803000000000000" pitchFamily="2" charset="0"/>
              </a:rPr>
              <a:t>SEE!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231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">
        <p14:flythrough/>
      </p:transition>
    </mc:Choice>
    <mc:Fallback xmlns="">
      <p:transition spd="slow" advClick="0" advTm="5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B50EDD5-D7BE-4B94-8625-5154E5357ACE}"/>
              </a:ext>
            </a:extLst>
          </p:cNvPr>
          <p:cNvSpPr/>
          <p:nvPr/>
        </p:nvSpPr>
        <p:spPr>
          <a:xfrm>
            <a:off x="6677908" y="5600700"/>
            <a:ext cx="3583692" cy="533400"/>
          </a:xfrm>
          <a:prstGeom prst="roundRect">
            <a:avLst>
              <a:gd name="adj" fmla="val 50000"/>
            </a:avLst>
          </a:prstGeom>
          <a:solidFill>
            <a:srgbClr val="FF0D73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Oswald" panose="02000303000000000000" pitchFamily="2" charset="0"/>
              </a:rPr>
              <a:t>$200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607BBC-AD76-4CA0-BFC1-9CF62B260BE4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3035300 h 6858000"/>
              <a:gd name="connsiteX3" fmla="*/ 4178300 w 4572000"/>
              <a:gd name="connsiteY3" fmla="*/ 3429000 h 6858000"/>
              <a:gd name="connsiteX4" fmla="*/ 4572000 w 4572000"/>
              <a:gd name="connsiteY4" fmla="*/ 3822700 h 6858000"/>
              <a:gd name="connsiteX5" fmla="*/ 4572000 w 4572000"/>
              <a:gd name="connsiteY5" fmla="*/ 6858000 h 6858000"/>
              <a:gd name="connsiteX6" fmla="*/ 0 w 4572000"/>
              <a:gd name="connsiteY6" fmla="*/ 6858000 h 6858000"/>
              <a:gd name="connsiteX7" fmla="*/ 0 w 457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6858000">
                <a:moveTo>
                  <a:pt x="0" y="0"/>
                </a:moveTo>
                <a:lnTo>
                  <a:pt x="4572000" y="0"/>
                </a:lnTo>
                <a:lnTo>
                  <a:pt x="4572000" y="3035300"/>
                </a:lnTo>
                <a:cubicBezTo>
                  <a:pt x="4354565" y="3035300"/>
                  <a:pt x="4178300" y="3211565"/>
                  <a:pt x="4178300" y="3429000"/>
                </a:cubicBezTo>
                <a:cubicBezTo>
                  <a:pt x="4178300" y="3646435"/>
                  <a:pt x="4354565" y="3822700"/>
                  <a:pt x="4572000" y="3822700"/>
                </a:cubicBezTo>
                <a:lnTo>
                  <a:pt x="457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0000" t="-10000" r="-10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4C1545-04FA-48CC-8A5E-98E911B1B6A5}"/>
              </a:ext>
            </a:extLst>
          </p:cNvPr>
          <p:cNvSpPr/>
          <p:nvPr/>
        </p:nvSpPr>
        <p:spPr>
          <a:xfrm>
            <a:off x="5296848" y="586770"/>
            <a:ext cx="3696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bold" panose="02000803000000000000" pitchFamily="2" charset="0"/>
              </a:rPr>
              <a:t>EXCLUSIVE </a:t>
            </a:r>
            <a:r>
              <a:rPr lang="en-GB" sz="3600" dirty="0">
                <a:solidFill>
                  <a:srgbClr val="FF0D73"/>
                </a:solidFill>
                <a:latin typeface="Oswald bold" panose="02000803000000000000" pitchFamily="2" charset="0"/>
              </a:rPr>
              <a:t>OFFERS</a:t>
            </a:r>
            <a:endParaRPr lang="en-US" sz="3600" dirty="0">
              <a:solidFill>
                <a:srgbClr val="FF0D7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BD8-E0D5-4E7F-968C-260519E002B4}"/>
              </a:ext>
            </a:extLst>
          </p:cNvPr>
          <p:cNvSpPr/>
          <p:nvPr/>
        </p:nvSpPr>
        <p:spPr>
          <a:xfrm>
            <a:off x="5296848" y="1386870"/>
            <a:ext cx="623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Oversized Classic Vintage Retro Style Clear Lens Frame Rose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Oswald" panose="02000303000000000000" pitchFamily="2" charset="0"/>
            </a:endParaRPr>
          </a:p>
        </p:txBody>
      </p:sp>
      <p:pic>
        <p:nvPicPr>
          <p:cNvPr id="18" name="Picture 17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FD203946-FF30-4AAA-9E0E-1CA50EBDC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17561"/>
          <a:stretch/>
        </p:blipFill>
        <p:spPr>
          <a:xfrm>
            <a:off x="5296848" y="2692550"/>
            <a:ext cx="1854906" cy="1855596"/>
          </a:xfrm>
          <a:prstGeom prst="ellipse">
            <a:avLst/>
          </a:prstGeom>
          <a:ln w="25400">
            <a:solidFill>
              <a:srgbClr val="FF0D73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94DA25-2BBB-45E4-BCC5-629A242E27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9884" r="23266" b="9884"/>
          <a:stretch/>
        </p:blipFill>
        <p:spPr>
          <a:xfrm>
            <a:off x="7633648" y="2692550"/>
            <a:ext cx="1854906" cy="1855596"/>
          </a:xfrm>
          <a:prstGeom prst="ellipse">
            <a:avLst/>
          </a:prstGeom>
          <a:ln w="25400">
            <a:solidFill>
              <a:srgbClr val="FF0D73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DA658A-80D3-4228-9D44-618F833E2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88" y="2692895"/>
            <a:ext cx="1854906" cy="1854906"/>
          </a:xfrm>
          <a:prstGeom prst="ellipse">
            <a:avLst/>
          </a:prstGeom>
          <a:ln w="25400">
            <a:solidFill>
              <a:srgbClr val="FF0D73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F1B4D5A-5BAA-47A2-AE6C-D1156034A63C}"/>
              </a:ext>
            </a:extLst>
          </p:cNvPr>
          <p:cNvSpPr/>
          <p:nvPr/>
        </p:nvSpPr>
        <p:spPr>
          <a:xfrm>
            <a:off x="5296848" y="4777770"/>
            <a:ext cx="1854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50% off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D15D57-66C7-47BF-8D01-D4D4864F10A8}"/>
              </a:ext>
            </a:extLst>
          </p:cNvPr>
          <p:cNvSpPr/>
          <p:nvPr/>
        </p:nvSpPr>
        <p:spPr>
          <a:xfrm>
            <a:off x="7633648" y="4777770"/>
            <a:ext cx="1854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30% off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FE67BE-22B6-4371-9B55-D177E894BBA6}"/>
              </a:ext>
            </a:extLst>
          </p:cNvPr>
          <p:cNvSpPr/>
          <p:nvPr/>
        </p:nvSpPr>
        <p:spPr>
          <a:xfrm>
            <a:off x="9970448" y="4777770"/>
            <a:ext cx="1854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10% off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0F18E2D-AE65-48D8-B080-501000485A0F}"/>
              </a:ext>
            </a:extLst>
          </p:cNvPr>
          <p:cNvSpPr/>
          <p:nvPr/>
        </p:nvSpPr>
        <p:spPr>
          <a:xfrm>
            <a:off x="6969060" y="5600700"/>
            <a:ext cx="3001388" cy="533400"/>
          </a:xfrm>
          <a:prstGeom prst="roundRect">
            <a:avLst>
              <a:gd name="adj" fmla="val 50000"/>
            </a:avLst>
          </a:prstGeom>
          <a:solidFill>
            <a:srgbClr val="780CE8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Oswald" panose="02000303000000000000" pitchFamily="2" charset="0"/>
              </a:rPr>
              <a:t>$179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8C9EBE-E227-4B21-9CDB-16340495865E}"/>
              </a:ext>
            </a:extLst>
          </p:cNvPr>
          <p:cNvSpPr/>
          <p:nvPr/>
        </p:nvSpPr>
        <p:spPr>
          <a:xfrm>
            <a:off x="191432" y="586770"/>
            <a:ext cx="34307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Oswald bold" panose="02000803000000000000" pitchFamily="2" charset="0"/>
              </a:rPr>
              <a:t>BROWLINE</a:t>
            </a:r>
          </a:p>
          <a:p>
            <a:r>
              <a:rPr lang="en-GB" sz="6000" dirty="0">
                <a:solidFill>
                  <a:srgbClr val="FF0D73"/>
                </a:solidFill>
                <a:latin typeface="Oswald bold" panose="02000803000000000000" pitchFamily="2" charset="0"/>
              </a:rPr>
              <a:t>REGULAR</a:t>
            </a:r>
            <a:endParaRPr lang="en-US" sz="6000" dirty="0">
              <a:solidFill>
                <a:srgbClr val="FF0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8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B50EDD5-D7BE-4B94-8625-5154E5357ACE}"/>
              </a:ext>
            </a:extLst>
          </p:cNvPr>
          <p:cNvSpPr/>
          <p:nvPr/>
        </p:nvSpPr>
        <p:spPr>
          <a:xfrm>
            <a:off x="1860067" y="5600700"/>
            <a:ext cx="3583692" cy="533400"/>
          </a:xfrm>
          <a:prstGeom prst="roundRect">
            <a:avLst>
              <a:gd name="adj" fmla="val 50000"/>
            </a:avLst>
          </a:prstGeom>
          <a:solidFill>
            <a:srgbClr val="FF0D73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Oswald" panose="02000303000000000000" pitchFamily="2" charset="0"/>
              </a:rPr>
              <a:t>$200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607BBC-AD76-4CA0-BFC1-9CF62B260BE4}"/>
              </a:ext>
            </a:extLst>
          </p:cNvPr>
          <p:cNvSpPr/>
          <p:nvPr/>
        </p:nvSpPr>
        <p:spPr>
          <a:xfrm flipH="1">
            <a:off x="7620000" y="0"/>
            <a:ext cx="4572000" cy="6858000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3035300 h 6858000"/>
              <a:gd name="connsiteX3" fmla="*/ 4178300 w 4572000"/>
              <a:gd name="connsiteY3" fmla="*/ 3429000 h 6858000"/>
              <a:gd name="connsiteX4" fmla="*/ 4572000 w 4572000"/>
              <a:gd name="connsiteY4" fmla="*/ 3822700 h 6858000"/>
              <a:gd name="connsiteX5" fmla="*/ 4572000 w 4572000"/>
              <a:gd name="connsiteY5" fmla="*/ 6858000 h 6858000"/>
              <a:gd name="connsiteX6" fmla="*/ 0 w 4572000"/>
              <a:gd name="connsiteY6" fmla="*/ 6858000 h 6858000"/>
              <a:gd name="connsiteX7" fmla="*/ 0 w 457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6858000">
                <a:moveTo>
                  <a:pt x="0" y="0"/>
                </a:moveTo>
                <a:lnTo>
                  <a:pt x="4572000" y="0"/>
                </a:lnTo>
                <a:lnTo>
                  <a:pt x="4572000" y="3035300"/>
                </a:lnTo>
                <a:cubicBezTo>
                  <a:pt x="4354565" y="3035300"/>
                  <a:pt x="4178300" y="3211565"/>
                  <a:pt x="4178300" y="3429000"/>
                </a:cubicBezTo>
                <a:cubicBezTo>
                  <a:pt x="4178300" y="3646435"/>
                  <a:pt x="4354565" y="3822700"/>
                  <a:pt x="4572000" y="3822700"/>
                </a:cubicBezTo>
                <a:lnTo>
                  <a:pt x="457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0000" t="-10000" r="-10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4C1545-04FA-48CC-8A5E-98E911B1B6A5}"/>
              </a:ext>
            </a:extLst>
          </p:cNvPr>
          <p:cNvSpPr/>
          <p:nvPr/>
        </p:nvSpPr>
        <p:spPr>
          <a:xfrm>
            <a:off x="479007" y="586770"/>
            <a:ext cx="3696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bold" panose="02000803000000000000" pitchFamily="2" charset="0"/>
              </a:rPr>
              <a:t>EXCLUSIVE </a:t>
            </a:r>
            <a:r>
              <a:rPr lang="en-GB" sz="3600" dirty="0">
                <a:solidFill>
                  <a:srgbClr val="FF0D73"/>
                </a:solidFill>
                <a:latin typeface="Oswald bold" panose="02000803000000000000" pitchFamily="2" charset="0"/>
              </a:rPr>
              <a:t>OFFERS</a:t>
            </a:r>
            <a:endParaRPr lang="en-US" sz="3600" dirty="0">
              <a:solidFill>
                <a:srgbClr val="FF0D7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BD8-E0D5-4E7F-968C-260519E002B4}"/>
              </a:ext>
            </a:extLst>
          </p:cNvPr>
          <p:cNvSpPr/>
          <p:nvPr/>
        </p:nvSpPr>
        <p:spPr>
          <a:xfrm>
            <a:off x="479007" y="1386870"/>
            <a:ext cx="623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Fashion Metal Frame Optical Glasses Classic Eyeglasses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Oswald" panose="02000303000000000000" pitchFamily="2" charset="0"/>
            </a:endParaRPr>
          </a:p>
        </p:txBody>
      </p:sp>
      <p:pic>
        <p:nvPicPr>
          <p:cNvPr id="18" name="Picture 17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FD203946-FF30-4AAA-9E0E-1CA50EBDC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17561"/>
          <a:stretch/>
        </p:blipFill>
        <p:spPr>
          <a:xfrm>
            <a:off x="479007" y="2692550"/>
            <a:ext cx="1854906" cy="1855596"/>
          </a:xfrm>
          <a:prstGeom prst="ellipse">
            <a:avLst/>
          </a:prstGeom>
          <a:ln w="25400">
            <a:solidFill>
              <a:srgbClr val="FF0D73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94DA25-2BBB-45E4-BCC5-629A242E27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9884" r="23266" b="9884"/>
          <a:stretch/>
        </p:blipFill>
        <p:spPr>
          <a:xfrm>
            <a:off x="2815807" y="2692550"/>
            <a:ext cx="1854906" cy="1855596"/>
          </a:xfrm>
          <a:prstGeom prst="ellipse">
            <a:avLst/>
          </a:prstGeom>
          <a:ln w="25400">
            <a:solidFill>
              <a:srgbClr val="FF0D73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DA658A-80D3-4228-9D44-618F833E2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47" y="2692895"/>
            <a:ext cx="1854906" cy="1854906"/>
          </a:xfrm>
          <a:prstGeom prst="ellipse">
            <a:avLst/>
          </a:prstGeom>
          <a:ln w="25400">
            <a:solidFill>
              <a:srgbClr val="FF0D73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F1B4D5A-5BAA-47A2-AE6C-D1156034A63C}"/>
              </a:ext>
            </a:extLst>
          </p:cNvPr>
          <p:cNvSpPr/>
          <p:nvPr/>
        </p:nvSpPr>
        <p:spPr>
          <a:xfrm>
            <a:off x="479007" y="4777770"/>
            <a:ext cx="1854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50% off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D15D57-66C7-47BF-8D01-D4D4864F10A8}"/>
              </a:ext>
            </a:extLst>
          </p:cNvPr>
          <p:cNvSpPr/>
          <p:nvPr/>
        </p:nvSpPr>
        <p:spPr>
          <a:xfrm>
            <a:off x="2815807" y="4777770"/>
            <a:ext cx="1854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20% off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FE67BE-22B6-4371-9B55-D177E894BBA6}"/>
              </a:ext>
            </a:extLst>
          </p:cNvPr>
          <p:cNvSpPr/>
          <p:nvPr/>
        </p:nvSpPr>
        <p:spPr>
          <a:xfrm>
            <a:off x="5152607" y="4777770"/>
            <a:ext cx="1854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10% off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0F18E2D-AE65-48D8-B080-501000485A0F}"/>
              </a:ext>
            </a:extLst>
          </p:cNvPr>
          <p:cNvSpPr/>
          <p:nvPr/>
        </p:nvSpPr>
        <p:spPr>
          <a:xfrm>
            <a:off x="2151219" y="5600700"/>
            <a:ext cx="3001388" cy="533400"/>
          </a:xfrm>
          <a:prstGeom prst="roundRect">
            <a:avLst>
              <a:gd name="adj" fmla="val 50000"/>
            </a:avLst>
          </a:prstGeom>
          <a:solidFill>
            <a:srgbClr val="780CE8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Oswald" panose="02000303000000000000" pitchFamily="2" charset="0"/>
              </a:rPr>
              <a:t>$199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8C9EBE-E227-4B21-9CDB-16340495865E}"/>
              </a:ext>
            </a:extLst>
          </p:cNvPr>
          <p:cNvSpPr/>
          <p:nvPr/>
        </p:nvSpPr>
        <p:spPr>
          <a:xfrm>
            <a:off x="7811432" y="4524971"/>
            <a:ext cx="292099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FF0D73"/>
                </a:solidFill>
                <a:latin typeface="Oswald bold" panose="02000803000000000000" pitchFamily="2" charset="0"/>
              </a:rPr>
              <a:t>AVIATOR</a:t>
            </a:r>
            <a:br>
              <a:rPr lang="en-GB" sz="6000" dirty="0">
                <a:solidFill>
                  <a:srgbClr val="FF0D73"/>
                </a:solidFill>
                <a:latin typeface="Oswald bold" panose="02000803000000000000" pitchFamily="2" charset="0"/>
              </a:rPr>
            </a:br>
            <a:r>
              <a:rPr lang="en-GB" sz="6000" dirty="0">
                <a:solidFill>
                  <a:schemeClr val="bg1"/>
                </a:solidFill>
                <a:latin typeface="Oswald bold" panose="02000803000000000000" pitchFamily="2" charset="0"/>
              </a:rPr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2020114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38AC0E-7D2B-4AC4-9A14-E6252CF4D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08" r="32576"/>
          <a:stretch/>
        </p:blipFill>
        <p:spPr>
          <a:xfrm>
            <a:off x="5892800" y="1"/>
            <a:ext cx="3149600" cy="6857998"/>
          </a:xfrm>
          <a:prstGeom prst="rect">
            <a:avLst/>
          </a:prstGeom>
        </p:spPr>
      </p:pic>
      <p:pic>
        <p:nvPicPr>
          <p:cNvPr id="5" name="Picture 4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B53C935E-52D8-4F93-8E75-7C9349FBC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4785" r="25120" b="4785"/>
          <a:stretch/>
        </p:blipFill>
        <p:spPr>
          <a:xfrm>
            <a:off x="9042400" y="0"/>
            <a:ext cx="31496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BDBA3-BAAB-43B1-BBB7-33120F5665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60" r="34160"/>
          <a:stretch/>
        </p:blipFill>
        <p:spPr>
          <a:xfrm>
            <a:off x="2743200" y="0"/>
            <a:ext cx="3149600" cy="68579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85E1B4-9F20-4D98-BA2A-67BBDEAF90F1}"/>
              </a:ext>
            </a:extLst>
          </p:cNvPr>
          <p:cNvSpPr/>
          <p:nvPr/>
        </p:nvSpPr>
        <p:spPr>
          <a:xfrm>
            <a:off x="2743200" y="0"/>
            <a:ext cx="3149600" cy="6857998"/>
          </a:xfrm>
          <a:prstGeom prst="rect">
            <a:avLst/>
          </a:prstGeom>
          <a:solidFill>
            <a:srgbClr val="FF0D73">
              <a:alpha val="40000"/>
            </a:srgbClr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A2005-E41D-45CE-8FC3-AA6FADB6ACD8}"/>
              </a:ext>
            </a:extLst>
          </p:cNvPr>
          <p:cNvSpPr/>
          <p:nvPr/>
        </p:nvSpPr>
        <p:spPr>
          <a:xfrm>
            <a:off x="261292" y="586770"/>
            <a:ext cx="2264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bold" panose="02000803000000000000" pitchFamily="2" charset="0"/>
              </a:rPr>
              <a:t>EXCLUSIVE </a:t>
            </a:r>
            <a:r>
              <a:rPr lang="en-GB" sz="3600" dirty="0">
                <a:solidFill>
                  <a:srgbClr val="FF0D73"/>
                </a:solidFill>
                <a:latin typeface="Oswald bold" panose="02000803000000000000" pitchFamily="2" charset="0"/>
              </a:rPr>
              <a:t>OFFERS</a:t>
            </a:r>
            <a:endParaRPr lang="en-US" sz="3600" dirty="0">
              <a:solidFill>
                <a:srgbClr val="FF0D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9466E-9DF9-4AFD-A38F-6F26E20FB7F7}"/>
              </a:ext>
            </a:extLst>
          </p:cNvPr>
          <p:cNvSpPr/>
          <p:nvPr/>
        </p:nvSpPr>
        <p:spPr>
          <a:xfrm>
            <a:off x="261292" y="1951671"/>
            <a:ext cx="2094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50% off NOW, If you share our product to your Facebook, we will offer you 50% off discount code!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63582F-EBCC-44A3-8DE9-30A69E420C1F}"/>
              </a:ext>
            </a:extLst>
          </p:cNvPr>
          <p:cNvSpPr/>
          <p:nvPr/>
        </p:nvSpPr>
        <p:spPr>
          <a:xfrm>
            <a:off x="261292" y="4972587"/>
            <a:ext cx="2264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bold" panose="02000803000000000000" pitchFamily="2" charset="0"/>
              </a:rPr>
              <a:t>LIMITED </a:t>
            </a:r>
            <a:r>
              <a:rPr lang="en-GB" sz="3600" dirty="0">
                <a:solidFill>
                  <a:srgbClr val="410DFF"/>
                </a:solidFill>
                <a:latin typeface="Oswald bold" panose="02000803000000000000" pitchFamily="2" charset="0"/>
              </a:rPr>
              <a:t>TIME OFFER</a:t>
            </a:r>
            <a:endParaRPr lang="en-US" sz="3600" dirty="0">
              <a:solidFill>
                <a:srgbClr val="410D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90A14F-6A3D-4726-9BC5-3822943DB99B}"/>
              </a:ext>
            </a:extLst>
          </p:cNvPr>
          <p:cNvGrpSpPr/>
          <p:nvPr/>
        </p:nvGrpSpPr>
        <p:grpSpPr>
          <a:xfrm>
            <a:off x="2743201" y="2248584"/>
            <a:ext cx="3149600" cy="2360830"/>
            <a:chOff x="2743201" y="2019609"/>
            <a:chExt cx="3149600" cy="2360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1DFEFA-85A4-4319-A7CE-A3BFFCAB815E}"/>
                </a:ext>
              </a:extLst>
            </p:cNvPr>
            <p:cNvSpPr/>
            <p:nvPr/>
          </p:nvSpPr>
          <p:spPr>
            <a:xfrm>
              <a:off x="2743201" y="2782669"/>
              <a:ext cx="3149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Oswald" panose="02000303000000000000" pitchFamily="2" charset="0"/>
                </a:rPr>
                <a:t>Colours: Transparent, Black, Blue, Leopard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5D10DD-6FFF-4A7A-AFD9-8CECE57E9454}"/>
                </a:ext>
              </a:extLst>
            </p:cNvPr>
            <p:cNvSpPr/>
            <p:nvPr/>
          </p:nvSpPr>
          <p:spPr>
            <a:xfrm>
              <a:off x="3185904" y="2019609"/>
              <a:ext cx="22641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dirty="0">
                  <a:solidFill>
                    <a:schemeClr val="bg1"/>
                  </a:solidFill>
                  <a:latin typeface="Oswald bold" panose="02000803000000000000" pitchFamily="2" charset="0"/>
                </a:rPr>
                <a:t>BROWLINE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6671BDF-5AD1-4490-BFC3-800838407DC1}"/>
                </a:ext>
              </a:extLst>
            </p:cNvPr>
            <p:cNvSpPr/>
            <p:nvPr/>
          </p:nvSpPr>
          <p:spPr>
            <a:xfrm>
              <a:off x="3185903" y="3734107"/>
              <a:ext cx="2264194" cy="64633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Oswald" panose="02000303000000000000" pitchFamily="2" charset="0"/>
                </a:rPr>
                <a:t>$149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42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r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38AC0E-7D2B-4AC4-9A14-E6252CF4D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08" r="32576"/>
          <a:stretch/>
        </p:blipFill>
        <p:spPr>
          <a:xfrm>
            <a:off x="5892800" y="1"/>
            <a:ext cx="3149600" cy="6857998"/>
          </a:xfrm>
          <a:prstGeom prst="rect">
            <a:avLst/>
          </a:prstGeom>
        </p:spPr>
      </p:pic>
      <p:pic>
        <p:nvPicPr>
          <p:cNvPr id="5" name="Picture 4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B53C935E-52D8-4F93-8E75-7C9349FBC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4785" r="25120" b="4785"/>
          <a:stretch/>
        </p:blipFill>
        <p:spPr>
          <a:xfrm>
            <a:off x="9042400" y="0"/>
            <a:ext cx="31496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BDBA3-BAAB-43B1-BBB7-33120F5665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60" r="34160"/>
          <a:stretch/>
        </p:blipFill>
        <p:spPr>
          <a:xfrm>
            <a:off x="2743200" y="0"/>
            <a:ext cx="3149600" cy="68579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85E1B4-9F20-4D98-BA2A-67BBDEAF90F1}"/>
              </a:ext>
            </a:extLst>
          </p:cNvPr>
          <p:cNvSpPr/>
          <p:nvPr/>
        </p:nvSpPr>
        <p:spPr>
          <a:xfrm>
            <a:off x="5892799" y="0"/>
            <a:ext cx="3149600" cy="6857998"/>
          </a:xfrm>
          <a:prstGeom prst="rect">
            <a:avLst/>
          </a:prstGeom>
          <a:solidFill>
            <a:srgbClr val="FF0D73">
              <a:alpha val="40000"/>
            </a:srgbClr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A2005-E41D-45CE-8FC3-AA6FADB6ACD8}"/>
              </a:ext>
            </a:extLst>
          </p:cNvPr>
          <p:cNvSpPr/>
          <p:nvPr/>
        </p:nvSpPr>
        <p:spPr>
          <a:xfrm>
            <a:off x="261292" y="586770"/>
            <a:ext cx="2264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bold" panose="02000803000000000000" pitchFamily="2" charset="0"/>
              </a:rPr>
              <a:t>EXCLUSIVE </a:t>
            </a:r>
            <a:r>
              <a:rPr lang="en-GB" sz="3600" dirty="0">
                <a:solidFill>
                  <a:srgbClr val="FF0D73"/>
                </a:solidFill>
                <a:latin typeface="Oswald bold" panose="02000803000000000000" pitchFamily="2" charset="0"/>
              </a:rPr>
              <a:t>OFFERS</a:t>
            </a:r>
            <a:endParaRPr lang="en-US" sz="3600" dirty="0">
              <a:solidFill>
                <a:srgbClr val="FF0D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9466E-9DF9-4AFD-A38F-6F26E20FB7F7}"/>
              </a:ext>
            </a:extLst>
          </p:cNvPr>
          <p:cNvSpPr/>
          <p:nvPr/>
        </p:nvSpPr>
        <p:spPr>
          <a:xfrm>
            <a:off x="261292" y="1787099"/>
            <a:ext cx="2094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20% off NOW, If you share our product to your Facebook, we will offer you 20% off discount code!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63582F-EBCC-44A3-8DE9-30A69E420C1F}"/>
              </a:ext>
            </a:extLst>
          </p:cNvPr>
          <p:cNvSpPr/>
          <p:nvPr/>
        </p:nvSpPr>
        <p:spPr>
          <a:xfrm>
            <a:off x="261292" y="4972587"/>
            <a:ext cx="2264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bold" panose="02000803000000000000" pitchFamily="2" charset="0"/>
              </a:rPr>
              <a:t>LIMITED </a:t>
            </a:r>
            <a:r>
              <a:rPr lang="en-GB" sz="3600" dirty="0">
                <a:solidFill>
                  <a:srgbClr val="410DFF"/>
                </a:solidFill>
                <a:latin typeface="Oswald bold" panose="02000803000000000000" pitchFamily="2" charset="0"/>
              </a:rPr>
              <a:t>TIME OFFER</a:t>
            </a:r>
            <a:endParaRPr lang="en-US" sz="3600" dirty="0">
              <a:solidFill>
                <a:srgbClr val="410D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90A14F-6A3D-4726-9BC5-3822943DB99B}"/>
              </a:ext>
            </a:extLst>
          </p:cNvPr>
          <p:cNvGrpSpPr/>
          <p:nvPr/>
        </p:nvGrpSpPr>
        <p:grpSpPr>
          <a:xfrm>
            <a:off x="5892800" y="2248584"/>
            <a:ext cx="3149600" cy="2360830"/>
            <a:chOff x="2743201" y="2019609"/>
            <a:chExt cx="3149600" cy="2360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1DFEFA-85A4-4319-A7CE-A3BFFCAB815E}"/>
                </a:ext>
              </a:extLst>
            </p:cNvPr>
            <p:cNvSpPr/>
            <p:nvPr/>
          </p:nvSpPr>
          <p:spPr>
            <a:xfrm>
              <a:off x="2743201" y="2782669"/>
              <a:ext cx="3149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Oswald" panose="02000303000000000000" pitchFamily="2" charset="0"/>
                </a:rPr>
                <a:t>Colours: Transparent, Black, Blue, Leopard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5D10DD-6FFF-4A7A-AFD9-8CECE57E9454}"/>
                </a:ext>
              </a:extLst>
            </p:cNvPr>
            <p:cNvSpPr/>
            <p:nvPr/>
          </p:nvSpPr>
          <p:spPr>
            <a:xfrm>
              <a:off x="3185904" y="2019609"/>
              <a:ext cx="22641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dirty="0">
                  <a:solidFill>
                    <a:schemeClr val="bg1"/>
                  </a:solidFill>
                  <a:latin typeface="Oswald bold" panose="02000803000000000000" pitchFamily="2" charset="0"/>
                </a:rPr>
                <a:t>UNISEX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6671BDF-5AD1-4490-BFC3-800838407DC1}"/>
                </a:ext>
              </a:extLst>
            </p:cNvPr>
            <p:cNvSpPr/>
            <p:nvPr/>
          </p:nvSpPr>
          <p:spPr>
            <a:xfrm>
              <a:off x="3185903" y="3734107"/>
              <a:ext cx="2264194" cy="64633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Oswald" panose="02000303000000000000" pitchFamily="2" charset="0"/>
                </a:rPr>
                <a:t>$119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228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38AC0E-7D2B-4AC4-9A14-E6252CF4D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08" r="32576"/>
          <a:stretch/>
        </p:blipFill>
        <p:spPr>
          <a:xfrm>
            <a:off x="5892800" y="1"/>
            <a:ext cx="3149600" cy="6857998"/>
          </a:xfrm>
          <a:prstGeom prst="rect">
            <a:avLst/>
          </a:prstGeom>
        </p:spPr>
      </p:pic>
      <p:pic>
        <p:nvPicPr>
          <p:cNvPr id="5" name="Picture 4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B53C935E-52D8-4F93-8E75-7C9349FBC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4785" r="25120" b="4785"/>
          <a:stretch/>
        </p:blipFill>
        <p:spPr>
          <a:xfrm>
            <a:off x="9042400" y="0"/>
            <a:ext cx="31496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BDBA3-BAAB-43B1-BBB7-33120F5665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60" r="34160"/>
          <a:stretch/>
        </p:blipFill>
        <p:spPr>
          <a:xfrm>
            <a:off x="2743200" y="0"/>
            <a:ext cx="3149600" cy="68579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85E1B4-9F20-4D98-BA2A-67BBDEAF90F1}"/>
              </a:ext>
            </a:extLst>
          </p:cNvPr>
          <p:cNvSpPr/>
          <p:nvPr/>
        </p:nvSpPr>
        <p:spPr>
          <a:xfrm>
            <a:off x="9042399" y="0"/>
            <a:ext cx="3149600" cy="6857998"/>
          </a:xfrm>
          <a:prstGeom prst="rect">
            <a:avLst/>
          </a:prstGeom>
          <a:solidFill>
            <a:srgbClr val="FF0D73">
              <a:alpha val="40000"/>
            </a:srgbClr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A2005-E41D-45CE-8FC3-AA6FADB6ACD8}"/>
              </a:ext>
            </a:extLst>
          </p:cNvPr>
          <p:cNvSpPr/>
          <p:nvPr/>
        </p:nvSpPr>
        <p:spPr>
          <a:xfrm>
            <a:off x="261292" y="586770"/>
            <a:ext cx="2264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bold" panose="02000803000000000000" pitchFamily="2" charset="0"/>
              </a:rPr>
              <a:t>EXCLUSIVE </a:t>
            </a:r>
            <a:r>
              <a:rPr lang="en-GB" sz="3600" dirty="0">
                <a:solidFill>
                  <a:srgbClr val="FF0D73"/>
                </a:solidFill>
                <a:latin typeface="Oswald bold" panose="02000803000000000000" pitchFamily="2" charset="0"/>
              </a:rPr>
              <a:t>OFFERS</a:t>
            </a:r>
            <a:endParaRPr lang="en-US" sz="3600" dirty="0">
              <a:solidFill>
                <a:srgbClr val="FF0D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9466E-9DF9-4AFD-A38F-6F26E20FB7F7}"/>
              </a:ext>
            </a:extLst>
          </p:cNvPr>
          <p:cNvSpPr/>
          <p:nvPr/>
        </p:nvSpPr>
        <p:spPr>
          <a:xfrm>
            <a:off x="261292" y="1787099"/>
            <a:ext cx="2094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10% off NOW, If you share our product to your Facebook, we will offer you 10% off discount code!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63582F-EBCC-44A3-8DE9-30A69E420C1F}"/>
              </a:ext>
            </a:extLst>
          </p:cNvPr>
          <p:cNvSpPr/>
          <p:nvPr/>
        </p:nvSpPr>
        <p:spPr>
          <a:xfrm>
            <a:off x="261292" y="4972587"/>
            <a:ext cx="2264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bold" panose="02000803000000000000" pitchFamily="2" charset="0"/>
              </a:rPr>
              <a:t>LIMITED </a:t>
            </a:r>
            <a:r>
              <a:rPr lang="en-GB" sz="3600" dirty="0">
                <a:solidFill>
                  <a:srgbClr val="410DFF"/>
                </a:solidFill>
                <a:latin typeface="Oswald bold" panose="02000803000000000000" pitchFamily="2" charset="0"/>
              </a:rPr>
              <a:t>TIME OFFER</a:t>
            </a:r>
            <a:endParaRPr lang="en-US" sz="3600" dirty="0">
              <a:solidFill>
                <a:srgbClr val="410D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90A14F-6A3D-4726-9BC5-3822943DB99B}"/>
              </a:ext>
            </a:extLst>
          </p:cNvPr>
          <p:cNvGrpSpPr/>
          <p:nvPr/>
        </p:nvGrpSpPr>
        <p:grpSpPr>
          <a:xfrm>
            <a:off x="9042400" y="2248584"/>
            <a:ext cx="3149600" cy="2360830"/>
            <a:chOff x="2743201" y="2019609"/>
            <a:chExt cx="3149600" cy="2360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1DFEFA-85A4-4319-A7CE-A3BFFCAB815E}"/>
                </a:ext>
              </a:extLst>
            </p:cNvPr>
            <p:cNvSpPr/>
            <p:nvPr/>
          </p:nvSpPr>
          <p:spPr>
            <a:xfrm>
              <a:off x="2743201" y="2782669"/>
              <a:ext cx="3149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Oswald" panose="02000303000000000000" pitchFamily="2" charset="0"/>
                </a:rPr>
                <a:t>Colours: Transparent, Black, Blue, Leopard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5D10DD-6FFF-4A7A-AFD9-8CECE57E9454}"/>
                </a:ext>
              </a:extLst>
            </p:cNvPr>
            <p:cNvSpPr/>
            <p:nvPr/>
          </p:nvSpPr>
          <p:spPr>
            <a:xfrm>
              <a:off x="3185904" y="2019609"/>
              <a:ext cx="22641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dirty="0">
                  <a:solidFill>
                    <a:schemeClr val="bg1"/>
                  </a:solidFill>
                  <a:latin typeface="Oswald bold" panose="02000803000000000000" pitchFamily="2" charset="0"/>
                </a:rPr>
                <a:t>VINTAGE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6671BDF-5AD1-4490-BFC3-800838407DC1}"/>
                </a:ext>
              </a:extLst>
            </p:cNvPr>
            <p:cNvSpPr/>
            <p:nvPr/>
          </p:nvSpPr>
          <p:spPr>
            <a:xfrm>
              <a:off x="3185903" y="3734107"/>
              <a:ext cx="2264194" cy="64633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Oswald" panose="02000303000000000000" pitchFamily="2" charset="0"/>
                </a:rPr>
                <a:t>$99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949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ACBCF-94EB-4F6B-B5B7-F9F458F4D922}"/>
              </a:ext>
            </a:extLst>
          </p:cNvPr>
          <p:cNvSpPr/>
          <p:nvPr/>
        </p:nvSpPr>
        <p:spPr>
          <a:xfrm>
            <a:off x="609600" y="2278742"/>
            <a:ext cx="10987314" cy="3430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55329-359D-4204-A20C-40CE2063F759}"/>
              </a:ext>
            </a:extLst>
          </p:cNvPr>
          <p:cNvSpPr/>
          <p:nvPr/>
        </p:nvSpPr>
        <p:spPr>
          <a:xfrm>
            <a:off x="3889846" y="388985"/>
            <a:ext cx="4426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0D73"/>
                </a:solidFill>
                <a:latin typeface="Oswald bold" panose="02000803000000000000" pitchFamily="2" charset="0"/>
              </a:rPr>
              <a:t>HOT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bold" panose="02000803000000000000" pitchFamily="2" charset="0"/>
              </a:rPr>
              <a:t> COLLECTION</a:t>
            </a:r>
            <a:endParaRPr lang="en-US" sz="3600" dirty="0">
              <a:solidFill>
                <a:srgbClr val="FF0D7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6C767-48DE-4CF9-B782-A3B7716B598F}"/>
              </a:ext>
            </a:extLst>
          </p:cNvPr>
          <p:cNvSpPr/>
          <p:nvPr/>
        </p:nvSpPr>
        <p:spPr>
          <a:xfrm>
            <a:off x="762017" y="1148470"/>
            <a:ext cx="10682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100% Protection Against Harmful UVA/UVB Rays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Oswald" panose="02000303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F25BFD-B63D-4475-A9A1-42848F391E30}"/>
              </a:ext>
            </a:extLst>
          </p:cNvPr>
          <p:cNvSpPr/>
          <p:nvPr/>
        </p:nvSpPr>
        <p:spPr>
          <a:xfrm>
            <a:off x="3982476" y="2628003"/>
            <a:ext cx="2200585" cy="2730476"/>
          </a:xfrm>
          <a:prstGeom prst="rect">
            <a:avLst/>
          </a:prstGeom>
          <a:solidFill>
            <a:srgbClr val="410DFF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627953-D75A-4324-A2C5-02F497AD36B2}"/>
              </a:ext>
            </a:extLst>
          </p:cNvPr>
          <p:cNvSpPr/>
          <p:nvPr/>
        </p:nvSpPr>
        <p:spPr>
          <a:xfrm>
            <a:off x="3976931" y="3429000"/>
            <a:ext cx="2200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00" dirty="0">
              <a:solidFill>
                <a:schemeClr val="bg1"/>
              </a:solidFill>
              <a:latin typeface="Oswald" panose="02000303000000000000" pitchFamily="2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Glasses frame width: 142 mm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 Glasses frame high: 53 mm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 Glasses leg length: 143 mm </a:t>
            </a:r>
          </a:p>
        </p:txBody>
      </p:sp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3035A134-618F-49F0-A0EA-F70EBD95E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3565" r="3699" b="33681"/>
          <a:stretch/>
        </p:blipFill>
        <p:spPr>
          <a:xfrm>
            <a:off x="762017" y="2629792"/>
            <a:ext cx="3214914" cy="2728687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166B35-406A-46AE-BB49-496C2D01EAD2}"/>
              </a:ext>
            </a:extLst>
          </p:cNvPr>
          <p:cNvSpPr/>
          <p:nvPr/>
        </p:nvSpPr>
        <p:spPr>
          <a:xfrm>
            <a:off x="3976931" y="2743533"/>
            <a:ext cx="2200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Oswald bold" panose="02000803000000000000" pitchFamily="2" charset="0"/>
              </a:rPr>
              <a:t>CLASSIC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2FAACB-8A0E-4680-8DE9-74640E7B615B}"/>
              </a:ext>
            </a:extLst>
          </p:cNvPr>
          <p:cNvSpPr/>
          <p:nvPr/>
        </p:nvSpPr>
        <p:spPr>
          <a:xfrm>
            <a:off x="9223796" y="2629793"/>
            <a:ext cx="2220700" cy="2730476"/>
          </a:xfrm>
          <a:prstGeom prst="rect">
            <a:avLst/>
          </a:prstGeom>
          <a:solidFill>
            <a:srgbClr val="E80CD8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CE2D0B-5E67-468E-B6E7-923768010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22741" r="14023" b="27399"/>
          <a:stretch/>
        </p:blipFill>
        <p:spPr>
          <a:xfrm>
            <a:off x="6177516" y="2629792"/>
            <a:ext cx="3051825" cy="2728687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025F6E-9DEC-4701-A313-7FA5E7CB95A2}"/>
              </a:ext>
            </a:extLst>
          </p:cNvPr>
          <p:cNvSpPr/>
          <p:nvPr/>
        </p:nvSpPr>
        <p:spPr>
          <a:xfrm>
            <a:off x="9334528" y="2743533"/>
            <a:ext cx="1937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Oswald bold" panose="02000803000000000000" pitchFamily="2" charset="0"/>
              </a:rPr>
              <a:t>CLASSIC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569805-050E-4AE9-A7BE-46E9ABF7EBEA}"/>
              </a:ext>
            </a:extLst>
          </p:cNvPr>
          <p:cNvSpPr/>
          <p:nvPr/>
        </p:nvSpPr>
        <p:spPr>
          <a:xfrm>
            <a:off x="9229341" y="3429000"/>
            <a:ext cx="214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00" dirty="0">
              <a:solidFill>
                <a:schemeClr val="bg1"/>
              </a:solidFill>
              <a:latin typeface="Oswald" panose="02000303000000000000" pitchFamily="2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Glasses frame width: 142 mm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 Glasses frame high: 53 mm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 Glasses leg length: 143 mm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6BA58B-E008-406E-8D92-9D5668C65520}"/>
              </a:ext>
            </a:extLst>
          </p:cNvPr>
          <p:cNvSpPr/>
          <p:nvPr/>
        </p:nvSpPr>
        <p:spPr>
          <a:xfrm>
            <a:off x="762017" y="5821431"/>
            <a:ext cx="10682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All original designs from AVF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E7E259-722C-4491-B74E-1F1ED994B90E}"/>
              </a:ext>
            </a:extLst>
          </p:cNvPr>
          <p:cNvSpPr/>
          <p:nvPr/>
        </p:nvSpPr>
        <p:spPr>
          <a:xfrm>
            <a:off x="4778902" y="6280993"/>
            <a:ext cx="2634196" cy="392076"/>
          </a:xfrm>
          <a:prstGeom prst="roundRect">
            <a:avLst>
              <a:gd name="adj" fmla="val 50000"/>
            </a:avLst>
          </a:prstGeom>
          <a:solidFill>
            <a:srgbClr val="FF0D73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Oswald" panose="02000303000000000000" pitchFamily="2" charset="0"/>
              </a:rPr>
              <a:t>$200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B75AA5-7360-41FB-964A-16DC9A36F53E}"/>
              </a:ext>
            </a:extLst>
          </p:cNvPr>
          <p:cNvSpPr/>
          <p:nvPr/>
        </p:nvSpPr>
        <p:spPr>
          <a:xfrm>
            <a:off x="4992914" y="6280993"/>
            <a:ext cx="2206172" cy="392076"/>
          </a:xfrm>
          <a:prstGeom prst="roundRect">
            <a:avLst>
              <a:gd name="adj" fmla="val 50000"/>
            </a:avLst>
          </a:prstGeom>
          <a:solidFill>
            <a:srgbClr val="780CE8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swald" panose="02000303000000000000" pitchFamily="2" charset="0"/>
              </a:rPr>
              <a:t>$139</a:t>
            </a:r>
          </a:p>
        </p:txBody>
      </p:sp>
    </p:spTree>
    <p:extLst>
      <p:ext uri="{BB962C8B-B14F-4D97-AF65-F5344CB8AC3E}">
        <p14:creationId xmlns:p14="http://schemas.microsoft.com/office/powerpoint/2010/main" val="23879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ACBCF-94EB-4F6B-B5B7-F9F458F4D922}"/>
              </a:ext>
            </a:extLst>
          </p:cNvPr>
          <p:cNvSpPr/>
          <p:nvPr/>
        </p:nvSpPr>
        <p:spPr>
          <a:xfrm rot="5400000">
            <a:off x="4762961" y="321588"/>
            <a:ext cx="5471885" cy="62220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55329-359D-4204-A20C-40CE2063F759}"/>
              </a:ext>
            </a:extLst>
          </p:cNvPr>
          <p:cNvSpPr/>
          <p:nvPr/>
        </p:nvSpPr>
        <p:spPr>
          <a:xfrm>
            <a:off x="638629" y="1536055"/>
            <a:ext cx="3323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0D73"/>
                </a:solidFill>
                <a:latin typeface="Oswald bold" panose="02000803000000000000" pitchFamily="2" charset="0"/>
              </a:rPr>
              <a:t>HOT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bold" panose="02000803000000000000" pitchFamily="2" charset="0"/>
              </a:rPr>
              <a:t> COLLECTION</a:t>
            </a:r>
            <a:endParaRPr lang="en-US" sz="3600" dirty="0">
              <a:solidFill>
                <a:srgbClr val="FF0D7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6C767-48DE-4CF9-B782-A3B7716B598F}"/>
              </a:ext>
            </a:extLst>
          </p:cNvPr>
          <p:cNvSpPr/>
          <p:nvPr/>
        </p:nvSpPr>
        <p:spPr>
          <a:xfrm>
            <a:off x="638628" y="2361438"/>
            <a:ext cx="3425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50% off NOW, If you share our product to your Facebook, we will offer you 50% off discount code!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5A134-618F-49F0-A0EA-F70EBD95E8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3449" r="11051" b="2425"/>
          <a:stretch/>
        </p:blipFill>
        <p:spPr>
          <a:xfrm>
            <a:off x="4640936" y="926854"/>
            <a:ext cx="3124245" cy="2516726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EB02F0-18D0-472A-8BAB-8159CA2EC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531" r="9048" b="1143"/>
          <a:stretch/>
        </p:blipFill>
        <p:spPr>
          <a:xfrm>
            <a:off x="7154293" y="3429000"/>
            <a:ext cx="3124245" cy="2528404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FF3DF9F-3E89-4DBF-82F0-1D5F68BCFFEB}"/>
              </a:ext>
            </a:extLst>
          </p:cNvPr>
          <p:cNvSpPr/>
          <p:nvPr/>
        </p:nvSpPr>
        <p:spPr>
          <a:xfrm>
            <a:off x="4640936" y="3429000"/>
            <a:ext cx="2518903" cy="2528405"/>
          </a:xfrm>
          <a:prstGeom prst="rect">
            <a:avLst/>
          </a:prstGeom>
          <a:solidFill>
            <a:srgbClr val="E80CD8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E99F33-8E14-4FCF-8336-180DA00771AB}"/>
              </a:ext>
            </a:extLst>
          </p:cNvPr>
          <p:cNvSpPr/>
          <p:nvPr/>
        </p:nvSpPr>
        <p:spPr>
          <a:xfrm>
            <a:off x="4635391" y="4482790"/>
            <a:ext cx="2518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00" dirty="0">
              <a:solidFill>
                <a:schemeClr val="bg1"/>
              </a:solidFill>
              <a:latin typeface="Oswald" panose="02000303000000000000" pitchFamily="2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Glasses frame width: 142 mm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 Glasses frame high: 53 mm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 Glasses leg length: 143 mm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6FBA0C-D183-4604-9899-2D1465F67E86}"/>
              </a:ext>
            </a:extLst>
          </p:cNvPr>
          <p:cNvSpPr/>
          <p:nvPr/>
        </p:nvSpPr>
        <p:spPr>
          <a:xfrm>
            <a:off x="4635391" y="3774049"/>
            <a:ext cx="2518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Oswald bold" panose="02000803000000000000" pitchFamily="2" charset="0"/>
              </a:rPr>
              <a:t>CLASSIC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DA50C0-96A9-4095-8D7A-6322F69DFA16}"/>
              </a:ext>
            </a:extLst>
          </p:cNvPr>
          <p:cNvSpPr/>
          <p:nvPr/>
        </p:nvSpPr>
        <p:spPr>
          <a:xfrm>
            <a:off x="7765181" y="929832"/>
            <a:ext cx="2518903" cy="2499168"/>
          </a:xfrm>
          <a:prstGeom prst="rect">
            <a:avLst/>
          </a:prstGeom>
          <a:solidFill>
            <a:srgbClr val="410DFF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1A3E0D-2051-4A56-8976-18349C536B6F}"/>
              </a:ext>
            </a:extLst>
          </p:cNvPr>
          <p:cNvSpPr/>
          <p:nvPr/>
        </p:nvSpPr>
        <p:spPr>
          <a:xfrm>
            <a:off x="7759636" y="1754103"/>
            <a:ext cx="2518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00" dirty="0">
              <a:solidFill>
                <a:schemeClr val="bg1"/>
              </a:solidFill>
              <a:latin typeface="Oswald" panose="02000303000000000000" pitchFamily="2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Glasses frame width: 142 mm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 Glasses frame high: 53 mm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swald" panose="02000303000000000000" pitchFamily="2" charset="0"/>
              </a:rPr>
              <a:t> Glasses leg length: 143 mm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F66763-3EE1-4074-BEF6-EA6A09B2BCEB}"/>
              </a:ext>
            </a:extLst>
          </p:cNvPr>
          <p:cNvSpPr/>
          <p:nvPr/>
        </p:nvSpPr>
        <p:spPr>
          <a:xfrm>
            <a:off x="7759636" y="1045362"/>
            <a:ext cx="2518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Oswald bold" panose="02000803000000000000" pitchFamily="2" charset="0"/>
              </a:rPr>
              <a:t>CLASSIC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044B8A-7668-4465-BF2C-18E032869CD9}"/>
              </a:ext>
            </a:extLst>
          </p:cNvPr>
          <p:cNvSpPr/>
          <p:nvPr/>
        </p:nvSpPr>
        <p:spPr>
          <a:xfrm>
            <a:off x="553602" y="4845734"/>
            <a:ext cx="3408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303000000000000" pitchFamily="2" charset="0"/>
              </a:rPr>
              <a:t>Anti-Radiation/Blue light eyewear High quality acetate optical frame Metal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AD760A5-4ADE-4497-B655-2679E81D8BE4}"/>
              </a:ext>
            </a:extLst>
          </p:cNvPr>
          <p:cNvSpPr/>
          <p:nvPr/>
        </p:nvSpPr>
        <p:spPr>
          <a:xfrm>
            <a:off x="900882" y="5776496"/>
            <a:ext cx="2634196" cy="392076"/>
          </a:xfrm>
          <a:prstGeom prst="roundRect">
            <a:avLst>
              <a:gd name="adj" fmla="val 50000"/>
            </a:avLst>
          </a:prstGeom>
          <a:solidFill>
            <a:srgbClr val="FF0D73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Oswald" panose="02000303000000000000" pitchFamily="2" charset="0"/>
              </a:rPr>
              <a:t>$200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1DC913-E0A5-4CA3-BE6D-D15C61DCB129}"/>
              </a:ext>
            </a:extLst>
          </p:cNvPr>
          <p:cNvSpPr/>
          <p:nvPr/>
        </p:nvSpPr>
        <p:spPr>
          <a:xfrm>
            <a:off x="1114894" y="5776496"/>
            <a:ext cx="2206172" cy="392076"/>
          </a:xfrm>
          <a:prstGeom prst="roundRect">
            <a:avLst>
              <a:gd name="adj" fmla="val 50000"/>
            </a:avLst>
          </a:prstGeom>
          <a:solidFill>
            <a:srgbClr val="780CE8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swald" panose="02000303000000000000" pitchFamily="2" charset="0"/>
              </a:rPr>
              <a:t>$79</a:t>
            </a:r>
          </a:p>
        </p:txBody>
      </p:sp>
    </p:spTree>
    <p:extLst>
      <p:ext uri="{BB962C8B-B14F-4D97-AF65-F5344CB8AC3E}">
        <p14:creationId xmlns:p14="http://schemas.microsoft.com/office/powerpoint/2010/main" val="1743366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5E289F-E4BD-4EAF-89AD-2C8AE4AAEAD5}"/>
              </a:ext>
            </a:extLst>
          </p:cNvPr>
          <p:cNvSpPr/>
          <p:nvPr/>
        </p:nvSpPr>
        <p:spPr>
          <a:xfrm>
            <a:off x="674842" y="1473200"/>
            <a:ext cx="544358" cy="39751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EBE38-175A-4DE5-8487-A8F228B2AA7C}"/>
              </a:ext>
            </a:extLst>
          </p:cNvPr>
          <p:cNvSpPr/>
          <p:nvPr/>
        </p:nvSpPr>
        <p:spPr>
          <a:xfrm>
            <a:off x="570283" y="1333500"/>
            <a:ext cx="753476" cy="419100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swald bold" panose="02000803000000000000" pitchFamily="2" charset="0"/>
              </a:rPr>
              <a:t>LIMITED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A5302E-EDB5-43FF-B9CD-03647670AC96}"/>
              </a:ext>
            </a:extLst>
          </p:cNvPr>
          <p:cNvSpPr/>
          <p:nvPr/>
        </p:nvSpPr>
        <p:spPr>
          <a:xfrm>
            <a:off x="6089042" y="0"/>
            <a:ext cx="413358" cy="6857998"/>
          </a:xfrm>
          <a:prstGeom prst="rect">
            <a:avLst/>
          </a:prstGeom>
          <a:solidFill>
            <a:srgbClr val="E80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27CCB5-117A-4A85-A7A6-133C3B9B928D}"/>
              </a:ext>
            </a:extLst>
          </p:cNvPr>
          <p:cNvSpPr/>
          <p:nvPr/>
        </p:nvSpPr>
        <p:spPr>
          <a:xfrm>
            <a:off x="9144000" y="0"/>
            <a:ext cx="317500" cy="6857998"/>
          </a:xfrm>
          <a:prstGeom prst="rect">
            <a:avLst/>
          </a:prstGeom>
          <a:solidFill>
            <a:srgbClr val="780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B2DD1F-9BC8-4724-837D-E6FA65FABFB8}"/>
              </a:ext>
            </a:extLst>
          </p:cNvPr>
          <p:cNvSpPr/>
          <p:nvPr/>
        </p:nvSpPr>
        <p:spPr>
          <a:xfrm>
            <a:off x="1219200" y="1968500"/>
            <a:ext cx="753476" cy="292100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en-GB" sz="2800" dirty="0">
                <a:solidFill>
                  <a:srgbClr val="FF0D73"/>
                </a:solidFill>
                <a:latin typeface="Oswald bold" panose="02000803000000000000" pitchFamily="2" charset="0"/>
              </a:rPr>
              <a:t>STOCK</a:t>
            </a:r>
            <a:endParaRPr lang="en-US" sz="2800" dirty="0">
              <a:solidFill>
                <a:srgbClr val="FF0D73"/>
              </a:solidFill>
            </a:endParaRPr>
          </a:p>
        </p:txBody>
      </p:sp>
      <p:pic>
        <p:nvPicPr>
          <p:cNvPr id="13" name="Picture 12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EA03DDA7-9459-4F56-9AD8-60BA23238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saturation sat="0"/>
                    </a14:imgEffect>
                    <a14:imgEffect>
                      <a14:brightnessContrast bright="-20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16" r="40741"/>
          <a:stretch/>
        </p:blipFill>
        <p:spPr>
          <a:xfrm>
            <a:off x="3365500" y="0"/>
            <a:ext cx="2730500" cy="6858000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E9B316-22E9-47C4-9711-757A58B00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" r="34935"/>
          <a:stretch/>
        </p:blipFill>
        <p:spPr>
          <a:xfrm>
            <a:off x="6413500" y="0"/>
            <a:ext cx="2730500" cy="6858000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5ED87D-1AA5-415E-96D9-9225DEC4A1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5" t="1786" r="21205" b="1786"/>
          <a:stretch/>
        </p:blipFill>
        <p:spPr>
          <a:xfrm>
            <a:off x="9461500" y="0"/>
            <a:ext cx="2730500" cy="6858000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CC83454-947B-44ED-984B-4A0A3845C529}"/>
              </a:ext>
            </a:extLst>
          </p:cNvPr>
          <p:cNvGrpSpPr/>
          <p:nvPr/>
        </p:nvGrpSpPr>
        <p:grpSpPr>
          <a:xfrm>
            <a:off x="7671379" y="3844463"/>
            <a:ext cx="668176" cy="658264"/>
            <a:chOff x="630603" y="3002634"/>
            <a:chExt cx="668176" cy="658264"/>
          </a:xfrm>
          <a:solidFill>
            <a:schemeClr val="bg1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ACBA06B-B87C-4C5C-88BF-92B7C671D2DF}"/>
                </a:ext>
              </a:extLst>
            </p:cNvPr>
            <p:cNvGrpSpPr/>
            <p:nvPr/>
          </p:nvGrpSpPr>
          <p:grpSpPr>
            <a:xfrm>
              <a:off x="630603" y="3002634"/>
              <a:ext cx="35964" cy="658264"/>
              <a:chOff x="605949" y="1603374"/>
              <a:chExt cx="49307" cy="902493"/>
            </a:xfrm>
            <a:grpFill/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3E4D67E-E366-4B89-99FE-FF42505AA6ED}"/>
                  </a:ext>
                </a:extLst>
              </p:cNvPr>
              <p:cNvSpPr/>
              <p:nvPr/>
            </p:nvSpPr>
            <p:spPr>
              <a:xfrm>
                <a:off x="605949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0D1A85A-D4DC-4F64-A3EE-40136EF111BB}"/>
                  </a:ext>
                </a:extLst>
              </p:cNvPr>
              <p:cNvSpPr/>
              <p:nvPr/>
            </p:nvSpPr>
            <p:spPr>
              <a:xfrm>
                <a:off x="605949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5FD4C5A-5184-4B4E-A5A9-4383A48281B7}"/>
                  </a:ext>
                </a:extLst>
              </p:cNvPr>
              <p:cNvSpPr/>
              <p:nvPr/>
            </p:nvSpPr>
            <p:spPr>
              <a:xfrm>
                <a:off x="605949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F915581-76A5-4816-B103-B61CCFD58587}"/>
                  </a:ext>
                </a:extLst>
              </p:cNvPr>
              <p:cNvSpPr/>
              <p:nvPr/>
            </p:nvSpPr>
            <p:spPr>
              <a:xfrm>
                <a:off x="605949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CEC6E0D-FF77-41F1-BB30-338C8B69FBF7}"/>
                  </a:ext>
                </a:extLst>
              </p:cNvPr>
              <p:cNvSpPr/>
              <p:nvPr/>
            </p:nvSpPr>
            <p:spPr>
              <a:xfrm>
                <a:off x="605949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9728149-2C10-4609-A35F-2FE639D5D99E}"/>
                  </a:ext>
                </a:extLst>
              </p:cNvPr>
              <p:cNvSpPr/>
              <p:nvPr/>
            </p:nvSpPr>
            <p:spPr>
              <a:xfrm>
                <a:off x="605949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FA0AD78-AB27-4243-A85A-0758350D5951}"/>
                </a:ext>
              </a:extLst>
            </p:cNvPr>
            <p:cNvGrpSpPr/>
            <p:nvPr/>
          </p:nvGrpSpPr>
          <p:grpSpPr>
            <a:xfrm>
              <a:off x="788656" y="3002634"/>
              <a:ext cx="35964" cy="658264"/>
              <a:chOff x="767874" y="1603374"/>
              <a:chExt cx="49307" cy="902493"/>
            </a:xfrm>
            <a:grpFill/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35C985B-0D0B-4BC2-8B3E-37440FC3A023}"/>
                  </a:ext>
                </a:extLst>
              </p:cNvPr>
              <p:cNvSpPr/>
              <p:nvPr/>
            </p:nvSpPr>
            <p:spPr>
              <a:xfrm>
                <a:off x="767874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A80CE16-F657-40FD-BF42-700387D975CA}"/>
                  </a:ext>
                </a:extLst>
              </p:cNvPr>
              <p:cNvSpPr/>
              <p:nvPr/>
            </p:nvSpPr>
            <p:spPr>
              <a:xfrm>
                <a:off x="767874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30484B6-D8EC-42B5-8A5A-074E26BDC4BC}"/>
                  </a:ext>
                </a:extLst>
              </p:cNvPr>
              <p:cNvSpPr/>
              <p:nvPr/>
            </p:nvSpPr>
            <p:spPr>
              <a:xfrm>
                <a:off x="767874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D591C1B-529C-4B58-865E-3129334B7D62}"/>
                  </a:ext>
                </a:extLst>
              </p:cNvPr>
              <p:cNvSpPr/>
              <p:nvPr/>
            </p:nvSpPr>
            <p:spPr>
              <a:xfrm>
                <a:off x="767874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4AFB08E-1A67-4C1C-8C8A-129B80BDFC4C}"/>
                  </a:ext>
                </a:extLst>
              </p:cNvPr>
              <p:cNvSpPr/>
              <p:nvPr/>
            </p:nvSpPr>
            <p:spPr>
              <a:xfrm>
                <a:off x="767874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E04CA3D-F759-4DD7-97EF-237FACB8E77C}"/>
                  </a:ext>
                </a:extLst>
              </p:cNvPr>
              <p:cNvSpPr/>
              <p:nvPr/>
            </p:nvSpPr>
            <p:spPr>
              <a:xfrm>
                <a:off x="767874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5AFAC7B-31D7-48CA-AFEC-9A864425B3E5}"/>
                </a:ext>
              </a:extLst>
            </p:cNvPr>
            <p:cNvGrpSpPr/>
            <p:nvPr/>
          </p:nvGrpSpPr>
          <p:grpSpPr>
            <a:xfrm>
              <a:off x="946709" y="3002634"/>
              <a:ext cx="35964" cy="658264"/>
              <a:chOff x="955993" y="1603374"/>
              <a:chExt cx="49307" cy="902493"/>
            </a:xfrm>
            <a:grpFill/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142AD20-E9EC-4DB4-8AAF-3EA066024243}"/>
                  </a:ext>
                </a:extLst>
              </p:cNvPr>
              <p:cNvSpPr/>
              <p:nvPr/>
            </p:nvSpPr>
            <p:spPr>
              <a:xfrm>
                <a:off x="955993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6D9845F-8B2B-4973-92F2-FE336EE77E43}"/>
                  </a:ext>
                </a:extLst>
              </p:cNvPr>
              <p:cNvSpPr/>
              <p:nvPr/>
            </p:nvSpPr>
            <p:spPr>
              <a:xfrm>
                <a:off x="955993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1C9AAAC-1AC8-44B1-AFF2-CBC5B65D3533}"/>
                  </a:ext>
                </a:extLst>
              </p:cNvPr>
              <p:cNvSpPr/>
              <p:nvPr/>
            </p:nvSpPr>
            <p:spPr>
              <a:xfrm>
                <a:off x="955993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6D49B99-DDF1-4309-8898-CB06EA438CA7}"/>
                  </a:ext>
                </a:extLst>
              </p:cNvPr>
              <p:cNvSpPr/>
              <p:nvPr/>
            </p:nvSpPr>
            <p:spPr>
              <a:xfrm>
                <a:off x="955993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5E9E277-E3C1-438B-95EF-D52130E3671F}"/>
                  </a:ext>
                </a:extLst>
              </p:cNvPr>
              <p:cNvSpPr/>
              <p:nvPr/>
            </p:nvSpPr>
            <p:spPr>
              <a:xfrm>
                <a:off x="955993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A13CBB3-62A0-4D46-AC5B-CD02ED198334}"/>
                  </a:ext>
                </a:extLst>
              </p:cNvPr>
              <p:cNvSpPr/>
              <p:nvPr/>
            </p:nvSpPr>
            <p:spPr>
              <a:xfrm>
                <a:off x="955993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1AB10D1-BCE7-4607-A006-358674B480D3}"/>
                </a:ext>
              </a:extLst>
            </p:cNvPr>
            <p:cNvGrpSpPr/>
            <p:nvPr/>
          </p:nvGrpSpPr>
          <p:grpSpPr>
            <a:xfrm>
              <a:off x="1104763" y="3002634"/>
              <a:ext cx="35964" cy="658264"/>
              <a:chOff x="1117918" y="1603374"/>
              <a:chExt cx="49307" cy="902493"/>
            </a:xfrm>
            <a:grpFill/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127F6EA-F0B5-4D4A-A91C-053415962D3D}"/>
                  </a:ext>
                </a:extLst>
              </p:cNvPr>
              <p:cNvSpPr/>
              <p:nvPr/>
            </p:nvSpPr>
            <p:spPr>
              <a:xfrm>
                <a:off x="1117918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272CB24-4BA9-46C8-9A98-4EAC95C380DE}"/>
                  </a:ext>
                </a:extLst>
              </p:cNvPr>
              <p:cNvSpPr/>
              <p:nvPr/>
            </p:nvSpPr>
            <p:spPr>
              <a:xfrm>
                <a:off x="1117918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D91019D-845D-427A-BCD5-1C04F1098D6C}"/>
                  </a:ext>
                </a:extLst>
              </p:cNvPr>
              <p:cNvSpPr/>
              <p:nvPr/>
            </p:nvSpPr>
            <p:spPr>
              <a:xfrm>
                <a:off x="1117918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53D6787-8D23-4E2E-A342-DC033FAB9040}"/>
                  </a:ext>
                </a:extLst>
              </p:cNvPr>
              <p:cNvSpPr/>
              <p:nvPr/>
            </p:nvSpPr>
            <p:spPr>
              <a:xfrm>
                <a:off x="1117918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DABD6E6-4BFC-43D7-AED9-F0611A84BB00}"/>
                  </a:ext>
                </a:extLst>
              </p:cNvPr>
              <p:cNvSpPr/>
              <p:nvPr/>
            </p:nvSpPr>
            <p:spPr>
              <a:xfrm>
                <a:off x="1117918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02C8CCF-DB17-4CFE-982D-6D577DB179A7}"/>
                  </a:ext>
                </a:extLst>
              </p:cNvPr>
              <p:cNvSpPr/>
              <p:nvPr/>
            </p:nvSpPr>
            <p:spPr>
              <a:xfrm>
                <a:off x="1117918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A3E180D-B237-4224-BED5-E8C8FDEB7558}"/>
                </a:ext>
              </a:extLst>
            </p:cNvPr>
            <p:cNvGrpSpPr/>
            <p:nvPr/>
          </p:nvGrpSpPr>
          <p:grpSpPr>
            <a:xfrm>
              <a:off x="1262815" y="3002634"/>
              <a:ext cx="35964" cy="658264"/>
              <a:chOff x="1472724" y="1603374"/>
              <a:chExt cx="49307" cy="902493"/>
            </a:xfrm>
            <a:grpFill/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68612DA-AF65-4BFF-9F53-82EB9313ED74}"/>
                  </a:ext>
                </a:extLst>
              </p:cNvPr>
              <p:cNvSpPr/>
              <p:nvPr/>
            </p:nvSpPr>
            <p:spPr>
              <a:xfrm>
                <a:off x="1472724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2FFEDBE-373E-4C98-BA20-537E09D3809C}"/>
                  </a:ext>
                </a:extLst>
              </p:cNvPr>
              <p:cNvSpPr/>
              <p:nvPr/>
            </p:nvSpPr>
            <p:spPr>
              <a:xfrm>
                <a:off x="1472724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3D4A875-F31A-4C5E-8C80-C196178B3C35}"/>
                  </a:ext>
                </a:extLst>
              </p:cNvPr>
              <p:cNvSpPr/>
              <p:nvPr/>
            </p:nvSpPr>
            <p:spPr>
              <a:xfrm>
                <a:off x="1472724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4EE1816-3C67-4433-AA0C-53BB57725662}"/>
                  </a:ext>
                </a:extLst>
              </p:cNvPr>
              <p:cNvSpPr/>
              <p:nvPr/>
            </p:nvSpPr>
            <p:spPr>
              <a:xfrm>
                <a:off x="1472724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1B31F4F-1F92-4928-8924-736A6A45E69C}"/>
                  </a:ext>
                </a:extLst>
              </p:cNvPr>
              <p:cNvSpPr/>
              <p:nvPr/>
            </p:nvSpPr>
            <p:spPr>
              <a:xfrm>
                <a:off x="1472724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E5A439E-6F51-4ABE-8984-1405F206E9CD}"/>
                  </a:ext>
                </a:extLst>
              </p:cNvPr>
              <p:cNvSpPr/>
              <p:nvPr/>
            </p:nvSpPr>
            <p:spPr>
              <a:xfrm>
                <a:off x="1472724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4212ADC5-3594-42B5-BA76-9E6BA260274B}"/>
              </a:ext>
            </a:extLst>
          </p:cNvPr>
          <p:cNvSpPr/>
          <p:nvPr/>
        </p:nvSpPr>
        <p:spPr>
          <a:xfrm rot="18913106">
            <a:off x="5012342" y="2081908"/>
            <a:ext cx="328252" cy="282976"/>
          </a:xfrm>
          <a:prstGeom prst="triangle">
            <a:avLst/>
          </a:prstGeom>
          <a:noFill/>
          <a:ln w="3810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4615E883-B72C-403B-BCE3-A93D44131567}"/>
              </a:ext>
            </a:extLst>
          </p:cNvPr>
          <p:cNvSpPr/>
          <p:nvPr/>
        </p:nvSpPr>
        <p:spPr>
          <a:xfrm rot="18913106">
            <a:off x="10986157" y="5738523"/>
            <a:ext cx="328252" cy="282976"/>
          </a:xfrm>
          <a:prstGeom prst="triangle">
            <a:avLst/>
          </a:prstGeom>
          <a:noFill/>
          <a:ln w="3810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8D3BF61-D056-4252-B716-5B47D9A35D09}"/>
              </a:ext>
            </a:extLst>
          </p:cNvPr>
          <p:cNvGrpSpPr/>
          <p:nvPr/>
        </p:nvGrpSpPr>
        <p:grpSpPr>
          <a:xfrm>
            <a:off x="11310599" y="1722474"/>
            <a:ext cx="35964" cy="658264"/>
            <a:chOff x="1472724" y="1603374"/>
            <a:chExt cx="49307" cy="902493"/>
          </a:xfrm>
          <a:solidFill>
            <a:schemeClr val="bg1"/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4E1E72E-C58C-4AB6-9C49-7B72ABDB88A5}"/>
                </a:ext>
              </a:extLst>
            </p:cNvPr>
            <p:cNvSpPr/>
            <p:nvPr/>
          </p:nvSpPr>
          <p:spPr>
            <a:xfrm>
              <a:off x="1472724" y="1603374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709C0F0-8433-45E9-AD74-E11D51AE74E1}"/>
                </a:ext>
              </a:extLst>
            </p:cNvPr>
            <p:cNvSpPr/>
            <p:nvPr/>
          </p:nvSpPr>
          <p:spPr>
            <a:xfrm>
              <a:off x="1472724" y="1774011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AB04823-5E1C-42CF-B706-328C9C5654C7}"/>
                </a:ext>
              </a:extLst>
            </p:cNvPr>
            <p:cNvSpPr/>
            <p:nvPr/>
          </p:nvSpPr>
          <p:spPr>
            <a:xfrm>
              <a:off x="1472724" y="1944648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632A57A-D734-4A8E-8510-31417A4F2435}"/>
                </a:ext>
              </a:extLst>
            </p:cNvPr>
            <p:cNvSpPr/>
            <p:nvPr/>
          </p:nvSpPr>
          <p:spPr>
            <a:xfrm>
              <a:off x="1472724" y="2115285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0A0509F-FF9E-4667-A617-F1440B6997A1}"/>
                </a:ext>
              </a:extLst>
            </p:cNvPr>
            <p:cNvSpPr/>
            <p:nvPr/>
          </p:nvSpPr>
          <p:spPr>
            <a:xfrm>
              <a:off x="1472724" y="2285922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CBF25C6-409B-48C0-9716-4F1A1C4F8F8C}"/>
                </a:ext>
              </a:extLst>
            </p:cNvPr>
            <p:cNvSpPr/>
            <p:nvPr/>
          </p:nvSpPr>
          <p:spPr>
            <a:xfrm>
              <a:off x="1472724" y="2456560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Plus Sign 62">
            <a:extLst>
              <a:ext uri="{FF2B5EF4-FFF2-40B4-BE49-F238E27FC236}">
                <a16:creationId xmlns:a16="http://schemas.microsoft.com/office/drawing/2014/main" id="{22B80D01-8C80-4E22-BF2A-10A74BE7D797}"/>
              </a:ext>
            </a:extLst>
          </p:cNvPr>
          <p:cNvSpPr/>
          <p:nvPr/>
        </p:nvSpPr>
        <p:spPr>
          <a:xfrm rot="708636">
            <a:off x="3628547" y="677961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Sign 63">
            <a:extLst>
              <a:ext uri="{FF2B5EF4-FFF2-40B4-BE49-F238E27FC236}">
                <a16:creationId xmlns:a16="http://schemas.microsoft.com/office/drawing/2014/main" id="{5753C3A1-90E6-459F-A7E4-773476CF7D75}"/>
              </a:ext>
            </a:extLst>
          </p:cNvPr>
          <p:cNvSpPr/>
          <p:nvPr/>
        </p:nvSpPr>
        <p:spPr>
          <a:xfrm rot="708636">
            <a:off x="10096724" y="2314170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Sign 64">
            <a:extLst>
              <a:ext uri="{FF2B5EF4-FFF2-40B4-BE49-F238E27FC236}">
                <a16:creationId xmlns:a16="http://schemas.microsoft.com/office/drawing/2014/main" id="{6C37A88F-0E25-4100-97CE-29D4DA508C1E}"/>
              </a:ext>
            </a:extLst>
          </p:cNvPr>
          <p:cNvSpPr/>
          <p:nvPr/>
        </p:nvSpPr>
        <p:spPr>
          <a:xfrm rot="708636">
            <a:off x="3884376" y="5326879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2" presetClass="entr" presetSubtype="4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4" grpId="0" animBg="1"/>
      <p:bldP spid="55" grpId="0" animBg="1"/>
      <p:bldP spid="63" grpId="0" animBg="1"/>
      <p:bldP spid="64" grpId="0" animBg="1"/>
      <p:bldP spid="64" grpId="1" animBg="1"/>
      <p:bldP spid="65" grpId="0" animBg="1"/>
      <p:bldP spid="6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FB5C70-7717-40E6-8BA7-02963BE99EBA}"/>
              </a:ext>
            </a:extLst>
          </p:cNvPr>
          <p:cNvSpPr/>
          <p:nvPr/>
        </p:nvSpPr>
        <p:spPr>
          <a:xfrm>
            <a:off x="2730500" y="0"/>
            <a:ext cx="317500" cy="6857998"/>
          </a:xfrm>
          <a:prstGeom prst="rect">
            <a:avLst/>
          </a:prstGeom>
          <a:solidFill>
            <a:srgbClr val="E80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D8E8C0-FBDF-4B10-B065-57C8785612C6}"/>
              </a:ext>
            </a:extLst>
          </p:cNvPr>
          <p:cNvSpPr/>
          <p:nvPr/>
        </p:nvSpPr>
        <p:spPr>
          <a:xfrm>
            <a:off x="5651500" y="0"/>
            <a:ext cx="451458" cy="6857998"/>
          </a:xfrm>
          <a:prstGeom prst="rect">
            <a:avLst/>
          </a:prstGeom>
          <a:solidFill>
            <a:srgbClr val="780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5E289F-E4BD-4EAF-89AD-2C8AE4AAEAD5}"/>
              </a:ext>
            </a:extLst>
          </p:cNvPr>
          <p:cNvSpPr/>
          <p:nvPr/>
        </p:nvSpPr>
        <p:spPr>
          <a:xfrm>
            <a:off x="10199842" y="1473200"/>
            <a:ext cx="544358" cy="39751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EBE38-175A-4DE5-8487-A8F228B2AA7C}"/>
              </a:ext>
            </a:extLst>
          </p:cNvPr>
          <p:cNvSpPr/>
          <p:nvPr/>
        </p:nvSpPr>
        <p:spPr>
          <a:xfrm>
            <a:off x="10095283" y="1333500"/>
            <a:ext cx="753476" cy="419100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swald bold" panose="02000803000000000000" pitchFamily="2" charset="0"/>
              </a:rPr>
              <a:t>LIMITED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B2DD1F-9BC8-4724-837D-E6FA65FABFB8}"/>
              </a:ext>
            </a:extLst>
          </p:cNvPr>
          <p:cNvSpPr/>
          <p:nvPr/>
        </p:nvSpPr>
        <p:spPr>
          <a:xfrm>
            <a:off x="10744200" y="1968500"/>
            <a:ext cx="753476" cy="292100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en-GB" sz="2800" dirty="0">
                <a:solidFill>
                  <a:srgbClr val="FF0D73"/>
                </a:solidFill>
                <a:latin typeface="Oswald bold" panose="02000803000000000000" pitchFamily="2" charset="0"/>
              </a:rPr>
              <a:t>STOCK</a:t>
            </a:r>
            <a:endParaRPr lang="en-US" sz="2800" dirty="0">
              <a:solidFill>
                <a:srgbClr val="FF0D7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03DDA7-9459-4F56-9AD8-60BA23238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8" r="36728"/>
          <a:stretch/>
        </p:blipFill>
        <p:spPr>
          <a:xfrm>
            <a:off x="0" y="1"/>
            <a:ext cx="2730500" cy="6857998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E9B316-22E9-47C4-9711-757A58B00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t="1613" r="21133" b="1613"/>
          <a:stretch/>
        </p:blipFill>
        <p:spPr>
          <a:xfrm>
            <a:off x="3048000" y="1"/>
            <a:ext cx="2730500" cy="6857998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5ED87D-1AA5-415E-96D9-9225DEC4A1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r="20139"/>
          <a:stretch/>
        </p:blipFill>
        <p:spPr>
          <a:xfrm>
            <a:off x="6096000" y="0"/>
            <a:ext cx="2730500" cy="6858000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F7250A-1D24-473F-8F65-4557C37DFF97}"/>
              </a:ext>
            </a:extLst>
          </p:cNvPr>
          <p:cNvGrpSpPr/>
          <p:nvPr/>
        </p:nvGrpSpPr>
        <p:grpSpPr>
          <a:xfrm>
            <a:off x="630603" y="3002634"/>
            <a:ext cx="668176" cy="658264"/>
            <a:chOff x="630603" y="3002634"/>
            <a:chExt cx="668176" cy="658264"/>
          </a:xfrm>
          <a:solidFill>
            <a:schemeClr val="bg1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11F9673-55C2-4928-A31D-20D8450A4ABE}"/>
                </a:ext>
              </a:extLst>
            </p:cNvPr>
            <p:cNvGrpSpPr/>
            <p:nvPr/>
          </p:nvGrpSpPr>
          <p:grpSpPr>
            <a:xfrm>
              <a:off x="630603" y="3002634"/>
              <a:ext cx="35964" cy="658264"/>
              <a:chOff x="605949" y="1603374"/>
              <a:chExt cx="49307" cy="902493"/>
            </a:xfrm>
            <a:grpFill/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FB49028-B9AB-46F8-A480-8D90199386FB}"/>
                  </a:ext>
                </a:extLst>
              </p:cNvPr>
              <p:cNvSpPr/>
              <p:nvPr/>
            </p:nvSpPr>
            <p:spPr>
              <a:xfrm>
                <a:off x="605949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9DD040A-5C43-4928-9422-E3EC3EE9F32A}"/>
                  </a:ext>
                </a:extLst>
              </p:cNvPr>
              <p:cNvSpPr/>
              <p:nvPr/>
            </p:nvSpPr>
            <p:spPr>
              <a:xfrm>
                <a:off x="605949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2391FF3-28D8-434F-A5C7-DA0A17F5C661}"/>
                  </a:ext>
                </a:extLst>
              </p:cNvPr>
              <p:cNvSpPr/>
              <p:nvPr/>
            </p:nvSpPr>
            <p:spPr>
              <a:xfrm>
                <a:off x="605949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037F781-A0C2-4B74-8F6E-5623D6CAF804}"/>
                  </a:ext>
                </a:extLst>
              </p:cNvPr>
              <p:cNvSpPr/>
              <p:nvPr/>
            </p:nvSpPr>
            <p:spPr>
              <a:xfrm>
                <a:off x="605949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86548C3-B0B7-4454-BDB2-CBD1F0D65D79}"/>
                  </a:ext>
                </a:extLst>
              </p:cNvPr>
              <p:cNvSpPr/>
              <p:nvPr/>
            </p:nvSpPr>
            <p:spPr>
              <a:xfrm>
                <a:off x="605949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9D1EC14-DFAF-44AD-A737-ADECEBAF5D8F}"/>
                  </a:ext>
                </a:extLst>
              </p:cNvPr>
              <p:cNvSpPr/>
              <p:nvPr/>
            </p:nvSpPr>
            <p:spPr>
              <a:xfrm>
                <a:off x="605949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32E1A1-A557-467E-B499-CFD56D324F41}"/>
                </a:ext>
              </a:extLst>
            </p:cNvPr>
            <p:cNvGrpSpPr/>
            <p:nvPr/>
          </p:nvGrpSpPr>
          <p:grpSpPr>
            <a:xfrm>
              <a:off x="788656" y="3002634"/>
              <a:ext cx="35964" cy="658264"/>
              <a:chOff x="767874" y="1603374"/>
              <a:chExt cx="49307" cy="902493"/>
            </a:xfrm>
            <a:grpFill/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95D676F-1311-4F65-8A7D-9B154EE006FA}"/>
                  </a:ext>
                </a:extLst>
              </p:cNvPr>
              <p:cNvSpPr/>
              <p:nvPr/>
            </p:nvSpPr>
            <p:spPr>
              <a:xfrm>
                <a:off x="767874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67897CB-81D3-4B76-ADB5-8B31F4DE5C67}"/>
                  </a:ext>
                </a:extLst>
              </p:cNvPr>
              <p:cNvSpPr/>
              <p:nvPr/>
            </p:nvSpPr>
            <p:spPr>
              <a:xfrm>
                <a:off x="767874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CC5CA31-A4FC-4165-AB3F-FC737F8D91D3}"/>
                  </a:ext>
                </a:extLst>
              </p:cNvPr>
              <p:cNvSpPr/>
              <p:nvPr/>
            </p:nvSpPr>
            <p:spPr>
              <a:xfrm>
                <a:off x="767874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80BE78B-0ABD-4F59-8FFF-50F071A0D854}"/>
                  </a:ext>
                </a:extLst>
              </p:cNvPr>
              <p:cNvSpPr/>
              <p:nvPr/>
            </p:nvSpPr>
            <p:spPr>
              <a:xfrm>
                <a:off x="767874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5397AA5-CB92-4294-ADB0-D603119E825A}"/>
                  </a:ext>
                </a:extLst>
              </p:cNvPr>
              <p:cNvSpPr/>
              <p:nvPr/>
            </p:nvSpPr>
            <p:spPr>
              <a:xfrm>
                <a:off x="767874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9F0978E-D39C-4D1F-A4D7-335D6BD8D9C3}"/>
                  </a:ext>
                </a:extLst>
              </p:cNvPr>
              <p:cNvSpPr/>
              <p:nvPr/>
            </p:nvSpPr>
            <p:spPr>
              <a:xfrm>
                <a:off x="767874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60C9D3-F593-4CE4-AE12-B18B3AADD849}"/>
                </a:ext>
              </a:extLst>
            </p:cNvPr>
            <p:cNvGrpSpPr/>
            <p:nvPr/>
          </p:nvGrpSpPr>
          <p:grpSpPr>
            <a:xfrm>
              <a:off x="946709" y="3002634"/>
              <a:ext cx="35964" cy="658264"/>
              <a:chOff x="955993" y="1603374"/>
              <a:chExt cx="49307" cy="902493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5D19B9C-00BE-4228-8755-4E54F08674A6}"/>
                  </a:ext>
                </a:extLst>
              </p:cNvPr>
              <p:cNvSpPr/>
              <p:nvPr/>
            </p:nvSpPr>
            <p:spPr>
              <a:xfrm>
                <a:off x="955993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D4C375-3888-4272-83AF-0FDCB2FCD4E1}"/>
                  </a:ext>
                </a:extLst>
              </p:cNvPr>
              <p:cNvSpPr/>
              <p:nvPr/>
            </p:nvSpPr>
            <p:spPr>
              <a:xfrm>
                <a:off x="955993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F322F52-6ECA-4873-AF25-8BB0612A5032}"/>
                  </a:ext>
                </a:extLst>
              </p:cNvPr>
              <p:cNvSpPr/>
              <p:nvPr/>
            </p:nvSpPr>
            <p:spPr>
              <a:xfrm>
                <a:off x="955993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8D6A2A0-A88D-48BC-845D-A2630815CDD2}"/>
                  </a:ext>
                </a:extLst>
              </p:cNvPr>
              <p:cNvSpPr/>
              <p:nvPr/>
            </p:nvSpPr>
            <p:spPr>
              <a:xfrm>
                <a:off x="955993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464FDCB-7B04-4313-B9F6-2CBB85621331}"/>
                  </a:ext>
                </a:extLst>
              </p:cNvPr>
              <p:cNvSpPr/>
              <p:nvPr/>
            </p:nvSpPr>
            <p:spPr>
              <a:xfrm>
                <a:off x="955993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EAF02C5-6B09-4888-8F7F-AA8B9BC644BA}"/>
                  </a:ext>
                </a:extLst>
              </p:cNvPr>
              <p:cNvSpPr/>
              <p:nvPr/>
            </p:nvSpPr>
            <p:spPr>
              <a:xfrm>
                <a:off x="955993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ECFCB-7B41-40D9-BB9C-6C2E579CE882}"/>
                </a:ext>
              </a:extLst>
            </p:cNvPr>
            <p:cNvGrpSpPr/>
            <p:nvPr/>
          </p:nvGrpSpPr>
          <p:grpSpPr>
            <a:xfrm>
              <a:off x="1104763" y="3002634"/>
              <a:ext cx="35964" cy="658264"/>
              <a:chOff x="1117918" y="1603374"/>
              <a:chExt cx="49307" cy="902493"/>
            </a:xfrm>
            <a:grpFill/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BA51B86-330E-4D77-B20E-DB7304E3285C}"/>
                  </a:ext>
                </a:extLst>
              </p:cNvPr>
              <p:cNvSpPr/>
              <p:nvPr/>
            </p:nvSpPr>
            <p:spPr>
              <a:xfrm>
                <a:off x="1117918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AD4DD72-FC89-49CD-91CB-32BF7EC7D3C5}"/>
                  </a:ext>
                </a:extLst>
              </p:cNvPr>
              <p:cNvSpPr/>
              <p:nvPr/>
            </p:nvSpPr>
            <p:spPr>
              <a:xfrm>
                <a:off x="1117918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5608E96-A23E-4853-9AEE-BA59B3A47BEB}"/>
                  </a:ext>
                </a:extLst>
              </p:cNvPr>
              <p:cNvSpPr/>
              <p:nvPr/>
            </p:nvSpPr>
            <p:spPr>
              <a:xfrm>
                <a:off x="1117918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03F57D0-F0BA-4639-B6E7-65AA799152AA}"/>
                  </a:ext>
                </a:extLst>
              </p:cNvPr>
              <p:cNvSpPr/>
              <p:nvPr/>
            </p:nvSpPr>
            <p:spPr>
              <a:xfrm>
                <a:off x="1117918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4E7C352-D345-45A1-8026-D48F7644CF90}"/>
                  </a:ext>
                </a:extLst>
              </p:cNvPr>
              <p:cNvSpPr/>
              <p:nvPr/>
            </p:nvSpPr>
            <p:spPr>
              <a:xfrm>
                <a:off x="1117918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1BA14DF-2379-47A5-8D12-1617EC525D81}"/>
                  </a:ext>
                </a:extLst>
              </p:cNvPr>
              <p:cNvSpPr/>
              <p:nvPr/>
            </p:nvSpPr>
            <p:spPr>
              <a:xfrm>
                <a:off x="1117918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6E92EAB-7B58-4AD9-8276-778FE43E61FC}"/>
                </a:ext>
              </a:extLst>
            </p:cNvPr>
            <p:cNvGrpSpPr/>
            <p:nvPr/>
          </p:nvGrpSpPr>
          <p:grpSpPr>
            <a:xfrm>
              <a:off x="1262815" y="3002634"/>
              <a:ext cx="35964" cy="658264"/>
              <a:chOff x="1472724" y="1603374"/>
              <a:chExt cx="49307" cy="902493"/>
            </a:xfrm>
            <a:grpFill/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5A2627E-3F29-4841-BFE7-A19A3E497BB0}"/>
                  </a:ext>
                </a:extLst>
              </p:cNvPr>
              <p:cNvSpPr/>
              <p:nvPr/>
            </p:nvSpPr>
            <p:spPr>
              <a:xfrm>
                <a:off x="1472724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4B4ECF2-5983-4DB8-BF88-DA854DFF7074}"/>
                  </a:ext>
                </a:extLst>
              </p:cNvPr>
              <p:cNvSpPr/>
              <p:nvPr/>
            </p:nvSpPr>
            <p:spPr>
              <a:xfrm>
                <a:off x="1472724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AC2BC97-4991-4254-940E-3540B245C79F}"/>
                  </a:ext>
                </a:extLst>
              </p:cNvPr>
              <p:cNvSpPr/>
              <p:nvPr/>
            </p:nvSpPr>
            <p:spPr>
              <a:xfrm>
                <a:off x="1472724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E5B9DA0-7DBD-4BE8-BE7C-3C60E9CC96AD}"/>
                  </a:ext>
                </a:extLst>
              </p:cNvPr>
              <p:cNvSpPr/>
              <p:nvPr/>
            </p:nvSpPr>
            <p:spPr>
              <a:xfrm>
                <a:off x="1472724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3C69D42-ED67-43AC-88F8-6410DBA7F3FA}"/>
                  </a:ext>
                </a:extLst>
              </p:cNvPr>
              <p:cNvSpPr/>
              <p:nvPr/>
            </p:nvSpPr>
            <p:spPr>
              <a:xfrm>
                <a:off x="1472724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1AD50AE-E6CB-438E-A0C9-34CB61D4236B}"/>
                  </a:ext>
                </a:extLst>
              </p:cNvPr>
              <p:cNvSpPr/>
              <p:nvPr/>
            </p:nvSpPr>
            <p:spPr>
              <a:xfrm>
                <a:off x="1472724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196BA19-C9EC-4EDC-8642-1C3A2F10BE42}"/>
              </a:ext>
            </a:extLst>
          </p:cNvPr>
          <p:cNvSpPr/>
          <p:nvPr/>
        </p:nvSpPr>
        <p:spPr>
          <a:xfrm rot="18913106">
            <a:off x="581248" y="752636"/>
            <a:ext cx="328252" cy="282976"/>
          </a:xfrm>
          <a:prstGeom prst="triangle">
            <a:avLst/>
          </a:prstGeom>
          <a:noFill/>
          <a:ln w="3810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08CD31C9-66B4-46A7-A6BD-26E6C402965B}"/>
              </a:ext>
            </a:extLst>
          </p:cNvPr>
          <p:cNvSpPr/>
          <p:nvPr/>
        </p:nvSpPr>
        <p:spPr>
          <a:xfrm rot="18913106">
            <a:off x="4948026" y="3589590"/>
            <a:ext cx="328252" cy="282976"/>
          </a:xfrm>
          <a:prstGeom prst="triangle">
            <a:avLst/>
          </a:prstGeom>
          <a:noFill/>
          <a:ln w="3810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3342DA4-44A2-41A8-9E5B-07CB91CA9477}"/>
              </a:ext>
            </a:extLst>
          </p:cNvPr>
          <p:cNvGrpSpPr/>
          <p:nvPr/>
        </p:nvGrpSpPr>
        <p:grpSpPr>
          <a:xfrm>
            <a:off x="8514710" y="705078"/>
            <a:ext cx="35964" cy="658264"/>
            <a:chOff x="1472724" y="1603374"/>
            <a:chExt cx="49307" cy="902493"/>
          </a:xfrm>
          <a:solidFill>
            <a:schemeClr val="bg1"/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A3B1B6-5250-49B9-BA01-90CCAEC79E62}"/>
                </a:ext>
              </a:extLst>
            </p:cNvPr>
            <p:cNvSpPr/>
            <p:nvPr/>
          </p:nvSpPr>
          <p:spPr>
            <a:xfrm>
              <a:off x="1472724" y="1603374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C52BB64-48E4-4D5F-95A2-99CF53119260}"/>
                </a:ext>
              </a:extLst>
            </p:cNvPr>
            <p:cNvSpPr/>
            <p:nvPr/>
          </p:nvSpPr>
          <p:spPr>
            <a:xfrm>
              <a:off x="1472724" y="1774011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519D433-D115-4973-82F7-3156CA5B5C43}"/>
                </a:ext>
              </a:extLst>
            </p:cNvPr>
            <p:cNvSpPr/>
            <p:nvPr/>
          </p:nvSpPr>
          <p:spPr>
            <a:xfrm>
              <a:off x="1472724" y="1944648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38A4F6A-7292-4016-970E-39D040CC02C9}"/>
                </a:ext>
              </a:extLst>
            </p:cNvPr>
            <p:cNvSpPr/>
            <p:nvPr/>
          </p:nvSpPr>
          <p:spPr>
            <a:xfrm>
              <a:off x="1472724" y="2115285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865A3A7-392F-4D77-8E7E-1738C82E4A1A}"/>
                </a:ext>
              </a:extLst>
            </p:cNvPr>
            <p:cNvSpPr/>
            <p:nvPr/>
          </p:nvSpPr>
          <p:spPr>
            <a:xfrm>
              <a:off x="1472724" y="2285922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DB4CEB6-FE1B-4C19-AD6B-A5993F02492B}"/>
                </a:ext>
              </a:extLst>
            </p:cNvPr>
            <p:cNvSpPr/>
            <p:nvPr/>
          </p:nvSpPr>
          <p:spPr>
            <a:xfrm>
              <a:off x="1472724" y="2456560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Plus Sign 59">
            <a:extLst>
              <a:ext uri="{FF2B5EF4-FFF2-40B4-BE49-F238E27FC236}">
                <a16:creationId xmlns:a16="http://schemas.microsoft.com/office/drawing/2014/main" id="{99C0055A-DFB0-42D0-B145-5F1D17D78D64}"/>
              </a:ext>
            </a:extLst>
          </p:cNvPr>
          <p:cNvSpPr/>
          <p:nvPr/>
        </p:nvSpPr>
        <p:spPr>
          <a:xfrm rot="708636">
            <a:off x="3628547" y="677961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Sign 60">
            <a:extLst>
              <a:ext uri="{FF2B5EF4-FFF2-40B4-BE49-F238E27FC236}">
                <a16:creationId xmlns:a16="http://schemas.microsoft.com/office/drawing/2014/main" id="{25DF4EF7-5D43-4272-9303-18D321481F94}"/>
              </a:ext>
            </a:extLst>
          </p:cNvPr>
          <p:cNvSpPr/>
          <p:nvPr/>
        </p:nvSpPr>
        <p:spPr>
          <a:xfrm rot="708636">
            <a:off x="7693586" y="4417508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Sign 61">
            <a:extLst>
              <a:ext uri="{FF2B5EF4-FFF2-40B4-BE49-F238E27FC236}">
                <a16:creationId xmlns:a16="http://schemas.microsoft.com/office/drawing/2014/main" id="{09DDA7EA-8D8D-4D03-ABEE-6477D193A377}"/>
              </a:ext>
            </a:extLst>
          </p:cNvPr>
          <p:cNvSpPr/>
          <p:nvPr/>
        </p:nvSpPr>
        <p:spPr>
          <a:xfrm rot="708636">
            <a:off x="3884376" y="5326879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31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2" presetClass="entr" presetSubtype="4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51" grpId="0" animBg="1"/>
      <p:bldP spid="52" grpId="0" animBg="1"/>
      <p:bldP spid="60" grpId="0" animBg="1"/>
      <p:bldP spid="61" grpId="0" animBg="1"/>
      <p:bldP spid="61" grpId="1" animBg="1"/>
      <p:bldP spid="62" grpId="0" animBg="1"/>
      <p:bldP spid="6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8B3E06-19D3-4923-B453-6AD0335A00B9}"/>
              </a:ext>
            </a:extLst>
          </p:cNvPr>
          <p:cNvSpPr txBox="1"/>
          <p:nvPr/>
        </p:nvSpPr>
        <p:spPr>
          <a:xfrm>
            <a:off x="2237174" y="4343401"/>
            <a:ext cx="77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600" dirty="0">
                <a:latin typeface="Oswald" panose="02000303000000000000" pitchFamily="2" charset="0"/>
              </a:rPr>
              <a:t>WE CARE YOUR VISION</a:t>
            </a:r>
            <a:endParaRPr lang="en-US" sz="2000" spc="600" dirty="0">
              <a:latin typeface="Oswald" panose="02000303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677D36-C408-4451-94EA-205CEB739E32}"/>
              </a:ext>
            </a:extLst>
          </p:cNvPr>
          <p:cNvGrpSpPr/>
          <p:nvPr/>
        </p:nvGrpSpPr>
        <p:grpSpPr>
          <a:xfrm>
            <a:off x="630603" y="3002634"/>
            <a:ext cx="668176" cy="658264"/>
            <a:chOff x="630603" y="3002634"/>
            <a:chExt cx="668176" cy="658264"/>
          </a:xfrm>
          <a:solidFill>
            <a:schemeClr val="bg1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E073F8-E8BE-49E0-9AAD-4E0EB3DA7E2D}"/>
                </a:ext>
              </a:extLst>
            </p:cNvPr>
            <p:cNvGrpSpPr/>
            <p:nvPr/>
          </p:nvGrpSpPr>
          <p:grpSpPr>
            <a:xfrm>
              <a:off x="630603" y="3002634"/>
              <a:ext cx="35964" cy="658264"/>
              <a:chOff x="605949" y="1603374"/>
              <a:chExt cx="49307" cy="902493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9DC17F3-8F09-4C51-9BA2-CE543146856B}"/>
                  </a:ext>
                </a:extLst>
              </p:cNvPr>
              <p:cNvSpPr/>
              <p:nvPr/>
            </p:nvSpPr>
            <p:spPr>
              <a:xfrm>
                <a:off x="605949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412531B-454B-442F-A7E2-3844BBC7AA6A}"/>
                  </a:ext>
                </a:extLst>
              </p:cNvPr>
              <p:cNvSpPr/>
              <p:nvPr/>
            </p:nvSpPr>
            <p:spPr>
              <a:xfrm>
                <a:off x="605949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FCE78D6-9C45-43E2-AB74-F7BCD06ACD26}"/>
                  </a:ext>
                </a:extLst>
              </p:cNvPr>
              <p:cNvSpPr/>
              <p:nvPr/>
            </p:nvSpPr>
            <p:spPr>
              <a:xfrm>
                <a:off x="605949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A5D321F-9FD8-4C59-B1DF-75383595D92F}"/>
                  </a:ext>
                </a:extLst>
              </p:cNvPr>
              <p:cNvSpPr/>
              <p:nvPr/>
            </p:nvSpPr>
            <p:spPr>
              <a:xfrm>
                <a:off x="605949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F8684BB-076C-4423-A8A9-C9ECD9A1B37E}"/>
                  </a:ext>
                </a:extLst>
              </p:cNvPr>
              <p:cNvSpPr/>
              <p:nvPr/>
            </p:nvSpPr>
            <p:spPr>
              <a:xfrm>
                <a:off x="605949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E6F3C87-173E-429C-851C-111D615F37A4}"/>
                  </a:ext>
                </a:extLst>
              </p:cNvPr>
              <p:cNvSpPr/>
              <p:nvPr/>
            </p:nvSpPr>
            <p:spPr>
              <a:xfrm>
                <a:off x="605949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AD4140-CAD8-4C2F-B93B-E134CE4187BD}"/>
                </a:ext>
              </a:extLst>
            </p:cNvPr>
            <p:cNvGrpSpPr/>
            <p:nvPr/>
          </p:nvGrpSpPr>
          <p:grpSpPr>
            <a:xfrm>
              <a:off x="788656" y="3002634"/>
              <a:ext cx="35964" cy="658264"/>
              <a:chOff x="767874" y="1603374"/>
              <a:chExt cx="49307" cy="902493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70D984E-D571-498F-97E7-EA4544D8A488}"/>
                  </a:ext>
                </a:extLst>
              </p:cNvPr>
              <p:cNvSpPr/>
              <p:nvPr/>
            </p:nvSpPr>
            <p:spPr>
              <a:xfrm>
                <a:off x="767874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A4CD5AC-382D-4598-9DAA-C79A35C1A5F1}"/>
                  </a:ext>
                </a:extLst>
              </p:cNvPr>
              <p:cNvSpPr/>
              <p:nvPr/>
            </p:nvSpPr>
            <p:spPr>
              <a:xfrm>
                <a:off x="767874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DEB1B7-2C02-4972-ADCF-5E383C126677}"/>
                  </a:ext>
                </a:extLst>
              </p:cNvPr>
              <p:cNvSpPr/>
              <p:nvPr/>
            </p:nvSpPr>
            <p:spPr>
              <a:xfrm>
                <a:off x="767874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2851838-CDB2-49FB-8A66-1F32641AC968}"/>
                  </a:ext>
                </a:extLst>
              </p:cNvPr>
              <p:cNvSpPr/>
              <p:nvPr/>
            </p:nvSpPr>
            <p:spPr>
              <a:xfrm>
                <a:off x="767874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E5C469D-A563-40BA-945A-C0C7752B7A14}"/>
                  </a:ext>
                </a:extLst>
              </p:cNvPr>
              <p:cNvSpPr/>
              <p:nvPr/>
            </p:nvSpPr>
            <p:spPr>
              <a:xfrm>
                <a:off x="767874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25A007A-E62A-40B8-8F9F-DAE174928E11}"/>
                  </a:ext>
                </a:extLst>
              </p:cNvPr>
              <p:cNvSpPr/>
              <p:nvPr/>
            </p:nvSpPr>
            <p:spPr>
              <a:xfrm>
                <a:off x="767874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AD7072-4E98-4E41-A840-67DD475575AB}"/>
                </a:ext>
              </a:extLst>
            </p:cNvPr>
            <p:cNvGrpSpPr/>
            <p:nvPr/>
          </p:nvGrpSpPr>
          <p:grpSpPr>
            <a:xfrm>
              <a:off x="946709" y="3002634"/>
              <a:ext cx="35964" cy="658264"/>
              <a:chOff x="955993" y="1603374"/>
              <a:chExt cx="49307" cy="902493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744C95F-AE16-448F-B045-2BD561157137}"/>
                  </a:ext>
                </a:extLst>
              </p:cNvPr>
              <p:cNvSpPr/>
              <p:nvPr/>
            </p:nvSpPr>
            <p:spPr>
              <a:xfrm>
                <a:off x="955993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804CC86-FA43-4200-AA8C-FE807AE62BA0}"/>
                  </a:ext>
                </a:extLst>
              </p:cNvPr>
              <p:cNvSpPr/>
              <p:nvPr/>
            </p:nvSpPr>
            <p:spPr>
              <a:xfrm>
                <a:off x="955993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BF7D771-E1E3-4D2E-81D2-D563198389E8}"/>
                  </a:ext>
                </a:extLst>
              </p:cNvPr>
              <p:cNvSpPr/>
              <p:nvPr/>
            </p:nvSpPr>
            <p:spPr>
              <a:xfrm>
                <a:off x="955993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61FB5F4-2182-4999-9B50-280714E2B6BC}"/>
                  </a:ext>
                </a:extLst>
              </p:cNvPr>
              <p:cNvSpPr/>
              <p:nvPr/>
            </p:nvSpPr>
            <p:spPr>
              <a:xfrm>
                <a:off x="955993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ACFA237-40F2-44E5-BDC3-A4A63AF2D09A}"/>
                  </a:ext>
                </a:extLst>
              </p:cNvPr>
              <p:cNvSpPr/>
              <p:nvPr/>
            </p:nvSpPr>
            <p:spPr>
              <a:xfrm>
                <a:off x="955993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B19B21-B198-407C-95D6-C974C2D1052E}"/>
                  </a:ext>
                </a:extLst>
              </p:cNvPr>
              <p:cNvSpPr/>
              <p:nvPr/>
            </p:nvSpPr>
            <p:spPr>
              <a:xfrm>
                <a:off x="955993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25A955C-59FF-48E3-A69C-8A0A34E21A73}"/>
                </a:ext>
              </a:extLst>
            </p:cNvPr>
            <p:cNvGrpSpPr/>
            <p:nvPr/>
          </p:nvGrpSpPr>
          <p:grpSpPr>
            <a:xfrm>
              <a:off x="1104763" y="3002634"/>
              <a:ext cx="35964" cy="658264"/>
              <a:chOff x="1117918" y="1603374"/>
              <a:chExt cx="49307" cy="902493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32B2603-5CC8-41BC-96D7-1BEB08FB9416}"/>
                  </a:ext>
                </a:extLst>
              </p:cNvPr>
              <p:cNvSpPr/>
              <p:nvPr/>
            </p:nvSpPr>
            <p:spPr>
              <a:xfrm>
                <a:off x="1117918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6748C8D-A72A-4D06-BC36-F56221633501}"/>
                  </a:ext>
                </a:extLst>
              </p:cNvPr>
              <p:cNvSpPr/>
              <p:nvPr/>
            </p:nvSpPr>
            <p:spPr>
              <a:xfrm>
                <a:off x="1117918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20E735B-2AEC-492A-9B48-4C0D226185FD}"/>
                  </a:ext>
                </a:extLst>
              </p:cNvPr>
              <p:cNvSpPr/>
              <p:nvPr/>
            </p:nvSpPr>
            <p:spPr>
              <a:xfrm>
                <a:off x="1117918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7CEB295-8F31-4DD1-B912-F067EB720B6C}"/>
                  </a:ext>
                </a:extLst>
              </p:cNvPr>
              <p:cNvSpPr/>
              <p:nvPr/>
            </p:nvSpPr>
            <p:spPr>
              <a:xfrm>
                <a:off x="1117918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0B751CC-60D0-4878-B912-B57CC0613CC9}"/>
                  </a:ext>
                </a:extLst>
              </p:cNvPr>
              <p:cNvSpPr/>
              <p:nvPr/>
            </p:nvSpPr>
            <p:spPr>
              <a:xfrm>
                <a:off x="1117918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FA74816-0875-49EF-AAE3-42DC27F7275F}"/>
                  </a:ext>
                </a:extLst>
              </p:cNvPr>
              <p:cNvSpPr/>
              <p:nvPr/>
            </p:nvSpPr>
            <p:spPr>
              <a:xfrm>
                <a:off x="1117918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9F9EED-4BB3-4E40-A37F-45A23FDBBA95}"/>
                </a:ext>
              </a:extLst>
            </p:cNvPr>
            <p:cNvGrpSpPr/>
            <p:nvPr/>
          </p:nvGrpSpPr>
          <p:grpSpPr>
            <a:xfrm>
              <a:off x="1262815" y="3002634"/>
              <a:ext cx="35964" cy="658264"/>
              <a:chOff x="1472724" y="1603374"/>
              <a:chExt cx="49307" cy="902493"/>
            </a:xfrm>
            <a:grpFill/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5F3A895-374E-4B20-94B0-16A01AC63C8C}"/>
                  </a:ext>
                </a:extLst>
              </p:cNvPr>
              <p:cNvSpPr/>
              <p:nvPr/>
            </p:nvSpPr>
            <p:spPr>
              <a:xfrm>
                <a:off x="1472724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CF3A200-D9E1-4F96-ABDF-18A8DC9BDAB7}"/>
                  </a:ext>
                </a:extLst>
              </p:cNvPr>
              <p:cNvSpPr/>
              <p:nvPr/>
            </p:nvSpPr>
            <p:spPr>
              <a:xfrm>
                <a:off x="1472724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3DA3BDF-97D9-48A5-BB45-A6E7AAA69805}"/>
                  </a:ext>
                </a:extLst>
              </p:cNvPr>
              <p:cNvSpPr/>
              <p:nvPr/>
            </p:nvSpPr>
            <p:spPr>
              <a:xfrm>
                <a:off x="1472724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6E5E48-D893-4BFC-BCF7-16F8715BE5CA}"/>
                  </a:ext>
                </a:extLst>
              </p:cNvPr>
              <p:cNvSpPr/>
              <p:nvPr/>
            </p:nvSpPr>
            <p:spPr>
              <a:xfrm>
                <a:off x="1472724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000B41E-3202-43EC-B67D-03073019460A}"/>
                  </a:ext>
                </a:extLst>
              </p:cNvPr>
              <p:cNvSpPr/>
              <p:nvPr/>
            </p:nvSpPr>
            <p:spPr>
              <a:xfrm>
                <a:off x="1472724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D6CE126-83AB-4E7C-B7A1-D06471C77C07}"/>
                  </a:ext>
                </a:extLst>
              </p:cNvPr>
              <p:cNvSpPr/>
              <p:nvPr/>
            </p:nvSpPr>
            <p:spPr>
              <a:xfrm>
                <a:off x="1472724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FB39107B-C106-4774-A2D0-8FE54EC2C306}"/>
              </a:ext>
            </a:extLst>
          </p:cNvPr>
          <p:cNvSpPr/>
          <p:nvPr/>
        </p:nvSpPr>
        <p:spPr>
          <a:xfrm rot="18913106">
            <a:off x="581248" y="752636"/>
            <a:ext cx="328252" cy="282976"/>
          </a:xfrm>
          <a:prstGeom prst="triangle">
            <a:avLst/>
          </a:prstGeom>
          <a:noFill/>
          <a:ln w="3810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5DB99373-9311-4821-AE31-4A6F4026B0FF}"/>
              </a:ext>
            </a:extLst>
          </p:cNvPr>
          <p:cNvSpPr/>
          <p:nvPr/>
        </p:nvSpPr>
        <p:spPr>
          <a:xfrm rot="18913106">
            <a:off x="10986157" y="5738523"/>
            <a:ext cx="328252" cy="282976"/>
          </a:xfrm>
          <a:prstGeom prst="triangle">
            <a:avLst/>
          </a:prstGeom>
          <a:noFill/>
          <a:ln w="3810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99D975-DDCD-4C44-BA02-7ECDE5FB2429}"/>
              </a:ext>
            </a:extLst>
          </p:cNvPr>
          <p:cNvGrpSpPr/>
          <p:nvPr/>
        </p:nvGrpSpPr>
        <p:grpSpPr>
          <a:xfrm>
            <a:off x="11310599" y="1722474"/>
            <a:ext cx="35964" cy="658264"/>
            <a:chOff x="1472724" y="1603374"/>
            <a:chExt cx="49307" cy="902493"/>
          </a:xfrm>
          <a:solidFill>
            <a:schemeClr val="bg1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1673526-256D-48CA-A442-EDFACDE0D193}"/>
                </a:ext>
              </a:extLst>
            </p:cNvPr>
            <p:cNvSpPr/>
            <p:nvPr/>
          </p:nvSpPr>
          <p:spPr>
            <a:xfrm>
              <a:off x="1472724" y="1603374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2F9693B-415F-441C-B87C-4B2AC036D7EA}"/>
                </a:ext>
              </a:extLst>
            </p:cNvPr>
            <p:cNvSpPr/>
            <p:nvPr/>
          </p:nvSpPr>
          <p:spPr>
            <a:xfrm>
              <a:off x="1472724" y="1774011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A5F11F2-7819-4330-BF97-76E0A3D6BFC9}"/>
                </a:ext>
              </a:extLst>
            </p:cNvPr>
            <p:cNvSpPr/>
            <p:nvPr/>
          </p:nvSpPr>
          <p:spPr>
            <a:xfrm>
              <a:off x="1472724" y="1944648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CE21B49-204A-42C1-96FF-8627C2ABC4B0}"/>
                </a:ext>
              </a:extLst>
            </p:cNvPr>
            <p:cNvSpPr/>
            <p:nvPr/>
          </p:nvSpPr>
          <p:spPr>
            <a:xfrm>
              <a:off x="1472724" y="2115285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CB4C133-1C54-4949-90C4-87742C6C67BE}"/>
                </a:ext>
              </a:extLst>
            </p:cNvPr>
            <p:cNvSpPr/>
            <p:nvPr/>
          </p:nvSpPr>
          <p:spPr>
            <a:xfrm>
              <a:off x="1472724" y="2285922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D93C74-3038-46C9-AC32-BDF23AE1FCCE}"/>
                </a:ext>
              </a:extLst>
            </p:cNvPr>
            <p:cNvSpPr/>
            <p:nvPr/>
          </p:nvSpPr>
          <p:spPr>
            <a:xfrm>
              <a:off x="1472724" y="2456560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Plus Sign 54">
            <a:extLst>
              <a:ext uri="{FF2B5EF4-FFF2-40B4-BE49-F238E27FC236}">
                <a16:creationId xmlns:a16="http://schemas.microsoft.com/office/drawing/2014/main" id="{AD4E684C-089E-4D64-BB87-468DDD40EA75}"/>
              </a:ext>
            </a:extLst>
          </p:cNvPr>
          <p:cNvSpPr/>
          <p:nvPr/>
        </p:nvSpPr>
        <p:spPr>
          <a:xfrm rot="708636">
            <a:off x="3628547" y="677961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lus Sign 55">
            <a:extLst>
              <a:ext uri="{FF2B5EF4-FFF2-40B4-BE49-F238E27FC236}">
                <a16:creationId xmlns:a16="http://schemas.microsoft.com/office/drawing/2014/main" id="{425572F4-DF19-4A29-8D0E-6BA1822E8C8D}"/>
              </a:ext>
            </a:extLst>
          </p:cNvPr>
          <p:cNvSpPr/>
          <p:nvPr/>
        </p:nvSpPr>
        <p:spPr>
          <a:xfrm rot="708636">
            <a:off x="10096724" y="2314170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lus Sign 56">
            <a:extLst>
              <a:ext uri="{FF2B5EF4-FFF2-40B4-BE49-F238E27FC236}">
                <a16:creationId xmlns:a16="http://schemas.microsoft.com/office/drawing/2014/main" id="{3616EBC8-02E6-45C2-8713-14F59B2FF656}"/>
              </a:ext>
            </a:extLst>
          </p:cNvPr>
          <p:cNvSpPr/>
          <p:nvPr/>
        </p:nvSpPr>
        <p:spPr>
          <a:xfrm rot="708636">
            <a:off x="3884376" y="5326879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96">
            <a:extLst>
              <a:ext uri="{FF2B5EF4-FFF2-40B4-BE49-F238E27FC236}">
                <a16:creationId xmlns:a16="http://schemas.microsoft.com/office/drawing/2014/main" id="{5DE57F23-B76C-4225-92EC-41616C01448A}"/>
              </a:ext>
            </a:extLst>
          </p:cNvPr>
          <p:cNvSpPr>
            <a:spLocks noEditPoints="1"/>
          </p:cNvSpPr>
          <p:nvPr/>
        </p:nvSpPr>
        <p:spPr bwMode="auto">
          <a:xfrm>
            <a:off x="606526" y="5909576"/>
            <a:ext cx="337607" cy="33822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77C59C-7BE1-4EF5-9BA5-45AA866D1E43}"/>
              </a:ext>
            </a:extLst>
          </p:cNvPr>
          <p:cNvSpPr txBox="1"/>
          <p:nvPr/>
        </p:nvSpPr>
        <p:spPr>
          <a:xfrm>
            <a:off x="944133" y="5940022"/>
            <a:ext cx="14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1-800-123-4567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3" name="Freeform 146">
            <a:extLst>
              <a:ext uri="{FF2B5EF4-FFF2-40B4-BE49-F238E27FC236}">
                <a16:creationId xmlns:a16="http://schemas.microsoft.com/office/drawing/2014/main" id="{9209CA25-E9A4-4C2A-9133-567A6A281648}"/>
              </a:ext>
            </a:extLst>
          </p:cNvPr>
          <p:cNvSpPr>
            <a:spLocks noEditPoints="1"/>
          </p:cNvSpPr>
          <p:nvPr/>
        </p:nvSpPr>
        <p:spPr bwMode="auto">
          <a:xfrm>
            <a:off x="2978727" y="5894353"/>
            <a:ext cx="338223" cy="338223"/>
          </a:xfrm>
          <a:custGeom>
            <a:avLst/>
            <a:gdLst>
              <a:gd name="T0" fmla="*/ 66 w 232"/>
              <a:gd name="T1" fmla="*/ 70 h 232"/>
              <a:gd name="T2" fmla="*/ 77 w 232"/>
              <a:gd name="T3" fmla="*/ 75 h 232"/>
              <a:gd name="T4" fmla="*/ 62 w 232"/>
              <a:gd name="T5" fmla="*/ 74 h 232"/>
              <a:gd name="T6" fmla="*/ 70 w 232"/>
              <a:gd name="T7" fmla="*/ 113 h 232"/>
              <a:gd name="T8" fmla="*/ 76 w 232"/>
              <a:gd name="T9" fmla="*/ 113 h 232"/>
              <a:gd name="T10" fmla="*/ 111 w 232"/>
              <a:gd name="T11" fmla="*/ 87 h 232"/>
              <a:gd name="T12" fmla="*/ 76 w 232"/>
              <a:gd name="T13" fmla="*/ 113 h 232"/>
              <a:gd name="T14" fmla="*/ 138 w 232"/>
              <a:gd name="T15" fmla="*/ 53 h 232"/>
              <a:gd name="T16" fmla="*/ 162 w 232"/>
              <a:gd name="T17" fmla="*/ 70 h 232"/>
              <a:gd name="T18" fmla="*/ 117 w 232"/>
              <a:gd name="T19" fmla="*/ 49 h 232"/>
              <a:gd name="T20" fmla="*/ 145 w 232"/>
              <a:gd name="T21" fmla="*/ 77 h 232"/>
              <a:gd name="T22" fmla="*/ 111 w 232"/>
              <a:gd name="T23" fmla="*/ 81 h 232"/>
              <a:gd name="T24" fmla="*/ 104 w 232"/>
              <a:gd name="T25" fmla="*/ 50 h 232"/>
              <a:gd name="T26" fmla="*/ 111 w 232"/>
              <a:gd name="T27" fmla="*/ 81 h 232"/>
              <a:gd name="T28" fmla="*/ 162 w 232"/>
              <a:gd name="T29" fmla="*/ 162 h 232"/>
              <a:gd name="T30" fmla="*/ 138 w 232"/>
              <a:gd name="T31" fmla="*/ 178 h 232"/>
              <a:gd name="T32" fmla="*/ 116 w 232"/>
              <a:gd name="T33" fmla="*/ 232 h 232"/>
              <a:gd name="T34" fmla="*/ 116 w 232"/>
              <a:gd name="T35" fmla="*/ 0 h 232"/>
              <a:gd name="T36" fmla="*/ 38 w 232"/>
              <a:gd name="T37" fmla="*/ 116 h 232"/>
              <a:gd name="T38" fmla="*/ 61 w 232"/>
              <a:gd name="T39" fmla="*/ 156 h 232"/>
              <a:gd name="T40" fmla="*/ 70 w 232"/>
              <a:gd name="T41" fmla="*/ 119 h 232"/>
              <a:gd name="T42" fmla="*/ 70 w 232"/>
              <a:gd name="T43" fmla="*/ 153 h 232"/>
              <a:gd name="T44" fmla="*/ 81 w 232"/>
              <a:gd name="T45" fmla="*/ 149 h 232"/>
              <a:gd name="T46" fmla="*/ 111 w 232"/>
              <a:gd name="T47" fmla="*/ 119 h 232"/>
              <a:gd name="T48" fmla="*/ 117 w 232"/>
              <a:gd name="T49" fmla="*/ 134 h 232"/>
              <a:gd name="T50" fmla="*/ 143 w 232"/>
              <a:gd name="T51" fmla="*/ 119 h 232"/>
              <a:gd name="T52" fmla="*/ 117 w 232"/>
              <a:gd name="T53" fmla="*/ 113 h 232"/>
              <a:gd name="T54" fmla="*/ 147 w 232"/>
              <a:gd name="T55" fmla="*/ 82 h 232"/>
              <a:gd name="T56" fmla="*/ 158 w 232"/>
              <a:gd name="T57" fmla="*/ 108 h 232"/>
              <a:gd name="T58" fmla="*/ 166 w 232"/>
              <a:gd name="T59" fmla="*/ 74 h 232"/>
              <a:gd name="T60" fmla="*/ 180 w 232"/>
              <a:gd name="T61" fmla="*/ 77 h 232"/>
              <a:gd name="T62" fmla="*/ 38 w 232"/>
              <a:gd name="T63" fmla="*/ 116 h 232"/>
              <a:gd name="T64" fmla="*/ 186 w 232"/>
              <a:gd name="T65" fmla="*/ 130 h 232"/>
              <a:gd name="T66" fmla="*/ 179 w 232"/>
              <a:gd name="T67" fmla="*/ 131 h 232"/>
              <a:gd name="T68" fmla="*/ 153 w 232"/>
              <a:gd name="T69" fmla="*/ 151 h 232"/>
              <a:gd name="T70" fmla="*/ 140 w 232"/>
              <a:gd name="T71" fmla="*/ 154 h 232"/>
              <a:gd name="T72" fmla="*/ 124 w 232"/>
              <a:gd name="T73" fmla="*/ 182 h 232"/>
              <a:gd name="T74" fmla="*/ 117 w 232"/>
              <a:gd name="T75" fmla="*/ 163 h 232"/>
              <a:gd name="T76" fmla="*/ 111 w 232"/>
              <a:gd name="T77" fmla="*/ 182 h 232"/>
              <a:gd name="T78" fmla="*/ 92 w 232"/>
              <a:gd name="T79" fmla="*/ 171 h 232"/>
              <a:gd name="T80" fmla="*/ 90 w 232"/>
              <a:gd name="T81" fmla="*/ 178 h 232"/>
              <a:gd name="T82" fmla="*/ 69 w 232"/>
              <a:gd name="T83" fmla="*/ 177 h 232"/>
              <a:gd name="T84" fmla="*/ 189 w 232"/>
              <a:gd name="T85" fmla="*/ 130 h 232"/>
              <a:gd name="T86" fmla="*/ 186 w 232"/>
              <a:gd name="T87" fmla="*/ 83 h 232"/>
              <a:gd name="T88" fmla="*/ 167 w 232"/>
              <a:gd name="T89" fmla="*/ 108 h 232"/>
              <a:gd name="T90" fmla="*/ 39 w 232"/>
              <a:gd name="T91" fmla="*/ 165 h 232"/>
              <a:gd name="T92" fmla="*/ 35 w 232"/>
              <a:gd name="T93" fmla="*/ 173 h 232"/>
              <a:gd name="T94" fmla="*/ 180 w 232"/>
              <a:gd name="T95" fmla="*/ 122 h 232"/>
              <a:gd name="T96" fmla="*/ 206 w 232"/>
              <a:gd name="T97" fmla="*/ 10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2">
                <a:moveTo>
                  <a:pt x="77" y="75"/>
                </a:moveTo>
                <a:cubicBezTo>
                  <a:pt x="73" y="73"/>
                  <a:pt x="69" y="72"/>
                  <a:pt x="66" y="70"/>
                </a:cubicBezTo>
                <a:cubicBezTo>
                  <a:pt x="73" y="63"/>
                  <a:pt x="81" y="57"/>
                  <a:pt x="90" y="53"/>
                </a:cubicBezTo>
                <a:cubicBezTo>
                  <a:pt x="85" y="59"/>
                  <a:pt x="81" y="66"/>
                  <a:pt x="77" y="75"/>
                </a:cubicBezTo>
                <a:close/>
                <a:moveTo>
                  <a:pt x="75" y="80"/>
                </a:moveTo>
                <a:cubicBezTo>
                  <a:pt x="70" y="79"/>
                  <a:pt x="66" y="77"/>
                  <a:pt x="62" y="74"/>
                </a:cubicBezTo>
                <a:cubicBezTo>
                  <a:pt x="53" y="85"/>
                  <a:pt x="48" y="98"/>
                  <a:pt x="4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01"/>
                  <a:pt x="72" y="90"/>
                  <a:pt x="75" y="80"/>
                </a:cubicBezTo>
                <a:close/>
                <a:moveTo>
                  <a:pt x="76" y="113"/>
                </a:moveTo>
                <a:cubicBezTo>
                  <a:pt x="111" y="113"/>
                  <a:pt x="111" y="113"/>
                  <a:pt x="111" y="113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00" y="87"/>
                  <a:pt x="90" y="85"/>
                  <a:pt x="81" y="82"/>
                </a:cubicBezTo>
                <a:cubicBezTo>
                  <a:pt x="78" y="91"/>
                  <a:pt x="77" y="102"/>
                  <a:pt x="76" y="113"/>
                </a:cubicBezTo>
                <a:close/>
                <a:moveTo>
                  <a:pt x="162" y="70"/>
                </a:moveTo>
                <a:cubicBezTo>
                  <a:pt x="155" y="63"/>
                  <a:pt x="147" y="57"/>
                  <a:pt x="138" y="53"/>
                </a:cubicBezTo>
                <a:cubicBezTo>
                  <a:pt x="143" y="59"/>
                  <a:pt x="147" y="66"/>
                  <a:pt x="151" y="75"/>
                </a:cubicBezTo>
                <a:cubicBezTo>
                  <a:pt x="155" y="73"/>
                  <a:pt x="159" y="72"/>
                  <a:pt x="162" y="70"/>
                </a:cubicBezTo>
                <a:close/>
                <a:moveTo>
                  <a:pt x="124" y="50"/>
                </a:moveTo>
                <a:cubicBezTo>
                  <a:pt x="121" y="49"/>
                  <a:pt x="119" y="49"/>
                  <a:pt x="117" y="49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27" y="80"/>
                  <a:pt x="136" y="79"/>
                  <a:pt x="145" y="77"/>
                </a:cubicBezTo>
                <a:cubicBezTo>
                  <a:pt x="140" y="63"/>
                  <a:pt x="132" y="54"/>
                  <a:pt x="124" y="50"/>
                </a:cubicBezTo>
                <a:close/>
                <a:moveTo>
                  <a:pt x="111" y="81"/>
                </a:move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7" y="49"/>
                  <a:pt x="104" y="50"/>
                </a:cubicBezTo>
                <a:cubicBezTo>
                  <a:pt x="96" y="54"/>
                  <a:pt x="88" y="63"/>
                  <a:pt x="83" y="77"/>
                </a:cubicBezTo>
                <a:cubicBezTo>
                  <a:pt x="92" y="79"/>
                  <a:pt x="101" y="80"/>
                  <a:pt x="111" y="81"/>
                </a:cubicBezTo>
                <a:close/>
                <a:moveTo>
                  <a:pt x="138" y="178"/>
                </a:moveTo>
                <a:cubicBezTo>
                  <a:pt x="147" y="174"/>
                  <a:pt x="155" y="169"/>
                  <a:pt x="162" y="162"/>
                </a:cubicBezTo>
                <a:cubicBezTo>
                  <a:pt x="159" y="160"/>
                  <a:pt x="155" y="158"/>
                  <a:pt x="151" y="157"/>
                </a:cubicBezTo>
                <a:cubicBezTo>
                  <a:pt x="147" y="165"/>
                  <a:pt x="143" y="172"/>
                  <a:pt x="138" y="178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38" y="116"/>
                </a:moveTo>
                <a:cubicBezTo>
                  <a:pt x="38" y="131"/>
                  <a:pt x="43" y="146"/>
                  <a:pt x="51" y="158"/>
                </a:cubicBezTo>
                <a:cubicBezTo>
                  <a:pt x="54" y="157"/>
                  <a:pt x="57" y="156"/>
                  <a:pt x="61" y="156"/>
                </a:cubicBezTo>
                <a:cubicBezTo>
                  <a:pt x="53" y="145"/>
                  <a:pt x="48" y="133"/>
                  <a:pt x="47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30"/>
                  <a:pt x="72" y="141"/>
                  <a:pt x="75" y="151"/>
                </a:cubicBezTo>
                <a:cubicBezTo>
                  <a:pt x="74" y="152"/>
                  <a:pt x="72" y="152"/>
                  <a:pt x="70" y="153"/>
                </a:cubicBezTo>
                <a:cubicBezTo>
                  <a:pt x="75" y="152"/>
                  <a:pt x="80" y="150"/>
                  <a:pt x="86" y="148"/>
                </a:cubicBezTo>
                <a:cubicBezTo>
                  <a:pt x="84" y="148"/>
                  <a:pt x="83" y="149"/>
                  <a:pt x="81" y="149"/>
                </a:cubicBezTo>
                <a:cubicBezTo>
                  <a:pt x="78" y="140"/>
                  <a:pt x="77" y="130"/>
                  <a:pt x="76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3" y="136"/>
                  <a:pt x="115" y="135"/>
                  <a:pt x="117" y="13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5" y="117"/>
                  <a:pt x="148" y="115"/>
                  <a:pt x="151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8" y="87"/>
                  <a:pt x="138" y="85"/>
                  <a:pt x="147" y="82"/>
                </a:cubicBezTo>
                <a:cubicBezTo>
                  <a:pt x="150" y="91"/>
                  <a:pt x="151" y="101"/>
                  <a:pt x="152" y="112"/>
                </a:cubicBezTo>
                <a:cubicBezTo>
                  <a:pt x="154" y="111"/>
                  <a:pt x="156" y="109"/>
                  <a:pt x="158" y="108"/>
                </a:cubicBezTo>
                <a:cubicBezTo>
                  <a:pt x="157" y="98"/>
                  <a:pt x="155" y="89"/>
                  <a:pt x="153" y="80"/>
                </a:cubicBezTo>
                <a:cubicBezTo>
                  <a:pt x="158" y="79"/>
                  <a:pt x="162" y="77"/>
                  <a:pt x="166" y="74"/>
                </a:cubicBezTo>
                <a:cubicBezTo>
                  <a:pt x="168" y="76"/>
                  <a:pt x="170" y="79"/>
                  <a:pt x="171" y="81"/>
                </a:cubicBezTo>
                <a:cubicBezTo>
                  <a:pt x="174" y="80"/>
                  <a:pt x="177" y="78"/>
                  <a:pt x="180" y="77"/>
                </a:cubicBezTo>
                <a:cubicBezTo>
                  <a:pt x="166" y="55"/>
                  <a:pt x="142" y="40"/>
                  <a:pt x="114" y="40"/>
                </a:cubicBezTo>
                <a:cubicBezTo>
                  <a:pt x="72" y="40"/>
                  <a:pt x="38" y="74"/>
                  <a:pt x="38" y="116"/>
                </a:cubicBezTo>
                <a:close/>
                <a:moveTo>
                  <a:pt x="189" y="130"/>
                </a:moveTo>
                <a:cubicBezTo>
                  <a:pt x="188" y="130"/>
                  <a:pt x="187" y="130"/>
                  <a:pt x="186" y="130"/>
                </a:cubicBezTo>
                <a:cubicBezTo>
                  <a:pt x="185" y="130"/>
                  <a:pt x="183" y="130"/>
                  <a:pt x="181" y="129"/>
                </a:cubicBezTo>
                <a:cubicBezTo>
                  <a:pt x="181" y="130"/>
                  <a:pt x="180" y="130"/>
                  <a:pt x="179" y="131"/>
                </a:cubicBezTo>
                <a:cubicBezTo>
                  <a:pt x="177" y="141"/>
                  <a:pt x="172" y="150"/>
                  <a:pt x="166" y="157"/>
                </a:cubicBezTo>
                <a:cubicBezTo>
                  <a:pt x="162" y="155"/>
                  <a:pt x="158" y="153"/>
                  <a:pt x="153" y="151"/>
                </a:cubicBezTo>
                <a:cubicBezTo>
                  <a:pt x="153" y="149"/>
                  <a:pt x="154" y="148"/>
                  <a:pt x="154" y="146"/>
                </a:cubicBezTo>
                <a:cubicBezTo>
                  <a:pt x="149" y="149"/>
                  <a:pt x="144" y="151"/>
                  <a:pt x="140" y="154"/>
                </a:cubicBezTo>
                <a:cubicBezTo>
                  <a:pt x="141" y="154"/>
                  <a:pt x="143" y="154"/>
                  <a:pt x="145" y="155"/>
                </a:cubicBezTo>
                <a:cubicBezTo>
                  <a:pt x="140" y="168"/>
                  <a:pt x="132" y="178"/>
                  <a:pt x="124" y="182"/>
                </a:cubicBezTo>
                <a:cubicBezTo>
                  <a:pt x="121" y="182"/>
                  <a:pt x="119" y="182"/>
                  <a:pt x="117" y="182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5" y="164"/>
                  <a:pt x="113" y="165"/>
                  <a:pt x="111" y="16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2"/>
                  <a:pt x="107" y="182"/>
                  <a:pt x="104" y="182"/>
                </a:cubicBezTo>
                <a:cubicBezTo>
                  <a:pt x="100" y="180"/>
                  <a:pt x="96" y="176"/>
                  <a:pt x="92" y="171"/>
                </a:cubicBezTo>
                <a:cubicBezTo>
                  <a:pt x="90" y="172"/>
                  <a:pt x="88" y="173"/>
                  <a:pt x="86" y="173"/>
                </a:cubicBezTo>
                <a:cubicBezTo>
                  <a:pt x="87" y="175"/>
                  <a:pt x="89" y="177"/>
                  <a:pt x="90" y="178"/>
                </a:cubicBezTo>
                <a:cubicBezTo>
                  <a:pt x="87" y="177"/>
                  <a:pt x="85" y="176"/>
                  <a:pt x="82" y="174"/>
                </a:cubicBezTo>
                <a:cubicBezTo>
                  <a:pt x="78" y="175"/>
                  <a:pt x="73" y="176"/>
                  <a:pt x="69" y="177"/>
                </a:cubicBezTo>
                <a:cubicBezTo>
                  <a:pt x="82" y="186"/>
                  <a:pt x="97" y="192"/>
                  <a:pt x="114" y="192"/>
                </a:cubicBezTo>
                <a:cubicBezTo>
                  <a:pt x="151" y="192"/>
                  <a:pt x="182" y="165"/>
                  <a:pt x="189" y="130"/>
                </a:cubicBezTo>
                <a:close/>
                <a:moveTo>
                  <a:pt x="206" y="103"/>
                </a:moveTo>
                <a:cubicBezTo>
                  <a:pt x="206" y="92"/>
                  <a:pt x="197" y="83"/>
                  <a:pt x="186" y="83"/>
                </a:cubicBezTo>
                <a:cubicBezTo>
                  <a:pt x="175" y="83"/>
                  <a:pt x="167" y="92"/>
                  <a:pt x="167" y="103"/>
                </a:cubicBezTo>
                <a:cubicBezTo>
                  <a:pt x="167" y="105"/>
                  <a:pt x="167" y="107"/>
                  <a:pt x="167" y="108"/>
                </a:cubicBezTo>
                <a:cubicBezTo>
                  <a:pt x="157" y="118"/>
                  <a:pt x="142" y="128"/>
                  <a:pt x="123" y="139"/>
                </a:cubicBezTo>
                <a:cubicBezTo>
                  <a:pt x="100" y="152"/>
                  <a:pt x="60" y="166"/>
                  <a:pt x="39" y="165"/>
                </a:cubicBezTo>
                <a:cubicBezTo>
                  <a:pt x="26" y="165"/>
                  <a:pt x="39" y="143"/>
                  <a:pt x="39" y="143"/>
                </a:cubicBezTo>
                <a:cubicBezTo>
                  <a:pt x="39" y="143"/>
                  <a:pt x="13" y="168"/>
                  <a:pt x="35" y="173"/>
                </a:cubicBezTo>
                <a:cubicBezTo>
                  <a:pt x="47" y="176"/>
                  <a:pt x="87" y="169"/>
                  <a:pt x="130" y="151"/>
                </a:cubicBezTo>
                <a:cubicBezTo>
                  <a:pt x="150" y="142"/>
                  <a:pt x="167" y="132"/>
                  <a:pt x="180" y="122"/>
                </a:cubicBezTo>
                <a:cubicBezTo>
                  <a:pt x="182" y="123"/>
                  <a:pt x="184" y="123"/>
                  <a:pt x="186" y="123"/>
                </a:cubicBezTo>
                <a:cubicBezTo>
                  <a:pt x="197" y="123"/>
                  <a:pt x="206" y="114"/>
                  <a:pt x="206" y="1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EDD6EF2-2BAC-4CCD-A38D-CE44E9510DCC}"/>
              </a:ext>
            </a:extLst>
          </p:cNvPr>
          <p:cNvSpPr txBox="1"/>
          <p:nvPr/>
        </p:nvSpPr>
        <p:spPr>
          <a:xfrm>
            <a:off x="3316949" y="5909576"/>
            <a:ext cx="2334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www.asianvisionfashion.com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5" name="Freeform 164">
            <a:extLst>
              <a:ext uri="{FF2B5EF4-FFF2-40B4-BE49-F238E27FC236}">
                <a16:creationId xmlns:a16="http://schemas.microsoft.com/office/drawing/2014/main" id="{04A5EBFA-E453-4EAA-BF76-0A60C011E1B9}"/>
              </a:ext>
            </a:extLst>
          </p:cNvPr>
          <p:cNvSpPr>
            <a:spLocks noEditPoints="1"/>
          </p:cNvSpPr>
          <p:nvPr/>
        </p:nvSpPr>
        <p:spPr bwMode="auto">
          <a:xfrm>
            <a:off x="5651501" y="5909576"/>
            <a:ext cx="338223" cy="338223"/>
          </a:xfrm>
          <a:custGeom>
            <a:avLst/>
            <a:gdLst>
              <a:gd name="T0" fmla="*/ 179 w 232"/>
              <a:gd name="T1" fmla="*/ 96 h 232"/>
              <a:gd name="T2" fmla="*/ 177 w 232"/>
              <a:gd name="T3" fmla="*/ 100 h 232"/>
              <a:gd name="T4" fmla="*/ 132 w 232"/>
              <a:gd name="T5" fmla="*/ 59 h 232"/>
              <a:gd name="T6" fmla="*/ 132 w 232"/>
              <a:gd name="T7" fmla="*/ 54 h 232"/>
              <a:gd name="T8" fmla="*/ 135 w 232"/>
              <a:gd name="T9" fmla="*/ 52 h 232"/>
              <a:gd name="T10" fmla="*/ 178 w 232"/>
              <a:gd name="T11" fmla="*/ 94 h 232"/>
              <a:gd name="T12" fmla="*/ 85 w 232"/>
              <a:gd name="T13" fmla="*/ 103 h 232"/>
              <a:gd name="T14" fmla="*/ 79 w 232"/>
              <a:gd name="T15" fmla="*/ 98 h 232"/>
              <a:gd name="T16" fmla="*/ 75 w 232"/>
              <a:gd name="T17" fmla="*/ 100 h 232"/>
              <a:gd name="T18" fmla="*/ 75 w 232"/>
              <a:gd name="T19" fmla="*/ 105 h 232"/>
              <a:gd name="T20" fmla="*/ 131 w 232"/>
              <a:gd name="T21" fmla="*/ 156 h 232"/>
              <a:gd name="T22" fmla="*/ 133 w 232"/>
              <a:gd name="T23" fmla="*/ 153 h 232"/>
              <a:gd name="T24" fmla="*/ 129 w 232"/>
              <a:gd name="T25" fmla="*/ 147 h 232"/>
              <a:gd name="T26" fmla="*/ 128 w 232"/>
              <a:gd name="T27" fmla="*/ 142 h 232"/>
              <a:gd name="T28" fmla="*/ 135 w 232"/>
              <a:gd name="T29" fmla="*/ 66 h 232"/>
              <a:gd name="T30" fmla="*/ 232 w 232"/>
              <a:gd name="T31" fmla="*/ 116 h 232"/>
              <a:gd name="T32" fmla="*/ 0 w 232"/>
              <a:gd name="T33" fmla="*/ 116 h 232"/>
              <a:gd name="T34" fmla="*/ 232 w 232"/>
              <a:gd name="T35" fmla="*/ 116 h 232"/>
              <a:gd name="T36" fmla="*/ 141 w 232"/>
              <a:gd name="T37" fmla="*/ 50 h 232"/>
              <a:gd name="T38" fmla="*/ 129 w 232"/>
              <a:gd name="T39" fmla="*/ 50 h 232"/>
              <a:gd name="T40" fmla="*/ 126 w 232"/>
              <a:gd name="T41" fmla="*/ 57 h 232"/>
              <a:gd name="T42" fmla="*/ 130 w 232"/>
              <a:gd name="T43" fmla="*/ 64 h 232"/>
              <a:gd name="T44" fmla="*/ 85 w 232"/>
              <a:gd name="T45" fmla="*/ 96 h 232"/>
              <a:gd name="T46" fmla="*/ 73 w 232"/>
              <a:gd name="T47" fmla="*/ 96 h 232"/>
              <a:gd name="T48" fmla="*/ 72 w 232"/>
              <a:gd name="T49" fmla="*/ 109 h 232"/>
              <a:gd name="T50" fmla="*/ 49 w 232"/>
              <a:gd name="T51" fmla="*/ 176 h 232"/>
              <a:gd name="T52" fmla="*/ 52 w 232"/>
              <a:gd name="T53" fmla="*/ 184 h 232"/>
              <a:gd name="T54" fmla="*/ 101 w 232"/>
              <a:gd name="T55" fmla="*/ 137 h 232"/>
              <a:gd name="T56" fmla="*/ 129 w 232"/>
              <a:gd name="T57" fmla="*/ 162 h 232"/>
              <a:gd name="T58" fmla="*/ 135 w 232"/>
              <a:gd name="T59" fmla="*/ 159 h 232"/>
              <a:gd name="T60" fmla="*/ 133 w 232"/>
              <a:gd name="T61" fmla="*/ 144 h 232"/>
              <a:gd name="T62" fmla="*/ 169 w 232"/>
              <a:gd name="T63" fmla="*/ 103 h 232"/>
              <a:gd name="T64" fmla="*/ 181 w 232"/>
              <a:gd name="T65" fmla="*/ 103 h 232"/>
              <a:gd name="T66" fmla="*/ 181 w 232"/>
              <a:gd name="T67" fmla="*/ 9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32">
                <a:moveTo>
                  <a:pt x="178" y="94"/>
                </a:moveTo>
                <a:cubicBezTo>
                  <a:pt x="179" y="94"/>
                  <a:pt x="179" y="95"/>
                  <a:pt x="179" y="96"/>
                </a:cubicBezTo>
                <a:cubicBezTo>
                  <a:pt x="179" y="97"/>
                  <a:pt x="179" y="98"/>
                  <a:pt x="178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6" y="101"/>
                  <a:pt x="173" y="101"/>
                  <a:pt x="172" y="10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1" y="58"/>
                  <a:pt x="131" y="57"/>
                </a:cubicBezTo>
                <a:cubicBezTo>
                  <a:pt x="131" y="56"/>
                  <a:pt x="131" y="55"/>
                  <a:pt x="132" y="54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2"/>
                  <a:pt x="135" y="52"/>
                </a:cubicBezTo>
                <a:cubicBezTo>
                  <a:pt x="136" y="52"/>
                  <a:pt x="137" y="53"/>
                  <a:pt x="138" y="53"/>
                </a:cubicBezTo>
                <a:lnTo>
                  <a:pt x="178" y="94"/>
                </a:lnTo>
                <a:close/>
                <a:moveTo>
                  <a:pt x="129" y="147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0" y="98"/>
                  <a:pt x="79" y="98"/>
                </a:cubicBezTo>
                <a:cubicBezTo>
                  <a:pt x="78" y="98"/>
                  <a:pt x="77" y="99"/>
                  <a:pt x="76" y="99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1"/>
                  <a:pt x="74" y="102"/>
                  <a:pt x="74" y="103"/>
                </a:cubicBezTo>
                <a:cubicBezTo>
                  <a:pt x="74" y="104"/>
                  <a:pt x="75" y="105"/>
                  <a:pt x="75" y="10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8" y="158"/>
                  <a:pt x="130" y="158"/>
                  <a:pt x="13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3" y="155"/>
                  <a:pt x="133" y="154"/>
                  <a:pt x="133" y="153"/>
                </a:cubicBezTo>
                <a:cubicBezTo>
                  <a:pt x="133" y="152"/>
                  <a:pt x="133" y="151"/>
                  <a:pt x="132" y="150"/>
                </a:cubicBezTo>
                <a:lnTo>
                  <a:pt x="129" y="147"/>
                </a:lnTo>
                <a:close/>
                <a:moveTo>
                  <a:pt x="89" y="103"/>
                </a:moveTo>
                <a:cubicBezTo>
                  <a:pt x="128" y="142"/>
                  <a:pt x="128" y="142"/>
                  <a:pt x="128" y="142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35" y="66"/>
                  <a:pt x="135" y="66"/>
                  <a:pt x="135" y="66"/>
                </a:cubicBezTo>
                <a:lnTo>
                  <a:pt x="89" y="103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81" y="90"/>
                </a:moveTo>
                <a:cubicBezTo>
                  <a:pt x="141" y="50"/>
                  <a:pt x="141" y="50"/>
                  <a:pt x="141" y="50"/>
                </a:cubicBezTo>
                <a:cubicBezTo>
                  <a:pt x="140" y="49"/>
                  <a:pt x="137" y="48"/>
                  <a:pt x="135" y="48"/>
                </a:cubicBezTo>
                <a:cubicBezTo>
                  <a:pt x="133" y="48"/>
                  <a:pt x="131" y="49"/>
                  <a:pt x="129" y="50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2"/>
                  <a:pt x="126" y="54"/>
                  <a:pt x="126" y="57"/>
                </a:cubicBezTo>
                <a:cubicBezTo>
                  <a:pt x="126" y="59"/>
                  <a:pt x="127" y="61"/>
                  <a:pt x="129" y="63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6"/>
                  <a:pt x="85" y="96"/>
                  <a:pt x="85" y="96"/>
                </a:cubicBezTo>
                <a:cubicBezTo>
                  <a:pt x="83" y="95"/>
                  <a:pt x="81" y="94"/>
                  <a:pt x="79" y="94"/>
                </a:cubicBezTo>
                <a:cubicBezTo>
                  <a:pt x="76" y="94"/>
                  <a:pt x="74" y="95"/>
                  <a:pt x="73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69" y="100"/>
                  <a:pt x="69" y="105"/>
                  <a:pt x="72" y="109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7" y="178"/>
                  <a:pt x="47" y="181"/>
                  <a:pt x="49" y="182"/>
                </a:cubicBezTo>
                <a:cubicBezTo>
                  <a:pt x="50" y="183"/>
                  <a:pt x="51" y="184"/>
                  <a:pt x="52" y="184"/>
                </a:cubicBezTo>
                <a:cubicBezTo>
                  <a:pt x="53" y="184"/>
                  <a:pt x="55" y="183"/>
                  <a:pt x="56" y="182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1"/>
                  <a:pt x="127" y="162"/>
                  <a:pt x="129" y="162"/>
                </a:cubicBezTo>
                <a:cubicBezTo>
                  <a:pt x="131" y="162"/>
                  <a:pt x="133" y="161"/>
                  <a:pt x="135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9" y="155"/>
                  <a:pt x="139" y="150"/>
                  <a:pt x="135" y="147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0" y="104"/>
                  <a:pt x="172" y="105"/>
                  <a:pt x="175" y="105"/>
                </a:cubicBezTo>
                <a:cubicBezTo>
                  <a:pt x="177" y="105"/>
                  <a:pt x="179" y="104"/>
                  <a:pt x="181" y="103"/>
                </a:cubicBezTo>
                <a:cubicBezTo>
                  <a:pt x="181" y="102"/>
                  <a:pt x="181" y="102"/>
                  <a:pt x="181" y="102"/>
                </a:cubicBezTo>
                <a:cubicBezTo>
                  <a:pt x="185" y="99"/>
                  <a:pt x="185" y="94"/>
                  <a:pt x="181" y="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98D8A5-554B-49B2-A1FA-E90EDA4C0185}"/>
              </a:ext>
            </a:extLst>
          </p:cNvPr>
          <p:cNvSpPr txBox="1"/>
          <p:nvPr/>
        </p:nvSpPr>
        <p:spPr>
          <a:xfrm>
            <a:off x="6017489" y="5909576"/>
            <a:ext cx="4846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1177 Avenue of the Americas, New York, NY 10036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8" y="1002785"/>
            <a:ext cx="3740726" cy="3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14:flythrough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2" presetClass="entr" presetSubtype="4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5" grpId="0" animBg="1"/>
      <p:bldP spid="56" grpId="0" animBg="1"/>
      <p:bldP spid="56" grpId="1" animBg="1"/>
      <p:bldP spid="57" grpId="0" animBg="1"/>
      <p:bldP spid="5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8B3E06-19D3-4923-B453-6AD0335A00B9}"/>
              </a:ext>
            </a:extLst>
          </p:cNvPr>
          <p:cNvSpPr txBox="1"/>
          <p:nvPr/>
        </p:nvSpPr>
        <p:spPr>
          <a:xfrm>
            <a:off x="2237174" y="4343401"/>
            <a:ext cx="77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pc="600" dirty="0">
                <a:latin typeface="Oswald" panose="02000303000000000000" pitchFamily="2" charset="0"/>
              </a:rPr>
              <a:t>WE CARE YOUR VISION</a:t>
            </a:r>
            <a:endParaRPr lang="en-US" sz="2000" spc="600" dirty="0">
              <a:latin typeface="Oswald" panose="02000303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677D36-C408-4451-94EA-205CEB739E32}"/>
              </a:ext>
            </a:extLst>
          </p:cNvPr>
          <p:cNvGrpSpPr/>
          <p:nvPr/>
        </p:nvGrpSpPr>
        <p:grpSpPr>
          <a:xfrm>
            <a:off x="630603" y="3002634"/>
            <a:ext cx="668176" cy="658264"/>
            <a:chOff x="630603" y="3002634"/>
            <a:chExt cx="668176" cy="658264"/>
          </a:xfrm>
          <a:solidFill>
            <a:schemeClr val="bg1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E073F8-E8BE-49E0-9AAD-4E0EB3DA7E2D}"/>
                </a:ext>
              </a:extLst>
            </p:cNvPr>
            <p:cNvGrpSpPr/>
            <p:nvPr/>
          </p:nvGrpSpPr>
          <p:grpSpPr>
            <a:xfrm>
              <a:off x="630603" y="3002634"/>
              <a:ext cx="35964" cy="658264"/>
              <a:chOff x="605949" y="1603374"/>
              <a:chExt cx="49307" cy="902493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9DC17F3-8F09-4C51-9BA2-CE543146856B}"/>
                  </a:ext>
                </a:extLst>
              </p:cNvPr>
              <p:cNvSpPr/>
              <p:nvPr/>
            </p:nvSpPr>
            <p:spPr>
              <a:xfrm>
                <a:off x="605949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412531B-454B-442F-A7E2-3844BBC7AA6A}"/>
                  </a:ext>
                </a:extLst>
              </p:cNvPr>
              <p:cNvSpPr/>
              <p:nvPr/>
            </p:nvSpPr>
            <p:spPr>
              <a:xfrm>
                <a:off x="605949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FCE78D6-9C45-43E2-AB74-F7BCD06ACD26}"/>
                  </a:ext>
                </a:extLst>
              </p:cNvPr>
              <p:cNvSpPr/>
              <p:nvPr/>
            </p:nvSpPr>
            <p:spPr>
              <a:xfrm>
                <a:off x="605949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A5D321F-9FD8-4C59-B1DF-75383595D92F}"/>
                  </a:ext>
                </a:extLst>
              </p:cNvPr>
              <p:cNvSpPr/>
              <p:nvPr/>
            </p:nvSpPr>
            <p:spPr>
              <a:xfrm>
                <a:off x="605949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F8684BB-076C-4423-A8A9-C9ECD9A1B37E}"/>
                  </a:ext>
                </a:extLst>
              </p:cNvPr>
              <p:cNvSpPr/>
              <p:nvPr/>
            </p:nvSpPr>
            <p:spPr>
              <a:xfrm>
                <a:off x="605949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E6F3C87-173E-429C-851C-111D615F37A4}"/>
                  </a:ext>
                </a:extLst>
              </p:cNvPr>
              <p:cNvSpPr/>
              <p:nvPr/>
            </p:nvSpPr>
            <p:spPr>
              <a:xfrm>
                <a:off x="605949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AD4140-CAD8-4C2F-B93B-E134CE4187BD}"/>
                </a:ext>
              </a:extLst>
            </p:cNvPr>
            <p:cNvGrpSpPr/>
            <p:nvPr/>
          </p:nvGrpSpPr>
          <p:grpSpPr>
            <a:xfrm>
              <a:off x="788656" y="3002634"/>
              <a:ext cx="35964" cy="658264"/>
              <a:chOff x="767874" y="1603374"/>
              <a:chExt cx="49307" cy="902493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70D984E-D571-498F-97E7-EA4544D8A488}"/>
                  </a:ext>
                </a:extLst>
              </p:cNvPr>
              <p:cNvSpPr/>
              <p:nvPr/>
            </p:nvSpPr>
            <p:spPr>
              <a:xfrm>
                <a:off x="767874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A4CD5AC-382D-4598-9DAA-C79A35C1A5F1}"/>
                  </a:ext>
                </a:extLst>
              </p:cNvPr>
              <p:cNvSpPr/>
              <p:nvPr/>
            </p:nvSpPr>
            <p:spPr>
              <a:xfrm>
                <a:off x="767874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1DEB1B7-2C02-4972-ADCF-5E383C126677}"/>
                  </a:ext>
                </a:extLst>
              </p:cNvPr>
              <p:cNvSpPr/>
              <p:nvPr/>
            </p:nvSpPr>
            <p:spPr>
              <a:xfrm>
                <a:off x="767874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2851838-CDB2-49FB-8A66-1F32641AC968}"/>
                  </a:ext>
                </a:extLst>
              </p:cNvPr>
              <p:cNvSpPr/>
              <p:nvPr/>
            </p:nvSpPr>
            <p:spPr>
              <a:xfrm>
                <a:off x="767874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E5C469D-A563-40BA-945A-C0C7752B7A14}"/>
                  </a:ext>
                </a:extLst>
              </p:cNvPr>
              <p:cNvSpPr/>
              <p:nvPr/>
            </p:nvSpPr>
            <p:spPr>
              <a:xfrm>
                <a:off x="767874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25A007A-E62A-40B8-8F9F-DAE174928E11}"/>
                  </a:ext>
                </a:extLst>
              </p:cNvPr>
              <p:cNvSpPr/>
              <p:nvPr/>
            </p:nvSpPr>
            <p:spPr>
              <a:xfrm>
                <a:off x="767874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AD7072-4E98-4E41-A840-67DD475575AB}"/>
                </a:ext>
              </a:extLst>
            </p:cNvPr>
            <p:cNvGrpSpPr/>
            <p:nvPr/>
          </p:nvGrpSpPr>
          <p:grpSpPr>
            <a:xfrm>
              <a:off x="946709" y="3002634"/>
              <a:ext cx="35964" cy="658264"/>
              <a:chOff x="955993" y="1603374"/>
              <a:chExt cx="49307" cy="902493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744C95F-AE16-448F-B045-2BD561157137}"/>
                  </a:ext>
                </a:extLst>
              </p:cNvPr>
              <p:cNvSpPr/>
              <p:nvPr/>
            </p:nvSpPr>
            <p:spPr>
              <a:xfrm>
                <a:off x="955993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804CC86-FA43-4200-AA8C-FE807AE62BA0}"/>
                  </a:ext>
                </a:extLst>
              </p:cNvPr>
              <p:cNvSpPr/>
              <p:nvPr/>
            </p:nvSpPr>
            <p:spPr>
              <a:xfrm>
                <a:off x="955993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BF7D771-E1E3-4D2E-81D2-D563198389E8}"/>
                  </a:ext>
                </a:extLst>
              </p:cNvPr>
              <p:cNvSpPr/>
              <p:nvPr/>
            </p:nvSpPr>
            <p:spPr>
              <a:xfrm>
                <a:off x="955993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61FB5F4-2182-4999-9B50-280714E2B6BC}"/>
                  </a:ext>
                </a:extLst>
              </p:cNvPr>
              <p:cNvSpPr/>
              <p:nvPr/>
            </p:nvSpPr>
            <p:spPr>
              <a:xfrm>
                <a:off x="955993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ACFA237-40F2-44E5-BDC3-A4A63AF2D09A}"/>
                  </a:ext>
                </a:extLst>
              </p:cNvPr>
              <p:cNvSpPr/>
              <p:nvPr/>
            </p:nvSpPr>
            <p:spPr>
              <a:xfrm>
                <a:off x="955993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B19B21-B198-407C-95D6-C974C2D1052E}"/>
                  </a:ext>
                </a:extLst>
              </p:cNvPr>
              <p:cNvSpPr/>
              <p:nvPr/>
            </p:nvSpPr>
            <p:spPr>
              <a:xfrm>
                <a:off x="955993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25A955C-59FF-48E3-A69C-8A0A34E21A73}"/>
                </a:ext>
              </a:extLst>
            </p:cNvPr>
            <p:cNvGrpSpPr/>
            <p:nvPr/>
          </p:nvGrpSpPr>
          <p:grpSpPr>
            <a:xfrm>
              <a:off x="1104763" y="3002634"/>
              <a:ext cx="35964" cy="658264"/>
              <a:chOff x="1117918" y="1603374"/>
              <a:chExt cx="49307" cy="902493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32B2603-5CC8-41BC-96D7-1BEB08FB9416}"/>
                  </a:ext>
                </a:extLst>
              </p:cNvPr>
              <p:cNvSpPr/>
              <p:nvPr/>
            </p:nvSpPr>
            <p:spPr>
              <a:xfrm>
                <a:off x="1117918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6748C8D-A72A-4D06-BC36-F56221633501}"/>
                  </a:ext>
                </a:extLst>
              </p:cNvPr>
              <p:cNvSpPr/>
              <p:nvPr/>
            </p:nvSpPr>
            <p:spPr>
              <a:xfrm>
                <a:off x="1117918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20E735B-2AEC-492A-9B48-4C0D226185FD}"/>
                  </a:ext>
                </a:extLst>
              </p:cNvPr>
              <p:cNvSpPr/>
              <p:nvPr/>
            </p:nvSpPr>
            <p:spPr>
              <a:xfrm>
                <a:off x="1117918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7CEB295-8F31-4DD1-B912-F067EB720B6C}"/>
                  </a:ext>
                </a:extLst>
              </p:cNvPr>
              <p:cNvSpPr/>
              <p:nvPr/>
            </p:nvSpPr>
            <p:spPr>
              <a:xfrm>
                <a:off x="1117918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0B751CC-60D0-4878-B912-B57CC0613CC9}"/>
                  </a:ext>
                </a:extLst>
              </p:cNvPr>
              <p:cNvSpPr/>
              <p:nvPr/>
            </p:nvSpPr>
            <p:spPr>
              <a:xfrm>
                <a:off x="1117918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FA74816-0875-49EF-AAE3-42DC27F7275F}"/>
                  </a:ext>
                </a:extLst>
              </p:cNvPr>
              <p:cNvSpPr/>
              <p:nvPr/>
            </p:nvSpPr>
            <p:spPr>
              <a:xfrm>
                <a:off x="1117918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9F9EED-4BB3-4E40-A37F-45A23FDBBA95}"/>
                </a:ext>
              </a:extLst>
            </p:cNvPr>
            <p:cNvGrpSpPr/>
            <p:nvPr/>
          </p:nvGrpSpPr>
          <p:grpSpPr>
            <a:xfrm>
              <a:off x="1262815" y="3002634"/>
              <a:ext cx="35964" cy="658264"/>
              <a:chOff x="1472724" y="1603374"/>
              <a:chExt cx="49307" cy="902493"/>
            </a:xfrm>
            <a:grpFill/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5F3A895-374E-4B20-94B0-16A01AC63C8C}"/>
                  </a:ext>
                </a:extLst>
              </p:cNvPr>
              <p:cNvSpPr/>
              <p:nvPr/>
            </p:nvSpPr>
            <p:spPr>
              <a:xfrm>
                <a:off x="1472724" y="1603374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CF3A200-D9E1-4F96-ABDF-18A8DC9BDAB7}"/>
                  </a:ext>
                </a:extLst>
              </p:cNvPr>
              <p:cNvSpPr/>
              <p:nvPr/>
            </p:nvSpPr>
            <p:spPr>
              <a:xfrm>
                <a:off x="1472724" y="1774011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3DA3BDF-97D9-48A5-BB45-A6E7AAA69805}"/>
                  </a:ext>
                </a:extLst>
              </p:cNvPr>
              <p:cNvSpPr/>
              <p:nvPr/>
            </p:nvSpPr>
            <p:spPr>
              <a:xfrm>
                <a:off x="1472724" y="1944648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6E5E48-D893-4BFC-BCF7-16F8715BE5CA}"/>
                  </a:ext>
                </a:extLst>
              </p:cNvPr>
              <p:cNvSpPr/>
              <p:nvPr/>
            </p:nvSpPr>
            <p:spPr>
              <a:xfrm>
                <a:off x="1472724" y="2115285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000B41E-3202-43EC-B67D-03073019460A}"/>
                  </a:ext>
                </a:extLst>
              </p:cNvPr>
              <p:cNvSpPr/>
              <p:nvPr/>
            </p:nvSpPr>
            <p:spPr>
              <a:xfrm>
                <a:off x="1472724" y="2285922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D6CE126-83AB-4E7C-B7A1-D06471C77C07}"/>
                  </a:ext>
                </a:extLst>
              </p:cNvPr>
              <p:cNvSpPr/>
              <p:nvPr/>
            </p:nvSpPr>
            <p:spPr>
              <a:xfrm>
                <a:off x="1472724" y="2456560"/>
                <a:ext cx="49307" cy="493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FB39107B-C106-4774-A2D0-8FE54EC2C306}"/>
              </a:ext>
            </a:extLst>
          </p:cNvPr>
          <p:cNvSpPr/>
          <p:nvPr/>
        </p:nvSpPr>
        <p:spPr>
          <a:xfrm rot="18913106">
            <a:off x="581248" y="752636"/>
            <a:ext cx="328252" cy="282976"/>
          </a:xfrm>
          <a:prstGeom prst="triangle">
            <a:avLst/>
          </a:prstGeom>
          <a:noFill/>
          <a:ln w="3810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5DB99373-9311-4821-AE31-4A6F4026B0FF}"/>
              </a:ext>
            </a:extLst>
          </p:cNvPr>
          <p:cNvSpPr/>
          <p:nvPr/>
        </p:nvSpPr>
        <p:spPr>
          <a:xfrm rot="18913106">
            <a:off x="10986157" y="5738523"/>
            <a:ext cx="328252" cy="282976"/>
          </a:xfrm>
          <a:prstGeom prst="triangle">
            <a:avLst/>
          </a:prstGeom>
          <a:noFill/>
          <a:ln w="3810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99D975-DDCD-4C44-BA02-7ECDE5FB2429}"/>
              </a:ext>
            </a:extLst>
          </p:cNvPr>
          <p:cNvGrpSpPr/>
          <p:nvPr/>
        </p:nvGrpSpPr>
        <p:grpSpPr>
          <a:xfrm>
            <a:off x="11310599" y="1722474"/>
            <a:ext cx="35964" cy="658264"/>
            <a:chOff x="1472724" y="1603374"/>
            <a:chExt cx="49307" cy="902493"/>
          </a:xfrm>
          <a:solidFill>
            <a:schemeClr val="bg1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1673526-256D-48CA-A442-EDFACDE0D193}"/>
                </a:ext>
              </a:extLst>
            </p:cNvPr>
            <p:cNvSpPr/>
            <p:nvPr/>
          </p:nvSpPr>
          <p:spPr>
            <a:xfrm>
              <a:off x="1472724" y="1603374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2F9693B-415F-441C-B87C-4B2AC036D7EA}"/>
                </a:ext>
              </a:extLst>
            </p:cNvPr>
            <p:cNvSpPr/>
            <p:nvPr/>
          </p:nvSpPr>
          <p:spPr>
            <a:xfrm>
              <a:off x="1472724" y="1774011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A5F11F2-7819-4330-BF97-76E0A3D6BFC9}"/>
                </a:ext>
              </a:extLst>
            </p:cNvPr>
            <p:cNvSpPr/>
            <p:nvPr/>
          </p:nvSpPr>
          <p:spPr>
            <a:xfrm>
              <a:off x="1472724" y="1944648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CE21B49-204A-42C1-96FF-8627C2ABC4B0}"/>
                </a:ext>
              </a:extLst>
            </p:cNvPr>
            <p:cNvSpPr/>
            <p:nvPr/>
          </p:nvSpPr>
          <p:spPr>
            <a:xfrm>
              <a:off x="1472724" y="2115285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CB4C133-1C54-4949-90C4-87742C6C67BE}"/>
                </a:ext>
              </a:extLst>
            </p:cNvPr>
            <p:cNvSpPr/>
            <p:nvPr/>
          </p:nvSpPr>
          <p:spPr>
            <a:xfrm>
              <a:off x="1472724" y="2285922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6D93C74-3038-46C9-AC32-BDF23AE1FCCE}"/>
                </a:ext>
              </a:extLst>
            </p:cNvPr>
            <p:cNvSpPr/>
            <p:nvPr/>
          </p:nvSpPr>
          <p:spPr>
            <a:xfrm>
              <a:off x="1472724" y="2456560"/>
              <a:ext cx="49307" cy="49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Plus Sign 54">
            <a:extLst>
              <a:ext uri="{FF2B5EF4-FFF2-40B4-BE49-F238E27FC236}">
                <a16:creationId xmlns:a16="http://schemas.microsoft.com/office/drawing/2014/main" id="{AD4E684C-089E-4D64-BB87-468DDD40EA75}"/>
              </a:ext>
            </a:extLst>
          </p:cNvPr>
          <p:cNvSpPr/>
          <p:nvPr/>
        </p:nvSpPr>
        <p:spPr>
          <a:xfrm rot="708636">
            <a:off x="3628547" y="677961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lus Sign 55">
            <a:extLst>
              <a:ext uri="{FF2B5EF4-FFF2-40B4-BE49-F238E27FC236}">
                <a16:creationId xmlns:a16="http://schemas.microsoft.com/office/drawing/2014/main" id="{425572F4-DF19-4A29-8D0E-6BA1822E8C8D}"/>
              </a:ext>
            </a:extLst>
          </p:cNvPr>
          <p:cNvSpPr/>
          <p:nvPr/>
        </p:nvSpPr>
        <p:spPr>
          <a:xfrm rot="708636">
            <a:off x="10096724" y="2314170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lus Sign 56">
            <a:extLst>
              <a:ext uri="{FF2B5EF4-FFF2-40B4-BE49-F238E27FC236}">
                <a16:creationId xmlns:a16="http://schemas.microsoft.com/office/drawing/2014/main" id="{3616EBC8-02E6-45C2-8713-14F59B2FF656}"/>
              </a:ext>
            </a:extLst>
          </p:cNvPr>
          <p:cNvSpPr/>
          <p:nvPr/>
        </p:nvSpPr>
        <p:spPr>
          <a:xfrm rot="708636">
            <a:off x="3884376" y="5326879"/>
            <a:ext cx="432324" cy="432324"/>
          </a:xfrm>
          <a:prstGeom prst="mathPlus">
            <a:avLst>
              <a:gd name="adj1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96">
            <a:extLst>
              <a:ext uri="{FF2B5EF4-FFF2-40B4-BE49-F238E27FC236}">
                <a16:creationId xmlns:a16="http://schemas.microsoft.com/office/drawing/2014/main" id="{5DE57F23-B76C-4225-92EC-41616C01448A}"/>
              </a:ext>
            </a:extLst>
          </p:cNvPr>
          <p:cNvSpPr>
            <a:spLocks noEditPoints="1"/>
          </p:cNvSpPr>
          <p:nvPr/>
        </p:nvSpPr>
        <p:spPr bwMode="auto">
          <a:xfrm>
            <a:off x="606526" y="5909576"/>
            <a:ext cx="337607" cy="33822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77C59C-7BE1-4EF5-9BA5-45AA866D1E43}"/>
              </a:ext>
            </a:extLst>
          </p:cNvPr>
          <p:cNvSpPr txBox="1"/>
          <p:nvPr/>
        </p:nvSpPr>
        <p:spPr>
          <a:xfrm>
            <a:off x="944133" y="5940022"/>
            <a:ext cx="14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1-800-123-4567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3" name="Freeform 146">
            <a:extLst>
              <a:ext uri="{FF2B5EF4-FFF2-40B4-BE49-F238E27FC236}">
                <a16:creationId xmlns:a16="http://schemas.microsoft.com/office/drawing/2014/main" id="{9209CA25-E9A4-4C2A-9133-567A6A281648}"/>
              </a:ext>
            </a:extLst>
          </p:cNvPr>
          <p:cNvSpPr>
            <a:spLocks noEditPoints="1"/>
          </p:cNvSpPr>
          <p:nvPr/>
        </p:nvSpPr>
        <p:spPr bwMode="auto">
          <a:xfrm>
            <a:off x="2978727" y="5894353"/>
            <a:ext cx="338223" cy="338223"/>
          </a:xfrm>
          <a:custGeom>
            <a:avLst/>
            <a:gdLst>
              <a:gd name="T0" fmla="*/ 66 w 232"/>
              <a:gd name="T1" fmla="*/ 70 h 232"/>
              <a:gd name="T2" fmla="*/ 77 w 232"/>
              <a:gd name="T3" fmla="*/ 75 h 232"/>
              <a:gd name="T4" fmla="*/ 62 w 232"/>
              <a:gd name="T5" fmla="*/ 74 h 232"/>
              <a:gd name="T6" fmla="*/ 70 w 232"/>
              <a:gd name="T7" fmla="*/ 113 h 232"/>
              <a:gd name="T8" fmla="*/ 76 w 232"/>
              <a:gd name="T9" fmla="*/ 113 h 232"/>
              <a:gd name="T10" fmla="*/ 111 w 232"/>
              <a:gd name="T11" fmla="*/ 87 h 232"/>
              <a:gd name="T12" fmla="*/ 76 w 232"/>
              <a:gd name="T13" fmla="*/ 113 h 232"/>
              <a:gd name="T14" fmla="*/ 138 w 232"/>
              <a:gd name="T15" fmla="*/ 53 h 232"/>
              <a:gd name="T16" fmla="*/ 162 w 232"/>
              <a:gd name="T17" fmla="*/ 70 h 232"/>
              <a:gd name="T18" fmla="*/ 117 w 232"/>
              <a:gd name="T19" fmla="*/ 49 h 232"/>
              <a:gd name="T20" fmla="*/ 145 w 232"/>
              <a:gd name="T21" fmla="*/ 77 h 232"/>
              <a:gd name="T22" fmla="*/ 111 w 232"/>
              <a:gd name="T23" fmla="*/ 81 h 232"/>
              <a:gd name="T24" fmla="*/ 104 w 232"/>
              <a:gd name="T25" fmla="*/ 50 h 232"/>
              <a:gd name="T26" fmla="*/ 111 w 232"/>
              <a:gd name="T27" fmla="*/ 81 h 232"/>
              <a:gd name="T28" fmla="*/ 162 w 232"/>
              <a:gd name="T29" fmla="*/ 162 h 232"/>
              <a:gd name="T30" fmla="*/ 138 w 232"/>
              <a:gd name="T31" fmla="*/ 178 h 232"/>
              <a:gd name="T32" fmla="*/ 116 w 232"/>
              <a:gd name="T33" fmla="*/ 232 h 232"/>
              <a:gd name="T34" fmla="*/ 116 w 232"/>
              <a:gd name="T35" fmla="*/ 0 h 232"/>
              <a:gd name="T36" fmla="*/ 38 w 232"/>
              <a:gd name="T37" fmla="*/ 116 h 232"/>
              <a:gd name="T38" fmla="*/ 61 w 232"/>
              <a:gd name="T39" fmla="*/ 156 h 232"/>
              <a:gd name="T40" fmla="*/ 70 w 232"/>
              <a:gd name="T41" fmla="*/ 119 h 232"/>
              <a:gd name="T42" fmla="*/ 70 w 232"/>
              <a:gd name="T43" fmla="*/ 153 h 232"/>
              <a:gd name="T44" fmla="*/ 81 w 232"/>
              <a:gd name="T45" fmla="*/ 149 h 232"/>
              <a:gd name="T46" fmla="*/ 111 w 232"/>
              <a:gd name="T47" fmla="*/ 119 h 232"/>
              <a:gd name="T48" fmla="*/ 117 w 232"/>
              <a:gd name="T49" fmla="*/ 134 h 232"/>
              <a:gd name="T50" fmla="*/ 143 w 232"/>
              <a:gd name="T51" fmla="*/ 119 h 232"/>
              <a:gd name="T52" fmla="*/ 117 w 232"/>
              <a:gd name="T53" fmla="*/ 113 h 232"/>
              <a:gd name="T54" fmla="*/ 147 w 232"/>
              <a:gd name="T55" fmla="*/ 82 h 232"/>
              <a:gd name="T56" fmla="*/ 158 w 232"/>
              <a:gd name="T57" fmla="*/ 108 h 232"/>
              <a:gd name="T58" fmla="*/ 166 w 232"/>
              <a:gd name="T59" fmla="*/ 74 h 232"/>
              <a:gd name="T60" fmla="*/ 180 w 232"/>
              <a:gd name="T61" fmla="*/ 77 h 232"/>
              <a:gd name="T62" fmla="*/ 38 w 232"/>
              <a:gd name="T63" fmla="*/ 116 h 232"/>
              <a:gd name="T64" fmla="*/ 186 w 232"/>
              <a:gd name="T65" fmla="*/ 130 h 232"/>
              <a:gd name="T66" fmla="*/ 179 w 232"/>
              <a:gd name="T67" fmla="*/ 131 h 232"/>
              <a:gd name="T68" fmla="*/ 153 w 232"/>
              <a:gd name="T69" fmla="*/ 151 h 232"/>
              <a:gd name="T70" fmla="*/ 140 w 232"/>
              <a:gd name="T71" fmla="*/ 154 h 232"/>
              <a:gd name="T72" fmla="*/ 124 w 232"/>
              <a:gd name="T73" fmla="*/ 182 h 232"/>
              <a:gd name="T74" fmla="*/ 117 w 232"/>
              <a:gd name="T75" fmla="*/ 163 h 232"/>
              <a:gd name="T76" fmla="*/ 111 w 232"/>
              <a:gd name="T77" fmla="*/ 182 h 232"/>
              <a:gd name="T78" fmla="*/ 92 w 232"/>
              <a:gd name="T79" fmla="*/ 171 h 232"/>
              <a:gd name="T80" fmla="*/ 90 w 232"/>
              <a:gd name="T81" fmla="*/ 178 h 232"/>
              <a:gd name="T82" fmla="*/ 69 w 232"/>
              <a:gd name="T83" fmla="*/ 177 h 232"/>
              <a:gd name="T84" fmla="*/ 189 w 232"/>
              <a:gd name="T85" fmla="*/ 130 h 232"/>
              <a:gd name="T86" fmla="*/ 186 w 232"/>
              <a:gd name="T87" fmla="*/ 83 h 232"/>
              <a:gd name="T88" fmla="*/ 167 w 232"/>
              <a:gd name="T89" fmla="*/ 108 h 232"/>
              <a:gd name="T90" fmla="*/ 39 w 232"/>
              <a:gd name="T91" fmla="*/ 165 h 232"/>
              <a:gd name="T92" fmla="*/ 35 w 232"/>
              <a:gd name="T93" fmla="*/ 173 h 232"/>
              <a:gd name="T94" fmla="*/ 180 w 232"/>
              <a:gd name="T95" fmla="*/ 122 h 232"/>
              <a:gd name="T96" fmla="*/ 206 w 232"/>
              <a:gd name="T97" fmla="*/ 10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2" h="232">
                <a:moveTo>
                  <a:pt x="77" y="75"/>
                </a:moveTo>
                <a:cubicBezTo>
                  <a:pt x="73" y="73"/>
                  <a:pt x="69" y="72"/>
                  <a:pt x="66" y="70"/>
                </a:cubicBezTo>
                <a:cubicBezTo>
                  <a:pt x="73" y="63"/>
                  <a:pt x="81" y="57"/>
                  <a:pt x="90" y="53"/>
                </a:cubicBezTo>
                <a:cubicBezTo>
                  <a:pt x="85" y="59"/>
                  <a:pt x="81" y="66"/>
                  <a:pt x="77" y="75"/>
                </a:cubicBezTo>
                <a:close/>
                <a:moveTo>
                  <a:pt x="75" y="80"/>
                </a:moveTo>
                <a:cubicBezTo>
                  <a:pt x="70" y="79"/>
                  <a:pt x="66" y="77"/>
                  <a:pt x="62" y="74"/>
                </a:cubicBezTo>
                <a:cubicBezTo>
                  <a:pt x="53" y="85"/>
                  <a:pt x="48" y="98"/>
                  <a:pt x="4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01"/>
                  <a:pt x="72" y="90"/>
                  <a:pt x="75" y="80"/>
                </a:cubicBezTo>
                <a:close/>
                <a:moveTo>
                  <a:pt x="76" y="113"/>
                </a:moveTo>
                <a:cubicBezTo>
                  <a:pt x="111" y="113"/>
                  <a:pt x="111" y="113"/>
                  <a:pt x="111" y="113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00" y="87"/>
                  <a:pt x="90" y="85"/>
                  <a:pt x="81" y="82"/>
                </a:cubicBezTo>
                <a:cubicBezTo>
                  <a:pt x="78" y="91"/>
                  <a:pt x="77" y="102"/>
                  <a:pt x="76" y="113"/>
                </a:cubicBezTo>
                <a:close/>
                <a:moveTo>
                  <a:pt x="162" y="70"/>
                </a:moveTo>
                <a:cubicBezTo>
                  <a:pt x="155" y="63"/>
                  <a:pt x="147" y="57"/>
                  <a:pt x="138" y="53"/>
                </a:cubicBezTo>
                <a:cubicBezTo>
                  <a:pt x="143" y="59"/>
                  <a:pt x="147" y="66"/>
                  <a:pt x="151" y="75"/>
                </a:cubicBezTo>
                <a:cubicBezTo>
                  <a:pt x="155" y="73"/>
                  <a:pt x="159" y="72"/>
                  <a:pt x="162" y="70"/>
                </a:cubicBezTo>
                <a:close/>
                <a:moveTo>
                  <a:pt x="124" y="50"/>
                </a:moveTo>
                <a:cubicBezTo>
                  <a:pt x="121" y="49"/>
                  <a:pt x="119" y="49"/>
                  <a:pt x="117" y="49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27" y="80"/>
                  <a:pt x="136" y="79"/>
                  <a:pt x="145" y="77"/>
                </a:cubicBezTo>
                <a:cubicBezTo>
                  <a:pt x="140" y="63"/>
                  <a:pt x="132" y="54"/>
                  <a:pt x="124" y="50"/>
                </a:cubicBezTo>
                <a:close/>
                <a:moveTo>
                  <a:pt x="111" y="81"/>
                </a:moveTo>
                <a:cubicBezTo>
                  <a:pt x="111" y="49"/>
                  <a:pt x="111" y="49"/>
                  <a:pt x="111" y="49"/>
                </a:cubicBezTo>
                <a:cubicBezTo>
                  <a:pt x="109" y="49"/>
                  <a:pt x="107" y="49"/>
                  <a:pt x="104" y="50"/>
                </a:cubicBezTo>
                <a:cubicBezTo>
                  <a:pt x="96" y="54"/>
                  <a:pt x="88" y="63"/>
                  <a:pt x="83" y="77"/>
                </a:cubicBezTo>
                <a:cubicBezTo>
                  <a:pt x="92" y="79"/>
                  <a:pt x="101" y="80"/>
                  <a:pt x="111" y="81"/>
                </a:cubicBezTo>
                <a:close/>
                <a:moveTo>
                  <a:pt x="138" y="178"/>
                </a:moveTo>
                <a:cubicBezTo>
                  <a:pt x="147" y="174"/>
                  <a:pt x="155" y="169"/>
                  <a:pt x="162" y="162"/>
                </a:cubicBezTo>
                <a:cubicBezTo>
                  <a:pt x="159" y="160"/>
                  <a:pt x="155" y="158"/>
                  <a:pt x="151" y="157"/>
                </a:cubicBezTo>
                <a:cubicBezTo>
                  <a:pt x="147" y="165"/>
                  <a:pt x="143" y="172"/>
                  <a:pt x="138" y="178"/>
                </a:cubicBez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38" y="116"/>
                </a:moveTo>
                <a:cubicBezTo>
                  <a:pt x="38" y="131"/>
                  <a:pt x="43" y="146"/>
                  <a:pt x="51" y="158"/>
                </a:cubicBezTo>
                <a:cubicBezTo>
                  <a:pt x="54" y="157"/>
                  <a:pt x="57" y="156"/>
                  <a:pt x="61" y="156"/>
                </a:cubicBezTo>
                <a:cubicBezTo>
                  <a:pt x="53" y="145"/>
                  <a:pt x="48" y="133"/>
                  <a:pt x="47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30"/>
                  <a:pt x="72" y="141"/>
                  <a:pt x="75" y="151"/>
                </a:cubicBezTo>
                <a:cubicBezTo>
                  <a:pt x="74" y="152"/>
                  <a:pt x="72" y="152"/>
                  <a:pt x="70" y="153"/>
                </a:cubicBezTo>
                <a:cubicBezTo>
                  <a:pt x="75" y="152"/>
                  <a:pt x="80" y="150"/>
                  <a:pt x="86" y="148"/>
                </a:cubicBezTo>
                <a:cubicBezTo>
                  <a:pt x="84" y="148"/>
                  <a:pt x="83" y="149"/>
                  <a:pt x="81" y="149"/>
                </a:cubicBezTo>
                <a:cubicBezTo>
                  <a:pt x="78" y="140"/>
                  <a:pt x="77" y="130"/>
                  <a:pt x="76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3" y="136"/>
                  <a:pt x="115" y="135"/>
                  <a:pt x="117" y="134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5" y="117"/>
                  <a:pt x="148" y="115"/>
                  <a:pt x="151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8" y="87"/>
                  <a:pt x="138" y="85"/>
                  <a:pt x="147" y="82"/>
                </a:cubicBezTo>
                <a:cubicBezTo>
                  <a:pt x="150" y="91"/>
                  <a:pt x="151" y="101"/>
                  <a:pt x="152" y="112"/>
                </a:cubicBezTo>
                <a:cubicBezTo>
                  <a:pt x="154" y="111"/>
                  <a:pt x="156" y="109"/>
                  <a:pt x="158" y="108"/>
                </a:cubicBezTo>
                <a:cubicBezTo>
                  <a:pt x="157" y="98"/>
                  <a:pt x="155" y="89"/>
                  <a:pt x="153" y="80"/>
                </a:cubicBezTo>
                <a:cubicBezTo>
                  <a:pt x="158" y="79"/>
                  <a:pt x="162" y="77"/>
                  <a:pt x="166" y="74"/>
                </a:cubicBezTo>
                <a:cubicBezTo>
                  <a:pt x="168" y="76"/>
                  <a:pt x="170" y="79"/>
                  <a:pt x="171" y="81"/>
                </a:cubicBezTo>
                <a:cubicBezTo>
                  <a:pt x="174" y="80"/>
                  <a:pt x="177" y="78"/>
                  <a:pt x="180" y="77"/>
                </a:cubicBezTo>
                <a:cubicBezTo>
                  <a:pt x="166" y="55"/>
                  <a:pt x="142" y="40"/>
                  <a:pt x="114" y="40"/>
                </a:cubicBezTo>
                <a:cubicBezTo>
                  <a:pt x="72" y="40"/>
                  <a:pt x="38" y="74"/>
                  <a:pt x="38" y="116"/>
                </a:cubicBezTo>
                <a:close/>
                <a:moveTo>
                  <a:pt x="189" y="130"/>
                </a:moveTo>
                <a:cubicBezTo>
                  <a:pt x="188" y="130"/>
                  <a:pt x="187" y="130"/>
                  <a:pt x="186" y="130"/>
                </a:cubicBezTo>
                <a:cubicBezTo>
                  <a:pt x="185" y="130"/>
                  <a:pt x="183" y="130"/>
                  <a:pt x="181" y="129"/>
                </a:cubicBezTo>
                <a:cubicBezTo>
                  <a:pt x="181" y="130"/>
                  <a:pt x="180" y="130"/>
                  <a:pt x="179" y="131"/>
                </a:cubicBezTo>
                <a:cubicBezTo>
                  <a:pt x="177" y="141"/>
                  <a:pt x="172" y="150"/>
                  <a:pt x="166" y="157"/>
                </a:cubicBezTo>
                <a:cubicBezTo>
                  <a:pt x="162" y="155"/>
                  <a:pt x="158" y="153"/>
                  <a:pt x="153" y="151"/>
                </a:cubicBezTo>
                <a:cubicBezTo>
                  <a:pt x="153" y="149"/>
                  <a:pt x="154" y="148"/>
                  <a:pt x="154" y="146"/>
                </a:cubicBezTo>
                <a:cubicBezTo>
                  <a:pt x="149" y="149"/>
                  <a:pt x="144" y="151"/>
                  <a:pt x="140" y="154"/>
                </a:cubicBezTo>
                <a:cubicBezTo>
                  <a:pt x="141" y="154"/>
                  <a:pt x="143" y="154"/>
                  <a:pt x="145" y="155"/>
                </a:cubicBezTo>
                <a:cubicBezTo>
                  <a:pt x="140" y="168"/>
                  <a:pt x="132" y="178"/>
                  <a:pt x="124" y="182"/>
                </a:cubicBezTo>
                <a:cubicBezTo>
                  <a:pt x="121" y="182"/>
                  <a:pt x="119" y="182"/>
                  <a:pt x="117" y="182"/>
                </a:cubicBezTo>
                <a:cubicBezTo>
                  <a:pt x="117" y="163"/>
                  <a:pt x="117" y="163"/>
                  <a:pt x="117" y="163"/>
                </a:cubicBezTo>
                <a:cubicBezTo>
                  <a:pt x="115" y="164"/>
                  <a:pt x="113" y="165"/>
                  <a:pt x="111" y="165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2"/>
                  <a:pt x="107" y="182"/>
                  <a:pt x="104" y="182"/>
                </a:cubicBezTo>
                <a:cubicBezTo>
                  <a:pt x="100" y="180"/>
                  <a:pt x="96" y="176"/>
                  <a:pt x="92" y="171"/>
                </a:cubicBezTo>
                <a:cubicBezTo>
                  <a:pt x="90" y="172"/>
                  <a:pt x="88" y="173"/>
                  <a:pt x="86" y="173"/>
                </a:cubicBezTo>
                <a:cubicBezTo>
                  <a:pt x="87" y="175"/>
                  <a:pt x="89" y="177"/>
                  <a:pt x="90" y="178"/>
                </a:cubicBezTo>
                <a:cubicBezTo>
                  <a:pt x="87" y="177"/>
                  <a:pt x="85" y="176"/>
                  <a:pt x="82" y="174"/>
                </a:cubicBezTo>
                <a:cubicBezTo>
                  <a:pt x="78" y="175"/>
                  <a:pt x="73" y="176"/>
                  <a:pt x="69" y="177"/>
                </a:cubicBezTo>
                <a:cubicBezTo>
                  <a:pt x="82" y="186"/>
                  <a:pt x="97" y="192"/>
                  <a:pt x="114" y="192"/>
                </a:cubicBezTo>
                <a:cubicBezTo>
                  <a:pt x="151" y="192"/>
                  <a:pt x="182" y="165"/>
                  <a:pt x="189" y="130"/>
                </a:cubicBezTo>
                <a:close/>
                <a:moveTo>
                  <a:pt x="206" y="103"/>
                </a:moveTo>
                <a:cubicBezTo>
                  <a:pt x="206" y="92"/>
                  <a:pt x="197" y="83"/>
                  <a:pt x="186" y="83"/>
                </a:cubicBezTo>
                <a:cubicBezTo>
                  <a:pt x="175" y="83"/>
                  <a:pt x="167" y="92"/>
                  <a:pt x="167" y="103"/>
                </a:cubicBezTo>
                <a:cubicBezTo>
                  <a:pt x="167" y="105"/>
                  <a:pt x="167" y="107"/>
                  <a:pt x="167" y="108"/>
                </a:cubicBezTo>
                <a:cubicBezTo>
                  <a:pt x="157" y="118"/>
                  <a:pt x="142" y="128"/>
                  <a:pt x="123" y="139"/>
                </a:cubicBezTo>
                <a:cubicBezTo>
                  <a:pt x="100" y="152"/>
                  <a:pt x="60" y="166"/>
                  <a:pt x="39" y="165"/>
                </a:cubicBezTo>
                <a:cubicBezTo>
                  <a:pt x="26" y="165"/>
                  <a:pt x="39" y="143"/>
                  <a:pt x="39" y="143"/>
                </a:cubicBezTo>
                <a:cubicBezTo>
                  <a:pt x="39" y="143"/>
                  <a:pt x="13" y="168"/>
                  <a:pt x="35" y="173"/>
                </a:cubicBezTo>
                <a:cubicBezTo>
                  <a:pt x="47" y="176"/>
                  <a:pt x="87" y="169"/>
                  <a:pt x="130" y="151"/>
                </a:cubicBezTo>
                <a:cubicBezTo>
                  <a:pt x="150" y="142"/>
                  <a:pt x="167" y="132"/>
                  <a:pt x="180" y="122"/>
                </a:cubicBezTo>
                <a:cubicBezTo>
                  <a:pt x="182" y="123"/>
                  <a:pt x="184" y="123"/>
                  <a:pt x="186" y="123"/>
                </a:cubicBezTo>
                <a:cubicBezTo>
                  <a:pt x="197" y="123"/>
                  <a:pt x="206" y="114"/>
                  <a:pt x="206" y="1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EDD6EF2-2BAC-4CCD-A38D-CE44E9510DCC}"/>
              </a:ext>
            </a:extLst>
          </p:cNvPr>
          <p:cNvSpPr txBox="1"/>
          <p:nvPr/>
        </p:nvSpPr>
        <p:spPr>
          <a:xfrm>
            <a:off x="3316949" y="5909576"/>
            <a:ext cx="2334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www.asianvisionfashion.com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5" name="Freeform 164">
            <a:extLst>
              <a:ext uri="{FF2B5EF4-FFF2-40B4-BE49-F238E27FC236}">
                <a16:creationId xmlns:a16="http://schemas.microsoft.com/office/drawing/2014/main" id="{04A5EBFA-E453-4EAA-BF76-0A60C011E1B9}"/>
              </a:ext>
            </a:extLst>
          </p:cNvPr>
          <p:cNvSpPr>
            <a:spLocks noEditPoints="1"/>
          </p:cNvSpPr>
          <p:nvPr/>
        </p:nvSpPr>
        <p:spPr bwMode="auto">
          <a:xfrm>
            <a:off x="5651501" y="5909576"/>
            <a:ext cx="338223" cy="338223"/>
          </a:xfrm>
          <a:custGeom>
            <a:avLst/>
            <a:gdLst>
              <a:gd name="T0" fmla="*/ 179 w 232"/>
              <a:gd name="T1" fmla="*/ 96 h 232"/>
              <a:gd name="T2" fmla="*/ 177 w 232"/>
              <a:gd name="T3" fmla="*/ 100 h 232"/>
              <a:gd name="T4" fmla="*/ 132 w 232"/>
              <a:gd name="T5" fmla="*/ 59 h 232"/>
              <a:gd name="T6" fmla="*/ 132 w 232"/>
              <a:gd name="T7" fmla="*/ 54 h 232"/>
              <a:gd name="T8" fmla="*/ 135 w 232"/>
              <a:gd name="T9" fmla="*/ 52 h 232"/>
              <a:gd name="T10" fmla="*/ 178 w 232"/>
              <a:gd name="T11" fmla="*/ 94 h 232"/>
              <a:gd name="T12" fmla="*/ 85 w 232"/>
              <a:gd name="T13" fmla="*/ 103 h 232"/>
              <a:gd name="T14" fmla="*/ 79 w 232"/>
              <a:gd name="T15" fmla="*/ 98 h 232"/>
              <a:gd name="T16" fmla="*/ 75 w 232"/>
              <a:gd name="T17" fmla="*/ 100 h 232"/>
              <a:gd name="T18" fmla="*/ 75 w 232"/>
              <a:gd name="T19" fmla="*/ 105 h 232"/>
              <a:gd name="T20" fmla="*/ 131 w 232"/>
              <a:gd name="T21" fmla="*/ 156 h 232"/>
              <a:gd name="T22" fmla="*/ 133 w 232"/>
              <a:gd name="T23" fmla="*/ 153 h 232"/>
              <a:gd name="T24" fmla="*/ 129 w 232"/>
              <a:gd name="T25" fmla="*/ 147 h 232"/>
              <a:gd name="T26" fmla="*/ 128 w 232"/>
              <a:gd name="T27" fmla="*/ 142 h 232"/>
              <a:gd name="T28" fmla="*/ 135 w 232"/>
              <a:gd name="T29" fmla="*/ 66 h 232"/>
              <a:gd name="T30" fmla="*/ 232 w 232"/>
              <a:gd name="T31" fmla="*/ 116 h 232"/>
              <a:gd name="T32" fmla="*/ 0 w 232"/>
              <a:gd name="T33" fmla="*/ 116 h 232"/>
              <a:gd name="T34" fmla="*/ 232 w 232"/>
              <a:gd name="T35" fmla="*/ 116 h 232"/>
              <a:gd name="T36" fmla="*/ 141 w 232"/>
              <a:gd name="T37" fmla="*/ 50 h 232"/>
              <a:gd name="T38" fmla="*/ 129 w 232"/>
              <a:gd name="T39" fmla="*/ 50 h 232"/>
              <a:gd name="T40" fmla="*/ 126 w 232"/>
              <a:gd name="T41" fmla="*/ 57 h 232"/>
              <a:gd name="T42" fmla="*/ 130 w 232"/>
              <a:gd name="T43" fmla="*/ 64 h 232"/>
              <a:gd name="T44" fmla="*/ 85 w 232"/>
              <a:gd name="T45" fmla="*/ 96 h 232"/>
              <a:gd name="T46" fmla="*/ 73 w 232"/>
              <a:gd name="T47" fmla="*/ 96 h 232"/>
              <a:gd name="T48" fmla="*/ 72 w 232"/>
              <a:gd name="T49" fmla="*/ 109 h 232"/>
              <a:gd name="T50" fmla="*/ 49 w 232"/>
              <a:gd name="T51" fmla="*/ 176 h 232"/>
              <a:gd name="T52" fmla="*/ 52 w 232"/>
              <a:gd name="T53" fmla="*/ 184 h 232"/>
              <a:gd name="T54" fmla="*/ 101 w 232"/>
              <a:gd name="T55" fmla="*/ 137 h 232"/>
              <a:gd name="T56" fmla="*/ 129 w 232"/>
              <a:gd name="T57" fmla="*/ 162 h 232"/>
              <a:gd name="T58" fmla="*/ 135 w 232"/>
              <a:gd name="T59" fmla="*/ 159 h 232"/>
              <a:gd name="T60" fmla="*/ 133 w 232"/>
              <a:gd name="T61" fmla="*/ 144 h 232"/>
              <a:gd name="T62" fmla="*/ 169 w 232"/>
              <a:gd name="T63" fmla="*/ 103 h 232"/>
              <a:gd name="T64" fmla="*/ 181 w 232"/>
              <a:gd name="T65" fmla="*/ 103 h 232"/>
              <a:gd name="T66" fmla="*/ 181 w 232"/>
              <a:gd name="T67" fmla="*/ 9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32">
                <a:moveTo>
                  <a:pt x="178" y="94"/>
                </a:moveTo>
                <a:cubicBezTo>
                  <a:pt x="179" y="94"/>
                  <a:pt x="179" y="95"/>
                  <a:pt x="179" y="96"/>
                </a:cubicBezTo>
                <a:cubicBezTo>
                  <a:pt x="179" y="97"/>
                  <a:pt x="179" y="98"/>
                  <a:pt x="178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6" y="101"/>
                  <a:pt x="173" y="101"/>
                  <a:pt x="172" y="100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1" y="58"/>
                  <a:pt x="131" y="57"/>
                </a:cubicBezTo>
                <a:cubicBezTo>
                  <a:pt x="131" y="56"/>
                  <a:pt x="131" y="55"/>
                  <a:pt x="132" y="54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2"/>
                  <a:pt x="135" y="52"/>
                </a:cubicBezTo>
                <a:cubicBezTo>
                  <a:pt x="136" y="52"/>
                  <a:pt x="137" y="53"/>
                  <a:pt x="138" y="53"/>
                </a:cubicBezTo>
                <a:lnTo>
                  <a:pt x="178" y="94"/>
                </a:lnTo>
                <a:close/>
                <a:moveTo>
                  <a:pt x="129" y="147"/>
                </a:moveTo>
                <a:cubicBezTo>
                  <a:pt x="85" y="103"/>
                  <a:pt x="85" y="103"/>
                  <a:pt x="85" y="103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0" y="98"/>
                  <a:pt x="79" y="98"/>
                </a:cubicBezTo>
                <a:cubicBezTo>
                  <a:pt x="78" y="98"/>
                  <a:pt x="77" y="99"/>
                  <a:pt x="76" y="99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5" y="101"/>
                  <a:pt x="74" y="102"/>
                  <a:pt x="74" y="103"/>
                </a:cubicBezTo>
                <a:cubicBezTo>
                  <a:pt x="74" y="104"/>
                  <a:pt x="75" y="105"/>
                  <a:pt x="75" y="105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8" y="158"/>
                  <a:pt x="130" y="158"/>
                  <a:pt x="13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3" y="155"/>
                  <a:pt x="133" y="154"/>
                  <a:pt x="133" y="153"/>
                </a:cubicBezTo>
                <a:cubicBezTo>
                  <a:pt x="133" y="152"/>
                  <a:pt x="133" y="151"/>
                  <a:pt x="132" y="150"/>
                </a:cubicBezTo>
                <a:lnTo>
                  <a:pt x="129" y="147"/>
                </a:lnTo>
                <a:close/>
                <a:moveTo>
                  <a:pt x="89" y="103"/>
                </a:moveTo>
                <a:cubicBezTo>
                  <a:pt x="128" y="142"/>
                  <a:pt x="128" y="142"/>
                  <a:pt x="128" y="142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35" y="66"/>
                  <a:pt x="135" y="66"/>
                  <a:pt x="135" y="66"/>
                </a:cubicBezTo>
                <a:lnTo>
                  <a:pt x="89" y="103"/>
                </a:lnTo>
                <a:close/>
                <a:moveTo>
                  <a:pt x="232" y="116"/>
                </a:moveTo>
                <a:cubicBezTo>
                  <a:pt x="232" y="180"/>
                  <a:pt x="180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80" y="0"/>
                  <a:pt x="232" y="52"/>
                  <a:pt x="232" y="116"/>
                </a:cubicBezTo>
                <a:close/>
                <a:moveTo>
                  <a:pt x="181" y="90"/>
                </a:moveTo>
                <a:cubicBezTo>
                  <a:pt x="141" y="50"/>
                  <a:pt x="141" y="50"/>
                  <a:pt x="141" y="50"/>
                </a:cubicBezTo>
                <a:cubicBezTo>
                  <a:pt x="140" y="49"/>
                  <a:pt x="137" y="48"/>
                  <a:pt x="135" y="48"/>
                </a:cubicBezTo>
                <a:cubicBezTo>
                  <a:pt x="133" y="48"/>
                  <a:pt x="131" y="49"/>
                  <a:pt x="129" y="50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7" y="52"/>
                  <a:pt x="126" y="54"/>
                  <a:pt x="126" y="57"/>
                </a:cubicBezTo>
                <a:cubicBezTo>
                  <a:pt x="126" y="59"/>
                  <a:pt x="127" y="61"/>
                  <a:pt x="129" y="63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6"/>
                  <a:pt x="85" y="96"/>
                  <a:pt x="85" y="96"/>
                </a:cubicBezTo>
                <a:cubicBezTo>
                  <a:pt x="83" y="95"/>
                  <a:pt x="81" y="94"/>
                  <a:pt x="79" y="94"/>
                </a:cubicBezTo>
                <a:cubicBezTo>
                  <a:pt x="76" y="94"/>
                  <a:pt x="74" y="95"/>
                  <a:pt x="73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69" y="100"/>
                  <a:pt x="69" y="105"/>
                  <a:pt x="72" y="109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7" y="178"/>
                  <a:pt x="47" y="181"/>
                  <a:pt x="49" y="182"/>
                </a:cubicBezTo>
                <a:cubicBezTo>
                  <a:pt x="50" y="183"/>
                  <a:pt x="51" y="184"/>
                  <a:pt x="52" y="184"/>
                </a:cubicBezTo>
                <a:cubicBezTo>
                  <a:pt x="53" y="184"/>
                  <a:pt x="55" y="183"/>
                  <a:pt x="56" y="182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1"/>
                  <a:pt x="127" y="162"/>
                  <a:pt x="129" y="162"/>
                </a:cubicBezTo>
                <a:cubicBezTo>
                  <a:pt x="131" y="162"/>
                  <a:pt x="133" y="161"/>
                  <a:pt x="135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9" y="155"/>
                  <a:pt x="139" y="150"/>
                  <a:pt x="135" y="147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0" y="104"/>
                  <a:pt x="172" y="105"/>
                  <a:pt x="175" y="105"/>
                </a:cubicBezTo>
                <a:cubicBezTo>
                  <a:pt x="177" y="105"/>
                  <a:pt x="179" y="104"/>
                  <a:pt x="181" y="103"/>
                </a:cubicBezTo>
                <a:cubicBezTo>
                  <a:pt x="181" y="102"/>
                  <a:pt x="181" y="102"/>
                  <a:pt x="181" y="102"/>
                </a:cubicBezTo>
                <a:cubicBezTo>
                  <a:pt x="185" y="99"/>
                  <a:pt x="185" y="94"/>
                  <a:pt x="181" y="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98D8A5-554B-49B2-A1FA-E90EDA4C0185}"/>
              </a:ext>
            </a:extLst>
          </p:cNvPr>
          <p:cNvSpPr txBox="1"/>
          <p:nvPr/>
        </p:nvSpPr>
        <p:spPr>
          <a:xfrm>
            <a:off x="6017489" y="5909576"/>
            <a:ext cx="491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1177 Avenue of the Americas, New York, NY 10036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8" y="1002785"/>
            <a:ext cx="3740726" cy="3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14:flythrough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2" presetClass="entr" presetSubtype="4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5" grpId="0" animBg="1"/>
      <p:bldP spid="56" grpId="0" animBg="1"/>
      <p:bldP spid="56" grpId="1" animBg="1"/>
      <p:bldP spid="57" grpId="0" animBg="1"/>
      <p:bldP spid="5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0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guitar&#10;&#10;Description generated with very high confidence">
            <a:extLst>
              <a:ext uri="{FF2B5EF4-FFF2-40B4-BE49-F238E27FC236}">
                <a16:creationId xmlns:a16="http://schemas.microsoft.com/office/drawing/2014/main" id="{D0AD5ED5-1C4F-46AE-8E0A-BB0FCD852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0" b="53022"/>
          <a:stretch/>
        </p:blipFill>
        <p:spPr>
          <a:xfrm>
            <a:off x="0" y="0"/>
            <a:ext cx="12198836" cy="22850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1A8537-2A9B-45D0-877B-D55A625826AB}"/>
              </a:ext>
            </a:extLst>
          </p:cNvPr>
          <p:cNvSpPr/>
          <p:nvPr/>
        </p:nvSpPr>
        <p:spPr>
          <a:xfrm>
            <a:off x="0" y="687"/>
            <a:ext cx="12192000" cy="2286458"/>
          </a:xfrm>
          <a:prstGeom prst="rect">
            <a:avLst/>
          </a:prstGeom>
          <a:solidFill>
            <a:srgbClr val="FF0D7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">
        <p14:pan dir="u"/>
      </p:transition>
    </mc:Choice>
    <mc:Fallback xmlns="">
      <p:transition spd="med" advClick="0" advTm="5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12DA78-8E69-4FC0-B492-2C92D8033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35922" r="56" b="35922"/>
          <a:stretch/>
        </p:blipFill>
        <p:spPr>
          <a:xfrm>
            <a:off x="0" y="2286458"/>
            <a:ext cx="12192000" cy="22850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1980E2-DB4D-4237-B720-D7067A3F92DB}"/>
              </a:ext>
            </a:extLst>
          </p:cNvPr>
          <p:cNvSpPr/>
          <p:nvPr/>
        </p:nvSpPr>
        <p:spPr>
          <a:xfrm>
            <a:off x="0" y="2286458"/>
            <a:ext cx="12192000" cy="2286458"/>
          </a:xfrm>
          <a:prstGeom prst="rect">
            <a:avLst/>
          </a:prstGeom>
          <a:solidFill>
            <a:srgbClr val="FF0D7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">
        <p14:pan dir="u"/>
      </p:transition>
    </mc:Choice>
    <mc:Fallback xmlns="">
      <p:transition spd="med" advClick="0" advTm="5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B8A99-A826-4B3E-A89E-E6745417E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t="35977" r="65" b="35977"/>
          <a:stretch/>
        </p:blipFill>
        <p:spPr>
          <a:xfrm>
            <a:off x="0" y="4572916"/>
            <a:ext cx="12205672" cy="2285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931250-EDFE-42B6-B38F-F081B269763E}"/>
              </a:ext>
            </a:extLst>
          </p:cNvPr>
          <p:cNvSpPr/>
          <p:nvPr/>
        </p:nvSpPr>
        <p:spPr>
          <a:xfrm>
            <a:off x="0" y="4572917"/>
            <a:ext cx="12192000" cy="22850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">
        <p14:pan dir="u"/>
      </p:transition>
    </mc:Choice>
    <mc:Fallback xmlns="">
      <p:transition spd="med" advClick="0" advTm="5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9BBDF-5B32-48C6-81DA-9B309484C00C}"/>
              </a:ext>
            </a:extLst>
          </p:cNvPr>
          <p:cNvSpPr txBox="1"/>
          <p:nvPr/>
        </p:nvSpPr>
        <p:spPr>
          <a:xfrm>
            <a:off x="2237174" y="3013501"/>
            <a:ext cx="775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Oswald bold" panose="02000803000000000000" pitchFamily="2" charset="0"/>
              </a:rPr>
              <a:t>I AM</a:t>
            </a:r>
            <a:endParaRPr lang="en-US" sz="4800" dirty="0">
              <a:solidFill>
                <a:schemeClr val="bg1"/>
              </a:solidFill>
              <a:latin typeface="Oswald 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">
        <p14:flythrough/>
      </p:transition>
    </mc:Choice>
    <mc:Fallback xmlns="">
      <p:transition spd="slow" advClick="0" advTm="5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7F1AC5-FB20-40AB-9C88-4492486F1E4B}"/>
              </a:ext>
            </a:extLst>
          </p:cNvPr>
          <p:cNvSpPr/>
          <p:nvPr/>
        </p:nvSpPr>
        <p:spPr>
          <a:xfrm>
            <a:off x="5284720" y="3013501"/>
            <a:ext cx="1622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swald bold" panose="02000803000000000000" pitchFamily="2" charset="0"/>
              </a:rPr>
              <a:t>MORE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891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">
        <p14:flythrough/>
      </p:transition>
    </mc:Choice>
    <mc:Fallback xmlns="">
      <p:transition spd="slow" advClick="0" advTm="5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0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D05C87-3796-419B-B97D-4A371C9CEE39}"/>
              </a:ext>
            </a:extLst>
          </p:cNvPr>
          <p:cNvSpPr/>
          <p:nvPr/>
        </p:nvSpPr>
        <p:spPr>
          <a:xfrm>
            <a:off x="5337619" y="3013501"/>
            <a:ext cx="1516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swald bold" panose="02000803000000000000" pitchFamily="2" charset="0"/>
              </a:rPr>
              <a:t>THAN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50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">
        <p14:flythrough/>
      </p:transition>
    </mc:Choice>
    <mc:Fallback xmlns="">
      <p:transition spd="slow" advClick="0" advTm="5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0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C754C6-FB92-4C46-890D-F8FA6E42E0F7}"/>
              </a:ext>
            </a:extLst>
          </p:cNvPr>
          <p:cNvSpPr/>
          <p:nvPr/>
        </p:nvSpPr>
        <p:spPr>
          <a:xfrm>
            <a:off x="4702028" y="3013501"/>
            <a:ext cx="2787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swald bold" panose="02000803000000000000" pitchFamily="2" charset="0"/>
              </a:rPr>
              <a:t>WHAT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59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">
        <p14:flythrough/>
      </p:transition>
    </mc:Choice>
    <mc:Fallback xmlns="">
      <p:transition spd="slow" advClick="0" advTm="5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378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 Light</vt:lpstr>
      <vt:lpstr>Oswald bold</vt:lpstr>
      <vt:lpstr>Arial</vt:lpstr>
      <vt:lpstr>Calibri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32</cp:revision>
  <dcterms:created xsi:type="dcterms:W3CDTF">2018-12-11T16:06:24Z</dcterms:created>
  <dcterms:modified xsi:type="dcterms:W3CDTF">2019-09-07T15:38:05Z</dcterms:modified>
</cp:coreProperties>
</file>