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</p:sldIdLst>
  <p:sldSz cx="12192000" cy="6858000"/>
  <p:notesSz cx="6858000" cy="9144000"/>
  <p:embeddedFontLst>
    <p:embeddedFont>
      <p:font typeface="Bodoni MT" panose="02070603080606020203" pitchFamily="18" charset="0"/>
      <p:regular r:id="rId15"/>
      <p:bold r:id="rId16"/>
      <p:italic r:id="rId17"/>
      <p:boldItalic r:id="rId18"/>
    </p:embeddedFont>
    <p:embeddedFont>
      <p:font typeface="Bodoni MT Black" panose="02070A03080606020203" pitchFamily="18" charset="0"/>
      <p:bold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6144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2B30"/>
    <a:srgbClr val="C0CAF2"/>
    <a:srgbClr val="140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1B9487-F5EA-488C-81AC-E19399C62A5A}" v="8" dt="2019-09-07T15:32:47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55" d="100"/>
          <a:sy n="155" d="100"/>
        </p:scale>
        <p:origin x="474" y="144"/>
      </p:cViewPr>
      <p:guideLst>
        <p:guide orient="horz" pos="2136"/>
        <p:guide pos="61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EA1B9487-F5EA-488C-81AC-E19399C62A5A}"/>
    <pc:docChg chg="undo modSld">
      <pc:chgData name="Presentation Point" userId="f45ce91d846791e9" providerId="LiveId" clId="{EA1B9487-F5EA-488C-81AC-E19399C62A5A}" dt="2019-09-07T15:32:58.664" v="73" actId="20577"/>
      <pc:docMkLst>
        <pc:docMk/>
      </pc:docMkLst>
      <pc:sldChg chg="modSp">
        <pc:chgData name="Presentation Point" userId="f45ce91d846791e9" providerId="LiveId" clId="{EA1B9487-F5EA-488C-81AC-E19399C62A5A}" dt="2019-09-07T15:30:48.018" v="16" actId="6549"/>
        <pc:sldMkLst>
          <pc:docMk/>
          <pc:sldMk cId="4251690093" sldId="256"/>
        </pc:sldMkLst>
        <pc:spChg chg="mod">
          <ac:chgData name="Presentation Point" userId="f45ce91d846791e9" providerId="LiveId" clId="{EA1B9487-F5EA-488C-81AC-E19399C62A5A}" dt="2019-09-07T15:30:01.815" v="13" actId="20577"/>
          <ac:spMkLst>
            <pc:docMk/>
            <pc:sldMk cId="4251690093" sldId="256"/>
            <ac:spMk id="8" creationId="{F5545C6D-9FDD-4D19-9F2C-04989603033A}"/>
          </ac:spMkLst>
        </pc:spChg>
        <pc:spChg chg="mod">
          <ac:chgData name="Presentation Point" userId="f45ce91d846791e9" providerId="LiveId" clId="{EA1B9487-F5EA-488C-81AC-E19399C62A5A}" dt="2019-09-07T15:30:48.018" v="16" actId="6549"/>
          <ac:spMkLst>
            <pc:docMk/>
            <pc:sldMk cId="4251690093" sldId="256"/>
            <ac:spMk id="15" creationId="{A7E6C3ED-3872-4385-92D4-834E644B34F6}"/>
          </ac:spMkLst>
        </pc:spChg>
      </pc:sldChg>
      <pc:sldChg chg="modSp">
        <pc:chgData name="Presentation Point" userId="f45ce91d846791e9" providerId="LiveId" clId="{EA1B9487-F5EA-488C-81AC-E19399C62A5A}" dt="2019-09-07T15:31:33.876" v="42" actId="20577"/>
        <pc:sldMkLst>
          <pc:docMk/>
          <pc:sldMk cId="3047558281" sldId="257"/>
        </pc:sldMkLst>
        <pc:spChg chg="mod">
          <ac:chgData name="Presentation Point" userId="f45ce91d846791e9" providerId="LiveId" clId="{EA1B9487-F5EA-488C-81AC-E19399C62A5A}" dt="2019-09-07T15:31:33.876" v="42" actId="20577"/>
          <ac:spMkLst>
            <pc:docMk/>
            <pc:sldMk cId="3047558281" sldId="257"/>
            <ac:spMk id="7" creationId="{24B724F4-53A6-4C29-91DE-8CF8BD79F394}"/>
          </ac:spMkLst>
        </pc:spChg>
      </pc:sldChg>
      <pc:sldChg chg="modSp">
        <pc:chgData name="Presentation Point" userId="f45ce91d846791e9" providerId="LiveId" clId="{EA1B9487-F5EA-488C-81AC-E19399C62A5A}" dt="2019-09-07T15:31:40.325" v="44" actId="20577"/>
        <pc:sldMkLst>
          <pc:docMk/>
          <pc:sldMk cId="1014188350" sldId="260"/>
        </pc:sldMkLst>
        <pc:spChg chg="mod">
          <ac:chgData name="Presentation Point" userId="f45ce91d846791e9" providerId="LiveId" clId="{EA1B9487-F5EA-488C-81AC-E19399C62A5A}" dt="2019-09-07T15:31:40.325" v="44" actId="20577"/>
          <ac:spMkLst>
            <pc:docMk/>
            <pc:sldMk cId="1014188350" sldId="260"/>
            <ac:spMk id="7" creationId="{24B724F4-53A6-4C29-91DE-8CF8BD79F394}"/>
          </ac:spMkLst>
        </pc:spChg>
      </pc:sldChg>
      <pc:sldChg chg="modSp">
        <pc:chgData name="Presentation Point" userId="f45ce91d846791e9" providerId="LiveId" clId="{EA1B9487-F5EA-488C-81AC-E19399C62A5A}" dt="2019-09-07T15:31:50.186" v="46" actId="20577"/>
        <pc:sldMkLst>
          <pc:docMk/>
          <pc:sldMk cId="916714248" sldId="261"/>
        </pc:sldMkLst>
        <pc:spChg chg="mod">
          <ac:chgData name="Presentation Point" userId="f45ce91d846791e9" providerId="LiveId" clId="{EA1B9487-F5EA-488C-81AC-E19399C62A5A}" dt="2019-09-07T15:31:50.186" v="46" actId="20577"/>
          <ac:spMkLst>
            <pc:docMk/>
            <pc:sldMk cId="916714248" sldId="261"/>
            <ac:spMk id="7" creationId="{24B724F4-53A6-4C29-91DE-8CF8BD79F394}"/>
          </ac:spMkLst>
        </pc:spChg>
      </pc:sldChg>
      <pc:sldChg chg="modSp">
        <pc:chgData name="Presentation Point" userId="f45ce91d846791e9" providerId="LiveId" clId="{EA1B9487-F5EA-488C-81AC-E19399C62A5A}" dt="2019-09-07T15:31:56.590" v="49" actId="20577"/>
        <pc:sldMkLst>
          <pc:docMk/>
          <pc:sldMk cId="1928037826" sldId="262"/>
        </pc:sldMkLst>
        <pc:spChg chg="mod">
          <ac:chgData name="Presentation Point" userId="f45ce91d846791e9" providerId="LiveId" clId="{EA1B9487-F5EA-488C-81AC-E19399C62A5A}" dt="2019-09-07T15:31:56.590" v="49" actId="20577"/>
          <ac:spMkLst>
            <pc:docMk/>
            <pc:sldMk cId="1928037826" sldId="262"/>
            <ac:spMk id="7" creationId="{24B724F4-53A6-4C29-91DE-8CF8BD79F394}"/>
          </ac:spMkLst>
        </pc:spChg>
      </pc:sldChg>
      <pc:sldChg chg="modSp">
        <pc:chgData name="Presentation Point" userId="f45ce91d846791e9" providerId="LiveId" clId="{EA1B9487-F5EA-488C-81AC-E19399C62A5A}" dt="2019-09-07T15:32:06.158" v="52" actId="20577"/>
        <pc:sldMkLst>
          <pc:docMk/>
          <pc:sldMk cId="411753582" sldId="263"/>
        </pc:sldMkLst>
        <pc:spChg chg="mod">
          <ac:chgData name="Presentation Point" userId="f45ce91d846791e9" providerId="LiveId" clId="{EA1B9487-F5EA-488C-81AC-E19399C62A5A}" dt="2019-09-07T15:32:06.158" v="52" actId="20577"/>
          <ac:spMkLst>
            <pc:docMk/>
            <pc:sldMk cId="411753582" sldId="263"/>
            <ac:spMk id="7" creationId="{24B724F4-53A6-4C29-91DE-8CF8BD79F394}"/>
          </ac:spMkLst>
        </pc:spChg>
      </pc:sldChg>
      <pc:sldChg chg="modSp">
        <pc:chgData name="Presentation Point" userId="f45ce91d846791e9" providerId="LiveId" clId="{EA1B9487-F5EA-488C-81AC-E19399C62A5A}" dt="2019-09-07T15:32:18.006" v="56" actId="20577"/>
        <pc:sldMkLst>
          <pc:docMk/>
          <pc:sldMk cId="2296832788" sldId="264"/>
        </pc:sldMkLst>
        <pc:spChg chg="mod">
          <ac:chgData name="Presentation Point" userId="f45ce91d846791e9" providerId="LiveId" clId="{EA1B9487-F5EA-488C-81AC-E19399C62A5A}" dt="2019-09-07T15:32:18.006" v="56" actId="20577"/>
          <ac:spMkLst>
            <pc:docMk/>
            <pc:sldMk cId="2296832788" sldId="264"/>
            <ac:spMk id="7" creationId="{24B724F4-53A6-4C29-91DE-8CF8BD79F394}"/>
          </ac:spMkLst>
        </pc:spChg>
        <pc:spChg chg="mod">
          <ac:chgData name="Presentation Point" userId="f45ce91d846791e9" providerId="LiveId" clId="{EA1B9487-F5EA-488C-81AC-E19399C62A5A}" dt="2019-09-07T15:32:13.012" v="53" actId="313"/>
          <ac:spMkLst>
            <pc:docMk/>
            <pc:sldMk cId="2296832788" sldId="264"/>
            <ac:spMk id="9" creationId="{03243A9E-A083-42CF-B539-6F46D4F7AAB8}"/>
          </ac:spMkLst>
        </pc:spChg>
      </pc:sldChg>
      <pc:sldChg chg="modSp">
        <pc:chgData name="Presentation Point" userId="f45ce91d846791e9" providerId="LiveId" clId="{EA1B9487-F5EA-488C-81AC-E19399C62A5A}" dt="2019-09-07T15:32:28.731" v="62" actId="20577"/>
        <pc:sldMkLst>
          <pc:docMk/>
          <pc:sldMk cId="2639668720" sldId="265"/>
        </pc:sldMkLst>
        <pc:spChg chg="mod">
          <ac:chgData name="Presentation Point" userId="f45ce91d846791e9" providerId="LiveId" clId="{EA1B9487-F5EA-488C-81AC-E19399C62A5A}" dt="2019-09-07T15:32:24.347" v="59" actId="20577"/>
          <ac:spMkLst>
            <pc:docMk/>
            <pc:sldMk cId="2639668720" sldId="265"/>
            <ac:spMk id="7" creationId="{24B724F4-53A6-4C29-91DE-8CF8BD79F394}"/>
          </ac:spMkLst>
        </pc:spChg>
        <pc:spChg chg="mod">
          <ac:chgData name="Presentation Point" userId="f45ce91d846791e9" providerId="LiveId" clId="{EA1B9487-F5EA-488C-81AC-E19399C62A5A}" dt="2019-09-07T15:32:28.731" v="62" actId="20577"/>
          <ac:spMkLst>
            <pc:docMk/>
            <pc:sldMk cId="2639668720" sldId="265"/>
            <ac:spMk id="32" creationId="{DB086C68-9022-414D-AA7D-17FD3BB76DB5}"/>
          </ac:spMkLst>
        </pc:spChg>
      </pc:sldChg>
      <pc:sldChg chg="modSp">
        <pc:chgData name="Presentation Point" userId="f45ce91d846791e9" providerId="LiveId" clId="{EA1B9487-F5EA-488C-81AC-E19399C62A5A}" dt="2019-09-07T15:32:36.796" v="64" actId="20577"/>
        <pc:sldMkLst>
          <pc:docMk/>
          <pc:sldMk cId="3490939881" sldId="266"/>
        </pc:sldMkLst>
        <pc:spChg chg="mod">
          <ac:chgData name="Presentation Point" userId="f45ce91d846791e9" providerId="LiveId" clId="{EA1B9487-F5EA-488C-81AC-E19399C62A5A}" dt="2019-09-07T15:32:36.796" v="64" actId="20577"/>
          <ac:spMkLst>
            <pc:docMk/>
            <pc:sldMk cId="3490939881" sldId="266"/>
            <ac:spMk id="7" creationId="{24B724F4-53A6-4C29-91DE-8CF8BD79F394}"/>
          </ac:spMkLst>
        </pc:spChg>
      </pc:sldChg>
      <pc:sldChg chg="modSp">
        <pc:chgData name="Presentation Point" userId="f45ce91d846791e9" providerId="LiveId" clId="{EA1B9487-F5EA-488C-81AC-E19399C62A5A}" dt="2019-09-07T15:32:47.613" v="67" actId="20577"/>
        <pc:sldMkLst>
          <pc:docMk/>
          <pc:sldMk cId="3844199392" sldId="267"/>
        </pc:sldMkLst>
        <pc:spChg chg="mod">
          <ac:chgData name="Presentation Point" userId="f45ce91d846791e9" providerId="LiveId" clId="{EA1B9487-F5EA-488C-81AC-E19399C62A5A}" dt="2019-09-07T15:32:47.613" v="67" actId="20577"/>
          <ac:spMkLst>
            <pc:docMk/>
            <pc:sldMk cId="3844199392" sldId="267"/>
            <ac:spMk id="31" creationId="{A67BEC40-B65E-457D-BFE8-124B06059E31}"/>
          </ac:spMkLst>
        </pc:spChg>
      </pc:sldChg>
      <pc:sldChg chg="modSp">
        <pc:chgData name="Presentation Point" userId="f45ce91d846791e9" providerId="LiveId" clId="{EA1B9487-F5EA-488C-81AC-E19399C62A5A}" dt="2019-09-07T15:32:58.664" v="73" actId="20577"/>
        <pc:sldMkLst>
          <pc:docMk/>
          <pc:sldMk cId="1586540870" sldId="268"/>
        </pc:sldMkLst>
        <pc:spChg chg="mod">
          <ac:chgData name="Presentation Point" userId="f45ce91d846791e9" providerId="LiveId" clId="{EA1B9487-F5EA-488C-81AC-E19399C62A5A}" dt="2019-09-07T15:32:54.619" v="70" actId="20577"/>
          <ac:spMkLst>
            <pc:docMk/>
            <pc:sldMk cId="1586540870" sldId="268"/>
            <ac:spMk id="7" creationId="{24B724F4-53A6-4C29-91DE-8CF8BD79F394}"/>
          </ac:spMkLst>
        </pc:spChg>
        <pc:spChg chg="mod">
          <ac:chgData name="Presentation Point" userId="f45ce91d846791e9" providerId="LiveId" clId="{EA1B9487-F5EA-488C-81AC-E19399C62A5A}" dt="2019-09-07T15:32:58.664" v="73" actId="20577"/>
          <ac:spMkLst>
            <pc:docMk/>
            <pc:sldMk cId="1586540870" sldId="268"/>
            <ac:spMk id="32" creationId="{DB086C68-9022-414D-AA7D-17FD3BB76DB5}"/>
          </ac:spMkLst>
        </pc:spChg>
      </pc:sldChg>
      <pc:sldChg chg="modSp">
        <pc:chgData name="Presentation Point" userId="f45ce91d846791e9" providerId="LiveId" clId="{EA1B9487-F5EA-488C-81AC-E19399C62A5A}" dt="2019-09-07T15:31:17.150" v="39" actId="20577"/>
        <pc:sldMkLst>
          <pc:docMk/>
          <pc:sldMk cId="4180988856" sldId="271"/>
        </pc:sldMkLst>
        <pc:spChg chg="mod">
          <ac:chgData name="Presentation Point" userId="f45ce91d846791e9" providerId="LiveId" clId="{EA1B9487-F5EA-488C-81AC-E19399C62A5A}" dt="2019-09-07T15:31:17.150" v="39" actId="20577"/>
          <ac:spMkLst>
            <pc:docMk/>
            <pc:sldMk cId="4180988856" sldId="271"/>
            <ac:spMk id="8" creationId="{F5545C6D-9FDD-4D19-9F2C-04989603033A}"/>
          </ac:spMkLst>
        </pc:spChg>
        <pc:spChg chg="mod">
          <ac:chgData name="Presentation Point" userId="f45ce91d846791e9" providerId="LiveId" clId="{EA1B9487-F5EA-488C-81AC-E19399C62A5A}" dt="2019-09-07T15:31:08.255" v="17" actId="6549"/>
          <ac:spMkLst>
            <pc:docMk/>
            <pc:sldMk cId="4180988856" sldId="271"/>
            <ac:spMk id="15" creationId="{A7E6C3ED-3872-4385-92D4-834E644B34F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28FC-1DFD-41E4-B93D-FEB27CE09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C2E6D-6931-4A71-A9D4-D771800F6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DC058-AB52-4F9E-87C0-CD92068EC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1A7A-804C-4394-9967-47FB297E26B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EFECA-C268-4F54-AE9F-2609B2295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A4D61-179A-4DAB-8BCD-6E69921BE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F5F7-6635-4E6F-9047-ED99D8D9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47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3661B-168B-4BF1-BB28-6F8FDDE44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039C2-CC47-4C84-BB47-EAB31468E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4DE5D-6316-449B-B803-20FD68C3E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1A7A-804C-4394-9967-47FB297E26B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99AFF-911A-4CA1-8DF6-3C8F4FA49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91ED-9B12-4E58-A4CE-871530C42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F5F7-6635-4E6F-9047-ED99D8D9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7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4D684-9765-46BF-8EC2-DD0610ED9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0EC22-0014-49D2-8134-7977479EA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15F10-AD21-4DDF-9A40-B00940BD4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1A7A-804C-4394-9967-47FB297E26B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85E42-92ED-4530-AB55-8F34956F7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0E686-CB57-4F41-8305-D84565E0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F5F7-6635-4E6F-9047-ED99D8D9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91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946D-8E5C-4529-B3D5-78882F34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AA877-BFAD-4A99-A81F-2CB3144FE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D4ABA-0933-463F-93B0-C2BBCBC8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1A7A-804C-4394-9967-47FB297E26B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B7636-EC85-4980-8E62-330C8DE76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1C763-8E4E-4915-B283-BF21ABF5C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F5F7-6635-4E6F-9047-ED99D8D9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2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E95C-B7DF-459F-9AA6-7313BD37A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151E3-D0F7-4217-B802-181CCCCEE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CF249-4BE1-41B6-9B6B-36F1F0474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1A7A-804C-4394-9967-47FB297E26B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66C3E-F2CD-44A6-9301-C24D66919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9B36A-F86D-4B32-A9CC-54EA7A817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F5F7-6635-4E6F-9047-ED99D8D9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5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0FE11-93D0-4204-91D6-A19BBE92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36C38-5E9D-490E-8577-14D1E126E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9DB9F-1FAE-44E7-B2BB-33FBEF9FA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4CDBD-B860-40B2-9C17-0C540E229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1A7A-804C-4394-9967-47FB297E26B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57981-F02B-42DC-98F4-F61134A7F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3150B-F0D0-4B67-8FD3-02F3098B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F5F7-6635-4E6F-9047-ED99D8D9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6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5750A-4780-45CF-BE7F-B642AE244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67D32-0780-4952-AA47-D742833A2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F6A48-2F70-4E6F-960C-07163CDB6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CFCE0-F376-4A41-886B-EB44F53CE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800BC1-18AB-4F34-9247-B7B144D38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872764-8D14-4833-8E6E-FE9284E16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1A7A-804C-4394-9967-47FB297E26B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100816-437E-4DE0-810A-F749723C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C2483E-3927-41C3-971F-C27441E2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F5F7-6635-4E6F-9047-ED99D8D9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6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00A32-0DD7-4E03-8CDC-BE012715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099440-C510-497A-8700-CF1C6026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1A7A-804C-4394-9967-47FB297E26B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EA28-8088-4F9E-A240-D1635D34C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9FA50-7AE3-4C13-896A-10E8CD4F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F5F7-6635-4E6F-9047-ED99D8D9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8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C79188-3871-4AA5-BD6D-FCA2EA28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1A7A-804C-4394-9967-47FB297E26B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FBDF19-4F9A-4B3A-9276-63BF057B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03163-27FC-43A4-8390-09EC76327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F5F7-6635-4E6F-9047-ED99D8D9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3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656B-1838-4EA8-A8AB-25297538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1F8A4-4B86-4377-9345-A9656850C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25057-8B7A-4D85-975B-AD4538A13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E73A4-0EC0-4790-AAAE-679F0B42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1A7A-804C-4394-9967-47FB297E26B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DC373-4ECC-42E4-90EF-81BEE0E7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2DCEF-1D20-46B0-9170-1CA7A2F4B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F5F7-6635-4E6F-9047-ED99D8D9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7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B2892-9874-4513-84D9-900C5C91F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0F21E2-77F8-45AE-A405-473A6B212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324E1-3E75-4649-8211-1B97AD29A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2AAAC-5FA8-444C-8CFE-DA14B7165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41A7A-804C-4394-9967-47FB297E26B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F2BCE-582F-492F-905D-03927524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0B07B-CDC8-4256-94FF-60B9B03BB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0F5F7-6635-4E6F-9047-ED99D8D9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0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A2573-1348-492F-A626-80791018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4570F-90AC-4900-B4F8-AE7914D65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D31E9-E090-40BB-BAF4-A9D2076AE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41A7A-804C-4394-9967-47FB297E26B4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B6176-50F5-41FF-91C1-CE4F286B3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B2E92-87F1-45D7-9823-C86119BC2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0F5F7-6635-4E6F-9047-ED99D8D97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6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AF2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B1B64BA-959E-4FA6-BD21-1F6B29BF95A0}"/>
              </a:ext>
            </a:extLst>
          </p:cNvPr>
          <p:cNvGrpSpPr/>
          <p:nvPr/>
        </p:nvGrpSpPr>
        <p:grpSpPr>
          <a:xfrm>
            <a:off x="757312" y="5184620"/>
            <a:ext cx="2772229" cy="1034298"/>
            <a:chOff x="757312" y="5184620"/>
            <a:chExt cx="2772229" cy="10342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545C6D-9FDD-4D19-9F2C-04989603033A}"/>
                </a:ext>
              </a:extLst>
            </p:cNvPr>
            <p:cNvSpPr txBox="1"/>
            <p:nvPr/>
          </p:nvSpPr>
          <p:spPr>
            <a:xfrm>
              <a:off x="757312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1-800-123-4567</a:t>
              </a:r>
            </a:p>
          </p:txBody>
        </p:sp>
        <p:sp>
          <p:nvSpPr>
            <p:cNvPr id="9" name="Freeform 96">
              <a:extLst>
                <a:ext uri="{FF2B5EF4-FFF2-40B4-BE49-F238E27FC236}">
                  <a16:creationId xmlns:a16="http://schemas.microsoft.com/office/drawing/2014/main" id="{000193B0-6111-4B6E-A8B2-CEE8153BA9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5389" y="5184620"/>
              <a:ext cx="456077" cy="456910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86 w 232"/>
                <a:gd name="T11" fmla="*/ 166 h 232"/>
                <a:gd name="T12" fmla="*/ 169 w 232"/>
                <a:gd name="T13" fmla="*/ 184 h 232"/>
                <a:gd name="T14" fmla="*/ 88 w 232"/>
                <a:gd name="T15" fmla="*/ 144 h 232"/>
                <a:gd name="T16" fmla="*/ 48 w 232"/>
                <a:gd name="T17" fmla="*/ 63 h 232"/>
                <a:gd name="T18" fmla="*/ 66 w 232"/>
                <a:gd name="T19" fmla="*/ 46 h 232"/>
                <a:gd name="T20" fmla="*/ 88 w 232"/>
                <a:gd name="T21" fmla="*/ 61 h 232"/>
                <a:gd name="T22" fmla="*/ 94 w 232"/>
                <a:gd name="T23" fmla="*/ 79 h 232"/>
                <a:gd name="T24" fmla="*/ 77 w 232"/>
                <a:gd name="T25" fmla="*/ 95 h 232"/>
                <a:gd name="T26" fmla="*/ 99 w 232"/>
                <a:gd name="T27" fmla="*/ 133 h 232"/>
                <a:gd name="T28" fmla="*/ 136 w 232"/>
                <a:gd name="T29" fmla="*/ 155 h 232"/>
                <a:gd name="T30" fmla="*/ 153 w 232"/>
                <a:gd name="T31" fmla="*/ 138 h 232"/>
                <a:gd name="T32" fmla="*/ 171 w 232"/>
                <a:gd name="T33" fmla="*/ 144 h 232"/>
                <a:gd name="T34" fmla="*/ 186 w 232"/>
                <a:gd name="T35" fmla="*/ 1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86" y="166"/>
                  </a:moveTo>
                  <a:cubicBezTo>
                    <a:pt x="179" y="173"/>
                    <a:pt x="169" y="184"/>
                    <a:pt x="169" y="184"/>
                  </a:cubicBezTo>
                  <a:cubicBezTo>
                    <a:pt x="157" y="195"/>
                    <a:pt x="126" y="183"/>
                    <a:pt x="88" y="144"/>
                  </a:cubicBezTo>
                  <a:cubicBezTo>
                    <a:pt x="49" y="105"/>
                    <a:pt x="37" y="75"/>
                    <a:pt x="48" y="63"/>
                  </a:cubicBezTo>
                  <a:cubicBezTo>
                    <a:pt x="48" y="63"/>
                    <a:pt x="59" y="53"/>
                    <a:pt x="66" y="46"/>
                  </a:cubicBezTo>
                  <a:cubicBezTo>
                    <a:pt x="73" y="39"/>
                    <a:pt x="81" y="51"/>
                    <a:pt x="88" y="61"/>
                  </a:cubicBezTo>
                  <a:cubicBezTo>
                    <a:pt x="95" y="70"/>
                    <a:pt x="96" y="76"/>
                    <a:pt x="94" y="79"/>
                  </a:cubicBezTo>
                  <a:cubicBezTo>
                    <a:pt x="91" y="81"/>
                    <a:pt x="82" y="90"/>
                    <a:pt x="77" y="95"/>
                  </a:cubicBezTo>
                  <a:cubicBezTo>
                    <a:pt x="74" y="98"/>
                    <a:pt x="74" y="107"/>
                    <a:pt x="99" y="133"/>
                  </a:cubicBezTo>
                  <a:cubicBezTo>
                    <a:pt x="124" y="158"/>
                    <a:pt x="134" y="158"/>
                    <a:pt x="136" y="155"/>
                  </a:cubicBezTo>
                  <a:cubicBezTo>
                    <a:pt x="142" y="149"/>
                    <a:pt x="151" y="140"/>
                    <a:pt x="153" y="138"/>
                  </a:cubicBezTo>
                  <a:cubicBezTo>
                    <a:pt x="155" y="136"/>
                    <a:pt x="162" y="137"/>
                    <a:pt x="171" y="144"/>
                  </a:cubicBezTo>
                  <a:cubicBezTo>
                    <a:pt x="181" y="151"/>
                    <a:pt x="193" y="159"/>
                    <a:pt x="186" y="166"/>
                  </a:cubicBezTo>
                  <a:close/>
                </a:path>
              </a:pathLst>
            </a:custGeom>
            <a:solidFill>
              <a:srgbClr val="DB2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1A6FB1-54A7-4D8C-809B-A5F7067F592F}"/>
              </a:ext>
            </a:extLst>
          </p:cNvPr>
          <p:cNvGrpSpPr/>
          <p:nvPr/>
        </p:nvGrpSpPr>
        <p:grpSpPr>
          <a:xfrm>
            <a:off x="4709468" y="5184620"/>
            <a:ext cx="2772229" cy="1034298"/>
            <a:chOff x="4709468" y="5184620"/>
            <a:chExt cx="2772229" cy="1034298"/>
          </a:xfrm>
        </p:grpSpPr>
        <p:sp>
          <p:nvSpPr>
            <p:cNvPr id="10" name="Freeform 107">
              <a:extLst>
                <a:ext uri="{FF2B5EF4-FFF2-40B4-BE49-F238E27FC236}">
                  <a16:creationId xmlns:a16="http://schemas.microsoft.com/office/drawing/2014/main" id="{95340A99-5D91-411A-8F4B-CC42A06FA6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7545" y="5184620"/>
              <a:ext cx="456077" cy="456910"/>
            </a:xfrm>
            <a:custGeom>
              <a:avLst/>
              <a:gdLst>
                <a:gd name="T0" fmla="*/ 112 w 232"/>
                <a:gd name="T1" fmla="*/ 85 h 232"/>
                <a:gd name="T2" fmla="*/ 76 w 232"/>
                <a:gd name="T3" fmla="*/ 112 h 232"/>
                <a:gd name="T4" fmla="*/ 81 w 232"/>
                <a:gd name="T5" fmla="*/ 151 h 232"/>
                <a:gd name="T6" fmla="*/ 112 w 232"/>
                <a:gd name="T7" fmla="*/ 119 h 232"/>
                <a:gd name="T8" fmla="*/ 81 w 232"/>
                <a:gd name="T9" fmla="*/ 151 h 232"/>
                <a:gd name="T10" fmla="*/ 112 w 232"/>
                <a:gd name="T11" fmla="*/ 186 h 232"/>
                <a:gd name="T12" fmla="*/ 83 w 232"/>
                <a:gd name="T13" fmla="*/ 157 h 232"/>
                <a:gd name="T14" fmla="*/ 83 w 232"/>
                <a:gd name="T15" fmla="*/ 74 h 232"/>
                <a:gd name="T16" fmla="*/ 112 w 232"/>
                <a:gd name="T17" fmla="*/ 45 h 232"/>
                <a:gd name="T18" fmla="*/ 83 w 232"/>
                <a:gd name="T19" fmla="*/ 74 h 232"/>
                <a:gd name="T20" fmla="*/ 45 w 232"/>
                <a:gd name="T21" fmla="*/ 119 h 232"/>
                <a:gd name="T22" fmla="*/ 75 w 232"/>
                <a:gd name="T23" fmla="*/ 153 h 232"/>
                <a:gd name="T24" fmla="*/ 75 w 232"/>
                <a:gd name="T25" fmla="*/ 79 h 232"/>
                <a:gd name="T26" fmla="*/ 45 w 232"/>
                <a:gd name="T27" fmla="*/ 112 h 232"/>
                <a:gd name="T28" fmla="*/ 75 w 232"/>
                <a:gd name="T29" fmla="*/ 79 h 232"/>
                <a:gd name="T30" fmla="*/ 141 w 232"/>
                <a:gd name="T31" fmla="*/ 50 h 232"/>
                <a:gd name="T32" fmla="*/ 166 w 232"/>
                <a:gd name="T33" fmla="*/ 67 h 232"/>
                <a:gd name="T34" fmla="*/ 90 w 232"/>
                <a:gd name="T35" fmla="*/ 181 h 232"/>
                <a:gd name="T36" fmla="*/ 65 w 232"/>
                <a:gd name="T37" fmla="*/ 164 h 232"/>
                <a:gd name="T38" fmla="*/ 65 w 232"/>
                <a:gd name="T39" fmla="*/ 67 h 232"/>
                <a:gd name="T40" fmla="*/ 90 w 232"/>
                <a:gd name="T41" fmla="*/ 50 h 232"/>
                <a:gd name="T42" fmla="*/ 162 w 232"/>
                <a:gd name="T43" fmla="*/ 112 h 232"/>
                <a:gd name="T44" fmla="*/ 171 w 232"/>
                <a:gd name="T45" fmla="*/ 72 h 232"/>
                <a:gd name="T46" fmla="*/ 141 w 232"/>
                <a:gd name="T47" fmla="*/ 181 h 232"/>
                <a:gd name="T48" fmla="*/ 154 w 232"/>
                <a:gd name="T49" fmla="*/ 159 h 232"/>
                <a:gd name="T50" fmla="*/ 126 w 232"/>
                <a:gd name="T51" fmla="*/ 46 h 232"/>
                <a:gd name="T52" fmla="*/ 119 w 232"/>
                <a:gd name="T53" fmla="*/ 79 h 232"/>
                <a:gd name="T54" fmla="*/ 126 w 232"/>
                <a:gd name="T55" fmla="*/ 46 h 232"/>
                <a:gd name="T56" fmla="*/ 116 w 232"/>
                <a:gd name="T57" fmla="*/ 232 h 232"/>
                <a:gd name="T58" fmla="*/ 116 w 232"/>
                <a:gd name="T59" fmla="*/ 0 h 232"/>
                <a:gd name="T60" fmla="*/ 196 w 232"/>
                <a:gd name="T61" fmla="*/ 116 h 232"/>
                <a:gd name="T62" fmla="*/ 36 w 232"/>
                <a:gd name="T63" fmla="*/ 116 h 232"/>
                <a:gd name="T64" fmla="*/ 196 w 232"/>
                <a:gd name="T65" fmla="*/ 116 h 232"/>
                <a:gd name="T66" fmla="*/ 171 w 232"/>
                <a:gd name="T67" fmla="*/ 159 h 232"/>
                <a:gd name="T68" fmla="*/ 162 w 232"/>
                <a:gd name="T69" fmla="*/ 119 h 232"/>
                <a:gd name="T70" fmla="*/ 119 w 232"/>
                <a:gd name="T71" fmla="*/ 153 h 232"/>
                <a:gd name="T72" fmla="*/ 126 w 232"/>
                <a:gd name="T73" fmla="*/ 185 h 232"/>
                <a:gd name="T74" fmla="*/ 119 w 232"/>
                <a:gd name="T75" fmla="*/ 153 h 232"/>
                <a:gd name="T76" fmla="*/ 119 w 232"/>
                <a:gd name="T77" fmla="*/ 85 h 232"/>
                <a:gd name="T78" fmla="*/ 155 w 232"/>
                <a:gd name="T79" fmla="*/ 112 h 232"/>
                <a:gd name="T80" fmla="*/ 155 w 232"/>
                <a:gd name="T81" fmla="*/ 119 h 232"/>
                <a:gd name="T82" fmla="*/ 119 w 232"/>
                <a:gd name="T83" fmla="*/ 146 h 232"/>
                <a:gd name="T84" fmla="*/ 155 w 232"/>
                <a:gd name="T85" fmla="*/ 1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2" h="232">
                  <a:moveTo>
                    <a:pt x="81" y="81"/>
                  </a:moveTo>
                  <a:cubicBezTo>
                    <a:pt x="91" y="83"/>
                    <a:pt x="101" y="85"/>
                    <a:pt x="112" y="85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01"/>
                    <a:pt x="78" y="90"/>
                    <a:pt x="81" y="81"/>
                  </a:cubicBezTo>
                  <a:close/>
                  <a:moveTo>
                    <a:pt x="81" y="151"/>
                  </a:moveTo>
                  <a:cubicBezTo>
                    <a:pt x="91" y="148"/>
                    <a:pt x="101" y="146"/>
                    <a:pt x="112" y="14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31"/>
                    <a:pt x="78" y="141"/>
                    <a:pt x="81" y="151"/>
                  </a:cubicBezTo>
                  <a:close/>
                  <a:moveTo>
                    <a:pt x="106" y="185"/>
                  </a:moveTo>
                  <a:cubicBezTo>
                    <a:pt x="108" y="186"/>
                    <a:pt x="110" y="186"/>
                    <a:pt x="112" y="186"/>
                  </a:cubicBezTo>
                  <a:cubicBezTo>
                    <a:pt x="112" y="153"/>
                    <a:pt x="112" y="153"/>
                    <a:pt x="112" y="153"/>
                  </a:cubicBezTo>
                  <a:cubicBezTo>
                    <a:pt x="102" y="153"/>
                    <a:pt x="92" y="154"/>
                    <a:pt x="83" y="157"/>
                  </a:cubicBezTo>
                  <a:cubicBezTo>
                    <a:pt x="88" y="171"/>
                    <a:pt x="96" y="181"/>
                    <a:pt x="106" y="185"/>
                  </a:cubicBezTo>
                  <a:close/>
                  <a:moveTo>
                    <a:pt x="83" y="74"/>
                  </a:moveTo>
                  <a:cubicBezTo>
                    <a:pt x="92" y="77"/>
                    <a:pt x="102" y="79"/>
                    <a:pt x="112" y="7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10" y="46"/>
                    <a:pt x="108" y="46"/>
                    <a:pt x="106" y="46"/>
                  </a:cubicBezTo>
                  <a:cubicBezTo>
                    <a:pt x="96" y="51"/>
                    <a:pt x="88" y="61"/>
                    <a:pt x="83" y="74"/>
                  </a:cubicBezTo>
                  <a:close/>
                  <a:moveTo>
                    <a:pt x="69" y="119"/>
                  </a:moveTo>
                  <a:cubicBezTo>
                    <a:pt x="45" y="119"/>
                    <a:pt x="45" y="119"/>
                    <a:pt x="45" y="119"/>
                  </a:cubicBezTo>
                  <a:cubicBezTo>
                    <a:pt x="46" y="134"/>
                    <a:pt x="52" y="148"/>
                    <a:pt x="61" y="159"/>
                  </a:cubicBezTo>
                  <a:cubicBezTo>
                    <a:pt x="65" y="157"/>
                    <a:pt x="70" y="155"/>
                    <a:pt x="75" y="153"/>
                  </a:cubicBezTo>
                  <a:cubicBezTo>
                    <a:pt x="72" y="143"/>
                    <a:pt x="70" y="131"/>
                    <a:pt x="69" y="119"/>
                  </a:cubicBezTo>
                  <a:close/>
                  <a:moveTo>
                    <a:pt x="75" y="79"/>
                  </a:moveTo>
                  <a:cubicBezTo>
                    <a:pt x="70" y="77"/>
                    <a:pt x="65" y="75"/>
                    <a:pt x="61" y="72"/>
                  </a:cubicBezTo>
                  <a:cubicBezTo>
                    <a:pt x="52" y="83"/>
                    <a:pt x="46" y="97"/>
                    <a:pt x="45" y="112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0" y="100"/>
                    <a:pt x="72" y="89"/>
                    <a:pt x="75" y="79"/>
                  </a:cubicBezTo>
                  <a:close/>
                  <a:moveTo>
                    <a:pt x="166" y="67"/>
                  </a:moveTo>
                  <a:cubicBezTo>
                    <a:pt x="159" y="60"/>
                    <a:pt x="151" y="54"/>
                    <a:pt x="141" y="50"/>
                  </a:cubicBezTo>
                  <a:cubicBezTo>
                    <a:pt x="146" y="56"/>
                    <a:pt x="151" y="64"/>
                    <a:pt x="154" y="73"/>
                  </a:cubicBezTo>
                  <a:cubicBezTo>
                    <a:pt x="159" y="71"/>
                    <a:pt x="163" y="69"/>
                    <a:pt x="166" y="67"/>
                  </a:cubicBezTo>
                  <a:close/>
                  <a:moveTo>
                    <a:pt x="65" y="164"/>
                  </a:moveTo>
                  <a:cubicBezTo>
                    <a:pt x="72" y="172"/>
                    <a:pt x="81" y="178"/>
                    <a:pt x="90" y="181"/>
                  </a:cubicBezTo>
                  <a:cubicBezTo>
                    <a:pt x="85" y="175"/>
                    <a:pt x="81" y="168"/>
                    <a:pt x="77" y="159"/>
                  </a:cubicBezTo>
                  <a:cubicBezTo>
                    <a:pt x="73" y="160"/>
                    <a:pt x="69" y="162"/>
                    <a:pt x="65" y="164"/>
                  </a:cubicBezTo>
                  <a:close/>
                  <a:moveTo>
                    <a:pt x="90" y="50"/>
                  </a:moveTo>
                  <a:cubicBezTo>
                    <a:pt x="81" y="54"/>
                    <a:pt x="72" y="60"/>
                    <a:pt x="65" y="67"/>
                  </a:cubicBezTo>
                  <a:cubicBezTo>
                    <a:pt x="69" y="69"/>
                    <a:pt x="73" y="71"/>
                    <a:pt x="77" y="73"/>
                  </a:cubicBezTo>
                  <a:cubicBezTo>
                    <a:pt x="81" y="64"/>
                    <a:pt x="85" y="56"/>
                    <a:pt x="90" y="50"/>
                  </a:cubicBezTo>
                  <a:close/>
                  <a:moveTo>
                    <a:pt x="156" y="79"/>
                  </a:moveTo>
                  <a:cubicBezTo>
                    <a:pt x="160" y="89"/>
                    <a:pt x="161" y="100"/>
                    <a:pt x="162" y="112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85" y="97"/>
                    <a:pt x="180" y="83"/>
                    <a:pt x="171" y="72"/>
                  </a:cubicBezTo>
                  <a:cubicBezTo>
                    <a:pt x="166" y="75"/>
                    <a:pt x="161" y="77"/>
                    <a:pt x="156" y="79"/>
                  </a:cubicBezTo>
                  <a:close/>
                  <a:moveTo>
                    <a:pt x="141" y="181"/>
                  </a:moveTo>
                  <a:cubicBezTo>
                    <a:pt x="151" y="178"/>
                    <a:pt x="159" y="172"/>
                    <a:pt x="166" y="164"/>
                  </a:cubicBezTo>
                  <a:cubicBezTo>
                    <a:pt x="163" y="162"/>
                    <a:pt x="159" y="160"/>
                    <a:pt x="154" y="159"/>
                  </a:cubicBezTo>
                  <a:cubicBezTo>
                    <a:pt x="151" y="168"/>
                    <a:pt x="146" y="175"/>
                    <a:pt x="141" y="181"/>
                  </a:cubicBezTo>
                  <a:close/>
                  <a:moveTo>
                    <a:pt x="126" y="46"/>
                  </a:moveTo>
                  <a:cubicBezTo>
                    <a:pt x="123" y="46"/>
                    <a:pt x="121" y="46"/>
                    <a:pt x="119" y="45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29" y="79"/>
                    <a:pt x="139" y="77"/>
                    <a:pt x="148" y="74"/>
                  </a:cubicBezTo>
                  <a:cubicBezTo>
                    <a:pt x="143" y="61"/>
                    <a:pt x="135" y="51"/>
                    <a:pt x="126" y="46"/>
                  </a:cubicBezTo>
                  <a:close/>
                  <a:moveTo>
                    <a:pt x="232" y="116"/>
                  </a:moveTo>
                  <a:cubicBezTo>
                    <a:pt x="232" y="180"/>
                    <a:pt x="179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79" y="0"/>
                    <a:pt x="232" y="52"/>
                    <a:pt x="232" y="116"/>
                  </a:cubicBezTo>
                  <a:close/>
                  <a:moveTo>
                    <a:pt x="196" y="116"/>
                  </a:moveTo>
                  <a:cubicBezTo>
                    <a:pt x="196" y="72"/>
                    <a:pt x="160" y="36"/>
                    <a:pt x="116" y="36"/>
                  </a:cubicBezTo>
                  <a:cubicBezTo>
                    <a:pt x="71" y="36"/>
                    <a:pt x="36" y="72"/>
                    <a:pt x="36" y="116"/>
                  </a:cubicBezTo>
                  <a:cubicBezTo>
                    <a:pt x="36" y="160"/>
                    <a:pt x="71" y="196"/>
                    <a:pt x="116" y="196"/>
                  </a:cubicBezTo>
                  <a:cubicBezTo>
                    <a:pt x="160" y="196"/>
                    <a:pt x="196" y="160"/>
                    <a:pt x="196" y="116"/>
                  </a:cubicBezTo>
                  <a:close/>
                  <a:moveTo>
                    <a:pt x="156" y="153"/>
                  </a:moveTo>
                  <a:cubicBezTo>
                    <a:pt x="161" y="155"/>
                    <a:pt x="166" y="157"/>
                    <a:pt x="171" y="159"/>
                  </a:cubicBezTo>
                  <a:cubicBezTo>
                    <a:pt x="180" y="148"/>
                    <a:pt x="185" y="134"/>
                    <a:pt x="186" y="119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1" y="131"/>
                    <a:pt x="160" y="143"/>
                    <a:pt x="156" y="153"/>
                  </a:cubicBezTo>
                  <a:close/>
                  <a:moveTo>
                    <a:pt x="119" y="153"/>
                  </a:moveTo>
                  <a:cubicBezTo>
                    <a:pt x="119" y="186"/>
                    <a:pt x="119" y="186"/>
                    <a:pt x="119" y="186"/>
                  </a:cubicBezTo>
                  <a:cubicBezTo>
                    <a:pt x="121" y="186"/>
                    <a:pt x="123" y="186"/>
                    <a:pt x="126" y="185"/>
                  </a:cubicBezTo>
                  <a:cubicBezTo>
                    <a:pt x="135" y="181"/>
                    <a:pt x="143" y="171"/>
                    <a:pt x="148" y="157"/>
                  </a:cubicBezTo>
                  <a:cubicBezTo>
                    <a:pt x="139" y="154"/>
                    <a:pt x="129" y="153"/>
                    <a:pt x="119" y="153"/>
                  </a:cubicBezTo>
                  <a:close/>
                  <a:moveTo>
                    <a:pt x="150" y="81"/>
                  </a:moveTo>
                  <a:cubicBezTo>
                    <a:pt x="141" y="83"/>
                    <a:pt x="130" y="85"/>
                    <a:pt x="119" y="85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01"/>
                    <a:pt x="153" y="90"/>
                    <a:pt x="150" y="81"/>
                  </a:cubicBezTo>
                  <a:close/>
                  <a:moveTo>
                    <a:pt x="155" y="119"/>
                  </a:moveTo>
                  <a:cubicBezTo>
                    <a:pt x="119" y="119"/>
                    <a:pt x="119" y="119"/>
                    <a:pt x="119" y="119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30" y="146"/>
                    <a:pt x="141" y="148"/>
                    <a:pt x="150" y="151"/>
                  </a:cubicBezTo>
                  <a:cubicBezTo>
                    <a:pt x="153" y="141"/>
                    <a:pt x="155" y="131"/>
                    <a:pt x="155" y="119"/>
                  </a:cubicBezTo>
                  <a:close/>
                </a:path>
              </a:pathLst>
            </a:custGeom>
            <a:solidFill>
              <a:srgbClr val="DB2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4B128-F788-49C1-A7A9-D1130F843490}"/>
                </a:ext>
              </a:extLst>
            </p:cNvPr>
            <p:cNvSpPr txBox="1"/>
            <p:nvPr/>
          </p:nvSpPr>
          <p:spPr>
            <a:xfrm>
              <a:off x="4709468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www.pasionista.com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60C85E-5D99-407D-B43B-4765ACB78BAC}"/>
              </a:ext>
            </a:extLst>
          </p:cNvPr>
          <p:cNvGrpSpPr/>
          <p:nvPr/>
        </p:nvGrpSpPr>
        <p:grpSpPr>
          <a:xfrm>
            <a:off x="8661624" y="5184620"/>
            <a:ext cx="2772229" cy="1249741"/>
            <a:chOff x="8661624" y="5184620"/>
            <a:chExt cx="2772229" cy="1249741"/>
          </a:xfrm>
        </p:grpSpPr>
        <p:sp>
          <p:nvSpPr>
            <p:cNvPr id="11" name="Freeform 164">
              <a:extLst>
                <a:ext uri="{FF2B5EF4-FFF2-40B4-BE49-F238E27FC236}">
                  <a16:creationId xmlns:a16="http://schemas.microsoft.com/office/drawing/2014/main" id="{8FE0F6A1-3026-4929-A5DB-F56EAD00DF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19701" y="5184620"/>
              <a:ext cx="456910" cy="456910"/>
            </a:xfrm>
            <a:custGeom>
              <a:avLst/>
              <a:gdLst>
                <a:gd name="T0" fmla="*/ 179 w 232"/>
                <a:gd name="T1" fmla="*/ 96 h 232"/>
                <a:gd name="T2" fmla="*/ 177 w 232"/>
                <a:gd name="T3" fmla="*/ 100 h 232"/>
                <a:gd name="T4" fmla="*/ 132 w 232"/>
                <a:gd name="T5" fmla="*/ 59 h 232"/>
                <a:gd name="T6" fmla="*/ 132 w 232"/>
                <a:gd name="T7" fmla="*/ 54 h 232"/>
                <a:gd name="T8" fmla="*/ 135 w 232"/>
                <a:gd name="T9" fmla="*/ 52 h 232"/>
                <a:gd name="T10" fmla="*/ 178 w 232"/>
                <a:gd name="T11" fmla="*/ 94 h 232"/>
                <a:gd name="T12" fmla="*/ 85 w 232"/>
                <a:gd name="T13" fmla="*/ 103 h 232"/>
                <a:gd name="T14" fmla="*/ 79 w 232"/>
                <a:gd name="T15" fmla="*/ 98 h 232"/>
                <a:gd name="T16" fmla="*/ 75 w 232"/>
                <a:gd name="T17" fmla="*/ 100 h 232"/>
                <a:gd name="T18" fmla="*/ 75 w 232"/>
                <a:gd name="T19" fmla="*/ 105 h 232"/>
                <a:gd name="T20" fmla="*/ 131 w 232"/>
                <a:gd name="T21" fmla="*/ 156 h 232"/>
                <a:gd name="T22" fmla="*/ 133 w 232"/>
                <a:gd name="T23" fmla="*/ 153 h 232"/>
                <a:gd name="T24" fmla="*/ 129 w 232"/>
                <a:gd name="T25" fmla="*/ 147 h 232"/>
                <a:gd name="T26" fmla="*/ 128 w 232"/>
                <a:gd name="T27" fmla="*/ 142 h 232"/>
                <a:gd name="T28" fmla="*/ 135 w 232"/>
                <a:gd name="T29" fmla="*/ 66 h 232"/>
                <a:gd name="T30" fmla="*/ 232 w 232"/>
                <a:gd name="T31" fmla="*/ 116 h 232"/>
                <a:gd name="T32" fmla="*/ 0 w 232"/>
                <a:gd name="T33" fmla="*/ 116 h 232"/>
                <a:gd name="T34" fmla="*/ 232 w 232"/>
                <a:gd name="T35" fmla="*/ 116 h 232"/>
                <a:gd name="T36" fmla="*/ 141 w 232"/>
                <a:gd name="T37" fmla="*/ 50 h 232"/>
                <a:gd name="T38" fmla="*/ 129 w 232"/>
                <a:gd name="T39" fmla="*/ 50 h 232"/>
                <a:gd name="T40" fmla="*/ 126 w 232"/>
                <a:gd name="T41" fmla="*/ 57 h 232"/>
                <a:gd name="T42" fmla="*/ 130 w 232"/>
                <a:gd name="T43" fmla="*/ 64 h 232"/>
                <a:gd name="T44" fmla="*/ 85 w 232"/>
                <a:gd name="T45" fmla="*/ 96 h 232"/>
                <a:gd name="T46" fmla="*/ 73 w 232"/>
                <a:gd name="T47" fmla="*/ 96 h 232"/>
                <a:gd name="T48" fmla="*/ 72 w 232"/>
                <a:gd name="T49" fmla="*/ 109 h 232"/>
                <a:gd name="T50" fmla="*/ 49 w 232"/>
                <a:gd name="T51" fmla="*/ 176 h 232"/>
                <a:gd name="T52" fmla="*/ 52 w 232"/>
                <a:gd name="T53" fmla="*/ 184 h 232"/>
                <a:gd name="T54" fmla="*/ 101 w 232"/>
                <a:gd name="T55" fmla="*/ 137 h 232"/>
                <a:gd name="T56" fmla="*/ 129 w 232"/>
                <a:gd name="T57" fmla="*/ 162 h 232"/>
                <a:gd name="T58" fmla="*/ 135 w 232"/>
                <a:gd name="T59" fmla="*/ 159 h 232"/>
                <a:gd name="T60" fmla="*/ 133 w 232"/>
                <a:gd name="T61" fmla="*/ 144 h 232"/>
                <a:gd name="T62" fmla="*/ 169 w 232"/>
                <a:gd name="T63" fmla="*/ 103 h 232"/>
                <a:gd name="T64" fmla="*/ 181 w 232"/>
                <a:gd name="T65" fmla="*/ 103 h 232"/>
                <a:gd name="T66" fmla="*/ 181 w 232"/>
                <a:gd name="T67" fmla="*/ 9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2" h="232">
                  <a:moveTo>
                    <a:pt x="178" y="94"/>
                  </a:moveTo>
                  <a:cubicBezTo>
                    <a:pt x="179" y="94"/>
                    <a:pt x="179" y="95"/>
                    <a:pt x="179" y="96"/>
                  </a:cubicBezTo>
                  <a:cubicBezTo>
                    <a:pt x="179" y="97"/>
                    <a:pt x="179" y="98"/>
                    <a:pt x="178" y="99"/>
                  </a:cubicBezTo>
                  <a:cubicBezTo>
                    <a:pt x="177" y="100"/>
                    <a:pt x="177" y="100"/>
                    <a:pt x="177" y="100"/>
                  </a:cubicBezTo>
                  <a:cubicBezTo>
                    <a:pt x="176" y="101"/>
                    <a:pt x="173" y="101"/>
                    <a:pt x="172" y="100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1" y="59"/>
                    <a:pt x="131" y="58"/>
                    <a:pt x="131" y="57"/>
                  </a:cubicBezTo>
                  <a:cubicBezTo>
                    <a:pt x="131" y="56"/>
                    <a:pt x="131" y="55"/>
                    <a:pt x="132" y="54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4" y="52"/>
                    <a:pt x="135" y="52"/>
                  </a:cubicBezTo>
                  <a:cubicBezTo>
                    <a:pt x="136" y="52"/>
                    <a:pt x="137" y="53"/>
                    <a:pt x="138" y="53"/>
                  </a:cubicBezTo>
                  <a:lnTo>
                    <a:pt x="178" y="94"/>
                  </a:lnTo>
                  <a:close/>
                  <a:moveTo>
                    <a:pt x="129" y="147"/>
                  </a:moveTo>
                  <a:cubicBezTo>
                    <a:pt x="85" y="103"/>
                    <a:pt x="85" y="103"/>
                    <a:pt x="85" y="103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99"/>
                    <a:pt x="80" y="98"/>
                    <a:pt x="79" y="98"/>
                  </a:cubicBezTo>
                  <a:cubicBezTo>
                    <a:pt x="78" y="98"/>
                    <a:pt x="77" y="99"/>
                    <a:pt x="76" y="99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1"/>
                    <a:pt x="74" y="102"/>
                    <a:pt x="74" y="103"/>
                  </a:cubicBezTo>
                  <a:cubicBezTo>
                    <a:pt x="74" y="104"/>
                    <a:pt x="75" y="105"/>
                    <a:pt x="75" y="105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8" y="158"/>
                    <a:pt x="130" y="158"/>
                    <a:pt x="131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3" y="155"/>
                    <a:pt x="133" y="154"/>
                    <a:pt x="133" y="153"/>
                  </a:cubicBezTo>
                  <a:cubicBezTo>
                    <a:pt x="133" y="152"/>
                    <a:pt x="133" y="151"/>
                    <a:pt x="132" y="150"/>
                  </a:cubicBezTo>
                  <a:lnTo>
                    <a:pt x="129" y="147"/>
                  </a:lnTo>
                  <a:close/>
                  <a:moveTo>
                    <a:pt x="89" y="103"/>
                  </a:moveTo>
                  <a:cubicBezTo>
                    <a:pt x="128" y="142"/>
                    <a:pt x="128" y="142"/>
                    <a:pt x="128" y="142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35" y="66"/>
                    <a:pt x="135" y="66"/>
                    <a:pt x="135" y="66"/>
                  </a:cubicBezTo>
                  <a:lnTo>
                    <a:pt x="89" y="103"/>
                  </a:lnTo>
                  <a:close/>
                  <a:moveTo>
                    <a:pt x="232" y="116"/>
                  </a:moveTo>
                  <a:cubicBezTo>
                    <a:pt x="232" y="180"/>
                    <a:pt x="180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80" y="0"/>
                    <a:pt x="232" y="52"/>
                    <a:pt x="232" y="116"/>
                  </a:cubicBezTo>
                  <a:close/>
                  <a:moveTo>
                    <a:pt x="181" y="90"/>
                  </a:moveTo>
                  <a:cubicBezTo>
                    <a:pt x="141" y="50"/>
                    <a:pt x="141" y="50"/>
                    <a:pt x="141" y="50"/>
                  </a:cubicBezTo>
                  <a:cubicBezTo>
                    <a:pt x="140" y="49"/>
                    <a:pt x="137" y="48"/>
                    <a:pt x="135" y="48"/>
                  </a:cubicBezTo>
                  <a:cubicBezTo>
                    <a:pt x="133" y="48"/>
                    <a:pt x="131" y="49"/>
                    <a:pt x="129" y="50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7" y="52"/>
                    <a:pt x="126" y="54"/>
                    <a:pt x="126" y="57"/>
                  </a:cubicBezTo>
                  <a:cubicBezTo>
                    <a:pt x="126" y="59"/>
                    <a:pt x="127" y="61"/>
                    <a:pt x="129" y="63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3" y="95"/>
                    <a:pt x="81" y="94"/>
                    <a:pt x="79" y="94"/>
                  </a:cubicBezTo>
                  <a:cubicBezTo>
                    <a:pt x="76" y="94"/>
                    <a:pt x="74" y="95"/>
                    <a:pt x="73" y="96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69" y="100"/>
                    <a:pt x="69" y="105"/>
                    <a:pt x="72" y="109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7" y="178"/>
                    <a:pt x="47" y="181"/>
                    <a:pt x="49" y="182"/>
                  </a:cubicBezTo>
                  <a:cubicBezTo>
                    <a:pt x="50" y="183"/>
                    <a:pt x="51" y="184"/>
                    <a:pt x="52" y="184"/>
                  </a:cubicBezTo>
                  <a:cubicBezTo>
                    <a:pt x="53" y="184"/>
                    <a:pt x="55" y="183"/>
                    <a:pt x="56" y="182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23" y="159"/>
                    <a:pt x="123" y="159"/>
                    <a:pt x="123" y="159"/>
                  </a:cubicBezTo>
                  <a:cubicBezTo>
                    <a:pt x="124" y="161"/>
                    <a:pt x="127" y="162"/>
                    <a:pt x="129" y="162"/>
                  </a:cubicBezTo>
                  <a:cubicBezTo>
                    <a:pt x="131" y="162"/>
                    <a:pt x="133" y="161"/>
                    <a:pt x="135" y="159"/>
                  </a:cubicBezTo>
                  <a:cubicBezTo>
                    <a:pt x="135" y="159"/>
                    <a:pt x="135" y="159"/>
                    <a:pt x="135" y="159"/>
                  </a:cubicBezTo>
                  <a:cubicBezTo>
                    <a:pt x="139" y="155"/>
                    <a:pt x="139" y="150"/>
                    <a:pt x="135" y="147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0" y="104"/>
                    <a:pt x="172" y="105"/>
                    <a:pt x="175" y="105"/>
                  </a:cubicBezTo>
                  <a:cubicBezTo>
                    <a:pt x="177" y="105"/>
                    <a:pt x="179" y="104"/>
                    <a:pt x="181" y="103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5" y="99"/>
                    <a:pt x="185" y="94"/>
                    <a:pt x="181" y="90"/>
                  </a:cubicBezTo>
                  <a:close/>
                </a:path>
              </a:pathLst>
            </a:custGeom>
            <a:solidFill>
              <a:srgbClr val="DB2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E6C3ED-3872-4385-92D4-834E644B34F6}"/>
                </a:ext>
              </a:extLst>
            </p:cNvPr>
            <p:cNvSpPr txBox="1"/>
            <p:nvPr/>
          </p:nvSpPr>
          <p:spPr>
            <a:xfrm>
              <a:off x="8661624" y="5911141"/>
              <a:ext cx="2772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1177 Avenue of the Americas</a:t>
              </a:r>
            </a:p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New York, NY 10036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B2B3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87" y="488325"/>
            <a:ext cx="4465654" cy="446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16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AF2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F6A4FD-8606-4295-B045-7F06D4E85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8" y="784330"/>
            <a:ext cx="3548945" cy="53234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E8B137-41CC-4C62-8AB7-0E1003DEC6CD}"/>
              </a:ext>
            </a:extLst>
          </p:cNvPr>
          <p:cNvSpPr/>
          <p:nvPr/>
        </p:nvSpPr>
        <p:spPr>
          <a:xfrm>
            <a:off x="696112" y="932731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E70414-C90E-46F0-B237-C313F1B30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3" y="784330"/>
            <a:ext cx="3548945" cy="53234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E9FCE9-4CFA-48BF-B0F7-A6FBDBBA0661}"/>
              </a:ext>
            </a:extLst>
          </p:cNvPr>
          <p:cNvSpPr/>
          <p:nvPr/>
        </p:nvSpPr>
        <p:spPr>
          <a:xfrm>
            <a:off x="5860905" y="3070533"/>
            <a:ext cx="4572000" cy="91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782733A-0479-4C0D-9D44-5EFDC27438DE}"/>
              </a:ext>
            </a:extLst>
          </p:cNvPr>
          <p:cNvSpPr/>
          <p:nvPr/>
        </p:nvSpPr>
        <p:spPr>
          <a:xfrm>
            <a:off x="10201884" y="438239"/>
            <a:ext cx="942705" cy="7809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B92EF4-8AAF-4EC3-B722-5986EE0ABE1F}"/>
              </a:ext>
            </a:extLst>
          </p:cNvPr>
          <p:cNvSpPr/>
          <p:nvPr/>
        </p:nvSpPr>
        <p:spPr>
          <a:xfrm>
            <a:off x="340603" y="-25826"/>
            <a:ext cx="4572000" cy="44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320E41-0ECA-4EF4-909B-6B2299275C2A}"/>
              </a:ext>
            </a:extLst>
          </p:cNvPr>
          <p:cNvSpPr/>
          <p:nvPr/>
        </p:nvSpPr>
        <p:spPr>
          <a:xfrm>
            <a:off x="9992030" y="5368844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4EC877-0B2B-408B-B75F-3EBB5D56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3" t="6237"/>
          <a:stretch/>
        </p:blipFill>
        <p:spPr>
          <a:xfrm>
            <a:off x="2598814" y="1116336"/>
            <a:ext cx="1615744" cy="49914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0D028B-F215-43A5-A9FC-84E036012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9" t="6237" r="1" b="78091"/>
          <a:stretch/>
        </p:blipFill>
        <p:spPr>
          <a:xfrm>
            <a:off x="608498" y="1129937"/>
            <a:ext cx="3606060" cy="8342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2E08D8-EC52-4EF8-A2C9-9975B6E7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9" t="46567" r="1" b="35546"/>
          <a:stretch/>
        </p:blipFill>
        <p:spPr>
          <a:xfrm>
            <a:off x="608498" y="3429000"/>
            <a:ext cx="3606060" cy="9521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3E5B4E-CF9F-47EB-9CAE-10F17CB46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9" t="82043" r="1" b="-735"/>
          <a:stretch/>
        </p:blipFill>
        <p:spPr>
          <a:xfrm>
            <a:off x="579940" y="5474865"/>
            <a:ext cx="3606060" cy="99507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665033-9E84-491D-9E48-71A3275D1892}"/>
              </a:ext>
            </a:extLst>
          </p:cNvPr>
          <p:cNvSpPr/>
          <p:nvPr/>
        </p:nvSpPr>
        <p:spPr>
          <a:xfrm>
            <a:off x="5202952" y="1025779"/>
            <a:ext cx="6089516" cy="603115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98720E-6896-435D-9ED6-A53EF95D1600}"/>
              </a:ext>
            </a:extLst>
          </p:cNvPr>
          <p:cNvSpPr txBox="1"/>
          <p:nvPr/>
        </p:nvSpPr>
        <p:spPr>
          <a:xfrm>
            <a:off x="5452156" y="942615"/>
            <a:ext cx="5645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doni MT Black" panose="02070A03080606020203" pitchFamily="18" charset="0"/>
              </a:rPr>
              <a:t>CLASSY</a:t>
            </a:r>
            <a:r>
              <a:rPr lang="en-US" sz="4400" dirty="0">
                <a:solidFill>
                  <a:srgbClr val="DB2B30"/>
                </a:solidFill>
                <a:latin typeface="Bodoni MT Black" panose="02070A03080606020203" pitchFamily="18" charset="0"/>
              </a:rPr>
              <a:t> OUTFITS</a:t>
            </a:r>
            <a:endParaRPr lang="en-US" sz="4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77193D-D4C3-4266-92AD-99B97D0A2727}"/>
              </a:ext>
            </a:extLst>
          </p:cNvPr>
          <p:cNvSpPr txBox="1"/>
          <p:nvPr/>
        </p:nvSpPr>
        <p:spPr>
          <a:xfrm>
            <a:off x="5452156" y="1724541"/>
            <a:ext cx="5000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40A25"/>
                </a:solidFill>
                <a:latin typeface="Bodoni MT" panose="02070603080606020203" pitchFamily="18" charset="0"/>
              </a:rPr>
              <a:t>Classy macho outfits for men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62510F-D156-4B6C-9B23-CBD6691B0E81}"/>
              </a:ext>
            </a:extLst>
          </p:cNvPr>
          <p:cNvSpPr txBox="1"/>
          <p:nvPr/>
        </p:nvSpPr>
        <p:spPr>
          <a:xfrm>
            <a:off x="5452156" y="3665649"/>
            <a:ext cx="5000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Collar: Turn-down Collar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Filling: Cotton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Thickness: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Hooded: No</a:t>
            </a:r>
          </a:p>
          <a:p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 </a:t>
            </a:r>
            <a:endParaRPr lang="en-US" sz="1600" dirty="0">
              <a:solidFill>
                <a:srgbClr val="140A25"/>
              </a:solidFill>
              <a:latin typeface="Bodoni MT" panose="02070603080606020203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7BEC40-B65E-457D-BFE8-124B06059E31}"/>
              </a:ext>
            </a:extLst>
          </p:cNvPr>
          <p:cNvSpPr/>
          <p:nvPr/>
        </p:nvSpPr>
        <p:spPr>
          <a:xfrm>
            <a:off x="5571751" y="5368844"/>
            <a:ext cx="1867712" cy="809843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$239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53B9CA-F82D-45B6-ABB0-CC57AF7B0ED5}"/>
              </a:ext>
            </a:extLst>
          </p:cNvPr>
          <p:cNvSpPr/>
          <p:nvPr/>
        </p:nvSpPr>
        <p:spPr>
          <a:xfrm>
            <a:off x="3800494" y="5870258"/>
            <a:ext cx="994004" cy="576578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odoni MT Black" panose="02070A03080606020203" pitchFamily="18" charset="0"/>
              </a:rPr>
              <a:t>#02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C60792-DB2C-4CE7-B958-CD106A89EC63}"/>
              </a:ext>
            </a:extLst>
          </p:cNvPr>
          <p:cNvSpPr txBox="1"/>
          <p:nvPr/>
        </p:nvSpPr>
        <p:spPr>
          <a:xfrm>
            <a:off x="5452156" y="3205567"/>
            <a:ext cx="335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B2B30"/>
                </a:solidFill>
                <a:latin typeface="Bodoni MT Black" panose="02070A03080606020203" pitchFamily="18" charset="0"/>
              </a:rPr>
              <a:t>ADDITIONAL DESCRIPTION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5E80B-A5C3-4CFE-9176-DC7CF9EC0080}"/>
              </a:ext>
            </a:extLst>
          </p:cNvPr>
          <p:cNvSpPr/>
          <p:nvPr/>
        </p:nvSpPr>
        <p:spPr>
          <a:xfrm>
            <a:off x="0" y="1219200"/>
            <a:ext cx="5860905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5A4AF-D5BB-4F8D-844F-ED181BD9446F}"/>
              </a:ext>
            </a:extLst>
          </p:cNvPr>
          <p:cNvSpPr/>
          <p:nvPr/>
        </p:nvSpPr>
        <p:spPr>
          <a:xfrm>
            <a:off x="803430" y="4281018"/>
            <a:ext cx="8411011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1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d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31" grpId="0" animBg="1"/>
      <p:bldP spid="15" grpId="0" animBg="1"/>
      <p:bldP spid="15" grpId="1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AF2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108E4D9-D112-4E73-83AC-53C77D860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897" y="1080950"/>
            <a:ext cx="3153450" cy="47301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6F2144-40C4-4312-B03C-9BE899110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12" y="1080950"/>
            <a:ext cx="3153450" cy="4730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6A4FD-8606-4295-B045-7F06D4E85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19" y="1080950"/>
            <a:ext cx="3153450" cy="47301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E8B137-41CC-4C62-8AB7-0E1003DEC6CD}"/>
              </a:ext>
            </a:extLst>
          </p:cNvPr>
          <p:cNvSpPr/>
          <p:nvPr/>
        </p:nvSpPr>
        <p:spPr>
          <a:xfrm>
            <a:off x="1945398" y="932731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E70414-C90E-46F0-B237-C313F1B30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34" y="1080950"/>
            <a:ext cx="3153450" cy="4730175"/>
          </a:xfrm>
          <a:prstGeom prst="rect">
            <a:avLst/>
          </a:prstGeom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782733A-0479-4C0D-9D44-5EFDC27438DE}"/>
              </a:ext>
            </a:extLst>
          </p:cNvPr>
          <p:cNvSpPr/>
          <p:nvPr/>
        </p:nvSpPr>
        <p:spPr>
          <a:xfrm>
            <a:off x="10201884" y="438239"/>
            <a:ext cx="942705" cy="7809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5A4AF-D5BB-4F8D-844F-ED181BD9446F}"/>
              </a:ext>
            </a:extLst>
          </p:cNvPr>
          <p:cNvSpPr/>
          <p:nvPr/>
        </p:nvSpPr>
        <p:spPr>
          <a:xfrm>
            <a:off x="803430" y="4281018"/>
            <a:ext cx="8411011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320E41-0ECA-4EF4-909B-6B2299275C2A}"/>
              </a:ext>
            </a:extLst>
          </p:cNvPr>
          <p:cNvSpPr/>
          <p:nvPr/>
        </p:nvSpPr>
        <p:spPr>
          <a:xfrm>
            <a:off x="9992030" y="5368844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C266BB-557C-4D87-9A16-2965C5C0701D}"/>
              </a:ext>
            </a:extLst>
          </p:cNvPr>
          <p:cNvSpPr/>
          <p:nvPr/>
        </p:nvSpPr>
        <p:spPr>
          <a:xfrm>
            <a:off x="628774" y="711678"/>
            <a:ext cx="4572000" cy="603115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E4F07-E26C-47C4-A3E9-B436CDD40BC5}"/>
              </a:ext>
            </a:extLst>
          </p:cNvPr>
          <p:cNvSpPr txBox="1"/>
          <p:nvPr/>
        </p:nvSpPr>
        <p:spPr>
          <a:xfrm>
            <a:off x="697112" y="628514"/>
            <a:ext cx="433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doni MT Black" panose="02070A03080606020203" pitchFamily="18" charset="0"/>
              </a:rPr>
              <a:t>MAN </a:t>
            </a:r>
            <a:r>
              <a:rPr lang="en-US" sz="4400" dirty="0">
                <a:solidFill>
                  <a:srgbClr val="DB2B30"/>
                </a:solidFill>
                <a:latin typeface="Bodoni MT Black" panose="02070A03080606020203" pitchFamily="18" charset="0"/>
              </a:rPr>
              <a:t>WEAR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724F4-53A6-4C29-91DE-8CF8BD79F394}"/>
              </a:ext>
            </a:extLst>
          </p:cNvPr>
          <p:cNvSpPr/>
          <p:nvPr/>
        </p:nvSpPr>
        <p:spPr>
          <a:xfrm>
            <a:off x="946914" y="5012487"/>
            <a:ext cx="1867712" cy="809843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$299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D130FAD-EE2F-44D5-8523-A2BC32D27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" t="39409" r="2009" b="41829"/>
          <a:stretch/>
        </p:blipFill>
        <p:spPr>
          <a:xfrm>
            <a:off x="7010401" y="3249907"/>
            <a:ext cx="3073400" cy="8874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E9FCE9-4CFA-48BF-B0F7-A6FBDBBA0661}"/>
              </a:ext>
            </a:extLst>
          </p:cNvPr>
          <p:cNvSpPr/>
          <p:nvPr/>
        </p:nvSpPr>
        <p:spPr>
          <a:xfrm>
            <a:off x="5860905" y="2104068"/>
            <a:ext cx="4572000" cy="91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5E80B-A5C3-4CFE-9176-DC7CF9EC0080}"/>
              </a:ext>
            </a:extLst>
          </p:cNvPr>
          <p:cNvSpPr/>
          <p:nvPr/>
        </p:nvSpPr>
        <p:spPr>
          <a:xfrm>
            <a:off x="0" y="1219200"/>
            <a:ext cx="5860905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B92EF4-8AAF-4EC3-B722-5986EE0ABE1F}"/>
              </a:ext>
            </a:extLst>
          </p:cNvPr>
          <p:cNvSpPr/>
          <p:nvPr/>
        </p:nvSpPr>
        <p:spPr>
          <a:xfrm>
            <a:off x="340603" y="138804"/>
            <a:ext cx="4572000" cy="44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2C8E5F-BF82-4302-953C-7300A0EC20E8}"/>
              </a:ext>
            </a:extLst>
          </p:cNvPr>
          <p:cNvSpPr/>
          <p:nvPr/>
        </p:nvSpPr>
        <p:spPr>
          <a:xfrm>
            <a:off x="6299200" y="5667982"/>
            <a:ext cx="5575548" cy="603115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63D3F4-8209-4D66-91B3-187CC21D8D4E}"/>
              </a:ext>
            </a:extLst>
          </p:cNvPr>
          <p:cNvSpPr txBox="1"/>
          <p:nvPr/>
        </p:nvSpPr>
        <p:spPr>
          <a:xfrm>
            <a:off x="6299200" y="5584818"/>
            <a:ext cx="5575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doni MT Black" panose="02070A03080606020203" pitchFamily="18" charset="0"/>
              </a:rPr>
              <a:t>WOMEN </a:t>
            </a:r>
            <a:r>
              <a:rPr lang="en-US" sz="4400" dirty="0">
                <a:solidFill>
                  <a:srgbClr val="DB2B30"/>
                </a:solidFill>
                <a:latin typeface="Bodoni MT Black" panose="02070A03080606020203" pitchFamily="18" charset="0"/>
              </a:rPr>
              <a:t>WEAR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086C68-9022-414D-AA7D-17FD3BB76DB5}"/>
              </a:ext>
            </a:extLst>
          </p:cNvPr>
          <p:cNvSpPr/>
          <p:nvPr/>
        </p:nvSpPr>
        <p:spPr>
          <a:xfrm>
            <a:off x="9293361" y="743801"/>
            <a:ext cx="1867712" cy="809843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$249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4065A6A-48A2-4571-9553-18EFCEB7E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88" t="4895" r="359" b="65569"/>
          <a:stretch/>
        </p:blipFill>
        <p:spPr>
          <a:xfrm>
            <a:off x="7162800" y="1769619"/>
            <a:ext cx="4317999" cy="13971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CF6A68-5F18-48FA-AAAC-6CF3AE2DE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t="65028" r="-11849" b="17598"/>
          <a:stretch/>
        </p:blipFill>
        <p:spPr>
          <a:xfrm>
            <a:off x="7162800" y="4614167"/>
            <a:ext cx="3510435" cy="8218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02CDFC-A8AD-498E-8675-B23122C41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84" t="21140" r="-84" b="62773"/>
          <a:stretch/>
        </p:blipFill>
        <p:spPr>
          <a:xfrm>
            <a:off x="1234662" y="1976546"/>
            <a:ext cx="3647540" cy="7609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C5A57C-354F-434A-BA0F-3ADE056EB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91" t="45626" r="-1949" b="38287"/>
          <a:stretch/>
        </p:blipFill>
        <p:spPr>
          <a:xfrm>
            <a:off x="546747" y="3287121"/>
            <a:ext cx="3873659" cy="7609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44BD548-398E-4C4A-800C-D7BD84259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t="68571" r="2013" b="27615"/>
          <a:stretch/>
        </p:blipFill>
        <p:spPr>
          <a:xfrm>
            <a:off x="1728752" y="4524807"/>
            <a:ext cx="3153450" cy="1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16" grpId="0" animBg="1"/>
      <p:bldP spid="16" grpId="1" animBg="1"/>
      <p:bldP spid="15" grpId="0" animBg="1"/>
      <p:bldP spid="15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F631BE-6A0E-4FD1-9710-BC65CCAB3A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C515036-F229-458A-9394-7B0876EB6F62}"/>
              </a:ext>
            </a:extLst>
          </p:cNvPr>
          <p:cNvSpPr/>
          <p:nvPr/>
        </p:nvSpPr>
        <p:spPr>
          <a:xfrm>
            <a:off x="-1441938" y="-1553307"/>
            <a:ext cx="15075877" cy="996461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830626-60BC-4D38-B37F-22C094A72F25}"/>
              </a:ext>
            </a:extLst>
          </p:cNvPr>
          <p:cNvSpPr/>
          <p:nvPr/>
        </p:nvSpPr>
        <p:spPr>
          <a:xfrm>
            <a:off x="-3587262" y="-1553308"/>
            <a:ext cx="15075877" cy="996461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0E27B81-EC67-485F-9512-9FD8B1BC268F}"/>
              </a:ext>
            </a:extLst>
          </p:cNvPr>
          <p:cNvSpPr/>
          <p:nvPr/>
        </p:nvSpPr>
        <p:spPr>
          <a:xfrm>
            <a:off x="-1945398" y="2989600"/>
            <a:ext cx="5860905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8EFFE8-FEA9-48C1-B91E-FA38BE9A190B}"/>
              </a:ext>
            </a:extLst>
          </p:cNvPr>
          <p:cNvSpPr/>
          <p:nvPr/>
        </p:nvSpPr>
        <p:spPr>
          <a:xfrm>
            <a:off x="5892894" y="4076520"/>
            <a:ext cx="4572000" cy="91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A5953E11-8093-44A3-8017-4D9E002AFE05}"/>
              </a:ext>
            </a:extLst>
          </p:cNvPr>
          <p:cNvSpPr/>
          <p:nvPr/>
        </p:nvSpPr>
        <p:spPr>
          <a:xfrm>
            <a:off x="10201884" y="438239"/>
            <a:ext cx="942705" cy="7809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9A8DB2-0751-4BF5-8568-80343BCCFC99}"/>
              </a:ext>
            </a:extLst>
          </p:cNvPr>
          <p:cNvSpPr/>
          <p:nvPr/>
        </p:nvSpPr>
        <p:spPr>
          <a:xfrm>
            <a:off x="340603" y="-25826"/>
            <a:ext cx="4572000" cy="44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59FB53-1179-4276-864B-EC9ED75D1318}"/>
              </a:ext>
            </a:extLst>
          </p:cNvPr>
          <p:cNvSpPr/>
          <p:nvPr/>
        </p:nvSpPr>
        <p:spPr>
          <a:xfrm>
            <a:off x="-1222311" y="5653397"/>
            <a:ext cx="8411011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553E071-EF7F-43CE-B863-D8CADB7CF85D}"/>
              </a:ext>
            </a:extLst>
          </p:cNvPr>
          <p:cNvSpPr/>
          <p:nvPr/>
        </p:nvSpPr>
        <p:spPr>
          <a:xfrm>
            <a:off x="9992030" y="5368844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29B59A-586E-4701-A0A3-0BD24F649910}"/>
              </a:ext>
            </a:extLst>
          </p:cNvPr>
          <p:cNvSpPr/>
          <p:nvPr/>
        </p:nvSpPr>
        <p:spPr>
          <a:xfrm>
            <a:off x="0" y="2703131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0840D-A0CB-4DB2-AD7E-505582DAB875}"/>
              </a:ext>
            </a:extLst>
          </p:cNvPr>
          <p:cNvSpPr/>
          <p:nvPr/>
        </p:nvSpPr>
        <p:spPr>
          <a:xfrm>
            <a:off x="1550596" y="2523212"/>
            <a:ext cx="8203004" cy="1698384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VISIT US FOR MORE </a:t>
            </a:r>
            <a:r>
              <a:rPr lang="en-US" sz="3600" dirty="0">
                <a:solidFill>
                  <a:srgbClr val="140A25"/>
                </a:solidFill>
                <a:latin typeface="Bodoni MT Black" panose="02070A03080606020203" pitchFamily="18" charset="0"/>
              </a:rPr>
              <a:t>COLLECTION</a:t>
            </a:r>
          </a:p>
        </p:txBody>
      </p:sp>
    </p:spTree>
    <p:extLst>
      <p:ext uri="{BB962C8B-B14F-4D97-AF65-F5344CB8AC3E}">
        <p14:creationId xmlns:p14="http://schemas.microsoft.com/office/powerpoint/2010/main" val="24317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 animBg="1"/>
      <p:bldP spid="40" grpId="1" animBg="1"/>
      <p:bldP spid="41" grpId="0" animBg="1"/>
      <p:bldP spid="41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AF2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B1B64BA-959E-4FA6-BD21-1F6B29BF95A0}"/>
              </a:ext>
            </a:extLst>
          </p:cNvPr>
          <p:cNvGrpSpPr/>
          <p:nvPr/>
        </p:nvGrpSpPr>
        <p:grpSpPr>
          <a:xfrm>
            <a:off x="757312" y="5184620"/>
            <a:ext cx="2772229" cy="1034298"/>
            <a:chOff x="757312" y="5184620"/>
            <a:chExt cx="2772229" cy="10342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545C6D-9FDD-4D19-9F2C-04989603033A}"/>
                </a:ext>
              </a:extLst>
            </p:cNvPr>
            <p:cNvSpPr txBox="1"/>
            <p:nvPr/>
          </p:nvSpPr>
          <p:spPr>
            <a:xfrm>
              <a:off x="757312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1-800-123-4567</a:t>
              </a:r>
            </a:p>
          </p:txBody>
        </p:sp>
        <p:sp>
          <p:nvSpPr>
            <p:cNvPr id="9" name="Freeform 96">
              <a:extLst>
                <a:ext uri="{FF2B5EF4-FFF2-40B4-BE49-F238E27FC236}">
                  <a16:creationId xmlns:a16="http://schemas.microsoft.com/office/drawing/2014/main" id="{000193B0-6111-4B6E-A8B2-CEE8153BA9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5389" y="5184620"/>
              <a:ext cx="456077" cy="456910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86 w 232"/>
                <a:gd name="T11" fmla="*/ 166 h 232"/>
                <a:gd name="T12" fmla="*/ 169 w 232"/>
                <a:gd name="T13" fmla="*/ 184 h 232"/>
                <a:gd name="T14" fmla="*/ 88 w 232"/>
                <a:gd name="T15" fmla="*/ 144 h 232"/>
                <a:gd name="T16" fmla="*/ 48 w 232"/>
                <a:gd name="T17" fmla="*/ 63 h 232"/>
                <a:gd name="T18" fmla="*/ 66 w 232"/>
                <a:gd name="T19" fmla="*/ 46 h 232"/>
                <a:gd name="T20" fmla="*/ 88 w 232"/>
                <a:gd name="T21" fmla="*/ 61 h 232"/>
                <a:gd name="T22" fmla="*/ 94 w 232"/>
                <a:gd name="T23" fmla="*/ 79 h 232"/>
                <a:gd name="T24" fmla="*/ 77 w 232"/>
                <a:gd name="T25" fmla="*/ 95 h 232"/>
                <a:gd name="T26" fmla="*/ 99 w 232"/>
                <a:gd name="T27" fmla="*/ 133 h 232"/>
                <a:gd name="T28" fmla="*/ 136 w 232"/>
                <a:gd name="T29" fmla="*/ 155 h 232"/>
                <a:gd name="T30" fmla="*/ 153 w 232"/>
                <a:gd name="T31" fmla="*/ 138 h 232"/>
                <a:gd name="T32" fmla="*/ 171 w 232"/>
                <a:gd name="T33" fmla="*/ 144 h 232"/>
                <a:gd name="T34" fmla="*/ 186 w 232"/>
                <a:gd name="T35" fmla="*/ 1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86" y="166"/>
                  </a:moveTo>
                  <a:cubicBezTo>
                    <a:pt x="179" y="173"/>
                    <a:pt x="169" y="184"/>
                    <a:pt x="169" y="184"/>
                  </a:cubicBezTo>
                  <a:cubicBezTo>
                    <a:pt x="157" y="195"/>
                    <a:pt x="126" y="183"/>
                    <a:pt x="88" y="144"/>
                  </a:cubicBezTo>
                  <a:cubicBezTo>
                    <a:pt x="49" y="105"/>
                    <a:pt x="37" y="75"/>
                    <a:pt x="48" y="63"/>
                  </a:cubicBezTo>
                  <a:cubicBezTo>
                    <a:pt x="48" y="63"/>
                    <a:pt x="59" y="53"/>
                    <a:pt x="66" y="46"/>
                  </a:cubicBezTo>
                  <a:cubicBezTo>
                    <a:pt x="73" y="39"/>
                    <a:pt x="81" y="51"/>
                    <a:pt x="88" y="61"/>
                  </a:cubicBezTo>
                  <a:cubicBezTo>
                    <a:pt x="95" y="70"/>
                    <a:pt x="96" y="76"/>
                    <a:pt x="94" y="79"/>
                  </a:cubicBezTo>
                  <a:cubicBezTo>
                    <a:pt x="91" y="81"/>
                    <a:pt x="82" y="90"/>
                    <a:pt x="77" y="95"/>
                  </a:cubicBezTo>
                  <a:cubicBezTo>
                    <a:pt x="74" y="98"/>
                    <a:pt x="74" y="107"/>
                    <a:pt x="99" y="133"/>
                  </a:cubicBezTo>
                  <a:cubicBezTo>
                    <a:pt x="124" y="158"/>
                    <a:pt x="134" y="158"/>
                    <a:pt x="136" y="155"/>
                  </a:cubicBezTo>
                  <a:cubicBezTo>
                    <a:pt x="142" y="149"/>
                    <a:pt x="151" y="140"/>
                    <a:pt x="153" y="138"/>
                  </a:cubicBezTo>
                  <a:cubicBezTo>
                    <a:pt x="155" y="136"/>
                    <a:pt x="162" y="137"/>
                    <a:pt x="171" y="144"/>
                  </a:cubicBezTo>
                  <a:cubicBezTo>
                    <a:pt x="181" y="151"/>
                    <a:pt x="193" y="159"/>
                    <a:pt x="186" y="166"/>
                  </a:cubicBezTo>
                  <a:close/>
                </a:path>
              </a:pathLst>
            </a:custGeom>
            <a:solidFill>
              <a:srgbClr val="DB2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1A6FB1-54A7-4D8C-809B-A5F7067F592F}"/>
              </a:ext>
            </a:extLst>
          </p:cNvPr>
          <p:cNvGrpSpPr/>
          <p:nvPr/>
        </p:nvGrpSpPr>
        <p:grpSpPr>
          <a:xfrm>
            <a:off x="4709468" y="5184620"/>
            <a:ext cx="2772229" cy="1034298"/>
            <a:chOff x="4709468" y="5184620"/>
            <a:chExt cx="2772229" cy="1034298"/>
          </a:xfrm>
        </p:grpSpPr>
        <p:sp>
          <p:nvSpPr>
            <p:cNvPr id="10" name="Freeform 107">
              <a:extLst>
                <a:ext uri="{FF2B5EF4-FFF2-40B4-BE49-F238E27FC236}">
                  <a16:creationId xmlns:a16="http://schemas.microsoft.com/office/drawing/2014/main" id="{95340A99-5D91-411A-8F4B-CC42A06FA6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7545" y="5184620"/>
              <a:ext cx="456077" cy="456910"/>
            </a:xfrm>
            <a:custGeom>
              <a:avLst/>
              <a:gdLst>
                <a:gd name="T0" fmla="*/ 112 w 232"/>
                <a:gd name="T1" fmla="*/ 85 h 232"/>
                <a:gd name="T2" fmla="*/ 76 w 232"/>
                <a:gd name="T3" fmla="*/ 112 h 232"/>
                <a:gd name="T4" fmla="*/ 81 w 232"/>
                <a:gd name="T5" fmla="*/ 151 h 232"/>
                <a:gd name="T6" fmla="*/ 112 w 232"/>
                <a:gd name="T7" fmla="*/ 119 h 232"/>
                <a:gd name="T8" fmla="*/ 81 w 232"/>
                <a:gd name="T9" fmla="*/ 151 h 232"/>
                <a:gd name="T10" fmla="*/ 112 w 232"/>
                <a:gd name="T11" fmla="*/ 186 h 232"/>
                <a:gd name="T12" fmla="*/ 83 w 232"/>
                <a:gd name="T13" fmla="*/ 157 h 232"/>
                <a:gd name="T14" fmla="*/ 83 w 232"/>
                <a:gd name="T15" fmla="*/ 74 h 232"/>
                <a:gd name="T16" fmla="*/ 112 w 232"/>
                <a:gd name="T17" fmla="*/ 45 h 232"/>
                <a:gd name="T18" fmla="*/ 83 w 232"/>
                <a:gd name="T19" fmla="*/ 74 h 232"/>
                <a:gd name="T20" fmla="*/ 45 w 232"/>
                <a:gd name="T21" fmla="*/ 119 h 232"/>
                <a:gd name="T22" fmla="*/ 75 w 232"/>
                <a:gd name="T23" fmla="*/ 153 h 232"/>
                <a:gd name="T24" fmla="*/ 75 w 232"/>
                <a:gd name="T25" fmla="*/ 79 h 232"/>
                <a:gd name="T26" fmla="*/ 45 w 232"/>
                <a:gd name="T27" fmla="*/ 112 h 232"/>
                <a:gd name="T28" fmla="*/ 75 w 232"/>
                <a:gd name="T29" fmla="*/ 79 h 232"/>
                <a:gd name="T30" fmla="*/ 141 w 232"/>
                <a:gd name="T31" fmla="*/ 50 h 232"/>
                <a:gd name="T32" fmla="*/ 166 w 232"/>
                <a:gd name="T33" fmla="*/ 67 h 232"/>
                <a:gd name="T34" fmla="*/ 90 w 232"/>
                <a:gd name="T35" fmla="*/ 181 h 232"/>
                <a:gd name="T36" fmla="*/ 65 w 232"/>
                <a:gd name="T37" fmla="*/ 164 h 232"/>
                <a:gd name="T38" fmla="*/ 65 w 232"/>
                <a:gd name="T39" fmla="*/ 67 h 232"/>
                <a:gd name="T40" fmla="*/ 90 w 232"/>
                <a:gd name="T41" fmla="*/ 50 h 232"/>
                <a:gd name="T42" fmla="*/ 162 w 232"/>
                <a:gd name="T43" fmla="*/ 112 h 232"/>
                <a:gd name="T44" fmla="*/ 171 w 232"/>
                <a:gd name="T45" fmla="*/ 72 h 232"/>
                <a:gd name="T46" fmla="*/ 141 w 232"/>
                <a:gd name="T47" fmla="*/ 181 h 232"/>
                <a:gd name="T48" fmla="*/ 154 w 232"/>
                <a:gd name="T49" fmla="*/ 159 h 232"/>
                <a:gd name="T50" fmla="*/ 126 w 232"/>
                <a:gd name="T51" fmla="*/ 46 h 232"/>
                <a:gd name="T52" fmla="*/ 119 w 232"/>
                <a:gd name="T53" fmla="*/ 79 h 232"/>
                <a:gd name="T54" fmla="*/ 126 w 232"/>
                <a:gd name="T55" fmla="*/ 46 h 232"/>
                <a:gd name="T56" fmla="*/ 116 w 232"/>
                <a:gd name="T57" fmla="*/ 232 h 232"/>
                <a:gd name="T58" fmla="*/ 116 w 232"/>
                <a:gd name="T59" fmla="*/ 0 h 232"/>
                <a:gd name="T60" fmla="*/ 196 w 232"/>
                <a:gd name="T61" fmla="*/ 116 h 232"/>
                <a:gd name="T62" fmla="*/ 36 w 232"/>
                <a:gd name="T63" fmla="*/ 116 h 232"/>
                <a:gd name="T64" fmla="*/ 196 w 232"/>
                <a:gd name="T65" fmla="*/ 116 h 232"/>
                <a:gd name="T66" fmla="*/ 171 w 232"/>
                <a:gd name="T67" fmla="*/ 159 h 232"/>
                <a:gd name="T68" fmla="*/ 162 w 232"/>
                <a:gd name="T69" fmla="*/ 119 h 232"/>
                <a:gd name="T70" fmla="*/ 119 w 232"/>
                <a:gd name="T71" fmla="*/ 153 h 232"/>
                <a:gd name="T72" fmla="*/ 126 w 232"/>
                <a:gd name="T73" fmla="*/ 185 h 232"/>
                <a:gd name="T74" fmla="*/ 119 w 232"/>
                <a:gd name="T75" fmla="*/ 153 h 232"/>
                <a:gd name="T76" fmla="*/ 119 w 232"/>
                <a:gd name="T77" fmla="*/ 85 h 232"/>
                <a:gd name="T78" fmla="*/ 155 w 232"/>
                <a:gd name="T79" fmla="*/ 112 h 232"/>
                <a:gd name="T80" fmla="*/ 155 w 232"/>
                <a:gd name="T81" fmla="*/ 119 h 232"/>
                <a:gd name="T82" fmla="*/ 119 w 232"/>
                <a:gd name="T83" fmla="*/ 146 h 232"/>
                <a:gd name="T84" fmla="*/ 155 w 232"/>
                <a:gd name="T85" fmla="*/ 1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2" h="232">
                  <a:moveTo>
                    <a:pt x="81" y="81"/>
                  </a:moveTo>
                  <a:cubicBezTo>
                    <a:pt x="91" y="83"/>
                    <a:pt x="101" y="85"/>
                    <a:pt x="112" y="85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01"/>
                    <a:pt x="78" y="90"/>
                    <a:pt x="81" y="81"/>
                  </a:cubicBezTo>
                  <a:close/>
                  <a:moveTo>
                    <a:pt x="81" y="151"/>
                  </a:moveTo>
                  <a:cubicBezTo>
                    <a:pt x="91" y="148"/>
                    <a:pt x="101" y="146"/>
                    <a:pt x="112" y="14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31"/>
                    <a:pt x="78" y="141"/>
                    <a:pt x="81" y="151"/>
                  </a:cubicBezTo>
                  <a:close/>
                  <a:moveTo>
                    <a:pt x="106" y="185"/>
                  </a:moveTo>
                  <a:cubicBezTo>
                    <a:pt x="108" y="186"/>
                    <a:pt x="110" y="186"/>
                    <a:pt x="112" y="186"/>
                  </a:cubicBezTo>
                  <a:cubicBezTo>
                    <a:pt x="112" y="153"/>
                    <a:pt x="112" y="153"/>
                    <a:pt x="112" y="153"/>
                  </a:cubicBezTo>
                  <a:cubicBezTo>
                    <a:pt x="102" y="153"/>
                    <a:pt x="92" y="154"/>
                    <a:pt x="83" y="157"/>
                  </a:cubicBezTo>
                  <a:cubicBezTo>
                    <a:pt x="88" y="171"/>
                    <a:pt x="96" y="181"/>
                    <a:pt x="106" y="185"/>
                  </a:cubicBezTo>
                  <a:close/>
                  <a:moveTo>
                    <a:pt x="83" y="74"/>
                  </a:moveTo>
                  <a:cubicBezTo>
                    <a:pt x="92" y="77"/>
                    <a:pt x="102" y="79"/>
                    <a:pt x="112" y="7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10" y="46"/>
                    <a:pt x="108" y="46"/>
                    <a:pt x="106" y="46"/>
                  </a:cubicBezTo>
                  <a:cubicBezTo>
                    <a:pt x="96" y="51"/>
                    <a:pt x="88" y="61"/>
                    <a:pt x="83" y="74"/>
                  </a:cubicBezTo>
                  <a:close/>
                  <a:moveTo>
                    <a:pt x="69" y="119"/>
                  </a:moveTo>
                  <a:cubicBezTo>
                    <a:pt x="45" y="119"/>
                    <a:pt x="45" y="119"/>
                    <a:pt x="45" y="119"/>
                  </a:cubicBezTo>
                  <a:cubicBezTo>
                    <a:pt x="46" y="134"/>
                    <a:pt x="52" y="148"/>
                    <a:pt x="61" y="159"/>
                  </a:cubicBezTo>
                  <a:cubicBezTo>
                    <a:pt x="65" y="157"/>
                    <a:pt x="70" y="155"/>
                    <a:pt x="75" y="153"/>
                  </a:cubicBezTo>
                  <a:cubicBezTo>
                    <a:pt x="72" y="143"/>
                    <a:pt x="70" y="131"/>
                    <a:pt x="69" y="119"/>
                  </a:cubicBezTo>
                  <a:close/>
                  <a:moveTo>
                    <a:pt x="75" y="79"/>
                  </a:moveTo>
                  <a:cubicBezTo>
                    <a:pt x="70" y="77"/>
                    <a:pt x="65" y="75"/>
                    <a:pt x="61" y="72"/>
                  </a:cubicBezTo>
                  <a:cubicBezTo>
                    <a:pt x="52" y="83"/>
                    <a:pt x="46" y="97"/>
                    <a:pt x="45" y="112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0" y="100"/>
                    <a:pt x="72" y="89"/>
                    <a:pt x="75" y="79"/>
                  </a:cubicBezTo>
                  <a:close/>
                  <a:moveTo>
                    <a:pt x="166" y="67"/>
                  </a:moveTo>
                  <a:cubicBezTo>
                    <a:pt x="159" y="60"/>
                    <a:pt x="151" y="54"/>
                    <a:pt x="141" y="50"/>
                  </a:cubicBezTo>
                  <a:cubicBezTo>
                    <a:pt x="146" y="56"/>
                    <a:pt x="151" y="64"/>
                    <a:pt x="154" y="73"/>
                  </a:cubicBezTo>
                  <a:cubicBezTo>
                    <a:pt x="159" y="71"/>
                    <a:pt x="163" y="69"/>
                    <a:pt x="166" y="67"/>
                  </a:cubicBezTo>
                  <a:close/>
                  <a:moveTo>
                    <a:pt x="65" y="164"/>
                  </a:moveTo>
                  <a:cubicBezTo>
                    <a:pt x="72" y="172"/>
                    <a:pt x="81" y="178"/>
                    <a:pt x="90" y="181"/>
                  </a:cubicBezTo>
                  <a:cubicBezTo>
                    <a:pt x="85" y="175"/>
                    <a:pt x="81" y="168"/>
                    <a:pt x="77" y="159"/>
                  </a:cubicBezTo>
                  <a:cubicBezTo>
                    <a:pt x="73" y="160"/>
                    <a:pt x="69" y="162"/>
                    <a:pt x="65" y="164"/>
                  </a:cubicBezTo>
                  <a:close/>
                  <a:moveTo>
                    <a:pt x="90" y="50"/>
                  </a:moveTo>
                  <a:cubicBezTo>
                    <a:pt x="81" y="54"/>
                    <a:pt x="72" y="60"/>
                    <a:pt x="65" y="67"/>
                  </a:cubicBezTo>
                  <a:cubicBezTo>
                    <a:pt x="69" y="69"/>
                    <a:pt x="73" y="71"/>
                    <a:pt x="77" y="73"/>
                  </a:cubicBezTo>
                  <a:cubicBezTo>
                    <a:pt x="81" y="64"/>
                    <a:pt x="85" y="56"/>
                    <a:pt x="90" y="50"/>
                  </a:cubicBezTo>
                  <a:close/>
                  <a:moveTo>
                    <a:pt x="156" y="79"/>
                  </a:moveTo>
                  <a:cubicBezTo>
                    <a:pt x="160" y="89"/>
                    <a:pt x="161" y="100"/>
                    <a:pt x="162" y="112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85" y="97"/>
                    <a:pt x="180" y="83"/>
                    <a:pt x="171" y="72"/>
                  </a:cubicBezTo>
                  <a:cubicBezTo>
                    <a:pt x="166" y="75"/>
                    <a:pt x="161" y="77"/>
                    <a:pt x="156" y="79"/>
                  </a:cubicBezTo>
                  <a:close/>
                  <a:moveTo>
                    <a:pt x="141" y="181"/>
                  </a:moveTo>
                  <a:cubicBezTo>
                    <a:pt x="151" y="178"/>
                    <a:pt x="159" y="172"/>
                    <a:pt x="166" y="164"/>
                  </a:cubicBezTo>
                  <a:cubicBezTo>
                    <a:pt x="163" y="162"/>
                    <a:pt x="159" y="160"/>
                    <a:pt x="154" y="159"/>
                  </a:cubicBezTo>
                  <a:cubicBezTo>
                    <a:pt x="151" y="168"/>
                    <a:pt x="146" y="175"/>
                    <a:pt x="141" y="181"/>
                  </a:cubicBezTo>
                  <a:close/>
                  <a:moveTo>
                    <a:pt x="126" y="46"/>
                  </a:moveTo>
                  <a:cubicBezTo>
                    <a:pt x="123" y="46"/>
                    <a:pt x="121" y="46"/>
                    <a:pt x="119" y="45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29" y="79"/>
                    <a:pt x="139" y="77"/>
                    <a:pt x="148" y="74"/>
                  </a:cubicBezTo>
                  <a:cubicBezTo>
                    <a:pt x="143" y="61"/>
                    <a:pt x="135" y="51"/>
                    <a:pt x="126" y="46"/>
                  </a:cubicBezTo>
                  <a:close/>
                  <a:moveTo>
                    <a:pt x="232" y="116"/>
                  </a:moveTo>
                  <a:cubicBezTo>
                    <a:pt x="232" y="180"/>
                    <a:pt x="179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79" y="0"/>
                    <a:pt x="232" y="52"/>
                    <a:pt x="232" y="116"/>
                  </a:cubicBezTo>
                  <a:close/>
                  <a:moveTo>
                    <a:pt x="196" y="116"/>
                  </a:moveTo>
                  <a:cubicBezTo>
                    <a:pt x="196" y="72"/>
                    <a:pt x="160" y="36"/>
                    <a:pt x="116" y="36"/>
                  </a:cubicBezTo>
                  <a:cubicBezTo>
                    <a:pt x="71" y="36"/>
                    <a:pt x="36" y="72"/>
                    <a:pt x="36" y="116"/>
                  </a:cubicBezTo>
                  <a:cubicBezTo>
                    <a:pt x="36" y="160"/>
                    <a:pt x="71" y="196"/>
                    <a:pt x="116" y="196"/>
                  </a:cubicBezTo>
                  <a:cubicBezTo>
                    <a:pt x="160" y="196"/>
                    <a:pt x="196" y="160"/>
                    <a:pt x="196" y="116"/>
                  </a:cubicBezTo>
                  <a:close/>
                  <a:moveTo>
                    <a:pt x="156" y="153"/>
                  </a:moveTo>
                  <a:cubicBezTo>
                    <a:pt x="161" y="155"/>
                    <a:pt x="166" y="157"/>
                    <a:pt x="171" y="159"/>
                  </a:cubicBezTo>
                  <a:cubicBezTo>
                    <a:pt x="180" y="148"/>
                    <a:pt x="185" y="134"/>
                    <a:pt x="186" y="119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1" y="131"/>
                    <a:pt x="160" y="143"/>
                    <a:pt x="156" y="153"/>
                  </a:cubicBezTo>
                  <a:close/>
                  <a:moveTo>
                    <a:pt x="119" y="153"/>
                  </a:moveTo>
                  <a:cubicBezTo>
                    <a:pt x="119" y="186"/>
                    <a:pt x="119" y="186"/>
                    <a:pt x="119" y="186"/>
                  </a:cubicBezTo>
                  <a:cubicBezTo>
                    <a:pt x="121" y="186"/>
                    <a:pt x="123" y="186"/>
                    <a:pt x="126" y="185"/>
                  </a:cubicBezTo>
                  <a:cubicBezTo>
                    <a:pt x="135" y="181"/>
                    <a:pt x="143" y="171"/>
                    <a:pt x="148" y="157"/>
                  </a:cubicBezTo>
                  <a:cubicBezTo>
                    <a:pt x="139" y="154"/>
                    <a:pt x="129" y="153"/>
                    <a:pt x="119" y="153"/>
                  </a:cubicBezTo>
                  <a:close/>
                  <a:moveTo>
                    <a:pt x="150" y="81"/>
                  </a:moveTo>
                  <a:cubicBezTo>
                    <a:pt x="141" y="83"/>
                    <a:pt x="130" y="85"/>
                    <a:pt x="119" y="85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01"/>
                    <a:pt x="153" y="90"/>
                    <a:pt x="150" y="81"/>
                  </a:cubicBezTo>
                  <a:close/>
                  <a:moveTo>
                    <a:pt x="155" y="119"/>
                  </a:moveTo>
                  <a:cubicBezTo>
                    <a:pt x="119" y="119"/>
                    <a:pt x="119" y="119"/>
                    <a:pt x="119" y="119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30" y="146"/>
                    <a:pt x="141" y="148"/>
                    <a:pt x="150" y="151"/>
                  </a:cubicBezTo>
                  <a:cubicBezTo>
                    <a:pt x="153" y="141"/>
                    <a:pt x="155" y="131"/>
                    <a:pt x="155" y="119"/>
                  </a:cubicBezTo>
                  <a:close/>
                </a:path>
              </a:pathLst>
            </a:custGeom>
            <a:solidFill>
              <a:srgbClr val="DB2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4B128-F788-49C1-A7A9-D1130F843490}"/>
                </a:ext>
              </a:extLst>
            </p:cNvPr>
            <p:cNvSpPr txBox="1"/>
            <p:nvPr/>
          </p:nvSpPr>
          <p:spPr>
            <a:xfrm>
              <a:off x="4709468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www.pasionista.com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60C85E-5D99-407D-B43B-4765ACB78BAC}"/>
              </a:ext>
            </a:extLst>
          </p:cNvPr>
          <p:cNvGrpSpPr/>
          <p:nvPr/>
        </p:nvGrpSpPr>
        <p:grpSpPr>
          <a:xfrm>
            <a:off x="8661624" y="5184620"/>
            <a:ext cx="2772229" cy="1249741"/>
            <a:chOff x="8661624" y="5184620"/>
            <a:chExt cx="2772229" cy="1249741"/>
          </a:xfrm>
        </p:grpSpPr>
        <p:sp>
          <p:nvSpPr>
            <p:cNvPr id="11" name="Freeform 164">
              <a:extLst>
                <a:ext uri="{FF2B5EF4-FFF2-40B4-BE49-F238E27FC236}">
                  <a16:creationId xmlns:a16="http://schemas.microsoft.com/office/drawing/2014/main" id="{8FE0F6A1-3026-4929-A5DB-F56EAD00DF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19701" y="5184620"/>
              <a:ext cx="456910" cy="456910"/>
            </a:xfrm>
            <a:custGeom>
              <a:avLst/>
              <a:gdLst>
                <a:gd name="T0" fmla="*/ 179 w 232"/>
                <a:gd name="T1" fmla="*/ 96 h 232"/>
                <a:gd name="T2" fmla="*/ 177 w 232"/>
                <a:gd name="T3" fmla="*/ 100 h 232"/>
                <a:gd name="T4" fmla="*/ 132 w 232"/>
                <a:gd name="T5" fmla="*/ 59 h 232"/>
                <a:gd name="T6" fmla="*/ 132 w 232"/>
                <a:gd name="T7" fmla="*/ 54 h 232"/>
                <a:gd name="T8" fmla="*/ 135 w 232"/>
                <a:gd name="T9" fmla="*/ 52 h 232"/>
                <a:gd name="T10" fmla="*/ 178 w 232"/>
                <a:gd name="T11" fmla="*/ 94 h 232"/>
                <a:gd name="T12" fmla="*/ 85 w 232"/>
                <a:gd name="T13" fmla="*/ 103 h 232"/>
                <a:gd name="T14" fmla="*/ 79 w 232"/>
                <a:gd name="T15" fmla="*/ 98 h 232"/>
                <a:gd name="T16" fmla="*/ 75 w 232"/>
                <a:gd name="T17" fmla="*/ 100 h 232"/>
                <a:gd name="T18" fmla="*/ 75 w 232"/>
                <a:gd name="T19" fmla="*/ 105 h 232"/>
                <a:gd name="T20" fmla="*/ 131 w 232"/>
                <a:gd name="T21" fmla="*/ 156 h 232"/>
                <a:gd name="T22" fmla="*/ 133 w 232"/>
                <a:gd name="T23" fmla="*/ 153 h 232"/>
                <a:gd name="T24" fmla="*/ 129 w 232"/>
                <a:gd name="T25" fmla="*/ 147 h 232"/>
                <a:gd name="T26" fmla="*/ 128 w 232"/>
                <a:gd name="T27" fmla="*/ 142 h 232"/>
                <a:gd name="T28" fmla="*/ 135 w 232"/>
                <a:gd name="T29" fmla="*/ 66 h 232"/>
                <a:gd name="T30" fmla="*/ 232 w 232"/>
                <a:gd name="T31" fmla="*/ 116 h 232"/>
                <a:gd name="T32" fmla="*/ 0 w 232"/>
                <a:gd name="T33" fmla="*/ 116 h 232"/>
                <a:gd name="T34" fmla="*/ 232 w 232"/>
                <a:gd name="T35" fmla="*/ 116 h 232"/>
                <a:gd name="T36" fmla="*/ 141 w 232"/>
                <a:gd name="T37" fmla="*/ 50 h 232"/>
                <a:gd name="T38" fmla="*/ 129 w 232"/>
                <a:gd name="T39" fmla="*/ 50 h 232"/>
                <a:gd name="T40" fmla="*/ 126 w 232"/>
                <a:gd name="T41" fmla="*/ 57 h 232"/>
                <a:gd name="T42" fmla="*/ 130 w 232"/>
                <a:gd name="T43" fmla="*/ 64 h 232"/>
                <a:gd name="T44" fmla="*/ 85 w 232"/>
                <a:gd name="T45" fmla="*/ 96 h 232"/>
                <a:gd name="T46" fmla="*/ 73 w 232"/>
                <a:gd name="T47" fmla="*/ 96 h 232"/>
                <a:gd name="T48" fmla="*/ 72 w 232"/>
                <a:gd name="T49" fmla="*/ 109 h 232"/>
                <a:gd name="T50" fmla="*/ 49 w 232"/>
                <a:gd name="T51" fmla="*/ 176 h 232"/>
                <a:gd name="T52" fmla="*/ 52 w 232"/>
                <a:gd name="T53" fmla="*/ 184 h 232"/>
                <a:gd name="T54" fmla="*/ 101 w 232"/>
                <a:gd name="T55" fmla="*/ 137 h 232"/>
                <a:gd name="T56" fmla="*/ 129 w 232"/>
                <a:gd name="T57" fmla="*/ 162 h 232"/>
                <a:gd name="T58" fmla="*/ 135 w 232"/>
                <a:gd name="T59" fmla="*/ 159 h 232"/>
                <a:gd name="T60" fmla="*/ 133 w 232"/>
                <a:gd name="T61" fmla="*/ 144 h 232"/>
                <a:gd name="T62" fmla="*/ 169 w 232"/>
                <a:gd name="T63" fmla="*/ 103 h 232"/>
                <a:gd name="T64" fmla="*/ 181 w 232"/>
                <a:gd name="T65" fmla="*/ 103 h 232"/>
                <a:gd name="T66" fmla="*/ 181 w 232"/>
                <a:gd name="T67" fmla="*/ 9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2" h="232">
                  <a:moveTo>
                    <a:pt x="178" y="94"/>
                  </a:moveTo>
                  <a:cubicBezTo>
                    <a:pt x="179" y="94"/>
                    <a:pt x="179" y="95"/>
                    <a:pt x="179" y="96"/>
                  </a:cubicBezTo>
                  <a:cubicBezTo>
                    <a:pt x="179" y="97"/>
                    <a:pt x="179" y="98"/>
                    <a:pt x="178" y="99"/>
                  </a:cubicBezTo>
                  <a:cubicBezTo>
                    <a:pt x="177" y="100"/>
                    <a:pt x="177" y="100"/>
                    <a:pt x="177" y="100"/>
                  </a:cubicBezTo>
                  <a:cubicBezTo>
                    <a:pt x="176" y="101"/>
                    <a:pt x="173" y="101"/>
                    <a:pt x="172" y="100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1" y="59"/>
                    <a:pt x="131" y="58"/>
                    <a:pt x="131" y="57"/>
                  </a:cubicBezTo>
                  <a:cubicBezTo>
                    <a:pt x="131" y="56"/>
                    <a:pt x="131" y="55"/>
                    <a:pt x="132" y="54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4" y="52"/>
                    <a:pt x="135" y="52"/>
                  </a:cubicBezTo>
                  <a:cubicBezTo>
                    <a:pt x="136" y="52"/>
                    <a:pt x="137" y="53"/>
                    <a:pt x="138" y="53"/>
                  </a:cubicBezTo>
                  <a:lnTo>
                    <a:pt x="178" y="94"/>
                  </a:lnTo>
                  <a:close/>
                  <a:moveTo>
                    <a:pt x="129" y="147"/>
                  </a:moveTo>
                  <a:cubicBezTo>
                    <a:pt x="85" y="103"/>
                    <a:pt x="85" y="103"/>
                    <a:pt x="85" y="103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99"/>
                    <a:pt x="80" y="98"/>
                    <a:pt x="79" y="98"/>
                  </a:cubicBezTo>
                  <a:cubicBezTo>
                    <a:pt x="78" y="98"/>
                    <a:pt x="77" y="99"/>
                    <a:pt x="76" y="99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1"/>
                    <a:pt x="74" y="102"/>
                    <a:pt x="74" y="103"/>
                  </a:cubicBezTo>
                  <a:cubicBezTo>
                    <a:pt x="74" y="104"/>
                    <a:pt x="75" y="105"/>
                    <a:pt x="75" y="105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8" y="158"/>
                    <a:pt x="130" y="158"/>
                    <a:pt x="131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3" y="155"/>
                    <a:pt x="133" y="154"/>
                    <a:pt x="133" y="153"/>
                  </a:cubicBezTo>
                  <a:cubicBezTo>
                    <a:pt x="133" y="152"/>
                    <a:pt x="133" y="151"/>
                    <a:pt x="132" y="150"/>
                  </a:cubicBezTo>
                  <a:lnTo>
                    <a:pt x="129" y="147"/>
                  </a:lnTo>
                  <a:close/>
                  <a:moveTo>
                    <a:pt x="89" y="103"/>
                  </a:moveTo>
                  <a:cubicBezTo>
                    <a:pt x="128" y="142"/>
                    <a:pt x="128" y="142"/>
                    <a:pt x="128" y="142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35" y="66"/>
                    <a:pt x="135" y="66"/>
                    <a:pt x="135" y="66"/>
                  </a:cubicBezTo>
                  <a:lnTo>
                    <a:pt x="89" y="103"/>
                  </a:lnTo>
                  <a:close/>
                  <a:moveTo>
                    <a:pt x="232" y="116"/>
                  </a:moveTo>
                  <a:cubicBezTo>
                    <a:pt x="232" y="180"/>
                    <a:pt x="180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80" y="0"/>
                    <a:pt x="232" y="52"/>
                    <a:pt x="232" y="116"/>
                  </a:cubicBezTo>
                  <a:close/>
                  <a:moveTo>
                    <a:pt x="181" y="90"/>
                  </a:moveTo>
                  <a:cubicBezTo>
                    <a:pt x="141" y="50"/>
                    <a:pt x="141" y="50"/>
                    <a:pt x="141" y="50"/>
                  </a:cubicBezTo>
                  <a:cubicBezTo>
                    <a:pt x="140" y="49"/>
                    <a:pt x="137" y="48"/>
                    <a:pt x="135" y="48"/>
                  </a:cubicBezTo>
                  <a:cubicBezTo>
                    <a:pt x="133" y="48"/>
                    <a:pt x="131" y="49"/>
                    <a:pt x="129" y="50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7" y="52"/>
                    <a:pt x="126" y="54"/>
                    <a:pt x="126" y="57"/>
                  </a:cubicBezTo>
                  <a:cubicBezTo>
                    <a:pt x="126" y="59"/>
                    <a:pt x="127" y="61"/>
                    <a:pt x="129" y="63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3" y="95"/>
                    <a:pt x="81" y="94"/>
                    <a:pt x="79" y="94"/>
                  </a:cubicBezTo>
                  <a:cubicBezTo>
                    <a:pt x="76" y="94"/>
                    <a:pt x="74" y="95"/>
                    <a:pt x="73" y="96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69" y="100"/>
                    <a:pt x="69" y="105"/>
                    <a:pt x="72" y="109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7" y="178"/>
                    <a:pt x="47" y="181"/>
                    <a:pt x="49" y="182"/>
                  </a:cubicBezTo>
                  <a:cubicBezTo>
                    <a:pt x="50" y="183"/>
                    <a:pt x="51" y="184"/>
                    <a:pt x="52" y="184"/>
                  </a:cubicBezTo>
                  <a:cubicBezTo>
                    <a:pt x="53" y="184"/>
                    <a:pt x="55" y="183"/>
                    <a:pt x="56" y="182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23" y="159"/>
                    <a:pt x="123" y="159"/>
                    <a:pt x="123" y="159"/>
                  </a:cubicBezTo>
                  <a:cubicBezTo>
                    <a:pt x="124" y="161"/>
                    <a:pt x="127" y="162"/>
                    <a:pt x="129" y="162"/>
                  </a:cubicBezTo>
                  <a:cubicBezTo>
                    <a:pt x="131" y="162"/>
                    <a:pt x="133" y="161"/>
                    <a:pt x="135" y="159"/>
                  </a:cubicBezTo>
                  <a:cubicBezTo>
                    <a:pt x="135" y="159"/>
                    <a:pt x="135" y="159"/>
                    <a:pt x="135" y="159"/>
                  </a:cubicBezTo>
                  <a:cubicBezTo>
                    <a:pt x="139" y="155"/>
                    <a:pt x="139" y="150"/>
                    <a:pt x="135" y="147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0" y="104"/>
                    <a:pt x="172" y="105"/>
                    <a:pt x="175" y="105"/>
                  </a:cubicBezTo>
                  <a:cubicBezTo>
                    <a:pt x="177" y="105"/>
                    <a:pt x="179" y="104"/>
                    <a:pt x="181" y="103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5" y="99"/>
                    <a:pt x="185" y="94"/>
                    <a:pt x="181" y="90"/>
                  </a:cubicBezTo>
                  <a:close/>
                </a:path>
              </a:pathLst>
            </a:custGeom>
            <a:solidFill>
              <a:srgbClr val="DB2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E6C3ED-3872-4385-92D4-834E644B34F6}"/>
                </a:ext>
              </a:extLst>
            </p:cNvPr>
            <p:cNvSpPr txBox="1"/>
            <p:nvPr/>
          </p:nvSpPr>
          <p:spPr>
            <a:xfrm>
              <a:off x="8661624" y="5911141"/>
              <a:ext cx="2772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1177 Avenue of the Americas</a:t>
              </a:r>
            </a:p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New York, NY 10036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B2B3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87" y="488325"/>
            <a:ext cx="4465654" cy="446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9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AF2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C266BB-557C-4D87-9A16-2965C5C0701D}"/>
              </a:ext>
            </a:extLst>
          </p:cNvPr>
          <p:cNvSpPr/>
          <p:nvPr/>
        </p:nvSpPr>
        <p:spPr>
          <a:xfrm>
            <a:off x="933856" y="4055924"/>
            <a:ext cx="6089516" cy="603115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in front of a building&#10;&#10;Description generated with very high confidence">
            <a:extLst>
              <a:ext uri="{FF2B5EF4-FFF2-40B4-BE49-F238E27FC236}">
                <a16:creationId xmlns:a16="http://schemas.microsoft.com/office/drawing/2014/main" id="{B0F6A4FD-8606-4295-B045-7F06D4E85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07" y="685833"/>
            <a:ext cx="3674471" cy="55204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724F4-53A6-4C29-91DE-8CF8BD79F394}"/>
              </a:ext>
            </a:extLst>
          </p:cNvPr>
          <p:cNvSpPr/>
          <p:nvPr/>
        </p:nvSpPr>
        <p:spPr>
          <a:xfrm>
            <a:off x="8822987" y="5688233"/>
            <a:ext cx="1867712" cy="809843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$149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E4F07-E26C-47C4-A3E9-B436CDD40BC5}"/>
              </a:ext>
            </a:extLst>
          </p:cNvPr>
          <p:cNvSpPr txBox="1"/>
          <p:nvPr/>
        </p:nvSpPr>
        <p:spPr>
          <a:xfrm>
            <a:off x="933856" y="3972760"/>
            <a:ext cx="5156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DB2B30"/>
                </a:solidFill>
                <a:latin typeface="Bodoni MT Black" panose="02070A03080606020203" pitchFamily="18" charset="0"/>
              </a:rPr>
              <a:t>WOOL </a:t>
            </a:r>
            <a:r>
              <a:rPr lang="en-US" sz="4400" dirty="0">
                <a:solidFill>
                  <a:schemeClr val="bg1"/>
                </a:solidFill>
                <a:latin typeface="Bodoni MT Black" panose="02070A03080606020203" pitchFamily="18" charset="0"/>
              </a:rPr>
              <a:t>JACKET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43A9E-A083-42CF-B539-6F46D4F7AAB8}"/>
              </a:ext>
            </a:extLst>
          </p:cNvPr>
          <p:cNvSpPr txBox="1"/>
          <p:nvPr/>
        </p:nvSpPr>
        <p:spPr>
          <a:xfrm>
            <a:off x="933856" y="4848728"/>
            <a:ext cx="50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40A25"/>
                </a:solidFill>
                <a:latin typeface="Bodoni MT" panose="02070603080606020203" pitchFamily="18" charset="0"/>
              </a:rPr>
              <a:t>Winter new men cotton clothing warm long cloth and thick collar.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7EF3B0-88BD-4712-9A1F-A124D951A259}"/>
              </a:ext>
            </a:extLst>
          </p:cNvPr>
          <p:cNvSpPr/>
          <p:nvPr/>
        </p:nvSpPr>
        <p:spPr>
          <a:xfrm>
            <a:off x="0" y="1219200"/>
            <a:ext cx="5860905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C3F96C29-0E90-4DBC-9840-BFFC725CA27C}"/>
              </a:ext>
            </a:extLst>
          </p:cNvPr>
          <p:cNvSpPr/>
          <p:nvPr/>
        </p:nvSpPr>
        <p:spPr>
          <a:xfrm>
            <a:off x="10201884" y="438239"/>
            <a:ext cx="942705" cy="7809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7929FC-AC79-470C-A915-AC31E4E99253}"/>
              </a:ext>
            </a:extLst>
          </p:cNvPr>
          <p:cNvSpPr/>
          <p:nvPr/>
        </p:nvSpPr>
        <p:spPr>
          <a:xfrm>
            <a:off x="340603" y="-25826"/>
            <a:ext cx="4572000" cy="44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DDFD4B-C32B-430D-8082-0F483A5030D9}"/>
              </a:ext>
            </a:extLst>
          </p:cNvPr>
          <p:cNvSpPr/>
          <p:nvPr/>
        </p:nvSpPr>
        <p:spPr>
          <a:xfrm>
            <a:off x="803430" y="4281018"/>
            <a:ext cx="8411011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B4429E-541F-4218-88AD-067809B43C17}"/>
              </a:ext>
            </a:extLst>
          </p:cNvPr>
          <p:cNvSpPr/>
          <p:nvPr/>
        </p:nvSpPr>
        <p:spPr>
          <a:xfrm>
            <a:off x="9992030" y="5368844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erson sitting in front of a building&#10;&#10;Description generated with very high confidence">
            <a:extLst>
              <a:ext uri="{FF2B5EF4-FFF2-40B4-BE49-F238E27FC236}">
                <a16:creationId xmlns:a16="http://schemas.microsoft.com/office/drawing/2014/main" id="{DA7D9C87-6C11-4DCE-974D-6524114D1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654" t="10798" r="228" b="74773"/>
          <a:stretch/>
        </p:blipFill>
        <p:spPr>
          <a:xfrm>
            <a:off x="6243207" y="1434322"/>
            <a:ext cx="4572000" cy="796542"/>
          </a:xfrm>
          <a:prstGeom prst="rect">
            <a:avLst/>
          </a:prstGeom>
        </p:spPr>
      </p:pic>
      <p:pic>
        <p:nvPicPr>
          <p:cNvPr id="17" name="Picture 16" descr="A person sitting in front of a building&#10;&#10;Description generated with very high confidence">
            <a:extLst>
              <a:ext uri="{FF2B5EF4-FFF2-40B4-BE49-F238E27FC236}">
                <a16:creationId xmlns:a16="http://schemas.microsoft.com/office/drawing/2014/main" id="{9EDEA04C-46D0-418D-BB99-5CD26EAEB1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7" t="61420" r="-3187" b="20689"/>
          <a:stretch/>
        </p:blipFill>
        <p:spPr>
          <a:xfrm>
            <a:off x="5967591" y="4381186"/>
            <a:ext cx="3797687" cy="987658"/>
          </a:xfrm>
          <a:prstGeom prst="rect">
            <a:avLst/>
          </a:prstGeom>
        </p:spPr>
      </p:pic>
      <p:pic>
        <p:nvPicPr>
          <p:cNvPr id="18" name="Picture 17" descr="A person sitting in front of a building&#10;&#10;Description generated with very high confidence">
            <a:extLst>
              <a:ext uri="{FF2B5EF4-FFF2-40B4-BE49-F238E27FC236}">
                <a16:creationId xmlns:a16="http://schemas.microsoft.com/office/drawing/2014/main" id="{ED766C1B-3F31-40FB-A98F-F24ED13D25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7" t="33265" r="-3187" b="61047"/>
          <a:stretch/>
        </p:blipFill>
        <p:spPr>
          <a:xfrm>
            <a:off x="6119991" y="2979353"/>
            <a:ext cx="3797687" cy="3140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2A4FB8-A47B-4A37-9417-AAA8E14FD6E6}"/>
              </a:ext>
            </a:extLst>
          </p:cNvPr>
          <p:cNvSpPr/>
          <p:nvPr/>
        </p:nvSpPr>
        <p:spPr>
          <a:xfrm>
            <a:off x="5860905" y="2741369"/>
            <a:ext cx="4572000" cy="91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erson sitting in front of a building&#10;&#10;Description generated with very high confidence">
            <a:extLst>
              <a:ext uri="{FF2B5EF4-FFF2-40B4-BE49-F238E27FC236}">
                <a16:creationId xmlns:a16="http://schemas.microsoft.com/office/drawing/2014/main" id="{52285E3E-7C35-463F-81FE-FF21486127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7" t="36690" r="-3187" b="58978"/>
          <a:stretch/>
        </p:blipFill>
        <p:spPr>
          <a:xfrm>
            <a:off x="6119991" y="3168376"/>
            <a:ext cx="3797687" cy="23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pan dir="u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AF2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C266BB-557C-4D87-9A16-2965C5C0701D}"/>
              </a:ext>
            </a:extLst>
          </p:cNvPr>
          <p:cNvSpPr/>
          <p:nvPr/>
        </p:nvSpPr>
        <p:spPr>
          <a:xfrm>
            <a:off x="5199435" y="4055924"/>
            <a:ext cx="6089516" cy="603115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6A4FD-8606-4295-B045-7F06D4E85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64" y="690186"/>
            <a:ext cx="3674471" cy="5511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8E4F07-E26C-47C4-A3E9-B436CDD40BC5}"/>
              </a:ext>
            </a:extLst>
          </p:cNvPr>
          <p:cNvSpPr txBox="1"/>
          <p:nvPr/>
        </p:nvSpPr>
        <p:spPr>
          <a:xfrm>
            <a:off x="6090807" y="3972760"/>
            <a:ext cx="5156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DB2B30"/>
                </a:solidFill>
                <a:latin typeface="Bodoni MT Black" panose="02070A03080606020203" pitchFamily="18" charset="0"/>
              </a:rPr>
              <a:t>WARM </a:t>
            </a:r>
            <a:r>
              <a:rPr lang="en-US" sz="4400" dirty="0">
                <a:solidFill>
                  <a:schemeClr val="bg1"/>
                </a:solidFill>
                <a:latin typeface="Bodoni MT Black" panose="02070A03080606020203" pitchFamily="18" charset="0"/>
              </a:rPr>
              <a:t>JACKET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43A9E-A083-42CF-B539-6F46D4F7AAB8}"/>
              </a:ext>
            </a:extLst>
          </p:cNvPr>
          <p:cNvSpPr txBox="1"/>
          <p:nvPr/>
        </p:nvSpPr>
        <p:spPr>
          <a:xfrm>
            <a:off x="6090807" y="4848728"/>
            <a:ext cx="5000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40A25"/>
                </a:solidFill>
                <a:latin typeface="Bodoni MT" panose="02070603080606020203" pitchFamily="18" charset="0"/>
              </a:rPr>
              <a:t>Warm thick jacket for winter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8D640-E59E-4570-B024-601B7A1A94B9}"/>
              </a:ext>
            </a:extLst>
          </p:cNvPr>
          <p:cNvSpPr txBox="1"/>
          <p:nvPr/>
        </p:nvSpPr>
        <p:spPr>
          <a:xfrm>
            <a:off x="6090807" y="5433503"/>
            <a:ext cx="5000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40A25"/>
                </a:solidFill>
                <a:latin typeface="Bodoni MT" panose="02070603080606020203" pitchFamily="18" charset="0"/>
              </a:rPr>
              <a:t>Size: Medium, Large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40A25"/>
                </a:solidFill>
                <a:latin typeface="Bodoni MT" panose="02070603080606020203" pitchFamily="18" charset="0"/>
              </a:rPr>
              <a:t>Color: 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40A25"/>
                </a:solidFill>
                <a:latin typeface="Bodoni MT" panose="02070603080606020203" pitchFamily="18" charset="0"/>
              </a:rPr>
              <a:t>Sleeve Style: Regular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E70414-C90E-46F0-B237-C313F1B30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64" y="690186"/>
            <a:ext cx="3674471" cy="551170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E8B137-41CC-4C62-8AB7-0E1003DEC6CD}"/>
              </a:ext>
            </a:extLst>
          </p:cNvPr>
          <p:cNvSpPr/>
          <p:nvPr/>
        </p:nvSpPr>
        <p:spPr>
          <a:xfrm>
            <a:off x="1945398" y="932731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D53411-4048-4791-AAB3-7D5CCA73B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b="66927"/>
          <a:stretch/>
        </p:blipFill>
        <p:spPr>
          <a:xfrm>
            <a:off x="1524964" y="1402532"/>
            <a:ext cx="3674471" cy="11105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612520-4EA4-43E0-B9CD-CFA7385FA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5"/>
          <a:stretch/>
        </p:blipFill>
        <p:spPr>
          <a:xfrm>
            <a:off x="1524964" y="4055924"/>
            <a:ext cx="3674471" cy="21459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1BC5F9-8FBF-4EC9-B4C1-0907EAAA8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3" r="29518" b="50561"/>
          <a:stretch/>
        </p:blipFill>
        <p:spPr>
          <a:xfrm>
            <a:off x="1524965" y="2399066"/>
            <a:ext cx="2589836" cy="10558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724F4-53A6-4C29-91DE-8CF8BD79F394}"/>
              </a:ext>
            </a:extLst>
          </p:cNvPr>
          <p:cNvSpPr/>
          <p:nvPr/>
        </p:nvSpPr>
        <p:spPr>
          <a:xfrm>
            <a:off x="633592" y="5688233"/>
            <a:ext cx="1867712" cy="809843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$79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5E80B-A5C3-4CFE-9176-DC7CF9EC0080}"/>
              </a:ext>
            </a:extLst>
          </p:cNvPr>
          <p:cNvSpPr/>
          <p:nvPr/>
        </p:nvSpPr>
        <p:spPr>
          <a:xfrm>
            <a:off x="0" y="1219200"/>
            <a:ext cx="5860905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E9FCE9-4CFA-48BF-B0F7-A6FBDBBA0661}"/>
              </a:ext>
            </a:extLst>
          </p:cNvPr>
          <p:cNvSpPr/>
          <p:nvPr/>
        </p:nvSpPr>
        <p:spPr>
          <a:xfrm>
            <a:off x="5860905" y="2741369"/>
            <a:ext cx="4572000" cy="91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782733A-0479-4C0D-9D44-5EFDC27438DE}"/>
              </a:ext>
            </a:extLst>
          </p:cNvPr>
          <p:cNvSpPr/>
          <p:nvPr/>
        </p:nvSpPr>
        <p:spPr>
          <a:xfrm>
            <a:off x="10201884" y="438239"/>
            <a:ext cx="942705" cy="7809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B92EF4-8AAF-4EC3-B722-5986EE0ABE1F}"/>
              </a:ext>
            </a:extLst>
          </p:cNvPr>
          <p:cNvSpPr/>
          <p:nvPr/>
        </p:nvSpPr>
        <p:spPr>
          <a:xfrm>
            <a:off x="340603" y="-25826"/>
            <a:ext cx="4572000" cy="44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5A4AF-D5BB-4F8D-844F-ED181BD9446F}"/>
              </a:ext>
            </a:extLst>
          </p:cNvPr>
          <p:cNvSpPr/>
          <p:nvPr/>
        </p:nvSpPr>
        <p:spPr>
          <a:xfrm>
            <a:off x="803430" y="4281018"/>
            <a:ext cx="8411011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320E41-0ECA-4EF4-909B-6B2299275C2A}"/>
              </a:ext>
            </a:extLst>
          </p:cNvPr>
          <p:cNvSpPr/>
          <p:nvPr/>
        </p:nvSpPr>
        <p:spPr>
          <a:xfrm>
            <a:off x="9992030" y="5368844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8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AF2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C266BB-557C-4D87-9A16-2965C5C0701D}"/>
              </a:ext>
            </a:extLst>
          </p:cNvPr>
          <p:cNvSpPr/>
          <p:nvPr/>
        </p:nvSpPr>
        <p:spPr>
          <a:xfrm>
            <a:off x="983346" y="4055924"/>
            <a:ext cx="6089516" cy="603115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6A4FD-8606-4295-B045-7F06D4E85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46" y="690186"/>
            <a:ext cx="3548945" cy="5511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8E4F07-E26C-47C4-A3E9-B436CDD40BC5}"/>
              </a:ext>
            </a:extLst>
          </p:cNvPr>
          <p:cNvSpPr txBox="1"/>
          <p:nvPr/>
        </p:nvSpPr>
        <p:spPr>
          <a:xfrm>
            <a:off x="1232550" y="3972760"/>
            <a:ext cx="5156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doni MT Black" panose="02070A03080606020203" pitchFamily="18" charset="0"/>
              </a:rPr>
              <a:t>URBAN</a:t>
            </a:r>
            <a:r>
              <a:rPr lang="en-US" sz="4400" dirty="0">
                <a:solidFill>
                  <a:srgbClr val="DB2B30"/>
                </a:solidFill>
                <a:latin typeface="Bodoni MT Black" panose="02070A03080606020203" pitchFamily="18" charset="0"/>
              </a:rPr>
              <a:t> FITS</a:t>
            </a:r>
            <a:endParaRPr lang="en-US" sz="4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43A9E-A083-42CF-B539-6F46D4F7AAB8}"/>
              </a:ext>
            </a:extLst>
          </p:cNvPr>
          <p:cNvSpPr txBox="1"/>
          <p:nvPr/>
        </p:nvSpPr>
        <p:spPr>
          <a:xfrm>
            <a:off x="1232550" y="4848728"/>
            <a:ext cx="5000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40A25"/>
                </a:solidFill>
                <a:latin typeface="Bodoni MT" panose="02070603080606020203" pitchFamily="18" charset="0"/>
              </a:rPr>
              <a:t>Fashion woman jacket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8D640-E59E-4570-B024-601B7A1A94B9}"/>
              </a:ext>
            </a:extLst>
          </p:cNvPr>
          <p:cNvSpPr txBox="1"/>
          <p:nvPr/>
        </p:nvSpPr>
        <p:spPr>
          <a:xfrm>
            <a:off x="1232550" y="5433503"/>
            <a:ext cx="5000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Collar: Turn-down Collar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Closure Type: Single Breasted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Sleeve Style: Regular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Lining Material: Cotton</a:t>
            </a:r>
            <a:endParaRPr lang="en-US" sz="1600" dirty="0">
              <a:solidFill>
                <a:srgbClr val="140A25"/>
              </a:solidFill>
              <a:latin typeface="Bodoni MT" panose="02070603080606020203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E8B137-41CC-4C62-8AB7-0E1003DEC6CD}"/>
              </a:ext>
            </a:extLst>
          </p:cNvPr>
          <p:cNvSpPr/>
          <p:nvPr/>
        </p:nvSpPr>
        <p:spPr>
          <a:xfrm>
            <a:off x="1945398" y="932731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5E80B-A5C3-4CFE-9176-DC7CF9EC0080}"/>
              </a:ext>
            </a:extLst>
          </p:cNvPr>
          <p:cNvSpPr/>
          <p:nvPr/>
        </p:nvSpPr>
        <p:spPr>
          <a:xfrm>
            <a:off x="0" y="1219200"/>
            <a:ext cx="5860905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E9FCE9-4CFA-48BF-B0F7-A6FBDBBA0661}"/>
              </a:ext>
            </a:extLst>
          </p:cNvPr>
          <p:cNvSpPr/>
          <p:nvPr/>
        </p:nvSpPr>
        <p:spPr>
          <a:xfrm>
            <a:off x="5860905" y="2741369"/>
            <a:ext cx="4572000" cy="91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782733A-0479-4C0D-9D44-5EFDC27438DE}"/>
              </a:ext>
            </a:extLst>
          </p:cNvPr>
          <p:cNvSpPr/>
          <p:nvPr/>
        </p:nvSpPr>
        <p:spPr>
          <a:xfrm>
            <a:off x="10201884" y="438239"/>
            <a:ext cx="942705" cy="7809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B92EF4-8AAF-4EC3-B722-5986EE0ABE1F}"/>
              </a:ext>
            </a:extLst>
          </p:cNvPr>
          <p:cNvSpPr/>
          <p:nvPr/>
        </p:nvSpPr>
        <p:spPr>
          <a:xfrm>
            <a:off x="340603" y="-25826"/>
            <a:ext cx="4572000" cy="44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5A4AF-D5BB-4F8D-844F-ED181BD9446F}"/>
              </a:ext>
            </a:extLst>
          </p:cNvPr>
          <p:cNvSpPr/>
          <p:nvPr/>
        </p:nvSpPr>
        <p:spPr>
          <a:xfrm>
            <a:off x="803430" y="4281018"/>
            <a:ext cx="8411011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320E41-0ECA-4EF4-909B-6B2299275C2A}"/>
              </a:ext>
            </a:extLst>
          </p:cNvPr>
          <p:cNvSpPr/>
          <p:nvPr/>
        </p:nvSpPr>
        <p:spPr>
          <a:xfrm>
            <a:off x="9992030" y="5368844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6A9CB8-4130-4941-84AB-8F6630263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91" b="52662"/>
          <a:stretch/>
        </p:blipFill>
        <p:spPr>
          <a:xfrm>
            <a:off x="7165404" y="2577594"/>
            <a:ext cx="3548945" cy="8514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58E4BD-F0D7-4E2C-8428-14834AD774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54" r="25986" b="31232"/>
          <a:stretch/>
        </p:blipFill>
        <p:spPr>
          <a:xfrm>
            <a:off x="6936401" y="3429000"/>
            <a:ext cx="2626699" cy="10645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A993E4C-0FC3-43B1-8024-EE1F65E44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8" t="69211" b="3620"/>
          <a:stretch/>
        </p:blipFill>
        <p:spPr>
          <a:xfrm>
            <a:off x="8343900" y="4657276"/>
            <a:ext cx="2387791" cy="1497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E70414-C90E-46F0-B237-C313F1B30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46" y="690186"/>
            <a:ext cx="3548945" cy="55117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724F4-53A6-4C29-91DE-8CF8BD79F394}"/>
              </a:ext>
            </a:extLst>
          </p:cNvPr>
          <p:cNvSpPr/>
          <p:nvPr/>
        </p:nvSpPr>
        <p:spPr>
          <a:xfrm>
            <a:off x="6096000" y="703250"/>
            <a:ext cx="1867712" cy="809843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$59</a:t>
            </a:r>
          </a:p>
        </p:txBody>
      </p:sp>
    </p:spTree>
    <p:extLst>
      <p:ext uri="{BB962C8B-B14F-4D97-AF65-F5344CB8AC3E}">
        <p14:creationId xmlns:p14="http://schemas.microsoft.com/office/powerpoint/2010/main" val="9167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AF2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F6A4FD-8606-4295-B045-7F06D4E85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84" y="784330"/>
            <a:ext cx="3548945" cy="53234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E8B137-41CC-4C62-8AB7-0E1003DEC6CD}"/>
              </a:ext>
            </a:extLst>
          </p:cNvPr>
          <p:cNvSpPr/>
          <p:nvPr/>
        </p:nvSpPr>
        <p:spPr>
          <a:xfrm>
            <a:off x="1945398" y="932731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E70414-C90E-46F0-B237-C313F1B30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99" y="784330"/>
            <a:ext cx="3548945" cy="53234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43A9E-A083-42CF-B539-6F46D4F7AAB8}"/>
              </a:ext>
            </a:extLst>
          </p:cNvPr>
          <p:cNvSpPr txBox="1"/>
          <p:nvPr/>
        </p:nvSpPr>
        <p:spPr>
          <a:xfrm>
            <a:off x="5860905" y="1946011"/>
            <a:ext cx="5000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sz="1600" dirty="0">
              <a:solidFill>
                <a:srgbClr val="140A25"/>
              </a:solidFill>
              <a:latin typeface="Bodoni MT" panose="02070603080606020203" pitchFamily="18" charset="0"/>
            </a:endParaRPr>
          </a:p>
          <a:p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Fashion Simple Long Casual Cotton Thick Parkas Winter</a:t>
            </a:r>
            <a:endParaRPr lang="en-US" sz="1600" dirty="0">
              <a:solidFill>
                <a:srgbClr val="140A25"/>
              </a:solidFill>
              <a:latin typeface="Bodoni MT" panose="020706030806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8D640-E59E-4570-B024-601B7A1A94B9}"/>
              </a:ext>
            </a:extLst>
          </p:cNvPr>
          <p:cNvSpPr txBox="1"/>
          <p:nvPr/>
        </p:nvSpPr>
        <p:spPr>
          <a:xfrm>
            <a:off x="5860905" y="3087033"/>
            <a:ext cx="3548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Collar: Turn-down Collar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Filling: Cotton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Thickness: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Hooded: No</a:t>
            </a:r>
          </a:p>
          <a:p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 </a:t>
            </a:r>
            <a:endParaRPr lang="en-US" sz="1600" dirty="0">
              <a:solidFill>
                <a:srgbClr val="140A25"/>
              </a:solidFill>
              <a:latin typeface="Bodoni MT" panose="020706030806060202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1F89AF-4EA9-43E6-BEA1-B1D71E35AD23}"/>
              </a:ext>
            </a:extLst>
          </p:cNvPr>
          <p:cNvSpPr txBox="1"/>
          <p:nvPr/>
        </p:nvSpPr>
        <p:spPr>
          <a:xfrm>
            <a:off x="5860905" y="2741369"/>
            <a:ext cx="335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B2B30"/>
                </a:solidFill>
                <a:latin typeface="Bodoni MT Black" panose="02070A03080606020203" pitchFamily="18" charset="0"/>
              </a:rPr>
              <a:t>ADDITIONAL DESCRIPTION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5E80B-A5C3-4CFE-9176-DC7CF9EC0080}"/>
              </a:ext>
            </a:extLst>
          </p:cNvPr>
          <p:cNvSpPr/>
          <p:nvPr/>
        </p:nvSpPr>
        <p:spPr>
          <a:xfrm>
            <a:off x="0" y="1219200"/>
            <a:ext cx="5860905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E9FCE9-4CFA-48BF-B0F7-A6FBDBBA0661}"/>
              </a:ext>
            </a:extLst>
          </p:cNvPr>
          <p:cNvSpPr/>
          <p:nvPr/>
        </p:nvSpPr>
        <p:spPr>
          <a:xfrm>
            <a:off x="5837672" y="3367165"/>
            <a:ext cx="4572000" cy="91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782733A-0479-4C0D-9D44-5EFDC27438DE}"/>
              </a:ext>
            </a:extLst>
          </p:cNvPr>
          <p:cNvSpPr/>
          <p:nvPr/>
        </p:nvSpPr>
        <p:spPr>
          <a:xfrm>
            <a:off x="10201884" y="438239"/>
            <a:ext cx="942705" cy="7809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B92EF4-8AAF-4EC3-B722-5986EE0ABE1F}"/>
              </a:ext>
            </a:extLst>
          </p:cNvPr>
          <p:cNvSpPr/>
          <p:nvPr/>
        </p:nvSpPr>
        <p:spPr>
          <a:xfrm>
            <a:off x="340603" y="-25826"/>
            <a:ext cx="4572000" cy="44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5A4AF-D5BB-4F8D-844F-ED181BD9446F}"/>
              </a:ext>
            </a:extLst>
          </p:cNvPr>
          <p:cNvSpPr/>
          <p:nvPr/>
        </p:nvSpPr>
        <p:spPr>
          <a:xfrm>
            <a:off x="803430" y="4281018"/>
            <a:ext cx="8411011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320E41-0ECA-4EF4-909B-6B2299275C2A}"/>
              </a:ext>
            </a:extLst>
          </p:cNvPr>
          <p:cNvSpPr/>
          <p:nvPr/>
        </p:nvSpPr>
        <p:spPr>
          <a:xfrm>
            <a:off x="9992030" y="5368844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4EC877-0B2B-408B-B75F-3EBB5D56B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3" t="6237"/>
          <a:stretch/>
        </p:blipFill>
        <p:spPr>
          <a:xfrm>
            <a:off x="3848100" y="1116336"/>
            <a:ext cx="1615744" cy="49914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0D028B-F215-43A5-A9FC-84E036012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9" t="6237" r="1" b="78091"/>
          <a:stretch/>
        </p:blipFill>
        <p:spPr>
          <a:xfrm>
            <a:off x="1857784" y="1129937"/>
            <a:ext cx="3606060" cy="8342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2E08D8-EC52-4EF8-A2C9-9975B6E7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9" t="46567" r="1" b="35546"/>
          <a:stretch/>
        </p:blipFill>
        <p:spPr>
          <a:xfrm>
            <a:off x="1857784" y="3429000"/>
            <a:ext cx="3606060" cy="9521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3E5B4E-CF9F-47EB-9CAE-10F17CB46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9" t="82043" r="1" b="-735"/>
          <a:stretch/>
        </p:blipFill>
        <p:spPr>
          <a:xfrm>
            <a:off x="1829226" y="5474865"/>
            <a:ext cx="3606060" cy="9950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C266BB-557C-4D87-9A16-2965C5C0701D}"/>
              </a:ext>
            </a:extLst>
          </p:cNvPr>
          <p:cNvSpPr/>
          <p:nvPr/>
        </p:nvSpPr>
        <p:spPr>
          <a:xfrm>
            <a:off x="340603" y="4705424"/>
            <a:ext cx="6089516" cy="603115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E4F07-E26C-47C4-A3E9-B436CDD40BC5}"/>
              </a:ext>
            </a:extLst>
          </p:cNvPr>
          <p:cNvSpPr txBox="1"/>
          <p:nvPr/>
        </p:nvSpPr>
        <p:spPr>
          <a:xfrm>
            <a:off x="340603" y="4622260"/>
            <a:ext cx="6089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doni MT Black" panose="02070A03080606020203" pitchFamily="18" charset="0"/>
              </a:rPr>
              <a:t>WINTER</a:t>
            </a:r>
            <a:r>
              <a:rPr lang="en-US" sz="4400" dirty="0">
                <a:solidFill>
                  <a:srgbClr val="DB2B30"/>
                </a:solidFill>
                <a:latin typeface="Bodoni MT Black" panose="02070A03080606020203" pitchFamily="18" charset="0"/>
              </a:rPr>
              <a:t> SPECIAL</a:t>
            </a:r>
            <a:endParaRPr lang="en-US" sz="4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724F4-53A6-4C29-91DE-8CF8BD79F394}"/>
              </a:ext>
            </a:extLst>
          </p:cNvPr>
          <p:cNvSpPr/>
          <p:nvPr/>
        </p:nvSpPr>
        <p:spPr>
          <a:xfrm>
            <a:off x="4593371" y="511079"/>
            <a:ext cx="1867712" cy="809843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$279</a:t>
            </a:r>
          </a:p>
        </p:txBody>
      </p:sp>
    </p:spTree>
    <p:extLst>
      <p:ext uri="{BB962C8B-B14F-4D97-AF65-F5344CB8AC3E}">
        <p14:creationId xmlns:p14="http://schemas.microsoft.com/office/powerpoint/2010/main" val="19280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AF2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F6A4FD-8606-4295-B045-7F06D4E85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79" y="1080950"/>
            <a:ext cx="3548945" cy="47301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E8B137-41CC-4C62-8AB7-0E1003DEC6CD}"/>
              </a:ext>
            </a:extLst>
          </p:cNvPr>
          <p:cNvSpPr/>
          <p:nvPr/>
        </p:nvSpPr>
        <p:spPr>
          <a:xfrm>
            <a:off x="1945398" y="932731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E70414-C90E-46F0-B237-C313F1B30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94" y="1080950"/>
            <a:ext cx="3548945" cy="4730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43A9E-A083-42CF-B539-6F46D4F7AAB8}"/>
              </a:ext>
            </a:extLst>
          </p:cNvPr>
          <p:cNvSpPr txBox="1"/>
          <p:nvPr/>
        </p:nvSpPr>
        <p:spPr>
          <a:xfrm>
            <a:off x="5860905" y="1946011"/>
            <a:ext cx="5000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40A25"/>
                </a:solidFill>
                <a:latin typeface="Bodoni MT" panose="02070603080606020203" pitchFamily="18" charset="0"/>
              </a:rPr>
              <a:t>Winter Men Fashion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1F89AF-4EA9-43E6-BEA1-B1D71E35AD23}"/>
              </a:ext>
            </a:extLst>
          </p:cNvPr>
          <p:cNvSpPr txBox="1"/>
          <p:nvPr/>
        </p:nvSpPr>
        <p:spPr>
          <a:xfrm>
            <a:off x="5860905" y="2741369"/>
            <a:ext cx="335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B2B30"/>
                </a:solidFill>
                <a:latin typeface="Bodoni MT Black" panose="02070A03080606020203" pitchFamily="18" charset="0"/>
              </a:rPr>
              <a:t>ADDITIONAL DESCRIPTION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5E80B-A5C3-4CFE-9176-DC7CF9EC0080}"/>
              </a:ext>
            </a:extLst>
          </p:cNvPr>
          <p:cNvSpPr/>
          <p:nvPr/>
        </p:nvSpPr>
        <p:spPr>
          <a:xfrm>
            <a:off x="0" y="1219200"/>
            <a:ext cx="5860905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782733A-0479-4C0D-9D44-5EFDC27438DE}"/>
              </a:ext>
            </a:extLst>
          </p:cNvPr>
          <p:cNvSpPr/>
          <p:nvPr/>
        </p:nvSpPr>
        <p:spPr>
          <a:xfrm>
            <a:off x="10201884" y="438239"/>
            <a:ext cx="942705" cy="7809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B92EF4-8AAF-4EC3-B722-5986EE0ABE1F}"/>
              </a:ext>
            </a:extLst>
          </p:cNvPr>
          <p:cNvSpPr/>
          <p:nvPr/>
        </p:nvSpPr>
        <p:spPr>
          <a:xfrm>
            <a:off x="340603" y="-25826"/>
            <a:ext cx="4572000" cy="44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5A4AF-D5BB-4F8D-844F-ED181BD9446F}"/>
              </a:ext>
            </a:extLst>
          </p:cNvPr>
          <p:cNvSpPr/>
          <p:nvPr/>
        </p:nvSpPr>
        <p:spPr>
          <a:xfrm>
            <a:off x="803430" y="4281018"/>
            <a:ext cx="8411011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320E41-0ECA-4EF4-909B-6B2299275C2A}"/>
              </a:ext>
            </a:extLst>
          </p:cNvPr>
          <p:cNvSpPr/>
          <p:nvPr/>
        </p:nvSpPr>
        <p:spPr>
          <a:xfrm>
            <a:off x="9992030" y="5368844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C266BB-557C-4D87-9A16-2965C5C0701D}"/>
              </a:ext>
            </a:extLst>
          </p:cNvPr>
          <p:cNvSpPr/>
          <p:nvPr/>
        </p:nvSpPr>
        <p:spPr>
          <a:xfrm>
            <a:off x="5611103" y="935496"/>
            <a:ext cx="6089516" cy="603115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E4F07-E26C-47C4-A3E9-B436CDD40BC5}"/>
              </a:ext>
            </a:extLst>
          </p:cNvPr>
          <p:cNvSpPr txBox="1"/>
          <p:nvPr/>
        </p:nvSpPr>
        <p:spPr>
          <a:xfrm>
            <a:off x="5611103" y="852332"/>
            <a:ext cx="6089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doni MT Black" panose="02070A03080606020203" pitchFamily="18" charset="0"/>
              </a:rPr>
              <a:t>WINTER</a:t>
            </a:r>
            <a:r>
              <a:rPr lang="en-US" sz="4400" dirty="0">
                <a:solidFill>
                  <a:srgbClr val="DB2B30"/>
                </a:solidFill>
                <a:latin typeface="Bodoni MT Black" panose="02070A03080606020203" pitchFamily="18" charset="0"/>
              </a:rPr>
              <a:t> SPECIAL</a:t>
            </a:r>
            <a:endParaRPr lang="en-US" sz="4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724F4-53A6-4C29-91DE-8CF8BD79F394}"/>
              </a:ext>
            </a:extLst>
          </p:cNvPr>
          <p:cNvSpPr/>
          <p:nvPr/>
        </p:nvSpPr>
        <p:spPr>
          <a:xfrm>
            <a:off x="5860905" y="5012487"/>
            <a:ext cx="1867712" cy="809843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$139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B234546-2984-4715-87B8-6D21729DFA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51" b="68154"/>
          <a:stretch/>
        </p:blipFill>
        <p:spPr>
          <a:xfrm>
            <a:off x="1606694" y="1822314"/>
            <a:ext cx="3548945" cy="9173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015F56-C64C-407C-9576-641C177261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1" t="37749" r="7376" b="45984"/>
          <a:stretch/>
        </p:blipFill>
        <p:spPr>
          <a:xfrm>
            <a:off x="961796" y="3171358"/>
            <a:ext cx="3289299" cy="7694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79ABED-F696-454E-8DE9-B87111EA7F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253" r="28172" b="7160"/>
          <a:stretch/>
        </p:blipFill>
        <p:spPr>
          <a:xfrm>
            <a:off x="1759095" y="3810000"/>
            <a:ext cx="2549116" cy="19670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DF8D640-E59E-4570-B024-601B7A1A94B9}"/>
              </a:ext>
            </a:extLst>
          </p:cNvPr>
          <p:cNvSpPr txBox="1"/>
          <p:nvPr/>
        </p:nvSpPr>
        <p:spPr>
          <a:xfrm>
            <a:off x="5954143" y="3079923"/>
            <a:ext cx="3548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Collar: Turn-down Collar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Filling: Cotton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Thickness: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Hooded: No</a:t>
            </a:r>
          </a:p>
          <a:p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 </a:t>
            </a:r>
            <a:endParaRPr lang="en-US" sz="1600" dirty="0">
              <a:solidFill>
                <a:srgbClr val="140A25"/>
              </a:solidFill>
              <a:latin typeface="Bodoni MT" panose="02070603080606020203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E9FCE9-4CFA-48BF-B0F7-A6FBDBBA0661}"/>
              </a:ext>
            </a:extLst>
          </p:cNvPr>
          <p:cNvSpPr/>
          <p:nvPr/>
        </p:nvSpPr>
        <p:spPr>
          <a:xfrm>
            <a:off x="6074913" y="3367165"/>
            <a:ext cx="4572000" cy="91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AF2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F6A4FD-8606-4295-B045-7F06D4E85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69" y="1080950"/>
            <a:ext cx="3153450" cy="47301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E8B137-41CC-4C62-8AB7-0E1003DEC6CD}"/>
              </a:ext>
            </a:extLst>
          </p:cNvPr>
          <p:cNvSpPr/>
          <p:nvPr/>
        </p:nvSpPr>
        <p:spPr>
          <a:xfrm>
            <a:off x="1945398" y="932731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E70414-C90E-46F0-B237-C313F1B30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84" y="1080950"/>
            <a:ext cx="3153450" cy="4730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243A9E-A083-42CF-B539-6F46D4F7AAB8}"/>
              </a:ext>
            </a:extLst>
          </p:cNvPr>
          <p:cNvSpPr txBox="1"/>
          <p:nvPr/>
        </p:nvSpPr>
        <p:spPr>
          <a:xfrm>
            <a:off x="946914" y="2014309"/>
            <a:ext cx="5000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40A25"/>
                </a:solidFill>
                <a:latin typeface="Bodoni MT" panose="02070603080606020203" pitchFamily="18" charset="0"/>
              </a:rPr>
              <a:t>Winter Women's Fashion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8D640-E59E-4570-B024-601B7A1A94B9}"/>
              </a:ext>
            </a:extLst>
          </p:cNvPr>
          <p:cNvSpPr txBox="1"/>
          <p:nvPr/>
        </p:nvSpPr>
        <p:spPr>
          <a:xfrm>
            <a:off x="946914" y="3196742"/>
            <a:ext cx="3548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Collar: Turn-down Collar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Filling: Cotton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Thickness: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Hooded: No</a:t>
            </a:r>
          </a:p>
          <a:p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 </a:t>
            </a:r>
            <a:endParaRPr lang="en-US" sz="1600" dirty="0">
              <a:solidFill>
                <a:srgbClr val="140A25"/>
              </a:solidFill>
              <a:latin typeface="Bodoni MT" panose="020706030806060202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5E80B-A5C3-4CFE-9176-DC7CF9EC0080}"/>
              </a:ext>
            </a:extLst>
          </p:cNvPr>
          <p:cNvSpPr/>
          <p:nvPr/>
        </p:nvSpPr>
        <p:spPr>
          <a:xfrm>
            <a:off x="0" y="1219200"/>
            <a:ext cx="5860905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782733A-0479-4C0D-9D44-5EFDC27438DE}"/>
              </a:ext>
            </a:extLst>
          </p:cNvPr>
          <p:cNvSpPr/>
          <p:nvPr/>
        </p:nvSpPr>
        <p:spPr>
          <a:xfrm>
            <a:off x="10201884" y="438239"/>
            <a:ext cx="942705" cy="7809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B92EF4-8AAF-4EC3-B722-5986EE0ABE1F}"/>
              </a:ext>
            </a:extLst>
          </p:cNvPr>
          <p:cNvSpPr/>
          <p:nvPr/>
        </p:nvSpPr>
        <p:spPr>
          <a:xfrm>
            <a:off x="340603" y="138804"/>
            <a:ext cx="4572000" cy="44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5A4AF-D5BB-4F8D-844F-ED181BD9446F}"/>
              </a:ext>
            </a:extLst>
          </p:cNvPr>
          <p:cNvSpPr/>
          <p:nvPr/>
        </p:nvSpPr>
        <p:spPr>
          <a:xfrm>
            <a:off x="803430" y="4281018"/>
            <a:ext cx="8411011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320E41-0ECA-4EF4-909B-6B2299275C2A}"/>
              </a:ext>
            </a:extLst>
          </p:cNvPr>
          <p:cNvSpPr/>
          <p:nvPr/>
        </p:nvSpPr>
        <p:spPr>
          <a:xfrm>
            <a:off x="9992030" y="5368844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C266BB-557C-4D87-9A16-2965C5C0701D}"/>
              </a:ext>
            </a:extLst>
          </p:cNvPr>
          <p:cNvSpPr/>
          <p:nvPr/>
        </p:nvSpPr>
        <p:spPr>
          <a:xfrm>
            <a:off x="628774" y="1276361"/>
            <a:ext cx="6089516" cy="603115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E4F07-E26C-47C4-A3E9-B436CDD40BC5}"/>
              </a:ext>
            </a:extLst>
          </p:cNvPr>
          <p:cNvSpPr txBox="1"/>
          <p:nvPr/>
        </p:nvSpPr>
        <p:spPr>
          <a:xfrm>
            <a:off x="697112" y="1193197"/>
            <a:ext cx="6089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doni MT Black" panose="02070A03080606020203" pitchFamily="18" charset="0"/>
              </a:rPr>
              <a:t>WINTER</a:t>
            </a:r>
            <a:r>
              <a:rPr lang="en-US" sz="4400" dirty="0">
                <a:solidFill>
                  <a:srgbClr val="DB2B30"/>
                </a:solidFill>
                <a:latin typeface="Bodoni MT Black" panose="02070A03080606020203" pitchFamily="18" charset="0"/>
              </a:rPr>
              <a:t> SPECIAL</a:t>
            </a:r>
            <a:endParaRPr lang="en-US" sz="4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724F4-53A6-4C29-91DE-8CF8BD79F394}"/>
              </a:ext>
            </a:extLst>
          </p:cNvPr>
          <p:cNvSpPr/>
          <p:nvPr/>
        </p:nvSpPr>
        <p:spPr>
          <a:xfrm>
            <a:off x="946914" y="5012487"/>
            <a:ext cx="1867712" cy="809843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$119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5CF494-B990-4477-97EA-9E0225443543}"/>
              </a:ext>
            </a:extLst>
          </p:cNvPr>
          <p:cNvSpPr txBox="1"/>
          <p:nvPr/>
        </p:nvSpPr>
        <p:spPr>
          <a:xfrm>
            <a:off x="946914" y="2851078"/>
            <a:ext cx="335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B2B30"/>
                </a:solidFill>
                <a:latin typeface="Bodoni MT Black" panose="02070A03080606020203" pitchFamily="18" charset="0"/>
              </a:rPr>
              <a:t>ADDITIONAL DESCRIPTION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70036F-8E2A-4D7C-8897-5B76AB3D5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12" b="74907"/>
          <a:stretch/>
        </p:blipFill>
        <p:spPr>
          <a:xfrm>
            <a:off x="7451184" y="1621773"/>
            <a:ext cx="3153450" cy="7985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22CB4A-7E93-4C05-BAE3-0EEE65B7AD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7" t="65441" r="10179" b="15797"/>
          <a:stretch/>
        </p:blipFill>
        <p:spPr>
          <a:xfrm>
            <a:off x="7241669" y="4481354"/>
            <a:ext cx="2842131" cy="8874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0FAD-EE2F-44D5-8523-A2BC32D27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" t="39409" r="2009" b="41829"/>
          <a:stretch/>
        </p:blipFill>
        <p:spPr>
          <a:xfrm>
            <a:off x="7010401" y="3249907"/>
            <a:ext cx="3073400" cy="8874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E9FCE9-4CFA-48BF-B0F7-A6FBDBBA0661}"/>
              </a:ext>
            </a:extLst>
          </p:cNvPr>
          <p:cNvSpPr/>
          <p:nvPr/>
        </p:nvSpPr>
        <p:spPr>
          <a:xfrm>
            <a:off x="946914" y="3367165"/>
            <a:ext cx="4572000" cy="91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3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pan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AF2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108E4D9-D112-4E73-83AC-53C77D860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897" y="1080950"/>
            <a:ext cx="3153450" cy="47301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6F2144-40C4-4312-B03C-9BE899110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12" y="1080950"/>
            <a:ext cx="3153450" cy="4730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6A4FD-8606-4295-B045-7F06D4E85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19" y="1080950"/>
            <a:ext cx="3153450" cy="47301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E8B137-41CC-4C62-8AB7-0E1003DEC6CD}"/>
              </a:ext>
            </a:extLst>
          </p:cNvPr>
          <p:cNvSpPr/>
          <p:nvPr/>
        </p:nvSpPr>
        <p:spPr>
          <a:xfrm>
            <a:off x="1945398" y="932731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E70414-C90E-46F0-B237-C313F1B30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34" y="1080950"/>
            <a:ext cx="3153450" cy="4730175"/>
          </a:xfrm>
          <a:prstGeom prst="rect">
            <a:avLst/>
          </a:prstGeom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782733A-0479-4C0D-9D44-5EFDC27438DE}"/>
              </a:ext>
            </a:extLst>
          </p:cNvPr>
          <p:cNvSpPr/>
          <p:nvPr/>
        </p:nvSpPr>
        <p:spPr>
          <a:xfrm>
            <a:off x="10201884" y="438239"/>
            <a:ext cx="942705" cy="7809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5A4AF-D5BB-4F8D-844F-ED181BD9446F}"/>
              </a:ext>
            </a:extLst>
          </p:cNvPr>
          <p:cNvSpPr/>
          <p:nvPr/>
        </p:nvSpPr>
        <p:spPr>
          <a:xfrm>
            <a:off x="803430" y="4281018"/>
            <a:ext cx="8411011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320E41-0ECA-4EF4-909B-6B2299275C2A}"/>
              </a:ext>
            </a:extLst>
          </p:cNvPr>
          <p:cNvSpPr/>
          <p:nvPr/>
        </p:nvSpPr>
        <p:spPr>
          <a:xfrm>
            <a:off x="9992030" y="5368844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C266BB-557C-4D87-9A16-2965C5C0701D}"/>
              </a:ext>
            </a:extLst>
          </p:cNvPr>
          <p:cNvSpPr/>
          <p:nvPr/>
        </p:nvSpPr>
        <p:spPr>
          <a:xfrm>
            <a:off x="628774" y="711678"/>
            <a:ext cx="4572000" cy="603115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E4F07-E26C-47C4-A3E9-B436CDD40BC5}"/>
              </a:ext>
            </a:extLst>
          </p:cNvPr>
          <p:cNvSpPr txBox="1"/>
          <p:nvPr/>
        </p:nvSpPr>
        <p:spPr>
          <a:xfrm>
            <a:off x="697112" y="628514"/>
            <a:ext cx="433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doni MT Black" panose="02070A03080606020203" pitchFamily="18" charset="0"/>
              </a:rPr>
              <a:t>MAN </a:t>
            </a:r>
            <a:r>
              <a:rPr lang="en-US" sz="4400" dirty="0">
                <a:solidFill>
                  <a:srgbClr val="DB2B30"/>
                </a:solidFill>
                <a:latin typeface="Bodoni MT Black" panose="02070A03080606020203" pitchFamily="18" charset="0"/>
              </a:rPr>
              <a:t>JACKET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724F4-53A6-4C29-91DE-8CF8BD79F394}"/>
              </a:ext>
            </a:extLst>
          </p:cNvPr>
          <p:cNvSpPr/>
          <p:nvPr/>
        </p:nvSpPr>
        <p:spPr>
          <a:xfrm>
            <a:off x="946914" y="5012487"/>
            <a:ext cx="1867712" cy="809843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$179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D130FAD-EE2F-44D5-8523-A2BC32D27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" t="39409" r="2009" b="41829"/>
          <a:stretch/>
        </p:blipFill>
        <p:spPr>
          <a:xfrm>
            <a:off x="7010401" y="3249907"/>
            <a:ext cx="3073400" cy="8874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E9FCE9-4CFA-48BF-B0F7-A6FBDBBA0661}"/>
              </a:ext>
            </a:extLst>
          </p:cNvPr>
          <p:cNvSpPr/>
          <p:nvPr/>
        </p:nvSpPr>
        <p:spPr>
          <a:xfrm>
            <a:off x="5860905" y="2104068"/>
            <a:ext cx="4572000" cy="91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5E80B-A5C3-4CFE-9176-DC7CF9EC0080}"/>
              </a:ext>
            </a:extLst>
          </p:cNvPr>
          <p:cNvSpPr/>
          <p:nvPr/>
        </p:nvSpPr>
        <p:spPr>
          <a:xfrm>
            <a:off x="0" y="1219200"/>
            <a:ext cx="5860905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B92EF4-8AAF-4EC3-B722-5986EE0ABE1F}"/>
              </a:ext>
            </a:extLst>
          </p:cNvPr>
          <p:cNvSpPr/>
          <p:nvPr/>
        </p:nvSpPr>
        <p:spPr>
          <a:xfrm>
            <a:off x="340603" y="138804"/>
            <a:ext cx="4572000" cy="44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2C8E5F-BF82-4302-953C-7300A0EC20E8}"/>
              </a:ext>
            </a:extLst>
          </p:cNvPr>
          <p:cNvSpPr/>
          <p:nvPr/>
        </p:nvSpPr>
        <p:spPr>
          <a:xfrm>
            <a:off x="6299200" y="5667982"/>
            <a:ext cx="5575548" cy="603115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63D3F4-8209-4D66-91B3-187CC21D8D4E}"/>
              </a:ext>
            </a:extLst>
          </p:cNvPr>
          <p:cNvSpPr txBox="1"/>
          <p:nvPr/>
        </p:nvSpPr>
        <p:spPr>
          <a:xfrm>
            <a:off x="6299200" y="5584818"/>
            <a:ext cx="5575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doni MT Black" panose="02070A03080606020203" pitchFamily="18" charset="0"/>
              </a:rPr>
              <a:t>WOMEN </a:t>
            </a:r>
            <a:r>
              <a:rPr lang="en-US" sz="4400" dirty="0">
                <a:solidFill>
                  <a:srgbClr val="DB2B30"/>
                </a:solidFill>
                <a:latin typeface="Bodoni MT Black" panose="02070A03080606020203" pitchFamily="18" charset="0"/>
              </a:rPr>
              <a:t>JACKET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086C68-9022-414D-AA7D-17FD3BB76DB5}"/>
              </a:ext>
            </a:extLst>
          </p:cNvPr>
          <p:cNvSpPr/>
          <p:nvPr/>
        </p:nvSpPr>
        <p:spPr>
          <a:xfrm>
            <a:off x="9293361" y="743801"/>
            <a:ext cx="1867712" cy="809843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$149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4065A6A-48A2-4571-9553-18EFCEB7E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88" t="4895" r="359" b="65569"/>
          <a:stretch/>
        </p:blipFill>
        <p:spPr>
          <a:xfrm>
            <a:off x="7162800" y="1769619"/>
            <a:ext cx="4317999" cy="13971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CF6A68-5F18-48FA-AAAC-6CF3AE2DE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t="65028" r="-11849" b="17598"/>
          <a:stretch/>
        </p:blipFill>
        <p:spPr>
          <a:xfrm>
            <a:off x="7162800" y="4614167"/>
            <a:ext cx="3510435" cy="8218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02CDFC-A8AD-498E-8675-B23122C41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84" t="21140" r="-84" b="62773"/>
          <a:stretch/>
        </p:blipFill>
        <p:spPr>
          <a:xfrm>
            <a:off x="1234662" y="1976546"/>
            <a:ext cx="3647540" cy="7609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C5A57C-354F-434A-BA0F-3ADE056EB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91" t="45626" r="-1949" b="38287"/>
          <a:stretch/>
        </p:blipFill>
        <p:spPr>
          <a:xfrm>
            <a:off x="546747" y="3287121"/>
            <a:ext cx="3873659" cy="7609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44BD548-398E-4C4A-800C-D7BD84259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t="68571" r="2013" b="27615"/>
          <a:stretch/>
        </p:blipFill>
        <p:spPr>
          <a:xfrm>
            <a:off x="1728752" y="4524807"/>
            <a:ext cx="3153450" cy="1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u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16" grpId="0" animBg="1"/>
      <p:bldP spid="16" grpId="1" animBg="1"/>
      <p:bldP spid="15" grpId="0" animBg="1"/>
      <p:bldP spid="15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AF2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C266BB-557C-4D87-9A16-2965C5C0701D}"/>
              </a:ext>
            </a:extLst>
          </p:cNvPr>
          <p:cNvSpPr/>
          <p:nvPr/>
        </p:nvSpPr>
        <p:spPr>
          <a:xfrm>
            <a:off x="983346" y="1025779"/>
            <a:ext cx="6089516" cy="603115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6A4FD-8606-4295-B045-7F06D4E85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46" y="690186"/>
            <a:ext cx="3548945" cy="5511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8E4F07-E26C-47C4-A3E9-B436CDD40BC5}"/>
              </a:ext>
            </a:extLst>
          </p:cNvPr>
          <p:cNvSpPr txBox="1"/>
          <p:nvPr/>
        </p:nvSpPr>
        <p:spPr>
          <a:xfrm>
            <a:off x="1232550" y="942615"/>
            <a:ext cx="5645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Bodoni MT Black" panose="02070A03080606020203" pitchFamily="18" charset="0"/>
              </a:rPr>
              <a:t>CLASSY</a:t>
            </a:r>
            <a:r>
              <a:rPr lang="en-US" sz="4400" dirty="0">
                <a:solidFill>
                  <a:srgbClr val="DB2B30"/>
                </a:solidFill>
                <a:latin typeface="Bodoni MT Black" panose="02070A03080606020203" pitchFamily="18" charset="0"/>
              </a:rPr>
              <a:t> OUTFITS</a:t>
            </a:r>
            <a:endParaRPr lang="en-US" sz="4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43A9E-A083-42CF-B539-6F46D4F7AAB8}"/>
              </a:ext>
            </a:extLst>
          </p:cNvPr>
          <p:cNvSpPr txBox="1"/>
          <p:nvPr/>
        </p:nvSpPr>
        <p:spPr>
          <a:xfrm>
            <a:off x="1232550" y="1724541"/>
            <a:ext cx="5000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40A25"/>
                </a:solidFill>
                <a:latin typeface="Bodoni MT" panose="02070603080606020203" pitchFamily="18" charset="0"/>
              </a:rPr>
              <a:t>Classy sexy outfit for ladies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8D640-E59E-4570-B024-601B7A1A94B9}"/>
              </a:ext>
            </a:extLst>
          </p:cNvPr>
          <p:cNvSpPr txBox="1"/>
          <p:nvPr/>
        </p:nvSpPr>
        <p:spPr>
          <a:xfrm>
            <a:off x="1232550" y="3665649"/>
            <a:ext cx="5000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Collar: Turn-down Collar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Filling: Cotton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Thickness: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Hooded: No</a:t>
            </a:r>
          </a:p>
          <a:p>
            <a:r>
              <a:rPr lang="en-PH" sz="1600" dirty="0">
                <a:solidFill>
                  <a:srgbClr val="140A25"/>
                </a:solidFill>
                <a:latin typeface="Bodoni MT" panose="02070603080606020203" pitchFamily="18" charset="0"/>
              </a:rPr>
              <a:t> </a:t>
            </a:r>
            <a:endParaRPr lang="en-US" sz="1600" dirty="0">
              <a:solidFill>
                <a:srgbClr val="140A25"/>
              </a:solidFill>
              <a:latin typeface="Bodoni MT" panose="02070603080606020203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E8B137-41CC-4C62-8AB7-0E1003DEC6CD}"/>
              </a:ext>
            </a:extLst>
          </p:cNvPr>
          <p:cNvSpPr/>
          <p:nvPr/>
        </p:nvSpPr>
        <p:spPr>
          <a:xfrm>
            <a:off x="1945398" y="932731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5E80B-A5C3-4CFE-9176-DC7CF9EC0080}"/>
              </a:ext>
            </a:extLst>
          </p:cNvPr>
          <p:cNvSpPr/>
          <p:nvPr/>
        </p:nvSpPr>
        <p:spPr>
          <a:xfrm>
            <a:off x="0" y="1219200"/>
            <a:ext cx="5860905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E9FCE9-4CFA-48BF-B0F7-A6FBDBBA0661}"/>
              </a:ext>
            </a:extLst>
          </p:cNvPr>
          <p:cNvSpPr/>
          <p:nvPr/>
        </p:nvSpPr>
        <p:spPr>
          <a:xfrm>
            <a:off x="5860905" y="2741369"/>
            <a:ext cx="4572000" cy="913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7782733A-0479-4C0D-9D44-5EFDC27438DE}"/>
              </a:ext>
            </a:extLst>
          </p:cNvPr>
          <p:cNvSpPr/>
          <p:nvPr/>
        </p:nvSpPr>
        <p:spPr>
          <a:xfrm>
            <a:off x="10201884" y="438239"/>
            <a:ext cx="942705" cy="7809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B92EF4-8AAF-4EC3-B722-5986EE0ABE1F}"/>
              </a:ext>
            </a:extLst>
          </p:cNvPr>
          <p:cNvSpPr/>
          <p:nvPr/>
        </p:nvSpPr>
        <p:spPr>
          <a:xfrm>
            <a:off x="340603" y="-25826"/>
            <a:ext cx="4572000" cy="447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5A4AF-D5BB-4F8D-844F-ED181BD9446F}"/>
              </a:ext>
            </a:extLst>
          </p:cNvPr>
          <p:cNvSpPr/>
          <p:nvPr/>
        </p:nvSpPr>
        <p:spPr>
          <a:xfrm>
            <a:off x="803430" y="4281018"/>
            <a:ext cx="8411011" cy="1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320E41-0ECA-4EF4-909B-6B2299275C2A}"/>
              </a:ext>
            </a:extLst>
          </p:cNvPr>
          <p:cNvSpPr/>
          <p:nvPr/>
        </p:nvSpPr>
        <p:spPr>
          <a:xfrm>
            <a:off x="9992030" y="5368844"/>
            <a:ext cx="681206" cy="66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6A9CB8-4130-4941-84AB-8F6630263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91" b="52662"/>
          <a:stretch/>
        </p:blipFill>
        <p:spPr>
          <a:xfrm>
            <a:off x="7165404" y="2577594"/>
            <a:ext cx="3548945" cy="8514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58E4BD-F0D7-4E2C-8428-14834AD774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54" r="25986" b="31232"/>
          <a:stretch/>
        </p:blipFill>
        <p:spPr>
          <a:xfrm>
            <a:off x="6936401" y="3429000"/>
            <a:ext cx="2626699" cy="10645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A993E4C-0FC3-43B1-8024-EE1F65E44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18" t="69211" b="3620"/>
          <a:stretch/>
        </p:blipFill>
        <p:spPr>
          <a:xfrm>
            <a:off x="8343900" y="4657276"/>
            <a:ext cx="2387791" cy="1497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E70414-C90E-46F0-B237-C313F1B30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46" y="690186"/>
            <a:ext cx="3548945" cy="55117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724F4-53A6-4C29-91DE-8CF8BD79F394}"/>
              </a:ext>
            </a:extLst>
          </p:cNvPr>
          <p:cNvSpPr/>
          <p:nvPr/>
        </p:nvSpPr>
        <p:spPr>
          <a:xfrm>
            <a:off x="1352145" y="5368844"/>
            <a:ext cx="1867712" cy="809843"/>
          </a:xfrm>
          <a:prstGeom prst="rect">
            <a:avLst/>
          </a:prstGeom>
          <a:solidFill>
            <a:srgbClr val="DB2B30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Bodoni MT Black" panose="02070A03080606020203" pitchFamily="18" charset="0"/>
              </a:rPr>
              <a:t>$69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369AF6-589E-4D7E-B378-215BCDEB3279}"/>
              </a:ext>
            </a:extLst>
          </p:cNvPr>
          <p:cNvSpPr/>
          <p:nvPr/>
        </p:nvSpPr>
        <p:spPr>
          <a:xfrm>
            <a:off x="10432905" y="819883"/>
            <a:ext cx="994004" cy="576578"/>
          </a:xfrm>
          <a:prstGeom prst="rect">
            <a:avLst/>
          </a:prstGeom>
          <a:solidFill>
            <a:srgbClr val="140A25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odoni MT Black" panose="02070A03080606020203" pitchFamily="18" charset="0"/>
              </a:rPr>
              <a:t>#1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E61CA8-481F-40EA-B41A-5C95DBC534A0}"/>
              </a:ext>
            </a:extLst>
          </p:cNvPr>
          <p:cNvSpPr txBox="1"/>
          <p:nvPr/>
        </p:nvSpPr>
        <p:spPr>
          <a:xfrm>
            <a:off x="1232550" y="3205567"/>
            <a:ext cx="3353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B2B30"/>
                </a:solidFill>
                <a:latin typeface="Bodoni MT Black" panose="02070A03080606020203" pitchFamily="18" charset="0"/>
              </a:rPr>
              <a:t>ADDITIONAL DESCRIPTION</a:t>
            </a:r>
          </a:p>
        </p:txBody>
      </p:sp>
    </p:spTree>
    <p:extLst>
      <p:ext uri="{BB962C8B-B14F-4D97-AF65-F5344CB8AC3E}">
        <p14:creationId xmlns:p14="http://schemas.microsoft.com/office/powerpoint/2010/main" val="34909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242</Words>
  <Application>Microsoft Office PowerPoint</Application>
  <PresentationFormat>Widescreen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 Light</vt:lpstr>
      <vt:lpstr>Bodoni MT</vt:lpstr>
      <vt:lpstr>Bodoni MT Black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27</cp:revision>
  <dcterms:created xsi:type="dcterms:W3CDTF">2018-12-11T06:39:15Z</dcterms:created>
  <dcterms:modified xsi:type="dcterms:W3CDTF">2019-09-07T15:33:08Z</dcterms:modified>
</cp:coreProperties>
</file>